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5" r:id="rId2"/>
    <p:sldId id="352" r:id="rId3"/>
    <p:sldId id="345" r:id="rId4"/>
    <p:sldId id="357" r:id="rId5"/>
    <p:sldId id="358" r:id="rId6"/>
    <p:sldId id="353" r:id="rId7"/>
    <p:sldId id="359" r:id="rId8"/>
    <p:sldId id="360" r:id="rId9"/>
    <p:sldId id="361" r:id="rId10"/>
    <p:sldId id="362" r:id="rId11"/>
    <p:sldId id="363" r:id="rId12"/>
    <p:sldId id="365" r:id="rId13"/>
    <p:sldId id="366" r:id="rId14"/>
    <p:sldId id="367" r:id="rId15"/>
    <p:sldId id="364" r:id="rId16"/>
    <p:sldId id="368" r:id="rId17"/>
    <p:sldId id="369" r:id="rId18"/>
    <p:sldId id="351" r:id="rId19"/>
  </p:sldIdLst>
  <p:sldSz cx="12192000" cy="6858000"/>
  <p:notesSz cx="9944100" cy="6805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87" autoAdjust="0"/>
    <p:restoredTop sz="94660"/>
  </p:normalViewPr>
  <p:slideViewPr>
    <p:cSldViewPr showGuides="1">
      <p:cViewPr varScale="1">
        <p:scale>
          <a:sx n="121" d="100"/>
          <a:sy n="121" d="100"/>
        </p:scale>
        <p:origin x="90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59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689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CB2F5-59B8-4647-9507-28E8AC6B5B83}" type="datetimeFigureOut">
              <a:rPr lang="nl-NL" smtClean="0"/>
              <a:t>30-4-2020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410" y="3275201"/>
            <a:ext cx="7955280" cy="26797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4151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689" y="6464151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7F1ED-0E4E-4815-BEC3-72B18E0B6FC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330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Bahia Blanca Estuary, Argentina  </a:t>
            </a:r>
            <a:r>
              <a:rPr lang="en-US" dirty="0"/>
              <a:t>- </a:t>
            </a:r>
            <a:r>
              <a:rPr lang="en-US" baseline="0" dirty="0"/>
              <a:t> </a:t>
            </a:r>
            <a:r>
              <a:rPr lang="en-US" dirty="0"/>
              <a:t>A SAND WAVE FIELD IN THE ENTRANCE TO BAHIA BLANCA ESTUARY, ARGENTINA -</a:t>
            </a:r>
            <a:r>
              <a:rPr lang="en-US" baseline="0" dirty="0"/>
              <a:t> </a:t>
            </a:r>
            <a:r>
              <a:rPr lang="en-US" dirty="0"/>
              <a:t>SALVADOR ALIOTTA and GERARDO M.E. PERILLO (1987) </a:t>
            </a:r>
          </a:p>
          <a:p>
            <a:r>
              <a:rPr lang="en-US" b="1" dirty="0"/>
              <a:t>Adolphus channel, northeastern Australia   </a:t>
            </a:r>
            <a:r>
              <a:rPr lang="en-US" dirty="0"/>
              <a:t>-  Harris, P. T. (1989). </a:t>
            </a:r>
            <a:r>
              <a:rPr lang="en-US" dirty="0" err="1"/>
              <a:t>Sandwave</a:t>
            </a:r>
            <a:r>
              <a:rPr lang="en-US" dirty="0"/>
              <a:t> movement under tidal and wind-driven currents in a shallow marine environment: Adolphus channel, northeastern </a:t>
            </a:r>
            <a:r>
              <a:rPr lang="en-US" dirty="0" err="1"/>
              <a:t>australia</a:t>
            </a:r>
            <a:r>
              <a:rPr lang="en-US" dirty="0"/>
              <a:t>. Continental Shelf Research, 9(11):981{1002.</a:t>
            </a:r>
          </a:p>
          <a:p>
            <a:r>
              <a:rPr lang="en-US" b="1" dirty="0"/>
              <a:t>Eastern Long Island Sound, USA  </a:t>
            </a:r>
            <a:r>
              <a:rPr lang="en-US" dirty="0"/>
              <a:t>- </a:t>
            </a:r>
            <a:r>
              <a:rPr lang="en-US" dirty="0" err="1"/>
              <a:t>Fenster</a:t>
            </a:r>
            <a:r>
              <a:rPr lang="en-US" dirty="0"/>
              <a:t>, M. S., Fitzgerald, D. M., Bohlen, W. F., Lewis, R. S., and Baldwin, C. T. (1990). Stability of giant sand waves in eastern long island sound, </a:t>
            </a:r>
            <a:r>
              <a:rPr lang="en-US" dirty="0" err="1"/>
              <a:t>usa</a:t>
            </a:r>
            <a:r>
              <a:rPr lang="en-US" dirty="0"/>
              <a:t>. Marine Geology, 91(3):207{225.</a:t>
            </a:r>
          </a:p>
          <a:p>
            <a:r>
              <a:rPr lang="en-US" b="1" dirty="0"/>
              <a:t>North Sea, Europe</a:t>
            </a:r>
            <a:r>
              <a:rPr lang="en-US" dirty="0"/>
              <a:t>  - </a:t>
            </a:r>
            <a:r>
              <a:rPr lang="en-US" dirty="0" err="1"/>
              <a:t>Terwindt</a:t>
            </a:r>
            <a:r>
              <a:rPr lang="en-US" dirty="0"/>
              <a:t>, J. H. J. (1971). Sand waves in the southern bight of the north sea. Marine Geology, 10(1):51{67.</a:t>
            </a:r>
          </a:p>
          <a:p>
            <a:r>
              <a:rPr lang="en-US" b="1" dirty="0"/>
              <a:t>San Francisco Bay, USA </a:t>
            </a:r>
            <a:r>
              <a:rPr lang="en-US" dirty="0"/>
              <a:t>- Barnard, P. L., Hanes, D. M., Rubin, D. M., and </a:t>
            </a:r>
            <a:r>
              <a:rPr lang="en-US" dirty="0" err="1"/>
              <a:t>Kvitek</a:t>
            </a:r>
            <a:r>
              <a:rPr lang="en-US" dirty="0"/>
              <a:t>, R. G. (2006). Giant sand waves at the mouth of san </a:t>
            </a:r>
            <a:r>
              <a:rPr lang="en-US" dirty="0" err="1"/>
              <a:t>francisco</a:t>
            </a:r>
            <a:r>
              <a:rPr lang="en-US" dirty="0"/>
              <a:t> bay. Eos, Transactions American Geophysical Union, 87(29):285{289.</a:t>
            </a:r>
          </a:p>
          <a:p>
            <a:r>
              <a:rPr lang="en-US" b="1" dirty="0" err="1"/>
              <a:t>Bisanseto</a:t>
            </a:r>
            <a:r>
              <a:rPr lang="en-US" b="1" dirty="0"/>
              <a:t> Sea, Japan </a:t>
            </a:r>
            <a:r>
              <a:rPr lang="en-US" dirty="0"/>
              <a:t>- </a:t>
            </a:r>
            <a:r>
              <a:rPr lang="en-US" dirty="0" err="1"/>
              <a:t>Katoh</a:t>
            </a:r>
            <a:r>
              <a:rPr lang="en-US" dirty="0"/>
              <a:t>, K., </a:t>
            </a:r>
            <a:r>
              <a:rPr lang="en-US" dirty="0" err="1"/>
              <a:t>Kume</a:t>
            </a:r>
            <a:r>
              <a:rPr lang="en-US" dirty="0"/>
              <a:t>, H., Kuroki, K., and Hasegawa, J. (1998). The development of sand waves and the maintenance of navigation channels in the </a:t>
            </a:r>
            <a:r>
              <a:rPr lang="en-US" dirty="0" err="1"/>
              <a:t>bisanseto</a:t>
            </a:r>
            <a:r>
              <a:rPr lang="en-US" dirty="0"/>
              <a:t> sea. Coastal Engineering Proceedings, 1(26).</a:t>
            </a:r>
          </a:p>
          <a:p>
            <a:r>
              <a:rPr lang="en-US" b="1" dirty="0"/>
              <a:t>South China Sea </a:t>
            </a:r>
            <a:r>
              <a:rPr lang="en-US" dirty="0"/>
              <a:t>- Numerical research on evolvement of submarine sand waves in the Northern South China Sea,  Zhou, Q., Hu, G., Sun, Y. et al. Front. Earth Sci. (2017) 11: 35. https://doi.org/10.1007/s11707-016-0571-6</a:t>
            </a:r>
          </a:p>
          <a:p>
            <a:endParaRPr lang="en-US" dirty="0"/>
          </a:p>
          <a:p>
            <a:r>
              <a:rPr lang="en-US" dirty="0"/>
              <a:t>Note: this</a:t>
            </a:r>
            <a:r>
              <a:rPr lang="en-US" baseline="0" dirty="0"/>
              <a:t> is not a complete list, but just some examples.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CA9D-0173-489A-9622-AAD930B0D1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25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BC505-8ABE-4B06-8039-25920D6E1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68C0D0-9C45-47DF-B57E-BEF4D9D19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6B019-6A41-4684-9376-D3D7199F6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504-96F8-48DB-9DCE-9C1DD5DC78DE}" type="datetimeFigureOut">
              <a:rPr lang="nl-NL" smtClean="0"/>
              <a:t>30-4-2020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C912F-DD40-4AFC-9CC6-B57F90AFF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294A4-4440-43F2-87BA-46B7B14A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A5F49-60E2-46BB-9EE6-FCE04E636D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32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5EB8E-73EF-4CC5-B7BF-61C6E4123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F20E-51B9-4920-9B55-B79509DAE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9EE30-766A-4084-8AC8-AFE4CDBF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504-96F8-48DB-9DCE-9C1DD5DC78DE}" type="datetimeFigureOut">
              <a:rPr lang="nl-NL" smtClean="0"/>
              <a:t>30-4-2020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4ED30-EC27-4E0B-A29C-FB5752FC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53E50-B210-4941-816F-5E18C7AA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A5F49-60E2-46BB-9EE6-FCE04E636D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312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50101-2990-4708-AE31-AC80117C2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BB269-9620-4FC9-BBD1-9DD492267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B9CE0-F4B1-4156-B84E-B72CD40E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504-96F8-48DB-9DCE-9C1DD5DC78DE}" type="datetimeFigureOut">
              <a:rPr lang="nl-NL" smtClean="0"/>
              <a:t>30-4-2020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9570C-B198-4D4C-878F-A25BFC246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279D3-16CF-4460-8B39-17358A6EE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A5F49-60E2-46BB-9EE6-FCE04E636D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755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1436B-BC88-4B46-BCF8-E5723D83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22453-5D97-4079-86CF-89FA2F7F0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27CE7-2CEC-42DD-A3B0-50FA1231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504-96F8-48DB-9DCE-9C1DD5DC78DE}" type="datetimeFigureOut">
              <a:rPr lang="nl-NL" smtClean="0"/>
              <a:t>30-4-2020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A95E9-EC4A-4059-9BDF-A6DF44DCA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1848E-84B6-44AA-A7F9-90F11DB8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A5F49-60E2-46BB-9EE6-FCE04E636D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37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76B7E-E715-4197-9FC1-1C86ED8A5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B558D-5C46-44E9-A4B2-5CE1120B3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EACC3-26D4-427A-965F-7BD37056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504-96F8-48DB-9DCE-9C1DD5DC78DE}" type="datetimeFigureOut">
              <a:rPr lang="nl-NL" smtClean="0"/>
              <a:t>30-4-2020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81616-B51F-43C9-BE15-ED5273F3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B75BD-522F-461E-8722-B10F49E2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A5F49-60E2-46BB-9EE6-FCE04E636D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7840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EEA7-30DD-4E9F-B040-9ACEF5E2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712E1-D257-41B9-9ACA-C9D2B0B18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3E89D-982B-405C-A9A8-32D3939C5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4F0C7-F8DA-477D-B619-37FAEBE97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504-96F8-48DB-9DCE-9C1DD5DC78DE}" type="datetimeFigureOut">
              <a:rPr lang="nl-NL" smtClean="0"/>
              <a:t>30-4-2020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6ACFE-1660-45CB-B50D-63A01C28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68535-9C86-48C0-B7FF-88C22C92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A5F49-60E2-46BB-9EE6-FCE04E636D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2109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2A822-726C-4840-8CDD-CE276528A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55CC3-9329-4F01-AC32-36DBA7398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2C8AA-6C30-405C-B6FD-0BAFDE283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C7F5ED-0379-4FAC-8911-B1D0A43242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E09718-470E-45D0-8427-BF1E59D85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BD42B-243E-4FE0-B92A-039861CF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504-96F8-48DB-9DCE-9C1DD5DC78DE}" type="datetimeFigureOut">
              <a:rPr lang="nl-NL" smtClean="0"/>
              <a:t>30-4-2020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604D8F-1687-4C34-A09E-326E74CF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170896-CF0B-4AA7-80AF-39471114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A5F49-60E2-46BB-9EE6-FCE04E636D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761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C1F9B-6CA0-42E7-97BB-5E4D3CFA5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830A46-56B0-48A4-AF84-58A3A54DE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504-96F8-48DB-9DCE-9C1DD5DC78DE}" type="datetimeFigureOut">
              <a:rPr lang="nl-NL" smtClean="0"/>
              <a:t>30-4-2020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5BD856-CDA0-4CA5-B056-7CB5F12A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16F49-17CE-40E8-A906-FEFA70B1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A5F49-60E2-46BB-9EE6-FCE04E636D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0151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57BABE-7F45-49E2-B6B9-52BB0D8F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504-96F8-48DB-9DCE-9C1DD5DC78DE}" type="datetimeFigureOut">
              <a:rPr lang="nl-NL" smtClean="0"/>
              <a:t>30-4-2020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664C92-21D0-49D3-B0E5-656D1347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E3787-0B88-494A-9D1D-A86A2E277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A5F49-60E2-46BB-9EE6-FCE04E636D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09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52B6-F356-4D0B-B74D-0AEECE398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74F64-2024-4694-8D34-BB684F21E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A0EC6-AA90-419F-8ECB-0E52EDC3D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3EEC7-F562-4E99-B142-006D3ED00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504-96F8-48DB-9DCE-9C1DD5DC78DE}" type="datetimeFigureOut">
              <a:rPr lang="nl-NL" smtClean="0"/>
              <a:t>30-4-2020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6CC66-ED54-45B0-9C8D-62B33D93A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93643-E0A6-4D15-9CC9-83F0D551A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A5F49-60E2-46BB-9EE6-FCE04E636D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004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BCC29-3B8F-4DF6-B8C7-40FD63EE1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EEDD46-4243-4868-A165-3D4E0063B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7589A-06CC-4CEF-B2B4-3ACF2F7F7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65D36-7800-4BC7-9956-E516562B7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504-96F8-48DB-9DCE-9C1DD5DC78DE}" type="datetimeFigureOut">
              <a:rPr lang="nl-NL" smtClean="0"/>
              <a:t>30-4-2020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5BD1F-88EF-4809-A76F-837A6838E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A7EFC-47E6-4658-94A3-BD823D8E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A5F49-60E2-46BB-9EE6-FCE04E636D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59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2BC1D2-9BF2-4973-856F-D0FDE482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0415B-AB1B-423E-B8E4-D69E0906E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17200-3D01-4A0A-A7C6-40B1E5BDC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2504-96F8-48DB-9DCE-9C1DD5DC78DE}" type="datetimeFigureOut">
              <a:rPr lang="nl-NL" smtClean="0"/>
              <a:t>30-4-2020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AC4B6-499A-411C-8CE2-A73742DCE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F239C-DBB4-4B35-87C6-2179CC7CB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A5F49-60E2-46BB-9EE6-FCE04E636D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679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jpeg"/><Relationship Id="rId2" Type="http://schemas.openxmlformats.org/officeDocument/2006/relationships/audio" Target="../media/media1.m4a"/><Relationship Id="rId16" Type="http://schemas.openxmlformats.org/officeDocument/2006/relationships/image" Target="../media/image12.png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jpe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png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2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5.m4a"/><Relationship Id="rId7" Type="http://schemas.openxmlformats.org/officeDocument/2006/relationships/image" Target="../media/image32.png"/><Relationship Id="rId2" Type="http://schemas.microsoft.com/office/2007/relationships/media" Target="../media/media15.m4a"/><Relationship Id="rId1" Type="http://schemas.openxmlformats.org/officeDocument/2006/relationships/tags" Target="../tags/tag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17" Type="http://schemas.openxmlformats.org/officeDocument/2006/relationships/image" Target="../media/image43.jpeg"/><Relationship Id="rId2" Type="http://schemas.microsoft.com/office/2007/relationships/media" Target="../media/media18.m4a"/><Relationship Id="rId16" Type="http://schemas.openxmlformats.org/officeDocument/2006/relationships/image" Target="../media/image11.png"/><Relationship Id="rId1" Type="http://schemas.openxmlformats.org/officeDocument/2006/relationships/tags" Target="../tags/tag7.xml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2.m4a"/><Relationship Id="rId7" Type="http://schemas.openxmlformats.org/officeDocument/2006/relationships/image" Target="../media/image1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doi.org/10.1002/2017JF00432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hyperlink" Target="https://doi.org/10.1002/2017JF004322" TargetMode="Externa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hyperlink" Target="https://doi.org/10.1016/j.csr.2017.02.00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7.m4a"/><Relationship Id="rId7" Type="http://schemas.openxmlformats.org/officeDocument/2006/relationships/image" Target="../media/image24.png"/><Relationship Id="rId12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8.m4a"/><Relationship Id="rId7" Type="http://schemas.openxmlformats.org/officeDocument/2006/relationships/image" Target="../media/image26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9.m4a"/><Relationship Id="rId7" Type="http://schemas.openxmlformats.org/officeDocument/2006/relationships/image" Target="../media/image32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8807BAC-E5C0-4DA8-84A2-052A90D5CF80}"/>
              </a:ext>
            </a:extLst>
          </p:cNvPr>
          <p:cNvSpPr/>
          <p:nvPr/>
        </p:nvSpPr>
        <p:spPr>
          <a:xfrm>
            <a:off x="-1" y="0"/>
            <a:ext cx="364772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2D4BA-35B6-41C0-9BB4-C9CBB5DDAE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3" t="10975" r="28134" b="21478"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3B252C-DDC1-47E5-99CA-57FDCC3EB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1997" cy="23876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Validation of process-based sand wave models: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applying 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a linear and nonlinear sand wave model to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the 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Netherlands Continental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Shelf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6FD8B0-AE53-46E4-B30A-A3DB3712E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602038"/>
            <a:ext cx="12191999" cy="1655762"/>
          </a:xfrm>
        </p:spPr>
        <p:txBody>
          <a:bodyPr>
            <a:normAutofit/>
          </a:bodyPr>
          <a:lstStyle/>
          <a:p>
            <a:r>
              <a:rPr lang="nl-NL" sz="2800" u="sng" dirty="0" smtClean="0">
                <a:solidFill>
                  <a:schemeClr val="bg1"/>
                </a:solidFill>
              </a:rPr>
              <a:t>G.H.P. (Geert) Campmans*</a:t>
            </a:r>
            <a:r>
              <a:rPr lang="nl-NL" sz="2800" dirty="0" smtClean="0">
                <a:solidFill>
                  <a:schemeClr val="bg1"/>
                </a:solidFill>
              </a:rPr>
              <a:t>, </a:t>
            </a:r>
            <a:r>
              <a:rPr lang="nl-NL" sz="2800" dirty="0">
                <a:solidFill>
                  <a:schemeClr val="bg1"/>
                </a:solidFill>
              </a:rPr>
              <a:t>P.C. </a:t>
            </a:r>
            <a:r>
              <a:rPr lang="nl-NL" sz="2800" dirty="0" smtClean="0">
                <a:solidFill>
                  <a:schemeClr val="bg1"/>
                </a:solidFill>
              </a:rPr>
              <a:t>Roos, T.A.G.P</a:t>
            </a:r>
            <a:r>
              <a:rPr lang="nl-NL" sz="2800" dirty="0">
                <a:solidFill>
                  <a:schemeClr val="bg1"/>
                </a:solidFill>
              </a:rPr>
              <a:t>. van </a:t>
            </a:r>
            <a:r>
              <a:rPr lang="nl-NL" sz="2800" dirty="0" smtClean="0">
                <a:solidFill>
                  <a:schemeClr val="bg1"/>
                </a:solidFill>
              </a:rPr>
              <a:t>Dijk, S.J.M.H</a:t>
            </a:r>
            <a:r>
              <a:rPr lang="nl-NL" sz="2800" dirty="0">
                <a:solidFill>
                  <a:schemeClr val="bg1"/>
                </a:solidFill>
              </a:rPr>
              <a:t>. </a:t>
            </a:r>
            <a:r>
              <a:rPr lang="nl-NL" sz="2800" dirty="0" smtClean="0">
                <a:solidFill>
                  <a:schemeClr val="bg1"/>
                </a:solidFill>
              </a:rPr>
              <a:t>Hulscher</a:t>
            </a:r>
          </a:p>
          <a:p>
            <a:r>
              <a:rPr lang="en-US" sz="2800" i="1" dirty="0" smtClean="0">
                <a:solidFill>
                  <a:schemeClr val="bg1"/>
                </a:solidFill>
              </a:rPr>
              <a:t>*g.h.p.campmans@utwente.nl</a:t>
            </a:r>
            <a:endParaRPr lang="nl-NL" sz="2800" i="1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FFC74F-92C5-4290-92F2-7383B6DA8D7D}"/>
              </a:ext>
            </a:extLst>
          </p:cNvPr>
          <p:cNvGrpSpPr/>
          <p:nvPr/>
        </p:nvGrpSpPr>
        <p:grpSpPr>
          <a:xfrm>
            <a:off x="0" y="5589240"/>
            <a:ext cx="12192000" cy="1268760"/>
            <a:chOff x="0" y="5589240"/>
            <a:chExt cx="12192000" cy="12687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AFED31D-6209-4712-B217-C9E328524E63}"/>
                </a:ext>
              </a:extLst>
            </p:cNvPr>
            <p:cNvSpPr/>
            <p:nvPr/>
          </p:nvSpPr>
          <p:spPr>
            <a:xfrm>
              <a:off x="0" y="5589240"/>
              <a:ext cx="12192000" cy="1268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4A29CB-9CEA-4F4F-8926-3F74E4A45824}"/>
                </a:ext>
              </a:extLst>
            </p:cNvPr>
            <p:cNvGrpSpPr/>
            <p:nvPr/>
          </p:nvGrpSpPr>
          <p:grpSpPr>
            <a:xfrm>
              <a:off x="0" y="5735637"/>
              <a:ext cx="11985741" cy="1109365"/>
              <a:chOff x="0" y="5735637"/>
              <a:chExt cx="11985741" cy="1109365"/>
            </a:xfrm>
          </p:grpSpPr>
          <p:pic>
            <p:nvPicPr>
              <p:cNvPr id="12" name="Picture 1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2EA60B8-11C3-40DA-94EF-6137757A5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24592" y="5773324"/>
                <a:ext cx="561149" cy="908127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B0014A47-2666-4C22-9BAD-9B30BCD7A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13274" y="5942662"/>
                <a:ext cx="1243131" cy="623478"/>
              </a:xfrm>
              <a:prstGeom prst="rect">
                <a:avLst/>
              </a:prstGeom>
            </p:spPr>
          </p:pic>
          <p:pic>
            <p:nvPicPr>
              <p:cNvPr id="14" name="Picture 1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A0E3B38-3FA6-42FD-8B5C-863A09F1F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2604" y="5735637"/>
                <a:ext cx="1935418" cy="760025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0C3252B5-2F53-45E0-9A43-33D44090A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7371" y="6022478"/>
                <a:ext cx="1613891" cy="507108"/>
              </a:xfrm>
              <a:prstGeom prst="rect">
                <a:avLst/>
              </a:prstGeom>
            </p:spPr>
          </p:pic>
          <p:pic>
            <p:nvPicPr>
              <p:cNvPr id="16" name="Picture 1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6D80F4F-AA5C-4C98-A4F4-A9A6D13B4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8279" y="5809151"/>
                <a:ext cx="1414292" cy="892836"/>
              </a:xfrm>
              <a:prstGeom prst="rect">
                <a:avLst/>
              </a:prstGeom>
            </p:spPr>
          </p:pic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859A0B6B-9700-4131-9B91-0B3EC184A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166002" y="5735637"/>
                <a:ext cx="1385780" cy="573683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bed, table&#10;&#10;Description automatically generated">
                <a:extLst>
                  <a:ext uri="{FF2B5EF4-FFF2-40B4-BE49-F238E27FC236}">
                    <a16:creationId xmlns:a16="http://schemas.microsoft.com/office/drawing/2014/main" id="{DB2074D6-1033-48D8-A16D-F389E2D4F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5278" y="5840166"/>
                <a:ext cx="1243130" cy="785589"/>
              </a:xfrm>
              <a:prstGeom prst="rect">
                <a:avLst/>
              </a:prstGeom>
            </p:spPr>
          </p:pic>
          <p:pic>
            <p:nvPicPr>
              <p:cNvPr id="19" name="Picture 1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701E5093-B1A1-4EF7-B176-404062C22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424" y="5900486"/>
                <a:ext cx="1341465" cy="66495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E98A0E4-8379-4CD0-A68E-50ADC4FB4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6877" y="6165304"/>
                <a:ext cx="1046597" cy="59354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83E46A5-7B24-4B2B-B1C5-29C207C17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330222"/>
                <a:ext cx="2667000" cy="514780"/>
              </a:xfrm>
              <a:prstGeom prst="rect">
                <a:avLst/>
              </a:prstGeom>
            </p:spPr>
          </p:pic>
        </p:grp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367" y="188640"/>
            <a:ext cx="4735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NOTE: This .</a:t>
            </a:r>
            <a:r>
              <a:rPr lang="en-US" dirty="0" err="1" smtClean="0">
                <a:solidFill>
                  <a:schemeClr val="bg1"/>
                </a:solidFill>
              </a:rPr>
              <a:t>ppt</a:t>
            </a:r>
            <a:r>
              <a:rPr lang="en-US" dirty="0" smtClean="0">
                <a:solidFill>
                  <a:schemeClr val="bg1"/>
                </a:solidFill>
              </a:rPr>
              <a:t> file includes a recording, which guides you through this presentation.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r="12623"/>
          <a:stretch/>
        </p:blipFill>
        <p:spPr>
          <a:xfrm>
            <a:off x="10681854" y="83240"/>
            <a:ext cx="1369292" cy="174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6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05"/>
    </mc:Choice>
    <mc:Fallback>
      <p:transition spd="slow" advTm="39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27" x="2311400" y="1993900"/>
          <p14:tracePt t="1746" x="2317750" y="1993900"/>
          <p14:tracePt t="1786" x="2324100" y="2000250"/>
          <p14:tracePt t="1794" x="2324100" y="2012950"/>
          <p14:tracePt t="1814" x="2336800" y="2025650"/>
          <p14:tracePt t="1821" x="2336800" y="2032000"/>
          <p14:tracePt t="1838" x="2336800" y="2070100"/>
          <p14:tracePt t="1855" x="2355850" y="2139950"/>
          <p14:tracePt t="1871" x="2432050" y="2266950"/>
          <p14:tracePt t="1888" x="2571750" y="2552700"/>
          <p14:tracePt t="1905" x="2673350" y="2825750"/>
          <p14:tracePt t="1921" x="2832100" y="3143250"/>
          <p14:tracePt t="1938" x="3086100" y="3473450"/>
          <p14:tracePt t="1955" x="3460750" y="3873500"/>
          <p14:tracePt t="1971" x="3765550" y="4191000"/>
          <p14:tracePt t="1988" x="4019550" y="4540250"/>
          <p14:tracePt t="2005" x="4210050" y="4762500"/>
          <p14:tracePt t="2021" x="4305300" y="4889500"/>
          <p14:tracePt t="2038" x="4362450" y="4965700"/>
          <p14:tracePt t="2055" x="4413250" y="5016500"/>
          <p14:tracePt t="2072" x="4445000" y="5029200"/>
          <p14:tracePt t="2089" x="4470400" y="5035550"/>
          <p14:tracePt t="2105" x="4502150" y="5041900"/>
          <p14:tracePt t="2121" x="4521200" y="5041900"/>
          <p14:tracePt t="2138" x="4546600" y="5041900"/>
          <p14:tracePt t="2155" x="4610100" y="5054600"/>
          <p14:tracePt t="2172" x="4724400" y="5092700"/>
          <p14:tracePt t="2188" x="4857750" y="5156200"/>
          <p14:tracePt t="2205" x="4864100" y="5162550"/>
          <p14:tracePt t="2499" x="4870450" y="5162550"/>
          <p14:tracePt t="2507" x="4870450" y="5156200"/>
          <p14:tracePt t="2515" x="4870450" y="5143500"/>
          <p14:tracePt t="2531" x="4870450" y="5137150"/>
          <p14:tracePt t="2546" x="4876800" y="5118100"/>
          <p14:tracePt t="2587" x="4876800" y="5111750"/>
          <p14:tracePt t="2595" x="4876800" y="5099050"/>
          <p14:tracePt t="2605" x="4876800" y="5080000"/>
          <p14:tracePt t="2622" x="4876800" y="5048250"/>
          <p14:tracePt t="2639" x="4876800" y="5010150"/>
          <p14:tracePt t="2656" x="4876800" y="4997450"/>
          <p14:tracePt t="2672" x="4876800" y="4984750"/>
          <p14:tracePt t="2723" x="4870450" y="4972050"/>
          <p14:tracePt t="2747" x="4864100" y="4965700"/>
          <p14:tracePt t="2963" x="4857750" y="4965700"/>
          <p14:tracePt t="2971" x="4851400" y="4965700"/>
          <p14:tracePt t="2979" x="4838700" y="4965700"/>
          <p14:tracePt t="2990" x="4826000" y="4965700"/>
          <p14:tracePt t="3006" x="4806950" y="4965700"/>
          <p14:tracePt t="3022" x="4775200" y="4965700"/>
          <p14:tracePt t="3039" x="4743450" y="4965700"/>
          <p14:tracePt t="3056" x="4718050" y="4965700"/>
          <p14:tracePt t="3074" x="4667250" y="4965700"/>
          <p14:tracePt t="3089" x="4635500" y="4965700"/>
          <p14:tracePt t="3106" x="4616450" y="4965700"/>
          <p14:tracePt t="3123" x="4597400" y="4965700"/>
          <p14:tracePt t="3139" x="4578350" y="4965700"/>
          <p14:tracePt t="3156" x="4572000" y="4965700"/>
          <p14:tracePt t="3173" x="4559300" y="4965700"/>
          <p14:tracePt t="3189" x="4552950" y="4965700"/>
          <p14:tracePt t="3659" x="4546600" y="4965700"/>
          <p14:tracePt t="3676" x="4540250" y="4965700"/>
          <p14:tracePt t="3698" x="4533900" y="4965700"/>
          <p14:tracePt t="3746" x="4521200" y="4965700"/>
          <p14:tracePt t="5731" x="4508500" y="4965700"/>
          <p14:tracePt t="5763" x="4502150" y="4965700"/>
          <p14:tracePt t="5779" x="4495800" y="4965700"/>
          <p14:tracePt t="5786" x="4489450" y="4965700"/>
          <p14:tracePt t="5811" x="4483100" y="4965700"/>
          <p14:tracePt t="5826" x="4476750" y="4965700"/>
          <p14:tracePt t="5835" x="4470400" y="4965700"/>
          <p14:tracePt t="5843" x="4464050" y="4965700"/>
          <p14:tracePt t="5859" x="4451350" y="4959350"/>
          <p14:tracePt t="5875" x="4419600" y="4940300"/>
          <p14:tracePt t="5892" x="4387850" y="4914900"/>
          <p14:tracePt t="5909" x="4356100" y="4895850"/>
          <p14:tracePt t="5925" x="4343400" y="4883150"/>
          <p14:tracePt t="6035" x="4337050" y="4883150"/>
          <p14:tracePt t="6324" x="4343400" y="4883150"/>
          <p14:tracePt t="6347" x="4356100" y="4876800"/>
          <p14:tracePt t="6387" x="4362450" y="4876800"/>
          <p14:tracePt t="6395" x="4362450" y="4870450"/>
          <p14:tracePt t="6412" x="4368800" y="4870450"/>
          <p14:tracePt t="6435" x="4375150" y="4870450"/>
          <p14:tracePt t="6482" x="4381500" y="4870450"/>
          <p14:tracePt t="6723" x="4387850" y="4870450"/>
          <p14:tracePt t="7450" x="4381500" y="4870450"/>
          <p14:tracePt t="7467" x="4375150" y="4870450"/>
          <p14:tracePt t="7483" x="4368800" y="4870450"/>
          <p14:tracePt t="7531" x="4362450" y="4870450"/>
          <p14:tracePt t="7541" x="4356100" y="4870450"/>
          <p14:tracePt t="7555" x="4349750" y="4870450"/>
          <p14:tracePt t="7587" x="4343400" y="4870450"/>
          <p14:tracePt t="7603" x="4337050" y="4870450"/>
          <p14:tracePt t="7627" x="4330700" y="4870450"/>
          <p14:tracePt t="7635" x="4324350" y="4870450"/>
          <p14:tracePt t="7643" x="4318000" y="4870450"/>
          <p14:tracePt t="7666" x="4311650" y="4870450"/>
          <p14:tracePt t="7755" x="4305300" y="4870450"/>
          <p14:tracePt t="8213" x="4311650" y="4870450"/>
          <p14:tracePt t="8226" x="4318000" y="4870450"/>
          <p14:tracePt t="8235" x="4330700" y="4870450"/>
          <p14:tracePt t="8245" x="4337050" y="4870450"/>
          <p14:tracePt t="8261" x="4375150" y="4870450"/>
          <p14:tracePt t="8277" x="4394200" y="4870450"/>
          <p14:tracePt t="8294" x="4413250" y="4870450"/>
          <p14:tracePt t="8311" x="4425950" y="4870450"/>
          <p14:tracePt t="8327" x="4457700" y="4870450"/>
          <p14:tracePt t="8344" x="4489450" y="4870450"/>
          <p14:tracePt t="8362" x="4533900" y="4870450"/>
          <p14:tracePt t="8377" x="4546600" y="4870450"/>
          <p14:tracePt t="8394" x="4552950" y="4870450"/>
          <p14:tracePt t="8859" x="4546600" y="4870450"/>
          <p14:tracePt t="8875" x="4540250" y="4870450"/>
          <p14:tracePt t="9067" x="4533900" y="4870450"/>
          <p14:tracePt t="9099" x="4521200" y="4870450"/>
          <p14:tracePt t="9115" x="4514850" y="4870450"/>
          <p14:tracePt t="9132" x="4502150" y="4870450"/>
          <p14:tracePt t="9147" x="4495800" y="4870450"/>
          <p14:tracePt t="9155" x="4483100" y="4870450"/>
          <p14:tracePt t="9170" x="4476750" y="4870450"/>
          <p14:tracePt t="9186" x="4464050" y="4870450"/>
          <p14:tracePt t="9202" x="4457700" y="4870450"/>
          <p14:tracePt t="9211" x="4445000" y="4870450"/>
          <p14:tracePt t="9228" x="4438650" y="4870450"/>
          <p14:tracePt t="9244" x="4425950" y="4870450"/>
          <p14:tracePt t="9267" x="4419600" y="4870450"/>
          <p14:tracePt t="9278" x="4413250" y="4864100"/>
          <p14:tracePt t="9295" x="4400550" y="4864100"/>
          <p14:tracePt t="9328" x="4394200" y="4864100"/>
          <p14:tracePt t="9348" x="4387850" y="4864100"/>
          <p14:tracePt t="9371" x="4381500" y="4864100"/>
          <p14:tracePt t="9379" x="4375150" y="4857750"/>
          <p14:tracePt t="9460" x="4368800" y="4857750"/>
          <p14:tracePt t="9747" x="4362450" y="4857750"/>
          <p14:tracePt t="9763" x="4356100" y="4857750"/>
          <p14:tracePt t="9819" x="4349750" y="4857750"/>
          <p14:tracePt t="9971" x="4343400" y="4857750"/>
          <p14:tracePt t="10108" x="4330700" y="4857750"/>
          <p14:tracePt t="10251" x="4324350" y="4857750"/>
          <p14:tracePt t="10795" x="4311650" y="4857750"/>
          <p14:tracePt t="10812" x="4305300" y="4851400"/>
          <p14:tracePt t="10821" x="4298950" y="4851400"/>
          <p14:tracePt t="10836" x="4292600" y="4845050"/>
          <p14:tracePt t="10979" x="4286250" y="4845050"/>
          <p14:tracePt t="10987" x="4273550" y="4845050"/>
          <p14:tracePt t="11003" x="4267200" y="4845050"/>
          <p14:tracePt t="11013" x="4241800" y="4826000"/>
          <p14:tracePt t="11030" x="4210050" y="4813300"/>
          <p14:tracePt t="11046" x="4165600" y="4794250"/>
          <p14:tracePt t="11063" x="4133850" y="4768850"/>
          <p14:tracePt t="11080" x="4121150" y="4749800"/>
          <p14:tracePt t="11096" x="4114800" y="4743450"/>
          <p14:tracePt t="11114" x="4102100" y="4737100"/>
          <p14:tracePt t="11130" x="4095750" y="4724400"/>
          <p14:tracePt t="11148" x="4083050" y="4711700"/>
          <p14:tracePt t="11902" x="4108450" y="4711700"/>
          <p14:tracePt t="11907" x="4159250" y="4705350"/>
          <p14:tracePt t="11916" x="4210050" y="4692650"/>
          <p14:tracePt t="11930" x="4324350" y="4692650"/>
          <p14:tracePt t="11947" x="4457700" y="4692650"/>
          <p14:tracePt t="11964" x="4641850" y="4686300"/>
          <p14:tracePt t="11981" x="4889500" y="4686300"/>
          <p14:tracePt t="11997" x="5219700" y="4686300"/>
          <p14:tracePt t="12014" x="5645150" y="4686300"/>
          <p14:tracePt t="12031" x="5975350" y="4686300"/>
          <p14:tracePt t="12047" x="6286500" y="4686300"/>
          <p14:tracePt t="12064" x="6616700" y="4686300"/>
          <p14:tracePt t="12082" x="6927850" y="4686300"/>
          <p14:tracePt t="12098" x="7054850" y="4686300"/>
          <p14:tracePt t="12114" x="7086600" y="4686300"/>
          <p14:tracePt t="12131" x="7099300" y="4686300"/>
          <p14:tracePt t="12164" x="7112000" y="4686300"/>
          <p14:tracePt t="12181" x="7188200" y="4686300"/>
          <p14:tracePt t="12197" x="7283450" y="4686300"/>
          <p14:tracePt t="12214" x="7385050" y="4699000"/>
          <p14:tracePt t="12219" x="7435850" y="4705350"/>
          <p14:tracePt t="12231" x="7493000" y="4718050"/>
          <p14:tracePt t="12247" x="7569200" y="4730750"/>
          <p14:tracePt t="12264" x="7639050" y="4737100"/>
          <p14:tracePt t="12282" x="7670800" y="4737100"/>
          <p14:tracePt t="34717" x="7670800" y="4743450"/>
          <p14:tracePt t="34733" x="7670800" y="4756150"/>
          <p14:tracePt t="34741" x="7651750" y="4762500"/>
          <p14:tracePt t="34751" x="7651750" y="4768850"/>
          <p14:tracePt t="34768" x="7645400" y="4794250"/>
          <p14:tracePt t="34784" x="7632700" y="4813300"/>
          <p14:tracePt t="34801" x="7626350" y="4832350"/>
          <p14:tracePt t="34818" x="7626350" y="4838700"/>
          <p14:tracePt t="37166" x="7626350" y="4826000"/>
          <p14:tracePt t="37173" x="7626350" y="4806950"/>
          <p14:tracePt t="37187" x="7626350" y="4794250"/>
          <p14:tracePt t="37203" x="7639050" y="4756150"/>
          <p14:tracePt t="37220" x="7639050" y="4724400"/>
          <p14:tracePt t="37237" x="7639050" y="4711700"/>
          <p14:tracePt t="38013" x="7639050" y="4705350"/>
          <p14:tracePt t="38141" x="7639050" y="4724400"/>
          <p14:tracePt t="38151" x="7639050" y="4730750"/>
          <p14:tracePt t="38157" x="7639050" y="4743450"/>
          <p14:tracePt t="38171" x="7639050" y="4762500"/>
          <p14:tracePt t="38188" x="7645400" y="4832350"/>
          <p14:tracePt t="38204" x="7645400" y="4889500"/>
          <p14:tracePt t="38221" x="7645400" y="4953000"/>
          <p14:tracePt t="38238" x="7626350" y="5054600"/>
          <p14:tracePt t="38254" x="7562850" y="5207000"/>
          <p14:tracePt t="38271" x="7467600" y="5378450"/>
          <p14:tracePt t="38288" x="7346950" y="5543550"/>
          <p14:tracePt t="38304" x="7181850" y="5765800"/>
          <p14:tracePt t="38321" x="7016750" y="5949950"/>
          <p14:tracePt t="38338" x="6832600" y="6115050"/>
          <p14:tracePt t="38354" x="6699250" y="6223000"/>
          <p14:tracePt t="38372" x="6477000" y="6381750"/>
          <p14:tracePt t="38388" x="6311900" y="6483350"/>
          <p14:tracePt t="38404" x="5969000" y="6642100"/>
          <p14:tracePt t="38421" x="5619750" y="6756400"/>
          <p14:tracePt t="38438" x="5391150" y="6800850"/>
          <p14:tracePt t="38454" x="5251450" y="6813550"/>
          <p14:tracePt t="38471" x="5207000" y="6813550"/>
          <p14:tracePt t="38488" x="5194300" y="6781800"/>
          <p14:tracePt t="38504" x="5194300" y="6718300"/>
          <p14:tracePt t="38521" x="5194300" y="6616700"/>
          <p14:tracePt t="38538" x="5194300" y="6470650"/>
          <p14:tracePt t="38557" x="5251450" y="6216650"/>
          <p14:tracePt t="38572" x="5327650" y="6026150"/>
          <p14:tracePt t="38588" x="5429250" y="5816600"/>
          <p14:tracePt t="38605" x="5543550" y="5657850"/>
          <p14:tracePt t="38621" x="5638800" y="5537200"/>
          <p14:tracePt t="38638" x="5715000" y="5454650"/>
          <p14:tracePt t="38655" x="5772150" y="5384800"/>
          <p14:tracePt t="38671" x="5822950" y="5321300"/>
          <p14:tracePt t="38688" x="5861050" y="5283200"/>
          <p14:tracePt t="38705" x="5905500" y="5245100"/>
          <p14:tracePt t="38721" x="5930900" y="5226050"/>
          <p14:tracePt t="38738" x="5956300" y="5207000"/>
          <p14:tracePt t="38744" x="5962650" y="5200650"/>
          <p14:tracePt t="38755" x="5975350" y="5194300"/>
          <p14:tracePt t="38771" x="5994400" y="5175250"/>
          <p14:tracePt t="38788" x="6013450" y="5162550"/>
          <p14:tracePt t="38805" x="6026150" y="5143500"/>
          <p14:tracePt t="38821" x="6038850" y="5130800"/>
          <p14:tracePt t="38855" x="6045200" y="5124450"/>
          <p14:tracePt t="39101" x="6045200" y="5118100"/>
          <p14:tracePt t="39109" x="6057900" y="5111750"/>
          <p14:tracePt t="39122" x="6057900" y="5105400"/>
          <p14:tracePt t="39138" x="6070600" y="5080000"/>
          <p14:tracePt t="39156" x="6070600" y="5073650"/>
          <p14:tracePt t="39357" x="6076950" y="5067300"/>
          <p14:tracePt t="39463" x="6083300" y="5054600"/>
          <p14:tracePt t="39470" x="6089650" y="5041900"/>
          <p14:tracePt t="39477" x="6102350" y="5029200"/>
          <p14:tracePt t="39488" x="6115050" y="5022850"/>
          <p14:tracePt t="39505" x="6127750" y="5016500"/>
          <p14:tracePt t="39522" x="6140450" y="5010150"/>
          <p14:tracePt t="39539" x="6153150" y="5010150"/>
          <p14:tracePt t="39590" x="6165850" y="4997450"/>
          <p14:tracePt t="39597" x="6178550" y="4984750"/>
          <p14:tracePt t="39613" x="6191250" y="4972050"/>
          <p14:tracePt t="39629" x="6197600" y="4965700"/>
          <p14:tracePt t="39639" x="6203950" y="49593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4416" y="116632"/>
            <a:ext cx="8304584" cy="99799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Calibrate and validate for Tw and S</a:t>
            </a:r>
            <a:endParaRPr lang="nl-NL" b="1" dirty="0">
              <a:latin typeface="+mn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16415" y="987833"/>
            <a:ext cx="4728173" cy="3600400"/>
            <a:chOff x="263352" y="1916832"/>
            <a:chExt cx="4728173" cy="36004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81" y="1945295"/>
              <a:ext cx="4658444" cy="349383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63352" y="1916832"/>
              <a:ext cx="4608512" cy="3600400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987833"/>
            <a:ext cx="5580808" cy="563210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24799" y="212553"/>
                <a:ext cx="23042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𝑇𝑤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5.9 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0.015 m/s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99" y="212553"/>
                <a:ext cx="2304256" cy="923330"/>
              </a:xfrm>
              <a:prstGeom prst="rect">
                <a:avLst/>
              </a:prstGeom>
              <a:blipFill>
                <a:blip r:embed="rId6"/>
                <a:stretch>
                  <a:fillRect t="-397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729762" y="5157192"/>
            <a:ext cx="3205998" cy="646331"/>
            <a:chOff x="729762" y="5157192"/>
            <a:chExt cx="3205998" cy="646331"/>
          </a:xfrm>
        </p:grpSpPr>
        <p:sp>
          <p:nvSpPr>
            <p:cNvPr id="3" name="Oval 2"/>
            <p:cNvSpPr/>
            <p:nvPr/>
          </p:nvSpPr>
          <p:spPr>
            <a:xfrm>
              <a:off x="729762" y="5222631"/>
              <a:ext cx="253670" cy="25367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99456" y="5157192"/>
              <a:ext cx="273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Calibration locations</a:t>
              </a:r>
            </a:p>
            <a:p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29762" y="5721768"/>
            <a:ext cx="2917966" cy="646331"/>
            <a:chOff x="729762" y="5721768"/>
            <a:chExt cx="2917966" cy="646331"/>
          </a:xfrm>
        </p:grpSpPr>
        <p:sp>
          <p:nvSpPr>
            <p:cNvPr id="5" name="Rectangle 4"/>
            <p:cNvSpPr/>
            <p:nvPr/>
          </p:nvSpPr>
          <p:spPr>
            <a:xfrm>
              <a:off x="729762" y="5805264"/>
              <a:ext cx="253670" cy="25367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99456" y="5721768"/>
              <a:ext cx="2448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Validation locations</a:t>
              </a:r>
              <a:endParaRPr lang="nl-NL"/>
            </a:p>
            <a:p>
              <a:endParaRPr lang="nl-NL" dirty="0"/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41"/>
    </mc:Choice>
    <mc:Fallback>
      <p:transition spd="slow" advTm="35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70" x="3409950" y="6076950"/>
          <p14:tracePt t="702" x="3403600" y="6076950"/>
          <p14:tracePt t="761" x="3403600" y="6064250"/>
          <p14:tracePt t="775" x="3403600" y="6057900"/>
          <p14:tracePt t="782" x="3403600" y="6045200"/>
          <p14:tracePt t="799" x="3403600" y="6038850"/>
          <p14:tracePt t="815" x="3403600" y="6026150"/>
          <p14:tracePt t="825" x="3403600" y="6019800"/>
          <p14:tracePt t="842" x="3403600" y="6007100"/>
          <p14:tracePt t="858" x="3390900" y="6000750"/>
          <p14:tracePt t="875" x="3384550" y="5981700"/>
          <p14:tracePt t="892" x="3352800" y="5962650"/>
          <p14:tracePt t="908" x="3295650" y="5949950"/>
          <p14:tracePt t="925" x="3257550" y="5937250"/>
          <p14:tracePt t="942" x="3206750" y="5918200"/>
          <p14:tracePt t="959" x="3143250" y="5886450"/>
          <p14:tracePt t="975" x="3092450" y="5873750"/>
          <p14:tracePt t="992" x="3022600" y="5867400"/>
          <p14:tracePt t="1009" x="2946400" y="5861050"/>
          <p14:tracePt t="1025" x="2851150" y="5861050"/>
          <p14:tracePt t="1042" x="2755900" y="5861050"/>
          <p14:tracePt t="1060" x="2597150" y="5861050"/>
          <p14:tracePt t="1075" x="2546350" y="5861050"/>
          <p14:tracePt t="1094" x="2374900" y="5861050"/>
          <p14:tracePt t="1109" x="2286000" y="5861050"/>
          <p14:tracePt t="1125" x="2190750" y="5861050"/>
          <p14:tracePt t="1142" x="2127250" y="5861050"/>
          <p14:tracePt t="1159" x="2101850" y="5861050"/>
          <p14:tracePt t="1176" x="2076450" y="5873750"/>
          <p14:tracePt t="1192" x="2051050" y="5880100"/>
          <p14:tracePt t="1209" x="2019300" y="5899150"/>
          <p14:tracePt t="1225" x="1968500" y="5924550"/>
          <p14:tracePt t="1233" x="1955800" y="5924550"/>
          <p14:tracePt t="1242" x="1930400" y="5930900"/>
          <p14:tracePt t="1259" x="1892300" y="5930900"/>
          <p14:tracePt t="1275" x="1854200" y="5943600"/>
          <p14:tracePt t="1293" x="1803400" y="5949950"/>
          <p14:tracePt t="1309" x="1771650" y="5949950"/>
          <p14:tracePt t="1326" x="1720850" y="5949950"/>
          <p14:tracePt t="1342" x="1651000" y="5949950"/>
          <p14:tracePt t="1359" x="1606550" y="5956300"/>
          <p14:tracePt t="1376" x="1600200" y="5956300"/>
          <p14:tracePt t="1392" x="1600200" y="5962650"/>
          <p14:tracePt t="1409" x="1593850" y="5962650"/>
          <p14:tracePt t="1426" x="1581150" y="5962650"/>
          <p14:tracePt t="1442" x="1530350" y="5962650"/>
          <p14:tracePt t="1459" x="1498600" y="5962650"/>
          <p14:tracePt t="1476" x="1454150" y="5949950"/>
          <p14:tracePt t="1493" x="1441450" y="5937250"/>
          <p14:tracePt t="1512" x="1428750" y="5924550"/>
          <p14:tracePt t="1551" x="1422400" y="5924550"/>
          <p14:tracePt t="1575" x="1409700" y="5918200"/>
          <p14:tracePt t="1591" x="1403350" y="5918200"/>
          <p14:tracePt t="1606" x="1390650" y="5918200"/>
          <p14:tracePt t="1615" x="1384300" y="5918200"/>
          <p14:tracePt t="1626" x="1371600" y="5918200"/>
          <p14:tracePt t="1643" x="1352550" y="5918200"/>
          <p14:tracePt t="1659" x="1339850" y="5918200"/>
          <p14:tracePt t="1678" x="1320800" y="5918200"/>
          <p14:tracePt t="1693" x="1308100" y="5918200"/>
          <p14:tracePt t="1709" x="1289050" y="5918200"/>
          <p14:tracePt t="1726" x="1276350" y="5918200"/>
          <p14:tracePt t="1743" x="1270000" y="5918200"/>
          <p14:tracePt t="1759" x="1263650" y="5918200"/>
          <p14:tracePt t="1776" x="1244600" y="5899150"/>
          <p14:tracePt t="1793" x="1219200" y="5861050"/>
          <p14:tracePt t="1809" x="1200150" y="5822950"/>
          <p14:tracePt t="1826" x="1193800" y="5822950"/>
          <p14:tracePt t="1842" x="1193800" y="5816600"/>
          <p14:tracePt t="1859" x="1193800" y="5803900"/>
          <p14:tracePt t="1877" x="1231900" y="5803900"/>
          <p14:tracePt t="1892" x="1250950" y="5797550"/>
          <p14:tracePt t="1909" x="1257300" y="5797550"/>
          <p14:tracePt t="1926" x="1270000" y="5791200"/>
          <p14:tracePt t="1943" x="1282700" y="5784850"/>
          <p14:tracePt t="1960" x="1314450" y="5778500"/>
          <p14:tracePt t="1977" x="1333500" y="5765800"/>
          <p14:tracePt t="1993" x="1346200" y="5765800"/>
          <p14:tracePt t="2026" x="1365250" y="5765800"/>
          <p14:tracePt t="2043" x="1390650" y="5765800"/>
          <p14:tracePt t="2060" x="1422400" y="5759450"/>
          <p14:tracePt t="2077" x="1460500" y="5753100"/>
          <p14:tracePt t="2093" x="1498600" y="5746750"/>
          <p14:tracePt t="2110" x="1543050" y="5740400"/>
          <p14:tracePt t="2126" x="1581150" y="5740400"/>
          <p14:tracePt t="2143" x="1657350" y="5734050"/>
          <p14:tracePt t="2160" x="1727200" y="5727700"/>
          <p14:tracePt t="2176" x="1816100" y="5715000"/>
          <p14:tracePt t="2193" x="1905000" y="5708650"/>
          <p14:tracePt t="2210" x="1987550" y="5702300"/>
          <p14:tracePt t="2219" x="2038350" y="5695950"/>
          <p14:tracePt t="2226" x="2108200" y="5683250"/>
          <p14:tracePt t="2243" x="2203450" y="5683250"/>
          <p14:tracePt t="2261" x="2343150" y="5670550"/>
          <p14:tracePt t="2277" x="2419350" y="5670550"/>
          <p14:tracePt t="2293" x="2527300" y="5670550"/>
          <p14:tracePt t="2310" x="2673350" y="5670550"/>
          <p14:tracePt t="2326" x="2813050" y="5670550"/>
          <p14:tracePt t="2343" x="2940050" y="5670550"/>
          <p14:tracePt t="2360" x="3048000" y="5670550"/>
          <p14:tracePt t="2377" x="3136900" y="5670550"/>
          <p14:tracePt t="2393" x="3200400" y="5676900"/>
          <p14:tracePt t="2410" x="3257550" y="5689600"/>
          <p14:tracePt t="2427" x="3314700" y="5727700"/>
          <p14:tracePt t="2443" x="3365500" y="5765800"/>
          <p14:tracePt t="2460" x="3422650" y="5791200"/>
          <p14:tracePt t="2477" x="3467100" y="5797550"/>
          <p14:tracePt t="2494" x="3492500" y="5803900"/>
          <p14:tracePt t="2510" x="3524250" y="5822950"/>
          <p14:tracePt t="2527" x="3549650" y="5842000"/>
          <p14:tracePt t="2543" x="3575050" y="5861050"/>
          <p14:tracePt t="2560" x="3587750" y="5880100"/>
          <p14:tracePt t="2577" x="3594100" y="5918200"/>
          <p14:tracePt t="2593" x="3594100" y="5962650"/>
          <p14:tracePt t="2610" x="3594100" y="6007100"/>
          <p14:tracePt t="2627" x="3575050" y="6051550"/>
          <p14:tracePt t="2643" x="3562350" y="6083300"/>
          <p14:tracePt t="2660" x="3543300" y="6115050"/>
          <p14:tracePt t="2676" x="3517900" y="6140450"/>
          <p14:tracePt t="2693" x="3486150" y="6159500"/>
          <p14:tracePt t="2710" x="3422650" y="6159500"/>
          <p14:tracePt t="2727" x="3295650" y="6159500"/>
          <p14:tracePt t="2743" x="3213100" y="6165850"/>
          <p14:tracePt t="2760" x="3111500" y="6165850"/>
          <p14:tracePt t="2777" x="2997200" y="6165850"/>
          <p14:tracePt t="2793" x="2895600" y="6165850"/>
          <p14:tracePt t="2810" x="2806700" y="6165850"/>
          <p14:tracePt t="2827" x="2736850" y="6172200"/>
          <p14:tracePt t="2843" x="2679700" y="6178550"/>
          <p14:tracePt t="2861" x="2565400" y="6191250"/>
          <p14:tracePt t="2877" x="2476500" y="6191250"/>
          <p14:tracePt t="2893" x="2355850" y="6191250"/>
          <p14:tracePt t="2910" x="2228850" y="6191250"/>
          <p14:tracePt t="2927" x="2063750" y="6172200"/>
          <p14:tracePt t="2944" x="1917700" y="6134100"/>
          <p14:tracePt t="2960" x="1790700" y="6096000"/>
          <p14:tracePt t="2977" x="1676400" y="6076950"/>
          <p14:tracePt t="2994" x="1562100" y="6045200"/>
          <p14:tracePt t="3010" x="1447800" y="6026150"/>
          <p14:tracePt t="3027" x="1365250" y="6013450"/>
          <p14:tracePt t="3044" x="1314450" y="6007100"/>
          <p14:tracePt t="3061" x="1295400" y="6007100"/>
          <p14:tracePt t="3093" x="1289050" y="6000750"/>
          <p14:tracePt t="3110" x="1270000" y="6000750"/>
          <p14:tracePt t="3127" x="1238250" y="5981700"/>
          <p14:tracePt t="3144" x="1200150" y="5969000"/>
          <p14:tracePt t="3160" x="1181100" y="5962650"/>
          <p14:tracePt t="3194" x="1174750" y="5949950"/>
          <p14:tracePt t="3211" x="1181100" y="5937250"/>
          <p14:tracePt t="3227" x="1231900" y="5905500"/>
          <p14:tracePt t="3244" x="1289050" y="5880100"/>
          <p14:tracePt t="3261" x="1371600" y="5835650"/>
          <p14:tracePt t="3277" x="1473200" y="5829300"/>
          <p14:tracePt t="3294" x="1612900" y="5829300"/>
          <p14:tracePt t="3311" x="1752600" y="5829300"/>
          <p14:tracePt t="3328" x="1860550" y="5822950"/>
          <p14:tracePt t="3344" x="1911350" y="5822950"/>
          <p14:tracePt t="3360" x="1924050" y="5822950"/>
          <p14:tracePt t="3377" x="1981200" y="5835650"/>
          <p14:tracePt t="3394" x="2076450" y="5867400"/>
          <p14:tracePt t="3411" x="2330450" y="5899150"/>
          <p14:tracePt t="3427" x="2654300" y="5918200"/>
          <p14:tracePt t="3444" x="2933700" y="5924550"/>
          <p14:tracePt t="3461" x="2997200" y="5943600"/>
          <p14:tracePt t="3477" x="3003550" y="5943600"/>
          <p14:tracePt t="3494" x="3009900" y="5949950"/>
          <p14:tracePt t="3511" x="3016250" y="5949950"/>
          <p14:tracePt t="3527" x="3041650" y="5956300"/>
          <p14:tracePt t="3544" x="3048000" y="5962650"/>
          <p14:tracePt t="3561" x="3054350" y="5969000"/>
          <p14:tracePt t="3577" x="3067050" y="5975350"/>
          <p14:tracePt t="3594" x="3105150" y="5981700"/>
          <p14:tracePt t="3611" x="3194050" y="5988050"/>
          <p14:tracePt t="3627" x="3276600" y="5988050"/>
          <p14:tracePt t="3645" x="3378200" y="6013450"/>
          <p14:tracePt t="3661" x="3409950" y="6013450"/>
          <p14:tracePt t="3677" x="3435350" y="6019800"/>
          <p14:tracePt t="3694" x="3448050" y="6019800"/>
          <p14:tracePt t="3713" x="3454400" y="6019800"/>
          <p14:tracePt t="3750" x="3448050" y="6019800"/>
          <p14:tracePt t="3758" x="3441700" y="6019800"/>
          <p14:tracePt t="3766" x="3435350" y="6026150"/>
          <p14:tracePt t="3777" x="3422650" y="6032500"/>
          <p14:tracePt t="3794" x="3416300" y="6038850"/>
          <p14:tracePt t="3811" x="3397250" y="6038850"/>
          <p14:tracePt t="3827" x="3378200" y="6045200"/>
          <p14:tracePt t="3845" x="3359150" y="6045200"/>
          <p14:tracePt t="3861" x="3352800" y="6051550"/>
          <p14:tracePt t="3942" x="3346450" y="6051550"/>
          <p14:tracePt t="3998" x="3340100" y="6051550"/>
          <p14:tracePt t="4054" x="3340100" y="6038850"/>
          <p14:tracePt t="4078" x="3346450" y="6026150"/>
          <p14:tracePt t="4087" x="3352800" y="6026150"/>
          <p14:tracePt t="4094" x="3359150" y="6007100"/>
          <p14:tracePt t="4111" x="3365500" y="5988050"/>
          <p14:tracePt t="4128" x="3384550" y="5949950"/>
          <p14:tracePt t="4145" x="3390900" y="5937250"/>
          <p14:tracePt t="4198" x="3403600" y="5918200"/>
          <p14:tracePt t="4217" x="3403600" y="5911850"/>
          <p14:tracePt t="4222" x="3409950" y="5899150"/>
          <p14:tracePt t="4238" x="3409950" y="5892800"/>
          <p14:tracePt t="4254" x="3409950" y="5886450"/>
          <p14:tracePt t="4383" x="3416300" y="5880100"/>
          <p14:tracePt t="4390" x="3422650" y="5848350"/>
          <p14:tracePt t="4399" x="3435350" y="5816600"/>
          <p14:tracePt t="4412" x="3454400" y="5765800"/>
          <p14:tracePt t="4429" x="3505200" y="5549900"/>
          <p14:tracePt t="4445" x="3536950" y="5314950"/>
          <p14:tracePt t="4465" x="3587750" y="4933950"/>
          <p14:tracePt t="4478" x="3600450" y="4330700"/>
          <p14:tracePt t="4495" x="3600450" y="3695700"/>
          <p14:tracePt t="4512" x="3600450" y="3022600"/>
          <p14:tracePt t="4529" x="3600450" y="2540000"/>
          <p14:tracePt t="4545" x="3562350" y="2260600"/>
          <p14:tracePt t="4562" x="3530600" y="2076450"/>
          <p14:tracePt t="4578" x="3505200" y="1949450"/>
          <p14:tracePt t="4595" x="3473450" y="1847850"/>
          <p14:tracePt t="4613" x="3409950" y="1727200"/>
          <p14:tracePt t="4629" x="3352800" y="1670050"/>
          <p14:tracePt t="4645" x="3314700" y="1638300"/>
          <p14:tracePt t="4662" x="3270250" y="1600200"/>
          <p14:tracePt t="4679" x="3194050" y="1555750"/>
          <p14:tracePt t="4695" x="3143250" y="1504950"/>
          <p14:tracePt t="4712" x="3130550" y="1447800"/>
          <p14:tracePt t="4729" x="3130550" y="1327150"/>
          <p14:tracePt t="4745" x="3187700" y="1193800"/>
          <p14:tracePt t="4762" x="3225800" y="1073150"/>
          <p14:tracePt t="4779" x="3238500" y="914400"/>
          <p14:tracePt t="4795" x="3213100" y="768350"/>
          <p14:tracePt t="4813" x="3111500" y="577850"/>
          <p14:tracePt t="4829" x="3028950" y="495300"/>
          <p14:tracePt t="4845" x="2908300" y="444500"/>
          <p14:tracePt t="4862" x="2800350" y="419100"/>
          <p14:tracePt t="4879" x="2679700" y="393700"/>
          <p14:tracePt t="4896" x="2584450" y="393700"/>
          <p14:tracePt t="4912" x="2489200" y="393700"/>
          <p14:tracePt t="4929" x="2406650" y="406400"/>
          <p14:tracePt t="4946" x="2330450" y="419100"/>
          <p14:tracePt t="4962" x="2279650" y="419100"/>
          <p14:tracePt t="4979" x="2228850" y="419100"/>
          <p14:tracePt t="4996" x="2159000" y="381000"/>
          <p14:tracePt t="5014" x="2006600" y="323850"/>
          <p14:tracePt t="5029" x="1924050" y="323850"/>
          <p14:tracePt t="5046" x="1873250" y="323850"/>
          <p14:tracePt t="5062" x="1847850" y="323850"/>
          <p14:tracePt t="5079" x="1835150" y="323850"/>
          <p14:tracePt t="5096" x="1822450" y="317500"/>
          <p14:tracePt t="5112" x="1771650" y="298450"/>
          <p14:tracePt t="5129" x="1663700" y="279400"/>
          <p14:tracePt t="5146" x="1492250" y="266700"/>
          <p14:tracePt t="5162" x="1327150" y="266700"/>
          <p14:tracePt t="5179" x="1212850" y="266700"/>
          <p14:tracePt t="5196" x="1162050" y="266700"/>
          <p14:tracePt t="5213" x="1149350" y="266700"/>
          <p14:tracePt t="5229" x="1136650" y="266700"/>
          <p14:tracePt t="5246" x="1098550" y="285750"/>
          <p14:tracePt t="5263" x="1060450" y="336550"/>
          <p14:tracePt t="5279" x="1022350" y="393700"/>
          <p14:tracePt t="5296" x="996950" y="444500"/>
          <p14:tracePt t="5313" x="946150" y="488950"/>
          <p14:tracePt t="5329" x="927100" y="533400"/>
          <p14:tracePt t="5346" x="914400" y="571500"/>
          <p14:tracePt t="5363" x="895350" y="596900"/>
          <p14:tracePt t="5379" x="889000" y="622300"/>
          <p14:tracePt t="5396" x="876300" y="660400"/>
          <p14:tracePt t="5413" x="876300" y="711200"/>
          <p14:tracePt t="5429" x="876300" y="742950"/>
          <p14:tracePt t="5446" x="882650" y="762000"/>
          <p14:tracePt t="5463" x="901700" y="793750"/>
          <p14:tracePt t="5479" x="908050" y="806450"/>
          <p14:tracePt t="5496" x="927100" y="831850"/>
          <p14:tracePt t="5513" x="933450" y="850900"/>
          <p14:tracePt t="5530" x="990600" y="876300"/>
          <p14:tracePt t="5546" x="1085850" y="895350"/>
          <p14:tracePt t="5563" x="1162050" y="914400"/>
          <p14:tracePt t="5580" x="1200150" y="920750"/>
          <p14:tracePt t="5596" x="1212850" y="920750"/>
          <p14:tracePt t="5629" x="1231900" y="920750"/>
          <p14:tracePt t="5646" x="1282700" y="920750"/>
          <p14:tracePt t="5663" x="1377950" y="939800"/>
          <p14:tracePt t="5680" x="1473200" y="952500"/>
          <p14:tracePt t="5696" x="1517650" y="952500"/>
          <p14:tracePt t="5713" x="1574800" y="952500"/>
          <p14:tracePt t="5717" x="1593850" y="952500"/>
          <p14:tracePt t="5730" x="1619250" y="952500"/>
          <p14:tracePt t="5746" x="1701800" y="952500"/>
          <p14:tracePt t="5763" x="1803400" y="952500"/>
          <p14:tracePt t="5780" x="1898650" y="952500"/>
          <p14:tracePt t="5798" x="1949450" y="952500"/>
          <p14:tracePt t="5813" x="1974850" y="952500"/>
          <p14:tracePt t="5830" x="2019300" y="952500"/>
          <p14:tracePt t="5846" x="2127250" y="952500"/>
          <p14:tracePt t="5863" x="2273300" y="939800"/>
          <p14:tracePt t="5880" x="2425700" y="895350"/>
          <p14:tracePt t="5896" x="2508250" y="844550"/>
          <p14:tracePt t="5913" x="2565400" y="812800"/>
          <p14:tracePt t="5930" x="2609850" y="774700"/>
          <p14:tracePt t="5946" x="2660650" y="749300"/>
          <p14:tracePt t="5963" x="2692400" y="742950"/>
          <p14:tracePt t="5980" x="2711450" y="730250"/>
          <p14:tracePt t="5997" x="2736850" y="685800"/>
          <p14:tracePt t="6013" x="2749550" y="628650"/>
          <p14:tracePt t="6030" x="2768600" y="571500"/>
          <p14:tracePt t="6047" x="2781300" y="514350"/>
          <p14:tracePt t="6063" x="2800350" y="488950"/>
          <p14:tracePt t="6080" x="2806700" y="463550"/>
          <p14:tracePt t="6098" x="2813050" y="457200"/>
          <p14:tracePt t="6114" x="2813050" y="438150"/>
          <p14:tracePt t="6130" x="2813050" y="425450"/>
          <p14:tracePt t="6146" x="2813050" y="400050"/>
          <p14:tracePt t="6163" x="2813050" y="387350"/>
          <p14:tracePt t="6180" x="2813050" y="374650"/>
          <p14:tracePt t="6198" x="2813050" y="355600"/>
          <p14:tracePt t="6213" x="2806700" y="355600"/>
          <p14:tracePt t="6230" x="2800350" y="349250"/>
          <p14:tracePt t="6246" x="2781300" y="336550"/>
          <p14:tracePt t="6263" x="2749550" y="330200"/>
          <p14:tracePt t="6280" x="2711450" y="317500"/>
          <p14:tracePt t="6296" x="2679700" y="311150"/>
          <p14:tracePt t="6314" x="2667000" y="311150"/>
          <p14:tracePt t="6330" x="2660650" y="311150"/>
          <p14:tracePt t="6347" x="2654300" y="311150"/>
          <p14:tracePt t="6364" x="2641600" y="311150"/>
          <p14:tracePt t="6381" x="2603500" y="311150"/>
          <p14:tracePt t="6397" x="2559050" y="311150"/>
          <p14:tracePt t="6413" x="2533650" y="304800"/>
          <p14:tracePt t="6431" x="2527300" y="304800"/>
          <p14:tracePt t="6471" x="2520950" y="304800"/>
          <p14:tracePt t="6481" x="2501900" y="285750"/>
          <p14:tracePt t="6497" x="2451100" y="279400"/>
          <p14:tracePt t="6514" x="2400300" y="260350"/>
          <p14:tracePt t="6530" x="2362200" y="247650"/>
          <p14:tracePt t="6547" x="2311400" y="234950"/>
          <p14:tracePt t="6564" x="2266950" y="222250"/>
          <p14:tracePt t="6582" x="2178050" y="209550"/>
          <p14:tracePt t="6597" x="2133600" y="209550"/>
          <p14:tracePt t="6614" x="2101850" y="209550"/>
          <p14:tracePt t="6630" x="2057400" y="209550"/>
          <p14:tracePt t="6647" x="2032000" y="209550"/>
          <p14:tracePt t="6664" x="2012950" y="209550"/>
          <p14:tracePt t="6680" x="1974850" y="209550"/>
          <p14:tracePt t="6697" x="1924050" y="209550"/>
          <p14:tracePt t="6714" x="1854200" y="209550"/>
          <p14:tracePt t="6719" x="1816100" y="209550"/>
          <p14:tracePt t="6730" x="1778000" y="209550"/>
          <p14:tracePt t="6747" x="1720850" y="209550"/>
          <p14:tracePt t="6764" x="1682750" y="209550"/>
          <p14:tracePt t="6781" x="1625600" y="209550"/>
          <p14:tracePt t="6797" x="1574800" y="209550"/>
          <p14:tracePt t="6814" x="1517650" y="209550"/>
          <p14:tracePt t="6830" x="1466850" y="209550"/>
          <p14:tracePt t="6847" x="1447800" y="209550"/>
          <p14:tracePt t="6864" x="1435100" y="209550"/>
          <p14:tracePt t="6881" x="1409700" y="215900"/>
          <p14:tracePt t="6897" x="1384300" y="228600"/>
          <p14:tracePt t="6914" x="1352550" y="241300"/>
          <p14:tracePt t="6931" x="1339850" y="247650"/>
          <p14:tracePt t="6947" x="1327150" y="254000"/>
          <p14:tracePt t="6964" x="1314450" y="273050"/>
          <p14:tracePt t="6982" x="1282700" y="298450"/>
          <p14:tracePt t="6997" x="1263650" y="311150"/>
          <p14:tracePt t="7014" x="1238250" y="336550"/>
          <p14:tracePt t="7031" x="1231900" y="361950"/>
          <p14:tracePt t="7048" x="1212850" y="393700"/>
          <p14:tracePt t="7064" x="1212850" y="419100"/>
          <p14:tracePt t="7081" x="1200150" y="444500"/>
          <p14:tracePt t="7097" x="1200150" y="457200"/>
          <p14:tracePt t="7167" x="1200150" y="463550"/>
          <p14:tracePt t="7174" x="1200150" y="469900"/>
          <p14:tracePt t="7183" x="1200150" y="476250"/>
          <p14:tracePt t="7199" x="1200150" y="482600"/>
          <p14:tracePt t="7215" x="1200150" y="495300"/>
          <p14:tracePt t="7231" x="1200150" y="501650"/>
          <p14:tracePt t="7248" x="1200150" y="514350"/>
          <p14:tracePt t="7264" x="1200150" y="539750"/>
          <p14:tracePt t="7281" x="1206500" y="558800"/>
          <p14:tracePt t="7298" x="1219200" y="571500"/>
          <p14:tracePt t="7314" x="1231900" y="584200"/>
          <p14:tracePt t="7331" x="1238250" y="596900"/>
          <p14:tracePt t="7348" x="1263650" y="609600"/>
          <p14:tracePt t="7366" x="1308100" y="628650"/>
          <p14:tracePt t="7381" x="1358900" y="647700"/>
          <p14:tracePt t="7398" x="1422400" y="660400"/>
          <p14:tracePt t="7416" x="1543050" y="679450"/>
          <p14:tracePt t="7431" x="1644650" y="685800"/>
          <p14:tracePt t="7448" x="1733550" y="698500"/>
          <p14:tracePt t="7464" x="1803400" y="711200"/>
          <p14:tracePt t="7481" x="1892300" y="717550"/>
          <p14:tracePt t="7498" x="1974850" y="717550"/>
          <p14:tracePt t="7514" x="2044700" y="717550"/>
          <p14:tracePt t="7531" x="2114550" y="717550"/>
          <p14:tracePt t="7548" x="2152650" y="711200"/>
          <p14:tracePt t="7566" x="2203450" y="698500"/>
          <p14:tracePt t="7581" x="2241550" y="698500"/>
          <p14:tracePt t="7598" x="2266950" y="698500"/>
          <p14:tracePt t="7615" x="2305050" y="698500"/>
          <p14:tracePt t="7631" x="2349500" y="698500"/>
          <p14:tracePt t="7648" x="2387600" y="685800"/>
          <p14:tracePt t="7665" x="2438400" y="666750"/>
          <p14:tracePt t="7681" x="2489200" y="622300"/>
          <p14:tracePt t="7698" x="2540000" y="577850"/>
          <p14:tracePt t="7715" x="2565400" y="527050"/>
          <p14:tracePt t="7720" x="2584450" y="508000"/>
          <p14:tracePt t="7731" x="2603500" y="482600"/>
          <p14:tracePt t="7748" x="2635250" y="463550"/>
          <p14:tracePt t="7766" x="2667000" y="438150"/>
          <p14:tracePt t="7781" x="2667000" y="400050"/>
          <p14:tracePt t="7798" x="2667000" y="374650"/>
          <p14:tracePt t="7815" x="2667000" y="342900"/>
          <p14:tracePt t="7832" x="2641600" y="311150"/>
          <p14:tracePt t="7848" x="2571750" y="279400"/>
          <p14:tracePt t="7865" x="2470150" y="254000"/>
          <p14:tracePt t="7882" x="2317750" y="247650"/>
          <p14:tracePt t="7898" x="2178050" y="247650"/>
          <p14:tracePt t="7915" x="2063750" y="247650"/>
          <p14:tracePt t="7932" x="1962150" y="273050"/>
          <p14:tracePt t="7948" x="1892300" y="311150"/>
          <p14:tracePt t="7965" x="1828800" y="361950"/>
          <p14:tracePt t="7982" x="1816100" y="393700"/>
          <p14:tracePt t="7998" x="1797050" y="431800"/>
          <p14:tracePt t="8015" x="1784350" y="463550"/>
          <p14:tracePt t="8032" x="1771650" y="476250"/>
          <p14:tracePt t="8048" x="1758950" y="495300"/>
          <p14:tracePt t="8065" x="1758950" y="501650"/>
          <p14:tracePt t="8127" x="1752600" y="514350"/>
          <p14:tracePt t="8143" x="1746250" y="527050"/>
          <p14:tracePt t="8151" x="1746250" y="533400"/>
          <p14:tracePt t="8159" x="1746250" y="539750"/>
          <p14:tracePt t="8169" x="1746250" y="552450"/>
          <p14:tracePt t="8182" x="1746250" y="571500"/>
          <p14:tracePt t="8199" x="1778000" y="584200"/>
          <p14:tracePt t="8215" x="1835150" y="603250"/>
          <p14:tracePt t="8232" x="1911350" y="615950"/>
          <p14:tracePt t="8249" x="1987550" y="660400"/>
          <p14:tracePt t="8265" x="2051050" y="673100"/>
          <p14:tracePt t="8282" x="2101850" y="692150"/>
          <p14:tracePt t="8299" x="2171700" y="698500"/>
          <p14:tracePt t="8315" x="2260600" y="698500"/>
          <p14:tracePt t="8332" x="2343150" y="698500"/>
          <p14:tracePt t="8350" x="2419350" y="698500"/>
          <p14:tracePt t="8365" x="2444750" y="698500"/>
          <p14:tracePt t="8382" x="2451100" y="698500"/>
          <p14:tracePt t="8415" x="2508250" y="704850"/>
          <p14:tracePt t="8432" x="2673350" y="806450"/>
          <p14:tracePt t="8449" x="3041650" y="977900"/>
          <p14:tracePt t="8465" x="3536950" y="1200150"/>
          <p14:tracePt t="8482" x="4171950" y="1479550"/>
          <p14:tracePt t="8499" x="4832350" y="1841500"/>
          <p14:tracePt t="8515" x="5473700" y="2203450"/>
          <p14:tracePt t="8532" x="5988050" y="2559050"/>
          <p14:tracePt t="8550" x="6477000" y="3073400"/>
          <p14:tracePt t="8565" x="6686550" y="3416300"/>
          <p14:tracePt t="8582" x="6883400" y="3765550"/>
          <p14:tracePt t="8599" x="7061200" y="4057650"/>
          <p14:tracePt t="8616" x="7181850" y="4210050"/>
          <p14:tracePt t="8632" x="7296150" y="4324350"/>
          <p14:tracePt t="8649" x="7397750" y="4394200"/>
          <p14:tracePt t="8666" x="7486650" y="4457700"/>
          <p14:tracePt t="8682" x="7569200" y="4527550"/>
          <p14:tracePt t="8699" x="7645400" y="4591050"/>
          <p14:tracePt t="8716" x="7734300" y="4635500"/>
          <p14:tracePt t="8721" x="7766050" y="4648200"/>
          <p14:tracePt t="8732" x="7804150" y="4667250"/>
          <p14:tracePt t="8750" x="7893050" y="4673600"/>
          <p14:tracePt t="8766" x="7931150" y="4667250"/>
          <p14:tracePt t="8782" x="7950200" y="4635500"/>
          <p14:tracePt t="8799" x="7962900" y="4610100"/>
          <p14:tracePt t="8816" x="7981950" y="4584700"/>
          <p14:tracePt t="8832" x="7988300" y="4572000"/>
          <p14:tracePt t="8951" x="7981950" y="4565650"/>
          <p14:tracePt t="9015" x="7988300" y="4552950"/>
          <p14:tracePt t="9023" x="7994650" y="4552950"/>
          <p14:tracePt t="9032" x="8013700" y="4540250"/>
          <p14:tracePt t="9049" x="8051800" y="4521200"/>
          <p14:tracePt t="9066" x="8096250" y="4483100"/>
          <p14:tracePt t="9083" x="8140700" y="4451350"/>
          <p14:tracePt t="9099" x="8197850" y="4419600"/>
          <p14:tracePt t="9116" x="8223250" y="4413250"/>
          <p14:tracePt t="9134" x="8267700" y="4413250"/>
          <p14:tracePt t="9271" x="8242300" y="4413250"/>
          <p14:tracePt t="9279" x="8223250" y="4413250"/>
          <p14:tracePt t="9291" x="8197850" y="4419600"/>
          <p14:tracePt t="9299" x="8159750" y="4432300"/>
          <p14:tracePt t="9316" x="8083550" y="4470400"/>
          <p14:tracePt t="9334" x="8007350" y="4495800"/>
          <p14:tracePt t="9349" x="7962900" y="4508500"/>
          <p14:tracePt t="9366" x="7931150" y="4508500"/>
          <p14:tracePt t="9383" x="7848600" y="4508500"/>
          <p14:tracePt t="9400" x="7677150" y="4508500"/>
          <p14:tracePt t="9416" x="7537450" y="4508500"/>
          <p14:tracePt t="9433" x="7429500" y="4527550"/>
          <p14:tracePt t="9450" x="7385050" y="4540250"/>
          <p14:tracePt t="9466" x="7372350" y="4540250"/>
          <p14:tracePt t="9483" x="7366000" y="4540250"/>
          <p14:tracePt t="9500" x="7353300" y="4533900"/>
          <p14:tracePt t="9517" x="7308850" y="4521200"/>
          <p14:tracePt t="9533" x="7213600" y="4514850"/>
          <p14:tracePt t="9550" x="7188200" y="4514850"/>
          <p14:tracePt t="9567" x="7181850" y="4514850"/>
          <p14:tracePt t="9600" x="7175500" y="4514850"/>
          <p14:tracePt t="9616" x="7169150" y="4521200"/>
          <p14:tracePt t="9633" x="7169150" y="4552950"/>
          <p14:tracePt t="9650" x="7175500" y="4584700"/>
          <p14:tracePt t="9667" x="7251700" y="4616450"/>
          <p14:tracePt t="9683" x="7391400" y="4654550"/>
          <p14:tracePt t="9700" x="7537450" y="4679950"/>
          <p14:tracePt t="9717" x="7600950" y="4699000"/>
          <p14:tracePt t="9722" x="7632700" y="4718050"/>
          <p14:tracePt t="9733" x="7645400" y="4730750"/>
          <p14:tracePt t="9750" x="7645400" y="4762500"/>
          <p14:tracePt t="9767" x="7524750" y="4806950"/>
          <p14:tracePt t="9783" x="7181850" y="4832350"/>
          <p14:tracePt t="9800" x="6877050" y="4851400"/>
          <p14:tracePt t="9817" x="6686550" y="4883150"/>
          <p14:tracePt t="9833" x="6546850" y="4902200"/>
          <p14:tracePt t="9850" x="6426200" y="4908550"/>
          <p14:tracePt t="9866" x="6343650" y="4908550"/>
          <p14:tracePt t="9883" x="6311900" y="4908550"/>
          <p14:tracePt t="9959" x="6305550" y="4914900"/>
          <p14:tracePt t="9975" x="6305550" y="4921250"/>
          <p14:tracePt t="9983" x="6305550" y="4927600"/>
          <p14:tracePt t="9991" x="6305550" y="4940300"/>
          <p14:tracePt t="10000" x="6305550" y="4953000"/>
          <p14:tracePt t="10017" x="6305550" y="4972050"/>
          <p14:tracePt t="10033" x="6305550" y="4978400"/>
          <p14:tracePt t="10050" x="6305550" y="4984750"/>
          <p14:tracePt t="10067" x="6305550" y="4991100"/>
          <p14:tracePt t="10084" x="6305550" y="5010150"/>
          <p14:tracePt t="10100" x="6305550" y="5035550"/>
          <p14:tracePt t="10117" x="6330950" y="5067300"/>
          <p14:tracePt t="10134" x="6350000" y="5086350"/>
          <p14:tracePt t="10150" x="6375400" y="5105400"/>
          <p14:tracePt t="10167" x="6407150" y="5137150"/>
          <p14:tracePt t="10183" x="6426200" y="5156200"/>
          <p14:tracePt t="10200" x="6432550" y="5175250"/>
          <p14:tracePt t="10217" x="6457950" y="5200650"/>
          <p14:tracePt t="10223" x="6457950" y="5213350"/>
          <p14:tracePt t="10234" x="6464300" y="5226050"/>
          <p14:tracePt t="10250" x="6470650" y="5238750"/>
          <p14:tracePt t="10267" x="6470650" y="5251450"/>
          <p14:tracePt t="10284" x="6470650" y="5257800"/>
          <p14:tracePt t="10300" x="6451600" y="5289550"/>
          <p14:tracePt t="10317" x="6419850" y="5334000"/>
          <p14:tracePt t="10334" x="6419850" y="5340350"/>
          <p14:tracePt t="10369" x="6419850" y="5346700"/>
          <p14:tracePt t="10384" x="6426200" y="5353050"/>
          <p14:tracePt t="10400" x="6477000" y="5353050"/>
          <p14:tracePt t="10417" x="6527800" y="5353050"/>
          <p14:tracePt t="10434" x="6553200" y="5353050"/>
          <p14:tracePt t="10561" x="6546850" y="5353050"/>
          <p14:tracePt t="10575" x="6534150" y="5353050"/>
          <p14:tracePt t="10583" x="6527800" y="5353050"/>
          <p14:tracePt t="10599" x="6515100" y="5353050"/>
          <p14:tracePt t="10615" x="6502400" y="5372100"/>
          <p14:tracePt t="10698" x="6502400" y="5378450"/>
          <p14:tracePt t="10720" x="6502400" y="5384800"/>
          <p14:tracePt t="10784" x="6502400" y="5391150"/>
          <p14:tracePt t="10793" x="6521450" y="5391150"/>
          <p14:tracePt t="10801" x="6540500" y="5391150"/>
          <p14:tracePt t="10818" x="6610350" y="5391150"/>
          <p14:tracePt t="10834" x="6737350" y="5391150"/>
          <p14:tracePt t="10851" x="6845300" y="5384800"/>
          <p14:tracePt t="10868" x="6953250" y="5372100"/>
          <p14:tracePt t="10884" x="7042150" y="5346700"/>
          <p14:tracePt t="10902" x="7219950" y="5302250"/>
          <p14:tracePt t="10918" x="7334250" y="5264150"/>
          <p14:tracePt t="10934" x="7372350" y="5264150"/>
          <p14:tracePt t="10951" x="7391400" y="5264150"/>
          <p14:tracePt t="10968" x="7404100" y="5264150"/>
          <p14:tracePt t="11001" x="7410450" y="5264150"/>
          <p14:tracePt t="11024" x="7416800" y="5264150"/>
          <p14:tracePt t="11034" x="7423150" y="5270500"/>
          <p14:tracePt t="11143" x="7435850" y="5264150"/>
          <p14:tracePt t="11151" x="7454900" y="5226050"/>
          <p14:tracePt t="11159" x="7480300" y="5187950"/>
          <p14:tracePt t="11169" x="7499350" y="5137150"/>
          <p14:tracePt t="11184" x="7556500" y="4997450"/>
          <p14:tracePt t="11201" x="7620000" y="4864100"/>
          <p14:tracePt t="11218" x="7689850" y="4730750"/>
          <p14:tracePt t="11223" x="7715250" y="4667250"/>
          <p14:tracePt t="11234" x="7766050" y="4603750"/>
          <p14:tracePt t="11251" x="7886700" y="4464050"/>
          <p14:tracePt t="11268" x="8020050" y="4298950"/>
          <p14:tracePt t="11286" x="8140700" y="4108450"/>
          <p14:tracePt t="11301" x="8166100" y="4057650"/>
          <p14:tracePt t="11318" x="8172450" y="4044950"/>
          <p14:tracePt t="11335" x="8191500" y="4013200"/>
          <p14:tracePt t="11351" x="8216900" y="3956050"/>
          <p14:tracePt t="11368" x="8235950" y="3879850"/>
          <p14:tracePt t="11385" x="8255000" y="3765550"/>
          <p14:tracePt t="11401" x="8267700" y="3676650"/>
          <p14:tracePt t="11418" x="8280400" y="3587750"/>
          <p14:tracePt t="11435" x="8280400" y="3536950"/>
          <p14:tracePt t="11451" x="8286750" y="3473450"/>
          <p14:tracePt t="11468" x="8293100" y="3384550"/>
          <p14:tracePt t="11486" x="8293100" y="3219450"/>
          <p14:tracePt t="11501" x="8293100" y="3155950"/>
          <p14:tracePt t="11518" x="8293100" y="3117850"/>
          <p14:tracePt t="11535" x="8286750" y="3086100"/>
          <p14:tracePt t="11551" x="8280400" y="3067050"/>
          <p14:tracePt t="11568" x="8280400" y="3048000"/>
          <p14:tracePt t="11585" x="8274050" y="3016250"/>
          <p14:tracePt t="11601" x="8261350" y="3003550"/>
          <p14:tracePt t="11640" x="8255000" y="2997200"/>
          <p14:tracePt t="11652" x="8242300" y="2997200"/>
          <p14:tracePt t="11668" x="8210550" y="2997200"/>
          <p14:tracePt t="11686" x="8140700" y="3003550"/>
          <p14:tracePt t="11701" x="8102600" y="3003550"/>
          <p14:tracePt t="11718" x="8077200" y="3003550"/>
          <p14:tracePt t="11735" x="8051800" y="3003550"/>
          <p14:tracePt t="11752" x="8001000" y="3003550"/>
          <p14:tracePt t="11768" x="7880350" y="2990850"/>
          <p14:tracePt t="11785" x="7734300" y="2971800"/>
          <p14:tracePt t="11802" x="7632700" y="2940050"/>
          <p14:tracePt t="11819" x="7575550" y="2921000"/>
          <p14:tracePt t="11835" x="7550150" y="2908300"/>
          <p14:tracePt t="11852" x="7505700" y="2895600"/>
          <p14:tracePt t="11868" x="7416800" y="2895600"/>
          <p14:tracePt t="11885" x="7232650" y="2895600"/>
          <p14:tracePt t="11902" x="7105650" y="2914650"/>
          <p14:tracePt t="11919" x="7023100" y="2927350"/>
          <p14:tracePt t="11935" x="6953250" y="2965450"/>
          <p14:tracePt t="11952" x="6908800" y="3009900"/>
          <p14:tracePt t="11969" x="6870700" y="3092450"/>
          <p14:tracePt t="11985" x="6845300" y="3225800"/>
          <p14:tracePt t="12002" x="6819900" y="3390900"/>
          <p14:tracePt t="12019" x="6807200" y="3581400"/>
          <p14:tracePt t="12035" x="6800850" y="3746500"/>
          <p14:tracePt t="12052" x="6813550" y="3911600"/>
          <p14:tracePt t="12069" x="6845300" y="4038600"/>
          <p14:tracePt t="12086" x="6940550" y="4191000"/>
          <p14:tracePt t="12102" x="6991350" y="4248150"/>
          <p14:tracePt t="12119" x="7029450" y="4279900"/>
          <p14:tracePt t="12135" x="7054850" y="4305300"/>
          <p14:tracePt t="12152" x="7112000" y="4330700"/>
          <p14:tracePt t="12169" x="7213600" y="4368800"/>
          <p14:tracePt t="12185" x="7340600" y="4394200"/>
          <p14:tracePt t="12202" x="7435850" y="4419600"/>
          <p14:tracePt t="12219" x="7499350" y="4425950"/>
          <p14:tracePt t="12225" x="7524750" y="4432300"/>
          <p14:tracePt t="12295" x="7556500" y="4432300"/>
          <p14:tracePt t="12303" x="7600950" y="4432300"/>
          <p14:tracePt t="12311" x="7664450" y="4394200"/>
          <p14:tracePt t="12319" x="7759700" y="4343400"/>
          <p14:tracePt t="12335" x="7899400" y="4273550"/>
          <p14:tracePt t="12352" x="8013700" y="4216400"/>
          <p14:tracePt t="12369" x="8115300" y="4171950"/>
          <p14:tracePt t="12385" x="8223250" y="4140200"/>
          <p14:tracePt t="12402" x="8337550" y="4102100"/>
          <p14:tracePt t="12419" x="8458200" y="4051300"/>
          <p14:tracePt t="12435" x="8534400" y="4019550"/>
          <p14:tracePt t="12452" x="8566150" y="3994150"/>
          <p14:tracePt t="12470" x="8578850" y="3956050"/>
          <p14:tracePt t="12486" x="8578850" y="3930650"/>
          <p14:tracePt t="12502" x="8591550" y="3917950"/>
          <p14:tracePt t="12519" x="8597900" y="3911600"/>
          <p14:tracePt t="12663" x="8597900" y="3917950"/>
          <p14:tracePt t="12671" x="8597900" y="3949700"/>
          <p14:tracePt t="12686" x="8597900" y="4051300"/>
          <p14:tracePt t="12703" x="8597900" y="4197350"/>
          <p14:tracePt t="12719" x="8597900" y="4381500"/>
          <p14:tracePt t="12736" x="8597900" y="4540250"/>
          <p14:tracePt t="12753" x="8597900" y="4686300"/>
          <p14:tracePt t="12769" x="8559800" y="4806950"/>
          <p14:tracePt t="12786" x="8509000" y="4883150"/>
          <p14:tracePt t="12803" x="8464550" y="4940300"/>
          <p14:tracePt t="12819" x="8445500" y="4959350"/>
          <p14:tracePt t="12895" x="8445500" y="4965700"/>
          <p14:tracePt t="12911" x="8439150" y="4965700"/>
          <p14:tracePt t="12983" x="8432800" y="4965700"/>
          <p14:tracePt t="12999" x="8426450" y="4972050"/>
          <p14:tracePt t="13008" x="8413750" y="4978400"/>
          <p14:tracePt t="13024" x="8401050" y="4991100"/>
          <p14:tracePt t="13041" x="8388350" y="5003800"/>
          <p14:tracePt t="13055" x="8388350" y="5010150"/>
          <p14:tracePt t="13070" x="8375650" y="5035550"/>
          <p14:tracePt t="13086" x="8369300" y="5054600"/>
          <p14:tracePt t="13103" x="8343900" y="5092700"/>
          <p14:tracePt t="13120" x="8331200" y="5105400"/>
          <p14:tracePt t="13136" x="8312150" y="5111750"/>
          <p14:tracePt t="13153" x="8280400" y="5111750"/>
          <p14:tracePt t="13170" x="8216900" y="5130800"/>
          <p14:tracePt t="13186" x="8121650" y="5175250"/>
          <p14:tracePt t="13203" x="8007350" y="5207000"/>
          <p14:tracePt t="13220" x="7886700" y="5257800"/>
          <p14:tracePt t="13226" x="7842250" y="5270500"/>
          <p14:tracePt t="13236" x="7797800" y="5283200"/>
          <p14:tracePt t="13254" x="7639050" y="5334000"/>
          <p14:tracePt t="13270" x="7518400" y="5372100"/>
          <p14:tracePt t="13286" x="7404100" y="5429250"/>
          <p14:tracePt t="13303" x="7296150" y="5473700"/>
          <p14:tracePt t="13320" x="7226300" y="5518150"/>
          <p14:tracePt t="13336" x="7213600" y="5524500"/>
          <p14:tracePt t="13392" x="7207250" y="5537200"/>
          <p14:tracePt t="13399" x="7207250" y="5543550"/>
          <p14:tracePt t="13408" x="7207250" y="5549900"/>
          <p14:tracePt t="13420" x="7207250" y="5562600"/>
          <p14:tracePt t="13436" x="7207250" y="5575300"/>
          <p14:tracePt t="13453" x="7207250" y="5600700"/>
          <p14:tracePt t="13470" x="7207250" y="5607050"/>
          <p14:tracePt t="13534" x="7200900" y="5607050"/>
          <p14:tracePt t="13879" x="7188200" y="5607050"/>
          <p14:tracePt t="13895" x="7169150" y="5613400"/>
          <p14:tracePt t="13903" x="7162800" y="5626100"/>
          <p14:tracePt t="13911" x="7150100" y="5632450"/>
          <p14:tracePt t="13928" x="7131050" y="5645150"/>
          <p14:tracePt t="13937" x="7118350" y="5645150"/>
          <p14:tracePt t="13954" x="7092950" y="5657850"/>
          <p14:tracePt t="13970" x="7080250" y="5657850"/>
          <p14:tracePt t="13987" x="7073900" y="5670550"/>
          <p14:tracePt t="14020" x="7054850" y="5683250"/>
          <p14:tracePt t="14038" x="7048500" y="5702300"/>
          <p14:tracePt t="14054" x="7042150" y="5715000"/>
          <p14:tracePt t="14087" x="7042150" y="5721350"/>
          <p14:tracePt t="14104" x="7042150" y="5727700"/>
          <p14:tracePt t="14122" x="7042150" y="5740400"/>
          <p14:tracePt t="14137" x="7042150" y="5746750"/>
          <p14:tracePt t="14160" x="7042150" y="5753100"/>
          <p14:tracePt t="14263" x="7048500" y="5753100"/>
          <p14:tracePt t="14272" x="7054850" y="5753100"/>
          <p14:tracePt t="14279" x="7080250" y="5765800"/>
          <p14:tracePt t="14287" x="7099300" y="5772150"/>
          <p14:tracePt t="14304" x="7137400" y="5778500"/>
          <p14:tracePt t="14321" x="7156450" y="5778500"/>
          <p14:tracePt t="14337" x="7162800" y="5778500"/>
          <p14:tracePt t="14371" x="7188200" y="5778500"/>
          <p14:tracePt t="14387" x="7219950" y="5778500"/>
          <p14:tracePt t="14404" x="7264400" y="5778500"/>
          <p14:tracePt t="14421" x="7296150" y="5765800"/>
          <p14:tracePt t="14438" x="7315200" y="5765800"/>
          <p14:tracePt t="14560" x="7302500" y="5772150"/>
          <p14:tracePt t="14567" x="7289800" y="5772150"/>
          <p14:tracePt t="14576" x="7277100" y="5772150"/>
          <p14:tracePt t="14588" x="7270750" y="5778500"/>
          <p14:tracePt t="14604" x="7251700" y="5791200"/>
          <p14:tracePt t="14623" x="7226300" y="5816600"/>
          <p14:tracePt t="14638" x="7213600" y="5816600"/>
          <p14:tracePt t="14654" x="7207250" y="5822950"/>
          <p14:tracePt t="14671" x="7200900" y="5822950"/>
          <p14:tracePt t="14704" x="7194550" y="5829300"/>
          <p14:tracePt t="14721" x="7194550" y="5822950"/>
          <p14:tracePt t="15144" x="7188200" y="5822950"/>
          <p14:tracePt t="15160" x="7175500" y="5822950"/>
          <p14:tracePt t="15168" x="7169150" y="5822950"/>
          <p14:tracePt t="15176" x="7150100" y="5822950"/>
          <p14:tracePt t="15188" x="7137400" y="5822950"/>
          <p14:tracePt t="15206" x="7112000" y="5822950"/>
          <p14:tracePt t="15222" x="7086600" y="5822950"/>
          <p14:tracePt t="15238" x="7054850" y="5822950"/>
          <p14:tracePt t="15255" x="7029450" y="5835650"/>
          <p14:tracePt t="15272" x="7004050" y="5848350"/>
          <p14:tracePt t="15288" x="6985000" y="5854700"/>
          <p14:tracePt t="15305" x="6978650" y="5861050"/>
          <p14:tracePt t="15322" x="6965950" y="5861050"/>
          <p14:tracePt t="15339" x="6946900" y="5873750"/>
          <p14:tracePt t="15355" x="6934200" y="5886450"/>
          <p14:tracePt t="15372" x="6896100" y="5899150"/>
          <p14:tracePt t="15388" x="6870700" y="5905500"/>
          <p14:tracePt t="15406" x="6832600" y="5930900"/>
          <p14:tracePt t="15422" x="6807200" y="5943600"/>
          <p14:tracePt t="15438" x="6800850" y="5949950"/>
          <p14:tracePt t="15455" x="6756400" y="5956300"/>
          <p14:tracePt t="15472" x="6692900" y="5981700"/>
          <p14:tracePt t="15488" x="6635750" y="5988050"/>
          <p14:tracePt t="15505" x="6616700" y="5988050"/>
          <p14:tracePt t="15522" x="6591300" y="6000750"/>
          <p14:tracePt t="15539" x="6578600" y="6000750"/>
          <p14:tracePt t="15555" x="6572250" y="6000750"/>
          <p14:tracePt t="15572" x="6565900" y="6000750"/>
          <p14:tracePt t="15588" x="6534150" y="6000750"/>
          <p14:tracePt t="15607" x="6496050" y="6000750"/>
          <p14:tracePt t="15622" x="6464300" y="6013450"/>
          <p14:tracePt t="15638" x="6451600" y="6026150"/>
          <p14:tracePt t="15655" x="6438900" y="6026150"/>
          <p14:tracePt t="15672" x="6419850" y="6032500"/>
          <p14:tracePt t="15688" x="6407150" y="6032500"/>
          <p14:tracePt t="15722" x="6388100" y="6032500"/>
          <p14:tracePt t="15726" x="6375400" y="6032500"/>
          <p14:tracePt t="15739" x="6362700" y="6032500"/>
          <p14:tracePt t="15755" x="6337300" y="6038850"/>
          <p14:tracePt t="15772" x="6324600" y="6045200"/>
          <p14:tracePt t="15789" x="6318250" y="6051550"/>
          <p14:tracePt t="15831" x="6311900" y="6057900"/>
          <p14:tracePt t="15840" x="6280150" y="6070600"/>
          <p14:tracePt t="15847" x="6280150" y="6076950"/>
          <p14:tracePt t="15857" x="6273800" y="6076950"/>
          <p14:tracePt t="15872" x="6254750" y="6096000"/>
          <p14:tracePt t="15891" x="6248400" y="6096000"/>
          <p14:tracePt t="15950" x="6248400" y="6102350"/>
          <p14:tracePt t="15959" x="6248400" y="6115050"/>
          <p14:tracePt t="15966" x="6248400" y="6127750"/>
          <p14:tracePt t="15975" x="6242050" y="6127750"/>
          <p14:tracePt t="15988" x="6242050" y="6134100"/>
          <p14:tracePt t="16005" x="6235700" y="6153150"/>
          <p14:tracePt t="16089" x="6229350" y="6153150"/>
          <p14:tracePt t="16103" x="6223000" y="6153150"/>
          <p14:tracePt t="16111" x="6216650" y="6153150"/>
          <p14:tracePt t="16127" x="6210300" y="6153150"/>
          <p14:tracePt t="16151" x="6203950" y="6153150"/>
          <p14:tracePt t="16247" x="6184900" y="6153150"/>
          <p14:tracePt t="16255" x="6172200" y="6153150"/>
          <p14:tracePt t="16264" x="6159500" y="6153150"/>
          <p14:tracePt t="16272" x="6153150" y="6153150"/>
          <p14:tracePt t="16289" x="6146800" y="6153150"/>
          <p14:tracePt t="16655" x="6159500" y="6153150"/>
          <p14:tracePt t="16671" x="6178550" y="6153150"/>
          <p14:tracePt t="16680" x="6184900" y="6153150"/>
          <p14:tracePt t="16689" x="6197600" y="6153150"/>
          <p14:tracePt t="16706" x="6223000" y="6153150"/>
          <p14:tracePt t="16723" x="6235700" y="6146800"/>
          <p14:tracePt t="16728" x="6254750" y="6146800"/>
          <p14:tracePt t="16739" x="6267450" y="6146800"/>
          <p14:tracePt t="16756" x="6330950" y="6121400"/>
          <p14:tracePt t="16773" x="6388100" y="6102350"/>
          <p14:tracePt t="16790" x="6496050" y="6096000"/>
          <p14:tracePt t="16806" x="6527800" y="6089650"/>
          <p14:tracePt t="16823" x="6597650" y="6076950"/>
          <p14:tracePt t="16840" x="6680200" y="6045200"/>
          <p14:tracePt t="16856" x="6788150" y="5988050"/>
          <p14:tracePt t="16873" x="6927850" y="5892800"/>
          <p14:tracePt t="16890" x="7073900" y="5784850"/>
          <p14:tracePt t="16906" x="7207250" y="5638800"/>
          <p14:tracePt t="16923" x="7353300" y="5441950"/>
          <p14:tracePt t="16940" x="7512050" y="5200650"/>
          <p14:tracePt t="16956" x="7734300" y="4914900"/>
          <p14:tracePt t="16974" x="8032750" y="4552950"/>
          <p14:tracePt t="16990" x="8166100" y="4362450"/>
          <p14:tracePt t="17006" x="8229600" y="4184650"/>
          <p14:tracePt t="17023" x="8248650" y="4019550"/>
          <p14:tracePt t="17040" x="8280400" y="3867150"/>
          <p14:tracePt t="17056" x="8305800" y="3714750"/>
          <p14:tracePt t="17073" x="8331200" y="3581400"/>
          <p14:tracePt t="17090" x="8337550" y="3498850"/>
          <p14:tracePt t="17107" x="8337550" y="3460750"/>
          <p14:tracePt t="17123" x="8305800" y="3454400"/>
          <p14:tracePt t="17140" x="8134350" y="3454400"/>
          <p14:tracePt t="17156" x="7823200" y="3454400"/>
          <p14:tracePt t="17173" x="7270750" y="3562350"/>
          <p14:tracePt t="17189" x="6902450" y="3619500"/>
          <p14:tracePt t="17206" x="6489700" y="3663950"/>
          <p14:tracePt t="17223" x="5949950" y="3689350"/>
          <p14:tracePt t="17240" x="5454650" y="3689350"/>
          <p14:tracePt t="17256" x="4946650" y="3657600"/>
          <p14:tracePt t="17273" x="4578350" y="3556000"/>
          <p14:tracePt t="17290" x="4254500" y="3454400"/>
          <p14:tracePt t="17308" x="4044950" y="3397250"/>
          <p14:tracePt t="17323" x="3860800" y="3359150"/>
          <p14:tracePt t="17340" x="3708400" y="3333750"/>
          <p14:tracePt t="17356" x="3568700" y="3308350"/>
          <p14:tracePt t="17374" x="3467100" y="3282950"/>
          <p14:tracePt t="17390" x="3435350" y="3270250"/>
          <p14:tracePt t="17406" x="3409950" y="3251200"/>
          <p14:tracePt t="17423" x="3359150" y="3225800"/>
          <p14:tracePt t="17440" x="3302000" y="3194050"/>
          <p14:tracePt t="17457" x="3219450" y="3181350"/>
          <p14:tracePt t="17473" x="3162300" y="3168650"/>
          <p14:tracePt t="17490" x="3098800" y="3155950"/>
          <p14:tracePt t="17507" x="3035300" y="3143250"/>
          <p14:tracePt t="17524" x="2952750" y="3130550"/>
          <p14:tracePt t="17543" x="2749550" y="3124200"/>
          <p14:tracePt t="17557" x="2673350" y="3124200"/>
          <p14:tracePt t="17574" x="2476500" y="3124200"/>
          <p14:tracePt t="17590" x="2362200" y="3130550"/>
          <p14:tracePt t="17607" x="2305050" y="3136900"/>
          <p14:tracePt t="17624" x="2247900" y="3155950"/>
          <p14:tracePt t="17640" x="2222500" y="3168650"/>
          <p14:tracePt t="17657" x="2209800" y="3194050"/>
          <p14:tracePt t="17674" x="2184400" y="3232150"/>
          <p14:tracePt t="17690" x="2178050" y="3263900"/>
          <p14:tracePt t="17707" x="2178050" y="3282950"/>
          <p14:tracePt t="17724" x="2165350" y="3289300"/>
          <p14:tracePt t="17759" x="2165350" y="3295650"/>
          <p14:tracePt t="17767" x="2159000" y="3302000"/>
          <p14:tracePt t="17778" x="2159000" y="3308350"/>
          <p14:tracePt t="17790" x="2139950" y="3327400"/>
          <p14:tracePt t="17807" x="2133600" y="3340100"/>
          <p14:tracePt t="17824" x="2120900" y="3359150"/>
          <p14:tracePt t="17840" x="2120900" y="3365500"/>
          <p14:tracePt t="18135" x="2120900" y="3371850"/>
          <p14:tracePt t="18142" x="2120900" y="3384550"/>
          <p14:tracePt t="18150" x="2120900" y="3390900"/>
          <p14:tracePt t="18158" x="2120900" y="3403600"/>
          <p14:tracePt t="18173" x="2120900" y="3416300"/>
          <p14:tracePt t="18190" x="2120900" y="3429000"/>
          <p14:tracePt t="18214" x="2120900" y="3435350"/>
          <p14:tracePt t="18224" x="2114550" y="3435350"/>
          <p14:tracePt t="18240" x="2114550" y="3460750"/>
          <p14:tracePt t="18257" x="2114550" y="3473450"/>
          <p14:tracePt t="18274" x="2101850" y="3486150"/>
          <p14:tracePt t="18290" x="2101850" y="3492500"/>
          <p14:tracePt t="18366" x="2101850" y="3505200"/>
          <p14:tracePt t="18374" x="2101850" y="3511550"/>
          <p14:tracePt t="18382" x="2101850" y="3517900"/>
          <p14:tracePt t="18390" x="2120900" y="3530600"/>
          <p14:tracePt t="18407" x="2127250" y="3536950"/>
          <p14:tracePt t="18430" x="2133600" y="3549650"/>
          <p14:tracePt t="18487" x="2139950" y="3556000"/>
          <p14:tracePt t="18495" x="2146300" y="3556000"/>
          <p14:tracePt t="18503" x="2152650" y="3556000"/>
          <p14:tracePt t="18512" x="2159000" y="3556000"/>
          <p14:tracePt t="18528" x="2165350" y="3556000"/>
          <p14:tracePt t="18541" x="2171700" y="3556000"/>
          <p14:tracePt t="18558" x="2184400" y="3549650"/>
          <p14:tracePt t="18574" x="2203450" y="3505200"/>
          <p14:tracePt t="18591" x="2216150" y="3454400"/>
          <p14:tracePt t="18607" x="2247900" y="3409950"/>
          <p14:tracePt t="18624" x="2286000" y="3340100"/>
          <p14:tracePt t="18641" x="2298700" y="3263900"/>
          <p14:tracePt t="18657" x="2317750" y="3187700"/>
          <p14:tracePt t="18674" x="2317750" y="3143250"/>
          <p14:tracePt t="18691" x="2330450" y="3124200"/>
          <p14:tracePt t="18708" x="2336800" y="3111500"/>
          <p14:tracePt t="18724" x="2343150" y="3111500"/>
          <p14:tracePt t="18728" x="2349500" y="3111500"/>
          <p14:tracePt t="18775" x="2362200" y="3111500"/>
          <p14:tracePt t="18791" x="2362200" y="3117850"/>
          <p14:tracePt t="18798" x="2362200" y="3124200"/>
          <p14:tracePt t="18816" x="2362200" y="3130550"/>
          <p14:tracePt t="18825" x="2362200" y="3136900"/>
          <p14:tracePt t="18841" x="2374900" y="3149600"/>
          <p14:tracePt t="18858" x="2387600" y="3149600"/>
          <p14:tracePt t="18875" x="2406650" y="3155950"/>
          <p14:tracePt t="18892" x="2413000" y="3155950"/>
          <p14:tracePt t="18908" x="2419350" y="3155950"/>
          <p14:tracePt t="18925" x="2451100" y="3136900"/>
          <p14:tracePt t="18943" x="2546350" y="3086100"/>
          <p14:tracePt t="18958" x="2584450" y="3060700"/>
          <p14:tracePt t="18975" x="2584450" y="3048000"/>
          <p14:tracePt t="18992" x="2597150" y="3035300"/>
          <p14:tracePt t="19008" x="2622550" y="3022600"/>
          <p14:tracePt t="19025" x="2686050" y="3003550"/>
          <p14:tracePt t="19042" x="2781300" y="2959100"/>
          <p14:tracePt t="19058" x="2863850" y="2908300"/>
          <p14:tracePt t="19075" x="2959100" y="2825750"/>
          <p14:tracePt t="19092" x="3035300" y="2755900"/>
          <p14:tracePt t="19108" x="3124200" y="2679700"/>
          <p14:tracePt t="19126" x="3213100" y="2616200"/>
          <p14:tracePt t="19143" x="3352800" y="2527300"/>
          <p14:tracePt t="19158" x="3422650" y="2463800"/>
          <p14:tracePt t="19175" x="3486150" y="2413000"/>
          <p14:tracePt t="19192" x="3562350" y="2349500"/>
          <p14:tracePt t="19208" x="3632200" y="2298700"/>
          <p14:tracePt t="19225" x="3721100" y="2247900"/>
          <p14:tracePt t="19232" x="3752850" y="2228850"/>
          <p14:tracePt t="19242" x="3797300" y="2197100"/>
          <p14:tracePt t="19258" x="3848100" y="2159000"/>
          <p14:tracePt t="19275" x="3867150" y="2146300"/>
          <p14:tracePt t="19292" x="3879850" y="2146300"/>
          <p14:tracePt t="19326" x="3911600" y="2152650"/>
          <p14:tracePt t="19342" x="3924300" y="2159000"/>
          <p14:tracePt t="19358" x="3937000" y="2165350"/>
          <p14:tracePt t="19375" x="3943350" y="2171700"/>
          <p14:tracePt t="19408" x="3949700" y="2190750"/>
          <p14:tracePt t="19425" x="3968750" y="2216150"/>
          <p14:tracePt t="19442" x="3987800" y="2241550"/>
          <p14:tracePt t="19536" x="3994150" y="2235200"/>
          <p14:tracePt t="19545" x="3994150" y="2216150"/>
          <p14:tracePt t="19560" x="3994150" y="2165350"/>
          <p14:tracePt t="19575" x="3987800" y="2114550"/>
          <p14:tracePt t="19592" x="3962400" y="2070100"/>
          <p14:tracePt t="19609" x="3937000" y="2057400"/>
          <p14:tracePt t="19625" x="3911600" y="2051050"/>
          <p14:tracePt t="19642" x="3848100" y="2051050"/>
          <p14:tracePt t="19659" x="3765550" y="2044700"/>
          <p14:tracePt t="19675" x="3676650" y="2032000"/>
          <p14:tracePt t="19692" x="3625850" y="2025650"/>
          <p14:tracePt t="19709" x="3575050" y="2019300"/>
          <p14:tracePt t="19726" x="3543300" y="2019300"/>
          <p14:tracePt t="19742" x="3492500" y="2025650"/>
          <p14:tracePt t="19759" x="3371850" y="2057400"/>
          <p14:tracePt t="19776" x="3225800" y="2082800"/>
          <p14:tracePt t="19792" x="3086100" y="2114550"/>
          <p14:tracePt t="19809" x="2978150" y="2127250"/>
          <p14:tracePt t="19826" x="2908300" y="2139950"/>
          <p14:tracePt t="19842" x="2838450" y="2159000"/>
          <p14:tracePt t="19859" x="2774950" y="2190750"/>
          <p14:tracePt t="19876" x="2667000" y="2241550"/>
          <p14:tracePt t="19892" x="2565400" y="2292350"/>
          <p14:tracePt t="19909" x="2476500" y="2324100"/>
          <p14:tracePt t="19926" x="2387600" y="2349500"/>
          <p14:tracePt t="19942" x="2330450" y="2387600"/>
          <p14:tracePt t="19959" x="2247900" y="2432050"/>
          <p14:tracePt t="19976" x="2139950" y="2495550"/>
          <p14:tracePt t="19992" x="2032000" y="2559050"/>
          <p14:tracePt t="20010" x="1930400" y="2597150"/>
          <p14:tracePt t="20026" x="1892300" y="2622550"/>
          <p14:tracePt t="20042" x="1816100" y="2654300"/>
          <p14:tracePt t="20059" x="1752600" y="2679700"/>
          <p14:tracePt t="20076" x="1676400" y="2730500"/>
          <p14:tracePt t="20092" x="1619250" y="2787650"/>
          <p14:tracePt t="20109" x="1587500" y="2851150"/>
          <p14:tracePt t="20126" x="1568450" y="2965450"/>
          <p14:tracePt t="20142" x="1568450" y="3028950"/>
          <p14:tracePt t="20159" x="1549400" y="3086100"/>
          <p14:tracePt t="20176" x="1536700" y="3111500"/>
          <p14:tracePt t="20193" x="1524000" y="3143250"/>
          <p14:tracePt t="20209" x="1517650" y="3168650"/>
          <p14:tracePt t="20226" x="1511300" y="3206750"/>
          <p14:tracePt t="20231" x="1511300" y="3213100"/>
          <p14:tracePt t="20243" x="1511300" y="3232150"/>
          <p14:tracePt t="20260" x="1511300" y="3276600"/>
          <p14:tracePt t="20276" x="1511300" y="3308350"/>
          <p14:tracePt t="20293" x="1517650" y="3352800"/>
          <p14:tracePt t="20310" x="1562100" y="3422650"/>
          <p14:tracePt t="20326" x="1593850" y="3460750"/>
          <p14:tracePt t="20343" x="1651000" y="3479800"/>
          <p14:tracePt t="20359" x="1714500" y="3486150"/>
          <p14:tracePt t="20376" x="1803400" y="3486150"/>
          <p14:tracePt t="20393" x="1873250" y="3486150"/>
          <p14:tracePt t="20409" x="1936750" y="3460750"/>
          <p14:tracePt t="20426" x="2000250" y="3454400"/>
          <p14:tracePt t="20443" x="2070100" y="3454400"/>
          <p14:tracePt t="20460" x="2171700" y="3454400"/>
          <p14:tracePt t="20476" x="2298700" y="3454400"/>
          <p14:tracePt t="20493" x="2393950" y="3454400"/>
          <p14:tracePt t="20511" x="2444750" y="3448050"/>
          <p14:tracePt t="20526" x="2457450" y="3441700"/>
          <p14:tracePt t="20559" x="2463800" y="3435350"/>
          <p14:tracePt t="20576" x="2501900" y="3429000"/>
          <p14:tracePt t="20593" x="2533650" y="3416300"/>
          <p14:tracePt t="20610" x="2559050" y="3403600"/>
          <p14:tracePt t="20626" x="2571750" y="3397250"/>
          <p14:tracePt t="20643" x="2571750" y="3390900"/>
          <p14:tracePt t="20704" x="2578100" y="3390900"/>
          <p14:tracePt t="20760" x="2578100" y="3378200"/>
          <p14:tracePt t="20778" x="2571750" y="3378200"/>
          <p14:tracePt t="20873" x="2565400" y="3371850"/>
          <p14:tracePt t="20960" x="2559050" y="3371850"/>
          <p14:tracePt t="20968" x="2552700" y="3371850"/>
          <p14:tracePt t="20976" x="2546350" y="3371850"/>
          <p14:tracePt t="20993" x="2540000" y="3371850"/>
          <p14:tracePt t="21063" x="2565400" y="3371850"/>
          <p14:tracePt t="21072" x="2603500" y="3365500"/>
          <p14:tracePt t="21080" x="2660650" y="3340100"/>
          <p14:tracePt t="21095" x="2882900" y="3219450"/>
          <p14:tracePt t="21110" x="3276600" y="2959100"/>
          <p14:tracePt t="21127" x="3771900" y="2654300"/>
          <p14:tracePt t="21143" x="4311650" y="2362200"/>
          <p14:tracePt t="21160" x="4686300" y="2133600"/>
          <p14:tracePt t="21177" x="4851400" y="2032000"/>
          <p14:tracePt t="21194" x="4876800" y="2006600"/>
          <p14:tracePt t="21210" x="4876800" y="1981200"/>
          <p14:tracePt t="21227" x="4832350" y="1943100"/>
          <p14:tracePt t="21233" x="4794250" y="1924050"/>
          <p14:tracePt t="21244" x="4756150" y="1905000"/>
          <p14:tracePt t="21260" x="4705350" y="1873250"/>
          <p14:tracePt t="21277" x="4673600" y="1860550"/>
          <p14:tracePt t="21295" x="4635500" y="1841500"/>
          <p14:tracePt t="21310" x="4629150" y="1841500"/>
          <p14:tracePt t="21327" x="4610100" y="1835150"/>
          <p14:tracePt t="21344" x="4603750" y="1835150"/>
          <p14:tracePt t="21360" x="4578350" y="1835150"/>
          <p14:tracePt t="21377" x="4508500" y="1835150"/>
          <p14:tracePt t="21394" x="4362450" y="1885950"/>
          <p14:tracePt t="21410" x="4140200" y="1981200"/>
          <p14:tracePt t="21427" x="3917950" y="2082800"/>
          <p14:tracePt t="21444" x="3689350" y="2184400"/>
          <p14:tracePt t="21460" x="3536950" y="2273300"/>
          <p14:tracePt t="21479" x="3333750" y="2406650"/>
          <p14:tracePt t="21495" x="3181350" y="2527300"/>
          <p14:tracePt t="21511" x="3086100" y="2609850"/>
          <p14:tracePt t="21527" x="2984500" y="2692400"/>
          <p14:tracePt t="21544" x="2908300" y="2762250"/>
          <p14:tracePt t="21560" x="2800350" y="2832100"/>
          <p14:tracePt t="21577" x="2667000" y="2901950"/>
          <p14:tracePt t="21594" x="2514600" y="3003550"/>
          <p14:tracePt t="21610" x="2349500" y="3092450"/>
          <p14:tracePt t="21627" x="2133600" y="3181350"/>
          <p14:tracePt t="21644" x="1885950" y="3257550"/>
          <p14:tracePt t="21661" x="1784350" y="3302000"/>
          <p14:tracePt t="21677" x="1765300" y="3314700"/>
          <p14:tracePt t="21694" x="1765300" y="3321050"/>
          <p14:tracePt t="21711" x="1746250" y="3340100"/>
          <p14:tracePt t="21727" x="1708150" y="3397250"/>
          <p14:tracePt t="21744" x="1638300" y="3467100"/>
          <p14:tracePt t="21761" x="1549400" y="3543300"/>
          <p14:tracePt t="21777" x="1504950" y="3587750"/>
          <p14:tracePt t="21794" x="1492250" y="3619500"/>
          <p14:tracePt t="21811" x="1485900" y="3638550"/>
          <p14:tracePt t="21827" x="1479550" y="3644900"/>
          <p14:tracePt t="21844" x="1473200" y="3657600"/>
          <p14:tracePt t="21861" x="1466850" y="3663950"/>
          <p14:tracePt t="21879" x="1460500" y="3676650"/>
          <p14:tracePt t="21967" x="1466850" y="3676650"/>
          <p14:tracePt t="21976" x="1511300" y="3657600"/>
          <p14:tracePt t="21984" x="1562100" y="3625850"/>
          <p14:tracePt t="21996" x="1657350" y="3587750"/>
          <p14:tracePt t="22011" x="1924050" y="3435350"/>
          <p14:tracePt t="22028" x="2190750" y="3238500"/>
          <p14:tracePt t="22044" x="2317750" y="3060700"/>
          <p14:tracePt t="22061" x="2374900" y="2921000"/>
          <p14:tracePt t="22078" x="2470150" y="2743200"/>
          <p14:tracePt t="22094" x="2603500" y="2660650"/>
          <p14:tracePt t="22111" x="2857500" y="2565400"/>
          <p14:tracePt t="22128" x="3098800" y="2457450"/>
          <p14:tracePt t="22145" x="3276600" y="2362200"/>
          <p14:tracePt t="22161" x="3378200" y="2286000"/>
          <p14:tracePt t="22178" x="3429000" y="2247900"/>
          <p14:tracePt t="22194" x="3473450" y="2216150"/>
          <p14:tracePt t="22211" x="3524250" y="2203450"/>
          <p14:tracePt t="22228" x="3556000" y="2184400"/>
          <p14:tracePt t="22234" x="3587750" y="2171700"/>
          <p14:tracePt t="22244" x="3600450" y="2159000"/>
          <p14:tracePt t="22261" x="3638550" y="2127250"/>
          <p14:tracePt t="22278" x="3689350" y="2063750"/>
          <p14:tracePt t="22295" x="3714750" y="2038350"/>
          <p14:tracePt t="22311" x="3721100" y="2025650"/>
          <p14:tracePt t="22328" x="3733800" y="2025650"/>
          <p14:tracePt t="22345" x="3740150" y="2019300"/>
          <p14:tracePt t="22361" x="3759200" y="2006600"/>
          <p14:tracePt t="22378" x="3784600" y="1987550"/>
          <p14:tracePt t="22395" x="3816350" y="1962150"/>
          <p14:tracePt t="22411" x="3848100" y="1936750"/>
          <p14:tracePt t="22428" x="3860800" y="1924050"/>
          <p14:tracePt t="22445" x="3873500" y="1911350"/>
          <p14:tracePt t="22515" x="3854450" y="1911350"/>
          <p14:tracePt t="22520" x="3841750" y="1911350"/>
          <p14:tracePt t="22528" x="3816350" y="1917700"/>
          <p14:tracePt t="22545" x="3752850" y="1943100"/>
          <p14:tracePt t="22561" x="3676650" y="1987550"/>
          <p14:tracePt t="22578" x="3613150" y="2032000"/>
          <p14:tracePt t="22595" x="3556000" y="2089150"/>
          <p14:tracePt t="22611" x="3460750" y="2178050"/>
          <p14:tracePt t="22628" x="3327400" y="2286000"/>
          <p14:tracePt t="22645" x="3124200" y="2457450"/>
          <p14:tracePt t="22662" x="2819400" y="2692400"/>
          <p14:tracePt t="22679" x="2641600" y="2800350"/>
          <p14:tracePt t="22695" x="2514600" y="2863850"/>
          <p14:tracePt t="22711" x="2393950" y="2933700"/>
          <p14:tracePt t="22728" x="2286000" y="2990850"/>
          <p14:tracePt t="22745" x="2171700" y="3054350"/>
          <p14:tracePt t="22762" x="2025650" y="3143250"/>
          <p14:tracePt t="22778" x="1924050" y="3219450"/>
          <p14:tracePt t="22795" x="1841500" y="3289300"/>
          <p14:tracePt t="22812" x="1746250" y="3371850"/>
          <p14:tracePt t="22828" x="1657350" y="3441700"/>
          <p14:tracePt t="22845" x="1587500" y="3492500"/>
          <p14:tracePt t="22863" x="1530350" y="3536950"/>
          <p14:tracePt t="22878" x="1511300" y="3556000"/>
          <p14:tracePt t="22895" x="1492250" y="3568700"/>
          <p14:tracePt t="22912" x="1473200" y="3587750"/>
          <p14:tracePt t="22928" x="1466850" y="3619500"/>
          <p14:tracePt t="22945" x="1454150" y="3651250"/>
          <p14:tracePt t="22962" x="1441450" y="3683000"/>
          <p14:tracePt t="22979" x="1428750" y="3702050"/>
          <p14:tracePt t="22995" x="1428750" y="3708400"/>
          <p14:tracePt t="23012" x="1422400" y="3721100"/>
          <p14:tracePt t="23073" x="1422400" y="3733800"/>
          <p14:tracePt t="23088" x="1422400" y="3740150"/>
          <p14:tracePt t="23920" x="1428750" y="3740150"/>
          <p14:tracePt t="23944" x="1441450" y="3740150"/>
          <p14:tracePt t="24392" x="1447800" y="3740150"/>
          <p14:tracePt t="24400" x="1460500" y="3740150"/>
          <p14:tracePt t="24417" x="1473200" y="3740150"/>
          <p14:tracePt t="24434" x="1479550" y="3733800"/>
          <p14:tracePt t="24446" x="1504950" y="3733800"/>
          <p14:tracePt t="24464" x="1524000" y="3727450"/>
          <p14:tracePt t="24480" x="1562100" y="3714750"/>
          <p14:tracePt t="24496" x="1606550" y="3702050"/>
          <p14:tracePt t="24513" x="1670050" y="3670300"/>
          <p14:tracePt t="24530" x="1739900" y="3619500"/>
          <p14:tracePt t="24546" x="1816100" y="3562350"/>
          <p14:tracePt t="24563" x="1885950" y="3511550"/>
          <p14:tracePt t="24580" x="1968500" y="3435350"/>
          <p14:tracePt t="24596" x="2032000" y="3314700"/>
          <p14:tracePt t="24613" x="2108200" y="3168650"/>
          <p14:tracePt t="24631" x="2305050" y="2876550"/>
          <p14:tracePt t="24646" x="2463800" y="2705100"/>
          <p14:tracePt t="24663" x="2622550" y="2597150"/>
          <p14:tracePt t="24680" x="2730500" y="2533650"/>
          <p14:tracePt t="24697" x="2800350" y="2476500"/>
          <p14:tracePt t="24714" x="2857500" y="2413000"/>
          <p14:tracePt t="24730" x="2940050" y="2374900"/>
          <p14:tracePt t="24747" x="3086100" y="2336800"/>
          <p14:tracePt t="24763" x="3263900" y="2311400"/>
          <p14:tracePt t="24780" x="3429000" y="2273300"/>
          <p14:tracePt t="24797" x="3543300" y="2228850"/>
          <p14:tracePt t="24814" x="3638550" y="2171700"/>
          <p14:tracePt t="24830" x="3740150" y="2095500"/>
          <p14:tracePt t="24847" x="3790950" y="2063750"/>
          <p14:tracePt t="24864" x="3841750" y="2057400"/>
          <p14:tracePt t="24880" x="3860800" y="2051050"/>
          <p14:tracePt t="24897" x="3873500" y="2038350"/>
          <p14:tracePt t="24913" x="3879850" y="2038350"/>
          <p14:tracePt t="24930" x="3905250" y="2012950"/>
          <p14:tracePt t="24947" x="3968750" y="1974850"/>
          <p14:tracePt t="24964" x="4051300" y="1943100"/>
          <p14:tracePt t="24980" x="4133850" y="1917700"/>
          <p14:tracePt t="24997" x="4191000" y="1885950"/>
          <p14:tracePt t="25015" x="4235450" y="1866900"/>
          <p14:tracePt t="25030" x="4241800" y="1860550"/>
          <p14:tracePt t="25104" x="4241800" y="1873250"/>
          <p14:tracePt t="25112" x="4235450" y="1873250"/>
          <p14:tracePt t="25121" x="4229100" y="1879600"/>
          <p14:tracePt t="25131" x="4203700" y="1892300"/>
          <p14:tracePt t="25148" x="4178300" y="1911350"/>
          <p14:tracePt t="25164" x="4146550" y="1943100"/>
          <p14:tracePt t="25181" x="4108450" y="1993900"/>
          <p14:tracePt t="25197" x="4044950" y="2057400"/>
          <p14:tracePt t="25216" x="3943350" y="2146300"/>
          <p14:tracePt t="25231" x="3848100" y="2216150"/>
          <p14:tracePt t="25247" x="3708400" y="2292350"/>
          <p14:tracePt t="25264" x="3498850" y="2393950"/>
          <p14:tracePt t="25280" x="3200400" y="2540000"/>
          <p14:tracePt t="25297" x="2959100" y="2698750"/>
          <p14:tracePt t="25314" x="2717800" y="2844800"/>
          <p14:tracePt t="25330" x="2590800" y="2952750"/>
          <p14:tracePt t="25347" x="2482850" y="3048000"/>
          <p14:tracePt t="25364" x="2413000" y="3136900"/>
          <p14:tracePt t="25381" x="2355850" y="3213100"/>
          <p14:tracePt t="25397" x="2305050" y="3270250"/>
          <p14:tracePt t="25414" x="2216150" y="3346450"/>
          <p14:tracePt t="25431" x="2190750" y="3359150"/>
          <p14:tracePt t="25447" x="2178050" y="3365500"/>
          <p14:tracePt t="25505" x="2165350" y="3371850"/>
          <p14:tracePt t="25515" x="2159000" y="3371850"/>
          <p14:tracePt t="25521" x="2146300" y="3378200"/>
          <p14:tracePt t="25531" x="2139950" y="3390900"/>
          <p14:tracePt t="25547" x="2120900" y="3390900"/>
          <p14:tracePt t="25564" x="2108200" y="3403600"/>
          <p14:tracePt t="25776" x="2095500" y="3403600"/>
          <p14:tracePt t="25784" x="2082800" y="3403600"/>
          <p14:tracePt t="25799" x="2063750" y="3403600"/>
          <p14:tracePt t="25815" x="2057400" y="3403600"/>
          <p14:tracePt t="25831" x="2044700" y="3403600"/>
          <p14:tracePt t="25890" x="2038350" y="3403600"/>
          <p14:tracePt t="25904" x="2032000" y="3403600"/>
          <p14:tracePt t="25920" x="2025650" y="3403600"/>
          <p14:tracePt t="26176" x="2019300" y="3403600"/>
          <p14:tracePt t="26200" x="2038350" y="3403600"/>
          <p14:tracePt t="26208" x="2063750" y="3403600"/>
          <p14:tracePt t="26223" x="2127250" y="3378200"/>
          <p14:tracePt t="26231" x="2178050" y="3365500"/>
          <p14:tracePt t="26248" x="2311400" y="3289300"/>
          <p14:tracePt t="26265" x="2476500" y="3155950"/>
          <p14:tracePt t="26281" x="2730500" y="2952750"/>
          <p14:tracePt t="26298" x="2952750" y="2813050"/>
          <p14:tracePt t="26315" x="3079750" y="2711450"/>
          <p14:tracePt t="26331" x="3124200" y="2679700"/>
          <p14:tracePt t="26348" x="3149600" y="2654300"/>
          <p14:tracePt t="26365" x="3155950" y="2628900"/>
          <p14:tracePt t="26382" x="3168650" y="2590800"/>
          <p14:tracePt t="26398" x="3194050" y="2495550"/>
          <p14:tracePt t="26415" x="3213100" y="2444750"/>
          <p14:tracePt t="26432" x="3213100" y="2419350"/>
          <p14:tracePt t="26448" x="3213100" y="2413000"/>
          <p14:tracePt t="26465" x="3219450" y="2413000"/>
          <p14:tracePt t="26481" x="3238500" y="2413000"/>
          <p14:tracePt t="26498" x="3263900" y="2393950"/>
          <p14:tracePt t="26515" x="3321050" y="2362200"/>
          <p14:tracePt t="26531" x="3390900" y="2317750"/>
          <p14:tracePt t="26548" x="3429000" y="2279650"/>
          <p14:tracePt t="26565" x="3467100" y="2228850"/>
          <p14:tracePt t="26582" x="3530600" y="2152650"/>
          <p14:tracePt t="26598" x="3587750" y="2089150"/>
          <p14:tracePt t="26615" x="3644900" y="2044700"/>
          <p14:tracePt t="26632" x="3663950" y="2025650"/>
          <p14:tracePt t="26648" x="3676650" y="2025650"/>
          <p14:tracePt t="26665" x="3689350" y="2019300"/>
          <p14:tracePt t="26682" x="3695700" y="2019300"/>
          <p14:tracePt t="26698" x="3721100" y="2012950"/>
          <p14:tracePt t="26715" x="3746500" y="1987550"/>
          <p14:tracePt t="26722" x="3765550" y="1981200"/>
          <p14:tracePt t="26732" x="3765550" y="1974850"/>
          <p14:tracePt t="26748" x="3778250" y="1955800"/>
          <p14:tracePt t="26765" x="3784600" y="1943100"/>
          <p14:tracePt t="26952" x="3784600" y="1936750"/>
          <p14:tracePt t="26969" x="3797300" y="1936750"/>
          <p14:tracePt t="26975" x="3803650" y="1936750"/>
          <p14:tracePt t="27032" x="3816350" y="1936750"/>
          <p14:tracePt t="27048" x="3822700" y="1936750"/>
          <p14:tracePt t="27063" x="3829050" y="1949450"/>
          <p14:tracePt t="27071" x="3835400" y="1955800"/>
          <p14:tracePt t="27082" x="3854450" y="1955800"/>
          <p14:tracePt t="27098" x="3867150" y="1962150"/>
          <p14:tracePt t="27115" x="3873500" y="1962150"/>
          <p14:tracePt t="27479" x="3879850" y="1962150"/>
          <p14:tracePt t="27486" x="3886200" y="1962150"/>
          <p14:tracePt t="27494" x="3886200" y="1955800"/>
          <p14:tracePt t="27503" x="3886200" y="1943100"/>
          <p14:tracePt t="27515" x="3886200" y="1917700"/>
          <p14:tracePt t="27532" x="3886200" y="1885950"/>
          <p14:tracePt t="27549" x="3886200" y="1873250"/>
          <p14:tracePt t="27566" x="3886200" y="1860550"/>
          <p14:tracePt t="27582" x="3886200" y="1847850"/>
          <p14:tracePt t="27599" x="3892550" y="1828800"/>
          <p14:tracePt t="27632" x="3898900" y="1822450"/>
          <p14:tracePt t="27648" x="3898900" y="1816100"/>
          <p14:tracePt t="27670" x="3905250" y="1816100"/>
          <p14:tracePt t="27682" x="3911600" y="1816100"/>
          <p14:tracePt t="27699" x="3917950" y="1803400"/>
          <p14:tracePt t="27715" x="3930650" y="1803400"/>
          <p14:tracePt t="27732" x="3937000" y="1803400"/>
          <p14:tracePt t="27749" x="3949700" y="1803400"/>
          <p14:tracePt t="27765" x="3962400" y="1803400"/>
          <p14:tracePt t="27782" x="3968750" y="1803400"/>
          <p14:tracePt t="27815" x="3975100" y="1803400"/>
          <p14:tracePt t="27832" x="3981450" y="1809750"/>
          <p14:tracePt t="28223" x="3981450" y="1816100"/>
          <p14:tracePt t="28231" x="3956050" y="1835150"/>
          <p14:tracePt t="28240" x="3943350" y="1847850"/>
          <p14:tracePt t="28250" x="3930650" y="1860550"/>
          <p14:tracePt t="28266" x="3892550" y="1892300"/>
          <p14:tracePt t="28283" x="3867150" y="1911350"/>
          <p14:tracePt t="28300" x="3822700" y="1936750"/>
          <p14:tracePt t="28316" x="3765550" y="1949450"/>
          <p14:tracePt t="28333" x="3689350" y="1955800"/>
          <p14:tracePt t="28351" x="3486150" y="1955800"/>
          <p14:tracePt t="28366" x="3308350" y="1936750"/>
          <p14:tracePt t="28383" x="3130550" y="1873250"/>
          <p14:tracePt t="28400" x="3003550" y="1841500"/>
          <p14:tracePt t="28416" x="2901950" y="1797050"/>
          <p14:tracePt t="28433" x="2844800" y="1733550"/>
          <p14:tracePt t="28450" x="2806700" y="1638300"/>
          <p14:tracePt t="28467" x="2768600" y="1511300"/>
          <p14:tracePt t="28483" x="2730500" y="1371600"/>
          <p14:tracePt t="28500" x="2717800" y="1270000"/>
          <p14:tracePt t="28516" x="2711450" y="1149350"/>
          <p14:tracePt t="28533" x="2705100" y="1022350"/>
          <p14:tracePt t="28551" x="2660650" y="838200"/>
          <p14:tracePt t="28566" x="2641600" y="768350"/>
          <p14:tracePt t="28583" x="2641600" y="755650"/>
          <p14:tracePt t="28600" x="2641600" y="749300"/>
          <p14:tracePt t="28617" x="2635250" y="742950"/>
          <p14:tracePt t="28634" x="2597150" y="711200"/>
          <p14:tracePt t="28651" x="2501900" y="666750"/>
          <p14:tracePt t="28667" x="2387600" y="596900"/>
          <p14:tracePt t="28684" x="2266950" y="527050"/>
          <p14:tracePt t="28700" x="2133600" y="476250"/>
          <p14:tracePt t="28717" x="2012950" y="450850"/>
          <p14:tracePt t="28722" x="1949450" y="438150"/>
          <p14:tracePt t="28734" x="1905000" y="431800"/>
          <p14:tracePt t="28751" x="1822450" y="425450"/>
          <p14:tracePt t="28767" x="1809750" y="425450"/>
          <p14:tracePt t="28784" x="1803400" y="425450"/>
          <p14:tracePt t="28800" x="1797050" y="457200"/>
          <p14:tracePt t="28817" x="1797050" y="514350"/>
          <p14:tracePt t="28834" x="1797050" y="552450"/>
          <p14:tracePt t="28850" x="1854200" y="596900"/>
          <p14:tracePt t="28867" x="1936750" y="635000"/>
          <p14:tracePt t="28884" x="2006600" y="660400"/>
          <p14:tracePt t="28901" x="2076450" y="666750"/>
          <p14:tracePt t="28917" x="2203450" y="717550"/>
          <p14:tracePt t="28934" x="2432050" y="806450"/>
          <p14:tracePt t="28951" x="2533650" y="876300"/>
          <p14:tracePt t="28967" x="2603500" y="933450"/>
          <p14:tracePt t="28984" x="2635250" y="952500"/>
          <p14:tracePt t="29000" x="2647950" y="958850"/>
          <p14:tracePt t="29017" x="2654300" y="958850"/>
          <p14:tracePt t="29034" x="2673350" y="952500"/>
          <p14:tracePt t="29050" x="2686050" y="952500"/>
          <p14:tracePt t="29067" x="2717800" y="952500"/>
          <p14:tracePt t="29084" x="2768600" y="952500"/>
          <p14:tracePt t="29101" x="2844800" y="990600"/>
          <p14:tracePt t="29117" x="2908300" y="1028700"/>
          <p14:tracePt t="29136" x="2971800" y="1079500"/>
          <p14:tracePt t="29150" x="2978150" y="1092200"/>
          <p14:tracePt t="29185" x="2984500" y="1111250"/>
          <p14:tracePt t="29201" x="2990850" y="1200150"/>
          <p14:tracePt t="29217" x="3022600" y="1333500"/>
          <p14:tracePt t="29234" x="3098800" y="1574800"/>
          <p14:tracePt t="29251" x="3213100" y="1892300"/>
          <p14:tracePt t="29268" x="3352800" y="2222500"/>
          <p14:tracePt t="29284" x="3479800" y="2495550"/>
          <p14:tracePt t="29301" x="3530600" y="2616200"/>
          <p14:tracePt t="29317" x="3530600" y="2622550"/>
          <p14:tracePt t="29568" x="3536950" y="2622550"/>
          <p14:tracePt t="29593" x="3536950" y="2616200"/>
          <p14:tracePt t="29609" x="3536950" y="2609850"/>
          <p14:tracePt t="29617" x="3536950" y="2603500"/>
          <p14:tracePt t="29688" x="3536950" y="2590800"/>
          <p14:tracePt t="29697" x="3536950" y="2578100"/>
          <p14:tracePt t="29705" x="3556000" y="2565400"/>
          <p14:tracePt t="29719" x="3575050" y="2527300"/>
          <p14:tracePt t="29735" x="3600450" y="2489200"/>
          <p14:tracePt t="29751" x="3613150" y="2444750"/>
          <p14:tracePt t="29768" x="3619500" y="2425700"/>
          <p14:tracePt t="29785" x="3619500" y="2406650"/>
          <p14:tracePt t="29801" x="3619500" y="2374900"/>
          <p14:tracePt t="29818" x="3619500" y="2324100"/>
          <p14:tracePt t="29835" x="3600450" y="2241550"/>
          <p14:tracePt t="29851" x="3549650" y="2178050"/>
          <p14:tracePt t="29868" x="3517900" y="2139950"/>
          <p14:tracePt t="29885" x="3498850" y="2127250"/>
          <p14:tracePt t="30008" x="3486150" y="2127250"/>
          <p14:tracePt t="30016" x="3479800" y="2127250"/>
          <p14:tracePt t="30032" x="3479800" y="2139950"/>
          <p14:tracePt t="30072" x="3479800" y="2146300"/>
          <p14:tracePt t="30089" x="3479800" y="2152650"/>
          <p14:tracePt t="30121" x="3486150" y="2159000"/>
          <p14:tracePt t="30232" x="3492500" y="2159000"/>
          <p14:tracePt t="30242" x="3492500" y="2139950"/>
          <p14:tracePt t="30252" x="3492500" y="2114550"/>
          <p14:tracePt t="30268" x="3492500" y="2012950"/>
          <p14:tracePt t="30285" x="3492500" y="1911350"/>
          <p14:tracePt t="30302" x="3365500" y="1689100"/>
          <p14:tracePt t="30319" x="3225800" y="1536700"/>
          <p14:tracePt t="30335" x="2978150" y="1301750"/>
          <p14:tracePt t="30352" x="2673350" y="1060450"/>
          <p14:tracePt t="30369" x="2381250" y="869950"/>
          <p14:tracePt t="30385" x="2159000" y="742950"/>
          <p14:tracePt t="30402" x="2089150" y="711200"/>
          <p14:tracePt t="30419" x="2082800" y="704850"/>
          <p14:tracePt t="30504" x="2076450" y="698500"/>
          <p14:tracePt t="30521" x="2082800" y="698500"/>
          <p14:tracePt t="30530" x="2089150" y="698500"/>
          <p14:tracePt t="30568" x="2095500" y="698500"/>
          <p14:tracePt t="30576" x="2101850" y="698500"/>
          <p14:tracePt t="30585" x="2108200" y="698500"/>
          <p14:tracePt t="30602" x="2146300" y="704850"/>
          <p14:tracePt t="30619" x="2171700" y="711200"/>
          <p14:tracePt t="30635" x="2190750" y="723900"/>
          <p14:tracePt t="30960" x="2209800" y="723900"/>
          <p14:tracePt t="30968" x="2216150" y="723900"/>
          <p14:tracePt t="30976" x="2222500" y="723900"/>
          <p14:tracePt t="31000" x="2228850" y="723900"/>
          <p14:tracePt t="31080" x="2241550" y="723900"/>
          <p14:tracePt t="31091" x="2247900" y="723900"/>
          <p14:tracePt t="31097" x="2266950" y="723900"/>
          <p14:tracePt t="31104" x="2273300" y="723900"/>
          <p14:tracePt t="31119" x="2298700" y="736600"/>
          <p14:tracePt t="31136" x="2324100" y="755650"/>
          <p14:tracePt t="31152" x="2381250" y="806450"/>
          <p14:tracePt t="31169" x="2444750" y="869950"/>
          <p14:tracePt t="31186" x="2533650" y="952500"/>
          <p14:tracePt t="31202" x="2616200" y="1085850"/>
          <p14:tracePt t="31219" x="2679700" y="1244600"/>
          <p14:tracePt t="31226" x="2717800" y="1346200"/>
          <p14:tracePt t="31236" x="2749550" y="1435100"/>
          <p14:tracePt t="31252" x="2806700" y="1644650"/>
          <p14:tracePt t="31269" x="2901950" y="1974850"/>
          <p14:tracePt t="31287" x="3149600" y="2717800"/>
          <p14:tracePt t="31303" x="3333750" y="3308350"/>
          <p14:tracePt t="31319" x="3511550" y="3714750"/>
          <p14:tracePt t="31336" x="3581400" y="3873500"/>
          <p14:tracePt t="31353" x="3600450" y="3905250"/>
          <p14:tracePt t="31409" x="3594100" y="3905250"/>
          <p14:tracePt t="31505" x="3632200" y="3917950"/>
          <p14:tracePt t="31515" x="3759200" y="3975100"/>
          <p14:tracePt t="31520" x="3962400" y="4032250"/>
          <p14:tracePt t="31536" x="4794250" y="4171950"/>
          <p14:tracePt t="31553" x="5886450" y="4311650"/>
          <p14:tracePt t="31569" x="6934200" y="4438650"/>
          <p14:tracePt t="31586" x="7753350" y="4514850"/>
          <p14:tracePt t="31603" x="8375650" y="4622800"/>
          <p14:tracePt t="31620" x="8731250" y="4705350"/>
          <p14:tracePt t="31636" x="8845550" y="4749800"/>
          <p14:tracePt t="31653" x="8858250" y="4749800"/>
          <p14:tracePt t="31687" x="8845550" y="4660900"/>
          <p14:tracePt t="31703" x="8845550" y="4565650"/>
          <p14:tracePt t="31719" x="8858250" y="4483100"/>
          <p14:tracePt t="31736" x="8896350" y="4419600"/>
          <p14:tracePt t="31753" x="8966200" y="4318000"/>
          <p14:tracePt t="31769" x="9074150" y="4146550"/>
          <p14:tracePt t="31786" x="9175750" y="3968750"/>
          <p14:tracePt t="31803" x="9245600" y="3790950"/>
          <p14:tracePt t="31819" x="9258300" y="3670300"/>
          <p14:tracePt t="31836" x="9213850" y="3600450"/>
          <p14:tracePt t="31853" x="8991600" y="3562350"/>
          <p14:tracePt t="31869" x="8496300" y="3530600"/>
          <p14:tracePt t="31888" x="8108950" y="3575050"/>
          <p14:tracePt t="31903" x="7950200" y="3638550"/>
          <p14:tracePt t="31919" x="7848600" y="3714750"/>
          <p14:tracePt t="31936" x="7785100" y="3816350"/>
          <p14:tracePt t="31953" x="7772400" y="3905250"/>
          <p14:tracePt t="31969" x="7772400" y="3962400"/>
          <p14:tracePt t="31986" x="7772400" y="4000500"/>
          <p14:tracePt t="32003" x="7772400" y="4006850"/>
          <p14:tracePt t="32020" x="7772400" y="4013200"/>
          <p14:tracePt t="32036" x="7772400" y="4019550"/>
          <p14:tracePt t="32560" x="7759700" y="4019550"/>
          <p14:tracePt t="32568" x="7708900" y="4000500"/>
          <p14:tracePt t="32577" x="7645400" y="3962400"/>
          <p14:tracePt t="32587" x="7543800" y="3930650"/>
          <p14:tracePt t="32604" x="7302500" y="3898900"/>
          <p14:tracePt t="32620" x="7156450" y="3879850"/>
          <p14:tracePt t="32637" x="7016750" y="3860800"/>
          <p14:tracePt t="32654" x="6851650" y="3810000"/>
          <p14:tracePt t="32671" x="6737350" y="3778250"/>
          <p14:tracePt t="32687" x="6705600" y="3778250"/>
          <p14:tracePt t="32704" x="6667500" y="3778250"/>
          <p14:tracePt t="32720" x="6635750" y="3778250"/>
          <p14:tracePt t="32737" x="6597650" y="3778250"/>
          <p14:tracePt t="32754" x="6540500" y="3778250"/>
          <p14:tracePt t="32771" x="6489700" y="3778250"/>
          <p14:tracePt t="32787" x="6451600" y="3778250"/>
          <p14:tracePt t="32804" x="6400800" y="3778250"/>
          <p14:tracePt t="32821" x="6350000" y="3784600"/>
          <p14:tracePt t="32837" x="6267450" y="3797300"/>
          <p14:tracePt t="32854" x="6197600" y="3803650"/>
          <p14:tracePt t="32872" x="6140450" y="3822700"/>
          <p14:tracePt t="32888" x="6127750" y="3822700"/>
          <p14:tracePt t="32921" x="6115050" y="3822700"/>
          <p14:tracePt t="32961" x="6102350" y="3829050"/>
          <p14:tracePt t="33505" x="6102350" y="3835400"/>
          <p14:tracePt t="33530" x="6089650" y="3835400"/>
          <p14:tracePt t="33545" x="6083300" y="3835400"/>
          <p14:tracePt t="33553" x="6076950" y="3835400"/>
          <p14:tracePt t="33561" x="6064250" y="3835400"/>
          <p14:tracePt t="33571" x="6045200" y="3835400"/>
          <p14:tracePt t="33588" x="6007100" y="3835400"/>
          <p14:tracePt t="33605" x="5962650" y="3835400"/>
          <p14:tracePt t="33621" x="5899150" y="3841750"/>
          <p14:tracePt t="33639" x="5772150" y="3873500"/>
          <p14:tracePt t="33655" x="5676900" y="3911600"/>
          <p14:tracePt t="33671" x="5619750" y="3943350"/>
          <p14:tracePt t="33688" x="5575300" y="3975100"/>
          <p14:tracePt t="33705" x="5549900" y="3994150"/>
          <p14:tracePt t="33721" x="5537200" y="4013200"/>
          <p14:tracePt t="33738" x="5518150" y="4032250"/>
          <p14:tracePt t="33755" x="5492750" y="4051300"/>
          <p14:tracePt t="33772" x="5486400" y="4057650"/>
          <p14:tracePt t="33788" x="5473700" y="4076700"/>
          <p14:tracePt t="33805" x="5461000" y="4095750"/>
          <p14:tracePt t="33821" x="5441950" y="4121150"/>
          <p14:tracePt t="33838" x="5429250" y="4159250"/>
          <p14:tracePt t="33856" x="5422900" y="4184650"/>
          <p14:tracePt t="33871" x="5403850" y="4216400"/>
          <p14:tracePt t="33888" x="5397500" y="4222750"/>
          <p14:tracePt t="33905" x="5391150" y="4229100"/>
          <p14:tracePt t="34000" x="5410200" y="4216400"/>
          <p14:tracePt t="34008" x="5429250" y="4178300"/>
          <p14:tracePt t="34022" x="5467350" y="4108450"/>
          <p14:tracePt t="34039" x="5530850" y="3905250"/>
          <p14:tracePt t="34055" x="5543550" y="3841750"/>
          <p14:tracePt t="34072" x="5543550" y="3816350"/>
          <p14:tracePt t="34088" x="5549900" y="3797300"/>
          <p14:tracePt t="34122" x="5562600" y="3784600"/>
          <p14:tracePt t="34139" x="5568950" y="37846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600" y="116632"/>
            <a:ext cx="7632848" cy="99799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Nonlinear model</a:t>
            </a:r>
            <a:endParaRPr lang="nl-NL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987833"/>
            <a:ext cx="5580808" cy="5632107"/>
          </a:xfrm>
        </p:spPr>
      </p:pic>
      <p:grpSp>
        <p:nvGrpSpPr>
          <p:cNvPr id="7" name="Group 6"/>
          <p:cNvGrpSpPr/>
          <p:nvPr/>
        </p:nvGrpSpPr>
        <p:grpSpPr>
          <a:xfrm>
            <a:off x="729762" y="5157192"/>
            <a:ext cx="3205998" cy="923330"/>
            <a:chOff x="729762" y="5157192"/>
            <a:chExt cx="3205998" cy="923330"/>
          </a:xfrm>
        </p:grpSpPr>
        <p:sp>
          <p:nvSpPr>
            <p:cNvPr id="3" name="Oval 2"/>
            <p:cNvSpPr/>
            <p:nvPr/>
          </p:nvSpPr>
          <p:spPr>
            <a:xfrm>
              <a:off x="729762" y="5222631"/>
              <a:ext cx="253670" cy="25367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29762" y="5805264"/>
              <a:ext cx="253670" cy="25367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99456" y="5157192"/>
              <a:ext cx="27363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Calibration locations</a:t>
              </a:r>
            </a:p>
            <a:p>
              <a:endParaRPr lang="en-US" dirty="0"/>
            </a:p>
            <a:p>
              <a:r>
                <a:rPr lang="en-US" dirty="0" smtClean="0"/>
                <a:t>Validation locations</a:t>
              </a:r>
              <a:endParaRPr lang="nl-NL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24799" y="212553"/>
                <a:ext cx="23042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𝑇𝑤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5.9 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0.015 m/s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99" y="212553"/>
                <a:ext cx="2304256" cy="923330"/>
              </a:xfrm>
              <a:prstGeom prst="rect">
                <a:avLst/>
              </a:prstGeom>
              <a:blipFill>
                <a:blip r:embed="rId5"/>
                <a:stretch>
                  <a:fillRect t="-397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29762" y="1135883"/>
            <a:ext cx="39980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linear stability model was used to calibrate and then validate the wavelength of modeled sand waves. </a:t>
            </a:r>
          </a:p>
          <a:p>
            <a:endParaRPr lang="en-US" dirty="0"/>
          </a:p>
          <a:p>
            <a:r>
              <a:rPr lang="en-US" dirty="0" smtClean="0"/>
              <a:t>The nonlinear model is too slow to do such optimization for sand wave height in reasonable time. </a:t>
            </a:r>
          </a:p>
          <a:p>
            <a:endParaRPr lang="en-US" dirty="0"/>
          </a:p>
          <a:p>
            <a:r>
              <a:rPr lang="en-US" dirty="0" smtClean="0"/>
              <a:t>But it is fast enough to compare observed and modeled sand wave heights for the obtained parameters, Tw and S.</a:t>
            </a:r>
            <a:endParaRPr lang="nl-NL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2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71"/>
    </mc:Choice>
    <mc:Fallback>
      <p:transition spd="slow" advTm="37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54" x="5575300" y="3778250"/>
          <p14:tracePt t="3062" x="5594350" y="3721100"/>
          <p14:tracePt t="3071" x="5626100" y="3644900"/>
          <p14:tracePt t="3083" x="5676900" y="3530600"/>
          <p14:tracePt t="3100" x="5791200" y="3257550"/>
          <p14:tracePt t="3117" x="5937250" y="2724150"/>
          <p14:tracePt t="3133" x="5994400" y="2374900"/>
          <p14:tracePt t="3150" x="6070600" y="2139950"/>
          <p14:tracePt t="3166" x="6140450" y="1898650"/>
          <p14:tracePt t="3183" x="6191250" y="1720850"/>
          <p14:tracePt t="3200" x="6197600" y="1600200"/>
          <p14:tracePt t="3217" x="6210300" y="1504950"/>
          <p14:tracePt t="3233" x="6210300" y="1454150"/>
          <p14:tracePt t="3250" x="6210300" y="1435100"/>
          <p14:tracePt t="3267" x="6210300" y="1428750"/>
          <p14:tracePt t="3283" x="6197600" y="1422400"/>
          <p14:tracePt t="3300" x="6172200" y="1409700"/>
          <p14:tracePt t="3317" x="6146800" y="1409700"/>
          <p14:tracePt t="3333" x="6115050" y="1409700"/>
          <p14:tracePt t="3350" x="6064250" y="1409700"/>
          <p14:tracePt t="3366" x="5988050" y="1409700"/>
          <p14:tracePt t="3383" x="5861050" y="1409700"/>
          <p14:tracePt t="3400" x="5734050" y="1403350"/>
          <p14:tracePt t="3417" x="5588000" y="1377950"/>
          <p14:tracePt t="3433" x="5441950" y="1314450"/>
          <p14:tracePt t="3450" x="5334000" y="1263650"/>
          <p14:tracePt t="3467" x="5251450" y="1200150"/>
          <p14:tracePt t="3483" x="5143500" y="1117600"/>
          <p14:tracePt t="3500" x="5067300" y="1066800"/>
          <p14:tracePt t="3517" x="5010150" y="996950"/>
          <p14:tracePt t="3533" x="5010150" y="984250"/>
          <p14:tracePt t="3550" x="5003800" y="977900"/>
          <p14:tracePt t="3567" x="4997450" y="977900"/>
          <p14:tracePt t="3583" x="4972050" y="977900"/>
          <p14:tracePt t="3600" x="4953000" y="977900"/>
          <p14:tracePt t="3617" x="4940300" y="977900"/>
          <p14:tracePt t="3633" x="4908550" y="984250"/>
          <p14:tracePt t="3650" x="4902200" y="984250"/>
          <p14:tracePt t="3667" x="4864100" y="984250"/>
          <p14:tracePt t="3683" x="4813300" y="996950"/>
          <p14:tracePt t="3689" x="4800600" y="996950"/>
          <p14:tracePt t="3701" x="4768850" y="996950"/>
          <p14:tracePt t="3717" x="4749800" y="996950"/>
          <p14:tracePt t="3734" x="4743450" y="996950"/>
          <p14:tracePt t="3767" x="4730750" y="996950"/>
          <p14:tracePt t="3784" x="4724400" y="996950"/>
          <p14:tracePt t="4118" x="4730750" y="996950"/>
          <p14:tracePt t="4142" x="4737100" y="996950"/>
          <p14:tracePt t="4176" x="4743450" y="996950"/>
          <p14:tracePt t="4182" x="4749800" y="996950"/>
          <p14:tracePt t="4190" x="4756150" y="996950"/>
          <p14:tracePt t="4214" x="4768850" y="996950"/>
          <p14:tracePt t="4223" x="4775200" y="996950"/>
          <p14:tracePt t="4234" x="4781550" y="996950"/>
          <p14:tracePt t="4251" x="4800600" y="990600"/>
          <p14:tracePt t="4284" x="4819650" y="990600"/>
          <p14:tracePt t="4301" x="4883150" y="990600"/>
          <p14:tracePt t="4317" x="4946650" y="990600"/>
          <p14:tracePt t="4334" x="5003800" y="990600"/>
          <p14:tracePt t="4351" x="5048250" y="990600"/>
          <p14:tracePt t="4368" x="5137150" y="990600"/>
          <p14:tracePt t="4384" x="5276850" y="990600"/>
          <p14:tracePt t="4401" x="5499100" y="990600"/>
          <p14:tracePt t="4417" x="5899150" y="996950"/>
          <p14:tracePt t="4434" x="6140450" y="1022350"/>
          <p14:tracePt t="4451" x="6280150" y="1022350"/>
          <p14:tracePt t="4469" x="6356350" y="1022350"/>
          <p14:tracePt t="4485" x="6426200" y="1022350"/>
          <p14:tracePt t="4501" x="6546850" y="1022350"/>
          <p14:tracePt t="4518" x="6711950" y="1028700"/>
          <p14:tracePt t="4534" x="6902450" y="1047750"/>
          <p14:tracePt t="4551" x="7073900" y="1066800"/>
          <p14:tracePt t="4568" x="7258050" y="1073150"/>
          <p14:tracePt t="4585" x="7391400" y="1073150"/>
          <p14:tracePt t="4601" x="7486650" y="1073150"/>
          <p14:tracePt t="4618" x="7562850" y="1073150"/>
          <p14:tracePt t="4635" x="7594600" y="1073150"/>
          <p14:tracePt t="4651" x="7607300" y="1073150"/>
          <p14:tracePt t="4687" x="7620000" y="1073150"/>
          <p14:tracePt t="4701" x="7670800" y="1073150"/>
          <p14:tracePt t="4718" x="7715250" y="1073150"/>
          <p14:tracePt t="4735" x="7759700" y="1060450"/>
          <p14:tracePt t="4751" x="7778750" y="1060450"/>
          <p14:tracePt t="4768" x="7791450" y="1060450"/>
          <p14:tracePt t="5038" x="7797800" y="1060450"/>
          <p14:tracePt t="5519" x="7797800" y="1054100"/>
          <p14:tracePt t="5656" x="7797800" y="1047750"/>
          <p14:tracePt t="5663" x="7797800" y="1041400"/>
          <p14:tracePt t="5687" x="7797800" y="1035050"/>
          <p14:tracePt t="5711" x="7797800" y="1028700"/>
          <p14:tracePt t="6527" x="7797800" y="1041400"/>
          <p14:tracePt t="6535" x="7785100" y="1060450"/>
          <p14:tracePt t="6543" x="7778750" y="1104900"/>
          <p14:tracePt t="6553" x="7772400" y="1168400"/>
          <p14:tracePt t="6570" x="7759700" y="1339850"/>
          <p14:tracePt t="6587" x="7759700" y="1593850"/>
          <p14:tracePt t="6603" x="7759700" y="1943100"/>
          <p14:tracePt t="6620" x="7702550" y="2336800"/>
          <p14:tracePt t="6637" x="7588250" y="2927350"/>
          <p14:tracePt t="6653" x="7518400" y="3295650"/>
          <p14:tracePt t="6670" x="7467600" y="3644900"/>
          <p14:tracePt t="6688" x="7416800" y="3956050"/>
          <p14:tracePt t="6695" x="7391400" y="4108450"/>
          <p14:tracePt t="6703" x="7372350" y="4235450"/>
          <p14:tracePt t="6720" x="7353300" y="4381500"/>
          <p14:tracePt t="6737" x="7353300" y="4476750"/>
          <p14:tracePt t="6753" x="7353300" y="4521200"/>
          <p14:tracePt t="6770" x="7353300" y="4578350"/>
          <p14:tracePt t="6787" x="7353300" y="4635500"/>
          <p14:tracePt t="6804" x="7391400" y="4679950"/>
          <p14:tracePt t="6820" x="7423150" y="4705350"/>
          <p14:tracePt t="6838" x="7537450" y="4756150"/>
          <p14:tracePt t="6854" x="7670800" y="4800600"/>
          <p14:tracePt t="6870" x="7791450" y="4838700"/>
          <p14:tracePt t="6887" x="7937500" y="4870450"/>
          <p14:tracePt t="6903" x="8039100" y="4876800"/>
          <p14:tracePt t="6920" x="8128000" y="4876800"/>
          <p14:tracePt t="6937" x="8204200" y="4876800"/>
          <p14:tracePt t="6954" x="8280400" y="4876800"/>
          <p14:tracePt t="6971" x="8388350" y="4813300"/>
          <p14:tracePt t="6987" x="8502650" y="4667250"/>
          <p14:tracePt t="7004" x="8623300" y="4375150"/>
          <p14:tracePt t="7020" x="8750300" y="3879850"/>
          <p14:tracePt t="7038" x="8750300" y="3238500"/>
          <p14:tracePt t="7053" x="8616950" y="2819400"/>
          <p14:tracePt t="7070" x="8426450" y="2501900"/>
          <p14:tracePt t="7087" x="8255000" y="2336800"/>
          <p14:tracePt t="7104" x="8147050" y="2298700"/>
          <p14:tracePt t="7120" x="8083550" y="2292350"/>
          <p14:tracePt t="7137" x="8020050" y="2292350"/>
          <p14:tracePt t="7154" x="7912100" y="2311400"/>
          <p14:tracePt t="7170" x="7804150" y="2349500"/>
          <p14:tracePt t="7187" x="7664450" y="2406650"/>
          <p14:tracePt t="7193" x="7581900" y="2457450"/>
          <p14:tracePt t="7204" x="7486650" y="2508250"/>
          <p14:tracePt t="7220" x="7226300" y="2692400"/>
          <p14:tracePt t="7238" x="6769100" y="3105150"/>
          <p14:tracePt t="7254" x="6470650" y="3435350"/>
          <p14:tracePt t="7270" x="6254750" y="3790950"/>
          <p14:tracePt t="7287" x="6070600" y="4114800"/>
          <p14:tracePt t="7304" x="5975350" y="4394200"/>
          <p14:tracePt t="7320" x="5949950" y="4584700"/>
          <p14:tracePt t="7337" x="5937250" y="4737100"/>
          <p14:tracePt t="7354" x="5937250" y="4870450"/>
          <p14:tracePt t="7370" x="5937250" y="4991100"/>
          <p14:tracePt t="7387" x="5937250" y="5092700"/>
          <p14:tracePt t="7404" x="5937250" y="5213350"/>
          <p14:tracePt t="7420" x="5937250" y="5314950"/>
          <p14:tracePt t="7437" x="5981700" y="5429250"/>
          <p14:tracePt t="7454" x="6019800" y="5480050"/>
          <p14:tracePt t="7471" x="6057900" y="5505450"/>
          <p14:tracePt t="7487" x="6140450" y="5530850"/>
          <p14:tracePt t="7504" x="6286500" y="5568950"/>
          <p14:tracePt t="7521" x="6457950" y="5626100"/>
          <p14:tracePt t="7537" x="6635750" y="5651500"/>
          <p14:tracePt t="7554" x="6756400" y="5676900"/>
          <p14:tracePt t="7571" x="6845300" y="5683250"/>
          <p14:tracePt t="7587" x="6902450" y="5695950"/>
          <p14:tracePt t="7604" x="6985000" y="5702300"/>
          <p14:tracePt t="7622" x="7143750" y="5708650"/>
          <p14:tracePt t="7637" x="7270750" y="5708650"/>
          <p14:tracePt t="7654" x="7410450" y="5683250"/>
          <p14:tracePt t="7671" x="7531100" y="5632450"/>
          <p14:tracePt t="7687" x="7626350" y="5543550"/>
          <p14:tracePt t="7704" x="7689850" y="5448300"/>
          <p14:tracePt t="7721" x="7734300" y="5384800"/>
          <p14:tracePt t="7738" x="7797800" y="5327650"/>
          <p14:tracePt t="7754" x="7880350" y="5251450"/>
          <p14:tracePt t="7771" x="7981950" y="5162550"/>
          <p14:tracePt t="7788" x="8083550" y="5054600"/>
          <p14:tracePt t="7804" x="8178800" y="4902200"/>
          <p14:tracePt t="7822" x="8235950" y="4743450"/>
          <p14:tracePt t="7838" x="8267700" y="4660900"/>
          <p14:tracePt t="7854" x="8299450" y="4584700"/>
          <p14:tracePt t="7871" x="8337550" y="4533900"/>
          <p14:tracePt t="7888" x="8388350" y="4457700"/>
          <p14:tracePt t="7904" x="8413750" y="4381500"/>
          <p14:tracePt t="7921" x="8420100" y="4311650"/>
          <p14:tracePt t="7938" x="8401050" y="4216400"/>
          <p14:tracePt t="7955" x="8293100" y="4076700"/>
          <p14:tracePt t="7971" x="8153400" y="3962400"/>
          <p14:tracePt t="7988" x="7943850" y="3822700"/>
          <p14:tracePt t="8005" x="7766050" y="3683000"/>
          <p14:tracePt t="8022" x="7461250" y="3454400"/>
          <p14:tracePt t="8038" x="7188200" y="3238500"/>
          <p14:tracePt t="8054" x="6896100" y="2978150"/>
          <p14:tracePt t="8071" x="6699250" y="2736850"/>
          <p14:tracePt t="8088" x="6578600" y="2565400"/>
          <p14:tracePt t="8104" x="6470650" y="2400300"/>
          <p14:tracePt t="8121" x="6375400" y="2286000"/>
          <p14:tracePt t="8138" x="6286500" y="2216150"/>
          <p14:tracePt t="8155" x="6184900" y="2184400"/>
          <p14:tracePt t="8171" x="6102350" y="2171700"/>
          <p14:tracePt t="8178" x="6045200" y="2171700"/>
          <p14:tracePt t="8188" x="5994400" y="2171700"/>
          <p14:tracePt t="8205" x="5899150" y="2178050"/>
          <p14:tracePt t="8222" x="5772150" y="2197100"/>
          <p14:tracePt t="8238" x="5715000" y="2203450"/>
          <p14:tracePt t="8255" x="5651500" y="2203450"/>
          <p14:tracePt t="8271" x="5581650" y="2203450"/>
          <p14:tracePt t="8288" x="5549900" y="2203450"/>
          <p14:tracePt t="8305" x="5530850" y="2203450"/>
          <p14:tracePt t="8321" x="5524500" y="2203450"/>
          <p14:tracePt t="8671" x="5499100" y="2203450"/>
          <p14:tracePt t="8679" x="5448300" y="2203450"/>
          <p14:tracePt t="8688" x="5391150" y="2197100"/>
          <p14:tracePt t="8705" x="5276850" y="2165350"/>
          <p14:tracePt t="8722" x="5181600" y="2120900"/>
          <p14:tracePt t="8738" x="5118100" y="2095500"/>
          <p14:tracePt t="8755" x="5060950" y="2070100"/>
          <p14:tracePt t="8772" x="5016500" y="2057400"/>
          <p14:tracePt t="8789" x="4972050" y="2051050"/>
          <p14:tracePt t="8806" x="4870450" y="2051050"/>
          <p14:tracePt t="8822" x="4806950" y="2051050"/>
          <p14:tracePt t="8838" x="4794250" y="2051050"/>
          <p14:tracePt t="8855" x="4781550" y="2051050"/>
          <p14:tracePt t="8927" x="4775200" y="2051050"/>
          <p14:tracePt t="8959" x="4768850" y="2051050"/>
          <p14:tracePt t="8985" x="4762500" y="2051050"/>
          <p14:tracePt t="8999" x="4749800" y="2063750"/>
          <p14:tracePt t="9015" x="4737100" y="2063750"/>
          <p14:tracePt t="9023" x="4737100" y="2070100"/>
          <p14:tracePt t="9033" x="4730750" y="2076450"/>
          <p14:tracePt t="9047" x="4724400" y="2082800"/>
          <p14:tracePt t="9063" x="4718050" y="2089150"/>
          <p14:tracePt t="9072" x="4711700" y="2089150"/>
          <p14:tracePt t="9089" x="4711700" y="2101850"/>
          <p14:tracePt t="9105" x="4705350" y="2108200"/>
          <p14:tracePt t="9122" x="4699000" y="2114550"/>
          <p14:tracePt t="9139" x="4699000" y="2120900"/>
          <p14:tracePt t="9155" x="4692650" y="2120900"/>
          <p14:tracePt t="9176" x="4679950" y="2146300"/>
          <p14:tracePt t="9192" x="4673600" y="2159000"/>
          <p14:tracePt t="9205" x="4648200" y="2178050"/>
          <p14:tracePt t="9222" x="4629150" y="2197100"/>
          <p14:tracePt t="9239" x="4610100" y="2209800"/>
          <p14:tracePt t="9256" x="4591050" y="2216150"/>
          <p14:tracePt t="9272" x="4559300" y="2228850"/>
          <p14:tracePt t="9289" x="4540250" y="2241550"/>
          <p14:tracePt t="9306" x="4514850" y="2247900"/>
          <p14:tracePt t="9322" x="4483100" y="2247900"/>
          <p14:tracePt t="9339" x="4445000" y="2254250"/>
          <p14:tracePt t="9356" x="4394200" y="2260600"/>
          <p14:tracePt t="9372" x="4349750" y="2266950"/>
          <p14:tracePt t="9390" x="4324350" y="2266950"/>
          <p14:tracePt t="9423" x="4305300" y="2266950"/>
          <p14:tracePt t="9439" x="4279900" y="2266950"/>
          <p14:tracePt t="9456" x="4248150" y="2266950"/>
          <p14:tracePt t="9472" x="4216400" y="2266950"/>
          <p14:tracePt t="9489" x="4184650" y="2273300"/>
          <p14:tracePt t="9506" x="4127500" y="2273300"/>
          <p14:tracePt t="9523" x="4051300" y="2273300"/>
          <p14:tracePt t="9539" x="3962400" y="2273300"/>
          <p14:tracePt t="9556" x="3790950" y="2273300"/>
          <p14:tracePt t="9573" x="3556000" y="2247900"/>
          <p14:tracePt t="9590" x="3130550" y="2197100"/>
          <p14:tracePt t="9606" x="2952750" y="2165350"/>
          <p14:tracePt t="9623" x="2794000" y="2165350"/>
          <p14:tracePt t="9639" x="2628900" y="2165350"/>
          <p14:tracePt t="9656" x="2489200" y="2165350"/>
          <p14:tracePt t="9673" x="2343150" y="2165350"/>
          <p14:tracePt t="9679" x="2286000" y="2165350"/>
          <p14:tracePt t="9689" x="2235200" y="2152650"/>
          <p14:tracePt t="9706" x="2120900" y="2120900"/>
          <p14:tracePt t="9723" x="2012950" y="2089150"/>
          <p14:tracePt t="9739" x="1911350" y="2070100"/>
          <p14:tracePt t="9756" x="1822450" y="2063750"/>
          <p14:tracePt t="9773" x="1708150" y="2057400"/>
          <p14:tracePt t="9790" x="1663700" y="2057400"/>
          <p14:tracePt t="9806" x="1638300" y="2057400"/>
          <p14:tracePt t="9823" x="1625600" y="2057400"/>
          <p14:tracePt t="10319" x="1612900" y="2057400"/>
          <p14:tracePt t="10345" x="1606550" y="2057400"/>
          <p14:tracePt t="10359" x="1600200" y="2057400"/>
          <p14:tracePt t="10367" x="1593850" y="2057400"/>
          <p14:tracePt t="10376" x="1587500" y="2057400"/>
          <p14:tracePt t="10390" x="1568450" y="2057400"/>
          <p14:tracePt t="10407" x="1562100" y="2057400"/>
          <p14:tracePt t="10423" x="1555750" y="2057400"/>
          <p14:tracePt t="10487" x="1543050" y="2063750"/>
          <p14:tracePt t="12392" x="1549400" y="2076450"/>
          <p14:tracePt t="12410" x="1549400" y="2082800"/>
          <p14:tracePt t="12416" x="1562100" y="2089150"/>
          <p14:tracePt t="12432" x="1581150" y="2101850"/>
          <p14:tracePt t="12448" x="1587500" y="2101850"/>
          <p14:tracePt t="12459" x="1587500" y="2108200"/>
          <p14:tracePt t="12475" x="1593850" y="2108200"/>
          <p14:tracePt t="12607" x="1600200" y="2108200"/>
          <p14:tracePt t="13040" x="1606550" y="2114550"/>
          <p14:tracePt t="13047" x="1619250" y="2120900"/>
          <p14:tracePt t="13059" x="1625600" y="2120900"/>
          <p14:tracePt t="13080" x="1638300" y="2120900"/>
          <p14:tracePt t="13098" x="1644650" y="2120900"/>
          <p14:tracePt t="13115" x="1657350" y="2120900"/>
          <p14:tracePt t="13126" x="1670050" y="2120900"/>
          <p14:tracePt t="13142" x="1701800" y="2120900"/>
          <p14:tracePt t="13159" x="1739900" y="2127250"/>
          <p14:tracePt t="13176" x="1778000" y="2133600"/>
          <p14:tracePt t="13192" x="1809750" y="2146300"/>
          <p14:tracePt t="13209" x="1822450" y="2152650"/>
          <p14:tracePt t="13226" x="1847850" y="2165350"/>
          <p14:tracePt t="13243" x="1879600" y="2171700"/>
          <p14:tracePt t="13259" x="1924050" y="2178050"/>
          <p14:tracePt t="13276" x="1968500" y="2178050"/>
          <p14:tracePt t="13293" x="1987550" y="2178050"/>
          <p14:tracePt t="13310" x="2000250" y="2178050"/>
          <p14:tracePt t="13345" x="2000250" y="2171700"/>
          <p14:tracePt t="13360" x="1993900" y="2165350"/>
          <p14:tracePt t="13376" x="1949450" y="2146300"/>
          <p14:tracePt t="13393" x="1873250" y="2120900"/>
          <p14:tracePt t="13410" x="1790700" y="2101850"/>
          <p14:tracePt t="13426" x="1720850" y="2076450"/>
          <p14:tracePt t="13443" x="1638300" y="2063750"/>
          <p14:tracePt t="13459" x="1574800" y="2051050"/>
          <p14:tracePt t="13476" x="1530350" y="2044700"/>
          <p14:tracePt t="13493" x="1498600" y="2044700"/>
          <p14:tracePt t="13510" x="1454150" y="2044700"/>
          <p14:tracePt t="13526" x="1422400" y="2051050"/>
          <p14:tracePt t="13543" x="1403350" y="2051050"/>
          <p14:tracePt t="13559" x="1371600" y="2057400"/>
          <p14:tracePt t="13576" x="1333500" y="2057400"/>
          <p14:tracePt t="13593" x="1289050" y="2057400"/>
          <p14:tracePt t="13610" x="1225550" y="2044700"/>
          <p14:tracePt t="13627" x="1162050" y="2025650"/>
          <p14:tracePt t="13643" x="1098550" y="2019300"/>
          <p14:tracePt t="13660" x="1060450" y="2019300"/>
          <p14:tracePt t="13677" x="1035050" y="2019300"/>
          <p14:tracePt t="13682" x="1016000" y="2019300"/>
          <p14:tracePt t="13694" x="996950" y="2019300"/>
          <p14:tracePt t="13710" x="977900" y="2019300"/>
          <p14:tracePt t="13726" x="971550" y="2019300"/>
          <p14:tracePt t="13743" x="965200" y="2019300"/>
          <p14:tracePt t="13760" x="952500" y="2019300"/>
          <p14:tracePt t="13872" x="952500" y="2032000"/>
          <p14:tracePt t="13880" x="984250" y="2044700"/>
          <p14:tracePt t="13888" x="1016000" y="2051050"/>
          <p14:tracePt t="13896" x="1085850" y="2076450"/>
          <p14:tracePt t="13910" x="1225550" y="2089150"/>
          <p14:tracePt t="13926" x="1333500" y="2089150"/>
          <p14:tracePt t="13943" x="1390650" y="2089150"/>
          <p14:tracePt t="13960" x="1447800" y="2089150"/>
          <p14:tracePt t="13977" x="1517650" y="2108200"/>
          <p14:tracePt t="13993" x="1593850" y="2120900"/>
          <p14:tracePt t="14010" x="1657350" y="2120900"/>
          <p14:tracePt t="14027" x="1708150" y="2101850"/>
          <p14:tracePt t="14043" x="1733550" y="2082800"/>
          <p14:tracePt t="14060" x="1733550" y="2076450"/>
          <p14:tracePt t="14312" x="1727200" y="2076450"/>
          <p14:tracePt t="16232" x="1720850" y="2076450"/>
          <p14:tracePt t="16559" x="1708150" y="2076450"/>
          <p14:tracePt t="16568" x="1695450" y="2076450"/>
          <p14:tracePt t="16579" x="1682750" y="2089150"/>
          <p14:tracePt t="16596" x="1638300" y="2114550"/>
          <p14:tracePt t="16612" x="1612900" y="2133600"/>
          <p14:tracePt t="16629" x="1562100" y="2165350"/>
          <p14:tracePt t="16647" x="1422400" y="2228850"/>
          <p14:tracePt t="16662" x="1289050" y="2298700"/>
          <p14:tracePt t="16679" x="1162050" y="2349500"/>
          <p14:tracePt t="16696" x="1060450" y="2406650"/>
          <p14:tracePt t="16712" x="996950" y="2438400"/>
          <p14:tracePt t="16729" x="920750" y="2489200"/>
          <p14:tracePt t="16746" x="838200" y="2546350"/>
          <p14:tracePt t="16762" x="704850" y="2597150"/>
          <p14:tracePt t="16779" x="609600" y="2641600"/>
          <p14:tracePt t="16796" x="546100" y="2686050"/>
          <p14:tracePt t="16813" x="533400" y="2698750"/>
          <p14:tracePt t="16829" x="527050" y="2705100"/>
          <p14:tracePt t="16872" x="520700" y="2705100"/>
          <p14:tracePt t="16896" x="520700" y="2692400"/>
          <p14:tracePt t="16912" x="520700" y="2686050"/>
          <p14:tracePt t="16920" x="527050" y="2673350"/>
          <p14:tracePt t="16929" x="533400" y="2667000"/>
          <p14:tracePt t="16946" x="546100" y="2654300"/>
          <p14:tracePt t="16962" x="546100" y="2635250"/>
          <p14:tracePt t="16979" x="558800" y="2622550"/>
          <p14:tracePt t="16996" x="558800" y="2616200"/>
          <p14:tracePt t="17056" x="558800" y="2609850"/>
          <p14:tracePt t="17064" x="558800" y="2603500"/>
          <p14:tracePt t="17072" x="558800" y="2597150"/>
          <p14:tracePt t="17080" x="558800" y="2590800"/>
          <p14:tracePt t="17097" x="565150" y="2565400"/>
          <p14:tracePt t="17113" x="565150" y="2546350"/>
          <p14:tracePt t="17129" x="565150" y="2527300"/>
          <p14:tracePt t="17146" x="571500" y="2514600"/>
          <p14:tracePt t="17163" x="577850" y="2489200"/>
          <p14:tracePt t="17179" x="584200" y="2470150"/>
          <p14:tracePt t="17185" x="584200" y="2463800"/>
          <p14:tracePt t="17196" x="584200" y="2457450"/>
          <p14:tracePt t="17213" x="584200" y="2451100"/>
          <p14:tracePt t="17240" x="584200" y="2444750"/>
          <p14:tracePt t="17256" x="584200" y="2438400"/>
          <p14:tracePt t="17264" x="584200" y="2432050"/>
          <p14:tracePt t="17279" x="584200" y="2419350"/>
          <p14:tracePt t="17296" x="584200" y="2400300"/>
          <p14:tracePt t="17330" x="584200" y="2393950"/>
          <p14:tracePt t="17512" x="584200" y="2400300"/>
          <p14:tracePt t="17522" x="584200" y="2425700"/>
          <p14:tracePt t="17530" x="590550" y="2457450"/>
          <p14:tracePt t="17546" x="603250" y="2501900"/>
          <p14:tracePt t="17564" x="609600" y="2533650"/>
          <p14:tracePt t="17580" x="609600" y="2565400"/>
          <p14:tracePt t="17596" x="609600" y="2597150"/>
          <p14:tracePt t="17613" x="615950" y="2635250"/>
          <p14:tracePt t="17630" x="635000" y="2749550"/>
          <p14:tracePt t="17646" x="647700" y="2838450"/>
          <p14:tracePt t="17663" x="660400" y="2901950"/>
          <p14:tracePt t="17680" x="660400" y="2946400"/>
          <p14:tracePt t="17696" x="660400" y="2971800"/>
          <p14:tracePt t="17713" x="660400" y="2997200"/>
          <p14:tracePt t="17730" x="660400" y="3009900"/>
          <p14:tracePt t="17746" x="660400" y="3016250"/>
          <p14:tracePt t="17763" x="660400" y="3035300"/>
          <p14:tracePt t="17816" x="654050" y="3041650"/>
          <p14:tracePt t="17824" x="654050" y="3048000"/>
          <p14:tracePt t="17840" x="647700" y="3054350"/>
          <p14:tracePt t="18064" x="647700" y="3041650"/>
          <p14:tracePt t="18082" x="647700" y="3035300"/>
          <p14:tracePt t="18089" x="647700" y="3028950"/>
          <p14:tracePt t="18104" x="647700" y="3022600"/>
          <p14:tracePt t="18512" x="647700" y="3016250"/>
          <p14:tracePt t="18608" x="647700" y="3009900"/>
          <p14:tracePt t="18616" x="641350" y="3003550"/>
          <p14:tracePt t="18640" x="641350" y="2997200"/>
          <p14:tracePt t="18680" x="641350" y="2984500"/>
          <p14:tracePt t="18689" x="635000" y="2984500"/>
          <p14:tracePt t="18704" x="635000" y="2978150"/>
          <p14:tracePt t="18728" x="628650" y="2971800"/>
          <p14:tracePt t="18824" x="628650" y="2965450"/>
          <p14:tracePt t="18832" x="622300" y="2959100"/>
          <p14:tracePt t="18848" x="609600" y="2952750"/>
          <p14:tracePt t="18856" x="609600" y="2946400"/>
          <p14:tracePt t="18864" x="603250" y="2940050"/>
          <p14:tracePt t="19048" x="596900" y="2946400"/>
          <p14:tracePt t="19088" x="596900" y="2952750"/>
          <p14:tracePt t="19114" x="596900" y="2959100"/>
          <p14:tracePt t="19162" x="596900" y="2965450"/>
          <p14:tracePt t="19179" x="596900" y="2971800"/>
          <p14:tracePt t="19192" x="596900" y="2978150"/>
          <p14:tracePt t="19280" x="596900" y="2984500"/>
          <p14:tracePt t="19288" x="596900" y="2990850"/>
          <p14:tracePt t="19312" x="596900" y="2997200"/>
          <p14:tracePt t="19393" x="596900" y="3003550"/>
          <p14:tracePt t="19400" x="596900" y="3009900"/>
          <p14:tracePt t="19408" x="590550" y="3016250"/>
          <p14:tracePt t="19496" x="590550" y="3022600"/>
          <p14:tracePt t="19688" x="584200" y="3035300"/>
          <p14:tracePt t="19744" x="584200" y="3041650"/>
          <p14:tracePt t="19752" x="584200" y="3048000"/>
          <p14:tracePt t="19770" x="584200" y="3054350"/>
          <p14:tracePt t="19792" x="584200" y="3060700"/>
          <p14:tracePt t="19808" x="584200" y="3067050"/>
          <p14:tracePt t="19817" x="584200" y="3073400"/>
          <p14:tracePt t="19832" x="584200" y="3079750"/>
          <p14:tracePt t="19849" x="584200" y="3092450"/>
          <p14:tracePt t="19865" x="584200" y="3105150"/>
          <p14:tracePt t="19882" x="584200" y="3111500"/>
          <p14:tracePt t="19899" x="584200" y="3117850"/>
          <p14:tracePt t="24744" x="584200" y="3124200"/>
          <p14:tracePt t="24752" x="584200" y="3130550"/>
          <p14:tracePt t="24768" x="590550" y="3130550"/>
          <p14:tracePt t="24786" x="590550" y="3136900"/>
          <p14:tracePt t="24793" x="590550" y="3143250"/>
          <p14:tracePt t="24803" x="590550" y="3149600"/>
          <p14:tracePt t="24819" x="590550" y="3168650"/>
          <p14:tracePt t="24836" x="615950" y="3206750"/>
          <p14:tracePt t="24853" x="615950" y="3232150"/>
          <p14:tracePt t="24870" x="628650" y="3263900"/>
          <p14:tracePt t="24887" x="641350" y="3314700"/>
          <p14:tracePt t="24903" x="647700" y="3327400"/>
          <p14:tracePt t="24920" x="660400" y="3359150"/>
          <p14:tracePt t="24936" x="679450" y="3416300"/>
          <p14:tracePt t="24953" x="692150" y="3479800"/>
          <p14:tracePt t="24970" x="692150" y="3575050"/>
          <p14:tracePt t="24986" x="692150" y="3702050"/>
          <p14:tracePt t="25003" x="660400" y="3810000"/>
          <p14:tracePt t="25020" x="647700" y="3841750"/>
          <p14:tracePt t="25081" x="641350" y="3835400"/>
          <p14:tracePt t="25098" x="628650" y="3829050"/>
          <p14:tracePt t="25144" x="628650" y="3816350"/>
          <p14:tracePt t="25162" x="615950" y="3803650"/>
          <p14:tracePt t="25216" x="622300" y="3803650"/>
          <p14:tracePt t="25224" x="628650" y="3803650"/>
          <p14:tracePt t="25237" x="635000" y="3803650"/>
          <p14:tracePt t="25253" x="654050" y="3797300"/>
          <p14:tracePt t="25271" x="685800" y="3765550"/>
          <p14:tracePt t="25287" x="698500" y="3752850"/>
          <p14:tracePt t="25303" x="717550" y="3733800"/>
          <p14:tracePt t="25320" x="730250" y="3721100"/>
          <p14:tracePt t="25337" x="742950" y="3702050"/>
          <p14:tracePt t="25354" x="755650" y="3689350"/>
          <p14:tracePt t="25370" x="768350" y="3676650"/>
          <p14:tracePt t="25387" x="768350" y="3663950"/>
          <p14:tracePt t="25457" x="768350" y="3657600"/>
          <p14:tracePt t="25465" x="768350" y="3644900"/>
          <p14:tracePt t="25473" x="768350" y="3638550"/>
          <p14:tracePt t="25487" x="762000" y="3619500"/>
          <p14:tracePt t="25504" x="742950" y="3594100"/>
          <p14:tracePt t="25520" x="736600" y="3562350"/>
          <p14:tracePt t="25537" x="723900" y="3549650"/>
          <p14:tracePt t="25554" x="723900" y="3530600"/>
          <p14:tracePt t="25570" x="711200" y="3524250"/>
          <p14:tracePt t="25587" x="711200" y="3505200"/>
          <p14:tracePt t="25620" x="704850" y="3486150"/>
          <p14:tracePt t="25680" x="698500" y="3479800"/>
          <p14:tracePt t="25707" x="692150" y="3479800"/>
          <p14:tracePt t="25722" x="679450" y="3479800"/>
          <p14:tracePt t="25729" x="673100" y="3479800"/>
          <p14:tracePt t="25744" x="660400" y="3479800"/>
          <p14:tracePt t="25754" x="654050" y="3486150"/>
          <p14:tracePt t="25777" x="647700" y="3492500"/>
          <p14:tracePt t="25793" x="641350" y="3492500"/>
          <p14:tracePt t="25810" x="628650" y="3498850"/>
          <p14:tracePt t="25841" x="628650" y="3505200"/>
          <p14:tracePt t="25864" x="622300" y="3505200"/>
          <p14:tracePt t="25889" x="622300" y="3511550"/>
          <p14:tracePt t="25896" x="615950" y="3511550"/>
          <p14:tracePt t="25921" x="615950" y="3517900"/>
          <p14:tracePt t="25928" x="615950" y="3524250"/>
          <p14:tracePt t="25937" x="609600" y="3524250"/>
          <p14:tracePt t="25954" x="609600" y="3536950"/>
          <p14:tracePt t="25971" x="603250" y="3536950"/>
          <p14:tracePt t="25987" x="603250" y="3543300"/>
          <p14:tracePt t="26004" x="596900" y="3562350"/>
          <p14:tracePt t="26021" x="596900" y="3575050"/>
          <p14:tracePt t="26037" x="596900" y="3600450"/>
          <p14:tracePt t="26056" x="596900" y="3657600"/>
          <p14:tracePt t="26071" x="596900" y="3683000"/>
          <p14:tracePt t="26087" x="596900" y="3721100"/>
          <p14:tracePt t="26104" x="603250" y="3740150"/>
          <p14:tracePt t="26121" x="603250" y="3759200"/>
          <p14:tracePt t="26154" x="609600" y="3771900"/>
          <p14:tracePt t="26171" x="609600" y="3778250"/>
          <p14:tracePt t="26187" x="615950" y="3803650"/>
          <p14:tracePt t="26204" x="622300" y="3835400"/>
          <p14:tracePt t="26221" x="628650" y="3873500"/>
          <p14:tracePt t="26237" x="628650" y="3924300"/>
          <p14:tracePt t="26255" x="635000" y="3956050"/>
          <p14:tracePt t="26271" x="635000" y="3981450"/>
          <p14:tracePt t="26288" x="635000" y="4000500"/>
          <p14:tracePt t="26304" x="635000" y="4013200"/>
          <p14:tracePt t="26321" x="641350" y="4044950"/>
          <p14:tracePt t="26338" x="647700" y="4064000"/>
          <p14:tracePt t="26354" x="647700" y="4089400"/>
          <p14:tracePt t="26371" x="647700" y="4108450"/>
          <p14:tracePt t="26388" x="660400" y="4146550"/>
          <p14:tracePt t="26405" x="660400" y="4171950"/>
          <p14:tracePt t="26421" x="666750" y="4197350"/>
          <p14:tracePt t="26438" x="666750" y="4229100"/>
          <p14:tracePt t="26455" x="673100" y="4267200"/>
          <p14:tracePt t="26473" x="673100" y="4286250"/>
          <p14:tracePt t="26488" x="679450" y="4298950"/>
          <p14:tracePt t="26505" x="679450" y="4311650"/>
          <p14:tracePt t="26521" x="679450" y="4324350"/>
          <p14:tracePt t="26538" x="685800" y="4337050"/>
          <p14:tracePt t="26555" x="685800" y="4343400"/>
          <p14:tracePt t="26588" x="685800" y="4349750"/>
          <p14:tracePt t="26617" x="685800" y="4362450"/>
          <p14:tracePt t="26633" x="685800" y="4368800"/>
          <p14:tracePt t="26659" x="685800" y="4381500"/>
          <p14:tracePt t="26681" x="685800" y="4387850"/>
          <p14:tracePt t="26696" x="679450" y="4394200"/>
          <p14:tracePt t="27824" x="679450" y="4381500"/>
          <p14:tracePt t="27848" x="679450" y="4368800"/>
          <p14:tracePt t="27856" x="673100" y="4368800"/>
          <p14:tracePt t="27864" x="666750" y="4362450"/>
          <p14:tracePt t="27985" x="666750" y="4356100"/>
          <p14:tracePt t="28009" x="666750" y="4349750"/>
          <p14:tracePt t="28032" x="666750" y="4343400"/>
          <p14:tracePt t="28041" x="666750" y="4337050"/>
          <p14:tracePt t="28057" x="673100" y="4324350"/>
          <p14:tracePt t="28081" x="685800" y="4318000"/>
          <p14:tracePt t="28088" x="685800" y="4311650"/>
          <p14:tracePt t="28098" x="692150" y="4305300"/>
          <p14:tracePt t="28106" x="711200" y="4305300"/>
          <p14:tracePt t="28123" x="755650" y="4298950"/>
          <p14:tracePt t="28139" x="819150" y="4267200"/>
          <p14:tracePt t="28156" x="933450" y="4235450"/>
          <p14:tracePt t="28173" x="1092200" y="4171950"/>
          <p14:tracePt t="28189" x="1263650" y="4108450"/>
          <p14:tracePt t="28196" x="1435100" y="4083050"/>
          <p14:tracePt t="28209" x="1727200" y="4044950"/>
          <p14:tracePt t="28223" x="1987550" y="4044950"/>
          <p14:tracePt t="28239" x="2146300" y="4044950"/>
          <p14:tracePt t="28256" x="2279650" y="4044950"/>
          <p14:tracePt t="28273" x="2400300" y="4051300"/>
          <p14:tracePt t="28289" x="2489200" y="4051300"/>
          <p14:tracePt t="28306" x="2590800" y="4044950"/>
          <p14:tracePt t="28323" x="2711450" y="4013200"/>
          <p14:tracePt t="28339" x="2825750" y="3987800"/>
          <p14:tracePt t="28356" x="2914650" y="3956050"/>
          <p14:tracePt t="28373" x="2959100" y="3943350"/>
          <p14:tracePt t="28389" x="2978150" y="3937000"/>
          <p14:tracePt t="28407" x="3009900" y="3924300"/>
          <p14:tracePt t="28424" x="3022600" y="3917950"/>
          <p14:tracePt t="28440" x="3048000" y="3905250"/>
          <p14:tracePt t="28593" x="3060700" y="3905250"/>
          <p14:tracePt t="28600" x="3092450" y="3905250"/>
          <p14:tracePt t="28608" x="3130550" y="3905250"/>
          <p14:tracePt t="28622" x="3213100" y="3917950"/>
          <p14:tracePt t="28639" x="3302000" y="3937000"/>
          <p14:tracePt t="28656" x="3409950" y="3949700"/>
          <p14:tracePt t="28673" x="3505200" y="3987800"/>
          <p14:tracePt t="28689" x="3536950" y="4000500"/>
          <p14:tracePt t="28706" x="3549650" y="4006850"/>
          <p14:tracePt t="28723" x="3556000" y="4013200"/>
          <p14:tracePt t="28739" x="3556000" y="4019550"/>
          <p14:tracePt t="28756" x="3505200" y="4038600"/>
          <p14:tracePt t="28773" x="3346450" y="4070350"/>
          <p14:tracePt t="28789" x="3067050" y="4133850"/>
          <p14:tracePt t="28807" x="2476500" y="4260850"/>
          <p14:tracePt t="28823" x="2190750" y="4324350"/>
          <p14:tracePt t="28839" x="2025650" y="4337050"/>
          <p14:tracePt t="28856" x="1949450" y="4349750"/>
          <p14:tracePt t="28873" x="1917700" y="4349750"/>
          <p14:tracePt t="28890" x="1892300" y="4349750"/>
          <p14:tracePt t="28906" x="1879600" y="4349750"/>
          <p14:tracePt t="28923" x="1873250" y="4349750"/>
          <p14:tracePt t="29528" x="1860550" y="4343400"/>
          <p14:tracePt t="29536" x="1854200" y="4343400"/>
          <p14:tracePt t="29552" x="1847850" y="4330700"/>
          <p14:tracePt t="29664" x="1841500" y="4330700"/>
          <p14:tracePt t="29680" x="1835150" y="4330700"/>
          <p14:tracePt t="29872" x="1841500" y="4330700"/>
          <p14:tracePt t="29880" x="1854200" y="4337050"/>
          <p14:tracePt t="29890" x="1873250" y="4337050"/>
          <p14:tracePt t="29907" x="1905000" y="4343400"/>
          <p14:tracePt t="29924" x="1936750" y="4356100"/>
          <p14:tracePt t="29941" x="1968500" y="4356100"/>
          <p14:tracePt t="29957" x="2006600" y="4362450"/>
          <p14:tracePt t="29975" x="2089150" y="4362450"/>
          <p14:tracePt t="29991" x="2133600" y="4362450"/>
          <p14:tracePt t="30007" x="2171700" y="4362450"/>
          <p14:tracePt t="30024" x="2197100" y="4356100"/>
          <p14:tracePt t="30040" x="2228850" y="4356100"/>
          <p14:tracePt t="30057" x="2273300" y="4356100"/>
          <p14:tracePt t="30074" x="2317750" y="4356100"/>
          <p14:tracePt t="30091" x="2343150" y="4356100"/>
          <p14:tracePt t="30107" x="2368550" y="4349750"/>
          <p14:tracePt t="30124" x="2381250" y="4349750"/>
          <p14:tracePt t="30141" x="2387600" y="4349750"/>
          <p14:tracePt t="30157" x="2406650" y="4349750"/>
          <p14:tracePt t="30175" x="2457450" y="4337050"/>
          <p14:tracePt t="30191" x="2476500" y="4337050"/>
          <p14:tracePt t="30207" x="2482850" y="4337050"/>
          <p14:tracePt t="30224" x="2482850" y="4330700"/>
          <p14:tracePt t="30241" x="2489200" y="4330700"/>
          <p14:tracePt t="30258" x="2495550" y="4330700"/>
          <p14:tracePt t="30274" x="2527300" y="4330700"/>
          <p14:tracePt t="30291" x="2565400" y="4330700"/>
          <p14:tracePt t="30308" x="2578100" y="4330700"/>
          <p14:tracePt t="30324" x="2603500" y="4330700"/>
          <p14:tracePt t="30341" x="2628900" y="4330700"/>
          <p14:tracePt t="30358" x="2686050" y="4330700"/>
          <p14:tracePt t="30375" x="2806700" y="4330700"/>
          <p14:tracePt t="30391" x="2895600" y="4330700"/>
          <p14:tracePt t="30408" x="2959100" y="4330700"/>
          <p14:tracePt t="30424" x="3035300" y="4330700"/>
          <p14:tracePt t="30441" x="3086100" y="4330700"/>
          <p14:tracePt t="30458" x="3155950" y="4330700"/>
          <p14:tracePt t="30474" x="3238500" y="4324350"/>
          <p14:tracePt t="30491" x="3295650" y="4324350"/>
          <p14:tracePt t="30508" x="3359150" y="4324350"/>
          <p14:tracePt t="30524" x="3409950" y="4311650"/>
          <p14:tracePt t="30541" x="3492500" y="4311650"/>
          <p14:tracePt t="30558" x="3594100" y="4311650"/>
          <p14:tracePt t="30575" x="3771900" y="4311650"/>
          <p14:tracePt t="30591" x="3879850" y="4311650"/>
          <p14:tracePt t="30608" x="3975100" y="4318000"/>
          <p14:tracePt t="30625" x="4064000" y="4324350"/>
          <p14:tracePt t="30642" x="4127500" y="4324350"/>
          <p14:tracePt t="30658" x="4210050" y="4324350"/>
          <p14:tracePt t="30674" x="4267200" y="4324350"/>
          <p14:tracePt t="30691" x="4318000" y="4324350"/>
          <p14:tracePt t="30708" x="4349750" y="4324350"/>
          <p14:tracePt t="30724" x="4368800" y="4330700"/>
          <p14:tracePt t="30741" x="4375150" y="4330700"/>
          <p14:tracePt t="30800" x="4330700" y="4343400"/>
          <p14:tracePt t="30808" x="4279900" y="4343400"/>
          <p14:tracePt t="30816" x="4241800" y="4362450"/>
          <p14:tracePt t="30825" x="4191000" y="4375150"/>
          <p14:tracePt t="30841" x="4076700" y="4394200"/>
          <p14:tracePt t="30858" x="3886200" y="4394200"/>
          <p14:tracePt t="30875" x="3505200" y="4394200"/>
          <p14:tracePt t="30891" x="2889250" y="4394200"/>
          <p14:tracePt t="30908" x="2203450" y="4394200"/>
          <p14:tracePt t="30925" x="1562100" y="4394200"/>
          <p14:tracePt t="30941" x="1187450" y="4394200"/>
          <p14:tracePt t="30959" x="971550" y="4394200"/>
          <p14:tracePt t="30975" x="958850" y="4400550"/>
          <p14:tracePt t="31008" x="958850" y="4406900"/>
          <p14:tracePt t="31120" x="946150" y="4406900"/>
          <p14:tracePt t="31129" x="939800" y="4413250"/>
          <p14:tracePt t="31136" x="927100" y="4413250"/>
          <p14:tracePt t="31144" x="920750" y="4419600"/>
          <p14:tracePt t="31192" x="920750" y="4425950"/>
          <p14:tracePt t="31240" x="965200" y="4438650"/>
          <p14:tracePt t="31248" x="1022350" y="4457700"/>
          <p14:tracePt t="31258" x="1073150" y="4470400"/>
          <p14:tracePt t="31275" x="1206500" y="4476750"/>
          <p14:tracePt t="31292" x="1339850" y="4483100"/>
          <p14:tracePt t="31309" x="1473200" y="4483100"/>
          <p14:tracePt t="31325" x="1612900" y="4483100"/>
          <p14:tracePt t="31342" x="1803400" y="4483100"/>
          <p14:tracePt t="31360" x="2597150" y="4483100"/>
          <p14:tracePt t="31375" x="3181350" y="4483100"/>
          <p14:tracePt t="31393" x="3702050" y="4413250"/>
          <p14:tracePt t="31409" x="4051300" y="4362450"/>
          <p14:tracePt t="31425" x="4330700" y="4318000"/>
          <p14:tracePt t="31442" x="4521200" y="4292600"/>
          <p14:tracePt t="31459" x="4673600" y="4267200"/>
          <p14:tracePt t="31476" x="4737100" y="4241800"/>
          <p14:tracePt t="31492" x="4743450" y="4235450"/>
          <p14:tracePt t="31611" x="4749800" y="4235450"/>
          <p14:tracePt t="31617" x="4762500" y="4235450"/>
          <p14:tracePt t="31626" x="4775200" y="4235450"/>
          <p14:tracePt t="31642" x="4800600" y="4235450"/>
          <p14:tracePt t="31659" x="4813300" y="4235450"/>
          <p14:tracePt t="31793" x="4813300" y="4222750"/>
          <p14:tracePt t="31801" x="4813300" y="4178300"/>
          <p14:tracePt t="31809" x="4768850" y="4089400"/>
          <p14:tracePt t="31826" x="4641850" y="3778250"/>
          <p14:tracePt t="31843" x="4381500" y="3225800"/>
          <p14:tracePt t="31859" x="4000500" y="2470150"/>
          <p14:tracePt t="31876" x="3441700" y="1581150"/>
          <p14:tracePt t="31893" x="2889250" y="825500"/>
          <p14:tracePt t="31909" x="2533650" y="323850"/>
          <p14:tracePt t="31926" x="2368550" y="50800"/>
          <p14:tracePt t="32225" x="1905000" y="0"/>
          <p14:tracePt t="32233" x="1892300" y="19050"/>
          <p14:tracePt t="32243" x="1885950" y="44450"/>
          <p14:tracePt t="32260" x="1879600" y="69850"/>
          <p14:tracePt t="32276" x="1879600" y="95250"/>
          <p14:tracePt t="32293" x="1879600" y="127000"/>
          <p14:tracePt t="32310" x="1879600" y="171450"/>
          <p14:tracePt t="32326" x="1898650" y="228600"/>
          <p14:tracePt t="32343" x="1943100" y="311150"/>
          <p14:tracePt t="32360" x="1974850" y="374650"/>
          <p14:tracePt t="32377" x="2006600" y="431800"/>
          <p14:tracePt t="32393" x="2070100" y="488950"/>
          <p14:tracePt t="32410" x="2152650" y="533400"/>
          <p14:tracePt t="32426" x="2241550" y="539750"/>
          <p14:tracePt t="32443" x="2266950" y="546100"/>
          <p14:tracePt t="32460" x="2273300" y="546100"/>
          <p14:tracePt t="32476" x="2273300" y="539750"/>
          <p14:tracePt t="32493" x="2279650" y="520700"/>
          <p14:tracePt t="32510" x="2279650" y="482600"/>
          <p14:tracePt t="32528" x="2260600" y="412750"/>
          <p14:tracePt t="32543" x="2178050" y="374650"/>
          <p14:tracePt t="32560" x="2032000" y="336550"/>
          <p14:tracePt t="32576" x="1860550" y="336550"/>
          <p14:tracePt t="32593" x="1720850" y="336550"/>
          <p14:tracePt t="32611" x="1581150" y="349250"/>
          <p14:tracePt t="32627" x="1466850" y="374650"/>
          <p14:tracePt t="32643" x="1365250" y="412750"/>
          <p14:tracePt t="32660" x="1282700" y="469900"/>
          <p14:tracePt t="32677" x="1244600" y="539750"/>
          <p14:tracePt t="32682" x="1225550" y="577850"/>
          <p14:tracePt t="32693" x="1200150" y="628650"/>
          <p14:tracePt t="32710" x="1187450" y="685800"/>
          <p14:tracePt t="32728" x="1187450" y="825500"/>
          <p14:tracePt t="32743" x="1187450" y="914400"/>
          <p14:tracePt t="32760" x="1212850" y="1003300"/>
          <p14:tracePt t="32777" x="1257300" y="1073150"/>
          <p14:tracePt t="32793" x="1314450" y="1123950"/>
          <p14:tracePt t="32810" x="1454150" y="1155700"/>
          <p14:tracePt t="32827" x="1625600" y="1168400"/>
          <p14:tracePt t="32843" x="1816100" y="1200150"/>
          <p14:tracePt t="32860" x="2032000" y="1200150"/>
          <p14:tracePt t="32877" x="2190750" y="1200150"/>
          <p14:tracePt t="32894" x="2317750" y="1193800"/>
          <p14:tracePt t="32910" x="2451100" y="1168400"/>
          <p14:tracePt t="32928" x="2584450" y="1130300"/>
          <p14:tracePt t="32943" x="2667000" y="1092200"/>
          <p14:tracePt t="32960" x="2717800" y="1066800"/>
          <p14:tracePt t="32977" x="2768600" y="1022350"/>
          <p14:tracePt t="32994" x="2819400" y="946150"/>
          <p14:tracePt t="33010" x="2863850" y="819150"/>
          <p14:tracePt t="33027" x="2889250" y="698500"/>
          <p14:tracePt t="33044" x="2927350" y="603250"/>
          <p14:tracePt t="33060" x="2940050" y="546100"/>
          <p14:tracePt t="33077" x="2940050" y="501650"/>
          <p14:tracePt t="33094" x="2940050" y="463550"/>
          <p14:tracePt t="33110" x="2908300" y="419100"/>
          <p14:tracePt t="33128" x="2781300" y="317500"/>
          <p14:tracePt t="33144" x="2698750" y="279400"/>
          <p14:tracePt t="33160" x="2584450" y="234950"/>
          <p14:tracePt t="33177" x="2470150" y="215900"/>
          <p14:tracePt t="33194" x="2286000" y="190500"/>
          <p14:tracePt t="33211" x="2076450" y="184150"/>
          <p14:tracePt t="33227" x="1892300" y="184150"/>
          <p14:tracePt t="33244" x="1752600" y="196850"/>
          <p14:tracePt t="33260" x="1657350" y="228600"/>
          <p14:tracePt t="33277" x="1574800" y="254000"/>
          <p14:tracePt t="33294" x="1530350" y="285750"/>
          <p14:tracePt t="33311" x="1492250" y="330200"/>
          <p14:tracePt t="33327" x="1466850" y="368300"/>
          <p14:tracePt t="33344" x="1454150" y="406400"/>
          <p14:tracePt t="33361" x="1422400" y="444500"/>
          <p14:tracePt t="33377" x="1409700" y="501650"/>
          <p14:tracePt t="33394" x="1409700" y="571500"/>
          <p14:tracePt t="33411" x="1422400" y="654050"/>
          <p14:tracePt t="33427" x="1466850" y="736600"/>
          <p14:tracePt t="33444" x="1511300" y="781050"/>
          <p14:tracePt t="33461" x="1555750" y="806450"/>
          <p14:tracePt t="33477" x="1612900" y="825500"/>
          <p14:tracePt t="33494" x="1657350" y="838200"/>
          <p14:tracePt t="33512" x="1682750" y="844550"/>
          <p14:tracePt t="33527" x="1695450" y="850900"/>
          <p14:tracePt t="33544" x="1727200" y="850900"/>
          <p14:tracePt t="33561" x="1758950" y="850900"/>
          <p14:tracePt t="33578" x="1809750" y="838200"/>
          <p14:tracePt t="33594" x="1854200" y="819150"/>
          <p14:tracePt t="33611" x="1885950" y="787400"/>
          <p14:tracePt t="33628" x="1905000" y="762000"/>
          <p14:tracePt t="33644" x="1917700" y="736600"/>
          <p14:tracePt t="33661" x="1930400" y="704850"/>
          <p14:tracePt t="33678" x="1943100" y="692150"/>
          <p14:tracePt t="33684" x="1949450" y="685800"/>
          <p14:tracePt t="33817" x="1962150" y="679450"/>
          <p14:tracePt t="33825" x="1981200" y="679450"/>
          <p14:tracePt t="33836" x="2012950" y="685800"/>
          <p14:tracePt t="33844" x="2076450" y="685800"/>
          <p14:tracePt t="33861" x="2203450" y="711200"/>
          <p14:tracePt t="33878" x="2355850" y="711200"/>
          <p14:tracePt t="33895" x="2679700" y="711200"/>
          <p14:tracePt t="33912" x="2940050" y="711200"/>
          <p14:tracePt t="33928" x="3124200" y="711200"/>
          <p14:tracePt t="33944" x="3213100" y="673100"/>
          <p14:tracePt t="33961" x="3225800" y="660400"/>
          <p14:tracePt t="33978" x="3225800" y="596900"/>
          <p14:tracePt t="33995" x="3149600" y="488950"/>
          <p14:tracePt t="34011" x="3073400" y="393700"/>
          <p14:tracePt t="34028" x="2978150" y="336550"/>
          <p14:tracePt t="34045" x="2870200" y="292100"/>
          <p14:tracePt t="34061" x="2736850" y="266700"/>
          <p14:tracePt t="34078" x="2628900" y="254000"/>
          <p14:tracePt t="34095" x="2495550" y="228600"/>
          <p14:tracePt t="34114" x="2413000" y="209550"/>
          <p14:tracePt t="34128" x="2311400" y="190500"/>
          <p14:tracePt t="34145" x="2159000" y="184150"/>
          <p14:tracePt t="34161" x="1974850" y="184150"/>
          <p14:tracePt t="34178" x="1771650" y="196850"/>
          <p14:tracePt t="34184" x="1701800" y="222250"/>
          <p14:tracePt t="34195" x="1606550" y="241300"/>
          <p14:tracePt t="34211" x="1479550" y="292100"/>
          <p14:tracePt t="34228" x="1403350" y="336550"/>
          <p14:tracePt t="34245" x="1358900" y="368300"/>
          <p14:tracePt t="34261" x="1339850" y="387350"/>
          <p14:tracePt t="34278" x="1301750" y="419100"/>
          <p14:tracePt t="34296" x="1244600" y="469900"/>
          <p14:tracePt t="34311" x="1212850" y="495300"/>
          <p14:tracePt t="34328" x="1187450" y="539750"/>
          <p14:tracePt t="34345" x="1174750" y="571500"/>
          <p14:tracePt t="34362" x="1168400" y="622300"/>
          <p14:tracePt t="34378" x="1168400" y="654050"/>
          <p14:tracePt t="34395" x="1168400" y="673100"/>
          <p14:tracePt t="34412" x="1168400" y="698500"/>
          <p14:tracePt t="34428" x="1168400" y="704850"/>
          <p14:tracePt t="34445" x="1168400" y="711200"/>
          <p14:tracePt t="34537" x="1168400" y="717550"/>
          <p14:tracePt t="34545" x="1181100" y="717550"/>
          <p14:tracePt t="34553" x="1206500" y="736600"/>
          <p14:tracePt t="34562" x="1238250" y="742950"/>
          <p14:tracePt t="34578" x="1301750" y="755650"/>
          <p14:tracePt t="34595" x="1352550" y="762000"/>
          <p14:tracePt t="34612" x="1371600" y="762000"/>
          <p14:tracePt t="34629" x="1377950" y="762000"/>
          <p14:tracePt t="34666" x="1384300" y="762000"/>
          <p14:tracePt t="34678" x="1397000" y="762000"/>
          <p14:tracePt t="34695" x="1428750" y="762000"/>
          <p14:tracePt t="34712" x="1441450" y="768350"/>
          <p14:tracePt t="34809" x="1441450" y="774700"/>
          <p14:tracePt t="34817" x="1441450" y="781050"/>
          <p14:tracePt t="34829" x="1441450" y="787400"/>
          <p14:tracePt t="34845" x="1441450" y="825500"/>
          <p14:tracePt t="34862" x="1441450" y="844550"/>
          <p14:tracePt t="34880" x="1447800" y="889000"/>
          <p14:tracePt t="34895" x="1460500" y="914400"/>
          <p14:tracePt t="34912" x="1498600" y="952500"/>
          <p14:tracePt t="34929" x="1549400" y="1009650"/>
          <p14:tracePt t="34945" x="1593850" y="1079500"/>
          <p14:tracePt t="34962" x="1625600" y="1168400"/>
          <p14:tracePt t="34979" x="1631950" y="1270000"/>
          <p14:tracePt t="34995" x="1644650" y="1358900"/>
          <p14:tracePt t="35012" x="1644650" y="1416050"/>
          <p14:tracePt t="35029" x="1631950" y="1466850"/>
          <p14:tracePt t="35046" x="1619250" y="1511300"/>
          <p14:tracePt t="35062" x="1612900" y="1619250"/>
          <p14:tracePt t="35079" x="1612900" y="1885950"/>
          <p14:tracePt t="35098" x="1644650" y="2190750"/>
          <p14:tracePt t="35112" x="1778000" y="2546350"/>
          <p14:tracePt t="35129" x="1936750" y="2832100"/>
          <p14:tracePt t="35146" x="2076450" y="3041650"/>
          <p14:tracePt t="35162" x="2165350" y="3175000"/>
          <p14:tracePt t="35179" x="2241550" y="3263900"/>
          <p14:tracePt t="35185" x="2260600" y="3295650"/>
          <p14:tracePt t="35195" x="2273300" y="3314700"/>
          <p14:tracePt t="35212" x="2279650" y="3327400"/>
          <p14:tracePt t="35475" x="2286000" y="3327400"/>
          <p14:tracePt t="35489" x="2324100" y="3371850"/>
          <p14:tracePt t="35497" x="2368550" y="3422650"/>
          <p14:tracePt t="35512" x="2457450" y="3575050"/>
          <p14:tracePt t="35529" x="2578100" y="3746500"/>
          <p14:tracePt t="35546" x="2692400" y="3937000"/>
          <p14:tracePt t="35562" x="2781300" y="4089400"/>
          <p14:tracePt t="35579" x="2851150" y="4222750"/>
          <p14:tracePt t="35596" x="2908300" y="4368800"/>
          <p14:tracePt t="35613" x="2946400" y="4483100"/>
          <p14:tracePt t="35629" x="2965450" y="4584700"/>
          <p14:tracePt t="35646" x="2990850" y="4654550"/>
          <p14:tracePt t="35664" x="3016250" y="4718050"/>
          <p14:tracePt t="35679" x="3022600" y="4743450"/>
          <p14:tracePt t="35697" x="3028950" y="4749800"/>
          <p14:tracePt t="35714" x="3028950" y="4768850"/>
          <p14:tracePt t="35730" x="3028950" y="4781550"/>
          <p14:tracePt t="35746" x="3022600" y="4819650"/>
          <p14:tracePt t="35763" x="3009900" y="4864100"/>
          <p14:tracePt t="35779" x="2997200" y="4895850"/>
          <p14:tracePt t="35796" x="2997200" y="4914900"/>
          <p14:tracePt t="35813" x="2997200" y="4921250"/>
          <p14:tracePt t="35873" x="2990850" y="4927600"/>
          <p14:tracePt t="35882" x="2990850" y="4933950"/>
          <p14:tracePt t="35897" x="2990850" y="4946650"/>
          <p14:tracePt t="35905" x="3009900" y="4953000"/>
          <p14:tracePt t="35914" x="3022600" y="4953000"/>
          <p14:tracePt t="35930" x="3041650" y="4953000"/>
          <p14:tracePt t="36202" x="3054350" y="4953000"/>
          <p14:tracePt t="36210" x="3060700" y="4953000"/>
          <p14:tracePt t="36225" x="3060700" y="4965700"/>
          <p14:tracePt t="36233" x="3060700" y="4972050"/>
          <p14:tracePt t="36529" x="3060700" y="49784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95600" y="116632"/>
            <a:ext cx="7632848" cy="997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>
                <a:latin typeface="+mn-lt"/>
              </a:rPr>
              <a:t>Nonlinear model</a:t>
            </a:r>
            <a:endParaRPr lang="nl-NL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71" y="1928198"/>
            <a:ext cx="12026929" cy="3605957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1"/>
    </mc:Choice>
    <mc:Fallback>
      <p:transition spd="slow" advTm="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52" x="3054350" y="4978400"/>
          <p14:tracePt t="558" x="3054350" y="4972050"/>
          <p14:tracePt t="567" x="3054350" y="4959350"/>
          <p14:tracePt t="577" x="3048000" y="4953000"/>
          <p14:tracePt t="593" x="3048000" y="4940300"/>
          <p14:tracePt t="610" x="3048000" y="4933950"/>
          <p14:tracePt t="627" x="3041650" y="4927600"/>
          <p14:tracePt t="977" x="3054350" y="4927600"/>
          <p14:tracePt t="982" x="3073400" y="4933950"/>
          <p14:tracePt t="994" x="3086100" y="4933950"/>
          <p14:tracePt t="1011" x="3105150" y="4933950"/>
          <p14:tracePt t="1027" x="3124200" y="4933950"/>
          <p14:tracePt t="1045" x="3136900" y="4940300"/>
          <p14:tracePt t="1422" x="3130550" y="4940300"/>
          <p14:tracePt t="1439" x="3124200" y="4940300"/>
          <p14:tracePt t="1447" x="3105150" y="4940300"/>
          <p14:tracePt t="1463" x="3098800" y="4940300"/>
          <p14:tracePt t="1470" x="3086100" y="4940300"/>
          <p14:tracePt t="1495" x="3079750" y="4940300"/>
          <p14:tracePt t="1774" x="3073400" y="4933950"/>
          <p14:tracePt t="1918" x="3067050" y="4933950"/>
          <p14:tracePt t="1926" x="3060700" y="4927600"/>
          <p14:tracePt t="1935" x="3048000" y="4927600"/>
          <p14:tracePt t="1951" x="3041650" y="4927600"/>
          <p14:tracePt t="1962" x="3035300" y="4914900"/>
          <p14:tracePt t="1978" x="3028950" y="4914900"/>
          <p14:tracePt t="2102" x="3022600" y="4914900"/>
          <p14:tracePt t="2182" x="3009900" y="4914900"/>
          <p14:tracePt t="2199" x="3003550" y="4914900"/>
          <p14:tracePt t="2215" x="2997200" y="4914900"/>
          <p14:tracePt t="2222" x="2990850" y="4914900"/>
          <p14:tracePt t="2240" x="2984500" y="4914900"/>
          <p14:tracePt t="2246" x="2978150" y="4914900"/>
          <p14:tracePt t="2262" x="2971800" y="4921250"/>
          <p14:tracePt t="2278" x="2959100" y="4921250"/>
          <p14:tracePt t="2312" x="2946400" y="4933950"/>
          <p14:tracePt t="2329" x="2921000" y="4933950"/>
          <p14:tracePt t="2345" x="2895600" y="4946650"/>
          <p14:tracePt t="2362" x="2870200" y="4946650"/>
          <p14:tracePt t="2379" x="2851150" y="4959350"/>
          <p14:tracePt t="2395" x="2832100" y="4959350"/>
          <p14:tracePt t="2412" x="2813050" y="4965700"/>
          <p14:tracePt t="2663" x="2806700" y="4965700"/>
          <p14:tracePt t="2670" x="2806700" y="4953000"/>
          <p14:tracePt t="2679" x="2806700" y="4933950"/>
          <p14:tracePt t="2695" x="2806700" y="4883150"/>
          <p14:tracePt t="2712" x="2806700" y="4800600"/>
          <p14:tracePt t="2729" x="2794000" y="4679950"/>
          <p14:tracePt t="2745" x="2692400" y="4489450"/>
          <p14:tracePt t="2762" x="2578100" y="4298950"/>
          <p14:tracePt t="2779" x="2413000" y="4114800"/>
          <p14:tracePt t="2795" x="2241550" y="3924300"/>
          <p14:tracePt t="2813" x="1974850" y="3733800"/>
          <p14:tracePt t="2829" x="1841500" y="3663950"/>
          <p14:tracePt t="2846" x="1752600" y="3638550"/>
          <p14:tracePt t="2862" x="1727200" y="3638550"/>
          <p14:tracePt t="2879" x="1689100" y="3638550"/>
          <p14:tracePt t="2896" x="1670050" y="3638550"/>
          <p14:tracePt t="2912" x="1651000" y="3638550"/>
          <p14:tracePt t="2929" x="1619250" y="3651250"/>
          <p14:tracePt t="2946" x="1593850" y="3670300"/>
          <p14:tracePt t="2962" x="1568450" y="3695700"/>
          <p14:tracePt t="2979" x="1530350" y="3727450"/>
          <p14:tracePt t="2997" x="1473200" y="3778250"/>
          <p14:tracePt t="3013" x="1447800" y="3810000"/>
          <p14:tracePt t="3029" x="1428750" y="3835400"/>
          <p14:tracePt t="3046" x="1416050" y="3848100"/>
          <p14:tracePt t="3062" x="1409700" y="3860800"/>
          <p14:tracePt t="3103" x="1403350" y="3867150"/>
          <p14:tracePt t="3112" x="1390650" y="3873500"/>
          <p14:tracePt t="3129" x="1377950" y="3873500"/>
          <p14:tracePt t="3146" x="1346200" y="3892550"/>
          <p14:tracePt t="3163" x="1327150" y="3892550"/>
          <p14:tracePt t="3179" x="1301750" y="3905250"/>
          <p14:tracePt t="3196" x="1263650" y="3905250"/>
          <p14:tracePt t="3213" x="1231900" y="3905250"/>
          <p14:tracePt t="3229" x="1206500" y="3905250"/>
          <p14:tracePt t="3246" x="1193800" y="3911600"/>
          <p14:tracePt t="3263" x="1181100" y="3911600"/>
          <p14:tracePt t="3279" x="1168400" y="3917950"/>
          <p14:tracePt t="3296" x="1162050" y="3924300"/>
          <p14:tracePt t="3313" x="1155700" y="3924300"/>
          <p14:tracePt t="3329" x="1155700" y="3930650"/>
          <p14:tracePt t="3346" x="1149350" y="3930650"/>
          <p14:tracePt t="3363" x="1123950" y="3949700"/>
          <p14:tracePt t="3379" x="1123950" y="3962400"/>
          <p14:tracePt t="3397" x="1085850" y="4000500"/>
          <p14:tracePt t="3413" x="1079500" y="4013200"/>
          <p14:tracePt t="3429" x="1066800" y="4025900"/>
          <p14:tracePt t="3446" x="1054100" y="4032250"/>
          <p14:tracePt t="3463" x="1047750" y="4038600"/>
          <p14:tracePt t="3479" x="1041400" y="4038600"/>
          <p14:tracePt t="3496" x="1035050" y="4038600"/>
          <p14:tracePt t="3530" x="1028700" y="4038600"/>
          <p14:tracePt t="3546" x="1009650" y="4032250"/>
          <p14:tracePt t="3563" x="996950" y="4000500"/>
          <p14:tracePt t="3580" x="996950" y="3943350"/>
          <p14:tracePt t="3599" x="996950" y="3879850"/>
          <p14:tracePt t="3613" x="996950" y="3848100"/>
          <p14:tracePt t="3630" x="1003300" y="3829050"/>
          <p14:tracePt t="3646" x="1035050" y="3803650"/>
          <p14:tracePt t="3663" x="1060450" y="3790950"/>
          <p14:tracePt t="3680" x="1092200" y="3784600"/>
          <p14:tracePt t="3697" x="1117600" y="3784600"/>
          <p14:tracePt t="3758" x="1123950" y="3784600"/>
          <p14:tracePt t="3767" x="1130300" y="3784600"/>
          <p14:tracePt t="3774" x="1162050" y="3797300"/>
          <p14:tracePt t="3784" x="1200150" y="3816350"/>
          <p14:tracePt t="3797" x="1308100" y="3835400"/>
          <p14:tracePt t="3813" x="1435100" y="3848100"/>
          <p14:tracePt t="3830" x="1593850" y="3848100"/>
          <p14:tracePt t="3847" x="1854200" y="3848100"/>
          <p14:tracePt t="3863" x="2317750" y="3848100"/>
          <p14:tracePt t="3880" x="2832100" y="3848100"/>
          <p14:tracePt t="3897" x="3384550" y="3848100"/>
          <p14:tracePt t="3913" x="3898900" y="3848100"/>
          <p14:tracePt t="3930" x="4235450" y="3867150"/>
          <p14:tracePt t="3947" x="4451350" y="3892550"/>
          <p14:tracePt t="3963" x="4565650" y="3924300"/>
          <p14:tracePt t="3981" x="4648200" y="3968750"/>
          <p14:tracePt t="3997" x="4699000" y="3994150"/>
          <p14:tracePt t="4013" x="4800600" y="4032250"/>
          <p14:tracePt t="4030" x="4883150" y="4076700"/>
          <p14:tracePt t="4046" x="4965700" y="4140200"/>
          <p14:tracePt t="4063" x="5029200" y="4191000"/>
          <p14:tracePt t="4080" x="5099050" y="4254500"/>
          <p14:tracePt t="4097" x="5175250" y="4305300"/>
          <p14:tracePt t="4114" x="5213350" y="4337050"/>
          <p14:tracePt t="4130" x="5257800" y="4368800"/>
          <p14:tracePt t="4147" x="5327650" y="4394200"/>
          <p14:tracePt t="4163" x="5416550" y="4400550"/>
          <p14:tracePt t="4181" x="5537200" y="4413250"/>
          <p14:tracePt t="4197" x="5600700" y="4413250"/>
          <p14:tracePt t="4213" x="5657850" y="4413250"/>
          <p14:tracePt t="4230" x="5753100" y="4413250"/>
          <p14:tracePt t="4247" x="5848350" y="4387850"/>
          <p14:tracePt t="4263" x="5937250" y="4368800"/>
          <p14:tracePt t="4280" x="6019800" y="4343400"/>
          <p14:tracePt t="4297" x="6089650" y="4311650"/>
          <p14:tracePt t="4313" x="6178550" y="4260850"/>
          <p14:tracePt t="4330" x="6305550" y="4216400"/>
          <p14:tracePt t="4347" x="6489700" y="4171950"/>
          <p14:tracePt t="4364" x="6711950" y="4133850"/>
          <p14:tracePt t="4382" x="6985000" y="4095750"/>
          <p14:tracePt t="4397" x="7124700" y="4070350"/>
          <p14:tracePt t="4414" x="7219950" y="4057650"/>
          <p14:tracePt t="4430" x="7315200" y="4038600"/>
          <p14:tracePt t="4447" x="7429500" y="4025900"/>
          <p14:tracePt t="4463" x="7531100" y="4013200"/>
          <p14:tracePt t="4480" x="7600950" y="4013200"/>
          <p14:tracePt t="4497" x="7696200" y="4013200"/>
          <p14:tracePt t="4514" x="7823200" y="4025900"/>
          <p14:tracePt t="4519" x="7899400" y="4038600"/>
          <p14:tracePt t="4530" x="7981950" y="4038600"/>
          <p14:tracePt t="4547" x="8121650" y="4044950"/>
          <p14:tracePt t="4564" x="8261350" y="4044950"/>
          <p14:tracePt t="4581" x="8509000" y="4044950"/>
          <p14:tracePt t="4597" x="8724900" y="4044950"/>
          <p14:tracePt t="4614" x="9074150" y="4044950"/>
          <p14:tracePt t="4630" x="9366250" y="4044950"/>
          <p14:tracePt t="4647" x="9696450" y="4044950"/>
          <p14:tracePt t="4664" x="10001250" y="4032250"/>
          <p14:tracePt t="4681" x="10160000" y="4006850"/>
          <p14:tracePt t="4697" x="10280650" y="3994150"/>
          <p14:tracePt t="4714" x="10325100" y="3987800"/>
          <p14:tracePt t="4731" x="10331450" y="3987800"/>
          <p14:tracePt t="4839" x="10344150" y="3981450"/>
          <p14:tracePt t="4855" x="10350500" y="3975100"/>
          <p14:tracePt t="4864" x="10356850" y="3975100"/>
          <p14:tracePt t="4871" x="10363200" y="3975100"/>
          <p14:tracePt t="4991" x="10350500" y="3975100"/>
          <p14:tracePt t="4998" x="10344150" y="3975100"/>
          <p14:tracePt t="5014" x="10331450" y="3975100"/>
          <p14:tracePt t="5023" x="10325100" y="3975100"/>
          <p14:tracePt t="5055" x="10318750" y="3975100"/>
          <p14:tracePt t="5351" x="10318750" y="3994150"/>
          <p14:tracePt t="5358" x="10267950" y="4025900"/>
          <p14:tracePt t="5367" x="10242550" y="4044950"/>
          <p14:tracePt t="5381" x="10172700" y="4064000"/>
          <p14:tracePt t="5398" x="10102850" y="4083050"/>
          <p14:tracePt t="5415" x="10007600" y="4102100"/>
          <p14:tracePt t="5431" x="9893300" y="4133850"/>
          <p14:tracePt t="5448" x="9740900" y="4159250"/>
          <p14:tracePt t="5465" x="9588500" y="4184650"/>
          <p14:tracePt t="5481" x="9417050" y="4210050"/>
          <p14:tracePt t="5498" x="9258300" y="4229100"/>
          <p14:tracePt t="5515" x="9118600" y="4235450"/>
          <p14:tracePt t="5522" x="9055100" y="4241800"/>
          <p14:tracePt t="5531" x="8997950" y="4241800"/>
          <p14:tracePt t="5549" x="8858250" y="4241800"/>
          <p14:tracePt t="5565" x="8794750" y="4241800"/>
          <p14:tracePt t="5581" x="8750300" y="4241800"/>
          <p14:tracePt t="5598" x="8712200" y="4248150"/>
          <p14:tracePt t="5615" x="8693150" y="4248150"/>
          <p14:tracePt t="5631" x="8680450" y="4254500"/>
          <p14:tracePt t="5648" x="8674100" y="4260850"/>
          <p14:tracePt t="5665" x="8667750" y="4260850"/>
          <p14:tracePt t="5681" x="8661400" y="4260850"/>
          <p14:tracePt t="5698" x="8655050" y="4260850"/>
          <p14:tracePt t="5715" x="8642350" y="4267200"/>
          <p14:tracePt t="5732" x="8636000" y="4267200"/>
          <p14:tracePt t="6463" x="8616950" y="4267200"/>
          <p14:tracePt t="6471" x="8572500" y="4267200"/>
          <p14:tracePt t="6482" x="8509000" y="4267200"/>
          <p14:tracePt t="6499" x="8343900" y="4216400"/>
          <p14:tracePt t="6516" x="8197850" y="4178300"/>
          <p14:tracePt t="6521" x="8166100" y="4159250"/>
          <p14:tracePt t="6533" x="8108950" y="4121150"/>
          <p14:tracePt t="6549" x="8058150" y="4095750"/>
          <p14:tracePt t="6565" x="8020050" y="4070350"/>
          <p14:tracePt t="6582" x="7962900" y="4038600"/>
          <p14:tracePt t="6599" x="7918450" y="4025900"/>
          <p14:tracePt t="6616" x="7874000" y="4025900"/>
          <p14:tracePt t="6632" x="7823200" y="4025900"/>
          <p14:tracePt t="6649" x="7766050" y="4025900"/>
          <p14:tracePt t="6666" x="7721600" y="4038600"/>
          <p14:tracePt t="6682" x="7677150" y="4057650"/>
          <p14:tracePt t="6699" x="7645400" y="4083050"/>
          <p14:tracePt t="6716" x="7626350" y="4114800"/>
          <p14:tracePt t="6733" x="7620000" y="4140200"/>
          <p14:tracePt t="6766" x="7620000" y="4146550"/>
          <p14:tracePt t="6784" x="7620000" y="4152900"/>
          <p14:tracePt t="6799" x="7620000" y="4159250"/>
          <p14:tracePt t="6816" x="7620000" y="4165600"/>
          <p14:tracePt t="6833" x="7626350" y="4165600"/>
          <p14:tracePt t="7030" x="7632700" y="4165600"/>
          <p14:tracePt t="7046" x="7639050" y="4165600"/>
          <p14:tracePt t="7063" x="7645400" y="4165600"/>
          <p14:tracePt t="7071" x="7651750" y="4165600"/>
          <p14:tracePt t="7083" x="7664450" y="4165600"/>
          <p14:tracePt t="7099" x="7689850" y="4165600"/>
          <p14:tracePt t="7118" x="7702550" y="4165600"/>
          <p14:tracePt t="7133" x="7708900" y="4165600"/>
          <p14:tracePt t="7149" x="7734300" y="4159250"/>
          <p14:tracePt t="7166" x="7804150" y="4140200"/>
          <p14:tracePt t="7183" x="7905750" y="4076700"/>
          <p14:tracePt t="7200" x="8007350" y="4019550"/>
          <p14:tracePt t="7216" x="8147050" y="3930650"/>
          <p14:tracePt t="7233" x="8375650" y="3822700"/>
          <p14:tracePt t="7250" x="8680450" y="3683000"/>
          <p14:tracePt t="7266" x="9093200" y="3517900"/>
          <p14:tracePt t="7283" x="9486900" y="3409950"/>
          <p14:tracePt t="7299" x="9810750" y="3371850"/>
          <p14:tracePt t="7317" x="10109200" y="3359150"/>
          <p14:tracePt t="7333" x="10204450" y="3371850"/>
          <p14:tracePt t="7350" x="10261600" y="3403600"/>
          <p14:tracePt t="7366" x="10293350" y="3416300"/>
          <p14:tracePt t="7383" x="10299700" y="3422650"/>
          <p14:tracePt t="7400" x="10318750" y="3448050"/>
          <p14:tracePt t="7416" x="10344150" y="3479800"/>
          <p14:tracePt t="7433" x="10394950" y="3536950"/>
          <p14:tracePt t="7450" x="10458450" y="3581400"/>
          <p14:tracePt t="7466" x="10528300" y="3600450"/>
          <p14:tracePt t="7483" x="10585450" y="3625850"/>
          <p14:tracePt t="7500" x="10623550" y="3632200"/>
          <p14:tracePt t="7518" x="10636250" y="3638550"/>
          <p14:tracePt t="7543" x="10642600" y="3644900"/>
          <p14:tracePt t="7551" x="10648950" y="3644900"/>
          <p14:tracePt t="7575" x="10648950" y="3651250"/>
          <p14:tracePt t="7584" x="10642600" y="3651250"/>
          <p14:tracePt t="7600" x="10636250" y="3651250"/>
          <p14:tracePt t="7617" x="10617200" y="3651250"/>
          <p14:tracePt t="7633" x="10598150" y="3663950"/>
          <p14:tracePt t="7650" x="10566400" y="3663950"/>
          <p14:tracePt t="7667" x="10509250" y="3676650"/>
          <p14:tracePt t="7683" x="10439400" y="3676650"/>
          <p14:tracePt t="7700" x="10350500" y="3695700"/>
          <p14:tracePt t="7717" x="10236200" y="3721100"/>
          <p14:tracePt t="7733" x="10140950" y="3765550"/>
          <p14:tracePt t="7750" x="10033000" y="3810000"/>
          <p14:tracePt t="7767" x="9880600" y="3867150"/>
          <p14:tracePt t="7783" x="9753600" y="3905250"/>
          <p14:tracePt t="7800" x="9645650" y="3949700"/>
          <p14:tracePt t="7817" x="9525000" y="3981450"/>
          <p14:tracePt t="7833" x="9410700" y="4025900"/>
          <p14:tracePt t="7850" x="9277350" y="4076700"/>
          <p14:tracePt t="7867" x="9144000" y="4133850"/>
          <p14:tracePt t="7884" x="9010650" y="4191000"/>
          <p14:tracePt t="7902" x="8832850" y="4241800"/>
          <p14:tracePt t="7917" x="8718550" y="4279900"/>
          <p14:tracePt t="7934" x="8667750" y="4279900"/>
          <p14:tracePt t="7950" x="8578850" y="4292600"/>
          <p14:tracePt t="7967" x="8528050" y="4305300"/>
          <p14:tracePt t="7984" x="8489950" y="4305300"/>
          <p14:tracePt t="8000" x="8483600" y="4305300"/>
          <p14:tracePt t="8017" x="8477250" y="4305300"/>
          <p14:tracePt t="8022" x="8470900" y="4305300"/>
          <p14:tracePt t="8034" x="8464550" y="4305300"/>
          <p14:tracePt t="8063" x="8458200" y="4305300"/>
          <p14:tracePt t="8095" x="8458200" y="4298950"/>
          <p14:tracePt t="8111" x="8458200" y="4292600"/>
          <p14:tracePt t="8119" x="8464550" y="4292600"/>
          <p14:tracePt t="8135" x="8470900" y="4279900"/>
          <p14:tracePt t="8151" x="8489950" y="4267200"/>
          <p14:tracePt t="8159" x="8489950" y="4260850"/>
          <p14:tracePt t="8168" x="8496300" y="4260850"/>
          <p14:tracePt t="8184" x="8509000" y="4241800"/>
          <p14:tracePt t="8201" x="8509000" y="4222750"/>
          <p14:tracePt t="8217" x="8509000" y="4210050"/>
          <p14:tracePt t="8234" x="8509000" y="4197350"/>
          <p14:tracePt t="8250" x="8509000" y="4184650"/>
          <p14:tracePt t="8267" x="8509000" y="4171950"/>
          <p14:tracePt t="8284" x="8509000" y="41656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95600" y="116632"/>
            <a:ext cx="7632848" cy="997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>
                <a:latin typeface="+mn-lt"/>
              </a:rPr>
              <a:t>Nonlinear model</a:t>
            </a:r>
            <a:endParaRPr lang="nl-NL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5" y="1928198"/>
            <a:ext cx="12016321" cy="3605957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8"/>
    </mc:Choice>
    <mc:Fallback>
      <p:transition spd="slow" advTm="1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3" x="8502650" y="4165600"/>
          <p14:tracePt t="709" x="8496300" y="4178300"/>
          <p14:tracePt t="726" x="8470900" y="4191000"/>
          <p14:tracePt t="743" x="8445500" y="4197350"/>
          <p14:tracePt t="759" x="8413750" y="4210050"/>
          <p14:tracePt t="776" x="8388350" y="4216400"/>
          <p14:tracePt t="793" x="8369300" y="4222750"/>
          <p14:tracePt t="809" x="8331200" y="4235450"/>
          <p14:tracePt t="827" x="8293100" y="4248150"/>
          <p14:tracePt t="830" x="8255000" y="4260850"/>
          <p14:tracePt t="843" x="8235950" y="4260850"/>
          <p14:tracePt t="860" x="8204200" y="4267200"/>
          <p14:tracePt t="878" x="8147050" y="4286250"/>
          <p14:tracePt t="893" x="8096250" y="4286250"/>
          <p14:tracePt t="910" x="8032750" y="4286250"/>
          <p14:tracePt t="926" x="7905750" y="4286250"/>
          <p14:tracePt t="943" x="7747000" y="4286250"/>
          <p14:tracePt t="960" x="7594600" y="4286250"/>
          <p14:tracePt t="976" x="7454900" y="4286250"/>
          <p14:tracePt t="993" x="7340600" y="4286250"/>
          <p14:tracePt t="1010" x="7245350" y="4279900"/>
          <p14:tracePt t="1027" x="7162800" y="4267200"/>
          <p14:tracePt t="1043" x="7086600" y="4254500"/>
          <p14:tracePt t="1060" x="6997700" y="4241800"/>
          <p14:tracePt t="1078" x="6889750" y="4222750"/>
          <p14:tracePt t="1094" x="6813550" y="4216400"/>
          <p14:tracePt t="1111" x="6724650" y="4197350"/>
          <p14:tracePt t="1127" x="6635750" y="4197350"/>
          <p14:tracePt t="1143" x="6572250" y="4197350"/>
          <p14:tracePt t="1160" x="6521450" y="4197350"/>
          <p14:tracePt t="1177" x="6515100" y="4197350"/>
          <p14:tracePt t="1193" x="6496050" y="4197350"/>
          <p14:tracePt t="1210" x="6483350" y="4197350"/>
          <p14:tracePt t="1227" x="6464300" y="4197350"/>
          <p14:tracePt t="1244" x="6438900" y="4210050"/>
          <p14:tracePt t="1261" x="6381750" y="4222750"/>
          <p14:tracePt t="1277" x="6356350" y="4222750"/>
          <p14:tracePt t="1293" x="6330950" y="4229100"/>
          <p14:tracePt t="1310" x="6292850" y="4229100"/>
          <p14:tracePt t="1327" x="6210300" y="4229100"/>
          <p14:tracePt t="1344" x="6115050" y="4229100"/>
          <p14:tracePt t="1360" x="6013450" y="4229100"/>
          <p14:tracePt t="1377" x="5911850" y="4229100"/>
          <p14:tracePt t="1394" x="5797550" y="4229100"/>
          <p14:tracePt t="1410" x="5683250" y="4229100"/>
          <p14:tracePt t="1427" x="5537200" y="4241800"/>
          <p14:tracePt t="1448" x="5295900" y="4248150"/>
          <p14:tracePt t="1460" x="5067300" y="4248150"/>
          <p14:tracePt t="1477" x="4826000" y="4248150"/>
          <p14:tracePt t="1493" x="4686300" y="4248150"/>
          <p14:tracePt t="1510" x="4597400" y="4248150"/>
          <p14:tracePt t="1527" x="4546600" y="4248150"/>
          <p14:tracePt t="1543" x="4521200" y="4241800"/>
          <p14:tracePt t="1782" x="4521200" y="4229100"/>
          <p14:tracePt t="1805" x="4502150" y="4229100"/>
          <p14:tracePt t="1827" x="4445000" y="4229100"/>
          <p14:tracePt t="1844" x="4337050" y="4229100"/>
          <p14:tracePt t="1861" x="4064000" y="4229100"/>
          <p14:tracePt t="1877" x="3886200" y="4222750"/>
          <p14:tracePt t="1894" x="3714750" y="4222750"/>
          <p14:tracePt t="1910" x="3600450" y="4222750"/>
          <p14:tracePt t="1927" x="3505200" y="4222750"/>
          <p14:tracePt t="1944" x="3454400" y="4222750"/>
          <p14:tracePt t="1961" x="3416300" y="4222750"/>
          <p14:tracePt t="1977" x="3378200" y="4222750"/>
          <p14:tracePt t="1994" x="3371850" y="4222750"/>
          <p14:tracePt t="2011" x="3365500" y="4222750"/>
          <p14:tracePt t="2061" x="3371850" y="4197350"/>
          <p14:tracePt t="2077" x="3429000" y="4165600"/>
          <p14:tracePt t="2094" x="3467100" y="4121150"/>
          <p14:tracePt t="2111" x="3600450" y="4070350"/>
          <p14:tracePt t="2128" x="3778250" y="4000500"/>
          <p14:tracePt t="2144" x="3924300" y="3962400"/>
          <p14:tracePt t="2161" x="4108450" y="3892550"/>
          <p14:tracePt t="2178" x="4292600" y="3848100"/>
          <p14:tracePt t="2194" x="4476750" y="3810000"/>
          <p14:tracePt t="2211" x="4641850" y="3784600"/>
          <p14:tracePt t="2228" x="4838700" y="3784600"/>
          <p14:tracePt t="2245" x="5187950" y="3784600"/>
          <p14:tracePt t="2261" x="5372100" y="3778250"/>
          <p14:tracePt t="2278" x="5518150" y="3765550"/>
          <p14:tracePt t="2295" x="5607050" y="3746500"/>
          <p14:tracePt t="2311" x="5651500" y="3746500"/>
          <p14:tracePt t="2328" x="5759450" y="3746500"/>
          <p14:tracePt t="2344" x="5873750" y="3797300"/>
          <p14:tracePt t="2361" x="6000750" y="3873500"/>
          <p14:tracePt t="2378" x="6127750" y="3924300"/>
          <p14:tracePt t="2395" x="6242050" y="3994150"/>
          <p14:tracePt t="2411" x="6343650" y="4057650"/>
          <p14:tracePt t="2428" x="6413500" y="4108450"/>
          <p14:tracePt t="2445" x="6489700" y="4197350"/>
          <p14:tracePt t="2461" x="6534150" y="4254500"/>
          <p14:tracePt t="2478" x="6578600" y="4298950"/>
          <p14:tracePt t="2495" x="6616700" y="4337050"/>
          <p14:tracePt t="2511" x="6661150" y="4368800"/>
          <p14:tracePt t="2528" x="6718300" y="4406900"/>
          <p14:tracePt t="2545" x="6762750" y="4438650"/>
          <p14:tracePt t="2561" x="6807200" y="4470400"/>
          <p14:tracePt t="2578" x="6870700" y="4508500"/>
          <p14:tracePt t="2595" x="6953250" y="4540250"/>
          <p14:tracePt t="2612" x="7010400" y="4565650"/>
          <p14:tracePt t="2628" x="7054850" y="4578350"/>
          <p14:tracePt t="2646" x="7131050" y="4597400"/>
          <p14:tracePt t="2661" x="7213600" y="4616450"/>
          <p14:tracePt t="2678" x="7340600" y="4629150"/>
          <p14:tracePt t="2695" x="7505700" y="4648200"/>
          <p14:tracePt t="2712" x="7664450" y="4648200"/>
          <p14:tracePt t="2728" x="7816850" y="4648200"/>
          <p14:tracePt t="2745" x="7975600" y="4648200"/>
          <p14:tracePt t="2761" x="8108950" y="4648200"/>
          <p14:tracePt t="2778" x="8267700" y="4648200"/>
          <p14:tracePt t="2795" x="8451850" y="4648200"/>
          <p14:tracePt t="2812" x="8623300" y="4641850"/>
          <p14:tracePt t="2818" x="8699500" y="4635500"/>
          <p14:tracePt t="2831" x="8845550" y="4616450"/>
          <p14:tracePt t="2845" x="9010650" y="4591050"/>
          <p14:tracePt t="2862" x="9163050" y="4565650"/>
          <p14:tracePt t="2878" x="9334500" y="4533900"/>
          <p14:tracePt t="2895" x="9467850" y="4533900"/>
          <p14:tracePt t="2912" x="9575800" y="4521200"/>
          <p14:tracePt t="2928" x="9645650" y="4514850"/>
          <p14:tracePt t="2945" x="9658350" y="4514850"/>
          <p14:tracePt t="2995" x="9652000" y="4502150"/>
          <p14:tracePt t="3012" x="9518650" y="4483100"/>
          <p14:tracePt t="3028" x="9347200" y="4483100"/>
          <p14:tracePt t="3045" x="8743950" y="4483100"/>
          <p14:tracePt t="3062" x="8070850" y="4457700"/>
          <p14:tracePt t="3078" x="7302500" y="4394200"/>
          <p14:tracePt t="3095" x="6496050" y="4394200"/>
          <p14:tracePt t="3112" x="5740400" y="4368800"/>
          <p14:tracePt t="3129" x="5118100" y="4292600"/>
          <p14:tracePt t="3145" x="4540250" y="4222750"/>
          <p14:tracePt t="3162" x="4108450" y="4165600"/>
          <p14:tracePt t="3178" x="3917950" y="4146550"/>
          <p14:tracePt t="3195" x="3765550" y="4133850"/>
          <p14:tracePt t="3212" x="3632200" y="4102100"/>
          <p14:tracePt t="3228" x="3511550" y="4102100"/>
          <p14:tracePt t="3245" x="3333750" y="4102100"/>
          <p14:tracePt t="3262" x="3219450" y="4095750"/>
          <p14:tracePt t="3278" x="3086100" y="4070350"/>
          <p14:tracePt t="3295" x="2984500" y="4064000"/>
          <p14:tracePt t="3312" x="2844800" y="4038600"/>
          <p14:tracePt t="3328" x="2736850" y="4038600"/>
          <p14:tracePt t="3345" x="2628900" y="4038600"/>
          <p14:tracePt t="3362" x="2546350" y="4038600"/>
          <p14:tracePt t="3379" x="2476500" y="4038600"/>
          <p14:tracePt t="3395" x="2425700" y="4032250"/>
          <p14:tracePt t="3412" x="2368550" y="4032250"/>
          <p14:tracePt t="3430" x="2311400" y="4044950"/>
          <p14:tracePt t="3446" x="2235200" y="4076700"/>
          <p14:tracePt t="3462" x="2152650" y="4108450"/>
          <p14:tracePt t="3479" x="2101850" y="4133850"/>
          <p14:tracePt t="3495" x="2051050" y="4140200"/>
          <p14:tracePt t="3512" x="2019300" y="4140200"/>
          <p14:tracePt t="3529" x="1981200" y="4140200"/>
          <p14:tracePt t="3546" x="1943100" y="4152900"/>
          <p14:tracePt t="3562" x="1905000" y="4159250"/>
          <p14:tracePt t="3579" x="1866900" y="4165600"/>
          <p14:tracePt t="3596" x="1816100" y="4178300"/>
          <p14:tracePt t="3612" x="1784350" y="4184650"/>
          <p14:tracePt t="3629" x="1746250" y="4184650"/>
          <p14:tracePt t="3646" x="1714500" y="4184650"/>
          <p14:tracePt t="3662" x="1670050" y="4184650"/>
          <p14:tracePt t="3679" x="1625600" y="4184650"/>
          <p14:tracePt t="3696" x="1587500" y="4191000"/>
          <p14:tracePt t="3712" x="1568450" y="4203700"/>
          <p14:tracePt t="3729" x="1549400" y="4203700"/>
          <p14:tracePt t="3746" x="1549400" y="4210050"/>
          <p14:tracePt t="3763" x="1536700" y="4210050"/>
          <p14:tracePt t="3779" x="1517650" y="4222750"/>
          <p14:tracePt t="3797" x="1485900" y="4235450"/>
          <p14:tracePt t="3829" x="1479550" y="4241800"/>
          <p14:tracePt t="3928" x="1479550" y="4248150"/>
          <p14:tracePt t="3953" x="1492250" y="4273550"/>
          <p14:tracePt t="3970" x="1524000" y="4292600"/>
          <p14:tracePt t="3984" x="1549400" y="4298950"/>
          <p14:tracePt t="3996" x="1555750" y="4298950"/>
          <p14:tracePt t="4012" x="1574800" y="4311650"/>
          <p14:tracePt t="4029" x="1600200" y="4324350"/>
          <p14:tracePt t="4046" x="1631950" y="4330700"/>
          <p14:tracePt t="4063" x="1676400" y="4343400"/>
          <p14:tracePt t="4079" x="1733550" y="4349750"/>
          <p14:tracePt t="4096" x="1784350" y="4349750"/>
          <p14:tracePt t="4112" x="1835150" y="4349750"/>
          <p14:tracePt t="4129" x="1924050" y="4330700"/>
          <p14:tracePt t="4146" x="2025650" y="4298950"/>
          <p14:tracePt t="4163" x="2127250" y="4286250"/>
          <p14:tracePt t="4179" x="2254250" y="4267200"/>
          <p14:tracePt t="4196" x="2355850" y="4267200"/>
          <p14:tracePt t="4213" x="2463800" y="4267200"/>
          <p14:tracePt t="4229" x="2495550" y="4267200"/>
          <p14:tracePt t="4246" x="2520950" y="4260850"/>
          <p14:tracePt t="4263" x="2559050" y="4254500"/>
          <p14:tracePt t="4279" x="2597150" y="4248150"/>
          <p14:tracePt t="4297" x="2641600" y="4248150"/>
          <p14:tracePt t="4313" x="2698750" y="4248150"/>
          <p14:tracePt t="4330" x="2730500" y="4248150"/>
          <p14:tracePt t="4347" x="2755900" y="4248150"/>
          <p14:tracePt t="4363" x="2781300" y="4248150"/>
          <p14:tracePt t="4380" x="2844800" y="4248150"/>
          <p14:tracePt t="4397" x="2946400" y="4254500"/>
          <p14:tracePt t="4413" x="3149600" y="4254500"/>
          <p14:tracePt t="4430" x="3257550" y="4260850"/>
          <p14:tracePt t="4446" x="3346450" y="4267200"/>
          <p14:tracePt t="4463" x="3390900" y="4273550"/>
          <p14:tracePt t="4480" x="3429000" y="4273550"/>
          <p14:tracePt t="4496" x="3460750" y="4273550"/>
          <p14:tracePt t="4513" x="3486150" y="4273550"/>
          <p14:tracePt t="4530" x="3536950" y="4273550"/>
          <p14:tracePt t="4547" x="3587750" y="4273550"/>
          <p14:tracePt t="4563" x="3632200" y="4273550"/>
          <p14:tracePt t="4580" x="3670300" y="4279900"/>
          <p14:tracePt t="4597" x="3702050" y="4279900"/>
          <p14:tracePt t="4613" x="3816350" y="4279900"/>
          <p14:tracePt t="4630" x="3930650" y="4279900"/>
          <p14:tracePt t="4647" x="4051300" y="4279900"/>
          <p14:tracePt t="4663" x="4165600" y="4286250"/>
          <p14:tracePt t="4680" x="4229100" y="4286250"/>
          <p14:tracePt t="4697" x="4279900" y="4286250"/>
          <p14:tracePt t="4714" x="4330700" y="4286250"/>
          <p14:tracePt t="4730" x="4432300" y="4286250"/>
          <p14:tracePt t="4747" x="4610100" y="4286250"/>
          <p14:tracePt t="4764" x="4857750" y="4203700"/>
          <p14:tracePt t="4781" x="5041900" y="4159250"/>
          <p14:tracePt t="4799" x="5226050" y="4108450"/>
          <p14:tracePt t="4815" x="5327650" y="4108450"/>
          <p14:tracePt t="4835" x="5416550" y="4108450"/>
          <p14:tracePt t="4848" x="5511800" y="4108450"/>
          <p14:tracePt t="4863" x="5549900" y="4108450"/>
          <p14:tracePt t="4880" x="5562600" y="4108450"/>
          <p14:tracePt t="4897" x="5568950" y="4102100"/>
          <p14:tracePt t="4930" x="5588000" y="4089400"/>
          <p14:tracePt t="4947" x="5613400" y="4089400"/>
          <p14:tracePt t="4963" x="5638800" y="4076700"/>
          <p14:tracePt t="4980" x="5657850" y="4076700"/>
          <p14:tracePt t="4999" x="5689600" y="4064000"/>
          <p14:tracePt t="5014" x="5715000" y="4064000"/>
          <p14:tracePt t="5031" x="5765800" y="4064000"/>
          <p14:tracePt t="5047" x="5829300" y="4064000"/>
          <p14:tracePt t="5064" x="5918200" y="4064000"/>
          <p14:tracePt t="5080" x="5981700" y="4051300"/>
          <p14:tracePt t="5097" x="6013450" y="4044950"/>
          <p14:tracePt t="5114" x="6026150" y="4038600"/>
          <p14:tracePt t="5130" x="6045200" y="4038600"/>
          <p14:tracePt t="5147" x="6064250" y="4038600"/>
          <p14:tracePt t="5164" x="6127750" y="4038600"/>
          <p14:tracePt t="5180" x="6210300" y="4038600"/>
          <p14:tracePt t="5198" x="6362700" y="4025900"/>
          <p14:tracePt t="5214" x="6470650" y="4006850"/>
          <p14:tracePt t="5230" x="6565900" y="3962400"/>
          <p14:tracePt t="5247" x="6686550" y="3911600"/>
          <p14:tracePt t="5264" x="6813550" y="3886200"/>
          <p14:tracePt t="5280" x="6940550" y="3835400"/>
          <p14:tracePt t="5297" x="7042150" y="3797300"/>
          <p14:tracePt t="5314" x="7124700" y="3759200"/>
          <p14:tracePt t="5330" x="7188200" y="3740150"/>
          <p14:tracePt t="5347" x="7289800" y="3727450"/>
          <p14:tracePt t="5364" x="7429500" y="3708400"/>
          <p14:tracePt t="5380" x="7607300" y="3708400"/>
          <p14:tracePt t="5397" x="7848600" y="3676650"/>
          <p14:tracePt t="5414" x="7950200" y="3663950"/>
          <p14:tracePt t="5431" x="8051800" y="3638550"/>
          <p14:tracePt t="5447" x="8242300" y="3606800"/>
          <p14:tracePt t="5464" x="8636000" y="3556000"/>
          <p14:tracePt t="5481" x="9105900" y="3530600"/>
          <p14:tracePt t="5497" x="9512300" y="3498850"/>
          <p14:tracePt t="5514" x="9842500" y="3498850"/>
          <p14:tracePt t="5530" x="10026650" y="3498850"/>
          <p14:tracePt t="5547" x="10102850" y="3498850"/>
          <p14:tracePt t="5564" x="10109200" y="3498850"/>
          <p14:tracePt t="5599" x="10083800" y="3498850"/>
          <p14:tracePt t="5614" x="9994900" y="3492500"/>
          <p14:tracePt t="5631" x="9893300" y="3479800"/>
          <p14:tracePt t="5647" x="9740900" y="3460750"/>
          <p14:tracePt t="5664" x="9556750" y="3429000"/>
          <p14:tracePt t="5681" x="9290050" y="3384550"/>
          <p14:tracePt t="5698" x="8947150" y="3282950"/>
          <p14:tracePt t="5714" x="8597900" y="3181350"/>
          <p14:tracePt t="5731" x="8362950" y="3098800"/>
          <p14:tracePt t="5748" x="8191500" y="3009900"/>
          <p14:tracePt t="5764" x="8064500" y="2927350"/>
          <p14:tracePt t="5782" x="7912100" y="2863850"/>
          <p14:tracePt t="5799" x="7829550" y="2838450"/>
          <p14:tracePt t="5814" x="7759700" y="2832100"/>
          <p14:tracePt t="5831" x="7702550" y="2832100"/>
          <p14:tracePt t="5848" x="7607300" y="2832100"/>
          <p14:tracePt t="5864" x="7454900" y="2825750"/>
          <p14:tracePt t="5881" x="7264400" y="2800350"/>
          <p14:tracePt t="5898" x="7029450" y="2762250"/>
          <p14:tracePt t="5914" x="6838950" y="2736850"/>
          <p14:tracePt t="5931" x="6629400" y="2692400"/>
          <p14:tracePt t="5948" x="6388100" y="2667000"/>
          <p14:tracePt t="5964" x="6235700" y="2667000"/>
          <p14:tracePt t="5981" x="6096000" y="2679700"/>
          <p14:tracePt t="5998" x="6064250" y="2711450"/>
          <p14:tracePt t="6014" x="6045200" y="2768600"/>
          <p14:tracePt t="6031" x="6026150" y="2806700"/>
          <p14:tracePt t="6048" x="6000750" y="2838450"/>
          <p14:tracePt t="6064" x="5949950" y="2876550"/>
          <p14:tracePt t="6081" x="5899150" y="2901950"/>
          <p14:tracePt t="6098" x="5835650" y="2927350"/>
          <p14:tracePt t="6115" x="5740400" y="2940050"/>
          <p14:tracePt t="6132" x="5632450" y="2978150"/>
          <p14:tracePt t="6148" x="5518150" y="3009900"/>
          <p14:tracePt t="6165" x="5410200" y="3041650"/>
          <p14:tracePt t="6182" x="5314950" y="3067050"/>
          <p14:tracePt t="6198" x="5283200" y="3073400"/>
          <p14:tracePt t="6215" x="5276850" y="3073400"/>
          <p14:tracePt t="6232" x="5264150" y="3079750"/>
          <p14:tracePt t="6248" x="5257800" y="3086100"/>
          <p14:tracePt t="6265" x="5226050" y="3105150"/>
          <p14:tracePt t="6281" x="5207000" y="3130550"/>
          <p14:tracePt t="6298" x="5181600" y="3162300"/>
          <p14:tracePt t="6315" x="5156200" y="3187700"/>
          <p14:tracePt t="6318" x="5137150" y="3194050"/>
          <p14:tracePt t="6331" x="5124450" y="3200400"/>
          <p14:tracePt t="6348" x="5111750" y="3213100"/>
          <p14:tracePt t="6365" x="5060950" y="3244850"/>
          <p14:tracePt t="6382" x="5022850" y="3263900"/>
          <p14:tracePt t="6398" x="4991100" y="3276600"/>
          <p14:tracePt t="6415" x="4984750" y="3282950"/>
          <p14:tracePt t="6481" x="4978400" y="3251200"/>
          <p14:tracePt t="6498" x="5086350" y="3168650"/>
          <p14:tracePt t="6541" x="5829300" y="2895600"/>
          <p14:tracePt t="6552" x="6000750" y="2844800"/>
          <p14:tracePt t="6565" x="6267450" y="2800350"/>
          <p14:tracePt t="6581" x="6470650" y="2774950"/>
          <p14:tracePt t="6598" x="6616700" y="2774950"/>
          <p14:tracePt t="6615" x="6724650" y="2774950"/>
          <p14:tracePt t="6631" x="6870700" y="2800350"/>
          <p14:tracePt t="6648" x="7061200" y="2813050"/>
          <p14:tracePt t="6665" x="7289800" y="2813050"/>
          <p14:tracePt t="6682" x="7473950" y="2781300"/>
          <p14:tracePt t="6698" x="7613650" y="2717800"/>
          <p14:tracePt t="6715" x="7727950" y="2654300"/>
          <p14:tracePt t="6732" x="7848600" y="2578100"/>
          <p14:tracePt t="6748" x="7950200" y="2495550"/>
          <p14:tracePt t="6766" x="8064500" y="2355850"/>
          <p14:tracePt t="6783" x="8089900" y="2305050"/>
          <p14:tracePt t="6799" x="8102600" y="2260600"/>
          <p14:tracePt t="6816" x="8115300" y="2254250"/>
          <p14:tracePt t="6896" x="8115300" y="2247900"/>
          <p14:tracePt t="7014" x="8096250" y="2254250"/>
          <p14:tracePt t="7032" x="7975600" y="2273300"/>
          <p14:tracePt t="7048" x="7835900" y="2286000"/>
          <p14:tracePt t="7065" x="7696200" y="2292350"/>
          <p14:tracePt t="7082" x="7562850" y="2311400"/>
          <p14:tracePt t="7099" x="7410450" y="2324100"/>
          <p14:tracePt t="7115" x="7258050" y="2349500"/>
          <p14:tracePt t="7132" x="7004050" y="2381250"/>
          <p14:tracePt t="7150" x="6591300" y="2451100"/>
          <p14:tracePt t="7166" x="6292850" y="2501900"/>
          <p14:tracePt t="7182" x="6102350" y="2540000"/>
          <p14:tracePt t="7199" x="6007100" y="2571750"/>
          <p14:tracePt t="7216" x="5969000" y="2584450"/>
          <p14:tracePt t="7232" x="5962650" y="2590800"/>
          <p14:tracePt t="7249" x="5956300" y="2609850"/>
          <p14:tracePt t="7266" x="5969000" y="2635250"/>
          <p14:tracePt t="7282" x="5994400" y="2673350"/>
          <p14:tracePt t="7299" x="6019800" y="2711450"/>
          <p14:tracePt t="7316" x="6083300" y="2755900"/>
          <p14:tracePt t="7320" x="6115050" y="2774950"/>
          <p14:tracePt t="7332" x="6165850" y="2806700"/>
          <p14:tracePt t="7350" x="6362700" y="2921000"/>
          <p14:tracePt t="7366" x="6483350" y="2990850"/>
          <p14:tracePt t="7382" x="6565900" y="3054350"/>
          <p14:tracePt t="7399" x="6591300" y="3105150"/>
          <p14:tracePt t="7416" x="6597650" y="3143250"/>
          <p14:tracePt t="7432" x="6597650" y="3187700"/>
          <p14:tracePt t="7449" x="6591300" y="3232150"/>
          <p14:tracePt t="7466" x="6527800" y="3289300"/>
          <p14:tracePt t="7482" x="6445250" y="3346450"/>
          <p14:tracePt t="7499" x="6318250" y="3416300"/>
          <p14:tracePt t="7516" x="6178550" y="3460750"/>
          <p14:tracePt t="7532" x="6057900" y="3498850"/>
          <p14:tracePt t="7550" x="5899150" y="3530600"/>
          <p14:tracePt t="7566" x="5829300" y="3536950"/>
          <p14:tracePt t="7582" x="5778500" y="3562350"/>
          <p14:tracePt t="7599" x="5746750" y="3581400"/>
          <p14:tracePt t="7616" x="5702300" y="3594100"/>
          <p14:tracePt t="7632" x="5676900" y="3600450"/>
          <p14:tracePt t="7649" x="5651500" y="3606800"/>
          <p14:tracePt t="7666" x="5626100" y="3606800"/>
          <p14:tracePt t="7682" x="5607050" y="3613150"/>
          <p14:tracePt t="7769" x="5613400" y="3619500"/>
          <p14:tracePt t="7782" x="5632450" y="3619500"/>
          <p14:tracePt t="7799" x="5721350" y="3619500"/>
          <p14:tracePt t="7816" x="5886450" y="3613150"/>
          <p14:tracePt t="7832" x="6051550" y="3587750"/>
          <p14:tracePt t="7849" x="6197600" y="3575050"/>
          <p14:tracePt t="7866" x="6292850" y="3575050"/>
          <p14:tracePt t="7883" x="6381750" y="3562350"/>
          <p14:tracePt t="7899" x="6489700" y="3562350"/>
          <p14:tracePt t="7916" x="6635750" y="3543300"/>
          <p14:tracePt t="7934" x="6870700" y="3524250"/>
          <p14:tracePt t="7949" x="7004050" y="3517900"/>
          <p14:tracePt t="7966" x="7061200" y="3517900"/>
          <p14:tracePt t="8000" x="7067550" y="3517900"/>
          <p14:tracePt t="8033" x="7073900" y="3511550"/>
          <p14:tracePt t="8100" x="7067550" y="3511550"/>
          <p14:tracePt t="8133" x="7061200" y="3511550"/>
          <p14:tracePt t="8150" x="7048500" y="3511550"/>
          <p14:tracePt t="8166" x="7023100" y="3511550"/>
          <p14:tracePt t="8183" x="6959600" y="3511550"/>
          <p14:tracePt t="8200" x="6877050" y="3511550"/>
          <p14:tracePt t="8216" x="6743700" y="3536950"/>
          <p14:tracePt t="8234" x="6597650" y="3575050"/>
          <p14:tracePt t="8250" x="6483350" y="3606800"/>
          <p14:tracePt t="8267" x="6438900" y="3619500"/>
          <p14:tracePt t="8283" x="6419850" y="3625850"/>
          <p14:tracePt t="8327" x="6413500" y="3625850"/>
          <p14:tracePt t="8337" x="6407150" y="3625850"/>
          <p14:tracePt t="8350" x="6381750" y="3625850"/>
          <p14:tracePt t="8366" x="6369050" y="3625850"/>
          <p14:tracePt t="8383" x="6356350" y="3625850"/>
          <p14:tracePt t="8416" x="6343650" y="3632200"/>
          <p14:tracePt t="8450" x="6343650" y="3638550"/>
          <p14:tracePt t="8521" x="6343650" y="3644900"/>
          <p14:tracePt t="8542" x="6343650" y="3651250"/>
          <p14:tracePt t="8567" x="6343650" y="3657600"/>
          <p14:tracePt t="8631" x="6337300" y="3657600"/>
          <p14:tracePt t="8650" x="6337300" y="3663950"/>
          <p14:tracePt t="8667" x="6337300" y="3670300"/>
          <p14:tracePt t="8710" x="6330950" y="3670300"/>
          <p14:tracePt t="8759" x="6330950" y="3676650"/>
          <p14:tracePt t="8767" x="6337300" y="3683000"/>
          <p14:tracePt t="8783" x="6394450" y="3689350"/>
          <p14:tracePt t="8800" x="6515100" y="3708400"/>
          <p14:tracePt t="8817" x="6661150" y="3714750"/>
          <p14:tracePt t="8834" x="6775450" y="3721100"/>
          <p14:tracePt t="8851" x="6915150" y="3752850"/>
          <p14:tracePt t="8867" x="7042150" y="3778250"/>
          <p14:tracePt t="8884" x="7156450" y="3797300"/>
          <p14:tracePt t="8900" x="7264400" y="3816350"/>
          <p14:tracePt t="8918" x="7327900" y="3822700"/>
          <p14:tracePt t="8933" x="7353300" y="3822700"/>
          <p14:tracePt t="8950" x="7385050" y="3822700"/>
          <p14:tracePt t="8967" x="7391400" y="3822700"/>
          <p14:tracePt t="8984" x="7397750" y="3829050"/>
          <p14:tracePt t="9000" x="7404100" y="3835400"/>
          <p14:tracePt t="9017" x="7410450" y="3835400"/>
          <p14:tracePt t="9034" x="7429500" y="3841750"/>
          <p14:tracePt t="9051" x="7442200" y="3841750"/>
          <p14:tracePt t="9191" x="7442200" y="3848100"/>
          <p14:tracePt t="9206" x="7397750" y="3854450"/>
          <p14:tracePt t="9218" x="7366000" y="3854450"/>
          <p14:tracePt t="9234" x="7232650" y="3860800"/>
          <p14:tracePt t="9250" x="7131050" y="3867150"/>
          <p14:tracePt t="9267" x="6997700" y="3886200"/>
          <p14:tracePt t="9284" x="6845300" y="3886200"/>
          <p14:tracePt t="9301" x="6673850" y="3886200"/>
          <p14:tracePt t="9318" x="6477000" y="3886200"/>
          <p14:tracePt t="9334" x="6394450" y="3886200"/>
          <p14:tracePt t="9351" x="6369050" y="3892550"/>
          <p14:tracePt t="9447" x="6375400" y="3905250"/>
          <p14:tracePt t="9467" x="6426200" y="3917950"/>
          <p14:tracePt t="9484" x="6489700" y="3937000"/>
          <p14:tracePt t="9501" x="6578600" y="3949700"/>
          <p14:tracePt t="9518" x="6680200" y="3949700"/>
          <p14:tracePt t="9534" x="6737350" y="3949700"/>
          <p14:tracePt t="9551" x="6769100" y="3949700"/>
          <p14:tracePt t="9568" x="6794500" y="3949700"/>
          <p14:tracePt t="9584" x="6832600" y="3949700"/>
          <p14:tracePt t="9601" x="6883400" y="3956050"/>
          <p14:tracePt t="9617" x="6946900" y="3975100"/>
          <p14:tracePt t="9634" x="7004050" y="3975100"/>
          <p14:tracePt t="9651" x="7054850" y="3975100"/>
          <p14:tracePt t="9668" x="7073900" y="3981450"/>
          <p14:tracePt t="9684" x="7092950" y="3981450"/>
          <p14:tracePt t="9701" x="7118350" y="3994150"/>
          <p14:tracePt t="9718" x="7169150" y="4006850"/>
          <p14:tracePt t="9734" x="7213600" y="4019550"/>
          <p14:tracePt t="9751" x="7232650" y="4025900"/>
          <p14:tracePt t="9768" x="7239000" y="4025900"/>
          <p14:tracePt t="9839" x="7219950" y="4025900"/>
          <p14:tracePt t="9912" x="7239000" y="4025900"/>
          <p14:tracePt t="9935" x="7556500" y="4051300"/>
          <p14:tracePt t="9951" x="8001000" y="4102100"/>
          <p14:tracePt t="9969" x="8470900" y="4114800"/>
          <p14:tracePt t="9985" x="8902700" y="4114800"/>
          <p14:tracePt t="10001" x="9213850" y="4114800"/>
          <p14:tracePt t="10018" x="9404350" y="4121150"/>
          <p14:tracePt t="10035" x="9499600" y="4127500"/>
          <p14:tracePt t="10051" x="9544050" y="4140200"/>
          <p14:tracePt t="10068" x="9563100" y="4140200"/>
          <p14:tracePt t="10085" x="9582150" y="4140200"/>
          <p14:tracePt t="10101" x="9601200" y="4140200"/>
          <p14:tracePt t="10135" x="9607550" y="4140200"/>
          <p14:tracePt t="10168" x="9607550" y="4133850"/>
          <p14:tracePt t="10185" x="9582150" y="4127500"/>
          <p14:tracePt t="10202" x="9537700" y="4121150"/>
          <p14:tracePt t="10218" x="9436100" y="4121150"/>
          <p14:tracePt t="10235" x="9277350" y="4121150"/>
          <p14:tracePt t="10252" x="9067800" y="4121150"/>
          <p14:tracePt t="10269" x="8870950" y="4121150"/>
          <p14:tracePt t="10287" x="8585200" y="4121150"/>
          <p14:tracePt t="10302" x="8445500" y="4121150"/>
          <p14:tracePt t="10318" x="8331200" y="4121150"/>
          <p14:tracePt t="10335" x="8255000" y="4121150"/>
          <p14:tracePt t="10352" x="8223250" y="4121150"/>
          <p14:tracePt t="10368" x="8185150" y="4133850"/>
          <p14:tracePt t="10385" x="8153400" y="4140200"/>
          <p14:tracePt t="10402" x="8134350" y="4146550"/>
          <p14:tracePt t="10418" x="8128000" y="4152900"/>
          <p14:tracePt t="10487" x="8134350" y="4140200"/>
          <p14:tracePt t="10501" x="8185150" y="4133850"/>
          <p14:tracePt t="10518" x="8248650" y="4127500"/>
          <p14:tracePt t="10535" x="8299450" y="4121150"/>
          <p14:tracePt t="10602" x="8274050" y="4121150"/>
          <p14:tracePt t="10619" x="8223250" y="4121150"/>
          <p14:tracePt t="10635" x="8166100" y="4121150"/>
          <p14:tracePt t="10652" x="8102600" y="4121150"/>
          <p14:tracePt t="10669" x="8064500" y="4127500"/>
          <p14:tracePt t="10686" x="8032750" y="4133850"/>
          <p14:tracePt t="10702" x="8026400" y="4133850"/>
          <p14:tracePt t="10839" x="8039100" y="4133850"/>
          <p14:tracePt t="10852" x="8064500" y="4133850"/>
          <p14:tracePt t="10869" x="8115300" y="4133850"/>
          <p14:tracePt t="10885" x="8223250" y="4121150"/>
          <p14:tracePt t="10902" x="8286750" y="4114800"/>
          <p14:tracePt t="10919" x="8369300" y="4089400"/>
          <p14:tracePt t="10935" x="8464550" y="4064000"/>
          <p14:tracePt t="10952" x="8528050" y="4051300"/>
          <p14:tracePt t="10969" x="8585200" y="4032250"/>
          <p14:tracePt t="10986" x="8623300" y="4032250"/>
          <p14:tracePt t="11002" x="8674100" y="4025900"/>
          <p14:tracePt t="11019" x="8763000" y="4025900"/>
          <p14:tracePt t="11036" x="8845550" y="4025900"/>
          <p14:tracePt t="11052" x="8934450" y="4025900"/>
          <p14:tracePt t="11069" x="9055100" y="4025900"/>
          <p14:tracePt t="11086" x="9112250" y="4025900"/>
          <p14:tracePt t="11102" x="9150350" y="4032250"/>
          <p14:tracePt t="11119" x="9156700" y="4032250"/>
          <p14:tracePt t="11136" x="9163050" y="4032250"/>
          <p14:tracePt t="11152" x="9169400" y="4032250"/>
          <p14:tracePt t="11209" x="9163050" y="4032250"/>
          <p14:tracePt t="11219" x="9150350" y="4032250"/>
          <p14:tracePt t="11236" x="9080500" y="4032250"/>
          <p14:tracePt t="11253" x="8953500" y="4038600"/>
          <p14:tracePt t="11271" x="8642350" y="4038600"/>
          <p14:tracePt t="11286" x="8382000" y="4038600"/>
          <p14:tracePt t="11303" x="8172450" y="4044950"/>
          <p14:tracePt t="11319" x="8020050" y="4064000"/>
          <p14:tracePt t="11336" x="7880350" y="4064000"/>
          <p14:tracePt t="11352" x="7772400" y="4064000"/>
          <p14:tracePt t="11369" x="7702550" y="4064000"/>
          <p14:tracePt t="11386" x="7613650" y="4051300"/>
          <p14:tracePt t="11403" x="7543800" y="4038600"/>
          <p14:tracePt t="11419" x="7461250" y="4038600"/>
          <p14:tracePt t="11436" x="7359650" y="4038600"/>
          <p14:tracePt t="11452" x="7264400" y="4038600"/>
          <p14:tracePt t="11470" x="7162800" y="4038600"/>
          <p14:tracePt t="11486" x="7131050" y="40386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95600" y="116632"/>
            <a:ext cx="7632848" cy="997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>
                <a:latin typeface="+mn-lt"/>
              </a:rPr>
              <a:t>Nonlinear model</a:t>
            </a:r>
            <a:endParaRPr lang="nl-NL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72" y="1928198"/>
            <a:ext cx="12026927" cy="3605957"/>
          </a:xfr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5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7"/>
    </mc:Choice>
    <mc:Fallback>
      <p:transition spd="slow" advTm="1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478" x="3524250" y="2647950"/>
          <p14:tracePt t="2555" x="3536950" y="2647950"/>
          <p14:tracePt t="2563" x="3549650" y="2647950"/>
          <p14:tracePt t="2571" x="3556000" y="2647950"/>
          <p14:tracePt t="2580" x="3562350" y="2647950"/>
          <p14:tracePt t="2597" x="3575050" y="2647950"/>
          <p14:tracePt t="3068" x="3581400" y="2667000"/>
          <p14:tracePt t="3076" x="3575050" y="2705100"/>
          <p14:tracePt t="3084" x="3556000" y="2736850"/>
          <p14:tracePt t="3098" x="3536950" y="2774950"/>
          <p14:tracePt t="3115" x="3498850" y="2908300"/>
          <p14:tracePt t="3131" x="3467100" y="3003550"/>
          <p14:tracePt t="3148" x="3429000" y="3092450"/>
          <p14:tracePt t="3164" x="3365500" y="3187700"/>
          <p14:tracePt t="3181" x="3302000" y="3289300"/>
          <p14:tracePt t="3198" x="3263900" y="3371850"/>
          <p14:tracePt t="3214" x="3213100" y="3467100"/>
          <p14:tracePt t="3231" x="3155950" y="3568700"/>
          <p14:tracePt t="3248" x="3041650" y="3657600"/>
          <p14:tracePt t="3264" x="2901950" y="3746500"/>
          <p14:tracePt t="3281" x="2730500" y="3797300"/>
          <p14:tracePt t="3300" x="2520950" y="3867150"/>
          <p14:tracePt t="3315" x="2425700" y="3917950"/>
          <p14:tracePt t="3331" x="2279650" y="4000500"/>
          <p14:tracePt t="3348" x="2120900" y="4076700"/>
          <p14:tracePt t="3364" x="1860550" y="4197350"/>
          <p14:tracePt t="3381" x="1625600" y="4260850"/>
          <p14:tracePt t="3398" x="1358900" y="4311650"/>
          <p14:tracePt t="3415" x="1168400" y="4337050"/>
          <p14:tracePt t="3431" x="1066800" y="4337050"/>
          <p14:tracePt t="3448" x="1035050" y="4337050"/>
          <p14:tracePt t="3465" x="1016000" y="4330700"/>
          <p14:tracePt t="3481" x="1003300" y="4324350"/>
          <p14:tracePt t="3498" x="1003300" y="4318000"/>
          <p14:tracePt t="3517" x="1003300" y="4311650"/>
          <p14:tracePt t="3540" x="1003300" y="4298950"/>
          <p14:tracePt t="3677" x="1003300" y="4292600"/>
          <p14:tracePt t="3684" x="1009650" y="4292600"/>
          <p14:tracePt t="3692" x="1022350" y="4286250"/>
          <p14:tracePt t="3701" x="1041400" y="4286250"/>
          <p14:tracePt t="3715" x="1104900" y="4273550"/>
          <p14:tracePt t="3732" x="1193800" y="4260850"/>
          <p14:tracePt t="3748" x="1263650" y="4260850"/>
          <p14:tracePt t="3765" x="1358900" y="4254500"/>
          <p14:tracePt t="3782" x="1466850" y="4254500"/>
          <p14:tracePt t="3798" x="1581150" y="4235450"/>
          <p14:tracePt t="3815" x="1746250" y="4235450"/>
          <p14:tracePt t="3832" x="1898650" y="4216400"/>
          <p14:tracePt t="3848" x="2082800" y="4191000"/>
          <p14:tracePt t="3865" x="2216150" y="4171950"/>
          <p14:tracePt t="3870" x="2260600" y="4159250"/>
          <p14:tracePt t="3882" x="2317750" y="4133850"/>
          <p14:tracePt t="3899" x="2495550" y="4102100"/>
          <p14:tracePt t="3915" x="2660650" y="4083050"/>
          <p14:tracePt t="3932" x="2908300" y="4013200"/>
          <p14:tracePt t="3948" x="3067050" y="3956050"/>
          <p14:tracePt t="3965" x="3162300" y="3892550"/>
          <p14:tracePt t="3982" x="3244850" y="3841750"/>
          <p14:tracePt t="3998" x="3321050" y="3810000"/>
          <p14:tracePt t="4015" x="3416300" y="3784600"/>
          <p14:tracePt t="4032" x="3556000" y="3765550"/>
          <p14:tracePt t="4049" x="3721100" y="3740150"/>
          <p14:tracePt t="4065" x="3873500" y="3708400"/>
          <p14:tracePt t="4082" x="4019550" y="3695700"/>
          <p14:tracePt t="4099" x="4197350" y="3670300"/>
          <p14:tracePt t="4115" x="4343400" y="3663950"/>
          <p14:tracePt t="4132" x="4470400" y="3663950"/>
          <p14:tracePt t="4149" x="4603750" y="3663950"/>
          <p14:tracePt t="4165" x="4730750" y="3663950"/>
          <p14:tracePt t="4182" x="4870450" y="3663950"/>
          <p14:tracePt t="4199" x="5060950" y="3663950"/>
          <p14:tracePt t="4215" x="5289550" y="3663950"/>
          <p14:tracePt t="4232" x="5492750" y="3663950"/>
          <p14:tracePt t="4249" x="5734050" y="3663950"/>
          <p14:tracePt t="4265" x="6013450" y="3663950"/>
          <p14:tracePt t="4283" x="6369050" y="3663950"/>
          <p14:tracePt t="4299" x="6743700" y="3613150"/>
          <p14:tracePt t="4315" x="7092950" y="3562350"/>
          <p14:tracePt t="4332" x="7308850" y="3530600"/>
          <p14:tracePt t="4349" x="7385050" y="3524250"/>
          <p14:tracePt t="4366" x="7404100" y="3511550"/>
          <p14:tracePt t="4389" x="7391400" y="3536950"/>
          <p14:tracePt t="4399" x="7385050" y="3536950"/>
          <p14:tracePt t="4416" x="7366000" y="3581400"/>
          <p14:tracePt t="4432" x="7334250" y="3663950"/>
          <p14:tracePt t="4449" x="7296150" y="3778250"/>
          <p14:tracePt t="4465" x="7232650" y="3924300"/>
          <p14:tracePt t="4483" x="7181850" y="4108450"/>
          <p14:tracePt t="4499" x="7181850" y="4171950"/>
          <p14:tracePt t="4515" x="7194550" y="4197350"/>
          <p14:tracePt t="4532" x="7207250" y="4197350"/>
          <p14:tracePt t="4549" x="7239000" y="4197350"/>
          <p14:tracePt t="4565" x="7334250" y="4210050"/>
          <p14:tracePt t="4582" x="7505700" y="4210050"/>
          <p14:tracePt t="4599" x="7835900" y="4210050"/>
          <p14:tracePt t="4616" x="8318500" y="4210050"/>
          <p14:tracePt t="4632" x="8782050" y="4210050"/>
          <p14:tracePt t="4649" x="9112250" y="4210050"/>
          <p14:tracePt t="4666" x="9290050" y="4210050"/>
          <p14:tracePt t="4683" x="9569450" y="4210050"/>
          <p14:tracePt t="4699" x="9772650" y="4210050"/>
          <p14:tracePt t="4716" x="9982200" y="4210050"/>
          <p14:tracePt t="4732" x="10229850" y="4210050"/>
          <p14:tracePt t="4749" x="10394950" y="4210050"/>
          <p14:tracePt t="4766" x="10541000" y="4210050"/>
          <p14:tracePt t="4782" x="10668000" y="4210050"/>
          <p14:tracePt t="4800" x="10756900" y="4210050"/>
          <p14:tracePt t="4816" x="10788650" y="4222750"/>
          <p14:tracePt t="4876" x="10782300" y="4222750"/>
          <p14:tracePt t="4885" x="10750550" y="4229100"/>
          <p14:tracePt t="4894" x="10712450" y="4229100"/>
          <p14:tracePt t="4900" x="10674350" y="4235450"/>
          <p14:tracePt t="4916" x="10604500" y="4248150"/>
          <p14:tracePt t="4933" x="10483850" y="4292600"/>
          <p14:tracePt t="4949" x="10325100" y="4330700"/>
          <p14:tracePt t="4966" x="10179050" y="4375150"/>
          <p14:tracePt t="4983" x="10001250" y="4432300"/>
          <p14:tracePt t="5000" x="9848850" y="4464050"/>
          <p14:tracePt t="5016" x="9690100" y="4476750"/>
          <p14:tracePt t="5033" x="9461500" y="4508500"/>
          <p14:tracePt t="5049" x="9182100" y="4508500"/>
          <p14:tracePt t="5067" x="8845550" y="4508500"/>
          <p14:tracePt t="5083" x="8712200" y="4508500"/>
          <p14:tracePt t="5099" x="8572500" y="4508500"/>
          <p14:tracePt t="5116" x="8464550" y="4502150"/>
          <p14:tracePt t="5133" x="8362950" y="4489450"/>
          <p14:tracePt t="5149" x="8235950" y="4470400"/>
          <p14:tracePt t="5166" x="8045450" y="4438650"/>
          <p14:tracePt t="5183" x="7867650" y="4419600"/>
          <p14:tracePt t="5200" x="7772400" y="4400550"/>
          <p14:tracePt t="5216" x="7702550" y="4375150"/>
          <p14:tracePt t="5233" x="7670800" y="4362450"/>
          <p14:tracePt t="5250" x="7658100" y="4349750"/>
          <p14:tracePt t="5267" x="7645400" y="4337050"/>
          <p14:tracePt t="5485" x="7639050" y="4337050"/>
          <p14:tracePt t="5502" x="7632700" y="4337050"/>
          <p14:tracePt t="5509" x="7626350" y="4337050"/>
          <p14:tracePt t="5525" x="7613650" y="4337050"/>
          <p14:tracePt t="5533" x="7607300" y="4337050"/>
          <p14:tracePt t="5551" x="7588250" y="4337050"/>
          <p14:tracePt t="5567" x="7543800" y="4337050"/>
          <p14:tracePt t="5583" x="7480300" y="4337050"/>
          <p14:tracePt t="5600" x="7378700" y="4337050"/>
          <p14:tracePt t="5617" x="7239000" y="4337050"/>
          <p14:tracePt t="5634" x="7086600" y="4337050"/>
          <p14:tracePt t="5650" x="6934200" y="4337050"/>
          <p14:tracePt t="5667" x="6692900" y="4241800"/>
          <p14:tracePt t="5683" x="6629400" y="4171950"/>
          <p14:tracePt t="5700" x="6623050" y="4083050"/>
          <p14:tracePt t="5717" x="6623050" y="4006850"/>
          <p14:tracePt t="5733" x="6623050" y="3956050"/>
          <p14:tracePt t="5750" x="6597650" y="3911600"/>
          <p14:tracePt t="5767" x="6515100" y="3848100"/>
          <p14:tracePt t="5784" x="6438900" y="3810000"/>
          <p14:tracePt t="5801" x="6400800" y="3790950"/>
          <p14:tracePt t="5817" x="6394450" y="3784600"/>
          <p14:tracePt t="5851" x="6369050" y="3771900"/>
          <p14:tracePt t="5867" x="6356350" y="3765550"/>
          <p14:tracePt t="5883" x="6318250" y="3746500"/>
          <p14:tracePt t="5900" x="6286500" y="3727450"/>
          <p14:tracePt t="5917" x="6261100" y="3708400"/>
          <p14:tracePt t="5934" x="6223000" y="3676650"/>
          <p14:tracePt t="5950" x="6165850" y="3638550"/>
          <p14:tracePt t="5967" x="6064250" y="3600450"/>
          <p14:tracePt t="5984" x="5949950" y="3568700"/>
          <p14:tracePt t="6000" x="5880100" y="3556000"/>
          <p14:tracePt t="6018" x="5867400" y="3556000"/>
          <p14:tracePt t="6034" x="5861050" y="3556000"/>
          <p14:tracePt t="6052" x="5854700" y="3556000"/>
          <p14:tracePt t="6067" x="5835650" y="3556000"/>
          <p14:tracePt t="6084" x="5810250" y="3556000"/>
          <p14:tracePt t="6101" x="5791200" y="3556000"/>
          <p14:tracePt t="6117" x="5778500" y="3556000"/>
          <p14:tracePt t="6151" x="5772150" y="3556000"/>
          <p14:tracePt t="6167" x="5759450" y="3556000"/>
          <p14:tracePt t="6184" x="5727700" y="3543300"/>
          <p14:tracePt t="6201" x="5708650" y="3543300"/>
          <p14:tracePt t="6217" x="5702300" y="3543300"/>
          <p14:tracePt t="6277" x="5702300" y="3549650"/>
          <p14:tracePt t="6285" x="5702300" y="3568700"/>
          <p14:tracePt t="6293" x="5702300" y="3575050"/>
          <p14:tracePt t="6304" x="5702300" y="3587750"/>
          <p14:tracePt t="6317" x="5702300" y="3613150"/>
          <p14:tracePt t="6334" x="5702300" y="3638550"/>
          <p14:tracePt t="6351" x="5702300" y="3657600"/>
          <p14:tracePt t="6367" x="5695950" y="3683000"/>
          <p14:tracePt t="6371" x="5683250" y="3702050"/>
          <p14:tracePt t="6384" x="5683250" y="3708400"/>
          <p14:tracePt t="6401" x="5676900" y="3759200"/>
          <p14:tracePt t="6418" x="5651500" y="3803650"/>
          <p14:tracePt t="6434" x="5645150" y="3854450"/>
          <p14:tracePt t="6451" x="5638800" y="3886200"/>
          <p14:tracePt t="6467" x="5632450" y="3911600"/>
          <p14:tracePt t="6484" x="5626100" y="3962400"/>
          <p14:tracePt t="6501" x="5626100" y="4013200"/>
          <p14:tracePt t="6518" x="5626100" y="4083050"/>
          <p14:tracePt t="6534" x="5626100" y="4114800"/>
          <p14:tracePt t="6741" x="5626100" y="4121150"/>
          <p14:tracePt t="6749" x="5626100" y="4127500"/>
          <p14:tracePt t="6764" x="5626100" y="4133850"/>
          <p14:tracePt t="6845" x="5626100" y="4140200"/>
          <p14:tracePt t="6854" x="5626100" y="4152900"/>
          <p14:tracePt t="6869" x="5626100" y="4165600"/>
          <p14:tracePt t="6877" x="5626100" y="4178300"/>
          <p14:tracePt t="6900" x="5626100" y="4184650"/>
          <p14:tracePt t="6996" x="5626100" y="4191000"/>
          <p14:tracePt t="7228" x="5619750" y="4191000"/>
          <p14:tracePt t="7244" x="5613400" y="4191000"/>
          <p14:tracePt t="7252" x="5600700" y="4184650"/>
          <p14:tracePt t="7260" x="5588000" y="4152900"/>
          <p14:tracePt t="7268" x="5581650" y="4133850"/>
          <p14:tracePt t="7284" x="5568950" y="4051300"/>
          <p14:tracePt t="7301" x="5543550" y="3981450"/>
          <p14:tracePt t="7318" x="5537200" y="3924300"/>
          <p14:tracePt t="7335" x="5537200" y="3879850"/>
          <p14:tracePt t="7351" x="5537200" y="3829050"/>
          <p14:tracePt t="7368" x="5537200" y="3771900"/>
          <p14:tracePt t="7371" x="5537200" y="3727450"/>
          <p14:tracePt t="7385" x="5537200" y="3695700"/>
          <p14:tracePt t="7401" x="5549900" y="3606800"/>
          <p14:tracePt t="7418" x="5556250" y="3536950"/>
          <p14:tracePt t="7435" x="5556250" y="3492500"/>
          <p14:tracePt t="7451" x="5562600" y="3486150"/>
          <p14:tracePt t="7580" x="5556250" y="3486150"/>
          <p14:tracePt t="7597" x="5556250" y="3498850"/>
          <p14:tracePt t="7612" x="5556250" y="3505200"/>
          <p14:tracePt t="7637" x="5556250" y="3517900"/>
          <p14:tracePt t="7692" x="5556250" y="3530600"/>
          <p14:tracePt t="7701" x="5562600" y="3562350"/>
          <p14:tracePt t="7709" x="5562600" y="3587750"/>
          <p14:tracePt t="7718" x="5575300" y="3632200"/>
          <p14:tracePt t="7735" x="5594350" y="3727450"/>
          <p14:tracePt t="7752" x="5600700" y="3816350"/>
          <p14:tracePt t="7768" x="5600700" y="3892550"/>
          <p14:tracePt t="7785" x="5600700" y="3924300"/>
          <p14:tracePt t="7802" x="5600700" y="3949700"/>
          <p14:tracePt t="7819" x="5600700" y="3975100"/>
          <p14:tracePt t="7835" x="5594350" y="4013200"/>
          <p14:tracePt t="7852" x="5594350" y="4064000"/>
          <p14:tracePt t="7868" x="5581650" y="4102100"/>
          <p14:tracePt t="7885" x="5568950" y="4133850"/>
          <p14:tracePt t="7902" x="5568950" y="4178300"/>
          <p14:tracePt t="7918" x="5568950" y="4229100"/>
          <p14:tracePt t="7935" x="5568950" y="4273550"/>
          <p14:tracePt t="7952" x="5568950" y="4286250"/>
          <p14:tracePt t="8004" x="5562600" y="4292600"/>
          <p14:tracePt t="8012" x="5562600" y="4286250"/>
          <p14:tracePt t="8021" x="5556250" y="4279900"/>
          <p14:tracePt t="8035" x="5543550" y="4241800"/>
          <p14:tracePt t="8052" x="5530850" y="4203700"/>
          <p14:tracePt t="8069" x="5505450" y="4152900"/>
          <p14:tracePt t="8085" x="5492750" y="4095750"/>
          <p14:tracePt t="8102" x="5492750" y="4038600"/>
          <p14:tracePt t="8119" x="5492750" y="3943350"/>
          <p14:tracePt t="8135" x="5524500" y="3810000"/>
          <p14:tracePt t="8152" x="5537200" y="3689350"/>
          <p14:tracePt t="8169" x="5537200" y="3587750"/>
          <p14:tracePt t="8185" x="5537200" y="3530600"/>
          <p14:tracePt t="8202" x="5537200" y="3505200"/>
          <p14:tracePt t="8219" x="5537200" y="3486150"/>
          <p14:tracePt t="8284" x="5537200" y="3498850"/>
          <p14:tracePt t="8292" x="5537200" y="3536950"/>
          <p14:tracePt t="8302" x="5537200" y="3575050"/>
          <p14:tracePt t="8319" x="5537200" y="3689350"/>
          <p14:tracePt t="8335" x="5537200" y="3790950"/>
          <p14:tracePt t="8352" x="5537200" y="3886200"/>
          <p14:tracePt t="8369" x="5537200" y="3949700"/>
          <p14:tracePt t="8373" x="5537200" y="3987800"/>
          <p14:tracePt t="8385" x="5537200" y="4019550"/>
          <p14:tracePt t="8402" x="5543550" y="4089400"/>
          <p14:tracePt t="8419" x="5562600" y="4159250"/>
          <p14:tracePt t="8436" x="5562600" y="4165600"/>
          <p14:tracePt t="9780" x="5562600" y="4152900"/>
          <p14:tracePt t="9805" x="5562600" y="4146550"/>
          <p14:tracePt t="10021" x="5562600" y="4140200"/>
          <p14:tracePt t="10029" x="5562600" y="4127500"/>
          <p14:tracePt t="10077" x="5562600" y="4121150"/>
          <p14:tracePt t="10101" x="5575300" y="4121150"/>
          <p14:tracePt t="10117" x="5581650" y="4114800"/>
          <p14:tracePt t="10452" x="5581650" y="4121150"/>
          <p14:tracePt t="10525" x="5581650" y="4127500"/>
          <p14:tracePt t="10541" x="5581650" y="4133850"/>
          <p14:tracePt t="10549" x="5581650" y="4146550"/>
          <p14:tracePt t="10558" x="5581650" y="4152900"/>
          <p14:tracePt t="10571" x="5581650" y="4165600"/>
          <p14:tracePt t="10588" x="5581650" y="4178300"/>
          <p14:tracePt t="10604" x="5581650" y="4184650"/>
          <p14:tracePt t="10646" x="5581650" y="4191000"/>
          <p14:tracePt t="10664" x="5588000" y="4197350"/>
          <p14:tracePt t="10671" x="5588000" y="4203700"/>
          <p14:tracePt t="10688" x="5588000" y="4210050"/>
          <p14:tracePt t="10981" x="5588000" y="4222750"/>
          <p14:tracePt t="11013" x="5588000" y="4229100"/>
          <p14:tracePt t="11037" x="5588000" y="4235450"/>
          <p14:tracePt t="11061" x="5588000" y="42418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987833"/>
            <a:ext cx="5196564" cy="3897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600" y="116632"/>
            <a:ext cx="7632848" cy="99799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Nonlinear model</a:t>
            </a:r>
            <a:endParaRPr lang="nl-NL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988532"/>
            <a:ext cx="5580808" cy="5630708"/>
          </a:xfrm>
        </p:spPr>
      </p:pic>
      <p:grpSp>
        <p:nvGrpSpPr>
          <p:cNvPr id="7" name="Group 6"/>
          <p:cNvGrpSpPr/>
          <p:nvPr/>
        </p:nvGrpSpPr>
        <p:grpSpPr>
          <a:xfrm>
            <a:off x="729762" y="5157192"/>
            <a:ext cx="3205998" cy="923330"/>
            <a:chOff x="729762" y="5157192"/>
            <a:chExt cx="3205998" cy="923330"/>
          </a:xfrm>
        </p:grpSpPr>
        <p:sp>
          <p:nvSpPr>
            <p:cNvPr id="3" name="Oval 2"/>
            <p:cNvSpPr/>
            <p:nvPr/>
          </p:nvSpPr>
          <p:spPr>
            <a:xfrm>
              <a:off x="729762" y="5222631"/>
              <a:ext cx="253670" cy="25367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29762" y="5805264"/>
              <a:ext cx="253670" cy="25367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99456" y="5157192"/>
              <a:ext cx="27363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Calibration locations</a:t>
              </a:r>
            </a:p>
            <a:p>
              <a:endParaRPr lang="en-US" dirty="0"/>
            </a:p>
            <a:p>
              <a:r>
                <a:rPr lang="en-US" dirty="0" smtClean="0"/>
                <a:t>Validation locations</a:t>
              </a:r>
              <a:endParaRPr lang="nl-NL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24799" y="212553"/>
                <a:ext cx="23042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𝑇𝑤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5.9 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0.015 m/s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99" y="212553"/>
                <a:ext cx="2304256" cy="923330"/>
              </a:xfrm>
              <a:prstGeom prst="rect">
                <a:avLst/>
              </a:prstGeom>
              <a:blipFill>
                <a:blip r:embed="rId7"/>
                <a:stretch>
                  <a:fillRect t="-397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 rot="21326007">
            <a:off x="3825967" y="4262574"/>
            <a:ext cx="2160000" cy="21600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Qualitatively okay</a:t>
            </a:r>
          </a:p>
          <a:p>
            <a:pPr algn="ctr"/>
            <a:r>
              <a:rPr lang="en-US" dirty="0" err="1">
                <a:solidFill>
                  <a:srgbClr val="002060"/>
                </a:solidFill>
              </a:rPr>
              <a:t>Quanitatively</a:t>
            </a:r>
            <a:r>
              <a:rPr lang="en-US" dirty="0">
                <a:solidFill>
                  <a:srgbClr val="002060"/>
                </a:solidFill>
              </a:rPr>
              <a:t> poor</a:t>
            </a:r>
          </a:p>
        </p:txBody>
      </p:sp>
      <p:sp>
        <p:nvSpPr>
          <p:cNvPr id="12" name="TextBox 11"/>
          <p:cNvSpPr txBox="1"/>
          <p:nvPr/>
        </p:nvSpPr>
        <p:spPr>
          <a:xfrm rot="807469">
            <a:off x="3965102" y="1856543"/>
            <a:ext cx="2160000" cy="21600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Can we correct model predictions using the correlation of the calibration set only?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10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86"/>
    </mc:Choice>
    <mc:Fallback>
      <p:transition spd="slow" advTm="98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453" x="5588000" y="4248150"/>
          <p14:tracePt t="1460" x="5594350" y="4248150"/>
          <p14:tracePt t="1468" x="5594350" y="4254500"/>
          <p14:tracePt t="1516" x="5600700" y="4260850"/>
          <p14:tracePt t="1564" x="5607050" y="4267200"/>
          <p14:tracePt t="1684" x="5607050" y="4273550"/>
          <p14:tracePt t="1692" x="5607050" y="4279900"/>
          <p14:tracePt t="1708" x="5607050" y="4298950"/>
          <p14:tracePt t="1725" x="5607050" y="4305300"/>
          <p14:tracePt t="1735" x="5607050" y="4318000"/>
          <p14:tracePt t="1752" x="5607050" y="4324350"/>
          <p14:tracePt t="2045" x="5607050" y="4337050"/>
          <p14:tracePt t="2068" x="5607050" y="4343400"/>
          <p14:tracePt t="2604" x="5607050" y="4337050"/>
          <p14:tracePt t="2612" x="5607050" y="4305300"/>
          <p14:tracePt t="2621" x="5638800" y="4248150"/>
          <p14:tracePt t="2635" x="5715000" y="4089400"/>
          <p14:tracePt t="2652" x="5861050" y="3746500"/>
          <p14:tracePt t="2669" x="5962650" y="3289300"/>
          <p14:tracePt t="2685" x="6032500" y="2787650"/>
          <p14:tracePt t="2702" x="6064250" y="2260600"/>
          <p14:tracePt t="2719" x="6064250" y="1778000"/>
          <p14:tracePt t="2735" x="5969000" y="1454150"/>
          <p14:tracePt t="2752" x="5867400" y="1276350"/>
          <p14:tracePt t="2769" x="5822950" y="1200150"/>
          <p14:tracePt t="2785" x="5810250" y="1187450"/>
          <p14:tracePt t="2803" x="5797550" y="1187450"/>
          <p14:tracePt t="2811" x="5784850" y="1187450"/>
          <p14:tracePt t="2819" x="5765800" y="1187450"/>
          <p14:tracePt t="2836" x="5708650" y="1187450"/>
          <p14:tracePt t="2852" x="5664200" y="1193800"/>
          <p14:tracePt t="2869" x="5613400" y="1212850"/>
          <p14:tracePt t="2886" x="5594350" y="1231900"/>
          <p14:tracePt t="2902" x="5594350" y="1257300"/>
          <p14:tracePt t="2919" x="5588000" y="1276350"/>
          <p14:tracePt t="2936" x="5588000" y="1295400"/>
          <p14:tracePt t="2952" x="5575300" y="1320800"/>
          <p14:tracePt t="2969" x="5575300" y="1346200"/>
          <p14:tracePt t="2986" x="5581650" y="1397000"/>
          <p14:tracePt t="3003" x="5638800" y="1498600"/>
          <p14:tracePt t="3019" x="5721350" y="1600200"/>
          <p14:tracePt t="3036" x="5829300" y="1752600"/>
          <p14:tracePt t="3053" x="5994400" y="1981200"/>
          <p14:tracePt t="3069" x="6115050" y="2184400"/>
          <p14:tracePt t="3086" x="6197600" y="2387600"/>
          <p14:tracePt t="3102" x="6337300" y="2679700"/>
          <p14:tracePt t="3119" x="6527800" y="3048000"/>
          <p14:tracePt t="3136" x="6673850" y="3371850"/>
          <p14:tracePt t="3152" x="6718300" y="3600450"/>
          <p14:tracePt t="3169" x="6718300" y="3784600"/>
          <p14:tracePt t="3186" x="6673850" y="4051300"/>
          <p14:tracePt t="3203" x="6648450" y="4203700"/>
          <p14:tracePt t="3219" x="6623050" y="4330700"/>
          <p14:tracePt t="3236" x="6597650" y="4406900"/>
          <p14:tracePt t="3253" x="6572250" y="4464050"/>
          <p14:tracePt t="3269" x="6502400" y="4502150"/>
          <p14:tracePt t="3286" x="6388100" y="4552950"/>
          <p14:tracePt t="3303" x="6337300" y="4591050"/>
          <p14:tracePt t="3320" x="6305550" y="4622800"/>
          <p14:tracePt t="3327" x="6286500" y="4641850"/>
          <p14:tracePt t="3336" x="6273800" y="4648200"/>
          <p14:tracePt t="3353" x="6248400" y="4660900"/>
          <p14:tracePt t="3369" x="6216650" y="4667250"/>
          <p14:tracePt t="3386" x="6203950" y="4673600"/>
          <p14:tracePt t="3403" x="6172200" y="4686300"/>
          <p14:tracePt t="3419" x="6134100" y="4711700"/>
          <p14:tracePt t="3436" x="6083300" y="4737100"/>
          <p14:tracePt t="3453" x="6032500" y="4743450"/>
          <p14:tracePt t="3470" x="5937250" y="4762500"/>
          <p14:tracePt t="3486" x="5867400" y="4775200"/>
          <p14:tracePt t="3503" x="5816600" y="4800600"/>
          <p14:tracePt t="3520" x="5784850" y="4845050"/>
          <p14:tracePt t="3536" x="5784850" y="4876800"/>
          <p14:tracePt t="3553" x="5784850" y="4895850"/>
          <p14:tracePt t="3570" x="5829300" y="4946650"/>
          <p14:tracePt t="3587" x="6013450" y="5016500"/>
          <p14:tracePt t="3603" x="6203950" y="5060950"/>
          <p14:tracePt t="3619" x="6388100" y="5105400"/>
          <p14:tracePt t="3636" x="6540500" y="5156200"/>
          <p14:tracePt t="3653" x="6673850" y="5187950"/>
          <p14:tracePt t="3670" x="6800850" y="5213350"/>
          <p14:tracePt t="3686" x="6927850" y="5232400"/>
          <p14:tracePt t="3703" x="7048500" y="5232400"/>
          <p14:tracePt t="3720" x="7226300" y="5232400"/>
          <p14:tracePt t="3736" x="7416800" y="5232400"/>
          <p14:tracePt t="3753" x="7664450" y="5168900"/>
          <p14:tracePt t="3770" x="7918450" y="5048250"/>
          <p14:tracePt t="3787" x="8255000" y="4902200"/>
          <p14:tracePt t="3803" x="8502650" y="4775200"/>
          <p14:tracePt t="3820" x="8788400" y="4622800"/>
          <p14:tracePt t="3836" x="9048750" y="4438650"/>
          <p14:tracePt t="3853" x="9290050" y="4216400"/>
          <p14:tracePt t="3870" x="9417050" y="4013200"/>
          <p14:tracePt t="3886" x="9467850" y="3778250"/>
          <p14:tracePt t="3903" x="9505950" y="3435350"/>
          <p14:tracePt t="3920" x="9550400" y="3149600"/>
          <p14:tracePt t="3937" x="9588500" y="2927350"/>
          <p14:tracePt t="3953" x="9601200" y="2762250"/>
          <p14:tracePt t="3970" x="9601200" y="2603500"/>
          <p14:tracePt t="3987" x="9486900" y="2406650"/>
          <p14:tracePt t="4003" x="9442450" y="2324100"/>
          <p14:tracePt t="4020" x="9429750" y="2266950"/>
          <p14:tracePt t="4037" x="9404350" y="2209800"/>
          <p14:tracePt t="4053" x="9359900" y="2171700"/>
          <p14:tracePt t="4070" x="9264650" y="2127250"/>
          <p14:tracePt t="4087" x="9055100" y="2089150"/>
          <p14:tracePt t="4103" x="8807450" y="2076450"/>
          <p14:tracePt t="4120" x="8578850" y="2076450"/>
          <p14:tracePt t="4137" x="8401050" y="2076450"/>
          <p14:tracePt t="4153" x="8210550" y="2133600"/>
          <p14:tracePt t="4171" x="7791450" y="2260600"/>
          <p14:tracePt t="4187" x="7562850" y="2368550"/>
          <p14:tracePt t="4203" x="7340600" y="2463800"/>
          <p14:tracePt t="4220" x="7150100" y="2552700"/>
          <p14:tracePt t="4237" x="6997700" y="2641600"/>
          <p14:tracePt t="4254" x="6832600" y="2730500"/>
          <p14:tracePt t="4270" x="6686550" y="2825750"/>
          <p14:tracePt t="4287" x="6597650" y="2940050"/>
          <p14:tracePt t="4305" x="6502400" y="3124200"/>
          <p14:tracePt t="4311" x="6457950" y="3232150"/>
          <p14:tracePt t="4320" x="6407150" y="3371850"/>
          <p14:tracePt t="4337" x="6318250" y="3714750"/>
          <p14:tracePt t="4354" x="6261100" y="4000500"/>
          <p14:tracePt t="4372" x="6172200" y="4324350"/>
          <p14:tracePt t="4387" x="6140450" y="4457700"/>
          <p14:tracePt t="4404" x="6096000" y="4565650"/>
          <p14:tracePt t="4420" x="6070600" y="4660900"/>
          <p14:tracePt t="4437" x="6038850" y="4749800"/>
          <p14:tracePt t="4454" x="6007100" y="4832350"/>
          <p14:tracePt t="4470" x="5994400" y="4889500"/>
          <p14:tracePt t="4487" x="5981700" y="4953000"/>
          <p14:tracePt t="4504" x="5975350" y="5003800"/>
          <p14:tracePt t="4520" x="5962650" y="5041900"/>
          <p14:tracePt t="4537" x="5962650" y="5073650"/>
          <p14:tracePt t="4554" x="5962650" y="5099050"/>
          <p14:tracePt t="4571" x="5962650" y="5130800"/>
          <p14:tracePt t="4587" x="5969000" y="5168900"/>
          <p14:tracePt t="4603" x="5988050" y="5200650"/>
          <p14:tracePt t="4620" x="6013450" y="5251450"/>
          <p14:tracePt t="4637" x="6051550" y="5308600"/>
          <p14:tracePt t="4653" x="6115050" y="5372100"/>
          <p14:tracePt t="4670" x="6172200" y="5422900"/>
          <p14:tracePt t="4687" x="6261100" y="5486400"/>
          <p14:tracePt t="4704" x="6356350" y="5543550"/>
          <p14:tracePt t="4720" x="6438900" y="5594350"/>
          <p14:tracePt t="4737" x="6496050" y="5638800"/>
          <p14:tracePt t="4754" x="6597650" y="5708650"/>
          <p14:tracePt t="4771" x="6788150" y="5816600"/>
          <p14:tracePt t="4787" x="6908800" y="5873750"/>
          <p14:tracePt t="4804" x="7023100" y="5911850"/>
          <p14:tracePt t="4820" x="7099300" y="5943600"/>
          <p14:tracePt t="4837" x="7156450" y="5962650"/>
          <p14:tracePt t="4854" x="7188200" y="5969000"/>
          <p14:tracePt t="4870" x="7207250" y="5969000"/>
          <p14:tracePt t="4887" x="7226300" y="5975350"/>
          <p14:tracePt t="4904" x="7258050" y="5975350"/>
          <p14:tracePt t="4921" x="7296150" y="5975350"/>
          <p14:tracePt t="4937" x="7359650" y="5975350"/>
          <p14:tracePt t="4954" x="7442200" y="5962650"/>
          <p14:tracePt t="4970" x="7613650" y="5880100"/>
          <p14:tracePt t="4987" x="7766050" y="5810250"/>
          <p14:tracePt t="5004" x="7956550" y="5734050"/>
          <p14:tracePt t="5020" x="8147050" y="5645150"/>
          <p14:tracePt t="5037" x="8280400" y="5568950"/>
          <p14:tracePt t="5054" x="8362950" y="5492750"/>
          <p14:tracePt t="5070" x="8413750" y="5416550"/>
          <p14:tracePt t="5087" x="8445500" y="5314950"/>
          <p14:tracePt t="5104" x="8477250" y="5187950"/>
          <p14:tracePt t="5121" x="8496300" y="5124450"/>
          <p14:tracePt t="5137" x="8521700" y="5067300"/>
          <p14:tracePt t="5154" x="8553450" y="5016500"/>
          <p14:tracePt t="5171" x="8572500" y="4933950"/>
          <p14:tracePt t="5187" x="8572500" y="4819650"/>
          <p14:tracePt t="5204" x="8610600" y="4679950"/>
          <p14:tracePt t="5221" x="8674100" y="4540250"/>
          <p14:tracePt t="5237" x="8693150" y="4464050"/>
          <p14:tracePt t="5254" x="8705850" y="4419600"/>
          <p14:tracePt t="5271" x="8705850" y="4400550"/>
          <p14:tracePt t="5287" x="8705850" y="4375150"/>
          <p14:tracePt t="5304" x="8705850" y="4324350"/>
          <p14:tracePt t="5307" x="8705850" y="4292600"/>
          <p14:tracePt t="5321" x="8705850" y="4260850"/>
          <p14:tracePt t="5337" x="8705850" y="4210050"/>
          <p14:tracePt t="5355" x="8705850" y="4140200"/>
          <p14:tracePt t="5371" x="8686800" y="4108450"/>
          <p14:tracePt t="5387" x="8674100" y="4095750"/>
          <p14:tracePt t="5404" x="8667750" y="4070350"/>
          <p14:tracePt t="5421" x="8655050" y="4038600"/>
          <p14:tracePt t="5438" x="8655050" y="4013200"/>
          <p14:tracePt t="5454" x="8642350" y="3975100"/>
          <p14:tracePt t="5471" x="8629650" y="3943350"/>
          <p14:tracePt t="5488" x="8616950" y="3905250"/>
          <p14:tracePt t="5504" x="8610600" y="3873500"/>
          <p14:tracePt t="5521" x="8604250" y="3810000"/>
          <p14:tracePt t="5538" x="8597900" y="3733800"/>
          <p14:tracePt t="5555" x="8572500" y="3606800"/>
          <p14:tracePt t="5571" x="8566150" y="3524250"/>
          <p14:tracePt t="5588" x="8547100" y="3448050"/>
          <p14:tracePt t="5604" x="8540750" y="3390900"/>
          <p14:tracePt t="5621" x="8528050" y="3314700"/>
          <p14:tracePt t="5638" x="8489950" y="3270250"/>
          <p14:tracePt t="5654" x="8401050" y="3219450"/>
          <p14:tracePt t="5671" x="8293100" y="3181350"/>
          <p14:tracePt t="5688" x="8204200" y="3168650"/>
          <p14:tracePt t="5704" x="8140700" y="3149600"/>
          <p14:tracePt t="5721" x="8070850" y="3149600"/>
          <p14:tracePt t="5738" x="7924800" y="3149600"/>
          <p14:tracePt t="5755" x="7683500" y="3168650"/>
          <p14:tracePt t="5771" x="7435850" y="3244850"/>
          <p14:tracePt t="5788" x="7061200" y="3346450"/>
          <p14:tracePt t="5805" x="6781800" y="3429000"/>
          <p14:tracePt t="5821" x="6565900" y="3543300"/>
          <p14:tracePt t="5838" x="6457950" y="3625850"/>
          <p14:tracePt t="5855" x="6375400" y="3714750"/>
          <p14:tracePt t="5871" x="6318250" y="3829050"/>
          <p14:tracePt t="5888" x="6273800" y="3968750"/>
          <p14:tracePt t="5905" x="6229350" y="4121150"/>
          <p14:tracePt t="5921" x="6178550" y="4298950"/>
          <p14:tracePt t="5939" x="6038850" y="4603750"/>
          <p14:tracePt t="5955" x="5937250" y="4800600"/>
          <p14:tracePt t="5971" x="5861050" y="5029200"/>
          <p14:tracePt t="5988" x="5848350" y="5219700"/>
          <p14:tracePt t="6005" x="5848350" y="5410200"/>
          <p14:tracePt t="6021" x="5835650" y="5543550"/>
          <p14:tracePt t="6038" x="5842000" y="5607050"/>
          <p14:tracePt t="6055" x="5861050" y="5676900"/>
          <p14:tracePt t="6071" x="5892800" y="5740400"/>
          <p14:tracePt t="6088" x="5949950" y="5816600"/>
          <p14:tracePt t="6105" x="6019800" y="5892800"/>
          <p14:tracePt t="6121" x="6051550" y="5930900"/>
          <p14:tracePt t="6139" x="6083300" y="5962650"/>
          <p14:tracePt t="6155" x="6102350" y="5988050"/>
          <p14:tracePt t="6172" x="6140450" y="6013450"/>
          <p14:tracePt t="6189" x="6191250" y="6032500"/>
          <p14:tracePt t="6205" x="6254750" y="6045200"/>
          <p14:tracePt t="6222" x="6356350" y="6057900"/>
          <p14:tracePt t="6238" x="6483350" y="6070600"/>
          <p14:tracePt t="6255" x="6673850" y="6083300"/>
          <p14:tracePt t="6272" x="7131050" y="6115050"/>
          <p14:tracePt t="6288" x="7683500" y="6115050"/>
          <p14:tracePt t="6305" x="8197850" y="6115050"/>
          <p14:tracePt t="6309" x="8458200" y="6108700"/>
          <p14:tracePt t="6322" x="8604250" y="6089650"/>
          <p14:tracePt t="6338" x="8915400" y="5988050"/>
          <p14:tracePt t="6355" x="8991600" y="5930900"/>
          <p14:tracePt t="6372" x="9036050" y="5854700"/>
          <p14:tracePt t="6388" x="9036050" y="5740400"/>
          <p14:tracePt t="6405" x="8997950" y="5581650"/>
          <p14:tracePt t="6422" x="8909050" y="5473700"/>
          <p14:tracePt t="6438" x="8858250" y="5416550"/>
          <p14:tracePt t="6455" x="8845550" y="5410200"/>
          <p14:tracePt t="6472" x="8839200" y="5410200"/>
          <p14:tracePt t="6505" x="8826500" y="5410200"/>
          <p14:tracePt t="6522" x="8801100" y="5410200"/>
          <p14:tracePt t="6539" x="8769350" y="5410200"/>
          <p14:tracePt t="6555" x="8750300" y="5410200"/>
          <p14:tracePt t="6588" x="8737600" y="5410200"/>
          <p14:tracePt t="6908" x="8731250" y="5410200"/>
          <p14:tracePt t="6916" x="8731250" y="5397500"/>
          <p14:tracePt t="6924" x="8705850" y="5365750"/>
          <p14:tracePt t="6939" x="8661400" y="5295900"/>
          <p14:tracePt t="6956" x="8591550" y="5162550"/>
          <p14:tracePt t="6972" x="8496300" y="4959350"/>
          <p14:tracePt t="6989" x="8439150" y="4718050"/>
          <p14:tracePt t="7006" x="8426450" y="4533900"/>
          <p14:tracePt t="7023" x="8426450" y="4400550"/>
          <p14:tracePt t="7039" x="8426450" y="4298950"/>
          <p14:tracePt t="7056" x="8426450" y="4241800"/>
          <p14:tracePt t="7072" x="8420100" y="4229100"/>
          <p14:tracePt t="7468" x="8426450" y="4229100"/>
          <p14:tracePt t="7475" x="8432800" y="4229100"/>
          <p14:tracePt t="7483" x="8439150" y="4229100"/>
          <p14:tracePt t="7499" x="8451850" y="4229100"/>
          <p14:tracePt t="7515" x="8458200" y="4229100"/>
          <p14:tracePt t="7547" x="8470900" y="4229100"/>
          <p14:tracePt t="7555" x="8477250" y="4229100"/>
          <p14:tracePt t="7564" x="8489950" y="4235450"/>
          <p14:tracePt t="7573" x="8496300" y="4241800"/>
          <p14:tracePt t="7589" x="8521700" y="4267200"/>
          <p14:tracePt t="7606" x="8540750" y="4286250"/>
          <p14:tracePt t="7623" x="8540750" y="4305300"/>
          <p14:tracePt t="7639" x="8540750" y="4311650"/>
          <p14:tracePt t="7656" x="8540750" y="4324350"/>
          <p14:tracePt t="7673" x="8540750" y="4330700"/>
          <p14:tracePt t="7689" x="8540750" y="4343400"/>
          <p14:tracePt t="7706" x="8540750" y="4349750"/>
          <p14:tracePt t="7723" x="8540750" y="4362450"/>
          <p14:tracePt t="7739" x="8540750" y="4368800"/>
          <p14:tracePt t="7795" x="8534400" y="4368800"/>
          <p14:tracePt t="7866" x="8528050" y="4368800"/>
          <p14:tracePt t="8150" x="8528050" y="4362450"/>
          <p14:tracePt t="8156" x="8540750" y="4356100"/>
          <p14:tracePt t="8164" x="8547100" y="4356100"/>
          <p14:tracePt t="8173" x="8553450" y="4343400"/>
          <p14:tracePt t="8190" x="8566150" y="4318000"/>
          <p14:tracePt t="8207" x="8572500" y="4311650"/>
          <p14:tracePt t="8224" x="8572500" y="4305300"/>
          <p14:tracePt t="8240" x="8578850" y="4292600"/>
          <p14:tracePt t="8356" x="8578850" y="4286250"/>
          <p14:tracePt t="8388" x="8572500" y="4286250"/>
          <p14:tracePt t="8420" x="8559800" y="4286250"/>
          <p14:tracePt t="8478" x="8553450" y="4286250"/>
          <p14:tracePt t="8516" x="8547100" y="4286250"/>
          <p14:tracePt t="8580" x="8540750" y="4286250"/>
          <p14:tracePt t="8604" x="8534400" y="4286250"/>
          <p14:tracePt t="8724" x="8528050" y="4286250"/>
          <p14:tracePt t="8757" x="8521700" y="4273550"/>
          <p14:tracePt t="8764" x="8521700" y="4241800"/>
          <p14:tracePt t="8774" x="8521700" y="4203700"/>
          <p14:tracePt t="8791" x="8521700" y="4089400"/>
          <p14:tracePt t="8807" x="8521700" y="3994150"/>
          <p14:tracePt t="8813" x="8521700" y="3943350"/>
          <p14:tracePt t="8824" x="8515350" y="3879850"/>
          <p14:tracePt t="8841" x="8483600" y="3759200"/>
          <p14:tracePt t="8858" x="8451850" y="3644900"/>
          <p14:tracePt t="8874" x="8439150" y="3568700"/>
          <p14:tracePt t="8891" x="8426450" y="3530600"/>
          <p14:tracePt t="8924" x="8420100" y="3524250"/>
          <p14:tracePt t="9004" x="8420100" y="3536950"/>
          <p14:tracePt t="9011" x="8420100" y="3556000"/>
          <p14:tracePt t="9019" x="8432800" y="3568700"/>
          <p14:tracePt t="9028" x="8432800" y="3581400"/>
          <p14:tracePt t="9041" x="8432800" y="3600450"/>
          <p14:tracePt t="9057" x="8432800" y="3619500"/>
          <p14:tracePt t="9074" x="8432800" y="3632200"/>
          <p14:tracePt t="9091" x="8439150" y="3670300"/>
          <p14:tracePt t="9107" x="8439150" y="3689350"/>
          <p14:tracePt t="9124" x="8439150" y="3733800"/>
          <p14:tracePt t="9141" x="8439150" y="3765550"/>
          <p14:tracePt t="9158" x="8439150" y="3778250"/>
          <p14:tracePt t="9174" x="8439150" y="3797300"/>
          <p14:tracePt t="9191" x="8439150" y="3810000"/>
          <p14:tracePt t="9207" x="8439150" y="3822700"/>
          <p14:tracePt t="9224" x="8439150" y="3835400"/>
          <p14:tracePt t="9468" x="8432800" y="3835400"/>
          <p14:tracePt t="10221" x="8432800" y="3841750"/>
          <p14:tracePt t="10261" x="8432800" y="3848100"/>
          <p14:tracePt t="10269" x="8426450" y="3848100"/>
          <p14:tracePt t="10277" x="8426450" y="3854450"/>
          <p14:tracePt t="10293" x="8420100" y="3860800"/>
          <p14:tracePt t="10311" x="8420100" y="3867150"/>
          <p14:tracePt t="10325" x="8413750" y="3873500"/>
          <p14:tracePt t="10342" x="8407400" y="3886200"/>
          <p14:tracePt t="10359" x="8394700" y="3892550"/>
          <p14:tracePt t="10376" x="8388350" y="3905250"/>
          <p14:tracePt t="10392" x="8382000" y="3917950"/>
          <p14:tracePt t="10409" x="8375650" y="3924300"/>
          <p14:tracePt t="10508" x="8382000" y="3924300"/>
          <p14:tracePt t="10524" x="8388350" y="3924300"/>
          <p14:tracePt t="10542" x="8394700" y="3924300"/>
          <p14:tracePt t="10677" x="8401050" y="3924300"/>
          <p14:tracePt t="10693" x="8413750" y="3924300"/>
          <p14:tracePt t="10708" x="8420100" y="3924300"/>
          <p14:tracePt t="10717" x="8426450" y="3924300"/>
          <p14:tracePt t="10726" x="8432800" y="3924300"/>
          <p14:tracePt t="10749" x="8439150" y="3924300"/>
          <p14:tracePt t="10765" x="8445500" y="3924300"/>
          <p14:tracePt t="10781" x="8451850" y="3930650"/>
          <p14:tracePt t="10796" x="8451850" y="3937000"/>
          <p14:tracePt t="10809" x="8451850" y="3943350"/>
          <p14:tracePt t="10826" x="8451850" y="3956050"/>
          <p14:tracePt t="10844" x="8451850" y="3981450"/>
          <p14:tracePt t="10859" x="8451850" y="4000500"/>
          <p14:tracePt t="10876" x="8451850" y="4019550"/>
          <p14:tracePt t="10893" x="8445500" y="4025900"/>
          <p14:tracePt t="10909" x="8445500" y="4038600"/>
          <p14:tracePt t="10943" x="8439150" y="4038600"/>
          <p14:tracePt t="10959" x="8432800" y="4044950"/>
          <p14:tracePt t="11181" x="8445500" y="4044950"/>
          <p14:tracePt t="11189" x="8451850" y="4044950"/>
          <p14:tracePt t="11200" x="8464550" y="4044950"/>
          <p14:tracePt t="11210" x="8470900" y="4044950"/>
          <p14:tracePt t="11227" x="8483600" y="4044950"/>
          <p14:tracePt t="11244" x="8502650" y="4044950"/>
          <p14:tracePt t="11260" x="8528050" y="4044950"/>
          <p14:tracePt t="11276" x="8553450" y="4044950"/>
          <p14:tracePt t="11293" x="8572500" y="4044950"/>
          <p14:tracePt t="11310" x="8597900" y="4044950"/>
          <p14:tracePt t="11326" x="8610600" y="4044950"/>
          <p14:tracePt t="11343" x="8629650" y="4025900"/>
          <p14:tracePt t="11360" x="8642350" y="4006850"/>
          <p14:tracePt t="11377" x="8655050" y="3968750"/>
          <p14:tracePt t="11393" x="8667750" y="3956050"/>
          <p14:tracePt t="11410" x="8674100" y="3930650"/>
          <p14:tracePt t="11428" x="8680450" y="3879850"/>
          <p14:tracePt t="11443" x="8680450" y="3848100"/>
          <p14:tracePt t="11460" x="8642350" y="3790950"/>
          <p14:tracePt t="11477" x="8610600" y="3765550"/>
          <p14:tracePt t="11493" x="8597900" y="3759200"/>
          <p14:tracePt t="11527" x="8585200" y="3759200"/>
          <p14:tracePt t="11543" x="8553450" y="3759200"/>
          <p14:tracePt t="11560" x="8515350" y="3759200"/>
          <p14:tracePt t="11577" x="8445500" y="3771900"/>
          <p14:tracePt t="11593" x="8382000" y="3797300"/>
          <p14:tracePt t="11610" x="8337550" y="3829050"/>
          <p14:tracePt t="11627" x="8274050" y="3860800"/>
          <p14:tracePt t="11643" x="8235950" y="3879850"/>
          <p14:tracePt t="11660" x="8191500" y="3898900"/>
          <p14:tracePt t="11677" x="8159750" y="3937000"/>
          <p14:tracePt t="11693" x="8140700" y="3968750"/>
          <p14:tracePt t="11710" x="8140700" y="3987800"/>
          <p14:tracePt t="11727" x="8140700" y="4019550"/>
          <p14:tracePt t="11743" x="8140700" y="4044950"/>
          <p14:tracePt t="11760" x="8147050" y="4057650"/>
          <p14:tracePt t="11777" x="8166100" y="4089400"/>
          <p14:tracePt t="11793" x="8172450" y="4102100"/>
          <p14:tracePt t="11810" x="8197850" y="4114800"/>
          <p14:tracePt t="11815" x="8197850" y="4121150"/>
          <p14:tracePt t="11837" x="8204200" y="4121150"/>
          <p14:tracePt t="11845" x="8223250" y="4121150"/>
          <p14:tracePt t="11860" x="8229600" y="4121150"/>
          <p14:tracePt t="11877" x="8248650" y="4121150"/>
          <p14:tracePt t="11894" x="8261350" y="4102100"/>
          <p14:tracePt t="11910" x="8280400" y="4083050"/>
          <p14:tracePt t="11927" x="8293100" y="4076700"/>
          <p14:tracePt t="11944" x="8312150" y="4064000"/>
          <p14:tracePt t="11960" x="8324850" y="4064000"/>
          <p14:tracePt t="11977" x="8337550" y="4057650"/>
          <p14:tracePt t="12085" x="8331200" y="4057650"/>
          <p14:tracePt t="12183" x="8324850" y="4057650"/>
          <p14:tracePt t="12188" x="8318500" y="4064000"/>
          <p14:tracePt t="12245" x="8312150" y="4057650"/>
          <p14:tracePt t="12253" x="8312150" y="4044950"/>
          <p14:tracePt t="12261" x="8312150" y="4038600"/>
          <p14:tracePt t="12277" x="8312150" y="4025900"/>
          <p14:tracePt t="12294" x="8312150" y="4019550"/>
          <p14:tracePt t="12373" x="8312150" y="4032250"/>
          <p14:tracePt t="12381" x="8312150" y="4051300"/>
          <p14:tracePt t="12389" x="8312150" y="4076700"/>
          <p14:tracePt t="12397" x="8312150" y="4095750"/>
          <p14:tracePt t="12412" x="8305800" y="4127500"/>
          <p14:tracePt t="12427" x="8305800" y="4146550"/>
          <p14:tracePt t="12444" x="8305800" y="4152900"/>
          <p14:tracePt t="12461" x="8299450" y="4152900"/>
          <p14:tracePt t="12533" x="8305800" y="4152900"/>
          <p14:tracePt t="12541" x="8312150" y="4152900"/>
          <p14:tracePt t="12550" x="8318500" y="4152900"/>
          <p14:tracePt t="12561" x="8324850" y="4152900"/>
          <p14:tracePt t="12578" x="8331200" y="4152900"/>
          <p14:tracePt t="12594" x="8337550" y="4152900"/>
          <p14:tracePt t="12611" x="8356600" y="4152900"/>
          <p14:tracePt t="12627" x="8375650" y="4146550"/>
          <p14:tracePt t="12644" x="8388350" y="4146550"/>
          <p14:tracePt t="12661" x="8394700" y="4140200"/>
          <p14:tracePt t="12678" x="8401050" y="4140200"/>
          <p14:tracePt t="12695" x="8420100" y="4140200"/>
          <p14:tracePt t="12711" x="8439150" y="4140200"/>
          <p14:tracePt t="12728" x="8451850" y="4140200"/>
          <p14:tracePt t="12821" x="8445500" y="4140200"/>
          <p14:tracePt t="12829" x="8439150" y="4140200"/>
          <p14:tracePt t="12839" x="8432800" y="4140200"/>
          <p14:tracePt t="12869" x="8426450" y="4140200"/>
          <p14:tracePt t="13158" x="8413750" y="4140200"/>
          <p14:tracePt t="13197" x="8407400" y="4140200"/>
          <p14:tracePt t="13205" x="8401050" y="4140200"/>
          <p14:tracePt t="13215" x="8394700" y="4146550"/>
          <p14:tracePt t="13229" x="8382000" y="4146550"/>
          <p14:tracePt t="13245" x="8350250" y="4146550"/>
          <p14:tracePt t="13261" x="8286750" y="4152900"/>
          <p14:tracePt t="13278" x="8153400" y="4159250"/>
          <p14:tracePt t="13295" x="7823200" y="4178300"/>
          <p14:tracePt t="13312" x="7391400" y="4178300"/>
          <p14:tracePt t="13328" x="6870700" y="4203700"/>
          <p14:tracePt t="13345" x="6184900" y="4203700"/>
          <p14:tracePt t="13362" x="5308600" y="4203700"/>
          <p14:tracePt t="13378" x="4400550" y="4089400"/>
          <p14:tracePt t="13396" x="3289300" y="3924300"/>
          <p14:tracePt t="13411" x="2952750" y="3854450"/>
          <p14:tracePt t="13428" x="2717800" y="3765550"/>
          <p14:tracePt t="13446" x="2546350" y="3657600"/>
          <p14:tracePt t="13462" x="2419350" y="3562350"/>
          <p14:tracePt t="13478" x="2305050" y="3492500"/>
          <p14:tracePt t="13495" x="2247900" y="3454400"/>
          <p14:tracePt t="13512" x="2235200" y="3441700"/>
          <p14:tracePt t="13589" x="2235200" y="3448050"/>
          <p14:tracePt t="13597" x="2247900" y="3448050"/>
          <p14:tracePt t="13605" x="2266950" y="3467100"/>
          <p14:tracePt t="13613" x="2279650" y="3473450"/>
          <p14:tracePt t="13629" x="2305050" y="3505200"/>
          <p14:tracePt t="13645" x="2305050" y="3530600"/>
          <p14:tracePt t="13662" x="2305050" y="3575050"/>
          <p14:tracePt t="13679" x="2305050" y="3606800"/>
          <p14:tracePt t="13695" x="2286000" y="3632200"/>
          <p14:tracePt t="13712" x="2254250" y="3651250"/>
          <p14:tracePt t="13729" x="2222500" y="3663950"/>
          <p14:tracePt t="13745" x="2178050" y="3683000"/>
          <p14:tracePt t="13762" x="2108200" y="3721100"/>
          <p14:tracePt t="13779" x="1936750" y="3790950"/>
          <p14:tracePt t="13795" x="1828800" y="3816350"/>
          <p14:tracePt t="13812" x="1746250" y="3822700"/>
          <p14:tracePt t="13829" x="1701800" y="3822700"/>
          <p14:tracePt t="13845" x="1670050" y="3822700"/>
          <p14:tracePt t="13862" x="1651000" y="3822700"/>
          <p14:tracePt t="13879" x="1631950" y="3822700"/>
          <p14:tracePt t="13896" x="1612900" y="3810000"/>
          <p14:tracePt t="13912" x="1606550" y="3810000"/>
          <p14:tracePt t="13946" x="1574800" y="3873500"/>
          <p14:tracePt t="13962" x="1574800" y="3975100"/>
          <p14:tracePt t="13980" x="1574800" y="4191000"/>
          <p14:tracePt t="13995" x="1574800" y="4343400"/>
          <p14:tracePt t="14012" x="1574800" y="4464050"/>
          <p14:tracePt t="14029" x="1581150" y="4540250"/>
          <p14:tracePt t="14045" x="1593850" y="4578350"/>
          <p14:tracePt t="14062" x="1593850" y="4591050"/>
          <p14:tracePt t="14109" x="1587500" y="4591050"/>
          <p14:tracePt t="14117" x="1581150" y="4591050"/>
          <p14:tracePt t="14133" x="1568450" y="4591050"/>
          <p14:tracePt t="14151" x="1568450" y="4584700"/>
          <p14:tracePt t="14162" x="1568450" y="4578350"/>
          <p14:tracePt t="14179" x="1568450" y="4533900"/>
          <p14:tracePt t="14196" x="1568450" y="4489450"/>
          <p14:tracePt t="14212" x="1568450" y="4406900"/>
          <p14:tracePt t="14229" x="1568450" y="4305300"/>
          <p14:tracePt t="14246" x="1568450" y="4146550"/>
          <p14:tracePt t="14262" x="1568450" y="3949700"/>
          <p14:tracePt t="14279" x="1568450" y="3784600"/>
          <p14:tracePt t="14296" x="1562100" y="3606800"/>
          <p14:tracePt t="14313" x="1562100" y="3486150"/>
          <p14:tracePt t="14317" x="1587500" y="3441700"/>
          <p14:tracePt t="14329" x="1612900" y="3409950"/>
          <p14:tracePt t="14346" x="1651000" y="3365500"/>
          <p14:tracePt t="14362" x="1670050" y="3346450"/>
          <p14:tracePt t="14379" x="1682750" y="3327400"/>
          <p14:tracePt t="14396" x="1682750" y="3321050"/>
          <p14:tracePt t="14445" x="1682750" y="3314700"/>
          <p14:tracePt t="14453" x="1682750" y="3308350"/>
          <p14:tracePt t="14462" x="1682750" y="3295650"/>
          <p14:tracePt t="14479" x="1682750" y="3282950"/>
          <p14:tracePt t="14496" x="1676400" y="3276600"/>
          <p14:tracePt t="14513" x="1676400" y="3270250"/>
          <p14:tracePt t="14565" x="1670050" y="3270250"/>
          <p14:tracePt t="14574" x="1663700" y="3263900"/>
          <p14:tracePt t="14582" x="1651000" y="3257550"/>
          <p14:tracePt t="14597" x="1644650" y="3251200"/>
          <p14:tracePt t="14613" x="1638300" y="3251200"/>
          <p14:tracePt t="14733" x="1631950" y="3251200"/>
          <p14:tracePt t="14741" x="1619250" y="3251200"/>
          <p14:tracePt t="14766" x="1600200" y="3251200"/>
          <p14:tracePt t="14773" x="1593850" y="3263900"/>
          <p14:tracePt t="14780" x="1593850" y="3276600"/>
          <p14:tracePt t="14796" x="1574800" y="3327400"/>
          <p14:tracePt t="14813" x="1568450" y="3416300"/>
          <p14:tracePt t="14830" x="1568450" y="3587750"/>
          <p14:tracePt t="14846" x="1657350" y="3905250"/>
          <p14:tracePt t="14863" x="1714500" y="4318000"/>
          <p14:tracePt t="14880" x="1714500" y="4667250"/>
          <p14:tracePt t="14896" x="1714500" y="4870450"/>
          <p14:tracePt t="14913" x="1695450" y="4953000"/>
          <p14:tracePt t="14930" x="1689100" y="4965700"/>
          <p14:tracePt t="14964" x="1670050" y="4921250"/>
          <p14:tracePt t="14980" x="1651000" y="4876800"/>
          <p14:tracePt t="14996" x="1644650" y="4845050"/>
          <p14:tracePt t="15013" x="1644650" y="4813300"/>
          <p14:tracePt t="15030" x="1644650" y="4787900"/>
          <p14:tracePt t="15046" x="1644650" y="4756150"/>
          <p14:tracePt t="15063" x="1644650" y="4724400"/>
          <p14:tracePt t="15080" x="1638300" y="4699000"/>
          <p14:tracePt t="15197" x="1631950" y="4679950"/>
          <p14:tracePt t="15278" x="1625600" y="4673600"/>
          <p14:tracePt t="15293" x="1625600" y="4667250"/>
          <p14:tracePt t="15301" x="1625600" y="4660900"/>
          <p14:tracePt t="15313" x="1625600" y="4629150"/>
          <p14:tracePt t="15330" x="1625600" y="4616450"/>
          <p14:tracePt t="15559" x="1625600" y="4603750"/>
          <p14:tracePt t="15573" x="1631950" y="4514850"/>
          <p14:tracePt t="15582" x="1682750" y="4356100"/>
          <p14:tracePt t="15589" x="1682750" y="4184650"/>
          <p14:tracePt t="15598" x="1682750" y="3994150"/>
          <p14:tracePt t="15614" x="1682750" y="3733800"/>
          <p14:tracePt t="15630" x="1682750" y="3549650"/>
          <p14:tracePt t="15648" x="1701800" y="3416300"/>
          <p14:tracePt t="15664" x="1708150" y="3308350"/>
          <p14:tracePt t="15680" x="1708150" y="3276600"/>
          <p14:tracePt t="15697" x="1708150" y="3270250"/>
          <p14:tracePt t="15797" x="1708150" y="3263900"/>
          <p14:tracePt t="15806" x="1701800" y="3263900"/>
          <p14:tracePt t="15814" x="1695450" y="3263900"/>
          <p14:tracePt t="15831" x="1676400" y="3251200"/>
          <p14:tracePt t="15847" x="1663700" y="3225800"/>
          <p14:tracePt t="15864" x="1657350" y="3200400"/>
          <p14:tracePt t="15881" x="1657350" y="3187700"/>
          <p14:tracePt t="15897" x="1644650" y="3155950"/>
          <p14:tracePt t="15914" x="1631950" y="3136900"/>
          <p14:tracePt t="15932" x="1593850" y="3098800"/>
          <p14:tracePt t="15947" x="1593850" y="3092450"/>
          <p14:tracePt t="16052" x="1587500" y="3086100"/>
          <p14:tracePt t="16229" x="1581150" y="3086100"/>
          <p14:tracePt t="16237" x="1574800" y="3079750"/>
          <p14:tracePt t="16285" x="1568450" y="3079750"/>
          <p14:tracePt t="16294" x="1562100" y="3079750"/>
          <p14:tracePt t="16302" x="1555750" y="3079750"/>
          <p14:tracePt t="16314" x="1543050" y="3079750"/>
          <p14:tracePt t="16332" x="1511300" y="3079750"/>
          <p14:tracePt t="16348" x="1492250" y="3079750"/>
          <p14:tracePt t="16381" x="1485900" y="3079750"/>
          <p14:tracePt t="16398" x="1473200" y="3079750"/>
          <p14:tracePt t="16431" x="1466850" y="3079750"/>
          <p14:tracePt t="16454" x="1454150" y="3079750"/>
          <p14:tracePt t="16470" x="1441450" y="3079750"/>
          <p14:tracePt t="16481" x="1428750" y="3079750"/>
          <p14:tracePt t="16498" x="1403350" y="3079750"/>
          <p14:tracePt t="16514" x="1371600" y="3079750"/>
          <p14:tracePt t="16532" x="1320800" y="3079750"/>
          <p14:tracePt t="16548" x="1263650" y="3079750"/>
          <p14:tracePt t="16565" x="1168400" y="3079750"/>
          <p14:tracePt t="16581" x="1041400" y="3079750"/>
          <p14:tracePt t="16598" x="908050" y="3079750"/>
          <p14:tracePt t="16615" x="755650" y="3079750"/>
          <p14:tracePt t="16631" x="596900" y="3079750"/>
          <p14:tracePt t="16648" x="419100" y="3079750"/>
          <p14:tracePt t="16665" x="285750" y="3079750"/>
          <p14:tracePt t="16681" x="196850" y="3079750"/>
          <p14:tracePt t="16698" x="190500" y="3079750"/>
          <p14:tracePt t="16782" x="203200" y="3079750"/>
          <p14:tracePt t="16797" x="215900" y="3079750"/>
          <p14:tracePt t="16805" x="228600" y="3079750"/>
          <p14:tracePt t="16815" x="234950" y="3079750"/>
          <p14:tracePt t="16831" x="254000" y="3079750"/>
          <p14:tracePt t="16865" x="266700" y="3079750"/>
          <p14:tracePt t="16882" x="285750" y="3079750"/>
          <p14:tracePt t="16898" x="355600" y="3079750"/>
          <p14:tracePt t="16916" x="514350" y="3079750"/>
          <p14:tracePt t="16932" x="609600" y="3079750"/>
          <p14:tracePt t="16948" x="723900" y="3060700"/>
          <p14:tracePt t="16965" x="908050" y="3028950"/>
          <p14:tracePt t="16982" x="1339850" y="3028950"/>
          <p14:tracePt t="16998" x="1803400" y="3028950"/>
          <p14:tracePt t="17015" x="2082800" y="3028950"/>
          <p14:tracePt t="17032" x="2197100" y="3035300"/>
          <p14:tracePt t="17048" x="2216150" y="3048000"/>
          <p14:tracePt t="17094" x="2209800" y="3060700"/>
          <p14:tracePt t="17103" x="2184400" y="3060700"/>
          <p14:tracePt t="17116" x="2089150" y="3079750"/>
          <p14:tracePt t="17132" x="2006600" y="3086100"/>
          <p14:tracePt t="17148" x="1981200" y="3092450"/>
          <p14:tracePt t="17165" x="1968500" y="3098800"/>
          <p14:tracePt t="17182" x="1955800" y="3098800"/>
          <p14:tracePt t="17198" x="1936750" y="3098800"/>
          <p14:tracePt t="17215" x="1885950" y="3098800"/>
          <p14:tracePt t="17232" x="1771650" y="3079750"/>
          <p14:tracePt t="17249" x="1600200" y="3079750"/>
          <p14:tracePt t="17265" x="1295400" y="3079750"/>
          <p14:tracePt t="17282" x="895350" y="3079750"/>
          <p14:tracePt t="17298" x="463550" y="3067050"/>
          <p14:tracePt t="17315" x="247650" y="3067050"/>
          <p14:tracePt t="17316" x="184150" y="3079750"/>
          <p14:tracePt t="17331" x="165100" y="3086100"/>
          <p14:tracePt t="17380" x="165100" y="3092450"/>
          <p14:tracePt t="17420" x="171450" y="3092450"/>
          <p14:tracePt t="17438" x="184150" y="3092450"/>
          <p14:tracePt t="17444" x="190500" y="3092450"/>
          <p14:tracePt t="17469" x="203200" y="3092450"/>
          <p14:tracePt t="17476" x="215900" y="3092450"/>
          <p14:tracePt t="17484" x="234950" y="3092450"/>
          <p14:tracePt t="17498" x="247650" y="3092450"/>
          <p14:tracePt t="17516" x="336550" y="3079750"/>
          <p14:tracePt t="17532" x="438150" y="3067050"/>
          <p14:tracePt t="17549" x="666750" y="3054350"/>
          <p14:tracePt t="17566" x="1111250" y="3054350"/>
          <p14:tracePt t="17582" x="1511300" y="3054350"/>
          <p14:tracePt t="17599" x="1752600" y="3054350"/>
          <p14:tracePt t="17616" x="1854200" y="3054350"/>
          <p14:tracePt t="17632" x="1898650" y="3054350"/>
          <p14:tracePt t="17649" x="1905000" y="3054350"/>
          <p14:tracePt t="17856" x="1898650" y="3060700"/>
          <p14:tracePt t="17877" x="1892300" y="3067050"/>
          <p14:tracePt t="17887" x="1879600" y="3067050"/>
          <p14:tracePt t="17894" x="1873250" y="3073400"/>
          <p14:tracePt t="17903" x="1866900" y="3079750"/>
          <p14:tracePt t="17916" x="1841500" y="3086100"/>
          <p14:tracePt t="17932" x="1809750" y="3098800"/>
          <p14:tracePt t="17949" x="1752600" y="3111500"/>
          <p14:tracePt t="17966" x="1657350" y="3130550"/>
          <p14:tracePt t="17983" x="1568450" y="3136900"/>
          <p14:tracePt t="17999" x="1473200" y="3149600"/>
          <p14:tracePt t="18016" x="1403350" y="3162300"/>
          <p14:tracePt t="18033" x="1333500" y="3168650"/>
          <p14:tracePt t="18049" x="1289050" y="3175000"/>
          <p14:tracePt t="18066" x="1257300" y="3175000"/>
          <p14:tracePt t="18083" x="1250950" y="3181350"/>
          <p14:tracePt t="18668" x="1244600" y="3181350"/>
          <p14:tracePt t="19037" x="1238250" y="3181350"/>
          <p14:tracePt t="19061" x="1231900" y="3181350"/>
          <p14:tracePt t="19110" x="1225550" y="3181350"/>
          <p14:tracePt t="19157" x="1219200" y="3181350"/>
          <p14:tracePt t="19167" x="1212850" y="3181350"/>
          <p14:tracePt t="19189" x="1212850" y="3187700"/>
          <p14:tracePt t="19533" x="1206500" y="3187700"/>
          <p14:tracePt t="19542" x="1212850" y="3200400"/>
          <p14:tracePt t="19557" x="1212850" y="3206750"/>
          <p14:tracePt t="19567" x="1212850" y="3219450"/>
          <p14:tracePt t="19583" x="1212850" y="3244850"/>
          <p14:tracePt t="19600" x="1206500" y="3282950"/>
          <p14:tracePt t="19617" x="1187450" y="3308350"/>
          <p14:tracePt t="19634" x="1181100" y="3314700"/>
          <p14:tracePt t="19701" x="1168400" y="3314700"/>
          <p14:tracePt t="19709" x="1162050" y="3314700"/>
          <p14:tracePt t="19717" x="1143000" y="3314700"/>
          <p14:tracePt t="19734" x="1028700" y="3314700"/>
          <p14:tracePt t="19750" x="914400" y="3314700"/>
          <p14:tracePt t="19767" x="825500" y="3314700"/>
          <p14:tracePt t="19784" x="781050" y="3327400"/>
          <p14:tracePt t="19801" x="774700" y="3346450"/>
          <p14:tracePt t="19817" x="774700" y="3359150"/>
          <p14:tracePt t="19834" x="774700" y="3365500"/>
          <p14:tracePt t="19853" x="774700" y="3371850"/>
          <p14:tracePt t="19877" x="793750" y="3371850"/>
          <p14:tracePt t="19885" x="819150" y="3371850"/>
          <p14:tracePt t="19900" x="927100" y="3314700"/>
          <p14:tracePt t="19917" x="1041400" y="3219450"/>
          <p14:tracePt t="19934" x="1149350" y="3130550"/>
          <p14:tracePt t="19953" x="1282700" y="3035300"/>
          <p14:tracePt t="19967" x="1435100" y="2971800"/>
          <p14:tracePt t="19984" x="1587500" y="2876550"/>
          <p14:tracePt t="20001" x="1771650" y="2692400"/>
          <p14:tracePt t="20017" x="1866900" y="2527300"/>
          <p14:tracePt t="20034" x="1885950" y="2419350"/>
          <p14:tracePt t="20051" x="1885950" y="2355850"/>
          <p14:tracePt t="20067" x="1860550" y="2324100"/>
          <p14:tracePt t="20084" x="1771650" y="2317750"/>
          <p14:tracePt t="20101" x="1663700" y="2311400"/>
          <p14:tracePt t="20117" x="1511300" y="2298700"/>
          <p14:tracePt t="20134" x="1397000" y="2298700"/>
          <p14:tracePt t="20151" x="1314450" y="2355850"/>
          <p14:tracePt t="20168" x="1257300" y="2432050"/>
          <p14:tracePt t="20184" x="1193800" y="2533650"/>
          <p14:tracePt t="20201" x="1155700" y="2667000"/>
          <p14:tracePt t="20218" x="1136650" y="2813050"/>
          <p14:tracePt t="20234" x="1143000" y="2965450"/>
          <p14:tracePt t="20251" x="1225550" y="3124200"/>
          <p14:tracePt t="20267" x="1333500" y="3213100"/>
          <p14:tracePt t="20284" x="1428750" y="3263900"/>
          <p14:tracePt t="20301" x="1504950" y="3289300"/>
          <p14:tracePt t="20318" x="1555750" y="3302000"/>
          <p14:tracePt t="20351" x="1568450" y="3302000"/>
          <p14:tracePt t="20368" x="1581150" y="3302000"/>
          <p14:tracePt t="20384" x="1600200" y="3302000"/>
          <p14:tracePt t="20401" x="1612900" y="3302000"/>
          <p14:tracePt t="20418" x="1625600" y="3295650"/>
          <p14:tracePt t="20434" x="1631950" y="3295650"/>
          <p14:tracePt t="20452" x="1638300" y="3289300"/>
          <p14:tracePt t="20468" x="1676400" y="3289300"/>
          <p14:tracePt t="20484" x="1809750" y="3333750"/>
          <p14:tracePt t="20501" x="2095500" y="3403600"/>
          <p14:tracePt t="20518" x="2806700" y="3568700"/>
          <p14:tracePt t="20534" x="3924300" y="3905250"/>
          <p14:tracePt t="20551" x="5334000" y="4216400"/>
          <p14:tracePt t="20568" x="6432550" y="4349750"/>
          <p14:tracePt t="20585" x="7340600" y="4489450"/>
          <p14:tracePt t="20601" x="8032750" y="4584700"/>
          <p14:tracePt t="20618" x="8477250" y="4629150"/>
          <p14:tracePt t="20635" x="8699500" y="4641850"/>
          <p14:tracePt t="20652" x="8877300" y="4641850"/>
          <p14:tracePt t="20668" x="8953500" y="4610100"/>
          <p14:tracePt t="20685" x="9036050" y="4540250"/>
          <p14:tracePt t="20701" x="9124950" y="4476750"/>
          <p14:tracePt t="20718" x="9194800" y="4425950"/>
          <p14:tracePt t="20735" x="9226550" y="4394200"/>
          <p14:tracePt t="20751" x="9245600" y="4368800"/>
          <p14:tracePt t="20768" x="9245600" y="4349750"/>
          <p14:tracePt t="20785" x="9245600" y="4324350"/>
          <p14:tracePt t="20821" x="9245600" y="4318000"/>
          <p14:tracePt t="20845" x="9245600" y="4305300"/>
          <p14:tracePt t="20861" x="9232900" y="4292600"/>
          <p14:tracePt t="20868" x="9220200" y="4279900"/>
          <p14:tracePt t="20885" x="9201150" y="4267200"/>
          <p14:tracePt t="20902" x="9194800" y="4248150"/>
          <p14:tracePt t="20918" x="9182100" y="4222750"/>
          <p14:tracePt t="20935" x="9182100" y="4210050"/>
          <p14:tracePt t="20951" x="9182100" y="4191000"/>
          <p14:tracePt t="20968" x="9182100" y="4178300"/>
          <p14:tracePt t="20985" x="9182100" y="4171950"/>
          <p14:tracePt t="21053" x="9175750" y="4171950"/>
          <p14:tracePt t="21061" x="9131300" y="4171950"/>
          <p14:tracePt t="21069" x="9055100" y="4171950"/>
          <p14:tracePt t="21085" x="8794750" y="4171950"/>
          <p14:tracePt t="21102" x="8312150" y="4178300"/>
          <p14:tracePt t="21118" x="7924800" y="4248150"/>
          <p14:tracePt t="21135" x="7600950" y="4381500"/>
          <p14:tracePt t="21152" x="7435850" y="4457700"/>
          <p14:tracePt t="21168" x="7346950" y="4476750"/>
          <p14:tracePt t="21185" x="7270750" y="4476750"/>
          <p14:tracePt t="21202" x="7200900" y="4476750"/>
          <p14:tracePt t="21219" x="7105650" y="4476750"/>
          <p14:tracePt t="21235" x="7042150" y="4457700"/>
          <p14:tracePt t="21421" x="7042150" y="4451350"/>
          <p14:tracePt t="21429" x="7054850" y="4451350"/>
          <p14:tracePt t="21437" x="7092950" y="4451350"/>
          <p14:tracePt t="21452" x="7226300" y="4451350"/>
          <p14:tracePt t="21469" x="7410450" y="4451350"/>
          <p14:tracePt t="21485" x="7594600" y="4425950"/>
          <p14:tracePt t="21502" x="7778750" y="4394200"/>
          <p14:tracePt t="21519" x="7969250" y="4368800"/>
          <p14:tracePt t="21535" x="8115300" y="4349750"/>
          <p14:tracePt t="21552" x="8204200" y="4337050"/>
          <p14:tracePt t="21569" x="8229600" y="4337050"/>
          <p14:tracePt t="21602" x="8197850" y="4330700"/>
          <p14:tracePt t="21619" x="8147050" y="4337050"/>
          <p14:tracePt t="21635" x="7981950" y="4356100"/>
          <p14:tracePt t="21652" x="7924800" y="4375150"/>
          <p14:tracePt t="21669" x="7867650" y="4394200"/>
          <p14:tracePt t="21685" x="7842250" y="4406900"/>
          <p14:tracePt t="21702" x="7816850" y="4413250"/>
          <p14:tracePt t="21719" x="7810500" y="4419600"/>
          <p14:tracePt t="21773" x="7816850" y="4419600"/>
          <p14:tracePt t="21781" x="7842250" y="4419600"/>
          <p14:tracePt t="21791" x="7867650" y="4419600"/>
          <p14:tracePt t="21802" x="7893050" y="4419600"/>
          <p14:tracePt t="21819" x="7924800" y="4419600"/>
          <p14:tracePt t="21836" x="7931150" y="4419600"/>
          <p14:tracePt t="21869" x="7918450" y="4419600"/>
          <p14:tracePt t="21877" x="7886700" y="4432300"/>
          <p14:tracePt t="21886" x="7861300" y="4432300"/>
          <p14:tracePt t="21902" x="7778750" y="4445000"/>
          <p14:tracePt t="21919" x="7727950" y="4451350"/>
          <p14:tracePt t="21936" x="7702550" y="4451350"/>
          <p14:tracePt t="21952" x="7677150" y="4451350"/>
          <p14:tracePt t="21969" x="7639050" y="4413250"/>
          <p14:tracePt t="21986" x="7575550" y="4349750"/>
          <p14:tracePt t="22002" x="7518400" y="4279900"/>
          <p14:tracePt t="22020" x="7448550" y="4152900"/>
          <p14:tracePt t="22036" x="7397750" y="4038600"/>
          <p14:tracePt t="22052" x="7391400" y="3956050"/>
          <p14:tracePt t="22069" x="7391400" y="3943350"/>
          <p14:tracePt t="22086" x="7385050" y="3937000"/>
          <p14:tracePt t="22119" x="7346950" y="3956050"/>
          <p14:tracePt t="22136" x="7283450" y="4019550"/>
          <p14:tracePt t="22153" x="7239000" y="4070350"/>
          <p14:tracePt t="22169" x="7226300" y="4108450"/>
          <p14:tracePt t="22186" x="7226300" y="4133850"/>
          <p14:tracePt t="22203" x="7270750" y="4133850"/>
          <p14:tracePt t="22219" x="7378700" y="4133850"/>
          <p14:tracePt t="22236" x="7600950" y="4114800"/>
          <p14:tracePt t="22253" x="8134350" y="4032250"/>
          <p14:tracePt t="22269" x="8896350" y="3905250"/>
          <p14:tracePt t="22286" x="9569450" y="3778250"/>
          <p14:tracePt t="22303" x="10102850" y="3644900"/>
          <p14:tracePt t="22319" x="10401300" y="3549650"/>
          <p14:tracePt t="22336" x="10534650" y="3511550"/>
          <p14:tracePt t="22353" x="10598150" y="3473450"/>
          <p14:tracePt t="22369" x="10623550" y="3454400"/>
          <p14:tracePt t="22386" x="10629900" y="3422650"/>
          <p14:tracePt t="22403" x="10648950" y="3359150"/>
          <p14:tracePt t="22420" x="10687050" y="3149600"/>
          <p14:tracePt t="22436" x="10750550" y="2952750"/>
          <p14:tracePt t="22453" x="10788650" y="2774950"/>
          <p14:tracePt t="22470" x="10801350" y="2667000"/>
          <p14:tracePt t="22486" x="10826750" y="2584450"/>
          <p14:tracePt t="22503" x="10852150" y="2533650"/>
          <p14:tracePt t="22520" x="10852150" y="2501900"/>
          <p14:tracePt t="22536" x="10852150" y="2463800"/>
          <p14:tracePt t="22553" x="10795000" y="2425700"/>
          <p14:tracePt t="22570" x="10699750" y="2419350"/>
          <p14:tracePt t="22586" x="10604500" y="2419350"/>
          <p14:tracePt t="22603" x="10471150" y="2457450"/>
          <p14:tracePt t="22620" x="10210800" y="2571750"/>
          <p14:tracePt t="22636" x="9975850" y="2654300"/>
          <p14:tracePt t="22653" x="9613900" y="2813050"/>
          <p14:tracePt t="22670" x="9188450" y="2997200"/>
          <p14:tracePt t="22686" x="8890000" y="3155950"/>
          <p14:tracePt t="22703" x="8636000" y="3346450"/>
          <p14:tracePt t="22720" x="8477250" y="3524250"/>
          <p14:tracePt t="22737" x="8413750" y="3638550"/>
          <p14:tracePt t="22753" x="8394700" y="3689350"/>
          <p14:tracePt t="22770" x="8394700" y="3695700"/>
          <p14:tracePt t="22804" x="8413750" y="3733800"/>
          <p14:tracePt t="22820" x="8426450" y="3765550"/>
          <p14:tracePt t="22836" x="8432800" y="3803650"/>
          <p14:tracePt t="22853" x="8432800" y="3810000"/>
          <p14:tracePt t="22887" x="8432800" y="3822700"/>
          <p14:tracePt t="22903" x="8432800" y="3835400"/>
          <p14:tracePt t="22920" x="8432800" y="3873500"/>
          <p14:tracePt t="22937" x="8432800" y="3930650"/>
          <p14:tracePt t="22953" x="8432800" y="3987800"/>
          <p14:tracePt t="22970" x="8407400" y="4044950"/>
          <p14:tracePt t="22987" x="8369300" y="4102100"/>
          <p14:tracePt t="23004" x="8255000" y="4267200"/>
          <p14:tracePt t="23020" x="8096250" y="4419600"/>
          <p14:tracePt t="23037" x="7848600" y="4610100"/>
          <p14:tracePt t="23054" x="7664450" y="4724400"/>
          <p14:tracePt t="23071" x="7543800" y="4806950"/>
          <p14:tracePt t="23087" x="7512050" y="4832350"/>
          <p14:tracePt t="23104" x="7473950" y="4832350"/>
          <p14:tracePt t="23120" x="7467600" y="4838700"/>
          <p14:tracePt t="23137" x="7448550" y="4838700"/>
          <p14:tracePt t="23154" x="7429500" y="4838700"/>
          <p14:tracePt t="23171" x="7416800" y="4838700"/>
          <p14:tracePt t="23188" x="7385050" y="4838700"/>
          <p14:tracePt t="23204" x="7346950" y="4857750"/>
          <p14:tracePt t="23221" x="7321550" y="4857750"/>
          <p14:tracePt t="23238" x="7289800" y="4876800"/>
          <p14:tracePt t="23254" x="7270750" y="4876800"/>
          <p14:tracePt t="23287" x="7270750" y="4883150"/>
          <p14:tracePt t="23358" x="7302500" y="4883150"/>
          <p14:tracePt t="23366" x="7340600" y="4870450"/>
          <p14:tracePt t="23374" x="7378700" y="4851400"/>
          <p14:tracePt t="23388" x="7416800" y="4826000"/>
          <p14:tracePt t="23404" x="7461250" y="4781550"/>
          <p14:tracePt t="23421" x="7467600" y="4756150"/>
          <p14:tracePt t="23437" x="7467600" y="4743450"/>
          <p14:tracePt t="23454" x="7410450" y="4705350"/>
          <p14:tracePt t="23472" x="7289800" y="4686300"/>
          <p14:tracePt t="23487" x="7169150" y="4673600"/>
          <p14:tracePt t="23504" x="7048500" y="4673600"/>
          <p14:tracePt t="23521" x="6896100" y="4724400"/>
          <p14:tracePt t="23539" x="6699250" y="4819650"/>
          <p14:tracePt t="23554" x="6546850" y="4889500"/>
          <p14:tracePt t="23571" x="6470650" y="4914900"/>
          <p14:tracePt t="23587" x="6457950" y="4921250"/>
          <p14:tracePt t="23604" x="6457950" y="4927600"/>
          <p14:tracePt t="23622" x="6457950" y="4940300"/>
          <p14:tracePt t="23637" x="6477000" y="4959350"/>
          <p14:tracePt t="23654" x="6508750" y="4978400"/>
          <p14:tracePt t="23671" x="6578600" y="5010150"/>
          <p14:tracePt t="23688" x="6673850" y="5035550"/>
          <p14:tracePt t="23704" x="6819900" y="5054600"/>
          <p14:tracePt t="23721" x="6959600" y="5073650"/>
          <p14:tracePt t="23738" x="7124700" y="5073650"/>
          <p14:tracePt t="23754" x="7283450" y="5073650"/>
          <p14:tracePt t="23771" x="7391400" y="5073650"/>
          <p14:tracePt t="23788" x="7454900" y="5073650"/>
          <p14:tracePt t="23838" x="7448550" y="5073650"/>
          <p14:tracePt t="23846" x="7423150" y="5073650"/>
          <p14:tracePt t="23860" x="7378700" y="5073650"/>
          <p14:tracePt t="23871" x="7308850" y="5067300"/>
          <p14:tracePt t="23888" x="7245350" y="5067300"/>
          <p14:tracePt t="23905" x="7194550" y="5067300"/>
          <p14:tracePt t="23921" x="7150100" y="5060950"/>
          <p14:tracePt t="23938" x="7086600" y="5048250"/>
          <p14:tracePt t="23955" x="6997700" y="5035550"/>
          <p14:tracePt t="23971" x="6934200" y="5010150"/>
          <p14:tracePt t="23988" x="6889750" y="5003800"/>
          <p14:tracePt t="24005" x="6845300" y="4984750"/>
          <p14:tracePt t="24021" x="6756400" y="4959350"/>
          <p14:tracePt t="24038" x="6680200" y="4946650"/>
          <p14:tracePt t="24055" x="6654800" y="4940300"/>
          <p14:tracePt t="24071" x="6635750" y="4940300"/>
          <p14:tracePt t="24088" x="6623050" y="4940300"/>
          <p14:tracePt t="24105" x="6591300" y="4953000"/>
          <p14:tracePt t="24122" x="6534150" y="4978400"/>
          <p14:tracePt t="24138" x="6470650" y="4991100"/>
          <p14:tracePt t="24155" x="6375400" y="4991100"/>
          <p14:tracePt t="24173" x="6292850" y="4972050"/>
          <p14:tracePt t="24188" x="6261100" y="4946650"/>
          <p14:tracePt t="24205" x="6261100" y="4921250"/>
          <p14:tracePt t="24484" x="6235700" y="4921250"/>
          <p14:tracePt t="24494" x="6216650" y="4927600"/>
          <p14:tracePt t="24505" x="6197600" y="4927600"/>
          <p14:tracePt t="24510" x="6165850" y="4933950"/>
          <p14:tracePt t="24521" x="6165850" y="4940300"/>
          <p14:tracePt t="24538" x="6159500" y="4940300"/>
          <p14:tracePt t="24555" x="6153150" y="4940300"/>
          <p14:tracePt t="24572" x="6146800" y="4940300"/>
          <p14:tracePt t="24588" x="6089650" y="4940300"/>
          <p14:tracePt t="24605" x="6007100" y="4959350"/>
          <p14:tracePt t="24621" x="5892800" y="4972050"/>
          <p14:tracePt t="24638" x="5803900" y="4991100"/>
          <p14:tracePt t="24655" x="5746750" y="4997450"/>
          <p14:tracePt t="24671" x="5708650" y="5003800"/>
          <p14:tracePt t="24688" x="5695950" y="5016500"/>
          <p14:tracePt t="24705" x="5683250" y="5022850"/>
          <p14:tracePt t="24982" x="5676900" y="5022850"/>
          <p14:tracePt t="24989" x="5664200" y="5022850"/>
          <p14:tracePt t="24998" x="5645150" y="5022850"/>
          <p14:tracePt t="25005" x="5632450" y="5022850"/>
          <p14:tracePt t="25022" x="5600700" y="5022850"/>
          <p14:tracePt t="25039" x="5562600" y="5016500"/>
          <p14:tracePt t="25055" x="5537200" y="5010150"/>
          <p14:tracePt t="25089" x="5524500" y="4997450"/>
          <p14:tracePt t="25110" x="5518150" y="4991100"/>
          <p14:tracePt t="25694" x="5518150" y="4984750"/>
          <p14:tracePt t="26661" x="5505450" y="4984750"/>
          <p14:tracePt t="26693" x="5499100" y="4984750"/>
          <p14:tracePt t="26725" x="5486400" y="4984750"/>
          <p14:tracePt t="26757" x="5480050" y="4984750"/>
          <p14:tracePt t="26773" x="5461000" y="4984750"/>
          <p14:tracePt t="26781" x="5441950" y="4984750"/>
          <p14:tracePt t="26790" x="5422900" y="4984750"/>
          <p14:tracePt t="26807" x="5353050" y="4984750"/>
          <p14:tracePt t="26823" x="5251450" y="4984750"/>
          <p14:tracePt t="26840" x="5124450" y="4984750"/>
          <p14:tracePt t="26857" x="4953000" y="4984750"/>
          <p14:tracePt t="26874" x="4756150" y="4984750"/>
          <p14:tracePt t="26890" x="4572000" y="4984750"/>
          <p14:tracePt t="26907" x="4457700" y="4984750"/>
          <p14:tracePt t="26924" x="4445000" y="4984750"/>
          <p14:tracePt t="26940" x="4432300" y="4984750"/>
          <p14:tracePt t="26997" x="4438650" y="4978400"/>
          <p14:tracePt t="27005" x="4451350" y="4978400"/>
          <p14:tracePt t="27013" x="4457700" y="4972050"/>
          <p14:tracePt t="27024" x="4476750" y="4972050"/>
          <p14:tracePt t="27040" x="4508500" y="4972050"/>
          <p14:tracePt t="27057" x="4533900" y="4965700"/>
          <p14:tracePt t="27074" x="4578350" y="4953000"/>
          <p14:tracePt t="27090" x="4635500" y="4946650"/>
          <p14:tracePt t="27107" x="4679950" y="4946650"/>
          <p14:tracePt t="27124" x="4749800" y="4933950"/>
          <p14:tracePt t="27140" x="4775200" y="4927600"/>
          <p14:tracePt t="27157" x="4800600" y="4927600"/>
          <p14:tracePt t="27174" x="4845050" y="4921250"/>
          <p14:tracePt t="27191" x="4908550" y="4921250"/>
          <p14:tracePt t="27207" x="4991100" y="4921250"/>
          <p14:tracePt t="27224" x="5054600" y="4921250"/>
          <p14:tracePt t="27241" x="5086350" y="4921250"/>
          <p14:tracePt t="27257" x="5124450" y="4921250"/>
          <p14:tracePt t="27274" x="5187950" y="4921250"/>
          <p14:tracePt t="27291" x="5264150" y="4921250"/>
          <p14:tracePt t="27307" x="5334000" y="4921250"/>
          <p14:tracePt t="27312" x="5365750" y="4921250"/>
          <p14:tracePt t="27324" x="5397500" y="4921250"/>
          <p14:tracePt t="27341" x="5403850" y="4921250"/>
          <p14:tracePt t="27726" x="5391150" y="4921250"/>
          <p14:tracePt t="27734" x="5384800" y="4921250"/>
          <p14:tracePt t="27750" x="5372100" y="4921250"/>
          <p14:tracePt t="27759" x="5359400" y="4921250"/>
          <p14:tracePt t="27775" x="5321300" y="4933950"/>
          <p14:tracePt t="27792" x="5257800" y="4953000"/>
          <p14:tracePt t="27808" x="5168900" y="4984750"/>
          <p14:tracePt t="27825" x="5060950" y="5016500"/>
          <p14:tracePt t="27841" x="4940300" y="5054600"/>
          <p14:tracePt t="27858" x="4813300" y="5105400"/>
          <p14:tracePt t="27875" x="4660900" y="5149850"/>
          <p14:tracePt t="27891" x="4514850" y="5194300"/>
          <p14:tracePt t="27909" x="4349750" y="5226050"/>
          <p14:tracePt t="27925" x="4318000" y="5238750"/>
          <p14:tracePt t="27942" x="4298950" y="5245100"/>
          <p14:tracePt t="27975" x="4279900" y="5245100"/>
          <p14:tracePt t="27992" x="4260850" y="5257800"/>
          <p14:tracePt t="28008" x="4222750" y="5276850"/>
          <p14:tracePt t="28025" x="4203700" y="5295900"/>
          <p14:tracePt t="28058" x="4197350" y="5302250"/>
          <p14:tracePt t="28075" x="4191000" y="5308600"/>
          <p14:tracePt t="28092" x="4184650" y="5314950"/>
          <p14:tracePt t="28108" x="4165600" y="5334000"/>
          <p14:tracePt t="28125" x="4165600" y="5340350"/>
          <p14:tracePt t="28141" x="4159250" y="5346700"/>
          <p14:tracePt t="28318" x="4165600" y="5346700"/>
          <p14:tracePt t="28334" x="4178300" y="5346700"/>
          <p14:tracePt t="28342" x="4184650" y="5346700"/>
          <p14:tracePt t="28350" x="4203700" y="5346700"/>
          <p14:tracePt t="28358" x="4241800" y="5346700"/>
          <p14:tracePt t="28375" x="4330700" y="5346700"/>
          <p14:tracePt t="28392" x="4457700" y="5346700"/>
          <p14:tracePt t="28408" x="4552950" y="5346700"/>
          <p14:tracePt t="28425" x="4641850" y="5346700"/>
          <p14:tracePt t="28442" x="4673600" y="5327650"/>
          <p14:tracePt t="28458" x="4756150" y="5314950"/>
          <p14:tracePt t="28475" x="4889500" y="5302250"/>
          <p14:tracePt t="28493" x="5111750" y="5289550"/>
          <p14:tracePt t="28508" x="5213350" y="5289550"/>
          <p14:tracePt t="28525" x="5245100" y="5289550"/>
          <p14:tracePt t="28966" x="5251450" y="5289550"/>
          <p14:tracePt t="28974" x="5257800" y="5283200"/>
          <p14:tracePt t="28982" x="5264150" y="5283200"/>
          <p14:tracePt t="28992" x="5276850" y="5283200"/>
          <p14:tracePt t="29009" x="5308600" y="5283200"/>
          <p14:tracePt t="29026" x="5334000" y="5283200"/>
          <p14:tracePt t="29042" x="5365750" y="5276850"/>
          <p14:tracePt t="29059" x="5391150" y="5276850"/>
          <p14:tracePt t="29076" x="5435600" y="5270500"/>
          <p14:tracePt t="29092" x="5461000" y="5264150"/>
          <p14:tracePt t="29151" x="5473700" y="5264150"/>
          <p14:tracePt t="29166" x="5492750" y="5251450"/>
          <p14:tracePt t="29173" x="5524500" y="5245100"/>
          <p14:tracePt t="29182" x="5549900" y="5238750"/>
          <p14:tracePt t="29192" x="5575300" y="5226050"/>
          <p14:tracePt t="29209" x="5645150" y="5207000"/>
          <p14:tracePt t="29226" x="5689600" y="5194300"/>
          <p14:tracePt t="29242" x="5702300" y="5187950"/>
          <p14:tracePt t="29259" x="5708650" y="5187950"/>
          <p14:tracePt t="29285" x="5715000" y="5181600"/>
          <p14:tracePt t="29294" x="5715000" y="5175250"/>
          <p14:tracePt t="29309" x="5721350" y="5143500"/>
          <p14:tracePt t="29326" x="5721350" y="5099050"/>
          <p14:tracePt t="29343" x="5695950" y="5041900"/>
          <p14:tracePt t="29359" x="5645150" y="5003800"/>
          <p14:tracePt t="29376" x="5594350" y="4984750"/>
          <p14:tracePt t="29393" x="5568950" y="4965700"/>
          <p14:tracePt t="29409" x="5549900" y="4965700"/>
          <p14:tracePt t="29605" x="5556250" y="4965700"/>
          <p14:tracePt t="29614" x="5562600" y="4972050"/>
          <p14:tracePt t="29622" x="5568950" y="4972050"/>
          <p14:tracePt t="29630" x="5575300" y="4978400"/>
          <p14:tracePt t="29654" x="5575300" y="4984750"/>
          <p14:tracePt t="29670" x="5581650" y="4991100"/>
          <p14:tracePt t="29686" x="5594350" y="4997450"/>
          <p14:tracePt t="29694" x="5594350" y="5003800"/>
          <p14:tracePt t="29709" x="5607050" y="5010150"/>
          <p14:tracePt t="29726" x="5619750" y="5010150"/>
          <p14:tracePt t="29744" x="5626100" y="5022850"/>
          <p14:tracePt t="29759" x="5632450" y="5022850"/>
          <p14:tracePt t="29776" x="5638800" y="5029200"/>
          <p14:tracePt t="29793" x="5645150" y="5029200"/>
          <p14:tracePt t="29810" x="5657850" y="5035550"/>
          <p14:tracePt t="29814" x="5664200" y="5035550"/>
          <p14:tracePt t="29878" x="5670550" y="5035550"/>
          <p14:tracePt t="29893" x="5670550" y="5041900"/>
          <p14:tracePt t="29925" x="5664200" y="5041900"/>
          <p14:tracePt t="29942" x="5657850" y="5048250"/>
          <p14:tracePt t="29957" x="5651500" y="5048250"/>
          <p14:tracePt t="30029" x="5657850" y="5048250"/>
          <p14:tracePt t="30037" x="5676900" y="5048250"/>
          <p14:tracePt t="30046" x="5695950" y="5048250"/>
          <p14:tracePt t="30060" x="5721350" y="5048250"/>
          <p14:tracePt t="30076" x="5759450" y="5048250"/>
          <p14:tracePt t="30093" x="5772150" y="5048250"/>
          <p14:tracePt t="30110" x="5784850" y="5048250"/>
          <p14:tracePt t="30269" x="5772150" y="5048250"/>
          <p14:tracePt t="30279" x="5772150" y="5054600"/>
          <p14:tracePt t="30286" x="5772150" y="5060950"/>
          <p14:tracePt t="30301" x="5772150" y="5067300"/>
          <p14:tracePt t="30310" x="5772150" y="5080000"/>
          <p14:tracePt t="30334" x="5772150" y="5086350"/>
          <p14:tracePt t="30343" x="5772150" y="5092700"/>
          <p14:tracePt t="30360" x="5772150" y="5111750"/>
          <p14:tracePt t="30377" x="5791200" y="5130800"/>
          <p14:tracePt t="30393" x="5810250" y="5149850"/>
          <p14:tracePt t="30410" x="5816600" y="5162550"/>
          <p14:tracePt t="30427" x="5829300" y="5168900"/>
          <p14:tracePt t="30444" x="5835650" y="5168900"/>
          <p14:tracePt t="30460" x="5848350" y="5168900"/>
          <p14:tracePt t="30477" x="5848350" y="5175250"/>
          <p14:tracePt t="30510" x="5854700" y="5175250"/>
          <p14:tracePt t="30830" x="5867400" y="5175250"/>
          <p14:tracePt t="30910" x="5873750" y="5175250"/>
          <p14:tracePt t="30918" x="5880100" y="5175250"/>
          <p14:tracePt t="30927" x="5886450" y="5175250"/>
          <p14:tracePt t="30944" x="5892800" y="5175250"/>
          <p14:tracePt t="30961" x="5905500" y="5175250"/>
          <p14:tracePt t="31030" x="5905500" y="5181600"/>
          <p14:tracePt t="31229" x="5899150" y="5181600"/>
          <p14:tracePt t="31238" x="5873750" y="5181600"/>
          <p14:tracePt t="31247" x="5854700" y="5181600"/>
          <p14:tracePt t="31261" x="5803900" y="5181600"/>
          <p14:tracePt t="31278" x="5746750" y="5181600"/>
          <p14:tracePt t="31294" x="5715000" y="5175250"/>
          <p14:tracePt t="31311" x="5670550" y="5137150"/>
          <p14:tracePt t="31328" x="5632450" y="5073650"/>
          <p14:tracePt t="31344" x="5575300" y="4972050"/>
          <p14:tracePt t="31361" x="5543550" y="4876800"/>
          <p14:tracePt t="31378" x="5530850" y="4781550"/>
          <p14:tracePt t="31394" x="5492750" y="4667250"/>
          <p14:tracePt t="31411" x="5384800" y="4508500"/>
          <p14:tracePt t="31429" x="4984750" y="4248150"/>
          <p14:tracePt t="31444" x="4578350" y="4095750"/>
          <p14:tracePt t="31461" x="4133850" y="3975100"/>
          <p14:tracePt t="31478" x="3778250" y="3905250"/>
          <p14:tracePt t="31496" x="3536950" y="3835400"/>
          <p14:tracePt t="31511" x="3390900" y="3797300"/>
          <p14:tracePt t="31528" x="3244850" y="3778250"/>
          <p14:tracePt t="31545" x="3111500" y="3778250"/>
          <p14:tracePt t="31561" x="2984500" y="3778250"/>
          <p14:tracePt t="31578" x="2844800" y="3797300"/>
          <p14:tracePt t="31594" x="2717800" y="3841750"/>
          <p14:tracePt t="31611" x="2590800" y="3898900"/>
          <p14:tracePt t="31629" x="2432050" y="3962400"/>
          <p14:tracePt t="31644" x="2228850" y="4210050"/>
          <p14:tracePt t="31661" x="1993900" y="4387850"/>
          <p14:tracePt t="31678" x="1879600" y="4432300"/>
          <p14:tracePt t="31695" x="1797050" y="4470400"/>
          <p14:tracePt t="31711" x="1739900" y="4495800"/>
          <p14:tracePt t="31728" x="1676400" y="4527550"/>
          <p14:tracePt t="31745" x="1600200" y="4546600"/>
          <p14:tracePt t="31762" x="1498600" y="4578350"/>
          <p14:tracePt t="31778" x="1346200" y="4591050"/>
          <p14:tracePt t="31795" x="1225550" y="4610100"/>
          <p14:tracePt t="31811" x="1206500" y="4610100"/>
          <p14:tracePt t="31828" x="1193800" y="4616450"/>
          <p14:tracePt t="31862" x="1200150" y="4616450"/>
          <p14:tracePt t="31871" x="1219200" y="4616450"/>
          <p14:tracePt t="31878" x="1250950" y="4616450"/>
          <p14:tracePt t="31895" x="1314450" y="4629150"/>
          <p14:tracePt t="31911" x="1333500" y="4629150"/>
          <p14:tracePt t="31928" x="1339850" y="4635500"/>
          <p14:tracePt t="32014" x="1327150" y="4641850"/>
          <p14:tracePt t="32038" x="1320800" y="4641850"/>
          <p14:tracePt t="32432" x="1314450" y="4641850"/>
          <p14:tracePt t="32446" x="1314450" y="4635500"/>
          <p14:tracePt t="32463" x="1320800" y="4629150"/>
          <p14:tracePt t="32486" x="1327150" y="4622800"/>
          <p14:tracePt t="32502" x="1333500" y="4616450"/>
          <p14:tracePt t="32511" x="1339850" y="4610100"/>
          <p14:tracePt t="32522" x="1339850" y="4603750"/>
          <p14:tracePt t="32529" x="1339850" y="4597400"/>
          <p14:tracePt t="32546" x="1346200" y="4572000"/>
          <p14:tracePt t="32562" x="1352550" y="4572000"/>
          <p14:tracePt t="32579" x="1352550" y="4565650"/>
          <p14:tracePt t="32613" x="1352550" y="4546600"/>
          <p14:tracePt t="32646" x="1352550" y="4540250"/>
          <p14:tracePt t="32686" x="1352550" y="4527550"/>
          <p14:tracePt t="33166" x="1358900" y="4527550"/>
          <p14:tracePt t="33175" x="1371600" y="4527550"/>
          <p14:tracePt t="33185" x="1377950" y="4527550"/>
          <p14:tracePt t="33199" x="1390650" y="4527550"/>
          <p14:tracePt t="33213" x="1397000" y="4527550"/>
          <p14:tracePt t="33230" x="1422400" y="4527550"/>
          <p14:tracePt t="33246" x="1492250" y="4527550"/>
          <p14:tracePt t="33263" x="1562100" y="4527550"/>
          <p14:tracePt t="33280" x="1644650" y="4527550"/>
          <p14:tracePt t="33296" x="1720850" y="4527550"/>
          <p14:tracePt t="33313" x="1784350" y="4527550"/>
          <p14:tracePt t="33318" x="1797050" y="4527550"/>
          <p14:tracePt t="33330" x="1816100" y="4527550"/>
          <p14:tracePt t="33346" x="1841500" y="4527550"/>
          <p14:tracePt t="33363" x="1847850" y="4527550"/>
          <p14:tracePt t="33396" x="1854200" y="4521200"/>
          <p14:tracePt t="33438" x="1866900" y="4521200"/>
          <p14:tracePt t="33446" x="1879600" y="4521200"/>
          <p14:tracePt t="33454" x="1905000" y="4521200"/>
          <p14:tracePt t="33464" x="1930400" y="4521200"/>
          <p14:tracePt t="33480" x="1981200" y="4521200"/>
          <p14:tracePt t="33496" x="2019300" y="4521200"/>
          <p14:tracePt t="33513" x="2038350" y="4514850"/>
          <p14:tracePt t="33546" x="2044700" y="4514850"/>
          <p14:tracePt t="33563" x="2051050" y="4514850"/>
          <p14:tracePt t="33580" x="2089150" y="4514850"/>
          <p14:tracePt t="33597" x="2114550" y="4514850"/>
          <p14:tracePt t="33815" x="2120900" y="4514850"/>
          <p14:tracePt t="33822" x="2133600" y="4502150"/>
          <p14:tracePt t="33846" x="2146300" y="4502150"/>
          <p14:tracePt t="33862" x="2159000" y="4502150"/>
          <p14:tracePt t="33871" x="2171700" y="4495800"/>
          <p14:tracePt t="33888" x="2178050" y="4495800"/>
          <p14:tracePt t="33897" x="2184400" y="4495800"/>
          <p14:tracePt t="33913" x="2197100" y="4495800"/>
          <p14:tracePt t="33930" x="2209800" y="4495800"/>
          <p14:tracePt t="33947" x="2235200" y="4495800"/>
          <p14:tracePt t="33964" x="2273300" y="4495800"/>
          <p14:tracePt t="33981" x="2343150" y="4495800"/>
          <p14:tracePt t="33997" x="2349500" y="4495800"/>
          <p14:tracePt t="34014" x="2400300" y="4495800"/>
          <p14:tracePt t="34030" x="2432050" y="4495800"/>
          <p14:tracePt t="34047" x="2457450" y="4495800"/>
          <p14:tracePt t="34063" x="2470150" y="4495800"/>
          <p14:tracePt t="34097" x="2476500" y="4495800"/>
          <p14:tracePt t="34114" x="2501900" y="4495800"/>
          <p14:tracePt t="34130" x="2584450" y="4495800"/>
          <p14:tracePt t="34147" x="2660650" y="4495800"/>
          <p14:tracePt t="34163" x="2711450" y="4495800"/>
          <p14:tracePt t="34181" x="2743200" y="4495800"/>
          <p14:tracePt t="34197" x="2762250" y="4495800"/>
          <p14:tracePt t="34214" x="2774950" y="4495800"/>
          <p14:tracePt t="34230" x="2806700" y="4495800"/>
          <p14:tracePt t="34247" x="2857500" y="4495800"/>
          <p14:tracePt t="34264" x="2901950" y="4495800"/>
          <p14:tracePt t="34280" x="2927350" y="4495800"/>
          <p14:tracePt t="34297" x="2933700" y="4495800"/>
          <p14:tracePt t="34331" x="2946400" y="4495800"/>
          <p14:tracePt t="34347" x="2965450" y="4495800"/>
          <p14:tracePt t="34364" x="2984500" y="4495800"/>
          <p14:tracePt t="34381" x="2990850" y="4495800"/>
          <p14:tracePt t="34415" x="2997200" y="4495800"/>
          <p14:tracePt t="34430" x="3041650" y="4489450"/>
          <p14:tracePt t="34447" x="3105150" y="4489450"/>
          <p14:tracePt t="34464" x="3149600" y="4489450"/>
          <p14:tracePt t="34480" x="3168650" y="4489450"/>
          <p14:tracePt t="34497" x="3194050" y="4489450"/>
          <p14:tracePt t="34514" x="3213100" y="4489450"/>
          <p14:tracePt t="34530" x="3251200" y="4489450"/>
          <p14:tracePt t="34547" x="3270250" y="4489450"/>
          <p14:tracePt t="34564" x="3282950" y="4489450"/>
          <p14:tracePt t="34581" x="3295650" y="4489450"/>
          <p14:tracePt t="34597" x="3302000" y="4489450"/>
          <p14:tracePt t="34614" x="3308350" y="4489450"/>
          <p14:tracePt t="34679" x="3314700" y="4489450"/>
          <p14:tracePt t="34718" x="3321050" y="4489450"/>
          <p14:tracePt t="34894" x="3308350" y="4489450"/>
          <p14:tracePt t="34903" x="3276600" y="4489450"/>
          <p14:tracePt t="34914" x="3225800" y="4489450"/>
          <p14:tracePt t="34931" x="3117850" y="4502150"/>
          <p14:tracePt t="34948" x="2959100" y="4508500"/>
          <p14:tracePt t="34966" x="2597150" y="4508500"/>
          <p14:tracePt t="34982" x="2095500" y="4508500"/>
          <p14:tracePt t="34998" x="1670050" y="4470400"/>
          <p14:tracePt t="35015" x="1295400" y="4387850"/>
          <p14:tracePt t="35031" x="996950" y="4343400"/>
          <p14:tracePt t="35048" x="730250" y="4286250"/>
          <p14:tracePt t="35065" x="615950" y="4260850"/>
          <p14:tracePt t="35081" x="596900" y="4254500"/>
          <p14:tracePt t="35254" x="615950" y="4254500"/>
          <p14:tracePt t="35262" x="635000" y="4260850"/>
          <p14:tracePt t="35271" x="654050" y="4273550"/>
          <p14:tracePt t="35282" x="679450" y="4292600"/>
          <p14:tracePt t="35298" x="692150" y="4298950"/>
          <p14:tracePt t="35315" x="704850" y="4305300"/>
          <p14:tracePt t="35320" x="704850" y="4311650"/>
          <p14:tracePt t="35331" x="711200" y="4311650"/>
          <p14:tracePt t="35351" x="711200" y="4318000"/>
          <p14:tracePt t="35365" x="723900" y="4318000"/>
          <p14:tracePt t="35381" x="730250" y="4324350"/>
          <p14:tracePt t="35519" x="730250" y="4311650"/>
          <p14:tracePt t="35529" x="730250" y="4286250"/>
          <p14:tracePt t="35535" x="730250" y="4260850"/>
          <p14:tracePt t="35550" x="730250" y="4197350"/>
          <p14:tracePt t="35565" x="730250" y="4121150"/>
          <p14:tracePt t="35582" x="730250" y="4083050"/>
          <p14:tracePt t="35598" x="749300" y="4044950"/>
          <p14:tracePt t="35615" x="749300" y="4025900"/>
          <p14:tracePt t="35632" x="749300" y="4000500"/>
          <p14:tracePt t="35665" x="749300" y="3975100"/>
          <p14:tracePt t="35682" x="749300" y="3943350"/>
          <p14:tracePt t="35698" x="749300" y="3930650"/>
          <p14:tracePt t="35715" x="742950" y="3892550"/>
          <p14:tracePt t="35732" x="717550" y="3822700"/>
          <p14:tracePt t="35749" x="666750" y="3689350"/>
          <p14:tracePt t="35765" x="654050" y="3606800"/>
          <p14:tracePt t="35782" x="647700" y="3543300"/>
          <p14:tracePt t="35799" x="647700" y="3467100"/>
          <p14:tracePt t="35815" x="641350" y="3378200"/>
          <p14:tracePt t="35832" x="628650" y="3289300"/>
          <p14:tracePt t="35849" x="628650" y="3200400"/>
          <p14:tracePt t="35865" x="635000" y="3149600"/>
          <p14:tracePt t="35882" x="641350" y="3130550"/>
          <p14:tracePt t="35899" x="641350" y="3117850"/>
          <p14:tracePt t="36007" x="641350" y="3111500"/>
          <p14:tracePt t="36015" x="641350" y="3098800"/>
          <p14:tracePt t="36023" x="641350" y="3067050"/>
          <p14:tracePt t="36032" x="641350" y="3054350"/>
          <p14:tracePt t="36049" x="628650" y="3009900"/>
          <p14:tracePt t="36065" x="628650" y="2946400"/>
          <p14:tracePt t="36082" x="622300" y="2876550"/>
          <p14:tracePt t="36099" x="622300" y="2774950"/>
          <p14:tracePt t="36116" x="622300" y="2692400"/>
          <p14:tracePt t="36132" x="622300" y="2622550"/>
          <p14:tracePt t="36149" x="622300" y="2501900"/>
          <p14:tracePt t="36166" x="603250" y="2425700"/>
          <p14:tracePt t="36182" x="596900" y="2343150"/>
          <p14:tracePt t="36199" x="596900" y="2286000"/>
          <p14:tracePt t="36215" x="596900" y="2235200"/>
          <p14:tracePt t="36232" x="596900" y="2197100"/>
          <p14:tracePt t="36249" x="596900" y="2184400"/>
          <p14:tracePt t="36266" x="596900" y="2159000"/>
          <p14:tracePt t="36282" x="590550" y="2120900"/>
          <p14:tracePt t="36299" x="590550" y="2038350"/>
          <p14:tracePt t="36316" x="590550" y="1943100"/>
          <p14:tracePt t="36322" x="590550" y="1892300"/>
          <p14:tracePt t="36334" x="590550" y="1790700"/>
          <p14:tracePt t="36349" x="584200" y="1676400"/>
          <p14:tracePt t="36366" x="571500" y="1600200"/>
          <p14:tracePt t="36382" x="565150" y="1543050"/>
          <p14:tracePt t="36399" x="565150" y="1524000"/>
          <p14:tracePt t="36416" x="565150" y="1504950"/>
          <p14:tracePt t="36583" x="565150" y="1511300"/>
          <p14:tracePt t="36591" x="565150" y="1530350"/>
          <p14:tracePt t="36599" x="565150" y="1549400"/>
          <p14:tracePt t="36616" x="565150" y="1587500"/>
          <p14:tracePt t="36633" x="565150" y="1638300"/>
          <p14:tracePt t="36649" x="565150" y="1689100"/>
          <p14:tracePt t="36666" x="558800" y="1758950"/>
          <p14:tracePt t="36683" x="552450" y="1841500"/>
          <p14:tracePt t="36699" x="539750" y="1917700"/>
          <p14:tracePt t="36717" x="533400" y="2006600"/>
          <p14:tracePt t="36733" x="520700" y="2178050"/>
          <p14:tracePt t="36749" x="520700" y="2311400"/>
          <p14:tracePt t="36766" x="520700" y="2451100"/>
          <p14:tracePt t="36783" x="558800" y="2584450"/>
          <p14:tracePt t="36800" x="609600" y="2717800"/>
          <p14:tracePt t="36816" x="635000" y="2813050"/>
          <p14:tracePt t="36833" x="647700" y="2914650"/>
          <p14:tracePt t="36840" x="647700" y="2946400"/>
          <p14:tracePt t="36850" x="647700" y="2990850"/>
          <p14:tracePt t="36866" x="647700" y="3067050"/>
          <p14:tracePt t="36883" x="641350" y="3175000"/>
          <p14:tracePt t="36899" x="628650" y="3289300"/>
          <p14:tracePt t="36917" x="628650" y="3498850"/>
          <p14:tracePt t="36933" x="628650" y="3619500"/>
          <p14:tracePt t="36949" x="628650" y="3670300"/>
          <p14:tracePt t="36966" x="615950" y="3702050"/>
          <p14:tracePt t="36983" x="609600" y="3702050"/>
          <p14:tracePt t="37000" x="609600" y="3708400"/>
          <p14:tracePt t="37016" x="603250" y="3708400"/>
          <p14:tracePt t="37033" x="590550" y="3695700"/>
          <p14:tracePt t="37050" x="571500" y="3670300"/>
          <p14:tracePt t="37066" x="552450" y="3657600"/>
          <p14:tracePt t="37083" x="539750" y="3651250"/>
          <p14:tracePt t="37239" x="539750" y="3638550"/>
          <p14:tracePt t="37248" x="539750" y="3632200"/>
          <p14:tracePt t="37256" x="539750" y="3613150"/>
          <p14:tracePt t="37266" x="539750" y="3594100"/>
          <p14:tracePt t="37283" x="539750" y="3587750"/>
          <p14:tracePt t="37300" x="539750" y="3575050"/>
          <p14:tracePt t="37317" x="539750" y="3549650"/>
          <p14:tracePt t="37333" x="546100" y="3524250"/>
          <p14:tracePt t="37545" x="546100" y="3517900"/>
          <p14:tracePt t="37863" x="539750" y="3517900"/>
          <p14:tracePt t="37921" x="527050" y="3524250"/>
          <p14:tracePt t="37927" x="527050" y="3530600"/>
          <p14:tracePt t="37943" x="520700" y="3530600"/>
          <p14:tracePt t="37950" x="508000" y="3536950"/>
          <p14:tracePt t="37972" x="501650" y="3543300"/>
          <p14:tracePt t="37984" x="488950" y="3549650"/>
          <p14:tracePt t="38984" x="488950" y="3562350"/>
          <p14:tracePt t="38991" x="495300" y="3587750"/>
          <p14:tracePt t="39001" x="514350" y="3613150"/>
          <p14:tracePt t="39018" x="558800" y="3683000"/>
          <p14:tracePt t="39035" x="673100" y="3841750"/>
          <p14:tracePt t="39051" x="952500" y="4146550"/>
          <p14:tracePt t="39068" x="1441450" y="4730750"/>
          <p14:tracePt t="39085" x="2514600" y="5575300"/>
          <p14:tracePt t="39101" x="3244850" y="5956300"/>
          <p14:tracePt t="39118" x="3562350" y="6089650"/>
          <p14:tracePt t="39135" x="3657600" y="6121400"/>
          <p14:tracePt t="39151" x="3657600" y="6127750"/>
          <p14:tracePt t="39185" x="3644900" y="6134100"/>
          <p14:tracePt t="39202" x="3619500" y="6134100"/>
          <p14:tracePt t="39218" x="3587750" y="6134100"/>
          <p14:tracePt t="39235" x="3511550" y="6115050"/>
          <p14:tracePt t="39252" x="3384550" y="6070600"/>
          <p14:tracePt t="39269" x="3232150" y="6007100"/>
          <p14:tracePt t="39285" x="3111500" y="5981700"/>
          <p14:tracePt t="39302" x="3092450" y="5981700"/>
          <p14:tracePt t="39551" x="3086100" y="5981700"/>
          <p14:tracePt t="39561" x="3073400" y="5975350"/>
          <p14:tracePt t="39569" x="3060700" y="5969000"/>
          <p14:tracePt t="39585" x="3035300" y="5962650"/>
          <p14:tracePt t="39602" x="3022600" y="5956300"/>
          <p14:tracePt t="39619" x="3016250" y="5949950"/>
          <p14:tracePt t="39635" x="3016250" y="5943600"/>
          <p14:tracePt t="39654" x="3079750" y="5918200"/>
          <p14:tracePt t="39670" x="3225800" y="5918200"/>
          <p14:tracePt t="39686" x="3435350" y="5918200"/>
          <p14:tracePt t="39702" x="3759200" y="5937250"/>
          <p14:tracePt t="39719" x="4241800" y="5937250"/>
          <p14:tracePt t="39735" x="4654550" y="5937250"/>
          <p14:tracePt t="39752" x="5118100" y="5937250"/>
          <p14:tracePt t="39769" x="5448300" y="5937250"/>
          <p14:tracePt t="39785" x="5600700" y="5937250"/>
          <p14:tracePt t="39802" x="5670550" y="5937250"/>
          <p14:tracePt t="39819" x="5689600" y="5937250"/>
          <p14:tracePt t="39824" x="5695950" y="5937250"/>
          <p14:tracePt t="39855" x="5695950" y="5930900"/>
          <p14:tracePt t="39871" x="5695950" y="5911850"/>
          <p14:tracePt t="39879" x="5670550" y="5905500"/>
          <p14:tracePt t="39892" x="5638800" y="5892800"/>
          <p14:tracePt t="39902" x="5543550" y="5880100"/>
          <p14:tracePt t="39919" x="5435600" y="5867400"/>
          <p14:tracePt t="39936" x="5295900" y="5867400"/>
          <p14:tracePt t="39952" x="5080000" y="5854700"/>
          <p14:tracePt t="39969" x="4768850" y="5822950"/>
          <p14:tracePt t="39986" x="4483100" y="5791200"/>
          <p14:tracePt t="40003" x="4089400" y="5759450"/>
          <p14:tracePt t="40019" x="3689350" y="5689600"/>
          <p14:tracePt t="40036" x="3257550" y="5632450"/>
          <p14:tracePt t="40052" x="2946400" y="5588000"/>
          <p14:tracePt t="40069" x="2736850" y="5549900"/>
          <p14:tracePt t="40086" x="2717800" y="5543550"/>
          <p14:tracePt t="40207" x="2717800" y="5537200"/>
          <p14:tracePt t="40231" x="2724150" y="5537200"/>
          <p14:tracePt t="40607" x="2736850" y="5537200"/>
          <p14:tracePt t="40615" x="2762250" y="5524500"/>
          <p14:tracePt t="40623" x="2781300" y="5518150"/>
          <p14:tracePt t="40637" x="2844800" y="5511800"/>
          <p14:tracePt t="40654" x="2959100" y="5499100"/>
          <p14:tracePt t="40669" x="3181350" y="5499100"/>
          <p14:tracePt t="40686" x="3670300" y="5505450"/>
          <p14:tracePt t="40703" x="4121150" y="5568950"/>
          <p14:tracePt t="40720" x="4425950" y="5607050"/>
          <p14:tracePt t="40736" x="4603750" y="5638800"/>
          <p14:tracePt t="40753" x="4667250" y="5657850"/>
          <p14:tracePt t="40770" x="4679950" y="5664200"/>
          <p14:tracePt t="40786" x="4686300" y="5670550"/>
          <p14:tracePt t="40803" x="4705350" y="5676900"/>
          <p14:tracePt t="40820" x="4730750" y="5695950"/>
          <p14:tracePt t="40836" x="4737100" y="5695950"/>
          <p14:tracePt t="40853" x="4737100" y="5702300"/>
          <p14:tracePt t="40870" x="4743450" y="5708650"/>
          <p14:tracePt t="40887" x="4749800" y="5715000"/>
          <p14:tracePt t="40903" x="4756150" y="5721350"/>
          <p14:tracePt t="40920" x="4756150" y="5727700"/>
          <p14:tracePt t="40952" x="4756150" y="5734050"/>
          <p14:tracePt t="40960" x="4756150" y="5740400"/>
          <p14:tracePt t="40976" x="4756150" y="5746750"/>
          <p14:tracePt t="40992" x="4749800" y="5753100"/>
          <p14:tracePt t="41003" x="4730750" y="5759450"/>
          <p14:tracePt t="41020" x="4718050" y="5765800"/>
          <p14:tracePt t="41095" x="4724400" y="5765800"/>
          <p14:tracePt t="41105" x="4749800" y="5765800"/>
          <p14:tracePt t="41111" x="4781550" y="5765800"/>
          <p14:tracePt t="41120" x="4819650" y="5765800"/>
          <p14:tracePt t="41137" x="4889500" y="5765800"/>
          <p14:tracePt t="41153" x="4984750" y="5765800"/>
          <p14:tracePt t="41170" x="5086350" y="5765800"/>
          <p14:tracePt t="41187" x="5238750" y="5759450"/>
          <p14:tracePt t="41203" x="5410200" y="5759450"/>
          <p14:tracePt t="41220" x="5530850" y="5759450"/>
          <p14:tracePt t="41238" x="5734050" y="5759450"/>
          <p14:tracePt t="41253" x="5803900" y="5759450"/>
          <p14:tracePt t="41270" x="5829300" y="5759450"/>
          <p14:tracePt t="41287" x="5829300" y="5753100"/>
          <p14:tracePt t="41320" x="5835650" y="5753100"/>
          <p14:tracePt t="41337" x="5848350" y="5753100"/>
          <p14:tracePt t="41455" x="5835650" y="5753100"/>
          <p14:tracePt t="41463" x="5822950" y="5753100"/>
          <p14:tracePt t="41471" x="5784850" y="5753100"/>
          <p14:tracePt t="41487" x="5664200" y="5765800"/>
          <p14:tracePt t="41504" x="5492750" y="5759450"/>
          <p14:tracePt t="41520" x="5207000" y="5702300"/>
          <p14:tracePt t="41537" x="4667250" y="5537200"/>
          <p14:tracePt t="41554" x="3962400" y="5289550"/>
          <p14:tracePt t="41570" x="3244850" y="5022850"/>
          <p14:tracePt t="41587" x="2679700" y="4775200"/>
          <p14:tracePt t="41604" x="2260600" y="4559300"/>
          <p14:tracePt t="41622" x="2038350" y="4362450"/>
          <p14:tracePt t="41638" x="2006600" y="4260850"/>
          <p14:tracePt t="41654" x="1987550" y="4171950"/>
          <p14:tracePt t="41670" x="1974850" y="4114800"/>
          <p14:tracePt t="41687" x="1955800" y="4095750"/>
          <p14:tracePt t="41735" x="1955800" y="4089400"/>
          <p14:tracePt t="42015" x="1949450" y="4083050"/>
          <p14:tracePt t="42023" x="1943100" y="4083050"/>
          <p14:tracePt t="42031" x="1936750" y="4083050"/>
          <p14:tracePt t="42040" x="1924050" y="4083050"/>
          <p14:tracePt t="42054" x="1911350" y="4083050"/>
          <p14:tracePt t="42071" x="1885950" y="4083050"/>
          <p14:tracePt t="42088" x="1841500" y="4070350"/>
          <p14:tracePt t="42104" x="1765300" y="4038600"/>
          <p14:tracePt t="42121" x="1670050" y="4000500"/>
          <p14:tracePt t="42138" x="1543050" y="3943350"/>
          <p14:tracePt t="42154" x="1416050" y="3892550"/>
          <p14:tracePt t="42171" x="1289050" y="3816350"/>
          <p14:tracePt t="42188" x="1187450" y="3746500"/>
          <p14:tracePt t="42204" x="1123950" y="3689350"/>
          <p14:tracePt t="42222" x="1085850" y="3651250"/>
          <p14:tracePt t="42238" x="1060450" y="3625850"/>
          <p14:tracePt t="42254" x="1041400" y="3594100"/>
          <p14:tracePt t="42271" x="1028700" y="3556000"/>
          <p14:tracePt t="42288" x="1009650" y="3517900"/>
          <p14:tracePt t="42304" x="990600" y="3441700"/>
          <p14:tracePt t="42322" x="971550" y="3378200"/>
          <p14:tracePt t="42329" x="971550" y="3352800"/>
          <p14:tracePt t="42338" x="952500" y="3314700"/>
          <p14:tracePt t="42354" x="952500" y="3257550"/>
          <p14:tracePt t="42371" x="952500" y="3213100"/>
          <p14:tracePt t="42388" x="952500" y="3168650"/>
          <p14:tracePt t="42405" x="952500" y="3130550"/>
          <p14:tracePt t="42421" x="952500" y="3098800"/>
          <p14:tracePt t="42438" x="952500" y="3073400"/>
          <p14:tracePt t="42455" x="939800" y="3048000"/>
          <p14:tracePt t="42471" x="933450" y="3041650"/>
          <p14:tracePt t="42488" x="933450" y="3028950"/>
          <p14:tracePt t="42521" x="933450" y="3022600"/>
          <p14:tracePt t="42538" x="927100" y="2990850"/>
          <p14:tracePt t="42555" x="901700" y="2965450"/>
          <p14:tracePt t="42571" x="876300" y="2933700"/>
          <p14:tracePt t="42588" x="838200" y="2908300"/>
          <p14:tracePt t="42606" x="742950" y="2882900"/>
          <p14:tracePt t="42621" x="704850" y="2882900"/>
          <p14:tracePt t="42638" x="647700" y="2882900"/>
          <p14:tracePt t="42655" x="615950" y="2882900"/>
          <p14:tracePt t="42671" x="609600" y="2882900"/>
          <p14:tracePt t="42735" x="628650" y="2882900"/>
          <p14:tracePt t="42743" x="660400" y="2882900"/>
          <p14:tracePt t="42755" x="704850" y="2882900"/>
          <p14:tracePt t="42772" x="800100" y="2889250"/>
          <p14:tracePt t="42788" x="908050" y="2908300"/>
          <p14:tracePt t="42805" x="1066800" y="2914650"/>
          <p14:tracePt t="42821" x="1136650" y="2914650"/>
          <p14:tracePt t="42838" x="1168400" y="2914650"/>
          <p14:tracePt t="42855" x="1187450" y="2914650"/>
          <p14:tracePt t="42871" x="1200150" y="2914650"/>
          <p14:tracePt t="42905" x="1206500" y="2914650"/>
          <p14:tracePt t="43103" x="1219200" y="2914650"/>
          <p14:tracePt t="43111" x="1244600" y="2914650"/>
          <p14:tracePt t="43122" x="1276350" y="2921000"/>
          <p14:tracePt t="43138" x="1358900" y="2927350"/>
          <p14:tracePt t="43155" x="1447800" y="2959100"/>
          <p14:tracePt t="43172" x="1536700" y="2978150"/>
          <p14:tracePt t="43188" x="1593850" y="2984500"/>
          <p14:tracePt t="43205" x="1625600" y="2997200"/>
          <p14:tracePt t="43222" x="1631950" y="3003550"/>
          <p14:tracePt t="43239" x="1638300" y="3003550"/>
          <p14:tracePt t="43319" x="1625600" y="3009900"/>
          <p14:tracePt t="43327" x="1606550" y="3009900"/>
          <p14:tracePt t="43339" x="1593850" y="3022600"/>
          <p14:tracePt t="43355" x="1574800" y="3022600"/>
          <p14:tracePt t="43372" x="1555750" y="3022600"/>
          <p14:tracePt t="43388" x="1536700" y="3022600"/>
          <p14:tracePt t="43405" x="1530350" y="3022600"/>
          <p14:tracePt t="43559" x="1530350" y="3028950"/>
          <p14:tracePt t="43583" x="1543050" y="3035300"/>
          <p14:tracePt t="43600" x="1543050" y="3041650"/>
          <p14:tracePt t="43622" x="1543050" y="3048000"/>
          <p14:tracePt t="43630" x="1543050" y="3054350"/>
          <p14:tracePt t="43638" x="1543050" y="3060700"/>
          <p14:tracePt t="43662" x="1543050" y="3067050"/>
          <p14:tracePt t="43686" x="1536700" y="3067050"/>
          <p14:tracePt t="43694" x="1524000" y="3067050"/>
          <p14:tracePt t="43705" x="1517650" y="3067050"/>
          <p14:tracePt t="43722" x="1504950" y="3079750"/>
          <p14:tracePt t="43739" x="1498600" y="3079750"/>
          <p14:tracePt t="44294" x="1498600" y="3098800"/>
          <p14:tracePt t="44302" x="1498600" y="3124200"/>
          <p14:tracePt t="44310" x="1498600" y="3155950"/>
          <p14:tracePt t="44322" x="1498600" y="3194050"/>
          <p14:tracePt t="44339" x="1504950" y="3321050"/>
          <p14:tracePt t="44356" x="1517650" y="3492500"/>
          <p14:tracePt t="44372" x="1549400" y="3670300"/>
          <p14:tracePt t="44389" x="1568450" y="3886200"/>
          <p14:tracePt t="44406" x="1568450" y="3987800"/>
          <p14:tracePt t="44423" x="1562100" y="4095750"/>
          <p14:tracePt t="44439" x="1555750" y="4197350"/>
          <p14:tracePt t="44456" x="1555750" y="4267200"/>
          <p14:tracePt t="44473" x="1555750" y="4311650"/>
          <p14:tracePt t="44489" x="1555750" y="4337050"/>
          <p14:tracePt t="44506" x="1555750" y="4349750"/>
          <p14:tracePt t="44523" x="1555750" y="4356100"/>
          <p14:tracePt t="44539" x="1555750" y="4375150"/>
          <p14:tracePt t="44556" x="1555750" y="4400550"/>
          <p14:tracePt t="44574" x="1555750" y="4464050"/>
          <p14:tracePt t="44589" x="1543050" y="4495800"/>
          <p14:tracePt t="44606" x="1543050" y="4508500"/>
          <p14:tracePt t="44623" x="1536700" y="4521200"/>
          <p14:tracePt t="44686" x="1530350" y="4521200"/>
          <p14:tracePt t="44694" x="1517650" y="4527550"/>
          <p14:tracePt t="44718" x="1511300" y="4527550"/>
          <p14:tracePt t="44726" x="1504950" y="4533900"/>
          <p14:tracePt t="44758" x="1498600" y="4533900"/>
          <p14:tracePt t="44950" x="1492250" y="4533900"/>
          <p14:tracePt t="45014" x="1492250" y="4527550"/>
          <p14:tracePt t="45150" x="1492250" y="4521200"/>
          <p14:tracePt t="45175" x="1492250" y="4514850"/>
          <p14:tracePt t="45326" x="1492250" y="4508500"/>
          <p14:tracePt t="45334" x="1492250" y="4502150"/>
          <p14:tracePt t="45350" x="1492250" y="4495800"/>
          <p14:tracePt t="45359" x="1492250" y="4489450"/>
          <p14:tracePt t="45373" x="1498600" y="4476750"/>
          <p14:tracePt t="45559" x="1498600" y="4470400"/>
          <p14:tracePt t="45646" x="1492250" y="4470400"/>
          <p14:tracePt t="46238" x="1485900" y="4470400"/>
          <p14:tracePt t="46263" x="1485900" y="4476750"/>
          <p14:tracePt t="46270" x="1485900" y="4483100"/>
          <p14:tracePt t="46526" x="1479550" y="4483100"/>
          <p14:tracePt t="46614" x="1473200" y="4483100"/>
          <p14:tracePt t="46824" x="1466850" y="4483100"/>
          <p14:tracePt t="47118" x="1466850" y="4489450"/>
          <p14:tracePt t="47530" x="1466850" y="4495800"/>
          <p14:tracePt t="47720" x="1466850" y="4508500"/>
          <p14:tracePt t="48047" x="1466850" y="4514850"/>
          <p14:tracePt t="48279" x="1466850" y="4527550"/>
          <p14:tracePt t="48328" x="1466850" y="4533900"/>
          <p14:tracePt t="48360" x="1479550" y="4533900"/>
          <p14:tracePt t="48384" x="1485900" y="4533900"/>
          <p14:tracePt t="48423" x="1492250" y="4527550"/>
          <p14:tracePt t="48432" x="1498600" y="4527550"/>
          <p14:tracePt t="48472" x="1504950" y="4527550"/>
          <p14:tracePt t="48808" x="1517650" y="4521200"/>
          <p14:tracePt t="48816" x="1524000" y="4521200"/>
          <p14:tracePt t="48827" x="1530350" y="4514850"/>
          <p14:tracePt t="48844" x="1543050" y="4502150"/>
          <p14:tracePt t="48860" x="1543050" y="4495800"/>
          <p14:tracePt t="48877" x="1549400" y="4495800"/>
          <p14:tracePt t="48894" x="1568450" y="4470400"/>
          <p14:tracePt t="48910" x="1581150" y="4464050"/>
          <p14:tracePt t="48927" x="1612900" y="4438650"/>
          <p14:tracePt t="48943" x="1651000" y="4413250"/>
          <p14:tracePt t="48960" x="1676400" y="4387850"/>
          <p14:tracePt t="48977" x="1689100" y="4356100"/>
          <p14:tracePt t="48993" x="1708150" y="4343400"/>
          <p14:tracePt t="49010" x="1739900" y="4324350"/>
          <p14:tracePt t="49027" x="1778000" y="4298950"/>
          <p14:tracePt t="49044" x="1816100" y="4279900"/>
          <p14:tracePt t="49060" x="1847850" y="4254500"/>
          <p14:tracePt t="49077" x="1854200" y="4241800"/>
          <p14:tracePt t="49094" x="1892300" y="4210050"/>
          <p14:tracePt t="49110" x="1898650" y="4210050"/>
          <p14:tracePt t="49183" x="1898650" y="4203700"/>
          <p14:tracePt t="49192" x="1892300" y="4203700"/>
          <p14:tracePt t="49208" x="1879600" y="4203700"/>
          <p14:tracePt t="49218" x="1866900" y="4197350"/>
          <p14:tracePt t="49232" x="1860550" y="4191000"/>
          <p14:tracePt t="49248" x="1854200" y="4191000"/>
          <p14:tracePt t="49272" x="1847850" y="4191000"/>
          <p14:tracePt t="49287" x="1841500" y="4191000"/>
          <p14:tracePt t="49327" x="1835150" y="4191000"/>
          <p14:tracePt t="49800" x="1835150" y="4184650"/>
          <p14:tracePt t="49810" x="1835150" y="4171950"/>
          <p14:tracePt t="49825" x="1841500" y="4152900"/>
          <p14:tracePt t="49832" x="1847850" y="4146550"/>
          <p14:tracePt t="49844" x="1854200" y="4140200"/>
          <p14:tracePt t="49863" x="1905000" y="4102100"/>
          <p14:tracePt t="49878" x="1943100" y="4083050"/>
          <p14:tracePt t="49894" x="2000250" y="4051300"/>
          <p14:tracePt t="49911" x="2108200" y="4013200"/>
          <p14:tracePt t="49928" x="2305050" y="3962400"/>
          <p14:tracePt t="49945" x="2717800" y="3854450"/>
          <p14:tracePt t="49961" x="3136900" y="3790950"/>
          <p14:tracePt t="49978" x="3568700" y="3727450"/>
          <p14:tracePt t="49995" x="3873500" y="3695700"/>
          <p14:tracePt t="50012" x="4108450" y="3689350"/>
          <p14:tracePt t="50028" x="4305300" y="3689350"/>
          <p14:tracePt t="50045" x="4476750" y="3689350"/>
          <p14:tracePt t="50063" x="4705350" y="3689350"/>
          <p14:tracePt t="50078" x="4800600" y="3689350"/>
          <p14:tracePt t="50095" x="4851400" y="3689350"/>
          <p14:tracePt t="50111" x="4864100" y="3689350"/>
          <p14:tracePt t="50145" x="4870450" y="3695700"/>
          <p14:tracePt t="50161" x="4870450" y="3702050"/>
          <p14:tracePt t="50178" x="4845050" y="3721100"/>
          <p14:tracePt t="50195" x="4819650" y="3721100"/>
          <p14:tracePt t="50211" x="4806950" y="3727450"/>
          <p14:tracePt t="50228" x="4800600" y="3727450"/>
          <p14:tracePt t="50279" x="4806950" y="3714750"/>
          <p14:tracePt t="50288" x="4832350" y="3657600"/>
          <p14:tracePt t="50299" x="4857750" y="3587750"/>
          <p14:tracePt t="50311" x="4927600" y="3429000"/>
          <p14:tracePt t="50328" x="4946650" y="3225800"/>
          <p14:tracePt t="50345" x="4984750" y="3009900"/>
          <p14:tracePt t="50362" x="5022850" y="2857500"/>
          <p14:tracePt t="50378" x="5130800" y="2597150"/>
          <p14:tracePt t="50395" x="5207000" y="2425700"/>
          <p14:tracePt t="50412" x="5264150" y="2286000"/>
          <p14:tracePt t="50428" x="5283200" y="2197100"/>
          <p14:tracePt t="50445" x="5283200" y="2127250"/>
          <p14:tracePt t="50462" x="5283200" y="2082800"/>
          <p14:tracePt t="50479" x="5276850" y="2063750"/>
          <p14:tracePt t="50495" x="5257800" y="2057400"/>
          <p14:tracePt t="50528" x="5245100" y="2057400"/>
          <p14:tracePt t="50545" x="5238750" y="2057400"/>
          <p14:tracePt t="50562" x="5226050" y="2057400"/>
          <p14:tracePt t="50579" x="5219700" y="2057400"/>
          <p14:tracePt t="50595" x="5213350" y="2057400"/>
          <p14:tracePt t="50612" x="5207000" y="2057400"/>
          <p14:tracePt t="50628" x="5194300" y="2057400"/>
          <p14:tracePt t="50647" x="5149850" y="2070100"/>
          <p14:tracePt t="50662" x="5111750" y="2089150"/>
          <p14:tracePt t="50679" x="5067300" y="2095500"/>
          <p14:tracePt t="50695" x="5041900" y="2108200"/>
          <p14:tracePt t="50712" x="5016500" y="2120900"/>
          <p14:tracePt t="50729" x="4997450" y="2127250"/>
          <p14:tracePt t="50746" x="4965700" y="2139950"/>
          <p14:tracePt t="50762" x="4933950" y="2159000"/>
          <p14:tracePt t="50779" x="4921250" y="2159000"/>
          <p14:tracePt t="50795" x="4914900" y="2159000"/>
          <p14:tracePt t="50812" x="4902200" y="2165350"/>
          <p14:tracePt t="50829" x="4895850" y="2165350"/>
          <p14:tracePt t="50845" x="4876800" y="2178050"/>
          <p14:tracePt t="50862" x="4857750" y="2184400"/>
          <p14:tracePt t="50879" x="4832350" y="2197100"/>
          <p14:tracePt t="50895" x="4832350" y="2203450"/>
          <p14:tracePt t="50912" x="4819650" y="2203450"/>
          <p14:tracePt t="50929" x="4806950" y="2209800"/>
          <p14:tracePt t="50945" x="4781550" y="2222500"/>
          <p14:tracePt t="50962" x="4756150" y="2222500"/>
          <p14:tracePt t="50979" x="4724400" y="2241550"/>
          <p14:tracePt t="50996" x="4686300" y="2254250"/>
          <p14:tracePt t="51012" x="4660900" y="2266950"/>
          <p14:tracePt t="51029" x="4629150" y="2279650"/>
          <p14:tracePt t="51046" x="4578350" y="2305050"/>
          <p14:tracePt t="51062" x="4552950" y="2324100"/>
          <p14:tracePt t="51079" x="4546600" y="2336800"/>
          <p14:tracePt t="51096" x="4533900" y="2349500"/>
          <p14:tracePt t="51112" x="4527550" y="2362200"/>
          <p14:tracePt t="51129" x="4527550" y="2400300"/>
          <p14:tracePt t="51146" x="4565650" y="2451100"/>
          <p14:tracePt t="51162" x="4648200" y="2520950"/>
          <p14:tracePt t="51179" x="4768850" y="2603500"/>
          <p14:tracePt t="51196" x="4864100" y="2660650"/>
          <p14:tracePt t="51212" x="4933950" y="2686050"/>
          <p14:tracePt t="51231" x="5022850" y="2705100"/>
          <p14:tracePt t="51246" x="5080000" y="2711450"/>
          <p14:tracePt t="51263" x="5111750" y="2711450"/>
          <p14:tracePt t="51279" x="5124450" y="2717800"/>
          <p14:tracePt t="51296" x="5130800" y="2724150"/>
          <p14:tracePt t="51329" x="5130800" y="2736850"/>
          <p14:tracePt t="51346" x="5111750" y="2749550"/>
          <p14:tracePt t="51362" x="5092700" y="2755900"/>
          <p14:tracePt t="51379" x="5067300" y="2774950"/>
          <p14:tracePt t="51396" x="5029200" y="2813050"/>
          <p14:tracePt t="51413" x="4984750" y="2851150"/>
          <p14:tracePt t="51430" x="4940300" y="2882900"/>
          <p14:tracePt t="51446" x="4883150" y="2921000"/>
          <p14:tracePt t="51463" x="4864100" y="2933700"/>
          <p14:tracePt t="51479" x="4851400" y="2946400"/>
          <p14:tracePt t="51496" x="4832350" y="2959100"/>
          <p14:tracePt t="51513" x="4819650" y="2965450"/>
          <p14:tracePt t="51600" x="4832350" y="2965450"/>
          <p14:tracePt t="51608" x="4851400" y="2965450"/>
          <p14:tracePt t="51616" x="4870450" y="2965450"/>
          <p14:tracePt t="51630" x="4914900" y="2965450"/>
          <p14:tracePt t="51646" x="4959350" y="2965450"/>
          <p14:tracePt t="51663" x="4991100" y="2965450"/>
          <p14:tracePt t="51680" x="5035550" y="2965450"/>
          <p14:tracePt t="51696" x="5105400" y="2965450"/>
          <p14:tracePt t="51713" x="5181600" y="2965450"/>
          <p14:tracePt t="51730" x="5232400" y="2965450"/>
          <p14:tracePt t="51747" x="5289550" y="2984500"/>
          <p14:tracePt t="51763" x="5346700" y="3009900"/>
          <p14:tracePt t="51780" x="5384800" y="3028950"/>
          <p14:tracePt t="51796" x="5422900" y="3048000"/>
          <p14:tracePt t="51813" x="5448300" y="3067050"/>
          <p14:tracePt t="51819" x="5454650" y="3067050"/>
          <p14:tracePt t="51830" x="5461000" y="3079750"/>
          <p14:tracePt t="51846" x="5461000" y="3092450"/>
          <p14:tracePt t="51896" x="5461000" y="3105150"/>
          <p14:tracePt t="51904" x="5454650" y="3105150"/>
          <p14:tracePt t="51913" x="5448300" y="3111500"/>
          <p14:tracePt t="51930" x="5372100" y="3111500"/>
          <p14:tracePt t="51946" x="5226050" y="3111500"/>
          <p14:tracePt t="51963" x="4953000" y="3060700"/>
          <p14:tracePt t="51981" x="4533900" y="2997200"/>
          <p14:tracePt t="51996" x="4222750" y="2959100"/>
          <p14:tracePt t="52014" x="4000500" y="2927350"/>
          <p14:tracePt t="52030" x="3905250" y="2921000"/>
          <p14:tracePt t="52046" x="3848100" y="2921000"/>
          <p14:tracePt t="52063" x="3803650" y="2921000"/>
          <p14:tracePt t="52080" x="3746500" y="2940050"/>
          <p14:tracePt t="52097" x="3683000" y="2984500"/>
          <p14:tracePt t="52113" x="3625850" y="3003550"/>
          <p14:tracePt t="52130" x="3543300" y="3028950"/>
          <p14:tracePt t="52147" x="3460750" y="3048000"/>
          <p14:tracePt t="52163" x="3333750" y="3067050"/>
          <p14:tracePt t="52180" x="3149600" y="3067050"/>
          <p14:tracePt t="52197" x="2927350" y="3067050"/>
          <p14:tracePt t="52214" x="2762250" y="3086100"/>
          <p14:tracePt t="52230" x="2724150" y="3092450"/>
          <p14:tracePt t="52247" x="2673350" y="3111500"/>
          <p14:tracePt t="52263" x="2603500" y="3117850"/>
          <p14:tracePt t="52280" x="2546350" y="3136900"/>
          <p14:tracePt t="52297" x="2457450" y="3143250"/>
          <p14:tracePt t="52313" x="2368550" y="3162300"/>
          <p14:tracePt t="52330" x="2260600" y="3162300"/>
          <p14:tracePt t="52347" x="2108200" y="3162300"/>
          <p14:tracePt t="52363" x="1943100" y="3168650"/>
          <p14:tracePt t="52380" x="1847850" y="3175000"/>
          <p14:tracePt t="52397" x="1809750" y="3175000"/>
          <p14:tracePt t="52415" x="1803400" y="3175000"/>
          <p14:tracePt t="52430" x="1797050" y="3175000"/>
          <p14:tracePt t="52447" x="1822450" y="3162300"/>
          <p14:tracePt t="52464" x="1962150" y="3143250"/>
          <p14:tracePt t="52480" x="2165350" y="3117850"/>
          <p14:tracePt t="52498" x="2470150" y="3092450"/>
          <p14:tracePt t="52513" x="2711450" y="3035300"/>
          <p14:tracePt t="52530" x="2889250" y="2971800"/>
          <p14:tracePt t="52547" x="3028950" y="2914650"/>
          <p14:tracePt t="52564" x="3155950" y="2876550"/>
          <p14:tracePt t="52580" x="3340100" y="2851150"/>
          <p14:tracePt t="52597" x="3632200" y="2825750"/>
          <p14:tracePt t="52614" x="4057650" y="2806700"/>
          <p14:tracePt t="52630" x="4210050" y="2806700"/>
          <p14:tracePt t="52647" x="4318000" y="2806700"/>
          <p14:tracePt t="52664" x="4400550" y="2832100"/>
          <p14:tracePt t="52680" x="4464050" y="2876550"/>
          <p14:tracePt t="52697" x="4521200" y="2933700"/>
          <p14:tracePt t="52714" x="4546600" y="2984500"/>
          <p14:tracePt t="52731" x="4559300" y="3035300"/>
          <p14:tracePt t="52747" x="4578350" y="3086100"/>
          <p14:tracePt t="52764" x="4597400" y="3136900"/>
          <p14:tracePt t="52781" x="4635500" y="3175000"/>
          <p14:tracePt t="52797" x="4660900" y="3200400"/>
          <p14:tracePt t="52814" x="4679950" y="3200400"/>
          <p14:tracePt t="52830" x="4692650" y="3206750"/>
          <p14:tracePt t="52847" x="4699000" y="3213100"/>
          <p14:tracePt t="52864" x="4699000" y="3219450"/>
          <p14:tracePt t="52881" x="4699000" y="3225800"/>
          <p14:tracePt t="52897" x="4705350" y="3238500"/>
          <p14:tracePt t="52914" x="4711700" y="3238500"/>
          <p14:tracePt t="52931" x="4718050" y="3238500"/>
          <p14:tracePt t="52947" x="4749800" y="3238500"/>
          <p14:tracePt t="52964" x="4787900" y="3238500"/>
          <p14:tracePt t="52981" x="4864100" y="3238500"/>
          <p14:tracePt t="52999" x="5029200" y="3219450"/>
          <p14:tracePt t="53014" x="5143500" y="3200400"/>
          <p14:tracePt t="53031" x="5283200" y="3181350"/>
          <p14:tracePt t="53047" x="5422900" y="3155950"/>
          <p14:tracePt t="53064" x="5518150" y="3143250"/>
          <p14:tracePt t="53081" x="5568950" y="3130550"/>
          <p14:tracePt t="53097" x="5588000" y="3130550"/>
          <p14:tracePt t="53114" x="5600700" y="3130550"/>
          <p14:tracePt t="53131" x="5626100" y="3136900"/>
          <p14:tracePt t="53147" x="5651500" y="3162300"/>
          <p14:tracePt t="53164" x="5676900" y="3200400"/>
          <p14:tracePt t="53181" x="5695950" y="3232150"/>
          <p14:tracePt t="53199" x="5727700" y="3263900"/>
          <p14:tracePt t="53214" x="5746750" y="3276600"/>
          <p14:tracePt t="53231" x="5753100" y="3289300"/>
          <p14:tracePt t="53264" x="5753100" y="3308350"/>
          <p14:tracePt t="53281" x="5753100" y="3321050"/>
          <p14:tracePt t="53298" x="5734050" y="3321050"/>
          <p14:tracePt t="53314" x="5708650" y="3327400"/>
          <p14:tracePt t="53331" x="5702300" y="3333750"/>
          <p14:tracePt t="53360" x="5695950" y="3333750"/>
          <p14:tracePt t="53376" x="5683250" y="3333750"/>
          <p14:tracePt t="53384" x="5683250" y="3321050"/>
          <p14:tracePt t="53398" x="5683250" y="3289300"/>
          <p14:tracePt t="53414" x="5676900" y="3251200"/>
          <p14:tracePt t="53432" x="5676900" y="3200400"/>
          <p14:tracePt t="53448" x="5676900" y="3105150"/>
          <p14:tracePt t="53464" x="5676900" y="2997200"/>
          <p14:tracePt t="53481" x="5702300" y="2870200"/>
          <p14:tracePt t="53498" x="5740400" y="2787650"/>
          <p14:tracePt t="53515" x="5810250" y="2705100"/>
          <p14:tracePt t="53531" x="5886450" y="2660650"/>
          <p14:tracePt t="53548" x="5943600" y="2641600"/>
          <p14:tracePt t="53564" x="5981700" y="2628900"/>
          <p14:tracePt t="53581" x="5988050" y="2628900"/>
          <p14:tracePt t="53655" x="5988050" y="2635250"/>
          <p14:tracePt t="53663" x="5988050" y="2641600"/>
          <p14:tracePt t="53671" x="5988050" y="2654300"/>
          <p14:tracePt t="53681" x="5988050" y="2660650"/>
          <p14:tracePt t="53703" x="5988050" y="2667000"/>
          <p14:tracePt t="53759" x="5988050" y="2679700"/>
          <p14:tracePt t="53775" x="5988050" y="2692400"/>
          <p14:tracePt t="53783" x="5988050" y="2698750"/>
          <p14:tracePt t="53798" x="5988050" y="2711450"/>
          <p14:tracePt t="53809" x="5988050" y="2717800"/>
          <p14:tracePt t="53815" x="5988050" y="2730500"/>
          <p14:tracePt t="53831" x="5981700" y="2755900"/>
          <p14:tracePt t="53848" x="5949950" y="2781300"/>
          <p14:tracePt t="53864" x="5886450" y="2794000"/>
          <p14:tracePt t="53881" x="5791200" y="2806700"/>
          <p14:tracePt t="53898" x="5657850" y="2806700"/>
          <p14:tracePt t="53914" x="5480050" y="2806700"/>
          <p14:tracePt t="53931" x="5327650" y="2800350"/>
          <p14:tracePt t="53949" x="5219700" y="2800350"/>
          <p14:tracePt t="53965" x="5124450" y="2800350"/>
          <p14:tracePt t="53982" x="5029200" y="2819400"/>
          <p14:tracePt t="53998" x="4883150" y="2876550"/>
          <p14:tracePt t="54015" x="4838700" y="2889250"/>
          <p14:tracePt t="54031" x="4800600" y="2908300"/>
          <p14:tracePt t="54048" x="4787900" y="2921000"/>
          <p14:tracePt t="54064" x="4781550" y="2921000"/>
          <p14:tracePt t="54081" x="4781550" y="2927350"/>
          <p14:tracePt t="54098" x="4775200" y="2927350"/>
          <p14:tracePt t="54115" x="4768850" y="2933700"/>
          <p14:tracePt t="54131" x="4762500" y="2940050"/>
          <p14:tracePt t="54148" x="4756150" y="2946400"/>
          <p14:tracePt t="54181" x="4749800" y="2946400"/>
          <p14:tracePt t="54848" x="4743450" y="2946400"/>
          <p14:tracePt t="54864" x="4743450" y="2940050"/>
          <p14:tracePt t="54872" x="4737100" y="2933700"/>
          <p14:tracePt t="54882" x="4730750" y="2921000"/>
          <p14:tracePt t="54899" x="4718050" y="2895600"/>
          <p14:tracePt t="54916" x="4699000" y="2882900"/>
          <p14:tracePt t="54935" x="4679950" y="2863850"/>
          <p14:tracePt t="54949" x="4679950" y="2857500"/>
          <p14:tracePt t="54967" x="4667250" y="2851150"/>
          <p14:tracePt t="54983" x="4660900" y="2851150"/>
          <p14:tracePt t="54999" x="4654550" y="2844800"/>
          <p14:tracePt t="55016" x="4654550" y="2838450"/>
          <p14:tracePt t="55033" x="4648200" y="2838450"/>
          <p14:tracePt t="55066" x="4641850" y="2832100"/>
          <p14:tracePt t="55083" x="4629150" y="2832100"/>
          <p14:tracePt t="55499" x="4622800" y="2832100"/>
          <p14:tracePt t="55512" x="4616450" y="2832100"/>
          <p14:tracePt t="55520" x="4610100" y="2825750"/>
          <p14:tracePt t="55536" x="4603750" y="2819400"/>
          <p14:tracePt t="55985" x="4603750" y="2813050"/>
          <p14:tracePt t="56504" x="4616450" y="2813050"/>
          <p14:tracePt t="56512" x="4635500" y="2813050"/>
          <p14:tracePt t="56521" x="4648200" y="2813050"/>
          <p14:tracePt t="56535" x="4679950" y="2819400"/>
          <p14:tracePt t="56551" x="4699000" y="2819400"/>
          <p14:tracePt t="56567" x="4749800" y="2832100"/>
          <p14:tracePt t="56584" x="4794250" y="2838450"/>
          <p14:tracePt t="56601" x="4838700" y="2838450"/>
          <p14:tracePt t="56617" x="4883150" y="2844800"/>
          <p14:tracePt t="56634" x="4940300" y="2851150"/>
          <p14:tracePt t="56651" x="5016500" y="2857500"/>
          <p14:tracePt t="56668" x="5080000" y="2863850"/>
          <p14:tracePt t="56685" x="5149850" y="2882900"/>
          <p14:tracePt t="56701" x="5187950" y="2882900"/>
          <p14:tracePt t="56717" x="5213350" y="2882900"/>
          <p14:tracePt t="56734" x="5238750" y="2882900"/>
          <p14:tracePt t="56751" x="5245100" y="2882900"/>
          <p14:tracePt t="56767" x="5257800" y="2882900"/>
          <p14:tracePt t="57672" x="5245100" y="2882900"/>
          <p14:tracePt t="57680" x="5200650" y="2882900"/>
          <p14:tracePt t="57689" x="5137150" y="2882900"/>
          <p14:tracePt t="57702" x="5048250" y="2882900"/>
          <p14:tracePt t="57719" x="4489450" y="2882900"/>
          <p14:tracePt t="57735" x="3905250" y="2882900"/>
          <p14:tracePt t="57752" x="3162300" y="2838450"/>
          <p14:tracePt t="57773" x="2489200" y="2736850"/>
          <p14:tracePt t="57786" x="2120900" y="2692400"/>
          <p14:tracePt t="57801" x="2006600" y="2692400"/>
          <p14:tracePt t="57818" x="1987550" y="2692400"/>
          <p14:tracePt t="57835" x="1987550" y="2686050"/>
          <p14:tracePt t="57868" x="1968500" y="2711450"/>
          <p14:tracePt t="57885" x="1943100" y="2743200"/>
          <p14:tracePt t="57901" x="1898650" y="2800350"/>
          <p14:tracePt t="57918" x="1778000" y="2857500"/>
          <p14:tracePt t="57935" x="1689100" y="2889250"/>
          <p14:tracePt t="57951" x="1631950" y="2895600"/>
          <p14:tracePt t="57968" x="1593850" y="2914650"/>
          <p14:tracePt t="57985" x="1568450" y="2921000"/>
          <p14:tracePt t="58001" x="1536700" y="2940050"/>
          <p14:tracePt t="58018" x="1473200" y="2952750"/>
          <p14:tracePt t="58035" x="1397000" y="2978150"/>
          <p14:tracePt t="58052" x="1320800" y="3009900"/>
          <p14:tracePt t="58068" x="1263650" y="3035300"/>
          <p14:tracePt t="58085" x="1244600" y="3054350"/>
          <p14:tracePt t="58101" x="1238250" y="3054350"/>
          <p14:tracePt t="58168" x="1250950" y="3067050"/>
          <p14:tracePt t="58175" x="1270000" y="3067050"/>
          <p14:tracePt t="58185" x="1308100" y="3079750"/>
          <p14:tracePt t="58202" x="1377950" y="3086100"/>
          <p14:tracePt t="58218" x="1466850" y="3086100"/>
          <p14:tracePt t="58235" x="1543050" y="3086100"/>
          <p14:tracePt t="58252" x="1612900" y="3086100"/>
          <p14:tracePt t="58268" x="1695450" y="3086100"/>
          <p14:tracePt t="58285" x="1739900" y="3067050"/>
          <p14:tracePt t="58302" x="1866900" y="3009900"/>
          <p14:tracePt t="58318" x="1968500" y="2940050"/>
          <p14:tracePt t="58335" x="2089150" y="2863850"/>
          <p14:tracePt t="58352" x="2209800" y="2774950"/>
          <p14:tracePt t="58368" x="2292350" y="2698750"/>
          <p14:tracePt t="58385" x="2349500" y="2597150"/>
          <p14:tracePt t="58402" x="2387600" y="2514600"/>
          <p14:tracePt t="58418" x="2400300" y="2444750"/>
          <p14:tracePt t="58435" x="2393950" y="2368550"/>
          <p14:tracePt t="58452" x="2330450" y="2305050"/>
          <p14:tracePt t="58468" x="2235200" y="2260600"/>
          <p14:tracePt t="58485" x="2139950" y="2235200"/>
          <p14:tracePt t="58502" x="2032000" y="2209800"/>
          <p14:tracePt t="58518" x="1962150" y="2209800"/>
          <p14:tracePt t="58535" x="1885950" y="2209800"/>
          <p14:tracePt t="58552" x="1765300" y="2228850"/>
          <p14:tracePt t="58569" x="1619250" y="2286000"/>
          <p14:tracePt t="58585" x="1473200" y="2368550"/>
          <p14:tracePt t="58602" x="1358900" y="2470150"/>
          <p14:tracePt t="58619" x="1276350" y="2571750"/>
          <p14:tracePt t="58635" x="1231900" y="2660650"/>
          <p14:tracePt t="58652" x="1200150" y="2755900"/>
          <p14:tracePt t="58669" x="1193800" y="2851150"/>
          <p14:tracePt t="58685" x="1168400" y="2959100"/>
          <p14:tracePt t="58702" x="1130300" y="3111500"/>
          <p14:tracePt t="58719" x="1123950" y="3168650"/>
          <p14:tracePt t="58735" x="1123950" y="3225800"/>
          <p14:tracePt t="58752" x="1123950" y="3270250"/>
          <p14:tracePt t="58769" x="1117600" y="3295650"/>
          <p14:tracePt t="58785" x="1104900" y="3327400"/>
          <p14:tracePt t="58802" x="1104900" y="3346450"/>
          <p14:tracePt t="58819" x="1092200" y="3371850"/>
          <p14:tracePt t="58852" x="1092200" y="3378200"/>
          <p14:tracePt t="58873" x="1104900" y="3384550"/>
          <p14:tracePt t="58887" x="1123950" y="3384550"/>
          <p14:tracePt t="58902" x="1155700" y="3390900"/>
          <p14:tracePt t="58919" x="1200150" y="3397250"/>
          <p14:tracePt t="58935" x="1244600" y="3409950"/>
          <p14:tracePt t="58952" x="1289050" y="3409950"/>
          <p14:tracePt t="58969" x="1314450" y="3416300"/>
          <p14:tracePt t="58986" x="1333500" y="3416300"/>
          <p14:tracePt t="59002" x="1358900" y="3416300"/>
          <p14:tracePt t="59019" x="1377950" y="3416300"/>
          <p14:tracePt t="59036" x="1409700" y="3416300"/>
          <p14:tracePt t="59052" x="1422400" y="3416300"/>
          <p14:tracePt t="59069" x="1435100" y="3416300"/>
          <p14:tracePt t="59102" x="1454150" y="3416300"/>
          <p14:tracePt t="59119" x="1460500" y="3416300"/>
          <p14:tracePt t="59136" x="1473200" y="3416300"/>
          <p14:tracePt t="59152" x="1485900" y="3416300"/>
          <p14:tracePt t="59186" x="1492250" y="3416300"/>
          <p14:tracePt t="59303" x="1498600" y="3416300"/>
          <p14:tracePt t="59343" x="1504950" y="3422650"/>
          <p14:tracePt t="59367" x="1504950" y="3429000"/>
          <p14:tracePt t="59535" x="1511300" y="3429000"/>
          <p14:tracePt t="59655" x="1511300" y="3416300"/>
          <p14:tracePt t="59775" x="1517650" y="3416300"/>
          <p14:tracePt t="60448" x="1517650" y="3422650"/>
          <p14:tracePt t="60553" x="1517650" y="3429000"/>
          <p14:tracePt t="60696" x="1517650" y="3435350"/>
          <p14:tracePt t="60730" x="1517650" y="3441700"/>
          <p14:tracePt t="60736" x="1517650" y="3448050"/>
          <p14:tracePt t="61376" x="1511300" y="3448050"/>
          <p14:tracePt t="61729" x="1517650" y="3448050"/>
          <p14:tracePt t="61736" x="1524000" y="3441700"/>
          <p14:tracePt t="61745" x="1530350" y="3441700"/>
          <p14:tracePt t="61761" x="1536700" y="3435350"/>
          <p14:tracePt t="61811" x="1536700" y="3429000"/>
          <p14:tracePt t="61832" x="1536700" y="3422650"/>
          <p14:tracePt t="61842" x="1536700" y="3416300"/>
          <p14:tracePt t="61849" x="1543050" y="3416300"/>
          <p14:tracePt t="61856" x="1543050" y="3409950"/>
          <p14:tracePt t="61872" x="1555750" y="3390900"/>
          <p14:tracePt t="61888" x="1581150" y="3365500"/>
          <p14:tracePt t="61905" x="1612900" y="3327400"/>
          <p14:tracePt t="61922" x="1644650" y="3276600"/>
          <p14:tracePt t="61939" x="1708150" y="3175000"/>
          <p14:tracePt t="61955" x="1758950" y="3086100"/>
          <p14:tracePt t="61972" x="1809750" y="3009900"/>
          <p14:tracePt t="61989" x="1873250" y="2927350"/>
          <p14:tracePt t="62005" x="1962150" y="2851150"/>
          <p14:tracePt t="62023" x="2101850" y="2654300"/>
          <p14:tracePt t="62039" x="2209800" y="2413000"/>
          <p14:tracePt t="62055" x="2266950" y="2203450"/>
          <p14:tracePt t="62072" x="2279650" y="2051050"/>
          <p14:tracePt t="62089" x="2279650" y="1987550"/>
          <p14:tracePt t="62106" x="2279650" y="1981200"/>
          <p14:tracePt t="62154" x="2273300" y="1981200"/>
          <p14:tracePt t="62169" x="2260600" y="1981200"/>
          <p14:tracePt t="62178" x="2254250" y="1981200"/>
          <p14:tracePt t="62189" x="2235200" y="1981200"/>
          <p14:tracePt t="62205" x="2209800" y="1993900"/>
          <p14:tracePt t="62223" x="2178050" y="2019300"/>
          <p14:tracePt t="62239" x="2159000" y="2032000"/>
          <p14:tracePt t="62256" x="2159000" y="2051050"/>
          <p14:tracePt t="62272" x="2146300" y="2076450"/>
          <p14:tracePt t="62289" x="2120900" y="2101850"/>
          <p14:tracePt t="62306" x="2108200" y="2133600"/>
          <p14:tracePt t="62322" x="2057400" y="2178050"/>
          <p14:tracePt t="62329" x="2032000" y="2209800"/>
          <p14:tracePt t="62340" x="1981200" y="2247900"/>
          <p14:tracePt t="62356" x="1873250" y="2324100"/>
          <p14:tracePt t="62372" x="1746250" y="2413000"/>
          <p14:tracePt t="62389" x="1619250" y="2520950"/>
          <p14:tracePt t="62406" x="1479550" y="2635250"/>
          <p14:tracePt t="62423" x="1295400" y="2794000"/>
          <p14:tracePt t="62439" x="1212850" y="2901950"/>
          <p14:tracePt t="62456" x="1162050" y="2978150"/>
          <p14:tracePt t="62473" x="1130300" y="3041650"/>
          <p14:tracePt t="62489" x="1123950" y="3067050"/>
          <p14:tracePt t="62506" x="1123950" y="3079750"/>
          <p14:tracePt t="62539" x="1123950" y="3086100"/>
          <p14:tracePt t="62625" x="1123950" y="3098800"/>
          <p14:tracePt t="62664" x="1130300" y="3105150"/>
          <p14:tracePt t="62681" x="1130300" y="3111500"/>
          <p14:tracePt t="62689" x="1143000" y="3124200"/>
          <p14:tracePt t="62705" x="1149350" y="3149600"/>
          <p14:tracePt t="62713" x="1155700" y="3155950"/>
          <p14:tracePt t="62723" x="1162050" y="3168650"/>
          <p14:tracePt t="62739" x="1181100" y="3194050"/>
          <p14:tracePt t="62756" x="1193800" y="3219450"/>
          <p14:tracePt t="62773" x="1206500" y="3225800"/>
          <p14:tracePt t="62789" x="1206500" y="3232150"/>
          <p14:tracePt t="62808" x="1206500" y="3257550"/>
          <p14:tracePt t="62818" x="1206500" y="3270250"/>
          <p14:tracePt t="62828" x="1206500" y="3276600"/>
          <p14:tracePt t="62841" x="1206500" y="3302000"/>
          <p14:tracePt t="62890" x="1206500" y="3308350"/>
          <p14:tracePt t="62897" x="1206500" y="3314700"/>
          <p14:tracePt t="62913" x="1200150" y="3314700"/>
          <p14:tracePt t="62930" x="1193800" y="3314700"/>
          <p14:tracePt t="62940" x="1187450" y="3314700"/>
          <p14:tracePt t="62956" x="1174750" y="3314700"/>
          <p14:tracePt t="62973" x="1168400" y="3314700"/>
          <p14:tracePt t="63016" x="1155700" y="3321050"/>
          <p14:tracePt t="63032" x="1155700" y="3327400"/>
          <p14:tracePt t="63041" x="1143000" y="3340100"/>
          <p14:tracePt t="63057" x="1136650" y="3346450"/>
          <p14:tracePt t="63153" x="1136650" y="3352800"/>
          <p14:tracePt t="63235" x="1130300" y="3352800"/>
          <p14:tracePt t="63241" x="1130300" y="3346450"/>
          <p14:tracePt t="63283" x="1130300" y="3340100"/>
          <p14:tracePt t="63336" x="1130300" y="3333750"/>
          <p14:tracePt t="63361" x="1136650" y="3333750"/>
          <p14:tracePt t="63369" x="1149350" y="3333750"/>
          <p14:tracePt t="63377" x="1162050" y="3333750"/>
          <p14:tracePt t="63391" x="1181100" y="3321050"/>
          <p14:tracePt t="63425" x="1187450" y="3321050"/>
          <p14:tracePt t="63441" x="1193800" y="3327400"/>
          <p14:tracePt t="63457" x="1200150" y="3327400"/>
          <p14:tracePt t="63473" x="1206500" y="3333750"/>
          <p14:tracePt t="63562" x="1206500" y="3340100"/>
          <p14:tracePt t="63568" x="1212850" y="3340100"/>
          <p14:tracePt t="63577" x="1219200" y="3340100"/>
          <p14:tracePt t="63590" x="1231900" y="3340100"/>
          <p14:tracePt t="63612" x="1238250" y="3340100"/>
          <p14:tracePt t="64200" x="1244600" y="3340100"/>
          <p14:tracePt t="64218" x="1250950" y="3340100"/>
          <p14:tracePt t="64223" x="1263650" y="3340100"/>
          <p14:tracePt t="64249" x="1270000" y="3340100"/>
          <p14:tracePt t="64255" x="1276350" y="3333750"/>
          <p14:tracePt t="64272" x="1282700" y="3321050"/>
          <p14:tracePt t="64280" x="1295400" y="3314700"/>
          <p14:tracePt t="64290" x="1301750" y="3308350"/>
          <p14:tracePt t="64307" x="1346200" y="3289300"/>
          <p14:tracePt t="64312" x="1371600" y="3270250"/>
          <p14:tracePt t="64324" x="1377950" y="3263900"/>
          <p14:tracePt t="64341" x="1409700" y="3244850"/>
          <p14:tracePt t="64357" x="1422400" y="3232150"/>
          <p14:tracePt t="64401" x="1435100" y="3232150"/>
          <p14:tracePt t="64408" x="1454150" y="3219450"/>
          <p14:tracePt t="64424" x="1498600" y="3206750"/>
          <p14:tracePt t="64441" x="1568450" y="3162300"/>
          <p14:tracePt t="64457" x="1663700" y="3098800"/>
          <p14:tracePt t="64474" x="1758950" y="3022600"/>
          <p14:tracePt t="64491" x="1885950" y="2901950"/>
          <p14:tracePt t="64507" x="2044700" y="2762250"/>
          <p14:tracePt t="64524" x="2286000" y="2552700"/>
          <p14:tracePt t="64541" x="2559050" y="2305050"/>
          <p14:tracePt t="64557" x="2736850" y="2152650"/>
          <p14:tracePt t="64575" x="2781300" y="1993900"/>
          <p14:tracePt t="64591" x="2768600" y="1905000"/>
          <p14:tracePt t="64607" x="2698750" y="1816100"/>
          <p14:tracePt t="64624" x="2622550" y="1765300"/>
          <p14:tracePt t="64641" x="2584450" y="1727200"/>
          <p14:tracePt t="64658" x="2559050" y="1708150"/>
          <p14:tracePt t="64674" x="2540000" y="1695450"/>
          <p14:tracePt t="64691" x="2508250" y="1670050"/>
          <p14:tracePt t="64707" x="2476500" y="1657350"/>
          <p14:tracePt t="64724" x="2438400" y="1644650"/>
          <p14:tracePt t="64741" x="2393950" y="1638300"/>
          <p14:tracePt t="64758" x="2330450" y="1638300"/>
          <p14:tracePt t="64775" x="2190750" y="1657350"/>
          <p14:tracePt t="64791" x="2000250" y="1727200"/>
          <p14:tracePt t="64808" x="1765300" y="1866900"/>
          <p14:tracePt t="64824" x="1397000" y="2070100"/>
          <p14:tracePt t="64841" x="1016000" y="2317750"/>
          <p14:tracePt t="64858" x="736600" y="2501900"/>
          <p14:tracePt t="64874" x="615950" y="2635250"/>
          <p14:tracePt t="64891" x="571500" y="2736850"/>
          <p14:tracePt t="64908" x="558800" y="2844800"/>
          <p14:tracePt t="64925" x="558800" y="2971800"/>
          <p14:tracePt t="64941" x="558800" y="3079750"/>
          <p14:tracePt t="64958" x="558800" y="3181350"/>
          <p14:tracePt t="64975" x="539750" y="3302000"/>
          <p14:tracePt t="64991" x="527050" y="3333750"/>
          <p14:tracePt t="65008" x="520700" y="3359150"/>
          <p14:tracePt t="65025" x="508000" y="3390900"/>
          <p14:tracePt t="65041" x="488950" y="3409950"/>
          <p14:tracePt t="65058" x="488950" y="3422650"/>
          <p14:tracePt t="65075" x="482600" y="3429000"/>
          <p14:tracePt t="65215" x="482600" y="3441700"/>
          <p14:tracePt t="65231" x="482600" y="3448050"/>
          <p14:tracePt t="65240" x="482600" y="3460750"/>
          <p14:tracePt t="65297" x="482600" y="3467100"/>
          <p14:tracePt t="65328" x="482600" y="3479800"/>
          <p14:tracePt t="65360" x="488950" y="3486150"/>
          <p14:tracePt t="65377" x="495300" y="3486150"/>
          <p14:tracePt t="65416" x="495300" y="3492500"/>
          <p14:tracePt t="65432" x="501650" y="3498850"/>
          <p14:tracePt t="65440" x="501650" y="3505200"/>
          <p14:tracePt t="65464" x="508000" y="3505200"/>
          <p14:tracePt t="65472" x="514350" y="3505200"/>
          <p14:tracePt t="65512" x="520700" y="3511550"/>
          <p14:tracePt t="65530" x="520700" y="3517900"/>
          <p14:tracePt t="65552" x="527050" y="3524250"/>
          <p14:tracePt t="65664" x="533400" y="3524250"/>
          <p14:tracePt t="65672" x="539750" y="3524250"/>
          <p14:tracePt t="65680" x="539750" y="3530600"/>
          <p14:tracePt t="65696" x="546100" y="3530600"/>
          <p14:tracePt t="65712" x="552450" y="3530600"/>
          <p14:tracePt t="65725" x="552450" y="3536950"/>
          <p14:tracePt t="65768" x="558800" y="3536950"/>
          <p14:tracePt t="65792" x="565150" y="3536950"/>
          <p14:tracePt t="66032" x="571500" y="3536950"/>
          <p14:tracePt t="66080" x="571500" y="3543300"/>
          <p14:tracePt t="66128" x="571500" y="3549650"/>
          <p14:tracePt t="66137" x="577850" y="3556000"/>
          <p14:tracePt t="66561" x="584200" y="3556000"/>
          <p14:tracePt t="66639" x="590550" y="3556000"/>
          <p14:tracePt t="66656" x="596900" y="3556000"/>
          <p14:tracePt t="66664" x="603250" y="3556000"/>
          <p14:tracePt t="66672" x="609600" y="3556000"/>
          <p14:tracePt t="66680" x="615950" y="3562350"/>
          <p14:tracePt t="66693" x="628650" y="3568700"/>
          <p14:tracePt t="66709" x="660400" y="3581400"/>
          <p14:tracePt t="66726" x="673100" y="3587750"/>
          <p14:tracePt t="66743" x="717550" y="3594100"/>
          <p14:tracePt t="66759" x="749300" y="3600450"/>
          <p14:tracePt t="66776" x="812800" y="3600450"/>
          <p14:tracePt t="66793" x="850900" y="3606800"/>
          <p14:tracePt t="66809" x="882650" y="3606800"/>
          <p14:tracePt t="66826" x="889000" y="3606800"/>
          <p14:tracePt t="66856" x="895350" y="3606800"/>
          <p14:tracePt t="66880" x="901700" y="3594100"/>
          <p14:tracePt t="66896" x="901700" y="3587750"/>
          <p14:tracePt t="66904" x="901700" y="3581400"/>
          <p14:tracePt t="66928" x="901700" y="3575050"/>
          <p14:tracePt t="67224" x="901700" y="3581400"/>
          <p14:tracePt t="67248" x="946150" y="3594100"/>
          <p14:tracePt t="67256" x="1016000" y="3625850"/>
          <p14:tracePt t="67264" x="1104900" y="3638550"/>
          <p14:tracePt t="67276" x="1206500" y="3651250"/>
          <p14:tracePt t="67293" x="1498600" y="3727450"/>
          <p14:tracePt t="67310" x="2000250" y="3867150"/>
          <p14:tracePt t="67313" x="2343150" y="3956050"/>
          <p14:tracePt t="67327" x="3111500" y="4165600"/>
          <p14:tracePt t="67343" x="3867150" y="4292600"/>
          <p14:tracePt t="67360" x="4514850" y="4356100"/>
          <p14:tracePt t="67377" x="5060950" y="4406900"/>
          <p14:tracePt t="67393" x="5422900" y="4406900"/>
          <p14:tracePt t="67410" x="5702300" y="4406900"/>
          <p14:tracePt t="67427" x="5854700" y="4406900"/>
          <p14:tracePt t="67443" x="5930900" y="4406900"/>
          <p14:tracePt t="67460" x="5956300" y="4406900"/>
          <p14:tracePt t="67477" x="5981700" y="4406900"/>
          <p14:tracePt t="67493" x="5988050" y="4406900"/>
          <p14:tracePt t="67510" x="5994400" y="4406900"/>
          <p14:tracePt t="67527" x="6000750" y="4400550"/>
          <p14:tracePt t="67544" x="5981700" y="4394200"/>
          <p14:tracePt t="67560" x="5880100" y="4394200"/>
          <p14:tracePt t="67577" x="5740400" y="4394200"/>
          <p14:tracePt t="67593" x="5581650" y="4394200"/>
          <p14:tracePt t="67610" x="5372100" y="4394200"/>
          <p14:tracePt t="67627" x="5168900" y="4394200"/>
          <p14:tracePt t="67643" x="4876800" y="4476750"/>
          <p14:tracePt t="67660" x="4578350" y="4565650"/>
          <p14:tracePt t="67677" x="4248150" y="4667250"/>
          <p14:tracePt t="67694" x="4013200" y="4749800"/>
          <p14:tracePt t="67710" x="3771900" y="4857750"/>
          <p14:tracePt t="67727" x="3492500" y="5010150"/>
          <p14:tracePt t="67743" x="3333750" y="5092700"/>
          <p14:tracePt t="67760" x="3181350" y="5156200"/>
          <p14:tracePt t="67777" x="3054350" y="5213350"/>
          <p14:tracePt t="67794" x="2901950" y="5270500"/>
          <p14:tracePt t="67810" x="2603500" y="5365750"/>
          <p14:tracePt t="67827" x="2222500" y="5461000"/>
          <p14:tracePt t="67844" x="1968500" y="5486400"/>
          <p14:tracePt t="67860" x="1803400" y="5486400"/>
          <p14:tracePt t="67877" x="1695450" y="5486400"/>
          <p14:tracePt t="67894" x="1625600" y="5480050"/>
          <p14:tracePt t="67911" x="1581150" y="5473700"/>
          <p14:tracePt t="67927" x="1543050" y="5473700"/>
          <p14:tracePt t="67944" x="1511300" y="5461000"/>
          <p14:tracePt t="67960" x="1479550" y="5448300"/>
          <p14:tracePt t="67977" x="1466850" y="5435600"/>
          <p14:tracePt t="67994" x="1454150" y="5422900"/>
          <p14:tracePt t="68010" x="1441450" y="5410200"/>
          <p14:tracePt t="68048" x="1435100" y="5410200"/>
          <p14:tracePt t="68060" x="1428750" y="5410200"/>
          <p14:tracePt t="68077" x="1416050" y="5410200"/>
          <p14:tracePt t="68094" x="1403350" y="5410200"/>
          <p14:tracePt t="68111" x="1390650" y="5410200"/>
          <p14:tracePt t="68144" x="1384300" y="5410200"/>
          <p14:tracePt t="68160" x="1384300" y="5416550"/>
          <p14:tracePt t="68177" x="1377950" y="5422900"/>
          <p14:tracePt t="68304" x="1384300" y="5422900"/>
          <p14:tracePt t="68312" x="1403350" y="5422900"/>
          <p14:tracePt t="68320" x="1416050" y="5422900"/>
          <p14:tracePt t="68328" x="1428750" y="5422900"/>
          <p14:tracePt t="68344" x="1460500" y="5422900"/>
          <p14:tracePt t="68361" x="1473200" y="5422900"/>
          <p14:tracePt t="68377" x="1479550" y="5429250"/>
          <p14:tracePt t="68416" x="1492250" y="5435600"/>
          <p14:tracePt t="68560" x="1498600" y="5435600"/>
          <p14:tracePt t="68600" x="1498600" y="5441950"/>
          <p14:tracePt t="68608" x="1492250" y="5454650"/>
          <p14:tracePt t="68657" x="1492250" y="5467350"/>
          <p14:tracePt t="68665" x="1485900" y="5467350"/>
          <p14:tracePt t="68688" x="1485900" y="5473700"/>
          <p14:tracePt t="68698" x="1479550" y="5473700"/>
          <p14:tracePt t="68713" x="1473200" y="5480050"/>
          <p14:tracePt t="68720" x="1466850" y="5480050"/>
          <p14:tracePt t="68729" x="1460500" y="5480050"/>
          <p14:tracePt t="68744" x="1441450" y="5480050"/>
          <p14:tracePt t="68761" x="1428750" y="5480050"/>
          <p14:tracePt t="68778" x="1416050" y="5486400"/>
          <p14:tracePt t="68795" x="1397000" y="5492750"/>
          <p14:tracePt t="68812" x="1390650" y="5492750"/>
          <p14:tracePt t="68872" x="1409700" y="5505450"/>
          <p14:tracePt t="68881" x="1447800" y="5511800"/>
          <p14:tracePt t="68889" x="1492250" y="5511800"/>
          <p14:tracePt t="68897" x="1543050" y="5518150"/>
          <p14:tracePt t="68911" x="1676400" y="5543550"/>
          <p14:tracePt t="68928" x="1854200" y="5556250"/>
          <p14:tracePt t="68945" x="2146300" y="5594350"/>
          <p14:tracePt t="68962" x="2489200" y="5632450"/>
          <p14:tracePt t="68978" x="2806700" y="5651500"/>
          <p14:tracePt t="68995" x="3048000" y="5676900"/>
          <p14:tracePt t="69012" x="3194050" y="5676900"/>
          <p14:tracePt t="69028" x="3263900" y="5676900"/>
          <p14:tracePt t="69045" x="3282950" y="5676900"/>
          <p14:tracePt t="69061" x="3314700" y="5664200"/>
          <p14:tracePt t="69079" x="3365500" y="5626100"/>
          <p14:tracePt t="69095" x="3384550" y="5600700"/>
          <p14:tracePt t="69112" x="3384550" y="5575300"/>
          <p14:tracePt t="69128" x="3397250" y="5562600"/>
          <p14:tracePt t="69145" x="3397250" y="5556250"/>
          <p14:tracePt t="69162" x="3403600" y="5543550"/>
          <p14:tracePt t="69179" x="3403600" y="5530850"/>
          <p14:tracePt t="69195" x="3397250" y="5511800"/>
          <p14:tracePt t="69212" x="3289300" y="5473700"/>
          <p14:tracePt t="69229" x="3130550" y="5429250"/>
          <p14:tracePt t="69245" x="2933700" y="5391150"/>
          <p14:tracePt t="69262" x="2781300" y="5372100"/>
          <p14:tracePt t="69281" x="2584450" y="5353050"/>
          <p14:tracePt t="69295" x="2457450" y="5340350"/>
          <p14:tracePt t="69312" x="2317750" y="5308600"/>
          <p14:tracePt t="69329" x="2165350" y="5308600"/>
          <p14:tracePt t="69345" x="2000250" y="5302250"/>
          <p14:tracePt t="69362" x="1879600" y="5302250"/>
          <p14:tracePt t="69379" x="1841500" y="5302250"/>
          <p14:tracePt t="69395" x="1778000" y="5308600"/>
          <p14:tracePt t="69412" x="1701800" y="5334000"/>
          <p14:tracePt t="69429" x="1593850" y="5365750"/>
          <p14:tracePt t="69445" x="1435100" y="5416550"/>
          <p14:tracePt t="69462" x="1333500" y="5448300"/>
          <p14:tracePt t="69480" x="1206500" y="5492750"/>
          <p14:tracePt t="69496" x="1168400" y="5505450"/>
          <p14:tracePt t="69513" x="1149350" y="5511800"/>
          <p14:tracePt t="69529" x="1136650" y="5511800"/>
          <p14:tracePt t="69546" x="1117600" y="5518150"/>
          <p14:tracePt t="69562" x="1104900" y="5530850"/>
          <p14:tracePt t="69579" x="1098550" y="5543550"/>
          <p14:tracePt t="69596" x="1098550" y="5549900"/>
          <p14:tracePt t="69612" x="1098550" y="5568950"/>
          <p14:tracePt t="69629" x="1162050" y="5600700"/>
          <p14:tracePt t="69646" x="1295400" y="5632450"/>
          <p14:tracePt t="69662" x="1441450" y="5657850"/>
          <p14:tracePt t="69680" x="1663700" y="5676900"/>
          <p14:tracePt t="69695" x="1816100" y="5676900"/>
          <p14:tracePt t="69712" x="1968500" y="5676900"/>
          <p14:tracePt t="69729" x="2139950" y="5676900"/>
          <p14:tracePt t="69747" x="2317750" y="5676900"/>
          <p14:tracePt t="69762" x="2425700" y="5676900"/>
          <p14:tracePt t="69779" x="2489200" y="5664200"/>
          <p14:tracePt t="69795" x="2520950" y="5651500"/>
          <p14:tracePt t="69812" x="2559050" y="5638800"/>
          <p14:tracePt t="69815" x="2584450" y="5632450"/>
          <p14:tracePt t="69829" x="2609850" y="5626100"/>
          <p14:tracePt t="69845" x="2679700" y="5594350"/>
          <p14:tracePt t="69862" x="2711450" y="5581650"/>
          <p14:tracePt t="69879" x="2724150" y="5575300"/>
          <p14:tracePt t="69928" x="2730500" y="5568950"/>
          <p14:tracePt t="69952" x="2730500" y="5562600"/>
          <p14:tracePt t="69960" x="2730500" y="5556250"/>
          <p14:tracePt t="69968" x="2730500" y="5549900"/>
          <p14:tracePt t="69979" x="2730500" y="5537200"/>
          <p14:tracePt t="69996" x="2724150" y="5530850"/>
          <p14:tracePt t="70012" x="2705100" y="5518150"/>
          <p14:tracePt t="70029" x="2686050" y="5505450"/>
          <p14:tracePt t="70046" x="2660650" y="5492750"/>
          <p14:tracePt t="70063" x="2622550" y="5480050"/>
          <p14:tracePt t="70079" x="2590800" y="5473700"/>
          <p14:tracePt t="70096" x="2508250" y="5473700"/>
          <p14:tracePt t="70112" x="2387600" y="5473700"/>
          <p14:tracePt t="70129" x="2228850" y="5473700"/>
          <p14:tracePt t="70146" x="2063750" y="5473700"/>
          <p14:tracePt t="70162" x="1860550" y="5473700"/>
          <p14:tracePt t="70179" x="1663700" y="5473700"/>
          <p14:tracePt t="70196" x="1479550" y="5473700"/>
          <p14:tracePt t="70212" x="1320800" y="5473700"/>
          <p14:tracePt t="70229" x="1206500" y="5480050"/>
          <p14:tracePt t="70246" x="1104900" y="5524500"/>
          <p14:tracePt t="70263" x="1054100" y="5562600"/>
          <p14:tracePt t="70279" x="1054100" y="5568950"/>
          <p14:tracePt t="70296" x="1054100" y="5581650"/>
          <p14:tracePt t="70312" x="1073150" y="5588000"/>
          <p14:tracePt t="70329" x="1162050" y="5619750"/>
          <p14:tracePt t="70346" x="1282700" y="5645150"/>
          <p14:tracePt t="70363" x="1390650" y="5657850"/>
          <p14:tracePt t="70379" x="1524000" y="5689600"/>
          <p14:tracePt t="70396" x="1727200" y="5702300"/>
          <p14:tracePt t="70413" x="1993900" y="5727700"/>
          <p14:tracePt t="70429" x="2190750" y="5727700"/>
          <p14:tracePt t="70446" x="2317750" y="5727700"/>
          <p14:tracePt t="70463" x="2368550" y="5702300"/>
          <p14:tracePt t="70479" x="2368550" y="5689600"/>
          <p14:tracePt t="70497" x="2368550" y="5676900"/>
          <p14:tracePt t="70513" x="2362200" y="5664200"/>
          <p14:tracePt t="70529" x="2349500" y="5645150"/>
          <p14:tracePt t="70546" x="2330450" y="5632450"/>
          <p14:tracePt t="70563" x="2286000" y="5619750"/>
          <p14:tracePt t="70579" x="2216150" y="5613400"/>
          <p14:tracePt t="70596" x="2159000" y="5607050"/>
          <p14:tracePt t="70613" x="2133600" y="5607050"/>
          <p14:tracePt t="70630" x="2127250" y="5607050"/>
          <p14:tracePt t="71184" x="2127250" y="5600700"/>
          <p14:tracePt t="71288" x="2127250" y="5594350"/>
          <p14:tracePt t="71312" x="2133600" y="5594350"/>
          <p14:tracePt t="71328" x="2139950" y="5594350"/>
          <p14:tracePt t="71352" x="2152650" y="5594350"/>
          <p14:tracePt t="71434" x="2159000" y="5588000"/>
          <p14:tracePt t="71680" x="2165350" y="5581650"/>
          <p14:tracePt t="71704" x="2171700" y="5568950"/>
          <p14:tracePt t="71712" x="2178050" y="5568950"/>
          <p14:tracePt t="71736" x="2184400" y="5562600"/>
          <p14:tracePt t="71768" x="2190750" y="5556250"/>
          <p14:tracePt t="71849" x="2184400" y="5556250"/>
          <p14:tracePt t="71864" x="2178050" y="5556250"/>
          <p14:tracePt t="71880" x="2171700" y="5556250"/>
          <p14:tracePt t="71890" x="2165350" y="5556250"/>
          <p14:tracePt t="71897" x="2159000" y="5556250"/>
          <p14:tracePt t="71914" x="2133600" y="5556250"/>
          <p14:tracePt t="71931" x="2095500" y="5556250"/>
          <p14:tracePt t="71947" x="2057400" y="5562600"/>
          <p14:tracePt t="71964" x="2044700" y="5562600"/>
          <p14:tracePt t="71981" x="2038350" y="5568950"/>
          <p14:tracePt t="72014" x="2012950" y="5575300"/>
          <p14:tracePt t="72031" x="1987550" y="5581650"/>
          <p14:tracePt t="72047" x="1962150" y="5581650"/>
          <p14:tracePt t="72064" x="1955800" y="5581650"/>
          <p14:tracePt t="72081" x="1936750" y="5581650"/>
          <p14:tracePt t="72272" x="1943100" y="5581650"/>
          <p14:tracePt t="72288" x="1949450" y="5581650"/>
          <p14:tracePt t="72296" x="1968500" y="5581650"/>
          <p14:tracePt t="72304" x="1987550" y="5581650"/>
          <p14:tracePt t="72314" x="2006600" y="5575300"/>
          <p14:tracePt t="72331" x="2114550" y="5575300"/>
          <p14:tracePt t="72348" x="2298700" y="5575300"/>
          <p14:tracePt t="72364" x="2451100" y="5575300"/>
          <p14:tracePt t="72381" x="2628900" y="5575300"/>
          <p14:tracePt t="72398" x="2724150" y="5588000"/>
          <p14:tracePt t="72414" x="2774950" y="5613400"/>
          <p14:tracePt t="72431" x="2781300" y="5619750"/>
          <p14:tracePt t="72665" x="2768600" y="5619750"/>
          <p14:tracePt t="72673" x="2743200" y="5619750"/>
          <p14:tracePt t="72681" x="2711450" y="5619750"/>
          <p14:tracePt t="72699" x="2616200" y="5619750"/>
          <p14:tracePt t="72715" x="2482850" y="5619750"/>
          <p14:tracePt t="72732" x="2336800" y="5619750"/>
          <p14:tracePt t="72748" x="2159000" y="5619750"/>
          <p14:tracePt t="72765" x="2000250" y="5632450"/>
          <p14:tracePt t="72782" x="1854200" y="5664200"/>
          <p14:tracePt t="72799" x="1714500" y="5721350"/>
          <p14:tracePt t="72815" x="1517650" y="5791200"/>
          <p14:tracePt t="72832" x="1466850" y="5829300"/>
          <p14:tracePt t="72848" x="1454150" y="5842000"/>
          <p14:tracePt t="72865" x="1441450" y="5854700"/>
          <p14:tracePt t="72882" x="1422400" y="5854700"/>
          <p14:tracePt t="72899" x="1377950" y="5854700"/>
          <p14:tracePt t="72915" x="1339850" y="5854700"/>
          <p14:tracePt t="72932" x="1308100" y="5854700"/>
          <p14:tracePt t="72949" x="1282700" y="5854700"/>
          <p14:tracePt t="72965" x="1276350" y="5854700"/>
          <p14:tracePt t="72982" x="1270000" y="5854700"/>
          <p14:tracePt t="72999" x="1263650" y="5854700"/>
          <p14:tracePt t="73016" x="1250950" y="5854700"/>
          <p14:tracePt t="73032" x="1244600" y="5854700"/>
          <p14:tracePt t="73049" x="1238250" y="5854700"/>
          <p14:tracePt t="73065" x="1225550" y="5854700"/>
          <p14:tracePt t="73082" x="1206500" y="5854700"/>
          <p14:tracePt t="73099" x="1187450" y="5854700"/>
          <p14:tracePt t="73115" x="1181100" y="5854700"/>
          <p14:tracePt t="73172" x="1174750" y="5848350"/>
          <p14:tracePt t="73185" x="1162050" y="5848350"/>
          <p14:tracePt t="73193" x="1155700" y="5848350"/>
          <p14:tracePt t="73202" x="1149350" y="5848350"/>
          <p14:tracePt t="73257" x="1143000" y="5848350"/>
          <p14:tracePt t="73266" x="1136650" y="5848350"/>
          <p14:tracePt t="73273" x="1130300" y="5848350"/>
          <p14:tracePt t="73282" x="1123950" y="5848350"/>
          <p14:tracePt t="73299" x="1111250" y="5848350"/>
          <p14:tracePt t="73315" x="1104900" y="5848350"/>
          <p14:tracePt t="73441" x="1104900" y="5854700"/>
          <p14:tracePt t="73457" x="1104900" y="5861050"/>
          <p14:tracePt t="73470" x="1104900" y="5867400"/>
          <p14:tracePt t="73485" x="1104900" y="5873750"/>
          <p14:tracePt t="73502" x="1104900" y="5880100"/>
          <p14:tracePt t="73509" x="1104900" y="5886450"/>
          <p14:tracePt t="73516" x="1104900" y="5892800"/>
          <p14:tracePt t="73533" x="1104900" y="5905500"/>
          <p14:tracePt t="73549" x="1104900" y="5911850"/>
          <p14:tracePt t="73585" x="1104900" y="5918200"/>
          <p14:tracePt t="73601" x="1098550" y="5930900"/>
          <p14:tracePt t="73609" x="1092200" y="5930900"/>
          <p14:tracePt t="73625" x="1085850" y="5937250"/>
          <p14:tracePt t="73641" x="1079500" y="5949950"/>
          <p14:tracePt t="73649" x="1073150" y="5949950"/>
          <p14:tracePt t="73666" x="1073150" y="5956300"/>
          <p14:tracePt t="73682" x="1073150" y="5962650"/>
          <p14:tracePt t="73699" x="1066800" y="5969000"/>
          <p14:tracePt t="73716" x="1066800" y="5981700"/>
          <p14:tracePt t="73733" x="1066800" y="5988050"/>
          <p14:tracePt t="73766" x="1066800" y="5994400"/>
          <p14:tracePt t="73857" x="1079500" y="6000750"/>
          <p14:tracePt t="73865" x="1079500" y="6007100"/>
          <p14:tracePt t="73875" x="1085850" y="6007100"/>
          <p14:tracePt t="73890" x="1098550" y="6013450"/>
          <p14:tracePt t="73900" x="1111250" y="6013450"/>
          <p14:tracePt t="73916" x="1149350" y="6026150"/>
          <p14:tracePt t="73933" x="1231900" y="6032500"/>
          <p14:tracePt t="73950" x="1327150" y="6045200"/>
          <p14:tracePt t="73966" x="1371600" y="6045200"/>
          <p14:tracePt t="73984" x="1409700" y="6045200"/>
          <p14:tracePt t="74000" x="1441450" y="6045200"/>
          <p14:tracePt t="74016" x="1473200" y="6045200"/>
          <p14:tracePt t="74033" x="1562100" y="6057900"/>
          <p14:tracePt t="74050" x="1682750" y="6070600"/>
          <p14:tracePt t="74066" x="1828800" y="6096000"/>
          <p14:tracePt t="74083" x="1949450" y="6108700"/>
          <p14:tracePt t="74100" x="1981200" y="6108700"/>
          <p14:tracePt t="74116" x="1993900" y="6108700"/>
          <p14:tracePt t="74133" x="2019300" y="6108700"/>
          <p14:tracePt t="74150" x="2070100" y="6108700"/>
          <p14:tracePt t="74166" x="2184400" y="6108700"/>
          <p14:tracePt t="74184" x="2368550" y="6108700"/>
          <p14:tracePt t="74201" x="2438400" y="6108700"/>
          <p14:tracePt t="74216" x="2482850" y="6108700"/>
          <p14:tracePt t="74233" x="2533650" y="6108700"/>
          <p14:tracePt t="74250" x="2609850" y="6108700"/>
          <p14:tracePt t="74266" x="2705100" y="6108700"/>
          <p14:tracePt t="74283" x="2781300" y="6108700"/>
          <p14:tracePt t="74300" x="2832100" y="6096000"/>
          <p14:tracePt t="74316" x="2876550" y="6089650"/>
          <p14:tracePt t="74321" x="2895600" y="6076950"/>
          <p14:tracePt t="74333" x="2914650" y="6070600"/>
          <p14:tracePt t="74350" x="2959100" y="6064250"/>
          <p14:tracePt t="74366" x="3016250" y="6045200"/>
          <p14:tracePt t="74384" x="3105150" y="6019800"/>
          <p14:tracePt t="74400" x="3149600" y="6013450"/>
          <p14:tracePt t="74416" x="3187700" y="5994400"/>
          <p14:tracePt t="74435" x="3200400" y="5981700"/>
          <p14:tracePt t="74450" x="3213100" y="5975350"/>
          <p14:tracePt t="74483" x="3219450" y="5962650"/>
          <p14:tracePt t="74506" x="3219450" y="5956300"/>
          <p14:tracePt t="74517" x="3213100" y="5943600"/>
          <p14:tracePt t="74533" x="3175000" y="5937250"/>
          <p14:tracePt t="74550" x="3092450" y="5911850"/>
          <p14:tracePt t="74567" x="3022600" y="5892800"/>
          <p14:tracePt t="74584" x="2908300" y="5886450"/>
          <p14:tracePt t="74600" x="2813050" y="5886450"/>
          <p14:tracePt t="74617" x="2679700" y="5886450"/>
          <p14:tracePt t="74634" x="2501900" y="5886450"/>
          <p14:tracePt t="74650" x="2292350" y="5886450"/>
          <p14:tracePt t="74667" x="2095500" y="5886450"/>
          <p14:tracePt t="74684" x="1924050" y="5886450"/>
          <p14:tracePt t="74700" x="1752600" y="5886450"/>
          <p14:tracePt t="74717" x="1638300" y="5886450"/>
          <p14:tracePt t="74734" x="1517650" y="5880100"/>
          <p14:tracePt t="74750" x="1492250" y="5880100"/>
          <p14:tracePt t="74767" x="1473200" y="5880100"/>
          <p14:tracePt t="74784" x="1466850" y="5886450"/>
          <p14:tracePt t="74800" x="1460500" y="5905500"/>
          <p14:tracePt t="74817" x="1441450" y="5930900"/>
          <p14:tracePt t="74834" x="1428750" y="5937250"/>
          <p14:tracePt t="74850" x="1422400" y="5949950"/>
          <p14:tracePt t="74867" x="1422400" y="5969000"/>
          <p14:tracePt t="74884" x="1422400" y="5975350"/>
          <p14:tracePt t="74901" x="1454150" y="5988050"/>
          <p14:tracePt t="74917" x="1524000" y="6013450"/>
          <p14:tracePt t="74934" x="1612900" y="6032500"/>
          <p14:tracePt t="74951" x="1733550" y="6051550"/>
          <p14:tracePt t="74968" x="1898650" y="6064250"/>
          <p14:tracePt t="74984" x="1962150" y="6076950"/>
          <p14:tracePt t="75001" x="2006600" y="6076950"/>
          <p14:tracePt t="75017" x="2025650" y="6076950"/>
          <p14:tracePt t="75034" x="2044700" y="6076950"/>
          <p14:tracePt t="75129" x="2038350" y="6076950"/>
          <p14:tracePt t="75140" x="2032000" y="6076950"/>
          <p14:tracePt t="75258" x="2025650" y="6076950"/>
          <p14:tracePt t="75265" x="2019300" y="6076950"/>
          <p14:tracePt t="75282" x="2012950" y="6076950"/>
          <p14:tracePt t="76361" x="2006600" y="6083300"/>
          <p14:tracePt t="76634" x="2000250" y="6083300"/>
          <p14:tracePt t="76698" x="1993900" y="6083300"/>
          <p14:tracePt t="77066" x="1993900" y="6096000"/>
          <p14:tracePt t="77253" x="1993900" y="6102350"/>
          <p14:tracePt t="77266" x="1993900" y="6121400"/>
          <p14:tracePt t="77457" x="2000250" y="6121400"/>
          <p14:tracePt t="77466" x="2006600" y="6127750"/>
          <p14:tracePt t="77484" x="2019300" y="6140450"/>
          <p14:tracePt t="77860" x="2025650" y="6140450"/>
          <p14:tracePt t="77874" x="2032000" y="6115050"/>
          <p14:tracePt t="77890" x="2032000" y="6102350"/>
          <p14:tracePt t="77898" x="2032000" y="6083300"/>
          <p14:tracePt t="77908" x="2038350" y="6070600"/>
          <p14:tracePt t="77920" x="2044700" y="6019800"/>
          <p14:tracePt t="77936" x="2063750" y="5975350"/>
          <p14:tracePt t="77953" x="2089150" y="5886450"/>
          <p14:tracePt t="77970" x="2108200" y="5816600"/>
          <p14:tracePt t="77986" x="2108200" y="5772150"/>
          <p14:tracePt t="78003" x="2108200" y="5740400"/>
          <p14:tracePt t="78020" x="2108200" y="5715000"/>
          <p14:tracePt t="78036" x="2120900" y="5676900"/>
          <p14:tracePt t="78053" x="2127250" y="5613400"/>
          <p14:tracePt t="78070" x="2139950" y="5537200"/>
          <p14:tracePt t="78087" x="2146300" y="5480050"/>
          <p14:tracePt t="78104" x="2146300" y="5441950"/>
          <p14:tracePt t="78120" x="2146300" y="5429250"/>
          <p14:tracePt t="78137" x="2146300" y="5416550"/>
          <p14:tracePt t="78153" x="2146300" y="5403850"/>
          <p14:tracePt t="78170" x="2146300" y="5372100"/>
          <p14:tracePt t="78186" x="2146300" y="5359400"/>
          <p14:tracePt t="78203" x="2146300" y="5353050"/>
          <p14:tracePt t="78242" x="2146300" y="5346700"/>
          <p14:tracePt t="78265" x="2133600" y="5353050"/>
          <p14:tracePt t="78275" x="2133600" y="5365750"/>
          <p14:tracePt t="78287" x="2127250" y="5397500"/>
          <p14:tracePt t="78305" x="2127250" y="5556250"/>
          <p14:tracePt t="78320" x="2127250" y="5727700"/>
          <p14:tracePt t="78337" x="2133600" y="5835650"/>
          <p14:tracePt t="78353" x="2139950" y="5899150"/>
          <p14:tracePt t="78370" x="2146300" y="5918200"/>
          <p14:tracePt t="78387" x="2146300" y="5924550"/>
          <p14:tracePt t="78404" x="2146300" y="5930900"/>
          <p14:tracePt t="78442" x="2146300" y="5937250"/>
          <p14:tracePt t="78857" x="2146300" y="5943600"/>
          <p14:tracePt t="78882" x="2146300" y="5949950"/>
          <p14:tracePt t="79248" x="2146300" y="5956300"/>
          <p14:tracePt t="79264" x="2146300" y="5962650"/>
          <p14:tracePt t="79272" x="2146300" y="5969000"/>
          <p14:tracePt t="79312" x="2146300" y="5975350"/>
          <p14:tracePt t="80081" x="2139950" y="5975350"/>
          <p14:tracePt t="80338" x="2133600" y="5975350"/>
          <p14:tracePt t="80418" x="2127250" y="5975350"/>
          <p14:tracePt t="80426" x="2120900" y="5981700"/>
          <p14:tracePt t="80585" x="2114550" y="5981700"/>
          <p14:tracePt t="84634" x="2120900" y="5981700"/>
          <p14:tracePt t="84642" x="2120900" y="5975350"/>
          <p14:tracePt t="84658" x="2120900" y="5969000"/>
          <p14:tracePt t="84666" x="2127250" y="5969000"/>
          <p14:tracePt t="84682" x="2133600" y="5962650"/>
          <p14:tracePt t="84692" x="2139950" y="5956300"/>
          <p14:tracePt t="84709" x="2165350" y="5930900"/>
          <p14:tracePt t="84726" x="2203450" y="5892800"/>
          <p14:tracePt t="84742" x="2273300" y="5803900"/>
          <p14:tracePt t="84759" x="2349500" y="5683250"/>
          <p14:tracePt t="84776" x="2571750" y="5359400"/>
          <p14:tracePt t="84792" x="2863850" y="4984750"/>
          <p14:tracePt t="84809" x="3105150" y="4578350"/>
          <p14:tracePt t="84826" x="3295650" y="4241800"/>
          <p14:tracePt t="84843" x="3346450" y="3975100"/>
          <p14:tracePt t="84859" x="3346450" y="3797300"/>
          <p14:tracePt t="84876" x="3263900" y="3600450"/>
          <p14:tracePt t="84893" x="3200400" y="3454400"/>
          <p14:tracePt t="84909" x="3155950" y="3346450"/>
          <p14:tracePt t="84926" x="3124200" y="3276600"/>
          <p14:tracePt t="84943" x="3117850" y="3251200"/>
          <p14:tracePt t="84959" x="3111500" y="3244850"/>
          <p14:tracePt t="84976" x="3092450" y="3232150"/>
          <p14:tracePt t="84993" x="3079750" y="3225800"/>
          <p14:tracePt t="85009" x="3048000" y="3206750"/>
          <p14:tracePt t="85026" x="2997200" y="3194050"/>
          <p14:tracePt t="85043" x="2946400" y="3168650"/>
          <p14:tracePt t="85059" x="2876550" y="3143250"/>
          <p14:tracePt t="85076" x="2774950" y="3105150"/>
          <p14:tracePt t="85093" x="2647950" y="3060700"/>
          <p14:tracePt t="85110" x="2520950" y="3003550"/>
          <p14:tracePt t="85126" x="2381250" y="2933700"/>
          <p14:tracePt t="85143" x="2228850" y="2870200"/>
          <p14:tracePt t="85160" x="1924050" y="2743200"/>
          <p14:tracePt t="85176" x="1765300" y="2667000"/>
          <p14:tracePt t="85193" x="1644650" y="2622550"/>
          <p14:tracePt t="85210" x="1568450" y="2603500"/>
          <p14:tracePt t="85226" x="1485900" y="2578100"/>
          <p14:tracePt t="85243" x="1441450" y="2578100"/>
          <p14:tracePt t="85260" x="1409700" y="2578100"/>
          <p14:tracePt t="85276" x="1371600" y="2578100"/>
          <p14:tracePt t="85293" x="1295400" y="2616200"/>
          <p14:tracePt t="85310" x="1231900" y="2667000"/>
          <p14:tracePt t="85327" x="1174750" y="2711450"/>
          <p14:tracePt t="85332" x="1136650" y="2743200"/>
          <p14:tracePt t="85343" x="1098550" y="2781300"/>
          <p14:tracePt t="85361" x="1009650" y="2889250"/>
          <p14:tracePt t="85377" x="939800" y="2990850"/>
          <p14:tracePt t="85393" x="895350" y="3060700"/>
          <p14:tracePt t="85410" x="863600" y="3130550"/>
          <p14:tracePt t="85427" x="844550" y="3219450"/>
          <p14:tracePt t="85443" x="819150" y="3282950"/>
          <p14:tracePt t="85460" x="800100" y="3352800"/>
          <p14:tracePt t="85476" x="768350" y="3422650"/>
          <p14:tracePt t="85493" x="755650" y="3473450"/>
          <p14:tracePt t="85510" x="736600" y="3524250"/>
          <p14:tracePt t="85527" x="730250" y="3568700"/>
          <p14:tracePt t="85543" x="730250" y="3606800"/>
          <p14:tracePt t="85560" x="730250" y="3632200"/>
          <p14:tracePt t="85577" x="730250" y="3644900"/>
          <p14:tracePt t="85610" x="730250" y="3651250"/>
          <p14:tracePt t="85627" x="736600" y="3683000"/>
          <p14:tracePt t="85643" x="742950" y="3695700"/>
          <p14:tracePt t="85660" x="742950" y="3708400"/>
          <p14:tracePt t="85677" x="742950" y="3714750"/>
          <p14:tracePt t="85979" x="749300" y="3721100"/>
          <p14:tracePt t="85994" x="755650" y="3721100"/>
          <p14:tracePt t="86026" x="762000" y="3714750"/>
          <p14:tracePt t="86216" x="768350" y="3714750"/>
          <p14:tracePt t="86256" x="781050" y="3714750"/>
          <p14:tracePt t="86280" x="787400" y="3714750"/>
          <p14:tracePt t="86289" x="793750" y="3708400"/>
          <p14:tracePt t="86297" x="800100" y="3708400"/>
          <p14:tracePt t="86310" x="806450" y="3702050"/>
          <p14:tracePt t="86327" x="819150" y="3695700"/>
          <p14:tracePt t="86344" x="825500" y="3695700"/>
          <p14:tracePt t="86360" x="863600" y="3683000"/>
          <p14:tracePt t="86377" x="914400" y="3670300"/>
          <p14:tracePt t="86394" x="1003300" y="3632200"/>
          <p14:tracePt t="86410" x="1104900" y="3568700"/>
          <p14:tracePt t="86427" x="1174750" y="3517900"/>
          <p14:tracePt t="86443" x="1231900" y="3492500"/>
          <p14:tracePt t="86460" x="1250950" y="3473450"/>
          <p14:tracePt t="86477" x="1263650" y="3454400"/>
          <p14:tracePt t="86493" x="1282700" y="3435350"/>
          <p14:tracePt t="86510" x="1308100" y="3409950"/>
          <p14:tracePt t="86527" x="1339850" y="3384550"/>
          <p14:tracePt t="86544" x="1352550" y="3378200"/>
          <p14:tracePt t="86560" x="1365250" y="3365500"/>
          <p14:tracePt t="86594" x="1377950" y="3359150"/>
          <p14:tracePt t="86610" x="1384300" y="3359150"/>
          <p14:tracePt t="86627" x="1390650" y="3352800"/>
          <p14:tracePt t="86644" x="1403350" y="3340100"/>
          <p14:tracePt t="86660" x="1409700" y="3333750"/>
          <p14:tracePt t="86677" x="1422400" y="3327400"/>
          <p14:tracePt t="86694" x="1422400" y="3321050"/>
          <p14:tracePt t="86711" x="1447800" y="3302000"/>
          <p14:tracePt t="86727" x="1454150" y="3295650"/>
          <p14:tracePt t="86744" x="1492250" y="3263900"/>
          <p14:tracePt t="86760" x="1504950" y="3251200"/>
          <p14:tracePt t="86777" x="1517650" y="3232150"/>
          <p14:tracePt t="86794" x="1530350" y="3232150"/>
          <p14:tracePt t="86811" x="1536700" y="3219450"/>
          <p14:tracePt t="86944" x="1530350" y="3219450"/>
          <p14:tracePt t="86961" x="1530350" y="3225800"/>
          <p14:tracePt t="86969" x="1524000" y="3225800"/>
          <p14:tracePt t="86977" x="1517650" y="3225800"/>
          <p14:tracePt t="86994" x="1511300" y="3232150"/>
          <p14:tracePt t="87011" x="1504950" y="3238500"/>
          <p14:tracePt t="87027" x="1492250" y="3251200"/>
          <p14:tracePt t="87129" x="1492250" y="3257550"/>
          <p14:tracePt t="87144" x="1504950" y="3257550"/>
          <p14:tracePt t="87169" x="1511300" y="3251200"/>
          <p14:tracePt t="87186" x="1517650" y="3238500"/>
          <p14:tracePt t="87192" x="1524000" y="3219450"/>
          <p14:tracePt t="87200" x="1530350" y="3206750"/>
          <p14:tracePt t="87211" x="1536700" y="3187700"/>
          <p14:tracePt t="87227" x="1549400" y="3124200"/>
          <p14:tracePt t="87244" x="1562100" y="3079750"/>
          <p14:tracePt t="87261" x="1562100" y="3054350"/>
          <p14:tracePt t="87294" x="1562100" y="3041650"/>
          <p14:tracePt t="87311" x="1562100" y="3035300"/>
          <p14:tracePt t="87328" x="1555750" y="3022600"/>
          <p14:tracePt t="87361" x="1524000" y="3016250"/>
          <p14:tracePt t="87378" x="1454150" y="3016250"/>
          <p14:tracePt t="87394" x="1339850" y="3022600"/>
          <p14:tracePt t="87411" x="1219200" y="3067050"/>
          <p14:tracePt t="87428" x="1092200" y="3143250"/>
          <p14:tracePt t="87444" x="984250" y="3213100"/>
          <p14:tracePt t="87461" x="889000" y="3276600"/>
          <p14:tracePt t="87478" x="850900" y="3327400"/>
          <p14:tracePt t="87494" x="819150" y="3378200"/>
          <p14:tracePt t="87511" x="793750" y="3409950"/>
          <p14:tracePt t="87528" x="755650" y="3429000"/>
          <p14:tracePt t="87544" x="736600" y="3429000"/>
          <p14:tracePt t="87561" x="717550" y="3448050"/>
          <p14:tracePt t="87578" x="711200" y="3454400"/>
          <p14:tracePt t="87594" x="704850" y="3486150"/>
          <p14:tracePt t="87611" x="704850" y="3511550"/>
          <p14:tracePt t="87628" x="698500" y="3517900"/>
          <p14:tracePt t="87645" x="692150" y="3530600"/>
          <p14:tracePt t="87678" x="692150" y="3536950"/>
          <p14:tracePt t="87705" x="692150" y="3543300"/>
          <p14:tracePt t="87713" x="698500" y="3549650"/>
          <p14:tracePt t="87728" x="711200" y="3549650"/>
          <p14:tracePt t="87745" x="736600" y="3549650"/>
          <p14:tracePt t="87761" x="774700" y="3549650"/>
          <p14:tracePt t="87778" x="831850" y="3536950"/>
          <p14:tracePt t="87795" x="876300" y="3486150"/>
          <p14:tracePt t="87811" x="958850" y="3390900"/>
          <p14:tracePt t="87828" x="1041400" y="3302000"/>
          <p14:tracePt t="87845" x="1136650" y="3181350"/>
          <p14:tracePt t="87861" x="1225550" y="3054350"/>
          <p14:tracePt t="87878" x="1308100" y="2933700"/>
          <p14:tracePt t="87895" x="1377950" y="2844800"/>
          <p14:tracePt t="87912" x="1492250" y="2711450"/>
          <p14:tracePt t="87928" x="1581150" y="2635250"/>
          <p14:tracePt t="87945" x="1670050" y="2578100"/>
          <p14:tracePt t="87961" x="1765300" y="2520950"/>
          <p14:tracePt t="87978" x="1822450" y="2476500"/>
          <p14:tracePt t="87995" x="1892300" y="2425700"/>
          <p14:tracePt t="88012" x="1974850" y="2387600"/>
          <p14:tracePt t="88029" x="2051050" y="2355850"/>
          <p14:tracePt t="88045" x="2108200" y="2324100"/>
          <p14:tracePt t="88062" x="2190750" y="2279650"/>
          <p14:tracePt t="88078" x="2241550" y="2260600"/>
          <p14:tracePt t="88095" x="2324100" y="2209800"/>
          <p14:tracePt t="88112" x="2489200" y="2133600"/>
          <p14:tracePt t="88128" x="2686050" y="2019300"/>
          <p14:tracePt t="88145" x="2838450" y="1924050"/>
          <p14:tracePt t="88162" x="2965450" y="1854200"/>
          <p14:tracePt t="88178" x="3060700" y="1790700"/>
          <p14:tracePt t="88195" x="3111500" y="1739900"/>
          <p14:tracePt t="88212" x="3143250" y="1708150"/>
          <p14:tracePt t="88229" x="3175000" y="1689100"/>
          <p14:tracePt t="88245" x="3225800" y="1663700"/>
          <p14:tracePt t="88262" x="3263900" y="1657350"/>
          <p14:tracePt t="88279" x="3289300" y="1638300"/>
          <p14:tracePt t="88295" x="3327400" y="1619250"/>
          <p14:tracePt t="88312" x="3384550" y="1568450"/>
          <p14:tracePt t="88328" x="3429000" y="1549400"/>
          <p14:tracePt t="88345" x="3486150" y="1536700"/>
          <p14:tracePt t="88362" x="3505200" y="1530350"/>
          <p14:tracePt t="88379" x="3511550" y="1524000"/>
          <p14:tracePt t="88395" x="3530600" y="1504950"/>
          <p14:tracePt t="88412" x="3536950" y="1492250"/>
          <p14:tracePt t="88429" x="3543300" y="1460500"/>
          <p14:tracePt t="88446" x="3556000" y="1441450"/>
          <p14:tracePt t="88462" x="3562350" y="1435100"/>
          <p14:tracePt t="88479" x="3568700" y="1428750"/>
          <p14:tracePt t="88512" x="3568700" y="1422400"/>
          <p14:tracePt t="88529" x="3568700" y="1416050"/>
          <p14:tracePt t="88545" x="3562350" y="1409700"/>
          <p14:tracePt t="88562" x="3530600" y="1409700"/>
          <p14:tracePt t="88579" x="3486150" y="1416050"/>
          <p14:tracePt t="88595" x="3435350" y="1441450"/>
          <p14:tracePt t="88612" x="3378200" y="1473200"/>
          <p14:tracePt t="88629" x="3276600" y="1524000"/>
          <p14:tracePt t="88646" x="3175000" y="1600200"/>
          <p14:tracePt t="88662" x="3054350" y="1689100"/>
          <p14:tracePt t="88679" x="2940050" y="1797050"/>
          <p14:tracePt t="88696" x="2806700" y="1892300"/>
          <p14:tracePt t="88712" x="2667000" y="2032000"/>
          <p14:tracePt t="88729" x="2578100" y="2133600"/>
          <p14:tracePt t="88746" x="2489200" y="2235200"/>
          <p14:tracePt t="88762" x="2387600" y="2381250"/>
          <p14:tracePt t="88780" x="2247900" y="2552700"/>
          <p14:tracePt t="88796" x="2114550" y="2698750"/>
          <p14:tracePt t="88812" x="2019300" y="2819400"/>
          <p14:tracePt t="88829" x="1911350" y="2901950"/>
          <p14:tracePt t="88846" x="1784350" y="2971800"/>
          <p14:tracePt t="88862" x="1651000" y="3041650"/>
          <p14:tracePt t="88879" x="1485900" y="3136900"/>
          <p14:tracePt t="88896" x="1187450" y="3270250"/>
          <p14:tracePt t="88912" x="1035050" y="3346450"/>
          <p14:tracePt t="88929" x="901700" y="3422650"/>
          <p14:tracePt t="88946" x="812800" y="3479800"/>
          <p14:tracePt t="88962" x="749300" y="3511550"/>
          <p14:tracePt t="88979" x="711200" y="3536950"/>
          <p14:tracePt t="88996" x="698500" y="3556000"/>
          <p14:tracePt t="89012" x="666750" y="3587750"/>
          <p14:tracePt t="89029" x="622300" y="3619500"/>
          <p14:tracePt t="89046" x="584200" y="3644900"/>
          <p14:tracePt t="89063" x="571500" y="3644900"/>
          <p14:tracePt t="89185" x="577850" y="3644900"/>
          <p14:tracePt t="89193" x="584200" y="3644900"/>
          <p14:tracePt t="89202" x="590550" y="3638550"/>
          <p14:tracePt t="89213" x="603250" y="3632200"/>
          <p14:tracePt t="89229" x="628650" y="3625850"/>
          <p14:tracePt t="89247" x="660400" y="3613150"/>
          <p14:tracePt t="89263" x="692150" y="3587750"/>
          <p14:tracePt t="89280" x="711200" y="3562350"/>
          <p14:tracePt t="89296" x="730250" y="3536950"/>
          <p14:tracePt t="89313" x="755650" y="3505200"/>
          <p14:tracePt t="89329" x="787400" y="3473450"/>
          <p14:tracePt t="89346" x="869950" y="3422650"/>
          <p14:tracePt t="89363" x="946150" y="3340100"/>
          <p14:tracePt t="89380" x="1041400" y="3238500"/>
          <p14:tracePt t="89396" x="1136650" y="3105150"/>
          <p14:tracePt t="89413" x="1225550" y="2984500"/>
          <p14:tracePt t="89430" x="1346200" y="2882900"/>
          <p14:tracePt t="89446" x="1460500" y="2813050"/>
          <p14:tracePt t="89463" x="1549400" y="2749550"/>
          <p14:tracePt t="89480" x="1581150" y="2730500"/>
          <p14:tracePt t="89496" x="1581150" y="2724150"/>
          <p14:tracePt t="89608" x="1574800" y="2730500"/>
          <p14:tracePt t="89617" x="1568450" y="2736850"/>
          <p14:tracePt t="89633" x="1562100" y="2743200"/>
          <p14:tracePt t="89833" x="1555750" y="2749550"/>
          <p14:tracePt t="89921" x="1549400" y="2743200"/>
          <p14:tracePt t="89929" x="1549400" y="2724150"/>
          <p14:tracePt t="89937" x="1549400" y="2705100"/>
          <p14:tracePt t="89946" x="1549400" y="2692400"/>
          <p14:tracePt t="89963" x="1549400" y="2673350"/>
          <p14:tracePt t="89980" x="1555750" y="2660650"/>
          <p14:tracePt t="89997" x="1555750" y="2641600"/>
          <p14:tracePt t="90013" x="1581150" y="2622550"/>
          <p14:tracePt t="90030" x="1606550" y="2571750"/>
          <p14:tracePt t="90047" x="1619250" y="2520950"/>
          <p14:tracePt t="90063" x="1663700" y="2457450"/>
          <p14:tracePt t="90080" x="1778000" y="2336800"/>
          <p14:tracePt t="90097" x="1898650" y="2260600"/>
          <p14:tracePt t="90113" x="2006600" y="2190750"/>
          <p14:tracePt t="90130" x="2095500" y="2139950"/>
          <p14:tracePt t="90147" x="2139950" y="2095500"/>
          <p14:tracePt t="90164" x="2165350" y="2070100"/>
          <p14:tracePt t="90180" x="2190750" y="2044700"/>
          <p14:tracePt t="90197" x="2254250" y="2000250"/>
          <p14:tracePt t="90214" x="2336800" y="1955800"/>
          <p14:tracePt t="90230" x="2413000" y="1911350"/>
          <p14:tracePt t="90248" x="2451100" y="1879600"/>
          <p14:tracePt t="90264" x="2451100" y="1873250"/>
          <p14:tracePt t="90305" x="2451100" y="1879600"/>
          <p14:tracePt t="90313" x="2425700" y="1879600"/>
          <p14:tracePt t="90330" x="2381250" y="1885950"/>
          <p14:tracePt t="90347" x="2330450" y="1905000"/>
          <p14:tracePt t="90364" x="2286000" y="1917700"/>
          <p14:tracePt t="90380" x="2235200" y="1936750"/>
          <p14:tracePt t="90397" x="2184400" y="1962150"/>
          <p14:tracePt t="90414" x="2159000" y="1968500"/>
          <p14:tracePt t="90430" x="2146300" y="1968500"/>
          <p14:tracePt t="90466" x="2139950" y="1968500"/>
          <p14:tracePt t="90529" x="2127250" y="1968500"/>
          <p14:tracePt t="90537" x="2114550" y="1968500"/>
          <p14:tracePt t="90547" x="2101850" y="1962150"/>
          <p14:tracePt t="90564" x="2063750" y="1949450"/>
          <p14:tracePt t="90580" x="2019300" y="1949450"/>
          <p14:tracePt t="90597" x="1949450" y="1949450"/>
          <p14:tracePt t="90614" x="1885950" y="1949450"/>
          <p14:tracePt t="90631" x="1790700" y="1974850"/>
          <p14:tracePt t="90647" x="1676400" y="2032000"/>
          <p14:tracePt t="90664" x="1504950" y="2152650"/>
          <p14:tracePt t="90681" x="1365250" y="2273300"/>
          <p14:tracePt t="90697" x="1244600" y="2432050"/>
          <p14:tracePt t="90714" x="1123950" y="2609850"/>
          <p14:tracePt t="90731" x="1041400" y="2787650"/>
          <p14:tracePt t="90748" x="965200" y="2959100"/>
          <p14:tracePt t="90764" x="901700" y="3111500"/>
          <p14:tracePt t="90781" x="857250" y="3251200"/>
          <p14:tracePt t="90797" x="812800" y="3359150"/>
          <p14:tracePt t="90814" x="800100" y="3429000"/>
          <p14:tracePt t="90831" x="800100" y="3524250"/>
          <p14:tracePt t="90847" x="819150" y="3613150"/>
          <p14:tracePt t="90849" x="838200" y="3638550"/>
          <p14:tracePt t="90864" x="876300" y="3702050"/>
          <p14:tracePt t="90881" x="927100" y="3765550"/>
          <p14:tracePt t="90898" x="977900" y="3822700"/>
          <p14:tracePt t="90914" x="1041400" y="3879850"/>
          <p14:tracePt t="90931" x="1111250" y="3917950"/>
          <p14:tracePt t="90947" x="1168400" y="3943350"/>
          <p14:tracePt t="90964" x="1238250" y="3949700"/>
          <p14:tracePt t="90981" x="1320800" y="3956050"/>
          <p14:tracePt t="90998" x="1371600" y="3956050"/>
          <p14:tracePt t="91014" x="1479550" y="3924300"/>
          <p14:tracePt t="91031" x="1657350" y="3816350"/>
          <p14:tracePt t="91048" x="1841500" y="3670300"/>
          <p14:tracePt t="91064" x="2057400" y="3422650"/>
          <p14:tracePt t="91081" x="2159000" y="3276600"/>
          <p14:tracePt t="91098" x="2222500" y="3117850"/>
          <p14:tracePt t="91114" x="2254250" y="2940050"/>
          <p14:tracePt t="91131" x="2260600" y="2736850"/>
          <p14:tracePt t="91148" x="2260600" y="2552700"/>
          <p14:tracePt t="91164" x="2260600" y="2400300"/>
          <p14:tracePt t="91181" x="2260600" y="2292350"/>
          <p14:tracePt t="91198" x="2273300" y="2190750"/>
          <p14:tracePt t="91214" x="2311400" y="2089150"/>
          <p14:tracePt t="91231" x="2324100" y="2019300"/>
          <p14:tracePt t="91248" x="2317750" y="1885950"/>
          <p14:tracePt t="91264" x="2286000" y="1816100"/>
          <p14:tracePt t="91281" x="2247900" y="1752600"/>
          <p14:tracePt t="91298" x="2209800" y="1720850"/>
          <p14:tracePt t="91315" x="2184400" y="1701800"/>
          <p14:tracePt t="91331" x="2159000" y="1676400"/>
          <p14:tracePt t="91348" x="2133600" y="1663700"/>
          <p14:tracePt t="91365" x="2095500" y="1651000"/>
          <p14:tracePt t="91381" x="2019300" y="1651000"/>
          <p14:tracePt t="91398" x="1943100" y="1651000"/>
          <p14:tracePt t="91415" x="1873250" y="1663700"/>
          <p14:tracePt t="91431" x="1790700" y="1689100"/>
          <p14:tracePt t="91449" x="1701800" y="1758950"/>
          <p14:tracePt t="91465" x="1619250" y="1835150"/>
          <p14:tracePt t="91481" x="1543050" y="1930400"/>
          <p14:tracePt t="91498" x="1485900" y="2057400"/>
          <p14:tracePt t="91515" x="1422400" y="2266950"/>
          <p14:tracePt t="91531" x="1371600" y="2520950"/>
          <p14:tracePt t="91548" x="1339850" y="2743200"/>
          <p14:tracePt t="91565" x="1314450" y="2933700"/>
          <p14:tracePt t="91582" x="1301750" y="3098800"/>
          <p14:tracePt t="91598" x="1314450" y="3232150"/>
          <p14:tracePt t="91615" x="1371600" y="3321050"/>
          <p14:tracePt t="91632" x="1473200" y="3346450"/>
          <p14:tracePt t="91648" x="1612900" y="3327400"/>
          <p14:tracePt t="91665" x="1733550" y="3251200"/>
          <p14:tracePt t="91682" x="1803400" y="3194050"/>
          <p14:tracePt t="91698" x="1866900" y="3130550"/>
          <p14:tracePt t="91715" x="1930400" y="3092450"/>
          <p14:tracePt t="91732" x="2000250" y="3060700"/>
          <p14:tracePt t="91748" x="2057400" y="3041650"/>
          <p14:tracePt t="91765" x="2095500" y="3016250"/>
          <p14:tracePt t="91782" x="2101850" y="2984500"/>
          <p14:tracePt t="91799" x="2101850" y="2952750"/>
          <p14:tracePt t="91815" x="2082800" y="2921000"/>
          <p14:tracePt t="91832" x="2057400" y="2914650"/>
          <p14:tracePt t="91849" x="2051050" y="2914650"/>
          <p14:tracePt t="91866" x="2044700" y="2914650"/>
          <p14:tracePt t="91890" x="2038350" y="2914650"/>
          <p14:tracePt t="91898" x="2032000" y="2914650"/>
          <p14:tracePt t="91915" x="2019300" y="2927350"/>
          <p14:tracePt t="91932" x="2012950" y="2952750"/>
          <p14:tracePt t="91949" x="2006600" y="2984500"/>
          <p14:tracePt t="91965" x="2000250" y="3003550"/>
          <p14:tracePt t="91982" x="2000250" y="3035300"/>
          <p14:tracePt t="91999" x="2000250" y="3086100"/>
          <p14:tracePt t="92015" x="1993900" y="3136900"/>
          <p14:tracePt t="92033" x="1962150" y="3225800"/>
          <p14:tracePt t="92049" x="1911350" y="3302000"/>
          <p14:tracePt t="92065" x="1835150" y="3390900"/>
          <p14:tracePt t="92082" x="1733550" y="3467100"/>
          <p14:tracePt t="92100" x="1631950" y="3536950"/>
          <p14:tracePt t="92115" x="1568450" y="3600450"/>
          <p14:tracePt t="92132" x="1536700" y="3638550"/>
          <p14:tracePt t="92149" x="1517650" y="3663950"/>
          <p14:tracePt t="92166" x="1504950" y="3670300"/>
          <p14:tracePt t="92218" x="1504950" y="3657600"/>
          <p14:tracePt t="92225" x="1504950" y="3638550"/>
          <p14:tracePt t="92234" x="1511300" y="3619500"/>
          <p14:tracePt t="92249" x="1524000" y="3587750"/>
          <p14:tracePt t="92266" x="1530350" y="3556000"/>
          <p14:tracePt t="92282" x="1530350" y="3517900"/>
          <p14:tracePt t="92299" x="1536700" y="3498850"/>
          <p14:tracePt t="92316" x="1536700" y="3486150"/>
          <p14:tracePt t="92332" x="1536700" y="3479800"/>
          <p14:tracePt t="92349" x="1536700" y="3467100"/>
          <p14:tracePt t="92370" x="1536700" y="3460750"/>
          <p14:tracePt t="92402" x="1536700" y="3448050"/>
          <p14:tracePt t="92578" x="1530350" y="3448050"/>
          <p14:tracePt t="92634" x="1517650" y="3441700"/>
          <p14:tracePt t="92714" x="1511300" y="3441700"/>
          <p14:tracePt t="92754" x="1504950" y="3441700"/>
          <p14:tracePt t="92890" x="1504950" y="3429000"/>
          <p14:tracePt t="92898" x="1511300" y="3416300"/>
          <p14:tracePt t="92908" x="1511300" y="3403600"/>
          <p14:tracePt t="92916" x="1517650" y="3384550"/>
          <p14:tracePt t="92933" x="1524000" y="3352800"/>
          <p14:tracePt t="92950" x="1530350" y="3314700"/>
          <p14:tracePt t="92966" x="1536700" y="3276600"/>
          <p14:tracePt t="92983" x="1536700" y="3213100"/>
          <p14:tracePt t="93000" x="1536700" y="3143250"/>
          <p14:tracePt t="93017" x="1562100" y="3054350"/>
          <p14:tracePt t="93033" x="1568450" y="3009900"/>
          <p14:tracePt t="93050" x="1568450" y="2971800"/>
          <p14:tracePt t="93066" x="1574800" y="2952750"/>
          <p14:tracePt t="93083" x="1587500" y="2921000"/>
          <p14:tracePt t="93100" x="1587500" y="2908300"/>
          <p14:tracePt t="93187" x="1587500" y="2901950"/>
          <p14:tracePt t="93202" x="1574800" y="2901950"/>
          <p14:tracePt t="93209" x="1562100" y="2914650"/>
          <p14:tracePt t="93217" x="1555750" y="2933700"/>
          <p14:tracePt t="93233" x="1536700" y="2997200"/>
          <p14:tracePt t="93250" x="1536700" y="3048000"/>
          <p14:tracePt t="93267" x="1536700" y="3092450"/>
          <p14:tracePt t="93283" x="1536700" y="3117850"/>
          <p14:tracePt t="93300" x="1536700" y="3162300"/>
          <p14:tracePt t="93317" x="1536700" y="3200400"/>
          <p14:tracePt t="93333" x="1549400" y="3270250"/>
          <p14:tracePt t="93350" x="1555750" y="3340100"/>
          <p14:tracePt t="93354" x="1568450" y="3378200"/>
          <p14:tracePt t="93366" x="1574800" y="3429000"/>
          <p14:tracePt t="93383" x="1574800" y="3473450"/>
          <p14:tracePt t="93400" x="1574800" y="3517900"/>
          <p14:tracePt t="93417" x="1581150" y="3556000"/>
          <p14:tracePt t="93433" x="1581150" y="3600450"/>
          <p14:tracePt t="93450" x="1581150" y="3663950"/>
          <p14:tracePt t="93467" x="1581150" y="3733800"/>
          <p14:tracePt t="93483" x="1581150" y="3797300"/>
          <p14:tracePt t="93500" x="1581150" y="3829050"/>
          <p14:tracePt t="93517" x="1581150" y="3841750"/>
          <p14:tracePt t="93533" x="1593850" y="3873500"/>
          <p14:tracePt t="93550" x="1593850" y="3911600"/>
          <p14:tracePt t="93567" x="1593850" y="3937000"/>
          <p14:tracePt t="93583" x="1593850" y="3968750"/>
          <p14:tracePt t="93601" x="1593850" y="4006850"/>
          <p14:tracePt t="93617" x="1593850" y="4025900"/>
          <p14:tracePt t="93633" x="1587500" y="4038600"/>
          <p14:tracePt t="93650" x="1587500" y="4044950"/>
          <p14:tracePt t="93667" x="1587500" y="4051300"/>
          <p14:tracePt t="93700" x="1587500" y="4057650"/>
          <p14:tracePt t="94010" x="1587500" y="4051300"/>
          <p14:tracePt t="94018" x="1574800" y="4038600"/>
          <p14:tracePt t="94026" x="1574800" y="4025900"/>
          <p14:tracePt t="94034" x="1574800" y="4019550"/>
          <p14:tracePt t="94051" x="1568450" y="4006850"/>
          <p14:tracePt t="94067" x="1568450" y="4000500"/>
          <p14:tracePt t="94084" x="1568450" y="3994150"/>
          <p14:tracePt t="94101" x="1562100" y="3987800"/>
          <p14:tracePt t="94138" x="1562100" y="3981450"/>
          <p14:tracePt t="94410" x="1555750" y="3981450"/>
          <p14:tracePt t="94930" x="1549400" y="3975100"/>
          <p14:tracePt t="95011" x="1549400" y="39687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987833"/>
            <a:ext cx="5196563" cy="3897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600" y="116632"/>
            <a:ext cx="7632848" cy="99799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Nonlinear model</a:t>
            </a:r>
            <a:endParaRPr lang="nl-NL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988532"/>
            <a:ext cx="5580808" cy="5630708"/>
          </a:xfrm>
        </p:spPr>
      </p:pic>
      <p:grpSp>
        <p:nvGrpSpPr>
          <p:cNvPr id="7" name="Group 6"/>
          <p:cNvGrpSpPr/>
          <p:nvPr/>
        </p:nvGrpSpPr>
        <p:grpSpPr>
          <a:xfrm>
            <a:off x="729762" y="5157192"/>
            <a:ext cx="3205998" cy="923330"/>
            <a:chOff x="729762" y="5157192"/>
            <a:chExt cx="3205998" cy="923330"/>
          </a:xfrm>
        </p:grpSpPr>
        <p:sp>
          <p:nvSpPr>
            <p:cNvPr id="3" name="Oval 2"/>
            <p:cNvSpPr/>
            <p:nvPr/>
          </p:nvSpPr>
          <p:spPr>
            <a:xfrm>
              <a:off x="729762" y="5222631"/>
              <a:ext cx="253670" cy="25367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29762" y="5805264"/>
              <a:ext cx="253670" cy="25367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99456" y="5157192"/>
              <a:ext cx="27363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Calibration locations</a:t>
              </a:r>
            </a:p>
            <a:p>
              <a:endParaRPr lang="en-US" dirty="0"/>
            </a:p>
            <a:p>
              <a:r>
                <a:rPr lang="en-US" dirty="0" smtClean="0"/>
                <a:t>Validation locations</a:t>
              </a:r>
              <a:endParaRPr lang="nl-NL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24799" y="212553"/>
                <a:ext cx="23042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𝑇𝑤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5.9 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0.015 m/s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99" y="212553"/>
                <a:ext cx="2304256" cy="923330"/>
              </a:xfrm>
              <a:prstGeom prst="rect">
                <a:avLst/>
              </a:prstGeom>
              <a:blipFill>
                <a:blip r:embed="rId6"/>
                <a:stretch>
                  <a:fillRect t="-397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 rot="807469">
            <a:off x="3965102" y="1856543"/>
            <a:ext cx="2160000" cy="21600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Can we correct model predictions using the correlation of the calibration set only?</a:t>
            </a:r>
          </a:p>
        </p:txBody>
      </p:sp>
      <p:sp>
        <p:nvSpPr>
          <p:cNvPr id="12" name="TextBox 11"/>
          <p:cNvSpPr txBox="1"/>
          <p:nvPr/>
        </p:nvSpPr>
        <p:spPr>
          <a:xfrm rot="21326007">
            <a:off x="3825967" y="4262574"/>
            <a:ext cx="2160000" cy="21600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Qualitatively okay</a:t>
            </a:r>
          </a:p>
          <a:p>
            <a:pPr algn="ctr"/>
            <a:r>
              <a:rPr lang="en-US" dirty="0" err="1">
                <a:solidFill>
                  <a:srgbClr val="002060"/>
                </a:solidFill>
              </a:rPr>
              <a:t>Quanitatively</a:t>
            </a:r>
            <a:r>
              <a:rPr lang="en-US" dirty="0">
                <a:solidFill>
                  <a:srgbClr val="002060"/>
                </a:solidFill>
              </a:rPr>
              <a:t> poor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1"/>
    </mc:Choice>
    <mc:Fallback>
      <p:transition spd="slow" advTm="16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29" x="1543050" y="3968750"/>
          <p14:tracePt t="737" x="1536700" y="3968750"/>
          <p14:tracePt t="776" x="1530350" y="3968750"/>
          <p14:tracePt t="864" x="1530350" y="3956050"/>
          <p14:tracePt t="873" x="1530350" y="3937000"/>
          <p14:tracePt t="881" x="1530350" y="3905250"/>
          <p14:tracePt t="890" x="1530350" y="3867150"/>
          <p14:tracePt t="905" x="1581150" y="3740150"/>
          <p14:tracePt t="920" x="1651000" y="3549650"/>
          <p14:tracePt t="937" x="1695450" y="3416300"/>
          <p14:tracePt t="953" x="1720850" y="3302000"/>
          <p14:tracePt t="970" x="1733550" y="3213100"/>
          <p14:tracePt t="987" x="1739900" y="3130550"/>
          <p14:tracePt t="1003" x="1752600" y="3067050"/>
          <p14:tracePt t="1020" x="1752600" y="2990850"/>
          <p14:tracePt t="1037" x="1752600" y="2927350"/>
          <p14:tracePt t="1054" x="1752600" y="2889250"/>
          <p14:tracePt t="1070" x="1752600" y="2876550"/>
          <p14:tracePt t="1113" x="1739900" y="2876550"/>
          <p14:tracePt t="1139" x="1727200" y="2876550"/>
          <p14:tracePt t="1145" x="1708150" y="2889250"/>
          <p14:tracePt t="1154" x="1701800" y="2901950"/>
          <p14:tracePt t="1170" x="1682750" y="2959100"/>
          <p14:tracePt t="1187" x="1657350" y="3054350"/>
          <p14:tracePt t="1204" x="1651000" y="3155950"/>
          <p14:tracePt t="1220" x="1651000" y="3276600"/>
          <p14:tracePt t="1237" x="1651000" y="3378200"/>
          <p14:tracePt t="1254" x="1651000" y="3486150"/>
          <p14:tracePt t="1270" x="1651000" y="3587750"/>
          <p14:tracePt t="1287" x="1625600" y="3765550"/>
          <p14:tracePt t="1304" x="1593850" y="3886200"/>
          <p14:tracePt t="1320" x="1568450" y="3968750"/>
          <p14:tracePt t="1337" x="1555750" y="4013200"/>
          <p14:tracePt t="1354" x="1555750" y="4038600"/>
          <p14:tracePt t="2074" x="1562100" y="4038600"/>
          <p14:tracePt t="2081" x="1568450" y="4038600"/>
          <p14:tracePt t="2105" x="1574800" y="4038600"/>
          <p14:tracePt t="2113" x="1581150" y="4038600"/>
          <p14:tracePt t="2123" x="1593850" y="4038600"/>
          <p14:tracePt t="2138" x="1612900" y="4038600"/>
          <p14:tracePt t="2155" x="1631950" y="4038600"/>
          <p14:tracePt t="2171" x="1638300" y="4038600"/>
          <p14:tracePt t="2257" x="1638300" y="4044950"/>
          <p14:tracePt t="2353" x="1631950" y="4044950"/>
          <p14:tracePt t="2362" x="1625600" y="4051300"/>
          <p14:tracePt t="2834" x="1619250" y="4051300"/>
          <p14:tracePt t="3497" x="1606550" y="4051300"/>
          <p14:tracePt t="3514" x="1600200" y="4064000"/>
          <p14:tracePt t="3521" x="1593850" y="4064000"/>
          <p14:tracePt t="3537" x="1574800" y="4070350"/>
          <p14:tracePt t="3553" x="1562100" y="4070350"/>
          <p14:tracePt t="3562" x="1555750" y="4070350"/>
          <p14:tracePt t="3572" x="1543050" y="4083050"/>
          <p14:tracePt t="3589" x="1530350" y="4089400"/>
          <p14:tracePt t="3606" x="1492250" y="4095750"/>
          <p14:tracePt t="3623" x="1473200" y="4102100"/>
          <p14:tracePt t="3639" x="1441450" y="4114800"/>
          <p14:tracePt t="3656" x="1416050" y="4121150"/>
          <p14:tracePt t="3673" x="1409700" y="4127500"/>
          <p14:tracePt t="3689" x="1403350" y="4133850"/>
          <p14:tracePt t="3723" x="1397000" y="4133850"/>
          <p14:tracePt t="3739" x="1390650" y="4146550"/>
          <p14:tracePt t="3756" x="1377950" y="4146550"/>
          <p14:tracePt t="3773" x="1371600" y="4152900"/>
          <p14:tracePt t="3789" x="1371600" y="4159250"/>
          <p14:tracePt t="3849" x="1365250" y="4159250"/>
          <p14:tracePt t="3889" x="1358900" y="4165600"/>
          <p14:tracePt t="3907" x="1352550" y="4165600"/>
          <p14:tracePt t="3961" x="1346200" y="4171950"/>
          <p14:tracePt t="4009" x="1339850" y="4178300"/>
          <p14:tracePt t="4033" x="1339850" y="4184650"/>
          <p14:tracePt t="4041" x="1333500" y="4184650"/>
          <p14:tracePt t="4065" x="1327150" y="4184650"/>
          <p14:tracePt t="4081" x="1308100" y="4184650"/>
          <p14:tracePt t="4113" x="1301750" y="4184650"/>
          <p14:tracePt t="4177" x="1295400" y="4184650"/>
          <p14:tracePt t="4187" x="1289050" y="4191000"/>
          <p14:tracePt t="4193" x="1276350" y="4197350"/>
          <p14:tracePt t="4206" x="1270000" y="4197350"/>
          <p14:tracePt t="4224" x="1244600" y="4203700"/>
          <p14:tracePt t="4257" x="1238250" y="4210050"/>
          <p14:tracePt t="4281" x="1231900" y="4210050"/>
          <p14:tracePt t="4297" x="1219200" y="4210050"/>
          <p14:tracePt t="4313" x="1212850" y="4216400"/>
          <p14:tracePt t="4329" x="1206500" y="4216400"/>
          <p14:tracePt t="4681" x="1193800" y="4222750"/>
          <p14:tracePt t="4689" x="1187450" y="4222750"/>
          <p14:tracePt t="4698" x="1181100" y="4222750"/>
          <p14:tracePt t="4707" x="1168400" y="4222750"/>
          <p14:tracePt t="4724" x="1143000" y="4222750"/>
          <p14:tracePt t="4740" x="1104900" y="4222750"/>
          <p14:tracePt t="4757" x="1073150" y="4222750"/>
          <p14:tracePt t="4774" x="1066800" y="4229100"/>
          <p14:tracePt t="4790" x="1060450" y="4229100"/>
          <p14:tracePt t="4844" x="1054100" y="4229100"/>
          <p14:tracePt t="4849" x="1047750" y="4229100"/>
          <p14:tracePt t="4860" x="1041400" y="4229100"/>
          <p14:tracePt t="4874" x="1028700" y="4229100"/>
          <p14:tracePt t="4891" x="1016000" y="4229100"/>
          <p14:tracePt t="4907" x="1003300" y="4229100"/>
          <p14:tracePt t="4924" x="996950" y="4229100"/>
          <p14:tracePt t="4941" x="990600" y="4222750"/>
          <p14:tracePt t="4993" x="990600" y="4210050"/>
          <p14:tracePt t="5001" x="996950" y="4203700"/>
          <p14:tracePt t="5009" x="1009650" y="4191000"/>
          <p14:tracePt t="5024" x="1054100" y="4159250"/>
          <p14:tracePt t="5040" x="1104900" y="4127500"/>
          <p14:tracePt t="5057" x="1181100" y="4089400"/>
          <p14:tracePt t="5074" x="1270000" y="4032250"/>
          <p14:tracePt t="5091" x="1346200" y="3962400"/>
          <p14:tracePt t="5107" x="1428750" y="3898900"/>
          <p14:tracePt t="5124" x="1517650" y="3822700"/>
          <p14:tracePt t="5141" x="1644650" y="3740150"/>
          <p14:tracePt t="5157" x="1752600" y="3676650"/>
          <p14:tracePt t="5174" x="1847850" y="3619500"/>
          <p14:tracePt t="5191" x="1943100" y="3562350"/>
          <p14:tracePt t="5208" x="2063750" y="3492500"/>
          <p14:tracePt t="5224" x="2127250" y="3454400"/>
          <p14:tracePt t="5241" x="2171700" y="3422650"/>
          <p14:tracePt t="5257" x="2203450" y="3403600"/>
          <p14:tracePt t="5274" x="2235200" y="3384550"/>
          <p14:tracePt t="5291" x="2266950" y="3365500"/>
          <p14:tracePt t="5307" x="2305050" y="3352800"/>
          <p14:tracePt t="5324" x="2343150" y="3340100"/>
          <p14:tracePt t="5341" x="2374900" y="3333750"/>
          <p14:tracePt t="5357" x="2400300" y="3321050"/>
          <p14:tracePt t="5365" x="2413000" y="3321050"/>
          <p14:tracePt t="5374" x="2419350" y="3314700"/>
          <p14:tracePt t="5391" x="2425700" y="3314700"/>
          <p14:tracePt t="5522" x="2406650" y="3314700"/>
          <p14:tracePt t="5529" x="2400300" y="3314700"/>
          <p14:tracePt t="5541" x="2387600" y="3314700"/>
          <p14:tracePt t="5558" x="2374900" y="3321050"/>
          <p14:tracePt t="5592" x="2349500" y="3340100"/>
          <p14:tracePt t="5608" x="2343150" y="3359150"/>
          <p14:tracePt t="5945" x="2349500" y="3359150"/>
          <p14:tracePt t="5962" x="2355850" y="3359150"/>
          <p14:tracePt t="5977" x="2368550" y="3359150"/>
          <p14:tracePt t="5985" x="2374900" y="3359150"/>
          <p14:tracePt t="5994" x="2381250" y="3365500"/>
          <p14:tracePt t="6008" x="2400300" y="3365500"/>
          <p14:tracePt t="6025" x="2406650" y="3378200"/>
          <p14:tracePt t="6041" x="2413000" y="3378200"/>
          <p14:tracePt t="6106" x="2400300" y="3384550"/>
          <p14:tracePt t="6113" x="2393950" y="3384550"/>
          <p14:tracePt t="6125" x="2355850" y="3403600"/>
          <p14:tracePt t="6142" x="2305050" y="3448050"/>
          <p14:tracePt t="6158" x="2184400" y="3511550"/>
          <p14:tracePt t="6176" x="1866900" y="3670300"/>
          <p14:tracePt t="6192" x="1600200" y="3803650"/>
          <p14:tracePt t="6208" x="1447800" y="3892550"/>
          <p14:tracePt t="6225" x="1371600" y="3937000"/>
          <p14:tracePt t="6242" x="1352550" y="3949700"/>
          <p14:tracePt t="6258" x="1339850" y="3962400"/>
          <p14:tracePt t="6275" x="1308100" y="3981450"/>
          <p14:tracePt t="6292" x="1276350" y="4000500"/>
          <p14:tracePt t="6308" x="1219200" y="4044950"/>
          <p14:tracePt t="6325" x="1193800" y="4064000"/>
          <p14:tracePt t="6342" x="1181100" y="4083050"/>
          <p14:tracePt t="6358" x="1174750" y="4083050"/>
          <p14:tracePt t="6376" x="1174750" y="4089400"/>
          <p14:tracePt t="6392" x="1162050" y="4095750"/>
          <p14:tracePt t="6408" x="1130300" y="4108450"/>
          <p14:tracePt t="6425" x="1104900" y="4108450"/>
          <p14:tracePt t="6442" x="1098550" y="4108450"/>
          <p14:tracePt t="6537" x="1098550" y="4114800"/>
          <p14:tracePt t="6553" x="1117600" y="4127500"/>
          <p14:tracePt t="6562" x="1130300" y="4127500"/>
          <p14:tracePt t="6570" x="1149350" y="4127500"/>
          <p14:tracePt t="6581" x="1174750" y="4127500"/>
          <p14:tracePt t="6592" x="1219200" y="4127500"/>
          <p14:tracePt t="6609" x="1238250" y="4127500"/>
          <p14:tracePt t="6625" x="1263650" y="4127500"/>
          <p14:tracePt t="6642" x="1276350" y="4127500"/>
          <p14:tracePt t="6659" x="1314450" y="4127500"/>
          <p14:tracePt t="6675" x="1358900" y="4127500"/>
          <p14:tracePt t="6692" x="1409700" y="4121150"/>
          <p14:tracePt t="6709" x="1435100" y="4121150"/>
          <p14:tracePt t="6725" x="1460500" y="4121150"/>
          <p14:tracePt t="6742" x="1485900" y="4121150"/>
          <p14:tracePt t="6759" x="1536700" y="4108450"/>
          <p14:tracePt t="6776" x="1619250" y="4102100"/>
          <p14:tracePt t="6792" x="1695450" y="4089400"/>
          <p14:tracePt t="6809" x="1765300" y="4070350"/>
          <p14:tracePt t="6826" x="1816100" y="4057650"/>
          <p14:tracePt t="6842" x="1873250" y="4038600"/>
          <p14:tracePt t="6859" x="1968500" y="4019550"/>
          <p14:tracePt t="6865" x="2012950" y="4006850"/>
          <p14:tracePt t="6875" x="2063750" y="3987800"/>
          <p14:tracePt t="6892" x="2190750" y="3937000"/>
          <p14:tracePt t="6909" x="2298700" y="3873500"/>
          <p14:tracePt t="6926" x="2387600" y="3784600"/>
          <p14:tracePt t="6942" x="2463800" y="3727450"/>
          <p14:tracePt t="6960" x="2597150" y="3613150"/>
          <p14:tracePt t="6976" x="2667000" y="3517900"/>
          <p14:tracePt t="6992" x="2679700" y="3429000"/>
          <p14:tracePt t="7009" x="2679700" y="3340100"/>
          <p14:tracePt t="7026" x="2679700" y="3257550"/>
          <p14:tracePt t="7042" x="2705100" y="3200400"/>
          <p14:tracePt t="7059" x="2717800" y="3175000"/>
          <p14:tracePt t="7076" x="2743200" y="3162300"/>
          <p14:tracePt t="7093" x="2749550" y="3162300"/>
          <p14:tracePt t="7410" x="2743200" y="3162300"/>
          <p14:tracePt t="7425" x="2736850" y="3162300"/>
          <p14:tracePt t="7433" x="2724150" y="3162300"/>
          <p14:tracePt t="7450" x="2711450" y="3162300"/>
          <p14:tracePt t="7459" x="2705100" y="3162300"/>
          <p14:tracePt t="7476" x="2679700" y="3162300"/>
          <p14:tracePt t="7493" x="2635250" y="3162300"/>
          <p14:tracePt t="7509" x="2584450" y="3162300"/>
          <p14:tracePt t="7526" x="2508250" y="3155950"/>
          <p14:tracePt t="7542" x="2438400" y="3155950"/>
          <p14:tracePt t="7559" x="2266950" y="3162300"/>
          <p14:tracePt t="7576" x="2114550" y="3194050"/>
          <p14:tracePt t="7593" x="2000250" y="3219450"/>
          <p14:tracePt t="7609" x="1911350" y="3244850"/>
          <p14:tracePt t="7626" x="1847850" y="3270250"/>
          <p14:tracePt t="7642" x="1758950" y="3314700"/>
          <p14:tracePt t="7659" x="1676400" y="3378200"/>
          <p14:tracePt t="7676" x="1568450" y="3454400"/>
          <p14:tracePt t="7693" x="1479550" y="3511550"/>
          <p14:tracePt t="7709" x="1416050" y="3556000"/>
          <p14:tracePt t="7726" x="1377950" y="3594100"/>
          <p14:tracePt t="7743" x="1320800" y="3632200"/>
          <p14:tracePt t="7759" x="1250950" y="3683000"/>
          <p14:tracePt t="7776" x="1187450" y="3727450"/>
          <p14:tracePt t="7793" x="1136650" y="3765550"/>
          <p14:tracePt t="7809" x="1098550" y="3803650"/>
          <p14:tracePt t="7826" x="1079500" y="3829050"/>
          <p14:tracePt t="7843" x="1066800" y="3848100"/>
          <p14:tracePt t="7859" x="1047750" y="3879850"/>
          <p14:tracePt t="7876" x="1028700" y="3917950"/>
          <p14:tracePt t="7893" x="1003300" y="3956050"/>
          <p14:tracePt t="7909" x="990600" y="3987800"/>
          <p14:tracePt t="7926" x="984250" y="4032250"/>
          <p14:tracePt t="7943" x="984250" y="4057650"/>
          <p14:tracePt t="7959" x="984250" y="4102100"/>
          <p14:tracePt t="7976" x="984250" y="4133850"/>
          <p14:tracePt t="7993" x="1009650" y="4171950"/>
          <p14:tracePt t="8009" x="1028700" y="4197350"/>
          <p14:tracePt t="8026" x="1079500" y="4210050"/>
          <p14:tracePt t="8043" x="1143000" y="4229100"/>
          <p14:tracePt t="8060" x="1200150" y="4229100"/>
          <p14:tracePt t="8076" x="1244600" y="4229100"/>
          <p14:tracePt t="8093" x="1289050" y="4229100"/>
          <p14:tracePt t="8110" x="1346200" y="4216400"/>
          <p14:tracePt t="8126" x="1409700" y="4191000"/>
          <p14:tracePt t="8143" x="1485900" y="4171950"/>
          <p14:tracePt t="8160" x="1536700" y="4133850"/>
          <p14:tracePt t="8176" x="1543050" y="4114800"/>
          <p14:tracePt t="8193" x="1549400" y="4114800"/>
          <p14:tracePt t="8210" x="1562100" y="4108450"/>
          <p14:tracePt t="8243" x="1568450" y="4095750"/>
          <p14:tracePt t="8369" x="1581150" y="4095750"/>
          <p14:tracePt t="8376" x="1593850" y="4095750"/>
          <p14:tracePt t="8385" x="1638300" y="4095750"/>
          <p14:tracePt t="8393" x="1682750" y="4083050"/>
          <p14:tracePt t="8410" x="1860550" y="4013200"/>
          <p14:tracePt t="8426" x="2152650" y="3873500"/>
          <p14:tracePt t="8443" x="2470150" y="3708400"/>
          <p14:tracePt t="8460" x="2762250" y="3517900"/>
          <p14:tracePt t="8476" x="2921000" y="3403600"/>
          <p14:tracePt t="8493" x="2971800" y="3314700"/>
          <p14:tracePt t="8510" x="2997200" y="3257550"/>
          <p14:tracePt t="8526" x="2997200" y="3232150"/>
          <p14:tracePt t="8543" x="2997200" y="3194050"/>
          <p14:tracePt t="8560" x="3003550" y="3181350"/>
          <p14:tracePt t="8577" x="3009900" y="3175000"/>
          <p14:tracePt t="8648" x="2990850" y="3175000"/>
          <p14:tracePt t="8656" x="2965450" y="3175000"/>
          <p14:tracePt t="8664" x="2927350" y="3175000"/>
          <p14:tracePt t="8677" x="2876550" y="3181350"/>
          <p14:tracePt t="8693" x="2724150" y="3219450"/>
          <p14:tracePt t="8710" x="2565400" y="3276600"/>
          <p14:tracePt t="8727" x="2387600" y="3359150"/>
          <p14:tracePt t="8743" x="2114550" y="3486150"/>
          <p14:tracePt t="8760" x="1835150" y="3581400"/>
          <p14:tracePt t="8777" x="1568450" y="3676650"/>
          <p14:tracePt t="8793" x="1384300" y="3765550"/>
          <p14:tracePt t="8810" x="1289050" y="3848100"/>
          <p14:tracePt t="8827" x="1244600" y="3924300"/>
          <p14:tracePt t="8843" x="1212850" y="3975100"/>
          <p14:tracePt t="8860" x="1187450" y="4019550"/>
          <p14:tracePt t="8877" x="1155700" y="4044950"/>
          <p14:tracePt t="8893" x="1098550" y="4076700"/>
          <p14:tracePt t="8910" x="1047750" y="4102100"/>
          <p14:tracePt t="8968" x="1054100" y="4102100"/>
          <p14:tracePt t="8975" x="1073150" y="4102100"/>
          <p14:tracePt t="8984" x="1098550" y="4102100"/>
          <p14:tracePt t="8993" x="1130300" y="4102100"/>
          <p14:tracePt t="9010" x="1225550" y="4102100"/>
          <p14:tracePt t="9027" x="1346200" y="4102100"/>
          <p14:tracePt t="9044" x="1435100" y="4102100"/>
          <p14:tracePt t="9060" x="1498600" y="4102100"/>
          <p14:tracePt t="9077" x="1536700" y="4102100"/>
          <p14:tracePt t="9094" x="1549400" y="4102100"/>
          <p14:tracePt t="9110" x="1562100" y="4102100"/>
          <p14:tracePt t="9127" x="1593850" y="4114800"/>
          <p14:tracePt t="9144" x="1606550" y="4114800"/>
          <p14:tracePt t="9161" x="1612900" y="4114800"/>
          <p14:tracePt t="9320" x="1612900" y="4121150"/>
          <p14:tracePt t="9337" x="1606550" y="4121150"/>
          <p14:tracePt t="9345" x="1600200" y="4121150"/>
          <p14:tracePt t="9353" x="1593850" y="4121150"/>
          <p14:tracePt t="9361" x="1581150" y="4127500"/>
          <p14:tracePt t="9377" x="1549400" y="4127500"/>
          <p14:tracePt t="9394" x="1498600" y="4127500"/>
          <p14:tracePt t="9411" x="1435100" y="4146550"/>
          <p14:tracePt t="9427" x="1327150" y="4159250"/>
          <p14:tracePt t="9444" x="1250950" y="4178300"/>
          <p14:tracePt t="9461" x="1212850" y="4184650"/>
          <p14:tracePt t="9477" x="1200150" y="4191000"/>
          <p14:tracePt t="9511" x="1193800" y="4197350"/>
          <p14:tracePt t="9528" x="1155700" y="4222750"/>
          <p14:tracePt t="9544" x="1123950" y="4248150"/>
          <p14:tracePt t="9561" x="1098550" y="4260850"/>
          <p14:tracePt t="9578" x="1092200" y="4267200"/>
          <p14:tracePt t="9721" x="1098550" y="4267200"/>
          <p14:tracePt t="9729" x="1104900" y="4267200"/>
          <p14:tracePt t="9737" x="1117600" y="4267200"/>
          <p14:tracePt t="9810" x="1130300" y="4267200"/>
          <p14:tracePt t="9825" x="1136650" y="4267200"/>
          <p14:tracePt t="9834" x="1149350" y="4260850"/>
          <p14:tracePt t="9845" x="1162050" y="4260850"/>
          <p14:tracePt t="9861" x="1225550" y="4210050"/>
          <p14:tracePt t="9866" x="1263650" y="4191000"/>
          <p14:tracePt t="9878" x="1320800" y="4165600"/>
          <p14:tracePt t="9895" x="1473200" y="4064000"/>
          <p14:tracePt t="9912" x="1955800" y="3822700"/>
          <p14:tracePt t="9928" x="2463800" y="3619500"/>
          <p14:tracePt t="9945" x="2832100" y="3448050"/>
          <p14:tracePt t="9962" x="2933700" y="3327400"/>
          <p14:tracePt t="9978" x="2940050" y="3225800"/>
          <p14:tracePt t="9995" x="2927350" y="3136900"/>
          <p14:tracePt t="10012" x="2908300" y="3111500"/>
          <p14:tracePt t="10045" x="2901950" y="3111500"/>
          <p14:tracePt t="10066" x="2895600" y="3111500"/>
          <p14:tracePt t="10079" x="2889250" y="3111500"/>
          <p14:tracePt t="10095" x="2882900" y="3111500"/>
          <p14:tracePt t="10112" x="2876550" y="3117850"/>
          <p14:tracePt t="10128" x="2876550" y="3136900"/>
          <p14:tracePt t="10145" x="2876550" y="3181350"/>
          <p14:tracePt t="10161" x="2876550" y="3232150"/>
          <p14:tracePt t="10178" x="2851150" y="3314700"/>
          <p14:tracePt t="10195" x="2787650" y="3409950"/>
          <p14:tracePt t="10212" x="2692400" y="3511550"/>
          <p14:tracePt t="10228" x="2578100" y="3575050"/>
          <p14:tracePt t="10245" x="2470150" y="3625850"/>
          <p14:tracePt t="10262" x="2406650" y="3651250"/>
          <p14:tracePt t="10279" x="2387600" y="3651250"/>
          <p14:tracePt t="10295" x="2368550" y="3657600"/>
          <p14:tracePt t="10313" x="2330450" y="3670300"/>
          <p14:tracePt t="10328" x="2292350" y="3689350"/>
          <p14:tracePt t="10345" x="2254250" y="3708400"/>
          <p14:tracePt t="10362" x="2222500" y="3721100"/>
          <p14:tracePt t="10379" x="2203450" y="3740150"/>
          <p14:tracePt t="10395" x="2178050" y="3759200"/>
          <p14:tracePt t="10412" x="2159000" y="3765550"/>
          <p14:tracePt t="10429" x="2146300" y="3778250"/>
          <p14:tracePt t="10445" x="2146300" y="3784600"/>
          <p14:tracePt t="10770" x="2146300" y="3790950"/>
          <p14:tracePt t="10817" x="2139950" y="3797300"/>
          <p14:tracePt t="10953" x="2139950" y="3803650"/>
          <p14:tracePt t="10962" x="2139950" y="3810000"/>
          <p14:tracePt t="10994" x="2133600" y="3816350"/>
          <p14:tracePt t="11146" x="2133600" y="3803650"/>
          <p14:tracePt t="11154" x="2133600" y="3790950"/>
          <p14:tracePt t="11163" x="2133600" y="3778250"/>
          <p14:tracePt t="11179" x="2133600" y="3759200"/>
          <p14:tracePt t="11196" x="2133600" y="3746500"/>
          <p14:tracePt t="11213" x="2133600" y="3740150"/>
          <p14:tracePt t="11229" x="2127250" y="3727450"/>
          <p14:tracePt t="11264" x="2108200" y="3727450"/>
          <p14:tracePt t="11280" x="2089150" y="3727450"/>
          <p14:tracePt t="11297" x="2063750" y="3727450"/>
          <p14:tracePt t="11313" x="2019300" y="3727450"/>
          <p14:tracePt t="11329" x="1968500" y="3733800"/>
          <p14:tracePt t="11346" x="1943100" y="3740150"/>
          <p14:tracePt t="11363" x="1936750" y="3740150"/>
          <p14:tracePt t="11380" x="1911350" y="3752850"/>
          <p14:tracePt t="11396" x="1879600" y="3759200"/>
          <p14:tracePt t="11413" x="1822450" y="3765550"/>
          <p14:tracePt t="11430" x="1739900" y="3778250"/>
          <p14:tracePt t="11446" x="1670050" y="3784600"/>
          <p14:tracePt t="11463" x="1651000" y="3784600"/>
          <p14:tracePt t="11506" x="1644650" y="3790950"/>
          <p14:tracePt t="11530" x="1644650" y="3797300"/>
          <p14:tracePt t="11539" x="1644650" y="3803650"/>
          <p14:tracePt t="11549" x="1644650" y="3822700"/>
          <p14:tracePt t="11563" x="1644650" y="3829050"/>
          <p14:tracePt t="11580" x="1644650" y="3841750"/>
          <p14:tracePt t="11596" x="1657350" y="3848100"/>
          <p14:tracePt t="11882" x="1657350" y="3860800"/>
          <p14:tracePt t="11898" x="1657350" y="3867150"/>
          <p14:tracePt t="11914" x="1657350" y="3879850"/>
          <p14:tracePt t="12082" x="1657350" y="3873500"/>
          <p14:tracePt t="12290" x="1663700" y="3873500"/>
          <p14:tracePt t="12378" x="1663700" y="3867150"/>
          <p14:tracePt t="12458" x="1663700" y="3860800"/>
          <p14:tracePt t="12466" x="1657350" y="3860800"/>
          <p14:tracePt t="12474" x="1644650" y="3860800"/>
          <p14:tracePt t="12485" x="1625600" y="3860800"/>
          <p14:tracePt t="12497" x="1612900" y="3860800"/>
          <p14:tracePt t="12514" x="1600200" y="3860800"/>
          <p14:tracePt t="12634" x="1606550" y="3860800"/>
          <p14:tracePt t="12674" x="1612900" y="3860800"/>
          <p14:tracePt t="12690" x="1612900" y="3867150"/>
          <p14:tracePt t="12706" x="1612900" y="3879850"/>
          <p14:tracePt t="12721" x="1612900" y="3886200"/>
          <p14:tracePt t="12762" x="1612900" y="3892550"/>
          <p14:tracePt t="12794" x="1619250" y="3892550"/>
          <p14:tracePt t="12850" x="1625600" y="3892550"/>
          <p14:tracePt t="13178" x="1631950" y="3892550"/>
          <p14:tracePt t="13189" x="1638300" y="3892550"/>
          <p14:tracePt t="13198" x="1644650" y="3892550"/>
          <p14:tracePt t="13215" x="1651000" y="3892550"/>
          <p14:tracePt t="13233" x="1676400" y="3879850"/>
          <p14:tracePt t="13248" x="1689100" y="3873500"/>
          <p14:tracePt t="13265" x="1701800" y="3860800"/>
          <p14:tracePt t="13281" x="1733550" y="3854450"/>
          <p14:tracePt t="13298" x="1790700" y="3835400"/>
          <p14:tracePt t="13315" x="1854200" y="3822700"/>
          <p14:tracePt t="13331" x="1879600" y="3822700"/>
          <p14:tracePt t="13642" x="1873250" y="3822700"/>
          <p14:tracePt t="13659" x="1866900" y="3835400"/>
          <p14:tracePt t="13674" x="1847850" y="3854450"/>
          <p14:tracePt t="13682" x="1835150" y="3867150"/>
          <p14:tracePt t="13699" x="1828800" y="3867150"/>
          <p14:tracePt t="13730" x="1822450" y="3867150"/>
          <p14:tracePt t="13738" x="1816100" y="3867150"/>
          <p14:tracePt t="13754" x="1809750" y="3867150"/>
          <p14:tracePt t="13765" x="1803400" y="3867150"/>
          <p14:tracePt t="13782" x="1797050" y="3867150"/>
          <p14:tracePt t="13866" x="1790700" y="3873500"/>
          <p14:tracePt t="13893" x="1784350" y="3873500"/>
          <p14:tracePt t="13898" x="1778000" y="3873500"/>
          <p14:tracePt t="13922" x="1778000" y="3879850"/>
          <p14:tracePt t="13970" x="1778000" y="3886200"/>
          <p14:tracePt t="13995" x="1771650" y="3892550"/>
          <p14:tracePt t="14364" x="1784350" y="3892550"/>
          <p14:tracePt t="14370" x="1847850" y="3892550"/>
          <p14:tracePt t="14382" x="1955800" y="3873500"/>
          <p14:tracePt t="14399" x="2457450" y="3784600"/>
          <p14:tracePt t="14417" x="3848100" y="3524250"/>
          <p14:tracePt t="14432" x="4813300" y="3149600"/>
          <p14:tracePt t="14449" x="5505450" y="2825750"/>
          <p14:tracePt t="14466" x="5943600" y="2559050"/>
          <p14:tracePt t="14482" x="6197600" y="2419350"/>
          <p14:tracePt t="14499" x="6330950" y="2343150"/>
          <p14:tracePt t="14515" x="6375400" y="2298700"/>
          <p14:tracePt t="14532" x="6394450" y="2292350"/>
          <p14:tracePt t="14549" x="6400800" y="2292350"/>
          <p14:tracePt t="14565" x="6413500" y="2279650"/>
          <p14:tracePt t="14582" x="6457950" y="2266950"/>
          <p14:tracePt t="14599" x="6521450" y="2247900"/>
          <p14:tracePt t="14615" x="6578600" y="2228850"/>
          <p14:tracePt t="14632" x="6750050" y="2203450"/>
          <p14:tracePt t="14649" x="6972300" y="2190750"/>
          <p14:tracePt t="14666" x="7385050" y="2190750"/>
          <p14:tracePt t="14682" x="7886700" y="2190750"/>
          <p14:tracePt t="14699" x="8324850" y="2216150"/>
          <p14:tracePt t="14715" x="8743950" y="2279650"/>
          <p14:tracePt t="14732" x="8997950" y="2343150"/>
          <p14:tracePt t="14749" x="9137650" y="2374900"/>
          <p14:tracePt t="14766" x="9239250" y="2406650"/>
          <p14:tracePt t="14782" x="9290050" y="2425700"/>
          <p14:tracePt t="14799" x="9340850" y="2438400"/>
          <p14:tracePt t="14816" x="9436100" y="2451100"/>
          <p14:tracePt t="14832" x="9531350" y="2463800"/>
          <p14:tracePt t="14849" x="9658350" y="2489200"/>
          <p14:tracePt t="14866" x="9759950" y="2501900"/>
          <p14:tracePt t="14882" x="9817100" y="2514600"/>
          <p14:tracePt t="14899" x="9829800" y="2514600"/>
          <p14:tracePt t="14937" x="9829800" y="2508250"/>
          <p14:tracePt t="14949" x="9810750" y="2476500"/>
          <p14:tracePt t="14966" x="9696450" y="2349500"/>
          <p14:tracePt t="14983" x="9486900" y="2216150"/>
          <p14:tracePt t="14999" x="9226550" y="2101850"/>
          <p14:tracePt t="15016" x="8864600" y="2044700"/>
          <p14:tracePt t="15033" x="8604250" y="2038350"/>
          <p14:tracePt t="15049" x="8280400" y="2051050"/>
          <p14:tracePt t="15066" x="7842250" y="2146300"/>
          <p14:tracePt t="15083" x="7321550" y="2324100"/>
          <p14:tracePt t="15099" x="6877050" y="2578100"/>
          <p14:tracePt t="15116" x="6508750" y="2882900"/>
          <p14:tracePt t="15133" x="6235700" y="3263900"/>
          <p14:tracePt t="15149" x="5994400" y="3644900"/>
          <p14:tracePt t="15166" x="5854700" y="4013200"/>
          <p14:tracePt t="15183" x="5829300" y="4286250"/>
          <p14:tracePt t="15200" x="5829300" y="4584700"/>
          <p14:tracePt t="15216" x="5949950" y="5048250"/>
          <p14:tracePt t="15233" x="6013450" y="5276850"/>
          <p14:tracePt t="15249" x="6089650" y="5416550"/>
          <p14:tracePt t="15266" x="6172200" y="5480050"/>
          <p14:tracePt t="15283" x="6254750" y="5518150"/>
          <p14:tracePt t="15299" x="6324600" y="5524500"/>
          <p14:tracePt t="15316" x="6426200" y="5537200"/>
          <p14:tracePt t="15333" x="6553200" y="5537200"/>
          <p14:tracePt t="15350" x="6699250" y="5530850"/>
          <p14:tracePt t="15366" x="6845300" y="5492750"/>
          <p14:tracePt t="15370" x="6908800" y="5467350"/>
          <p14:tracePt t="15383" x="6959600" y="5448300"/>
          <p14:tracePt t="15400" x="7042150" y="5384800"/>
          <p14:tracePt t="15416" x="7054850" y="5359400"/>
          <p14:tracePt t="15433" x="7054850" y="5340350"/>
          <p14:tracePt t="15450" x="7054850" y="5314950"/>
          <p14:tracePt t="15466" x="7054850" y="5295900"/>
          <p14:tracePt t="15483" x="7054850" y="5270500"/>
          <p14:tracePt t="15516" x="7054850" y="5264150"/>
          <p14:tracePt t="15778" x="7067550" y="5245100"/>
          <p14:tracePt t="15785" x="7143750" y="5105400"/>
          <p14:tracePt t="15793" x="7169150" y="4953000"/>
          <p14:tracePt t="15801" x="7175500" y="4845050"/>
          <p14:tracePt t="15816" x="7200900" y="4603750"/>
          <p14:tracePt t="15833" x="7213600" y="4400550"/>
          <p14:tracePt t="15850" x="7213600" y="4210050"/>
          <p14:tracePt t="15867" x="7219950" y="4057650"/>
          <p14:tracePt t="15883" x="7245350" y="3917950"/>
          <p14:tracePt t="15900" x="7289800" y="3803650"/>
          <p14:tracePt t="15917" x="7327900" y="3695700"/>
          <p14:tracePt t="15933" x="7346950" y="3581400"/>
          <p14:tracePt t="15950" x="7372350" y="3460750"/>
          <p14:tracePt t="15967" x="7385050" y="3390900"/>
          <p14:tracePt t="15985" x="7404100" y="3321050"/>
          <p14:tracePt t="16000" x="7404100" y="3302000"/>
          <p14:tracePt t="16017" x="7416800" y="3270250"/>
          <p14:tracePt t="16033" x="7429500" y="3213100"/>
          <p14:tracePt t="16050" x="7435850" y="3124200"/>
          <p14:tracePt t="16067" x="7461250" y="3009900"/>
          <p14:tracePt t="16084" x="7499350" y="2927350"/>
          <p14:tracePt t="16100" x="7537450" y="2857500"/>
          <p14:tracePt t="16117" x="7562850" y="2794000"/>
          <p14:tracePt t="16134" x="7588250" y="2711450"/>
          <p14:tracePt t="16150" x="7588250" y="2635250"/>
          <p14:tracePt t="16167" x="7588250" y="2565400"/>
          <p14:tracePt t="16184" x="7600950" y="2482850"/>
          <p14:tracePt t="16200" x="7632700" y="2400300"/>
          <p14:tracePt t="16217" x="7645400" y="2336800"/>
          <p14:tracePt t="16234" x="7639050" y="2305050"/>
          <p14:tracePt t="16250" x="7620000" y="2266950"/>
          <p14:tracePt t="16267" x="7620000" y="2241550"/>
          <p14:tracePt t="16283" x="7613650" y="2216150"/>
          <p14:tracePt t="16300" x="7613650" y="21971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987833"/>
            <a:ext cx="5196563" cy="3897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600" y="116632"/>
            <a:ext cx="7632848" cy="99799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Nonlinear model</a:t>
            </a:r>
            <a:endParaRPr lang="nl-NL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988532"/>
            <a:ext cx="5580807" cy="5630708"/>
          </a:xfrm>
        </p:spPr>
      </p:pic>
      <p:grpSp>
        <p:nvGrpSpPr>
          <p:cNvPr id="7" name="Group 6"/>
          <p:cNvGrpSpPr/>
          <p:nvPr/>
        </p:nvGrpSpPr>
        <p:grpSpPr>
          <a:xfrm>
            <a:off x="729762" y="5157192"/>
            <a:ext cx="3205998" cy="923330"/>
            <a:chOff x="729762" y="5157192"/>
            <a:chExt cx="3205998" cy="923330"/>
          </a:xfrm>
        </p:grpSpPr>
        <p:sp>
          <p:nvSpPr>
            <p:cNvPr id="3" name="Oval 2"/>
            <p:cNvSpPr/>
            <p:nvPr/>
          </p:nvSpPr>
          <p:spPr>
            <a:xfrm>
              <a:off x="729762" y="5222631"/>
              <a:ext cx="253670" cy="25367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29762" y="5805264"/>
              <a:ext cx="253670" cy="25367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99456" y="5157192"/>
              <a:ext cx="27363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Calibration locations</a:t>
              </a:r>
            </a:p>
            <a:p>
              <a:endParaRPr lang="en-US" dirty="0"/>
            </a:p>
            <a:p>
              <a:r>
                <a:rPr lang="en-US" dirty="0" smtClean="0"/>
                <a:t>Validation locations</a:t>
              </a:r>
              <a:endParaRPr lang="nl-NL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24799" y="212553"/>
                <a:ext cx="23042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𝑇𝑤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5.9 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0.015 m/s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99" y="212553"/>
                <a:ext cx="2304256" cy="923330"/>
              </a:xfrm>
              <a:prstGeom prst="rect">
                <a:avLst/>
              </a:prstGeom>
              <a:blipFill>
                <a:blip r:embed="rId6"/>
                <a:stretch>
                  <a:fillRect t="-397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 rot="807469">
            <a:off x="3965102" y="1856543"/>
            <a:ext cx="2160000" cy="21600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Can we correct model predictions using the correlation of the calibration locations only?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23992" y="141277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Corrected Height predictions</a:t>
            </a:r>
            <a:endParaRPr lang="nl-NL" dirty="0"/>
          </a:p>
        </p:txBody>
      </p:sp>
      <p:sp>
        <p:nvSpPr>
          <p:cNvPr id="15" name="TextBox 14"/>
          <p:cNvSpPr txBox="1"/>
          <p:nvPr/>
        </p:nvSpPr>
        <p:spPr>
          <a:xfrm rot="21326007">
            <a:off x="3825967" y="4262574"/>
            <a:ext cx="2160000" cy="21600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Qualitatively </a:t>
            </a:r>
            <a:r>
              <a:rPr lang="en-US" dirty="0" smtClean="0">
                <a:solidFill>
                  <a:srgbClr val="002060"/>
                </a:solidFill>
              </a:rPr>
              <a:t>okay</a:t>
            </a:r>
          </a:p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Quanitatively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poor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9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05"/>
    </mc:Choice>
    <mc:Fallback>
      <p:transition spd="slow" advTm="2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2" x="7607300" y="2190750"/>
          <p14:tracePt t="221" x="7600950" y="2190750"/>
          <p14:tracePt t="709" x="7594600" y="2184400"/>
          <p14:tracePt t="733" x="7594600" y="2171700"/>
          <p14:tracePt t="749" x="7594600" y="2165350"/>
          <p14:tracePt t="757" x="7594600" y="2152650"/>
          <p14:tracePt t="781" x="7594600" y="2133600"/>
          <p14:tracePt t="790" x="7600950" y="2133600"/>
          <p14:tracePt t="813" x="7600950" y="2120900"/>
          <p14:tracePt t="829" x="7607300" y="2114550"/>
          <p14:tracePt t="837" x="7607300" y="2108200"/>
          <p14:tracePt t="851" x="7613650" y="2108200"/>
          <p14:tracePt t="867" x="7620000" y="2101850"/>
          <p14:tracePt t="1036" x="7613650" y="2101850"/>
          <p14:tracePt t="1044" x="7600950" y="2101850"/>
          <p14:tracePt t="1053" x="7594600" y="2101850"/>
          <p14:tracePt t="1117" x="7588250" y="2101850"/>
          <p14:tracePt t="1142" x="7581900" y="2095500"/>
          <p14:tracePt t="1157" x="7600950" y="2095500"/>
          <p14:tracePt t="1165" x="7639050" y="2089150"/>
          <p14:tracePt t="1174" x="7658100" y="2076450"/>
          <p14:tracePt t="1184" x="7689850" y="2070100"/>
          <p14:tracePt t="1201" x="7721600" y="2051050"/>
          <p14:tracePt t="1217" x="7747000" y="2032000"/>
          <p14:tracePt t="1234" x="7772400" y="2019300"/>
          <p14:tracePt t="1252" x="7791450" y="2000250"/>
          <p14:tracePt t="1267" x="7829550" y="1987550"/>
          <p14:tracePt t="1284" x="7848600" y="1968500"/>
          <p14:tracePt t="1300" x="7880350" y="1936750"/>
          <p14:tracePt t="1317" x="7905750" y="1898650"/>
          <p14:tracePt t="1334" x="7937500" y="1873250"/>
          <p14:tracePt t="1351" x="7956550" y="1835150"/>
          <p14:tracePt t="1367" x="7981950" y="1803400"/>
          <p14:tracePt t="1384" x="8013700" y="1752600"/>
          <p14:tracePt t="1401" x="8039100" y="1695450"/>
          <p14:tracePt t="1417" x="8070850" y="1625600"/>
          <p14:tracePt t="1434" x="8077200" y="1587500"/>
          <p14:tracePt t="1451" x="8077200" y="1517650"/>
          <p14:tracePt t="1468" x="7969250" y="1454150"/>
          <p14:tracePt t="1484" x="7804150" y="1409700"/>
          <p14:tracePt t="1501" x="7569200" y="1377950"/>
          <p14:tracePt t="1517" x="7346950" y="1352550"/>
          <p14:tracePt t="1534" x="7080250" y="1339850"/>
          <p14:tracePt t="1551" x="6769100" y="1339850"/>
          <p14:tracePt t="1567" x="6438900" y="1339850"/>
          <p14:tracePt t="1584" x="6254750" y="1339850"/>
          <p14:tracePt t="1601" x="6134100" y="1339850"/>
          <p14:tracePt t="1618" x="6045200" y="1358900"/>
          <p14:tracePt t="1634" x="6026150" y="1365250"/>
          <p14:tracePt t="1652" x="5981700" y="1409700"/>
          <p14:tracePt t="1667" x="5975350" y="1479550"/>
          <p14:tracePt t="1684" x="5975350" y="1555750"/>
          <p14:tracePt t="1701" x="5975350" y="1651000"/>
          <p14:tracePt t="1718" x="5975350" y="1720850"/>
          <p14:tracePt t="1734" x="5975350" y="1771650"/>
          <p14:tracePt t="1751" x="5975350" y="1803400"/>
          <p14:tracePt t="1767" x="5969000" y="1860550"/>
          <p14:tracePt t="1784" x="5956300" y="1898650"/>
          <p14:tracePt t="1801" x="5956300" y="1930400"/>
          <p14:tracePt t="1818" x="5969000" y="1974850"/>
          <p14:tracePt t="1834" x="6000750" y="2006600"/>
          <p14:tracePt t="1851" x="6064250" y="2057400"/>
          <p14:tracePt t="1868" x="6159500" y="2089150"/>
          <p14:tracePt t="1884" x="6292850" y="2108200"/>
          <p14:tracePt t="1901" x="6445250" y="2108200"/>
          <p14:tracePt t="1918" x="6610350" y="2108200"/>
          <p14:tracePt t="1934" x="6788150" y="2108200"/>
          <p14:tracePt t="1951" x="6927850" y="2108200"/>
          <p14:tracePt t="1968" x="7080250" y="2108200"/>
          <p14:tracePt t="1984" x="7200900" y="2133600"/>
          <p14:tracePt t="2001" x="7289800" y="2139950"/>
          <p14:tracePt t="2018" x="7327900" y="2139950"/>
          <p14:tracePt t="2035" x="7334250" y="2139950"/>
          <p14:tracePt t="5772" x="7334250" y="2127250"/>
          <p14:tracePt t="5789" x="7327900" y="2114550"/>
          <p14:tracePt t="5797" x="7321550" y="2101850"/>
          <p14:tracePt t="5812" x="7321550" y="2095500"/>
          <p14:tracePt t="5828" x="7315200" y="2095500"/>
          <p14:tracePt t="5876" x="7315200" y="2089150"/>
          <p14:tracePt t="6246" x="7315200" y="2095500"/>
          <p14:tracePt t="6254" x="7315200" y="2101850"/>
          <p14:tracePt t="6265" x="7308850" y="2101850"/>
          <p14:tracePt t="6272" x="7308850" y="2108200"/>
          <p14:tracePt t="6288" x="7308850" y="2114550"/>
          <p14:tracePt t="7528" x="7308850" y="2127250"/>
          <p14:tracePt t="7677" x="7308850" y="2133600"/>
          <p14:tracePt t="7685" x="7308850" y="2139950"/>
          <p14:tracePt t="7717" x="7308850" y="2146300"/>
          <p14:tracePt t="7733" x="7308850" y="2152650"/>
          <p14:tracePt t="7749" x="7308850" y="2159000"/>
          <p14:tracePt t="7773" x="7308850" y="2171700"/>
          <p14:tracePt t="7780" x="7308850" y="2178050"/>
          <p14:tracePt t="7789" x="7308850" y="2184400"/>
          <p14:tracePt t="7806" x="7321550" y="2209800"/>
          <p14:tracePt t="7823" x="7340600" y="2228850"/>
          <p14:tracePt t="7840" x="7359650" y="2247900"/>
          <p14:tracePt t="7856" x="7366000" y="2260600"/>
          <p14:tracePt t="7873" x="7366000" y="2273300"/>
          <p14:tracePt t="7890" x="7372350" y="2273300"/>
          <p14:tracePt t="7906" x="7378700" y="2286000"/>
          <p14:tracePt t="7923" x="7385050" y="2286000"/>
          <p14:tracePt t="8053" x="7385050" y="2292350"/>
          <p14:tracePt t="8581" x="7385050" y="2286000"/>
          <p14:tracePt t="8589" x="7385050" y="2279650"/>
          <p14:tracePt t="8597" x="7378700" y="2266950"/>
          <p14:tracePt t="8613" x="7372350" y="2260600"/>
          <p14:tracePt t="8624" x="7372350" y="2247900"/>
          <p14:tracePt t="8640" x="7353300" y="2228850"/>
          <p14:tracePt t="8657" x="7346950" y="2203450"/>
          <p14:tracePt t="8674" x="7334250" y="2184400"/>
          <p14:tracePt t="8690" x="7321550" y="2165350"/>
          <p14:tracePt t="8708" x="7308850" y="2139950"/>
          <p14:tracePt t="8724" x="7308850" y="2120900"/>
          <p14:tracePt t="8740" x="7308850" y="2108200"/>
          <p14:tracePt t="8757" x="7308850" y="2095500"/>
          <p14:tracePt t="8774" x="7308850" y="2082800"/>
          <p14:tracePt t="8893" x="7308850" y="2076450"/>
          <p14:tracePt t="8901" x="7315200" y="2082800"/>
          <p14:tracePt t="8909" x="7334250" y="2089150"/>
          <p14:tracePt t="8924" x="7346950" y="2108200"/>
          <p14:tracePt t="8941" x="7359650" y="2120900"/>
          <p14:tracePt t="8957" x="7366000" y="2127250"/>
          <p14:tracePt t="8974" x="7372350" y="2139950"/>
          <p14:tracePt t="9085" x="7378700" y="2146300"/>
          <p14:tracePt t="9093" x="7378700" y="2152650"/>
          <p14:tracePt t="9117" x="7378700" y="2159000"/>
          <p14:tracePt t="9133" x="7378700" y="2165350"/>
          <p14:tracePt t="9141" x="7378700" y="2171700"/>
          <p14:tracePt t="9157" x="7385050" y="2178050"/>
          <p14:tracePt t="9167" x="7385050" y="2184400"/>
          <p14:tracePt t="9197" x="7391400" y="2184400"/>
          <p14:tracePt t="9285" x="7397750" y="2190750"/>
          <p14:tracePt t="9293" x="7397750" y="2197100"/>
          <p14:tracePt t="9301" x="7404100" y="2203450"/>
          <p14:tracePt t="9309" x="7416800" y="2216150"/>
          <p14:tracePt t="9324" x="7429500" y="2235200"/>
          <p14:tracePt t="9341" x="7442200" y="2273300"/>
          <p14:tracePt t="9358" x="7448550" y="2311400"/>
          <p14:tracePt t="9374" x="7461250" y="2336800"/>
          <p14:tracePt t="9391" x="7473950" y="2362200"/>
          <p14:tracePt t="9408" x="7480300" y="2387600"/>
          <p14:tracePt t="9425" x="7486650" y="2400300"/>
          <p14:tracePt t="9441" x="7486650" y="2406650"/>
          <p14:tracePt t="9458" x="7493000" y="2432050"/>
          <p14:tracePt t="9475" x="7505700" y="2470150"/>
          <p14:tracePt t="9491" x="7518400" y="2508250"/>
          <p14:tracePt t="9508" x="7531100" y="2552700"/>
          <p14:tracePt t="9525" x="7537450" y="2565400"/>
          <p14:tracePt t="9558" x="7537450" y="2571750"/>
          <p14:tracePt t="9613" x="7543800" y="2578100"/>
          <p14:tracePt t="10029" x="7550150" y="2597150"/>
          <p14:tracePt t="10277" x="7550150" y="2590800"/>
          <p14:tracePt t="10629" x="7556500" y="2609850"/>
          <p14:tracePt t="10637" x="7562850" y="2635250"/>
          <p14:tracePt t="10645" x="7569200" y="2673350"/>
          <p14:tracePt t="10659" x="7575550" y="2705100"/>
          <p14:tracePt t="10676" x="7575550" y="2870200"/>
          <p14:tracePt t="10692" x="7569200" y="3022600"/>
          <p14:tracePt t="10709" x="7518400" y="3194050"/>
          <p14:tracePt t="10726" x="7467600" y="3321050"/>
          <p14:tracePt t="10742" x="7423150" y="3549650"/>
          <p14:tracePt t="10759" x="7423150" y="3556000"/>
          <p14:tracePt t="10821" x="7410450" y="3556000"/>
          <p14:tracePt t="10829" x="7397750" y="3581400"/>
          <p14:tracePt t="10836" x="7366000" y="3600450"/>
          <p14:tracePt t="10845" x="7334250" y="3625850"/>
          <p14:tracePt t="10859" x="7321550" y="3644900"/>
          <p14:tracePt t="10876" x="7289800" y="3676650"/>
          <p14:tracePt t="10892" x="7264400" y="3708400"/>
          <p14:tracePt t="10909" x="7239000" y="3733800"/>
          <p14:tracePt t="10926" x="7219950" y="3740150"/>
          <p14:tracePt t="10942" x="7200900" y="3752850"/>
          <p14:tracePt t="10959" x="7181850" y="3752850"/>
          <p14:tracePt t="10976" x="7162800" y="3752850"/>
          <p14:tracePt t="10992" x="7143750" y="3752850"/>
          <p14:tracePt t="11009" x="7124700" y="3759200"/>
          <p14:tracePt t="11028" x="7099300" y="3765550"/>
          <p14:tracePt t="11043" x="7086600" y="3771900"/>
          <p14:tracePt t="11060" x="7054850" y="3784600"/>
          <p14:tracePt t="11076" x="7029450" y="3797300"/>
          <p14:tracePt t="11093" x="7004050" y="3822700"/>
          <p14:tracePt t="11109" x="6991350" y="3854450"/>
          <p14:tracePt t="11126" x="6978650" y="3898900"/>
          <p14:tracePt t="11143" x="6965950" y="3949700"/>
          <p14:tracePt t="11159" x="6953250" y="3975100"/>
          <p14:tracePt t="11176" x="6940550" y="4013200"/>
          <p14:tracePt t="11193" x="6883400" y="4070350"/>
          <p14:tracePt t="11209" x="6807200" y="4102100"/>
          <p14:tracePt t="11226" x="6711950" y="4152900"/>
          <p14:tracePt t="11243" x="6578600" y="4197350"/>
          <p14:tracePt t="11260" x="6362700" y="4260850"/>
          <p14:tracePt t="11277" x="6292850" y="4286250"/>
          <p14:tracePt t="11293" x="6286500" y="4298950"/>
          <p14:tracePt t="11333" x="6286500" y="4305300"/>
          <p14:tracePt t="11343" x="6286500" y="4311650"/>
          <p14:tracePt t="11359" x="6254750" y="4349750"/>
          <p14:tracePt t="11376" x="6210300" y="4400550"/>
          <p14:tracePt t="11393" x="6153150" y="4476750"/>
          <p14:tracePt t="11410" x="6127750" y="4552950"/>
          <p14:tracePt t="11426" x="6121400" y="4616450"/>
          <p14:tracePt t="11443" x="6121400" y="4660900"/>
          <p14:tracePt t="11460" x="6121400" y="4724400"/>
          <p14:tracePt t="11476" x="6121400" y="4756150"/>
          <p14:tracePt t="11493" x="6121400" y="4800600"/>
          <p14:tracePt t="11510" x="6121400" y="4832350"/>
          <p14:tracePt t="11526" x="6121400" y="4870450"/>
          <p14:tracePt t="11543" x="6121400" y="4902200"/>
          <p14:tracePt t="11560" x="6121400" y="4927600"/>
          <p14:tracePt t="11576" x="6121400" y="4959350"/>
          <p14:tracePt t="11593" x="6121400" y="4978400"/>
          <p14:tracePt t="11610" x="6121400" y="5016500"/>
          <p14:tracePt t="11626" x="6121400" y="5041900"/>
          <p14:tracePt t="11643" x="6121400" y="5060950"/>
          <p14:tracePt t="11660" x="6121400" y="5092700"/>
          <p14:tracePt t="11676" x="6121400" y="5099050"/>
          <p14:tracePt t="11693" x="6121400" y="5118100"/>
          <p14:tracePt t="11710" x="6121400" y="5137150"/>
          <p14:tracePt t="11726" x="6121400" y="5156200"/>
          <p14:tracePt t="11743" x="6121400" y="5187950"/>
          <p14:tracePt t="11760" x="6121400" y="5226050"/>
          <p14:tracePt t="11777" x="6146800" y="5245100"/>
          <p14:tracePt t="11793" x="6172200" y="5264150"/>
          <p14:tracePt t="11810" x="6197600" y="5276850"/>
          <p14:tracePt t="11827" x="6223000" y="5283200"/>
          <p14:tracePt t="11844" x="6254750" y="5308600"/>
          <p14:tracePt t="11860" x="6286500" y="5321300"/>
          <p14:tracePt t="11877" x="6305550" y="5327650"/>
          <p14:tracePt t="11893" x="6330950" y="5340350"/>
          <p14:tracePt t="11910" x="6343650" y="5346700"/>
          <p14:tracePt t="11927" x="6356350" y="5353050"/>
          <p14:tracePt t="11943" x="6381750" y="5365750"/>
          <p14:tracePt t="11960" x="6432550" y="5378450"/>
          <p14:tracePt t="11977" x="6489700" y="5410200"/>
          <p14:tracePt t="11993" x="6540500" y="5429250"/>
          <p14:tracePt t="12010" x="6578600" y="5435600"/>
          <p14:tracePt t="12027" x="6616700" y="5448300"/>
          <p14:tracePt t="12043" x="6635750" y="5454650"/>
          <p14:tracePt t="12060" x="6667500" y="5473700"/>
          <p14:tracePt t="12077" x="6680200" y="5486400"/>
          <p14:tracePt t="12093" x="6711950" y="5499100"/>
          <p14:tracePt t="12110" x="6724650" y="5505450"/>
          <p14:tracePt t="12127" x="6731000" y="5505450"/>
          <p14:tracePt t="12143" x="6750050" y="5524500"/>
          <p14:tracePt t="12160" x="6769100" y="5537200"/>
          <p14:tracePt t="12177" x="6781800" y="5549900"/>
          <p14:tracePt t="12194" x="6794500" y="5562600"/>
          <p14:tracePt t="12605" x="6800850" y="5562600"/>
          <p14:tracePt t="12789" x="6807200" y="5562600"/>
          <p14:tracePt t="12797" x="6826250" y="5568950"/>
          <p14:tracePt t="12813" x="6838950" y="5575300"/>
          <p14:tracePt t="12821" x="6845300" y="5575300"/>
          <p14:tracePt t="12830" x="6858000" y="5581650"/>
          <p14:tracePt t="12844" x="6883400" y="5588000"/>
          <p14:tracePt t="12861" x="6896100" y="5594350"/>
          <p14:tracePt t="12878" x="6915150" y="5600700"/>
          <p14:tracePt t="12894" x="6921500" y="5607050"/>
          <p14:tracePt t="12911" x="6940550" y="5607050"/>
          <p14:tracePt t="12928" x="6953250" y="5613400"/>
          <p14:tracePt t="12944" x="6959600" y="5613400"/>
          <p14:tracePt t="12978" x="6978650" y="5619750"/>
          <p14:tracePt t="12994" x="6985000" y="5619750"/>
          <p14:tracePt t="13011" x="6991350" y="5619750"/>
          <p14:tracePt t="13028" x="7010400" y="5626100"/>
          <p14:tracePt t="13044" x="7016750" y="5632450"/>
          <p14:tracePt t="13061" x="7029450" y="5632450"/>
          <p14:tracePt t="13078" x="7035800" y="5632450"/>
          <p14:tracePt t="13094" x="7048500" y="5632450"/>
          <p14:tracePt t="13111" x="7054850" y="5632450"/>
          <p14:tracePt t="13128" x="7073900" y="5632450"/>
          <p14:tracePt t="13144" x="7086600" y="5632450"/>
          <p14:tracePt t="13161" x="7105650" y="5632450"/>
          <p14:tracePt t="13178" x="7131050" y="5632450"/>
          <p14:tracePt t="13194" x="7156450" y="5632450"/>
          <p14:tracePt t="13211" x="7162800" y="5632450"/>
          <p14:tracePt t="13228" x="7194550" y="5632450"/>
          <p14:tracePt t="13245" x="7207250" y="5632450"/>
          <p14:tracePt t="13261" x="7226300" y="5626100"/>
          <p14:tracePt t="13278" x="7239000" y="5626100"/>
          <p14:tracePt t="13295" x="7264400" y="5619750"/>
          <p14:tracePt t="13311" x="7315200" y="5619750"/>
          <p14:tracePt t="13328" x="7346950" y="5600700"/>
          <p14:tracePt t="13345" x="7397750" y="5588000"/>
          <p14:tracePt t="13361" x="7454900" y="5562600"/>
          <p14:tracePt t="13378" x="7543800" y="5524500"/>
          <p14:tracePt t="13395" x="7645400" y="5461000"/>
          <p14:tracePt t="13411" x="7753350" y="5391150"/>
          <p14:tracePt t="13428" x="7969250" y="5219700"/>
          <p14:tracePt t="13445" x="8083550" y="5124450"/>
          <p14:tracePt t="13461" x="8235950" y="4997450"/>
          <p14:tracePt t="13479" x="8382000" y="4857750"/>
          <p14:tracePt t="13495" x="8547100" y="4654550"/>
          <p14:tracePt t="13511" x="8667750" y="4508500"/>
          <p14:tracePt t="13528" x="8769350" y="4387850"/>
          <p14:tracePt t="13545" x="8813800" y="4279900"/>
          <p14:tracePt t="13561" x="8851900" y="4191000"/>
          <p14:tracePt t="13565" x="8864600" y="4140200"/>
          <p14:tracePt t="13578" x="8870950" y="4076700"/>
          <p14:tracePt t="13595" x="8883650" y="3949700"/>
          <p14:tracePt t="13612" x="8896350" y="3759200"/>
          <p14:tracePt t="13628" x="8909050" y="3651250"/>
          <p14:tracePt t="13645" x="8909050" y="3556000"/>
          <p14:tracePt t="13662" x="8909050" y="3473450"/>
          <p14:tracePt t="13678" x="8909050" y="3403600"/>
          <p14:tracePt t="13695" x="8845550" y="3289300"/>
          <p14:tracePt t="13711" x="8731250" y="3194050"/>
          <p14:tracePt t="13728" x="8636000" y="3130550"/>
          <p14:tracePt t="13745" x="8616950" y="3111500"/>
          <p14:tracePt t="13762" x="8604250" y="3098800"/>
          <p14:tracePt t="13778" x="8578850" y="3098800"/>
          <p14:tracePt t="13795" x="8540750" y="3086100"/>
          <p14:tracePt t="13812" x="8394700" y="3041650"/>
          <p14:tracePt t="13828" x="8267700" y="3009900"/>
          <p14:tracePt t="13845" x="8128000" y="2990850"/>
          <p14:tracePt t="13862" x="8032750" y="2984500"/>
          <p14:tracePt t="13878" x="7988300" y="2978150"/>
          <p14:tracePt t="13895" x="7943850" y="2978150"/>
          <p14:tracePt t="13912" x="7899400" y="2978150"/>
          <p14:tracePt t="13928" x="7823200" y="2978150"/>
          <p14:tracePt t="13945" x="7740650" y="2978150"/>
          <p14:tracePt t="13962" x="7607300" y="3003550"/>
          <p14:tracePt t="13978" x="7410450" y="3054350"/>
          <p14:tracePt t="13995" x="7181850" y="3086100"/>
          <p14:tracePt t="14012" x="6902450" y="3149600"/>
          <p14:tracePt t="14029" x="6743700" y="3194050"/>
          <p14:tracePt t="14045" x="6616700" y="3251200"/>
          <p14:tracePt t="14062" x="6515100" y="3314700"/>
          <p14:tracePt t="14079" x="6445250" y="3403600"/>
          <p14:tracePt t="14095" x="6362700" y="3524250"/>
          <p14:tracePt t="14112" x="6273800" y="3657600"/>
          <p14:tracePt t="14129" x="6172200" y="3835400"/>
          <p14:tracePt t="14145" x="6026150" y="4032250"/>
          <p14:tracePt t="14162" x="5861050" y="4279900"/>
          <p14:tracePt t="14179" x="5727700" y="4483100"/>
          <p14:tracePt t="14195" x="5689600" y="4616450"/>
          <p14:tracePt t="14212" x="5664200" y="4787900"/>
          <p14:tracePt t="14230" x="5657850" y="4876800"/>
          <p14:tracePt t="14245" x="5645150" y="4959350"/>
          <p14:tracePt t="14262" x="5632450" y="5029200"/>
          <p14:tracePt t="14279" x="5632450" y="5111750"/>
          <p14:tracePt t="14295" x="5708650" y="5219700"/>
          <p14:tracePt t="14312" x="5803900" y="5321300"/>
          <p14:tracePt t="14329" x="5886450" y="5397500"/>
          <p14:tracePt t="14346" x="5969000" y="5461000"/>
          <p14:tracePt t="14362" x="6038850" y="5518150"/>
          <p14:tracePt t="14379" x="6089650" y="5556250"/>
          <p14:tracePt t="14397" x="6121400" y="5581650"/>
          <p14:tracePt t="14412" x="6146800" y="5619750"/>
          <p14:tracePt t="14429" x="6184900" y="5657850"/>
          <p14:tracePt t="14446" x="6210300" y="5683250"/>
          <p14:tracePt t="14462" x="6280150" y="5715000"/>
          <p14:tracePt t="14479" x="6343650" y="5727700"/>
          <p14:tracePt t="14496" x="6388100" y="5740400"/>
          <p14:tracePt t="14512" x="6470650" y="5746750"/>
          <p14:tracePt t="14529" x="6540500" y="5778500"/>
          <p14:tracePt t="14546" x="6629400" y="5797550"/>
          <p14:tracePt t="14562" x="6718300" y="5810250"/>
          <p14:tracePt t="14565" x="6769100" y="5822950"/>
          <p14:tracePt t="14579" x="6807200" y="5822950"/>
          <p14:tracePt t="14597" x="6934200" y="5829300"/>
          <p14:tracePt t="14612" x="7042150" y="5829300"/>
          <p14:tracePt t="14629" x="7156450" y="5829300"/>
          <p14:tracePt t="14646" x="7213600" y="5829300"/>
          <p14:tracePt t="14663" x="7289800" y="5810250"/>
          <p14:tracePt t="14679" x="7334250" y="5791200"/>
          <p14:tracePt t="14696" x="7372350" y="5784850"/>
          <p14:tracePt t="14712" x="7435850" y="5765800"/>
          <p14:tracePt t="14729" x="7505700" y="5734050"/>
          <p14:tracePt t="14746" x="7588250" y="5702300"/>
          <p14:tracePt t="14763" x="7677150" y="5645150"/>
          <p14:tracePt t="14780" x="7747000" y="5562600"/>
          <p14:tracePt t="14796" x="7848600" y="5372100"/>
          <p14:tracePt t="14813" x="7956550" y="5162550"/>
          <p14:tracePt t="14829" x="8121650" y="4864100"/>
          <p14:tracePt t="14846" x="8229600" y="4610100"/>
          <p14:tracePt t="14863" x="8312150" y="4400550"/>
          <p14:tracePt t="14879" x="8343900" y="4197350"/>
          <p14:tracePt t="14896" x="8356600" y="3987800"/>
          <p14:tracePt t="14913" x="8356600" y="3740150"/>
          <p14:tracePt t="14929" x="8324850" y="3568700"/>
          <p14:tracePt t="14946" x="8305800" y="3441700"/>
          <p14:tracePt t="14963" x="8286750" y="3390900"/>
          <p14:tracePt t="14979" x="8261350" y="3365500"/>
          <p14:tracePt t="14996" x="8128000" y="3346450"/>
          <p14:tracePt t="15013" x="7867650" y="3308350"/>
          <p14:tracePt t="15029" x="7575550" y="3308350"/>
          <p14:tracePt t="15046" x="7378700" y="3308350"/>
          <p14:tracePt t="15063" x="7207250" y="3333750"/>
          <p14:tracePt t="15080" x="7010400" y="3416300"/>
          <p14:tracePt t="15096" x="6718300" y="3549650"/>
          <p14:tracePt t="15113" x="6343650" y="3702050"/>
          <p14:tracePt t="15130" x="6045200" y="3860800"/>
          <p14:tracePt t="15146" x="5930900" y="3975100"/>
          <p14:tracePt t="15163" x="5918200" y="4108450"/>
          <p14:tracePt t="15180" x="5949950" y="4286250"/>
          <p14:tracePt t="15196" x="5975350" y="4394200"/>
          <p14:tracePt t="15213" x="5988050" y="4495800"/>
          <p14:tracePt t="15230" x="6007100" y="4610100"/>
          <p14:tracePt t="15246" x="6019800" y="4711700"/>
          <p14:tracePt t="15263" x="6051550" y="4800600"/>
          <p14:tracePt t="15280" x="6083300" y="4851400"/>
          <p14:tracePt t="15296" x="6121400" y="4902200"/>
          <p14:tracePt t="15313" x="6153150" y="4953000"/>
          <p14:tracePt t="15330" x="6178550" y="5016500"/>
          <p14:tracePt t="15346" x="6197600" y="5067300"/>
          <p14:tracePt t="15363" x="6216650" y="5105400"/>
          <p14:tracePt t="15380" x="6235700" y="5137150"/>
          <p14:tracePt t="15396" x="6267450" y="5149850"/>
          <p14:tracePt t="15413" x="6299200" y="5149850"/>
          <p14:tracePt t="15430" x="6305550" y="5149850"/>
          <p14:tracePt t="15447" x="6318250" y="5149850"/>
          <p14:tracePt t="15463" x="6350000" y="5149850"/>
          <p14:tracePt t="15480" x="6394450" y="5149850"/>
          <p14:tracePt t="15496" x="6451600" y="5162550"/>
          <p14:tracePt t="15513" x="6502400" y="5187950"/>
          <p14:tracePt t="15530" x="6604000" y="5213350"/>
          <p14:tracePt t="15547" x="6743700" y="5257800"/>
          <p14:tracePt t="15563" x="6864350" y="5289550"/>
          <p14:tracePt t="15566" x="6927850" y="5308600"/>
          <p14:tracePt t="15580" x="7010400" y="5340350"/>
          <p14:tracePt t="15597" x="7080250" y="5372100"/>
          <p14:tracePt t="15613" x="7156450" y="5403850"/>
          <p14:tracePt t="15630" x="7213600" y="5416550"/>
          <p14:tracePt t="15647" x="7270750" y="5429250"/>
          <p14:tracePt t="15663" x="7321550" y="5435600"/>
          <p14:tracePt t="15680" x="7353300" y="5435600"/>
          <p14:tracePt t="15697" x="7378700" y="5435600"/>
          <p14:tracePt t="15713" x="7391400" y="5435600"/>
          <p14:tracePt t="15730" x="7410450" y="5422900"/>
          <p14:tracePt t="15763" x="7416800" y="5416550"/>
          <p14:tracePt t="15780" x="7429500" y="5410200"/>
          <p14:tracePt t="15797" x="7454900" y="5391150"/>
          <p14:tracePt t="15813" x="7467600" y="5384800"/>
          <p14:tracePt t="15830" x="7499350" y="5365750"/>
          <p14:tracePt t="15847" x="7505700" y="5334000"/>
          <p14:tracePt t="15863" x="7512050" y="5321300"/>
          <p14:tracePt t="16133" x="7518400" y="5314950"/>
          <p14:tracePt t="16173" x="7518400" y="5308600"/>
          <p14:tracePt t="16181" x="7518400" y="5289550"/>
          <p14:tracePt t="16190" x="7518400" y="5270500"/>
          <p14:tracePt t="16199" x="7518400" y="5251450"/>
          <p14:tracePt t="16214" x="7518400" y="5226050"/>
          <p14:tracePt t="16231" x="7518400" y="5213350"/>
          <p14:tracePt t="16247" x="7524750" y="5187950"/>
          <p14:tracePt t="16264" x="7524750" y="5168900"/>
          <p14:tracePt t="16281" x="7524750" y="5124450"/>
          <p14:tracePt t="16297" x="7531100" y="5067300"/>
          <p14:tracePt t="16314" x="7543800" y="5022850"/>
          <p14:tracePt t="16331" x="7543800" y="4984750"/>
          <p14:tracePt t="16347" x="7550150" y="4953000"/>
          <p14:tracePt t="16364" x="7550150" y="4902200"/>
          <p14:tracePt t="16381" x="7556500" y="4876800"/>
          <p14:tracePt t="16397" x="7556500" y="4851400"/>
          <p14:tracePt t="16414" x="7569200" y="4819650"/>
          <p14:tracePt t="16431" x="7569200" y="4806950"/>
          <p14:tracePt t="16447" x="7569200" y="4787900"/>
          <p14:tracePt t="16465" x="7569200" y="4781550"/>
          <p14:tracePt t="16481" x="7569200" y="4768850"/>
          <p14:tracePt t="16645" x="7569200" y="4762500"/>
          <p14:tracePt t="16653" x="7569200" y="4756150"/>
          <p14:tracePt t="16797" x="7569200" y="4749800"/>
          <p14:tracePt t="16805" x="7543800" y="4730750"/>
          <p14:tracePt t="16814" x="7543800" y="4724400"/>
          <p14:tracePt t="16831" x="7505700" y="4673600"/>
          <p14:tracePt t="16848" x="7467600" y="4603750"/>
          <p14:tracePt t="16864" x="7435850" y="4552950"/>
          <p14:tracePt t="16881" x="7429500" y="4533900"/>
          <p14:tracePt t="16898" x="7416800" y="4514850"/>
          <p14:tracePt t="16914" x="7410450" y="4508500"/>
          <p14:tracePt t="16957" x="7404100" y="4502150"/>
          <p14:tracePt t="16973" x="7397750" y="4502150"/>
          <p14:tracePt t="16981" x="7391400" y="4502150"/>
          <p14:tracePt t="16998" x="7378700" y="4508500"/>
          <p14:tracePt t="17014" x="7366000" y="4514850"/>
          <p14:tracePt t="17031" x="7346950" y="4527550"/>
          <p14:tracePt t="17048" x="7340600" y="4540250"/>
          <p14:tracePt t="17064" x="7334250" y="4552950"/>
          <p14:tracePt t="17081" x="7327900" y="4559300"/>
          <p14:tracePt t="17446" x="7321550" y="4559300"/>
          <p14:tracePt t="17463" x="7321550" y="4552950"/>
          <p14:tracePt t="17471" x="7321550" y="4540250"/>
          <p14:tracePt t="17482" x="7321550" y="4533900"/>
          <p14:tracePt t="17499" x="7308850" y="4508500"/>
          <p14:tracePt t="17515" x="7308850" y="4489450"/>
          <p14:tracePt t="17533" x="7308850" y="4470400"/>
          <p14:tracePt t="17639" x="7302500" y="4464050"/>
          <p14:tracePt t="17662" x="7296150" y="4464050"/>
          <p14:tracePt t="17678" x="7289800" y="4464050"/>
          <p14:tracePt t="17968" x="7289800" y="4470400"/>
          <p14:tracePt t="17974" x="7289800" y="4476750"/>
          <p14:tracePt t="17983" x="7289800" y="4483100"/>
          <p14:tracePt t="17999" x="7289800" y="4495800"/>
          <p14:tracePt t="18102" x="7283450" y="4502150"/>
          <p14:tracePt t="18158" x="7277100" y="4502150"/>
          <p14:tracePt t="18310" x="7270750" y="4502150"/>
          <p14:tracePt t="19207" x="7277100" y="4502150"/>
          <p14:tracePt t="19216" x="7289800" y="4502150"/>
          <p14:tracePt t="19223" x="7296150" y="4502150"/>
          <p14:tracePt t="19234" x="7308850" y="4502150"/>
          <p14:tracePt t="19250" x="7334250" y="4495800"/>
          <p14:tracePt t="19267" x="7366000" y="4495800"/>
          <p14:tracePt t="19284" x="7410450" y="4495800"/>
          <p14:tracePt t="19301" x="7512050" y="4514850"/>
          <p14:tracePt t="19317" x="7562850" y="4521200"/>
          <p14:tracePt t="19333" x="7594600" y="4521200"/>
          <p14:tracePt t="19350" x="7607300" y="4521200"/>
          <p14:tracePt t="19438" x="7600950" y="4521200"/>
          <p14:tracePt t="19494" x="7594600" y="4521200"/>
          <p14:tracePt t="19543" x="7588250" y="4521200"/>
          <p14:tracePt t="19551" x="7581900" y="4521200"/>
          <p14:tracePt t="19560" x="7575550" y="4521200"/>
          <p14:tracePt t="19567" x="7562850" y="4521200"/>
          <p14:tracePt t="19584" x="7543800" y="4521200"/>
          <p14:tracePt t="19601" x="7524750" y="4521200"/>
          <p14:tracePt t="19617" x="7493000" y="4521200"/>
          <p14:tracePt t="19634" x="7467600" y="4521200"/>
          <p14:tracePt t="19651" x="7448550" y="4521200"/>
          <p14:tracePt t="19669" x="7429500" y="4521200"/>
          <p14:tracePt t="19685" x="7423150" y="4521200"/>
          <p14:tracePt t="19701" x="7410450" y="4521200"/>
          <p14:tracePt t="19717" x="7397750" y="4521200"/>
          <p14:tracePt t="19734" x="7385050" y="4514850"/>
          <p14:tracePt t="19856" x="7378700" y="4514850"/>
          <p14:tracePt t="20350" x="7372350" y="4514850"/>
          <p14:tracePt t="20398" x="7366000" y="4521200"/>
          <p14:tracePt t="20406" x="7359650" y="4521200"/>
          <p14:tracePt t="20418" x="7359650" y="4527550"/>
          <p14:tracePt t="20435" x="7353300" y="4533900"/>
          <p14:tracePt t="20451" x="7346950" y="4533900"/>
          <p14:tracePt t="20468" x="7334250" y="4533900"/>
          <p14:tracePt t="20485" x="7315200" y="4533900"/>
          <p14:tracePt t="20518" x="7308850" y="4540250"/>
          <p14:tracePt t="20535" x="7302500" y="4546600"/>
          <p14:tracePt t="20551" x="7302500" y="4552950"/>
          <p14:tracePt t="20568" x="7296150" y="45529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2D4BA-35B6-41C0-9BB4-C9CBB5DDAE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3" t="10975" r="28134" b="21478"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3B252C-DDC1-47E5-99CA-57FDCC3EB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404664"/>
            <a:ext cx="9144000" cy="1476276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latin typeface="+mn-lt"/>
              </a:rPr>
              <a:t>Conclusions</a:t>
            </a:r>
            <a:endParaRPr lang="nl-NL" sz="9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6FD8B0-AE53-46E4-B30A-A3DB3712E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368" y="1772817"/>
            <a:ext cx="11325596" cy="3526296"/>
          </a:xfrm>
        </p:spPr>
        <p:txBody>
          <a:bodyPr>
            <a:normAutofit lnSpcReduction="100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i="1" dirty="0" smtClean="0">
                <a:solidFill>
                  <a:schemeClr val="bg1"/>
                </a:solidFill>
              </a:rPr>
              <a:t>Direct comparison between process-based models and observation are not straightforward.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i="1" dirty="0" smtClean="0">
                <a:solidFill>
                  <a:schemeClr val="bg1"/>
                </a:solidFill>
              </a:rPr>
              <a:t>Sand wave length and height are qualitatively modeled correctly.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i="1" dirty="0" smtClean="0">
                <a:solidFill>
                  <a:schemeClr val="bg1"/>
                </a:solidFill>
              </a:rPr>
              <a:t>Calibration and correction steps can be used to obtain reasonable quantitative estimates.</a:t>
            </a:r>
            <a:endParaRPr lang="en-US" sz="4000" i="1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FFC74F-92C5-4290-92F2-7383B6DA8D7D}"/>
              </a:ext>
            </a:extLst>
          </p:cNvPr>
          <p:cNvGrpSpPr/>
          <p:nvPr/>
        </p:nvGrpSpPr>
        <p:grpSpPr>
          <a:xfrm>
            <a:off x="0" y="5589240"/>
            <a:ext cx="12192000" cy="1268760"/>
            <a:chOff x="0" y="5589240"/>
            <a:chExt cx="12192000" cy="12687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FED31D-6209-4712-B217-C9E328524E63}"/>
                </a:ext>
              </a:extLst>
            </p:cNvPr>
            <p:cNvSpPr/>
            <p:nvPr/>
          </p:nvSpPr>
          <p:spPr>
            <a:xfrm>
              <a:off x="0" y="5589240"/>
              <a:ext cx="12192000" cy="1268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D4A29CB-9CEA-4F4F-8926-3F74E4A45824}"/>
                </a:ext>
              </a:extLst>
            </p:cNvPr>
            <p:cNvGrpSpPr/>
            <p:nvPr/>
          </p:nvGrpSpPr>
          <p:grpSpPr>
            <a:xfrm>
              <a:off x="0" y="5735637"/>
              <a:ext cx="11985741" cy="1109365"/>
              <a:chOff x="0" y="5735637"/>
              <a:chExt cx="11985741" cy="1109365"/>
            </a:xfrm>
          </p:grpSpPr>
          <p:pic>
            <p:nvPicPr>
              <p:cNvPr id="5" name="Picture 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2EA60B8-11C3-40DA-94EF-6137757A5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24592" y="5773324"/>
                <a:ext cx="561149" cy="908127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B0014A47-2666-4C22-9BAD-9B30BCD7A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13274" y="5942662"/>
                <a:ext cx="1243131" cy="623478"/>
              </a:xfrm>
              <a:prstGeom prst="rect">
                <a:avLst/>
              </a:prstGeom>
            </p:spPr>
          </p:pic>
          <p:pic>
            <p:nvPicPr>
              <p:cNvPr id="8" name="Picture 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A0E3B38-3FA6-42FD-8B5C-863A09F1F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2604" y="5735637"/>
                <a:ext cx="1935418" cy="760025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0C3252B5-2F53-45E0-9A43-33D44090A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7371" y="6022478"/>
                <a:ext cx="1613891" cy="507108"/>
              </a:xfrm>
              <a:prstGeom prst="rect">
                <a:avLst/>
              </a:prstGeom>
            </p:spPr>
          </p:pic>
          <p:pic>
            <p:nvPicPr>
              <p:cNvPr id="10" name="Picture 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6D80F4F-AA5C-4C98-A4F4-A9A6D13B4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8279" y="5809151"/>
                <a:ext cx="1414292" cy="892836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859A0B6B-9700-4131-9B91-0B3EC184A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166002" y="5735637"/>
                <a:ext cx="1385780" cy="573683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bed, table&#10;&#10;Description automatically generated">
                <a:extLst>
                  <a:ext uri="{FF2B5EF4-FFF2-40B4-BE49-F238E27FC236}">
                    <a16:creationId xmlns:a16="http://schemas.microsoft.com/office/drawing/2014/main" id="{DB2074D6-1033-48D8-A16D-F389E2D4F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5278" y="5840166"/>
                <a:ext cx="1243130" cy="785589"/>
              </a:xfrm>
              <a:prstGeom prst="rect">
                <a:avLst/>
              </a:prstGeom>
            </p:spPr>
          </p:pic>
          <p:pic>
            <p:nvPicPr>
              <p:cNvPr id="13" name="Picture 1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701E5093-B1A1-4EF7-B176-404062C22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2424" y="5900486"/>
                <a:ext cx="1341465" cy="66495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E98A0E4-8379-4CD0-A68E-50ADC4FB4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6877" y="6165304"/>
                <a:ext cx="1046597" cy="59354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83E46A5-7B24-4B2B-B1C5-29C207C17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330222"/>
                <a:ext cx="2667000" cy="514780"/>
              </a:xfrm>
              <a:prstGeom prst="rect">
                <a:avLst/>
              </a:prstGeom>
            </p:spPr>
          </p:pic>
        </p:grpSp>
      </p:grpSp>
      <p:sp>
        <p:nvSpPr>
          <p:cNvPr id="19" name="Rectangle 18"/>
          <p:cNvSpPr/>
          <p:nvPr/>
        </p:nvSpPr>
        <p:spPr>
          <a:xfrm>
            <a:off x="9258369" y="5160705"/>
            <a:ext cx="3137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g.h.p.campmans@utwente.nl</a:t>
            </a:r>
            <a:endParaRPr lang="nl-NL" i="1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r="12623"/>
          <a:stretch/>
        </p:blipFill>
        <p:spPr>
          <a:xfrm>
            <a:off x="10726714" y="83240"/>
            <a:ext cx="1324431" cy="1689577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454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87"/>
    </mc:Choice>
    <mc:Fallback>
      <p:transition spd="slow" advTm="6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94" x="7289800" y="4552950"/>
          <p14:tracePt t="2381" x="7289800" y="4559300"/>
          <p14:tracePt t="2486" x="7283450" y="4559300"/>
          <p14:tracePt t="2982" x="7277100" y="4559300"/>
          <p14:tracePt t="2998" x="7270750" y="4546600"/>
          <p14:tracePt t="3006" x="7245350" y="4502150"/>
          <p14:tracePt t="3017" x="7200900" y="4457700"/>
          <p14:tracePt t="3033" x="7105650" y="4318000"/>
          <p14:tracePt t="3050" x="6997700" y="4184650"/>
          <p14:tracePt t="3067" x="6813550" y="3994150"/>
          <p14:tracePt t="3085" x="6483350" y="3708400"/>
          <p14:tracePt t="3100" x="6153150" y="3416300"/>
          <p14:tracePt t="3118" x="5791200" y="3086100"/>
          <p14:tracePt t="3134" x="5441950" y="2749550"/>
          <p14:tracePt t="3150" x="5130800" y="2451100"/>
          <p14:tracePt t="3168" x="4889500" y="2292350"/>
          <p14:tracePt t="3184" x="4629150" y="2165350"/>
          <p14:tracePt t="3201" x="4362450" y="2063750"/>
          <p14:tracePt t="3217" x="4114800" y="1987550"/>
          <p14:tracePt t="3234" x="3816350" y="1892300"/>
          <p14:tracePt t="3250" x="3479800" y="1822450"/>
          <p14:tracePt t="3267" x="3105150" y="1739900"/>
          <p14:tracePt t="3284" x="2552700" y="1644650"/>
          <p14:tracePt t="3300" x="2317750" y="1619250"/>
          <p14:tracePt t="3317" x="2171700" y="1619250"/>
          <p14:tracePt t="3334" x="2051050" y="1619250"/>
          <p14:tracePt t="3350" x="1949450" y="1619250"/>
          <p14:tracePt t="3367" x="1854200" y="1644650"/>
          <p14:tracePt t="3373" x="1809750" y="1676400"/>
          <p14:tracePt t="3384" x="1778000" y="1695450"/>
          <p14:tracePt t="3401" x="1720850" y="1746250"/>
          <p14:tracePt t="3417" x="1663700" y="1803400"/>
          <p14:tracePt t="3434" x="1619250" y="1822450"/>
          <p14:tracePt t="3451" x="1581150" y="1835150"/>
          <p14:tracePt t="3467" x="1549400" y="1835150"/>
          <p14:tracePt t="3484" x="1530350" y="1854200"/>
          <p14:tracePt t="3501" x="1517650" y="1873250"/>
          <p14:tracePt t="3518" x="1511300" y="1905000"/>
          <p14:tracePt t="3534" x="1504950" y="1943100"/>
          <p14:tracePt t="3551" x="1492250" y="1987550"/>
          <p14:tracePt t="3567" x="1492250" y="2025650"/>
          <p14:tracePt t="3584" x="1492250" y="2057400"/>
          <p14:tracePt t="3601" x="1492250" y="2076450"/>
          <p14:tracePt t="3617" x="1492250" y="2095500"/>
          <p14:tracePt t="3634" x="1492250" y="2127250"/>
          <p14:tracePt t="3651" x="1492250" y="2165350"/>
          <p14:tracePt t="3669" x="1492250" y="2216150"/>
          <p14:tracePt t="3684" x="1498600" y="2260600"/>
          <p14:tracePt t="3701" x="1511300" y="2298700"/>
          <p14:tracePt t="3718" x="1530350" y="2343150"/>
          <p14:tracePt t="3734" x="1562100" y="2413000"/>
          <p14:tracePt t="3751" x="1581150" y="2444750"/>
          <p14:tracePt t="3768" x="1695450" y="2476500"/>
          <p14:tracePt t="3784" x="1835150" y="2476500"/>
          <p14:tracePt t="3801" x="1974850" y="2476500"/>
          <p14:tracePt t="3818" x="2139950" y="2476500"/>
          <p14:tracePt t="3834" x="2438400" y="2444750"/>
          <p14:tracePt t="3851" x="2965450" y="2406650"/>
          <p14:tracePt t="3869" x="3981450" y="2406650"/>
          <p14:tracePt t="3884" x="4425950" y="2406650"/>
          <p14:tracePt t="3901" x="4591050" y="2393950"/>
          <p14:tracePt t="3918" x="4629150" y="2393950"/>
          <p14:tracePt t="3951" x="4641850" y="2393950"/>
          <p14:tracePt t="3968" x="4667250" y="2387600"/>
          <p14:tracePt t="3984" x="4699000" y="2381250"/>
          <p14:tracePt t="4001" x="4711700" y="2381250"/>
          <p14:tracePt t="4158" x="4705350" y="2381250"/>
          <p14:tracePt t="4398" x="4718050" y="2381250"/>
          <p14:tracePt t="4406" x="4762500" y="2381250"/>
          <p14:tracePt t="4418" x="4813300" y="2381250"/>
          <p14:tracePt t="4435" x="4908550" y="2381250"/>
          <p14:tracePt t="4453" x="5143500" y="2381250"/>
          <p14:tracePt t="4469" x="5638800" y="2381250"/>
          <p14:tracePt t="4485" x="6254750" y="2381250"/>
          <p14:tracePt t="4502" x="6826250" y="2381250"/>
          <p14:tracePt t="4518" x="7150100" y="2381250"/>
          <p14:tracePt t="4535" x="7277100" y="2381250"/>
          <p14:tracePt t="4552" x="7334250" y="2381250"/>
          <p14:tracePt t="4568" x="7366000" y="2387600"/>
          <p14:tracePt t="4585" x="7454900" y="2387600"/>
          <p14:tracePt t="4602" x="7594600" y="2413000"/>
          <p14:tracePt t="4619" x="7721600" y="2432050"/>
          <p14:tracePt t="4635" x="7804150" y="2438400"/>
          <p14:tracePt t="4652" x="7816850" y="2438400"/>
          <p14:tracePt t="4782" x="7823200" y="2438400"/>
          <p14:tracePt t="4790" x="7829550" y="2438400"/>
          <p14:tracePt t="4802" x="7842250" y="2438400"/>
          <p14:tracePt t="4818" x="7912100" y="2438400"/>
          <p14:tracePt t="4835" x="8045450" y="2444750"/>
          <p14:tracePt t="4852" x="8432800" y="2457450"/>
          <p14:tracePt t="4868" x="8756650" y="2457450"/>
          <p14:tracePt t="4885" x="9137650" y="2457450"/>
          <p14:tracePt t="4902" x="9569450" y="2457450"/>
          <p14:tracePt t="4919" x="10090150" y="2457450"/>
          <p14:tracePt t="4935" x="10483850" y="2419350"/>
          <p14:tracePt t="4952" x="10744200" y="2387600"/>
          <p14:tracePt t="4969" x="10864850" y="2362200"/>
          <p14:tracePt t="4986" x="10871200" y="2362200"/>
          <p14:tracePt t="5022" x="10839450" y="2362200"/>
          <p14:tracePt t="5036" x="10763250" y="2368550"/>
          <p14:tracePt t="5052" x="10287000" y="2432050"/>
          <p14:tracePt t="5069" x="9702800" y="2514600"/>
          <p14:tracePt t="5086" x="8940800" y="2628900"/>
          <p14:tracePt t="5102" x="7962900" y="2768600"/>
          <p14:tracePt t="5119" x="6870700" y="2921000"/>
          <p14:tracePt t="5136" x="5943600" y="3054350"/>
          <p14:tracePt t="5152" x="5397500" y="3105150"/>
          <p14:tracePt t="5169" x="5181600" y="3111500"/>
          <p14:tracePt t="5186" x="5060950" y="3111500"/>
          <p14:tracePt t="5202" x="5010150" y="3111500"/>
          <p14:tracePt t="5219" x="4946650" y="3111500"/>
          <p14:tracePt t="5238" x="4813300" y="3111500"/>
          <p14:tracePt t="5252" x="4667250" y="3111500"/>
          <p14:tracePt t="5269" x="4546600" y="3111500"/>
          <p14:tracePt t="5286" x="4413250" y="3111500"/>
          <p14:tracePt t="5302" x="4330700" y="3111500"/>
          <p14:tracePt t="5319" x="4267200" y="3105150"/>
          <p14:tracePt t="5335" x="4178300" y="3092450"/>
          <p14:tracePt t="5352" x="4083050" y="3086100"/>
          <p14:tracePt t="5369" x="3994150" y="3073400"/>
          <p14:tracePt t="5385" x="3943350" y="3067050"/>
          <p14:tracePt t="5402" x="3924300" y="3067050"/>
          <p14:tracePt t="5435" x="3911600" y="3067050"/>
          <p14:tracePt t="5452" x="3892550" y="3054350"/>
          <p14:tracePt t="5469" x="3873500" y="3041650"/>
          <p14:tracePt t="5485" x="3829050" y="3022600"/>
          <p14:tracePt t="5502" x="3790950" y="2984500"/>
          <p14:tracePt t="5519" x="3746500" y="2946400"/>
          <p14:tracePt t="5535" x="3714750" y="2927350"/>
          <p14:tracePt t="5552" x="3689350" y="2914650"/>
          <p14:tracePt t="5569" x="3651250" y="2895600"/>
          <p14:tracePt t="5585" x="3613150" y="2889250"/>
          <p14:tracePt t="5602" x="3562350" y="2882900"/>
          <p14:tracePt t="5619" x="3511550" y="2857500"/>
          <p14:tracePt t="5636" x="3486150" y="2851150"/>
          <p14:tracePt t="5652" x="3467100" y="2844800"/>
          <p14:tracePt t="5669" x="3448050" y="2838450"/>
          <p14:tracePt t="5686" x="3435350" y="2838450"/>
          <p14:tracePt t="5702" x="3422650" y="2838450"/>
          <p14:tracePt t="5719" x="3409950" y="2838450"/>
          <p14:tracePt t="5821" x="3409950" y="2825750"/>
          <p14:tracePt t="5829" x="3416300" y="2819400"/>
          <p14:tracePt t="5839" x="3429000" y="2819400"/>
          <p14:tracePt t="5852" x="3448050" y="2813050"/>
          <p14:tracePt t="5869" x="3479800" y="2794000"/>
          <p14:tracePt t="5886" x="3505200" y="2787650"/>
          <p14:tracePt t="5902" x="3517900" y="2787650"/>
          <p14:tracePt t="5919" x="3524250" y="2787650"/>
          <p14:tracePt t="5936" x="3530600" y="2781300"/>
          <p14:tracePt t="5952" x="3543300" y="2781300"/>
          <p14:tracePt t="5969" x="3587750" y="2781300"/>
          <p14:tracePt t="5986" x="3689350" y="2781300"/>
          <p14:tracePt t="6003" x="3810000" y="2781300"/>
          <p14:tracePt t="6019" x="3892550" y="2781300"/>
          <p14:tracePt t="6036" x="3962400" y="2774950"/>
          <p14:tracePt t="6053" x="4000500" y="2768600"/>
          <p14:tracePt t="6069" x="4032250" y="2768600"/>
          <p14:tracePt t="6086" x="4083050" y="2768600"/>
          <p14:tracePt t="6103" x="4133850" y="2755900"/>
          <p14:tracePt t="6119" x="4146550" y="2755900"/>
          <p14:tracePt t="6167" x="4152900" y="2749550"/>
          <p14:tracePt t="6198" x="4159250" y="2749550"/>
          <p14:tracePt t="6206" x="4171950" y="2749550"/>
          <p14:tracePt t="6461" x="4178300" y="2749550"/>
          <p14:tracePt t="6469" x="4191000" y="2749550"/>
          <p14:tracePt t="6478" x="4197350" y="2749550"/>
          <p14:tracePt t="6487" x="4222750" y="2749550"/>
          <p14:tracePt t="6503" x="4254500" y="2743200"/>
          <p14:tracePt t="6520" x="4286250" y="2736850"/>
          <p14:tracePt t="6537" x="4311650" y="2736850"/>
          <p14:tracePt t="6553" x="4349750" y="2736850"/>
          <p14:tracePt t="6570" x="4400550" y="2736850"/>
          <p14:tracePt t="6588" x="4470400" y="2736850"/>
          <p14:tracePt t="6603" x="4521200" y="2736850"/>
          <p14:tracePt t="6620" x="4559300" y="2736850"/>
          <p14:tracePt t="6974" x="4565650" y="2736850"/>
          <p14:tracePt t="6982" x="4584700" y="2736850"/>
          <p14:tracePt t="6990" x="4603750" y="2736850"/>
          <p14:tracePt t="7005" x="4641850" y="2736850"/>
          <p14:tracePt t="7021" x="4775200" y="2736850"/>
          <p14:tracePt t="7037" x="5137150" y="2736850"/>
          <p14:tracePt t="7054" x="5835650" y="2768600"/>
          <p14:tracePt t="7071" x="6540500" y="2768600"/>
          <p14:tracePt t="7087" x="7042150" y="2794000"/>
          <p14:tracePt t="7106" x="7340600" y="2794000"/>
          <p14:tracePt t="7121" x="7480300" y="2794000"/>
          <p14:tracePt t="7137" x="7531100" y="2800350"/>
          <p14:tracePt t="7154" x="7556500" y="2800350"/>
          <p14:tracePt t="7187" x="7569200" y="2800350"/>
          <p14:tracePt t="7262" x="7581900" y="2794000"/>
          <p14:tracePt t="7270" x="7594600" y="2787650"/>
          <p14:tracePt t="7278" x="7620000" y="2774950"/>
          <p14:tracePt t="7287" x="7658100" y="2755900"/>
          <p14:tracePt t="7304" x="7778750" y="2730500"/>
          <p14:tracePt t="7321" x="7924800" y="2711450"/>
          <p14:tracePt t="7339" x="8089900" y="2711450"/>
          <p14:tracePt t="7354" x="8343900" y="2711450"/>
          <p14:tracePt t="7360" x="8483600" y="2711450"/>
          <p14:tracePt t="7371" x="8604250" y="2711450"/>
          <p14:tracePt t="7388" x="8794750" y="2711450"/>
          <p14:tracePt t="7404" x="8978900" y="2711450"/>
          <p14:tracePt t="7422" x="9055100" y="2730500"/>
          <p14:tracePt t="7437" x="9131300" y="2736850"/>
          <p14:tracePt t="7454" x="9169400" y="2743200"/>
          <p14:tracePt t="7471" x="9188450" y="2755900"/>
          <p14:tracePt t="7512" x="9194800" y="2755900"/>
          <p14:tracePt t="7529" x="9201150" y="2755900"/>
          <p14:tracePt t="7537" x="9207500" y="2755900"/>
          <p14:tracePt t="7554" x="9226550" y="2755900"/>
          <p14:tracePt t="7571" x="9239250" y="2755900"/>
          <p14:tracePt t="7670" x="9245600" y="2755900"/>
          <p14:tracePt t="7686" x="9258300" y="2755900"/>
          <p14:tracePt t="7695" x="9264650" y="2755900"/>
          <p14:tracePt t="7704" x="9277350" y="2755900"/>
          <p14:tracePt t="7721" x="9309100" y="2774950"/>
          <p14:tracePt t="7738" x="9353550" y="2787650"/>
          <p14:tracePt t="7754" x="9398000" y="2800350"/>
          <p14:tracePt t="7771" x="9436100" y="2806700"/>
          <p14:tracePt t="7789" x="9461500" y="2806700"/>
          <p14:tracePt t="7804" x="9474200" y="2806700"/>
          <p14:tracePt t="7821" x="9480550" y="2806700"/>
          <p14:tracePt t="8054" x="9480550" y="2813050"/>
          <p14:tracePt t="8446" x="9474200" y="2819400"/>
          <p14:tracePt t="8454" x="9467850" y="2825750"/>
          <p14:tracePt t="8694" x="9461500" y="2825750"/>
          <p14:tracePt t="8718" x="9455150" y="2825750"/>
          <p14:tracePt t="8726" x="9448800" y="2825750"/>
          <p14:tracePt t="8739" x="9442450" y="2825750"/>
          <p14:tracePt t="8755" x="9436100" y="2825750"/>
          <p14:tracePt t="8772" x="9429750" y="2825750"/>
          <p14:tracePt t="9325" x="9436100" y="2825750"/>
          <p14:tracePt t="9333" x="9442450" y="2825750"/>
          <p14:tracePt t="9341" x="9448800" y="2825750"/>
          <p14:tracePt t="9355" x="9461500" y="2825750"/>
          <p14:tracePt t="9372" x="9480550" y="2825750"/>
          <p14:tracePt t="9389" x="9486900" y="2819400"/>
          <p14:tracePt t="9406" x="9499600" y="2819400"/>
          <p14:tracePt t="9422" x="9505950" y="2819400"/>
          <p14:tracePt t="9517" x="9518650" y="2819400"/>
          <p14:tracePt t="10559" x="9505950" y="2819400"/>
          <p14:tracePt t="11447" x="9512300" y="2819400"/>
          <p14:tracePt t="11465" x="9518650" y="2819400"/>
          <p14:tracePt t="11486" x="9525000" y="2819400"/>
          <p14:tracePt t="11560" x="9531350" y="2813050"/>
          <p14:tracePt t="11696" x="9531350" y="2806700"/>
          <p14:tracePt t="11710" x="9531350" y="2800350"/>
          <p14:tracePt t="11727" x="9531350" y="2787650"/>
          <p14:tracePt t="11751" x="9531350" y="2781300"/>
          <p14:tracePt t="12054" x="9531350" y="2787650"/>
          <p14:tracePt t="12064" x="9531350" y="2800350"/>
          <p14:tracePt t="12078" x="9525000" y="2813050"/>
          <p14:tracePt t="12092" x="9525000" y="2825750"/>
          <p14:tracePt t="12109" x="9518650" y="2838450"/>
          <p14:tracePt t="12151" x="9512300" y="2844800"/>
          <p14:tracePt t="12648" x="9505950" y="2844800"/>
          <p14:tracePt t="12655" x="9505950" y="2851150"/>
          <p14:tracePt t="12672" x="9499600" y="2857500"/>
          <p14:tracePt t="12688" x="9499600" y="2863850"/>
          <p14:tracePt t="12695" x="9493250" y="2876550"/>
          <p14:tracePt t="12742" x="9493250" y="2882900"/>
          <p14:tracePt t="12750" x="9486900" y="2889250"/>
          <p14:tracePt t="12759" x="9486900" y="2895600"/>
          <p14:tracePt t="12775" x="9480550" y="2914650"/>
          <p14:tracePt t="12792" x="9474200" y="2921000"/>
          <p14:tracePt t="12809" x="9474200" y="2940050"/>
          <p14:tracePt t="12825" x="9467850" y="2946400"/>
          <p14:tracePt t="12842" x="9461500" y="2959100"/>
          <p14:tracePt t="12859" x="9461500" y="2978150"/>
          <p14:tracePt t="12862" x="9455150" y="2984500"/>
          <p14:tracePt t="12875" x="9448800" y="2997200"/>
          <p14:tracePt t="12892" x="9423400" y="3035300"/>
          <p14:tracePt t="12909" x="9404350" y="3060700"/>
          <p14:tracePt t="12926" x="9366250" y="3098800"/>
          <p14:tracePt t="12942" x="9309100" y="3136900"/>
          <p14:tracePt t="12959" x="9220200" y="3194050"/>
          <p14:tracePt t="12975" x="9144000" y="3238500"/>
          <p14:tracePt t="12992" x="9080500" y="3270250"/>
          <p14:tracePt t="13009" x="9004300" y="3289300"/>
          <p14:tracePt t="13025" x="8902700" y="3314700"/>
          <p14:tracePt t="13042" x="8794750" y="3333750"/>
          <p14:tracePt t="13059" x="8667750" y="3352800"/>
          <p14:tracePt t="13076" x="8566150" y="3384550"/>
          <p14:tracePt t="13093" x="8496300" y="3397250"/>
          <p14:tracePt t="13109" x="8458200" y="3409950"/>
          <p14:tracePt t="13126" x="8394700" y="3416300"/>
          <p14:tracePt t="13142" x="8324850" y="3422650"/>
          <p14:tracePt t="13159" x="8178800" y="3454400"/>
          <p14:tracePt t="13176" x="7886700" y="3460750"/>
          <p14:tracePt t="13193" x="7366000" y="3460750"/>
          <p14:tracePt t="13209" x="6813550" y="3556000"/>
          <p14:tracePt t="13226" x="6045200" y="3644900"/>
          <p14:tracePt t="13243" x="5384800" y="3683000"/>
          <p14:tracePt t="13259" x="4895850" y="3695700"/>
          <p14:tracePt t="13277" x="4597400" y="3695700"/>
          <p14:tracePt t="13293" x="4457700" y="3695700"/>
          <p14:tracePt t="13309" x="4349750" y="3695700"/>
          <p14:tracePt t="13326" x="4260850" y="3683000"/>
          <p14:tracePt t="13343" x="4133850" y="3670300"/>
          <p14:tracePt t="13359" x="4038600" y="3644900"/>
          <p14:tracePt t="13376" x="4013200" y="3613150"/>
          <p14:tracePt t="13790" x="4013200" y="3606800"/>
          <p14:tracePt t="13799" x="4013200" y="3587750"/>
          <p14:tracePt t="13810" x="4006850" y="3581400"/>
          <p14:tracePt t="13827" x="3987800" y="3562350"/>
          <p14:tracePt t="13843" x="3968750" y="3536950"/>
          <p14:tracePt t="13860" x="3949700" y="3530600"/>
          <p14:tracePt t="13864" x="3930650" y="3511550"/>
          <p14:tracePt t="13877" x="3854450" y="3486150"/>
          <p14:tracePt t="13893" x="3727450" y="3454400"/>
          <p14:tracePt t="13910" x="3511550" y="3390900"/>
          <p14:tracePt t="13927" x="3225800" y="3314700"/>
          <p14:tracePt t="13943" x="2965450" y="3289300"/>
          <p14:tracePt t="13960" x="2813050" y="3270250"/>
          <p14:tracePt t="13977" x="2717800" y="3257550"/>
          <p14:tracePt t="13994" x="2622550" y="3238500"/>
          <p14:tracePt t="14010" x="2540000" y="3238500"/>
          <p14:tracePt t="14027" x="2425700" y="3232150"/>
          <p14:tracePt t="14043" x="2330450" y="3232150"/>
          <p14:tracePt t="14061" x="2273300" y="3232150"/>
          <p14:tracePt t="14077" x="2241550" y="3232150"/>
          <p14:tracePt t="14093" x="2216150" y="3232150"/>
          <p14:tracePt t="14110" x="2190750" y="3238500"/>
          <p14:tracePt t="14127" x="2165350" y="3238500"/>
          <p14:tracePt t="14144" x="2133600" y="3244850"/>
          <p14:tracePt t="14160" x="2120900" y="3244850"/>
          <p14:tracePt t="14178" x="2108200" y="3244850"/>
          <p14:tracePt t="14319" x="2101850" y="3251200"/>
          <p14:tracePt t="14335" x="2101850" y="3257550"/>
          <p14:tracePt t="14358" x="2101850" y="3270250"/>
          <p14:tracePt t="14383" x="2101850" y="3276600"/>
          <p14:tracePt t="14399" x="2101850" y="3289300"/>
          <p14:tracePt t="14415" x="2101850" y="3295650"/>
          <p14:tracePt t="14431" x="2101850" y="3308350"/>
          <p14:tracePt t="14439" x="2108200" y="3308350"/>
          <p14:tracePt t="14455" x="2108200" y="3314700"/>
          <p14:tracePt t="14463" x="2108200" y="3327400"/>
          <p14:tracePt t="14487" x="2108200" y="3333750"/>
          <p14:tracePt t="14503" x="2108200" y="3346450"/>
          <p14:tracePt t="14551" x="2108200" y="3352800"/>
          <p14:tracePt t="14561" x="2101850" y="3352800"/>
          <p14:tracePt t="14568" x="2095500" y="3359150"/>
          <p14:tracePt t="14577" x="2089150" y="3359150"/>
          <p14:tracePt t="14594" x="2051050" y="3371850"/>
          <p14:tracePt t="14611" x="2012950" y="3371850"/>
          <p14:tracePt t="14627" x="1981200" y="3378200"/>
          <p14:tracePt t="14645" x="1949450" y="3378200"/>
          <p14:tracePt t="14661" x="1936750" y="3384550"/>
          <p14:tracePt t="14719" x="1943100" y="3384550"/>
          <p14:tracePt t="14726" x="1968500" y="3384550"/>
          <p14:tracePt t="14735" x="2025650" y="3397250"/>
          <p14:tracePt t="14744" x="2063750" y="3403600"/>
          <p14:tracePt t="14761" x="2197100" y="3416300"/>
          <p14:tracePt t="14777" x="2336800" y="3429000"/>
          <p14:tracePt t="14794" x="2508250" y="3429000"/>
          <p14:tracePt t="14811" x="2730500" y="3429000"/>
          <p14:tracePt t="14827" x="2933700" y="3441700"/>
          <p14:tracePt t="14845" x="3302000" y="3479800"/>
          <p14:tracePt t="14861" x="3575050" y="3517900"/>
          <p14:tracePt t="14877" x="3784600" y="3536950"/>
          <p14:tracePt t="14894" x="3924300" y="3536950"/>
          <p14:tracePt t="14911" x="3981450" y="3536950"/>
          <p14:tracePt t="14928" x="3987800" y="3536950"/>
          <p14:tracePt t="14944" x="3994150" y="3536950"/>
          <p14:tracePt t="14961" x="4019550" y="3536950"/>
          <p14:tracePt t="14979" x="4064000" y="3536950"/>
          <p14:tracePt t="14994" x="4159250" y="3524250"/>
          <p14:tracePt t="15011" x="4203700" y="3517900"/>
          <p14:tracePt t="15028" x="4222750" y="3517900"/>
          <p14:tracePt t="15046" x="4229100" y="3517900"/>
          <p14:tracePt t="15061" x="4248150" y="3517900"/>
          <p14:tracePt t="15078" x="4349750" y="3524250"/>
          <p14:tracePt t="15094" x="4502150" y="3530600"/>
          <p14:tracePt t="15111" x="4686300" y="3536950"/>
          <p14:tracePt t="15128" x="4902200" y="3543300"/>
          <p14:tracePt t="15144" x="5060950" y="3543300"/>
          <p14:tracePt t="15161" x="5219700" y="3543300"/>
          <p14:tracePt t="15178" x="5378450" y="3543300"/>
          <p14:tracePt t="15195" x="5588000" y="3543300"/>
          <p14:tracePt t="15211" x="5772150" y="3543300"/>
          <p14:tracePt t="15229" x="5962650" y="3543300"/>
          <p14:tracePt t="15245" x="6057900" y="3543300"/>
          <p14:tracePt t="15261" x="6102350" y="3543300"/>
          <p14:tracePt t="15277" x="6127750" y="3543300"/>
          <p14:tracePt t="15294" x="6146800" y="3543300"/>
          <p14:tracePt t="15311" x="6191250" y="3543300"/>
          <p14:tracePt t="15328" x="6229350" y="3543300"/>
          <p14:tracePt t="15345" x="6267450" y="3543300"/>
          <p14:tracePt t="15361" x="6292850" y="3543300"/>
          <p14:tracePt t="15365" x="6311900" y="3543300"/>
          <p14:tracePt t="15378" x="6318250" y="3543300"/>
          <p14:tracePt t="15395" x="6362700" y="3543300"/>
          <p14:tracePt t="15411" x="6413500" y="3543300"/>
          <p14:tracePt t="15428" x="6477000" y="3543300"/>
          <p14:tracePt t="15445" x="6565900" y="3530600"/>
          <p14:tracePt t="15461" x="6673850" y="3517900"/>
          <p14:tracePt t="15478" x="6794500" y="3498850"/>
          <p14:tracePt t="15495" x="6921500" y="3486150"/>
          <p14:tracePt t="15511" x="7023100" y="3467100"/>
          <p14:tracePt t="15528" x="7137400" y="3454400"/>
          <p14:tracePt t="15545" x="7239000" y="3448050"/>
          <p14:tracePt t="15562" x="7366000" y="3448050"/>
          <p14:tracePt t="15578" x="7518400" y="3448050"/>
          <p14:tracePt t="15595" x="7670800" y="3448050"/>
          <p14:tracePt t="15612" x="7785100" y="3416300"/>
          <p14:tracePt t="15628" x="7791450" y="3416300"/>
          <p14:tracePt t="15920" x="7791450" y="3429000"/>
          <p14:tracePt t="15927" x="7785100" y="3435350"/>
          <p14:tracePt t="15936" x="7778750" y="3441700"/>
          <p14:tracePt t="15945" x="7772400" y="3441700"/>
          <p14:tracePt t="15962" x="7766050" y="3448050"/>
          <p14:tracePt t="15979" x="7753350" y="3448050"/>
          <p14:tracePt t="15995" x="7740650" y="3454400"/>
          <p14:tracePt t="16012" x="7727950" y="3460750"/>
          <p14:tracePt t="16028" x="7708900" y="3467100"/>
          <p14:tracePt t="16152" x="7734300" y="3467100"/>
          <p14:tracePt t="16157" x="7785100" y="3467100"/>
          <p14:tracePt t="16166" x="7861300" y="3467100"/>
          <p14:tracePt t="16178" x="7962900" y="3467100"/>
          <p14:tracePt t="16195" x="8324850" y="3467100"/>
          <p14:tracePt t="16212" x="8997950" y="3467100"/>
          <p14:tracePt t="16229" x="9975850" y="3467100"/>
          <p14:tracePt t="16245" x="10458450" y="3467100"/>
          <p14:tracePt t="16262" x="10674350" y="3467100"/>
          <p14:tracePt t="16278" x="10801350" y="3467100"/>
          <p14:tracePt t="16295" x="10871200" y="3473450"/>
          <p14:tracePt t="16312" x="10928350" y="3473450"/>
          <p14:tracePt t="16329" x="10998200" y="3473450"/>
          <p14:tracePt t="16345" x="11042650" y="3473450"/>
          <p14:tracePt t="16362" x="11074400" y="3473450"/>
          <p14:tracePt t="16378" x="11087100" y="3473450"/>
          <p14:tracePt t="16395" x="11093450" y="3467100"/>
          <p14:tracePt t="16414" x="11099800" y="3467100"/>
          <p14:tracePt t="16429" x="11099800" y="3460750"/>
          <p14:tracePt t="16445" x="11112500" y="3454400"/>
          <p14:tracePt t="16462" x="11118850" y="3448050"/>
          <p14:tracePt t="16887" x="11099800" y="3448050"/>
          <p14:tracePt t="16894" x="11055350" y="3448050"/>
          <p14:tracePt t="16905" x="11004550" y="3448050"/>
          <p14:tracePt t="16912" x="10928350" y="3460750"/>
          <p14:tracePt t="16930" x="10579100" y="3511550"/>
          <p14:tracePt t="16946" x="9925050" y="3606800"/>
          <p14:tracePt t="16963" x="9207500" y="3695700"/>
          <p14:tracePt t="16979" x="8261350" y="3714750"/>
          <p14:tracePt t="16996" x="7353300" y="3714750"/>
          <p14:tracePt t="17013" x="5949950" y="3803650"/>
          <p14:tracePt t="17029" x="5194300" y="3816350"/>
          <p14:tracePt t="17046" x="4540250" y="3829050"/>
          <p14:tracePt t="17063" x="4191000" y="3829050"/>
          <p14:tracePt t="17080" x="4025900" y="3829050"/>
          <p14:tracePt t="17096" x="3930650" y="3829050"/>
          <p14:tracePt t="17113" x="3860800" y="3835400"/>
          <p14:tracePt t="17130" x="3797300" y="3854450"/>
          <p14:tracePt t="17146" x="3708400" y="3886200"/>
          <p14:tracePt t="17163" x="3581400" y="3917950"/>
          <p14:tracePt t="17179" x="3416300" y="3949700"/>
          <p14:tracePt t="17196" x="3263900" y="3968750"/>
          <p14:tracePt t="17213" x="3022600" y="3968750"/>
          <p14:tracePt t="17229" x="2851150" y="3981450"/>
          <p14:tracePt t="17246" x="2641600" y="3981450"/>
          <p14:tracePt t="17263" x="2463800" y="3987800"/>
          <p14:tracePt t="17279" x="2324100" y="3987800"/>
          <p14:tracePt t="17296" x="2247900" y="3994150"/>
          <p14:tracePt t="17313" x="2209800" y="4000500"/>
          <p14:tracePt t="17329" x="2203450" y="4000500"/>
          <p14:tracePt t="17391" x="2209800" y="4000500"/>
          <p14:tracePt t="17398" x="2260600" y="4000500"/>
          <p14:tracePt t="17407" x="2336800" y="4000500"/>
          <p14:tracePt t="17414" x="2432050" y="4019550"/>
          <p14:tracePt t="17429" x="2711450" y="4019550"/>
          <p14:tracePt t="17446" x="2984500" y="4019550"/>
          <p14:tracePt t="17463" x="3149600" y="4025900"/>
          <p14:tracePt t="17479" x="3232150" y="4025900"/>
          <p14:tracePt t="17496" x="3238500" y="4025900"/>
          <p14:tracePt t="17530" x="3244850" y="4025900"/>
          <p14:tracePt t="17546" x="3289300" y="4025900"/>
          <p14:tracePt t="17563" x="3365500" y="4025900"/>
          <p14:tracePt t="17580" x="3486150" y="4025900"/>
          <p14:tracePt t="17597" x="3657600" y="4025900"/>
          <p14:tracePt t="17613" x="3778250" y="4025900"/>
          <p14:tracePt t="17630" x="3949700" y="4025900"/>
          <p14:tracePt t="17646" x="4146550" y="4025900"/>
          <p14:tracePt t="17663" x="4394200" y="4025900"/>
          <p14:tracePt t="17680" x="4616450" y="4025900"/>
          <p14:tracePt t="17696" x="4756150" y="4025900"/>
          <p14:tracePt t="17713" x="4813300" y="4025900"/>
          <p14:tracePt t="17730" x="4851400" y="4038600"/>
          <p14:tracePt t="17747" x="4883150" y="4044950"/>
          <p14:tracePt t="17763" x="4914900" y="4051300"/>
          <p14:tracePt t="17780" x="4940300" y="4057650"/>
          <p14:tracePt t="17796" x="4953000" y="4064000"/>
          <p14:tracePt t="18158" x="4953000" y="4051300"/>
          <p14:tracePt t="18167" x="4953000" y="4044950"/>
          <p14:tracePt t="18175" x="4953000" y="4025900"/>
          <p14:tracePt t="18182" x="4953000" y="4006850"/>
          <p14:tracePt t="18197" x="4953000" y="3987800"/>
          <p14:tracePt t="18214" x="4953000" y="3975100"/>
          <p14:tracePt t="18230" x="4953000" y="3949700"/>
          <p14:tracePt t="18247" x="4953000" y="3937000"/>
          <p14:tracePt t="18264" x="4953000" y="3924300"/>
          <p14:tracePt t="18280" x="4953000" y="3917950"/>
          <p14:tracePt t="18439" x="4953000" y="3924300"/>
          <p14:tracePt t="18446" x="4946650" y="3930650"/>
          <p14:tracePt t="18454" x="4946650" y="3937000"/>
          <p14:tracePt t="18464" x="4933950" y="3943350"/>
          <p14:tracePt t="18481" x="4933950" y="3949700"/>
          <p14:tracePt t="18497" x="4927600" y="3949700"/>
          <p14:tracePt t="18518" x="4927600" y="3956050"/>
          <p14:tracePt t="18718" x="4940300" y="3956050"/>
          <p14:tracePt t="18726" x="4953000" y="3949700"/>
          <p14:tracePt t="18734" x="4965700" y="3943350"/>
          <p14:tracePt t="18747" x="4972050" y="3943350"/>
          <p14:tracePt t="18764" x="4984750" y="3937000"/>
          <p14:tracePt t="18781" x="4997450" y="3937000"/>
          <p14:tracePt t="18814" x="5010150" y="3937000"/>
          <p14:tracePt t="18831" x="5016500" y="3937000"/>
          <p14:tracePt t="18847" x="5035550" y="3937000"/>
          <p14:tracePt t="18864" x="5041900" y="3930650"/>
          <p14:tracePt t="19182" x="5035550" y="3930650"/>
          <p14:tracePt t="19199" x="5029200" y="3930650"/>
          <p14:tracePt t="19222" x="5022850" y="3930650"/>
          <p14:tracePt t="19238" x="5016500" y="3930650"/>
          <p14:tracePt t="19254" x="5010150" y="3937000"/>
          <p14:tracePt t="19270" x="5003800" y="3937000"/>
          <p14:tracePt t="19486" x="5016500" y="3937000"/>
          <p14:tracePt t="19494" x="5035550" y="3937000"/>
          <p14:tracePt t="19502" x="5041900" y="3930650"/>
          <p14:tracePt t="19518" x="5054600" y="3930650"/>
          <p14:tracePt t="19531" x="5060950" y="3930650"/>
          <p14:tracePt t="19548" x="5067300" y="3930650"/>
          <p14:tracePt t="19565" x="5086350" y="3930650"/>
          <p14:tracePt t="19581" x="5099050" y="3924300"/>
          <p14:tracePt t="19598" x="5105400" y="3924300"/>
          <p14:tracePt t="19742" x="5099050" y="3924300"/>
          <p14:tracePt t="19750" x="5092700" y="3924300"/>
          <p14:tracePt t="19758" x="5086350" y="3924300"/>
          <p14:tracePt t="19774" x="5080000" y="3924300"/>
          <p14:tracePt t="19782" x="5067300" y="3924300"/>
          <p14:tracePt t="19798" x="5054600" y="3924300"/>
          <p14:tracePt t="19815" x="5048250" y="3924300"/>
          <p14:tracePt t="19832" x="5041900" y="3924300"/>
          <p14:tracePt t="19848" x="5035550" y="3924300"/>
          <p14:tracePt t="19870" x="5029200" y="3924300"/>
          <p14:tracePt t="19904" x="5022850" y="3924300"/>
          <p14:tracePt t="19926" x="5016500" y="3924300"/>
          <p14:tracePt t="19942" x="5010150" y="3924300"/>
          <p14:tracePt t="19966" x="4997450" y="3924300"/>
          <p14:tracePt t="19982" x="4991100" y="3924300"/>
          <p14:tracePt t="20006" x="4984750" y="3924300"/>
          <p14:tracePt t="20030" x="4978400" y="3924300"/>
          <p14:tracePt t="20046" x="4972050" y="3924300"/>
          <p14:tracePt t="20054" x="4965700" y="3924300"/>
          <p14:tracePt t="20065" x="4959350" y="3924300"/>
          <p14:tracePt t="20082" x="4953000" y="3917950"/>
          <p14:tracePt t="20158" x="4953000" y="3905250"/>
          <p14:tracePt t="20174" x="4953000" y="3898900"/>
          <p14:tracePt t="20822" x="4959350" y="3892550"/>
          <p14:tracePt t="20830" x="4972050" y="3886200"/>
          <p14:tracePt t="20840" x="5010150" y="3873500"/>
          <p14:tracePt t="20849" x="5041900" y="3854450"/>
          <p14:tracePt t="20866" x="5105400" y="3822700"/>
          <p14:tracePt t="20883" x="5175250" y="3784600"/>
          <p14:tracePt t="20886" x="5219700" y="3759200"/>
          <p14:tracePt t="20899" x="5257800" y="3740150"/>
          <p14:tracePt t="20916" x="5384800" y="3670300"/>
          <p14:tracePt t="20934" x="5581650" y="3543300"/>
          <p14:tracePt t="20949" x="5670550" y="3479800"/>
          <p14:tracePt t="20966" x="5734050" y="3429000"/>
          <p14:tracePt t="20983" x="5753100" y="3409950"/>
          <p14:tracePt t="20999" x="5772150" y="3403600"/>
          <p14:tracePt t="21046" x="5772150" y="3397250"/>
          <p14:tracePt t="21054" x="5772150" y="3390900"/>
          <p14:tracePt t="21066" x="5759450" y="3390900"/>
          <p14:tracePt t="21083" x="5740400" y="3390900"/>
          <p14:tracePt t="21099" x="5727700" y="3390900"/>
          <p14:tracePt t="21116" x="5683250" y="3403600"/>
          <p14:tracePt t="21133" x="5632450" y="3435350"/>
          <p14:tracePt t="21149" x="5613400" y="3454400"/>
          <p14:tracePt t="21166" x="5600700" y="3473450"/>
          <p14:tracePt t="21183" x="5588000" y="3498850"/>
          <p14:tracePt t="21199" x="5581650" y="3530600"/>
          <p14:tracePt t="21216" x="5568950" y="3575050"/>
          <p14:tracePt t="21233" x="5568950" y="3613150"/>
          <p14:tracePt t="21250" x="5562600" y="3651250"/>
          <p14:tracePt t="21266" x="5556250" y="3689350"/>
          <p14:tracePt t="21283" x="5556250" y="3708400"/>
          <p14:tracePt t="21300" x="5556250" y="3714750"/>
          <p14:tracePt t="21316" x="5556250" y="3721100"/>
          <p14:tracePt t="21358" x="5549900" y="3727450"/>
          <p14:tracePt t="21366" x="5543550" y="3733800"/>
          <p14:tracePt t="21382" x="5537200" y="3746500"/>
          <p14:tracePt t="21398" x="5530850" y="3752850"/>
          <p14:tracePt t="21406" x="5524500" y="3752850"/>
          <p14:tracePt t="21416" x="5524500" y="3759200"/>
          <p14:tracePt t="21478" x="5524500" y="3765550"/>
          <p14:tracePt t="21526" x="5518150" y="3771900"/>
          <p14:tracePt t="21534" x="5518150" y="3778250"/>
          <p14:tracePt t="21543" x="5505450" y="3784600"/>
          <p14:tracePt t="21558" x="5505450" y="3790950"/>
          <p14:tracePt t="21574" x="5505450" y="3803650"/>
          <p14:tracePt t="21583" x="5499100" y="3810000"/>
          <p14:tracePt t="21606" x="5499100" y="3816350"/>
          <p14:tracePt t="21616" x="5499100" y="3822700"/>
          <p14:tracePt t="21633" x="5499100" y="3829050"/>
          <p14:tracePt t="21650" x="5486400" y="3841750"/>
          <p14:tracePt t="21667" x="5486400" y="3854450"/>
          <p14:tracePt t="21683" x="5486400" y="3860800"/>
          <p14:tracePt t="21700" x="5473700" y="3879850"/>
          <p14:tracePt t="21718" x="5461000" y="3898900"/>
          <p14:tracePt t="21733" x="5441950" y="3924300"/>
          <p14:tracePt t="21750" x="5429250" y="3937000"/>
          <p14:tracePt t="21767" x="5422900" y="3956050"/>
          <p14:tracePt t="21783" x="5410200" y="3962400"/>
          <p14:tracePt t="21830" x="5403850" y="3962400"/>
          <p14:tracePt t="21846" x="5391150" y="3962400"/>
          <p14:tracePt t="21856" x="5372100" y="3956050"/>
          <p14:tracePt t="21867" x="5365750" y="3949700"/>
          <p14:tracePt t="21883" x="5353050" y="3943350"/>
          <p14:tracePt t="21900" x="5340350" y="3930650"/>
          <p14:tracePt t="22215" x="5334000" y="3930650"/>
          <p14:tracePt t="22255" x="5359400" y="3930650"/>
          <p14:tracePt t="22264" x="5429250" y="3930650"/>
          <p14:tracePt t="22271" x="5499100" y="3930650"/>
          <p14:tracePt t="22284" x="5619750" y="3930650"/>
          <p14:tracePt t="22302" x="6134100" y="3930650"/>
          <p14:tracePt t="22317" x="6483350" y="3930650"/>
          <p14:tracePt t="22334" x="6781800" y="3937000"/>
          <p14:tracePt t="22351" x="6902450" y="3937000"/>
          <p14:tracePt t="22368" x="6940550" y="3937000"/>
          <p14:tracePt t="22455" x="6915150" y="3937000"/>
          <p14:tracePt t="22463" x="6883400" y="3937000"/>
          <p14:tracePt t="22471" x="6826250" y="3937000"/>
          <p14:tracePt t="22484" x="6762750" y="3937000"/>
          <p14:tracePt t="22502" x="6527800" y="3937000"/>
          <p14:tracePt t="22518" x="6388100" y="3937000"/>
          <p14:tracePt t="22534" x="6248400" y="3937000"/>
          <p14:tracePt t="22551" x="6115050" y="3937000"/>
          <p14:tracePt t="22568" x="5988050" y="3943350"/>
          <p14:tracePt t="22585" x="5886450" y="3962400"/>
          <p14:tracePt t="22601" x="5803900" y="3968750"/>
          <p14:tracePt t="22618" x="5727700" y="3981450"/>
          <p14:tracePt t="22634" x="5689600" y="3981450"/>
          <p14:tracePt t="22651" x="5664200" y="3981450"/>
          <p14:tracePt t="22668" x="5638800" y="3981450"/>
          <p14:tracePt t="22684" x="5619750" y="3981450"/>
          <p14:tracePt t="22701" x="5594350" y="3981450"/>
          <p14:tracePt t="22718" x="5588000" y="3981450"/>
          <p14:tracePt t="22735" x="5581650" y="3981450"/>
          <p14:tracePt t="22752" x="5575300" y="3981450"/>
          <p14:tracePt t="22768" x="5568950" y="3981450"/>
          <p14:tracePt t="22785" x="5556250" y="3981450"/>
          <p14:tracePt t="22801" x="5543550" y="3975100"/>
          <p14:tracePt t="22818" x="5530850" y="3949700"/>
          <p14:tracePt t="22835" x="5499100" y="3917950"/>
          <p14:tracePt t="22851" x="5461000" y="3841750"/>
          <p14:tracePt t="22868" x="5422900" y="3797300"/>
          <p14:tracePt t="22872" x="5410200" y="3778250"/>
          <p14:tracePt t="22884" x="5397500" y="3752850"/>
          <p14:tracePt t="22903" x="5391150" y="3733800"/>
          <p14:tracePt t="22975" x="5397500" y="3733800"/>
          <p14:tracePt t="22991" x="5410200" y="3733800"/>
          <p14:tracePt t="22999" x="5416550" y="3733800"/>
          <p14:tracePt t="23015" x="5429250" y="3733800"/>
          <p14:tracePt t="23191" x="5422900" y="3733800"/>
          <p14:tracePt t="23215" x="5416550" y="3733800"/>
          <p14:tracePt t="23224" x="5410200" y="3740150"/>
          <p14:tracePt t="23235" x="5403850" y="3746500"/>
          <p14:tracePt t="23252" x="5391150" y="3752850"/>
          <p14:tracePt t="23272" x="5384800" y="3759200"/>
          <p14:tracePt t="23285" x="5378450" y="3771900"/>
          <p14:tracePt t="23318" x="5365750" y="3784600"/>
          <p14:tracePt t="23335" x="5359400" y="3790950"/>
          <p14:tracePt t="23368" x="5353050" y="3797300"/>
          <p14:tracePt t="23385" x="5346700" y="3803650"/>
          <p14:tracePt t="23402" x="5340350" y="3803650"/>
          <p14:tracePt t="23419" x="5334000" y="3810000"/>
          <p14:tracePt t="23455" x="5327650" y="3810000"/>
          <p14:tracePt t="23466" x="5321300" y="3810000"/>
          <p14:tracePt t="23496" x="5314950" y="3810000"/>
          <p14:tracePt t="23544" x="5308600" y="3816350"/>
          <p14:tracePt t="23563" x="5302250" y="3822700"/>
          <p14:tracePt t="23863" x="5295900" y="3829050"/>
          <p14:tracePt t="23872" x="5289550" y="3829050"/>
          <p14:tracePt t="23939" x="5283200" y="3829050"/>
          <p14:tracePt t="23951" x="5276850" y="3835400"/>
          <p14:tracePt t="23984" x="5264150" y="3848100"/>
          <p14:tracePt t="27143" x="5257800" y="3848100"/>
          <p14:tracePt t="27183" x="5257800" y="3854450"/>
          <p14:tracePt t="27232" x="5251450" y="3867150"/>
          <p14:tracePt t="27255" x="5245100" y="3873500"/>
          <p14:tracePt t="27265" x="5245100" y="3879850"/>
          <p14:tracePt t="27272" x="5238750" y="3886200"/>
          <p14:tracePt t="27289" x="5226050" y="3905250"/>
          <p14:tracePt t="27305" x="5181600" y="3937000"/>
          <p14:tracePt t="27322" x="5143500" y="3962400"/>
          <p14:tracePt t="27339" x="5137150" y="3968750"/>
          <p14:tracePt t="27356" x="5118100" y="3975100"/>
          <p14:tracePt t="27372" x="5118100" y="3981450"/>
          <p14:tracePt t="27389" x="5111750" y="3981450"/>
          <p14:tracePt t="27431" x="5111750" y="3987800"/>
          <p14:tracePt t="27439" x="5105400" y="3987800"/>
          <p14:tracePt t="27455" x="5092700" y="3987800"/>
          <p14:tracePt t="27463" x="5086350" y="3994150"/>
          <p14:tracePt t="27472" x="5067300" y="4000500"/>
          <p14:tracePt t="27489" x="4997450" y="4032250"/>
          <p14:tracePt t="27505" x="4895850" y="4057650"/>
          <p14:tracePt t="27522" x="4775200" y="4083050"/>
          <p14:tracePt t="27539" x="4610100" y="4114800"/>
          <p14:tracePt t="27556" x="4438650" y="4140200"/>
          <p14:tracePt t="27572" x="4279900" y="4171950"/>
          <p14:tracePt t="27590" x="4083050" y="4210050"/>
          <p14:tracePt t="27606" x="3949700" y="4241800"/>
          <p14:tracePt t="27622" x="3765550" y="4286250"/>
          <p14:tracePt t="27639" x="3594100" y="4298950"/>
          <p14:tracePt t="27656" x="3429000" y="4298950"/>
          <p14:tracePt t="27672" x="3251200" y="4298950"/>
          <p14:tracePt t="27689" x="3130550" y="4298950"/>
          <p14:tracePt t="27706" x="3086100" y="4305300"/>
          <p14:tracePt t="27723" x="3060700" y="4311650"/>
          <p14:tracePt t="27739" x="3041650" y="4318000"/>
          <p14:tracePt t="27756" x="3022600" y="4330700"/>
          <p14:tracePt t="27773" x="2990850" y="4337050"/>
          <p14:tracePt t="27790" x="2914650" y="4362450"/>
          <p14:tracePt t="27806" x="2825750" y="4387850"/>
          <p14:tracePt t="27823" x="2730500" y="4400550"/>
          <p14:tracePt t="27839" x="2628900" y="4419600"/>
          <p14:tracePt t="27856" x="2508250" y="4425950"/>
          <p14:tracePt t="27872" x="2387600" y="4451350"/>
          <p14:tracePt t="27889" x="2247900" y="4489450"/>
          <p14:tracePt t="27906" x="2063750" y="4540250"/>
          <p14:tracePt t="27923" x="1866900" y="4603750"/>
          <p14:tracePt t="27940" x="1727200" y="4641850"/>
          <p14:tracePt t="27956" x="1657350" y="4654550"/>
          <p14:tracePt t="27973" x="1631950" y="4660900"/>
          <p14:tracePt t="27990" x="1612900" y="4660900"/>
          <p14:tracePt t="28006" x="1593850" y="4660900"/>
          <p14:tracePt t="28023" x="1549400" y="4660900"/>
          <p14:tracePt t="28039" x="1504950" y="4660900"/>
          <p14:tracePt t="28056" x="1454150" y="4654550"/>
          <p14:tracePt t="28073" x="1422400" y="4641850"/>
          <p14:tracePt t="28090" x="1390650" y="4641850"/>
          <p14:tracePt t="28106" x="1365250" y="4641850"/>
          <p14:tracePt t="28123" x="1333500" y="4641850"/>
          <p14:tracePt t="28139" x="1270000" y="4641850"/>
          <p14:tracePt t="28156" x="1206500" y="4641850"/>
          <p14:tracePt t="28173" x="1174750" y="4641850"/>
          <p14:tracePt t="28190" x="1155700" y="4641850"/>
          <p14:tracePt t="28240" x="1143000" y="4635500"/>
          <p14:tracePt t="28256" x="1143000" y="4629150"/>
          <p14:tracePt t="28265" x="1143000" y="4622800"/>
          <p14:tracePt t="28280" x="1143000" y="4616450"/>
          <p14:tracePt t="28290" x="1143000" y="4603750"/>
          <p14:tracePt t="28306" x="1143000" y="4597400"/>
          <p14:tracePt t="28323" x="1149350" y="4578350"/>
          <p14:tracePt t="28341" x="1181100" y="4572000"/>
          <p14:tracePt t="28356" x="1200150" y="4565650"/>
          <p14:tracePt t="28362" x="1206500" y="4559300"/>
          <p14:tracePt t="28374" x="1231900" y="4552950"/>
          <p14:tracePt t="28390" x="1263650" y="4552950"/>
          <p14:tracePt t="28406" x="1301750" y="4552950"/>
          <p14:tracePt t="28456" x="1308100" y="4552950"/>
          <p14:tracePt t="28471" x="1308100" y="4559300"/>
          <p14:tracePt t="28481" x="1295400" y="4572000"/>
          <p14:tracePt t="28490" x="1276350" y="4584700"/>
          <p14:tracePt t="28507" x="1250950" y="4603750"/>
          <p14:tracePt t="28523" x="1225550" y="4610100"/>
          <p14:tracePt t="28671" x="1219200" y="4610100"/>
          <p14:tracePt t="28680" x="1212850" y="4610100"/>
          <p14:tracePt t="28690" x="1206500" y="4610100"/>
          <p14:tracePt t="28707" x="1193800" y="4610100"/>
          <p14:tracePt t="28723" x="1174750" y="4610100"/>
          <p14:tracePt t="28740" x="1162050" y="4597400"/>
          <p14:tracePt t="28757" x="1155700" y="4591050"/>
          <p14:tracePt t="28790" x="1155700" y="4578350"/>
          <p14:tracePt t="28824" x="1149350" y="4578350"/>
          <p14:tracePt t="28879" x="1149350" y="4572000"/>
          <p14:tracePt t="29040" x="1155700" y="4572000"/>
          <p14:tracePt t="29047" x="1162050" y="4572000"/>
          <p14:tracePt t="29064" x="1168400" y="4572000"/>
          <p14:tracePt t="29074" x="1174750" y="4572000"/>
          <p14:tracePt t="29091" x="1181100" y="4572000"/>
          <p14:tracePt t="29139" x="1200150" y="4572000"/>
          <p14:tracePt t="29144" x="1219200" y="4572000"/>
          <p14:tracePt t="29158" x="1295400" y="4572000"/>
          <p14:tracePt t="29174" x="1435100" y="4572000"/>
          <p14:tracePt t="29191" x="1631950" y="4572000"/>
          <p14:tracePt t="29207" x="1784350" y="4572000"/>
          <p14:tracePt t="29224" x="1943100" y="4572000"/>
          <p14:tracePt t="29240" x="2101850" y="4572000"/>
          <p14:tracePt t="29257" x="2324100" y="4578350"/>
          <p14:tracePt t="29274" x="2660650" y="4591050"/>
          <p14:tracePt t="29290" x="3048000" y="4610100"/>
          <p14:tracePt t="29307" x="3378200" y="4616450"/>
          <p14:tracePt t="29324" x="3657600" y="4616450"/>
          <p14:tracePt t="29340" x="3867150" y="4597400"/>
          <p14:tracePt t="29358" x="4013200" y="4591050"/>
          <p14:tracePt t="29374" x="4051300" y="4591050"/>
          <p14:tracePt t="29390" x="4057650" y="4591050"/>
          <p14:tracePt t="29735" x="4070350" y="4591050"/>
          <p14:tracePt t="29743" x="4083050" y="4591050"/>
          <p14:tracePt t="29753" x="4095750" y="4591050"/>
          <p14:tracePt t="29761" x="4102100" y="4591050"/>
          <p14:tracePt t="29774" x="4152900" y="4591050"/>
          <p14:tracePt t="29791" x="4229100" y="4591050"/>
          <p14:tracePt t="29807" x="4343400" y="4591050"/>
          <p14:tracePt t="29824" x="4432300" y="4591050"/>
          <p14:tracePt t="29841" x="4552950" y="4591050"/>
          <p14:tracePt t="29858" x="4660900" y="4591050"/>
          <p14:tracePt t="29874" x="4781550" y="4591050"/>
          <p14:tracePt t="29891" x="4908550" y="4591050"/>
          <p14:tracePt t="29908" x="5003800" y="4591050"/>
          <p14:tracePt t="29924" x="5067300" y="4578350"/>
          <p14:tracePt t="29941" x="5118100" y="4578350"/>
          <p14:tracePt t="29958" x="5207000" y="4546600"/>
          <p14:tracePt t="29974" x="5276850" y="4540250"/>
          <p14:tracePt t="29991" x="5353050" y="4533900"/>
          <p14:tracePt t="30007" x="5410200" y="4521200"/>
          <p14:tracePt t="30024" x="5454650" y="4514850"/>
          <p14:tracePt t="30041" x="5486400" y="4514850"/>
          <p14:tracePt t="30057" x="5511800" y="4514850"/>
          <p14:tracePt t="30074" x="5549900" y="4514850"/>
          <p14:tracePt t="30091" x="5607050" y="4514850"/>
          <p14:tracePt t="30108" x="5676900" y="4514850"/>
          <p14:tracePt t="30124" x="5797550" y="4514850"/>
          <p14:tracePt t="30141" x="5873750" y="4514850"/>
          <p14:tracePt t="30158" x="5962650" y="4514850"/>
          <p14:tracePt t="30174" x="5994400" y="4514850"/>
          <p14:tracePt t="30191" x="6032500" y="4514850"/>
          <p14:tracePt t="30208" x="6070600" y="4514850"/>
          <p14:tracePt t="30224" x="6121400" y="4514850"/>
          <p14:tracePt t="30241" x="6153150" y="4514850"/>
          <p14:tracePt t="30258" x="6184900" y="4514850"/>
          <p14:tracePt t="30274" x="6248400" y="4514850"/>
          <p14:tracePt t="30291" x="6318250" y="4514850"/>
          <p14:tracePt t="30308" x="6375400" y="4514850"/>
          <p14:tracePt t="30324" x="6426200" y="4514850"/>
          <p14:tracePt t="30341" x="6470650" y="4514850"/>
          <p14:tracePt t="30358" x="6515100" y="4514850"/>
          <p14:tracePt t="30374" x="6591300" y="4521200"/>
          <p14:tracePt t="30391" x="6642100" y="4521200"/>
          <p14:tracePt t="30408" x="6686550" y="4521200"/>
          <p14:tracePt t="30424" x="6724650" y="4527550"/>
          <p14:tracePt t="30441" x="6737350" y="4527550"/>
          <p14:tracePt t="30559" x="6743700" y="4527550"/>
          <p14:tracePt t="30567" x="6762750" y="4527550"/>
          <p14:tracePt t="30575" x="6788150" y="4527550"/>
          <p14:tracePt t="30591" x="6915150" y="4521200"/>
          <p14:tracePt t="30608" x="7099300" y="4514850"/>
          <p14:tracePt t="30625" x="7270750" y="4514850"/>
          <p14:tracePt t="30641" x="7416800" y="4514850"/>
          <p14:tracePt t="30658" x="7543800" y="4514850"/>
          <p14:tracePt t="30675" x="7607300" y="4514850"/>
          <p14:tracePt t="30691" x="7670800" y="4514850"/>
          <p14:tracePt t="30708" x="7708900" y="4514850"/>
          <p14:tracePt t="30725" x="7753350" y="4514850"/>
          <p14:tracePt t="30742" x="7804150" y="4521200"/>
          <p14:tracePt t="30758" x="7842250" y="4527550"/>
          <p14:tracePt t="30775" x="7886700" y="4546600"/>
          <p14:tracePt t="30791" x="7912100" y="4559300"/>
          <p14:tracePt t="30808" x="7943850" y="4565650"/>
          <p14:tracePt t="30825" x="7969250" y="4572000"/>
          <p14:tracePt t="30842" x="7988300" y="4572000"/>
          <p14:tracePt t="30858" x="7994650" y="4572000"/>
          <p14:tracePt t="30879" x="8007350" y="4572000"/>
          <p14:tracePt t="30892" x="8013700" y="4572000"/>
          <p14:tracePt t="30908" x="8026400" y="4572000"/>
          <p14:tracePt t="30925" x="8058150" y="4565650"/>
          <p14:tracePt t="30942" x="8128000" y="4559300"/>
          <p14:tracePt t="30958" x="8216900" y="4533900"/>
          <p14:tracePt t="30975" x="8362950" y="4508500"/>
          <p14:tracePt t="30992" x="8610600" y="4495800"/>
          <p14:tracePt t="31008" x="8864600" y="4470400"/>
          <p14:tracePt t="31025" x="9150350" y="4451350"/>
          <p14:tracePt t="31042" x="9461500" y="4451350"/>
          <p14:tracePt t="31058" x="9702800" y="4425950"/>
          <p14:tracePt t="31075" x="9906000" y="4406900"/>
          <p14:tracePt t="31092" x="10090150" y="4400550"/>
          <p14:tracePt t="31108" x="10229850" y="4387850"/>
          <p14:tracePt t="31125" x="10350500" y="4387850"/>
          <p14:tracePt t="31142" x="10458450" y="4368800"/>
          <p14:tracePt t="31158" x="10477500" y="4368800"/>
          <p14:tracePt t="31175" x="10483850" y="4368800"/>
          <p14:tracePt t="31215" x="10490200" y="4368800"/>
          <p14:tracePt t="31225" x="10496550" y="4368800"/>
          <p14:tracePt t="31248" x="10502900" y="4368800"/>
          <p14:tracePt t="31423" x="10496550" y="4368800"/>
          <p14:tracePt t="31463" x="10490200" y="4368800"/>
          <p14:tracePt t="32079" x="10477500" y="4368800"/>
          <p14:tracePt t="32095" x="10471150" y="4368800"/>
          <p14:tracePt t="32127" x="10464800" y="4368800"/>
          <p14:tracePt t="32151" x="10458450" y="4375150"/>
          <p14:tracePt t="32159" x="10452100" y="4375150"/>
          <p14:tracePt t="32175" x="10439400" y="4375150"/>
          <p14:tracePt t="32184" x="10426700" y="4375150"/>
          <p14:tracePt t="32193" x="10414000" y="4381500"/>
          <p14:tracePt t="32209" x="10369550" y="4387850"/>
          <p14:tracePt t="32226" x="10318750" y="4400550"/>
          <p14:tracePt t="32243" x="10261600" y="4413250"/>
          <p14:tracePt t="32259" x="10166350" y="4445000"/>
          <p14:tracePt t="32276" x="10096500" y="4470400"/>
          <p14:tracePt t="32293" x="9975850" y="4502150"/>
          <p14:tracePt t="32310" x="9867900" y="4514850"/>
          <p14:tracePt t="32326" x="9829800" y="4527550"/>
          <p14:tracePt t="32343" x="9804400" y="4527550"/>
          <p14:tracePt t="32360" x="9785350" y="4533900"/>
          <p14:tracePt t="32376" x="9728200" y="4540250"/>
          <p14:tracePt t="32393" x="9645650" y="4565650"/>
          <p14:tracePt t="32410" x="9499600" y="4597400"/>
          <p14:tracePt t="32426" x="9163050" y="4616450"/>
          <p14:tracePt t="32443" x="8655050" y="4635500"/>
          <p14:tracePt t="32460" x="8001000" y="4648200"/>
          <p14:tracePt t="32476" x="7353300" y="4699000"/>
          <p14:tracePt t="32493" x="6616700" y="4775200"/>
          <p14:tracePt t="32510" x="5626100" y="4832350"/>
          <p14:tracePt t="32526" x="5143500" y="4832350"/>
          <p14:tracePt t="32543" x="4870450" y="4832350"/>
          <p14:tracePt t="32560" x="4743450" y="4832350"/>
          <p14:tracePt t="32576" x="4667250" y="4845050"/>
          <p14:tracePt t="32593" x="4584700" y="4870450"/>
          <p14:tracePt t="32610" x="4464050" y="4902200"/>
          <p14:tracePt t="32626" x="4311650" y="4953000"/>
          <p14:tracePt t="32643" x="4222750" y="4997450"/>
          <p14:tracePt t="32660" x="4184650" y="5035550"/>
          <p14:tracePt t="32676" x="4165600" y="5054600"/>
          <p14:tracePt t="32693" x="4140200" y="5080000"/>
          <p14:tracePt t="32710" x="4070350" y="5130800"/>
          <p14:tracePt t="32726" x="3968750" y="5162550"/>
          <p14:tracePt t="32743" x="3892550" y="5200650"/>
          <p14:tracePt t="32760" x="3848100" y="5226050"/>
          <p14:tracePt t="32777" x="3829050" y="5232400"/>
          <p14:tracePt t="32794" x="3816350" y="5238750"/>
          <p14:tracePt t="32827" x="3810000" y="5245100"/>
          <p14:tracePt t="32843" x="3797300" y="5245100"/>
          <p14:tracePt t="32860" x="3784600" y="5245100"/>
          <p14:tracePt t="32877" x="3778250" y="5245100"/>
          <p14:tracePt t="32936" x="3784600" y="5226050"/>
          <p14:tracePt t="32943" x="3797300" y="5213350"/>
          <p14:tracePt t="32951" x="3822700" y="5194300"/>
          <p14:tracePt t="32960" x="3854450" y="5181600"/>
          <p14:tracePt t="32977" x="3911600" y="5149850"/>
          <p14:tracePt t="32993" x="3943350" y="5130800"/>
          <p14:tracePt t="33183" x="3937000" y="5130800"/>
          <p14:tracePt t="33199" x="3930650" y="5130800"/>
          <p14:tracePt t="33217" x="3930650" y="5137150"/>
          <p14:tracePt t="33471" x="3937000" y="5137150"/>
          <p14:tracePt t="33503" x="3943350" y="5137150"/>
          <p14:tracePt t="33519" x="3949700" y="5137150"/>
          <p14:tracePt t="33527" x="3956050" y="5137150"/>
          <p14:tracePt t="33535" x="3962400" y="5137150"/>
          <p14:tracePt t="33544" x="3975100" y="5137150"/>
          <p14:tracePt t="33560" x="3987800" y="5137150"/>
          <p14:tracePt t="33577" x="4013200" y="5137150"/>
          <p14:tracePt t="33594" x="4025900" y="5137150"/>
          <p14:tracePt t="33627" x="4032250" y="5137150"/>
          <p14:tracePt t="33791" x="4025900" y="5137150"/>
          <p14:tracePt t="33799" x="4013200" y="5137150"/>
          <p14:tracePt t="33815" x="4006850" y="5137150"/>
          <p14:tracePt t="33831" x="3994150" y="5137150"/>
          <p14:tracePt t="33847" x="3981450" y="5137150"/>
          <p14:tracePt t="33854" x="3968750" y="5137150"/>
          <p14:tracePt t="33871" x="3956050" y="5137150"/>
          <p14:tracePt t="33879" x="3949700" y="5137150"/>
          <p14:tracePt t="33894" x="3924300" y="5137150"/>
          <p14:tracePt t="33911" x="3886200" y="5137150"/>
          <p14:tracePt t="33928" x="3841750" y="5137150"/>
          <p14:tracePt t="33944" x="3810000" y="5137150"/>
          <p14:tracePt t="33961" x="3778250" y="5130800"/>
          <p14:tracePt t="33978" x="3759200" y="5124450"/>
          <p14:tracePt t="33994" x="3721100" y="5111750"/>
          <p14:tracePt t="34012" x="3676650" y="5099050"/>
          <p14:tracePt t="34028" x="3625850" y="5092700"/>
          <p14:tracePt t="34044" x="3581400" y="5080000"/>
          <p14:tracePt t="34061" x="3562350" y="5067300"/>
          <p14:tracePt t="34111" x="3594100" y="5060950"/>
          <p14:tracePt t="34119" x="3619500" y="5060950"/>
          <p14:tracePt t="34128" x="3676650" y="5060950"/>
          <p14:tracePt t="34144" x="3810000" y="5060950"/>
          <p14:tracePt t="34161" x="3987800" y="5060950"/>
          <p14:tracePt t="34178" x="4165600" y="5060950"/>
          <p14:tracePt t="34194" x="4337050" y="5060950"/>
          <p14:tracePt t="34211" x="4476750" y="5060950"/>
          <p14:tracePt t="34228" x="4597400" y="5080000"/>
          <p14:tracePt t="34244" x="4718050" y="5099050"/>
          <p14:tracePt t="34261" x="4857750" y="5118100"/>
          <p14:tracePt t="34278" x="5016500" y="5118100"/>
          <p14:tracePt t="34294" x="5105400" y="5118100"/>
          <p14:tracePt t="34311" x="5207000" y="5118100"/>
          <p14:tracePt t="34328" x="5334000" y="5118100"/>
          <p14:tracePt t="34345" x="5448300" y="5118100"/>
          <p14:tracePt t="34361" x="5518150" y="5118100"/>
          <p14:tracePt t="34378" x="5575300" y="5118100"/>
          <p14:tracePt t="34395" x="5607050" y="5111750"/>
          <p14:tracePt t="34411" x="5619750" y="5105400"/>
          <p14:tracePt t="34428" x="5632450" y="5105400"/>
          <p14:tracePt t="34445" x="5651500" y="5092700"/>
          <p14:tracePt t="34462" x="5702300" y="5073650"/>
          <p14:tracePt t="34478" x="5708650" y="5073650"/>
          <p14:tracePt t="34495" x="5727700" y="5073650"/>
          <p14:tracePt t="34511" x="5740400" y="5060950"/>
          <p14:tracePt t="34528" x="5772150" y="5060950"/>
          <p14:tracePt t="34545" x="5803900" y="5060950"/>
          <p14:tracePt t="34561" x="5848350" y="5060950"/>
          <p14:tracePt t="34578" x="5873750" y="5060950"/>
          <p14:tracePt t="34595" x="5911850" y="5060950"/>
          <p14:tracePt t="34611" x="5930900" y="5060950"/>
          <p14:tracePt t="34628" x="5962650" y="5060950"/>
          <p14:tracePt t="34645" x="5988050" y="5060950"/>
          <p14:tracePt t="34662" x="6045200" y="5060950"/>
          <p14:tracePt t="34678" x="6096000" y="5060950"/>
          <p14:tracePt t="34695" x="6153150" y="5060950"/>
          <p14:tracePt t="34712" x="6191250" y="5060950"/>
          <p14:tracePt t="34728" x="6242050" y="5054600"/>
          <p14:tracePt t="34745" x="6324600" y="5048250"/>
          <p14:tracePt t="34762" x="6432550" y="5029200"/>
          <p14:tracePt t="34778" x="6591300" y="5029200"/>
          <p14:tracePt t="34795" x="6781800" y="5029200"/>
          <p14:tracePt t="34812" x="6946900" y="5029200"/>
          <p14:tracePt t="34828" x="7054850" y="5029200"/>
          <p14:tracePt t="34845" x="7150100" y="5035550"/>
          <p14:tracePt t="34862" x="7283450" y="5054600"/>
          <p14:tracePt t="34878" x="7366000" y="5067300"/>
          <p14:tracePt t="34895" x="7423150" y="5073650"/>
          <p14:tracePt t="34912" x="7461250" y="5073650"/>
          <p14:tracePt t="34928" x="7467600" y="5073650"/>
          <p14:tracePt t="34962" x="7486650" y="5073650"/>
          <p14:tracePt t="34978" x="7505700" y="5060950"/>
          <p14:tracePt t="34995" x="7531100" y="5060950"/>
          <p14:tracePt t="35012" x="7556500" y="5041900"/>
          <p14:tracePt t="35028" x="7588250" y="5035550"/>
          <p14:tracePt t="35045" x="7600950" y="5035550"/>
          <p14:tracePt t="35062" x="7664450" y="5029200"/>
          <p14:tracePt t="35078" x="7721600" y="5016500"/>
          <p14:tracePt t="35095" x="7791450" y="5003800"/>
          <p14:tracePt t="35112" x="7829550" y="5003800"/>
          <p14:tracePt t="35129" x="7861300" y="5003800"/>
          <p14:tracePt t="35145" x="7886700" y="5003800"/>
          <p14:tracePt t="35162" x="7931150" y="5003800"/>
          <p14:tracePt t="35179" x="8026400" y="5003800"/>
          <p14:tracePt t="35195" x="8128000" y="5016500"/>
          <p14:tracePt t="35212" x="8216900" y="5022850"/>
          <p14:tracePt t="35229" x="8299450" y="5022850"/>
          <p14:tracePt t="35245" x="8362950" y="5022850"/>
          <p14:tracePt t="35262" x="8439150" y="5022850"/>
          <p14:tracePt t="35279" x="8489950" y="5022850"/>
          <p14:tracePt t="35295" x="8521700" y="5022850"/>
          <p14:tracePt t="35312" x="8559800" y="5022850"/>
          <p14:tracePt t="35329" x="8585200" y="5022850"/>
          <p14:tracePt t="35345" x="8616950" y="5022850"/>
          <p14:tracePt t="35362" x="8661400" y="5022850"/>
          <p14:tracePt t="35379" x="8686800" y="5022850"/>
          <p14:tracePt t="35395" x="8705850" y="5022850"/>
          <p14:tracePt t="35455" x="8718550" y="5022850"/>
          <p14:tracePt t="35519" x="8712200" y="5022850"/>
          <p14:tracePt t="35527" x="8705850" y="5022850"/>
          <p14:tracePt t="35535" x="8680450" y="5022850"/>
          <p14:tracePt t="35546" x="8674100" y="5022850"/>
          <p14:tracePt t="35562" x="8661400" y="5022850"/>
          <p14:tracePt t="35888" x="8674100" y="5022850"/>
          <p14:tracePt t="35895" x="8680450" y="5022850"/>
          <p14:tracePt t="35903" x="8686800" y="5022850"/>
          <p14:tracePt t="35913" x="8699500" y="5022850"/>
          <p14:tracePt t="35929" x="8705850" y="5022850"/>
          <p14:tracePt t="35946" x="8712200" y="5022850"/>
          <p14:tracePt t="35967" x="8718550" y="5022850"/>
          <p14:tracePt t="35979" x="8724900" y="5022850"/>
          <p14:tracePt t="35996" x="8731250" y="5022850"/>
          <p14:tracePt t="36013" x="8743950" y="5022850"/>
          <p14:tracePt t="36030" x="8763000" y="5022850"/>
          <p14:tracePt t="36046" x="8769350" y="5022850"/>
          <p14:tracePt t="36191" x="8775700" y="5022850"/>
          <p14:tracePt t="36217" x="8794750" y="5016500"/>
          <p14:tracePt t="36231" x="8801100" y="5016500"/>
          <p14:tracePt t="36239" x="8813800" y="5016500"/>
          <p14:tracePt t="36255" x="8820150" y="5016500"/>
          <p14:tracePt t="36263" x="8832850" y="5016500"/>
          <p14:tracePt t="36280" x="8845550" y="5016500"/>
          <p14:tracePt t="36296" x="8858250" y="5016500"/>
          <p14:tracePt t="36313" x="8877300" y="5016500"/>
          <p14:tracePt t="36330" x="8896350" y="5010150"/>
          <p14:tracePt t="36346" x="8902700" y="5003800"/>
          <p14:tracePt t="36363" x="8915400" y="5003800"/>
          <p14:tracePt t="36383" x="8921750" y="5003800"/>
          <p14:tracePt t="36399" x="8934450" y="5003800"/>
          <p14:tracePt t="36413" x="8947150" y="4997450"/>
          <p14:tracePt t="36430" x="8978900" y="4997450"/>
          <p14:tracePt t="36446" x="8997950" y="4997450"/>
          <p14:tracePt t="36463" x="9023350" y="4997450"/>
          <p14:tracePt t="36480" x="9029700" y="4997450"/>
          <p14:tracePt t="36496" x="9042400" y="4997450"/>
          <p14:tracePt t="36513" x="9061450" y="4997450"/>
          <p14:tracePt t="36530" x="9086850" y="4997450"/>
          <p14:tracePt t="36547" x="9124950" y="4997450"/>
          <p14:tracePt t="36563" x="9137650" y="4997450"/>
          <p14:tracePt t="36580" x="9156700" y="4997450"/>
          <p14:tracePt t="36613" x="9169400" y="4997450"/>
          <p14:tracePt t="36630" x="9213850" y="4997450"/>
          <p14:tracePt t="36647" x="9239250" y="4997450"/>
          <p14:tracePt t="36663" x="9264650" y="4997450"/>
          <p14:tracePt t="36680" x="9277350" y="4997450"/>
          <p14:tracePt t="36697" x="9283700" y="4997450"/>
          <p14:tracePt t="36713" x="9290050" y="4997450"/>
          <p14:tracePt t="36731" x="9296400" y="4997450"/>
          <p14:tracePt t="36747" x="9302750" y="4997450"/>
          <p14:tracePt t="36763" x="9309100" y="4997450"/>
          <p14:tracePt t="36780" x="9315450" y="4997450"/>
          <p14:tracePt t="37039" x="9328150" y="4991100"/>
          <p14:tracePt t="37047" x="9340850" y="4991100"/>
          <p14:tracePt t="37055" x="9378950" y="4978400"/>
          <p14:tracePt t="37064" x="9404350" y="4972050"/>
          <p14:tracePt t="37080" x="9493250" y="4959350"/>
          <p14:tracePt t="37097" x="9582150" y="4940300"/>
          <p14:tracePt t="37114" x="9671050" y="4933950"/>
          <p14:tracePt t="37130" x="9740900" y="4927600"/>
          <p14:tracePt t="37147" x="9785350" y="4914900"/>
          <p14:tracePt t="37164" x="9791700" y="4914900"/>
          <p14:tracePt t="38040" x="9785350" y="4914900"/>
          <p14:tracePt t="38048" x="9779000" y="4914900"/>
          <p14:tracePt t="38072" x="9772650" y="4914900"/>
          <p14:tracePt t="38112" x="9766300" y="4914900"/>
          <p14:tracePt t="38128" x="9759950" y="4914900"/>
          <p14:tracePt t="38138" x="9753600" y="4914900"/>
          <p14:tracePt t="38152" x="9747250" y="4914900"/>
          <p14:tracePt t="38169" x="9740900" y="4914900"/>
          <p14:tracePt t="38201" x="9734550" y="4914900"/>
          <p14:tracePt t="38224" x="9728200" y="4914900"/>
          <p14:tracePt t="38248" x="9721850" y="4914900"/>
          <p14:tracePt t="38257" x="9715500" y="4914900"/>
          <p14:tracePt t="38312" x="9709150" y="4914900"/>
          <p14:tracePt t="38328" x="9702800" y="4914900"/>
          <p14:tracePt t="38368" x="9696450" y="4914900"/>
          <p14:tracePt t="38466" x="9690100" y="4914900"/>
          <p14:tracePt t="38480" x="9683750" y="4914900"/>
          <p14:tracePt t="38505" x="9677400" y="4914900"/>
          <p14:tracePt t="38515" x="9671050" y="4914900"/>
          <p14:tracePt t="38527" x="9664700" y="4914900"/>
          <p14:tracePt t="38536" x="9658350" y="4914900"/>
          <p14:tracePt t="38549" x="9645650" y="4914900"/>
          <p14:tracePt t="38566" x="9626600" y="4921250"/>
          <p14:tracePt t="38583" x="9620250" y="4927600"/>
          <p14:tracePt t="38599" x="9613900" y="4927600"/>
          <p14:tracePt t="38615" x="9601200" y="4933950"/>
          <p14:tracePt t="38632" x="9582150" y="4933950"/>
          <p14:tracePt t="38649" x="9569450" y="4946650"/>
          <p14:tracePt t="38666" x="9563100" y="4946650"/>
          <p14:tracePt t="38682" x="9563100" y="4953000"/>
          <p14:tracePt t="38760" x="9550400" y="4959350"/>
          <p14:tracePt t="38776" x="9550400" y="4965700"/>
          <p14:tracePt t="38832" x="9550400" y="4972050"/>
          <p14:tracePt t="38904" x="9550400" y="4978400"/>
          <p14:tracePt t="38912" x="9550400" y="4984750"/>
          <p14:tracePt t="38921" x="9556750" y="4984750"/>
          <p14:tracePt t="38940" x="9563100" y="4984750"/>
          <p14:tracePt t="38949" x="9569450" y="4991100"/>
          <p14:tracePt t="38968" x="9582150" y="4991100"/>
          <p14:tracePt t="38984" x="9594850" y="4991100"/>
          <p14:tracePt t="38999" x="9601200" y="4991100"/>
          <p14:tracePt t="39016" x="9607550" y="4991100"/>
          <p14:tracePt t="39033" x="9613900" y="4991100"/>
          <p14:tracePt t="39171" x="9601200" y="4997450"/>
          <p14:tracePt t="39176" x="9588500" y="4997450"/>
          <p14:tracePt t="39192" x="9575800" y="5010150"/>
          <p14:tracePt t="39201" x="9563100" y="5010150"/>
          <p14:tracePt t="39216" x="9550400" y="5016500"/>
          <p14:tracePt t="39233" x="9525000" y="5029200"/>
          <p14:tracePt t="39249" x="9512300" y="5041900"/>
          <p14:tracePt t="39266" x="9474200" y="5060950"/>
          <p14:tracePt t="39283" x="9448800" y="5080000"/>
          <p14:tracePt t="39300" x="9423400" y="5092700"/>
          <p14:tracePt t="39316" x="9385300" y="5111750"/>
          <p14:tracePt t="39333" x="9353550" y="5124450"/>
          <p14:tracePt t="39350" x="9334500" y="5137150"/>
          <p14:tracePt t="40008" x="9328150" y="5137150"/>
          <p14:tracePt t="40072" x="9328150" y="5143500"/>
          <p14:tracePt t="40104" x="9328150" y="5149850"/>
          <p14:tracePt t="41857" x="9334500" y="5149850"/>
          <p14:tracePt t="41881" x="9347200" y="5149850"/>
          <p14:tracePt t="41891" x="9353550" y="5149850"/>
          <p14:tracePt t="41902" x="9366250" y="5156200"/>
          <p14:tracePt t="41919" x="9372600" y="5156200"/>
          <p14:tracePt t="41936" x="9378950" y="5156200"/>
          <p14:tracePt t="42304" x="9378950" y="5162550"/>
          <p14:tracePt t="44846" x="9385300" y="5162550"/>
          <p14:tracePt t="44853" x="9398000" y="5162550"/>
          <p14:tracePt t="44862" x="9410700" y="5162550"/>
          <p14:tracePt t="44872" x="9429750" y="5149850"/>
          <p14:tracePt t="44890" x="9442450" y="5149850"/>
          <p14:tracePt t="44904" x="9461500" y="5143500"/>
          <p14:tracePt t="44921" x="9480550" y="5143500"/>
          <p14:tracePt t="44937" x="9486900" y="5137150"/>
          <p14:tracePt t="44954" x="9499600" y="5137150"/>
          <p14:tracePt t="44971" x="9505950" y="5130800"/>
          <p14:tracePt t="45107" x="9512300" y="5130800"/>
          <p14:tracePt t="45131" x="9525000" y="5118100"/>
          <p14:tracePt t="45147" x="9525000" y="5111750"/>
          <p14:tracePt t="45156" x="9525000" y="5105400"/>
          <p14:tracePt t="45164" x="9531350" y="5099050"/>
          <p14:tracePt t="45177" x="9537700" y="5086350"/>
          <p14:tracePt t="45188" x="9537700" y="5080000"/>
          <p14:tracePt t="45205" x="9544050" y="5080000"/>
          <p14:tracePt t="45221" x="9550400" y="5067300"/>
          <p14:tracePt t="45243" x="9556750" y="5060950"/>
          <p14:tracePt t="45270" x="9563100" y="5060950"/>
          <p14:tracePt t="45425" x="9575800" y="5060950"/>
          <p14:tracePt t="45463" x="9582150" y="5060950"/>
          <p14:tracePt t="45496" x="9594850" y="5060950"/>
          <p14:tracePt t="45503" x="9601200" y="5060950"/>
          <p14:tracePt t="45512" x="9601200" y="5054600"/>
          <p14:tracePt t="45536" x="9613900" y="5054600"/>
          <p14:tracePt t="45551" x="9620250" y="5054600"/>
          <p14:tracePt t="45561" x="9632950" y="5054600"/>
          <p14:tracePt t="45576" x="9639300" y="5054600"/>
          <p14:tracePt t="45609" x="9645650" y="5048250"/>
          <p14:tracePt t="45960" x="9639300" y="5048250"/>
          <p14:tracePt t="47276" x="9632950" y="5048250"/>
          <p14:tracePt t="47286" x="9626600" y="5048250"/>
          <p14:tracePt t="53226" x="9620250" y="5048250"/>
          <p14:tracePt t="54242" x="9613900" y="5048250"/>
          <p14:tracePt t="54257" x="9607550" y="5048250"/>
          <p14:tracePt t="54282" x="9594850" y="5048250"/>
          <p14:tracePt t="54290" x="9588500" y="5048250"/>
          <p14:tracePt t="54297" x="9569450" y="5048250"/>
          <p14:tracePt t="54313" x="9537700" y="5035550"/>
          <p14:tracePt t="54329" x="9525000" y="5035550"/>
          <p14:tracePt t="54365" x="9518650" y="5022850"/>
          <p14:tracePt t="54379" x="9505950" y="5022850"/>
          <p14:tracePt t="54396" x="9493250" y="5016500"/>
          <p14:tracePt t="54413" x="9480550" y="5010150"/>
          <p14:tracePt t="54429" x="9461500" y="5010150"/>
          <p14:tracePt t="54473" x="9461500" y="5022850"/>
          <p14:tracePt t="54481" x="9461500" y="5041900"/>
          <p14:tracePt t="54496" x="9461500" y="5054600"/>
          <p14:tracePt t="54513" x="9455150" y="5067300"/>
          <p14:tracePt t="54530" x="9455150" y="5086350"/>
          <p14:tracePt t="54546" x="9461500" y="5092700"/>
          <p14:tracePt t="54563" x="9467850" y="5092700"/>
          <p14:tracePt t="54610" x="9455150" y="5092700"/>
          <p14:tracePt t="54617" x="9429750" y="5092700"/>
          <p14:tracePt t="54630" x="9404350" y="5086350"/>
          <p14:tracePt t="54646" x="9391650" y="5080000"/>
          <p14:tracePt t="55457" x="9385300" y="5080000"/>
          <p14:tracePt t="55513" x="9385300" y="5073650"/>
          <p14:tracePt t="55977" x="9391650" y="5073650"/>
          <p14:tracePt t="55994" x="9398000" y="5073650"/>
          <p14:tracePt t="56002" x="9404350" y="5073650"/>
          <p14:tracePt t="56017" x="9410700" y="5073650"/>
          <p14:tracePt t="56033" x="9417050" y="5067300"/>
          <p14:tracePt t="56049" x="9423400" y="5067300"/>
          <p14:tracePt t="56081" x="9429750" y="50673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Tidal Sand Waves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967"/>
            <a:ext cx="12208934" cy="6104467"/>
          </a:xfrm>
        </p:spPr>
      </p:pic>
      <p:sp>
        <p:nvSpPr>
          <p:cNvPr id="21" name="Rectangle 20"/>
          <p:cNvSpPr/>
          <p:nvPr/>
        </p:nvSpPr>
        <p:spPr>
          <a:xfrm>
            <a:off x="983431" y="1484784"/>
            <a:ext cx="360041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075267" y="1580621"/>
            <a:ext cx="10134602" cy="3236912"/>
            <a:chOff x="1075267" y="1580621"/>
            <a:chExt cx="10134602" cy="3236912"/>
          </a:xfrm>
        </p:grpSpPr>
        <p:sp>
          <p:nvSpPr>
            <p:cNvPr id="14" name="Oval 13"/>
            <p:cNvSpPr/>
            <p:nvPr/>
          </p:nvSpPr>
          <p:spPr>
            <a:xfrm>
              <a:off x="5520268" y="2218266"/>
              <a:ext cx="110067" cy="1100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693400" y="1972732"/>
              <a:ext cx="110067" cy="1100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9025467" y="2099732"/>
              <a:ext cx="110067" cy="1100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825068" y="3725332"/>
              <a:ext cx="110067" cy="1100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075267" y="1580621"/>
              <a:ext cx="110067" cy="1100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099802" y="4707466"/>
              <a:ext cx="110067" cy="1100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860904" y="2643645"/>
              <a:ext cx="110067" cy="1100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337736" y="2218266"/>
            <a:ext cx="4021723" cy="4104456"/>
            <a:chOff x="2337736" y="2218266"/>
            <a:chExt cx="4021723" cy="410445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736" y="2218266"/>
              <a:ext cx="4021723" cy="410445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2349725" y="2218266"/>
              <a:ext cx="4009734" cy="4104456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11" descr="seauseCOLOR"/>
          <p:cNvPicPr>
            <a:picLocks noChangeAspect="1" noChangeArrowheads="1"/>
          </p:cNvPicPr>
          <p:nvPr/>
        </p:nvPicPr>
        <p:blipFill rotWithShape="1">
          <a:blip r:embed="rId8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2"/>
          <a:stretch/>
        </p:blipFill>
        <p:spPr bwMode="auto">
          <a:xfrm>
            <a:off x="3148027" y="2328333"/>
            <a:ext cx="2951162" cy="32508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3867555" y="4827409"/>
            <a:ext cx="157400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0" y="658432"/>
            <a:ext cx="12192000" cy="127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</a:rPr>
              <a:t>Tidal Sand Waves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43291" y="1929042"/>
            <a:ext cx="4784486" cy="3256909"/>
            <a:chOff x="6743291" y="1929042"/>
            <a:chExt cx="4784486" cy="3256909"/>
          </a:xfrm>
        </p:grpSpPr>
        <p:pic>
          <p:nvPicPr>
            <p:cNvPr id="35" name="Content Placeholder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291" y="1929042"/>
              <a:ext cx="4784486" cy="3256909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6743291" y="1929042"/>
              <a:ext cx="4784486" cy="3256909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387045" y="3359408"/>
            <a:ext cx="1561069" cy="400913"/>
            <a:chOff x="9792730" y="3700849"/>
            <a:chExt cx="1561069" cy="400913"/>
          </a:xfrm>
        </p:grpSpPr>
        <p:cxnSp>
          <p:nvCxnSpPr>
            <p:cNvPr id="40" name="Straight Arrow Connector 39"/>
            <p:cNvCxnSpPr/>
            <p:nvPr/>
          </p:nvCxnSpPr>
          <p:spPr>
            <a:xfrm flipV="1">
              <a:off x="9792730" y="3700849"/>
              <a:ext cx="210065" cy="27802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9969842" y="3732430"/>
              <a:ext cx="1383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300 m</a:t>
              </a:r>
              <a:endParaRPr lang="nl-NL" dirty="0"/>
            </a:p>
          </p:txBody>
        </p:sp>
      </p:grpSp>
      <p:sp>
        <p:nvSpPr>
          <p:cNvPr id="36" name="TextBox 35"/>
          <p:cNvSpPr txBox="1"/>
          <p:nvPr/>
        </p:nvSpPr>
        <p:spPr>
          <a:xfrm rot="354141">
            <a:off x="5799834" y="1825493"/>
            <a:ext cx="2160000" cy="21600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Can we predict sand save characteristics using process-based models?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21094643">
            <a:off x="6380052" y="4105951"/>
            <a:ext cx="2160000" cy="21600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So far sand wave models are mainly used qualitatively to explain processes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006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91"/>
    </mc:Choice>
    <mc:Fallback>
      <p:transition spd="slow" advTm="7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38" grpId="0" animBg="1"/>
      <p:bldP spid="36" grpId="0" animBg="1"/>
      <p:bldP spid="26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33" x="6203950" y="4933950"/>
          <p14:tracePt t="167" x="6203950" y="4914900"/>
          <p14:tracePt t="183" x="6203950" y="4908550"/>
          <p14:tracePt t="200" x="6203950" y="4883150"/>
          <p14:tracePt t="217" x="6210300" y="4845050"/>
          <p14:tracePt t="235" x="6216650" y="4826000"/>
          <p14:tracePt t="605" x="6197600" y="4800600"/>
          <p14:tracePt t="613" x="6172200" y="4762500"/>
          <p14:tracePt t="620" x="6165850" y="4749800"/>
          <p14:tracePt t="635" x="6127750" y="4711700"/>
          <p14:tracePt t="651" x="6102350" y="4686300"/>
          <p14:tracePt t="668" x="6096000" y="4679950"/>
          <p14:tracePt t="1348" x="6096000" y="4686300"/>
          <p14:tracePt t="1357" x="6096000" y="4692650"/>
          <p14:tracePt t="1368" x="6089650" y="4692650"/>
          <p14:tracePt t="1385" x="6070600" y="4692650"/>
          <p14:tracePt t="1402" x="6019800" y="4692650"/>
          <p14:tracePt t="1419" x="5981700" y="4692650"/>
          <p14:tracePt t="1435" x="5930900" y="4686300"/>
          <p14:tracePt t="1452" x="5892800" y="4679950"/>
          <p14:tracePt t="1468" x="5861050" y="4673600"/>
          <p14:tracePt t="1485" x="5816600" y="4667250"/>
          <p14:tracePt t="1502" x="5765800" y="4667250"/>
          <p14:tracePt t="1518" x="5734050" y="4660900"/>
          <p14:tracePt t="1535" x="5708650" y="4654550"/>
          <p14:tracePt t="1552" x="5702300" y="4654550"/>
          <p14:tracePt t="1612" x="5695950" y="4654550"/>
          <p14:tracePt t="1621" x="5689600" y="4654550"/>
          <p14:tracePt t="1629" x="5676900" y="4654550"/>
          <p14:tracePt t="1637" x="5670550" y="4654550"/>
          <p14:tracePt t="1652" x="5645150" y="4654550"/>
          <p14:tracePt t="1669" x="5632450" y="4648200"/>
          <p14:tracePt t="1685" x="5607050" y="4635500"/>
          <p14:tracePt t="1702" x="5594350" y="4629150"/>
          <p14:tracePt t="1719" x="5594350" y="4622800"/>
          <p14:tracePt t="1735" x="5581650" y="4616450"/>
          <p14:tracePt t="1752" x="5575300" y="4610100"/>
          <p14:tracePt t="1769" x="5568950" y="4610100"/>
          <p14:tracePt t="1785" x="5562600" y="4603750"/>
          <p14:tracePt t="1853" x="5556250" y="4597400"/>
          <p14:tracePt t="1870" x="5543550" y="4597400"/>
          <p14:tracePt t="1876" x="5537200" y="4597400"/>
          <p14:tracePt t="1893" x="5530850" y="4597400"/>
          <p14:tracePt t="1902" x="5518150" y="4597400"/>
          <p14:tracePt t="1919" x="5511800" y="4597400"/>
          <p14:tracePt t="1949" x="5505450" y="4597400"/>
          <p14:tracePt t="1964" x="5505450" y="4591050"/>
          <p14:tracePt t="1973" x="5505450" y="4578350"/>
          <p14:tracePt t="1986" x="5505450" y="4572000"/>
          <p14:tracePt t="2003" x="5480050" y="4533900"/>
          <p14:tracePt t="2052" x="5473700" y="4533900"/>
          <p14:tracePt t="2124" x="5467350" y="4533900"/>
          <p14:tracePt t="2548" x="5467350" y="4521200"/>
          <p14:tracePt t="2556" x="5473700" y="4521200"/>
          <p14:tracePt t="2570" x="5473700" y="4508500"/>
          <p14:tracePt t="2587" x="5467350" y="4470400"/>
          <p14:tracePt t="2603" x="5467350" y="4457700"/>
          <p14:tracePt t="2620" x="5467350" y="4413250"/>
          <p14:tracePt t="2636" x="5435600" y="4324350"/>
          <p14:tracePt t="2653" x="5416550" y="4292600"/>
          <p14:tracePt t="2670" x="5403850" y="4267200"/>
          <p14:tracePt t="2686" x="5391150" y="4248150"/>
          <p14:tracePt t="2703" x="5384800" y="4235450"/>
          <p14:tracePt t="2720" x="5384800" y="4216400"/>
          <p14:tracePt t="2736" x="5384800" y="4203700"/>
          <p14:tracePt t="2753" x="5384800" y="4197350"/>
          <p14:tracePt t="3157" x="5384800" y="4191000"/>
          <p14:tracePt t="3164" x="5372100" y="4178300"/>
          <p14:tracePt t="3183" x="5359400" y="4165600"/>
          <p14:tracePt t="3189" x="5327650" y="4146550"/>
          <p14:tracePt t="3204" x="5264150" y="4121150"/>
          <p14:tracePt t="3220" x="5187950" y="4083050"/>
          <p14:tracePt t="3237" x="5118100" y="4044950"/>
          <p14:tracePt t="3254" x="5022850" y="3943350"/>
          <p14:tracePt t="3270" x="4794250" y="3632200"/>
          <p14:tracePt t="3287" x="4552950" y="3282950"/>
          <p14:tracePt t="3303" x="4311650" y="3009900"/>
          <p14:tracePt t="3321" x="4178300" y="2870200"/>
          <p14:tracePt t="3337" x="4133850" y="2832100"/>
          <p14:tracePt t="3354" x="4114800" y="2819400"/>
          <p14:tracePt t="3371" x="4083050" y="2774950"/>
          <p14:tracePt t="3387" x="4044950" y="2711450"/>
          <p14:tracePt t="3403" x="4000500" y="2667000"/>
          <p14:tracePt t="3420" x="3981450" y="2647950"/>
          <p14:tracePt t="3437" x="3975100" y="2647950"/>
          <p14:tracePt t="3540" x="3962400" y="2647950"/>
          <p14:tracePt t="3548" x="3956050" y="2647950"/>
          <p14:tracePt t="3558" x="3949700" y="2654300"/>
          <p14:tracePt t="3572" x="3930650" y="2686050"/>
          <p14:tracePt t="3587" x="3905250" y="2736850"/>
          <p14:tracePt t="3604" x="3898900" y="2774950"/>
          <p14:tracePt t="3620" x="3886200" y="2832100"/>
          <p14:tracePt t="3637" x="3879850" y="2901950"/>
          <p14:tracePt t="3654" x="3873500" y="2997200"/>
          <p14:tracePt t="3670" x="3854450" y="3060700"/>
          <p14:tracePt t="3687" x="3848100" y="3136900"/>
          <p14:tracePt t="3703" x="3841750" y="3168650"/>
          <p14:tracePt t="3720" x="3835400" y="3194050"/>
          <p14:tracePt t="3737" x="3829050" y="3213100"/>
          <p14:tracePt t="3754" x="3822700" y="3213100"/>
          <p14:tracePt t="3770" x="3816350" y="3244850"/>
          <p14:tracePt t="3787" x="3810000" y="3257550"/>
          <p14:tracePt t="4277" x="3810000" y="3276600"/>
          <p14:tracePt t="4284" x="3829050" y="3314700"/>
          <p14:tracePt t="4294" x="3854450" y="3352800"/>
          <p14:tracePt t="4304" x="3879850" y="3397250"/>
          <p14:tracePt t="4321" x="3924300" y="3479800"/>
          <p14:tracePt t="4338" x="4006850" y="3581400"/>
          <p14:tracePt t="4355" x="4076700" y="3683000"/>
          <p14:tracePt t="4371" x="4102100" y="3714750"/>
          <p14:tracePt t="4388" x="4121150" y="3746500"/>
          <p14:tracePt t="4404" x="4121150" y="3765550"/>
          <p14:tracePt t="4421" x="4121150" y="3790950"/>
          <p14:tracePt t="4438" x="4121150" y="3803650"/>
          <p14:tracePt t="4455" x="4121150" y="3816350"/>
          <p14:tracePt t="4471" x="4121150" y="3822700"/>
          <p14:tracePt t="4488" x="4121150" y="3835400"/>
          <p14:tracePt t="4505" x="4114800" y="3841750"/>
          <p14:tracePt t="4540" x="4108450" y="3848100"/>
          <p14:tracePt t="4812" x="4102100" y="3848100"/>
          <p14:tracePt t="4957" x="4108450" y="3848100"/>
          <p14:tracePt t="4964" x="4108450" y="3835400"/>
          <p14:tracePt t="4973" x="4114800" y="3816350"/>
          <p14:tracePt t="4988" x="4127500" y="3790950"/>
          <p14:tracePt t="5005" x="4127500" y="3752850"/>
          <p14:tracePt t="5022" x="4127500" y="3721100"/>
          <p14:tracePt t="5038" x="4114800" y="3644900"/>
          <p14:tracePt t="5044" x="4095750" y="3587750"/>
          <p14:tracePt t="5056" x="4038600" y="3524250"/>
          <p14:tracePt t="5072" x="3873500" y="3378200"/>
          <p14:tracePt t="5088" x="3606800" y="3162300"/>
          <p14:tracePt t="5105" x="3244850" y="2908300"/>
          <p14:tracePt t="5122" x="2895600" y="2654300"/>
          <p14:tracePt t="5139" x="2260600" y="2139950"/>
          <p14:tracePt t="5155" x="1835150" y="1797050"/>
          <p14:tracePt t="5172" x="1447800" y="1498600"/>
          <p14:tracePt t="5189" x="1181100" y="1358900"/>
          <p14:tracePt t="5205" x="990600" y="1308100"/>
          <p14:tracePt t="5222" x="901700" y="1308100"/>
          <p14:tracePt t="5239" x="857250" y="1308100"/>
          <p14:tracePt t="5255" x="831850" y="1308100"/>
          <p14:tracePt t="5272" x="781050" y="1308100"/>
          <p14:tracePt t="5289" x="730250" y="1308100"/>
          <p14:tracePt t="5305" x="622300" y="1282700"/>
          <p14:tracePt t="5323" x="501650" y="1263650"/>
          <p14:tracePt t="5339" x="488950" y="1263650"/>
          <p14:tracePt t="5355" x="476250" y="1263650"/>
          <p14:tracePt t="5372" x="476250" y="1308100"/>
          <p14:tracePt t="5389" x="495300" y="1390650"/>
          <p14:tracePt t="5405" x="584200" y="1530350"/>
          <p14:tracePt t="5422" x="742950" y="1746250"/>
          <p14:tracePt t="5439" x="1003300" y="2000250"/>
          <p14:tracePt t="5456" x="1447800" y="2279650"/>
          <p14:tracePt t="5472" x="1943100" y="2514600"/>
          <p14:tracePt t="5489" x="2540000" y="2736850"/>
          <p14:tracePt t="5505" x="3130550" y="2876550"/>
          <p14:tracePt t="5524" x="3771900" y="2940050"/>
          <p14:tracePt t="5539" x="4000500" y="2940050"/>
          <p14:tracePt t="5555" x="4121150" y="2914650"/>
          <p14:tracePt t="5572" x="4241800" y="2882900"/>
          <p14:tracePt t="5589" x="4349750" y="2857500"/>
          <p14:tracePt t="5606" x="4394200" y="2851150"/>
          <p14:tracePt t="5622" x="4445000" y="2851150"/>
          <p14:tracePt t="5639" x="4502150" y="2851150"/>
          <p14:tracePt t="5656" x="4597400" y="2851150"/>
          <p14:tracePt t="5672" x="4686300" y="2870200"/>
          <p14:tracePt t="5689" x="4762500" y="2895600"/>
          <p14:tracePt t="5706" x="4832350" y="2908300"/>
          <p14:tracePt t="5724" x="4864100" y="2927350"/>
          <p14:tracePt t="5764" x="4870450" y="2927350"/>
          <p14:tracePt t="5773" x="4870450" y="2908300"/>
          <p14:tracePt t="5789" x="4870450" y="2851150"/>
          <p14:tracePt t="5806" x="4883150" y="2787650"/>
          <p14:tracePt t="5822" x="4889500" y="2762250"/>
          <p14:tracePt t="5839" x="4914900" y="2736850"/>
          <p14:tracePt t="5856" x="4972050" y="2711450"/>
          <p14:tracePt t="5872" x="5048250" y="2698750"/>
          <p14:tracePt t="5889" x="5111750" y="2679700"/>
          <p14:tracePt t="5906" x="5143500" y="2679700"/>
          <p14:tracePt t="5924" x="5149850" y="2679700"/>
          <p14:tracePt t="5939" x="5162550" y="2679700"/>
          <p14:tracePt t="5956" x="5213350" y="2679700"/>
          <p14:tracePt t="5972" x="5340350" y="2679700"/>
          <p14:tracePt t="5989" x="5543550" y="2647950"/>
          <p14:tracePt t="6006" x="5727700" y="2590800"/>
          <p14:tracePt t="6023" x="5835650" y="2540000"/>
          <p14:tracePt t="6039" x="5886450" y="2508250"/>
          <p14:tracePt t="6045" x="5892800" y="2501900"/>
          <p14:tracePt t="6056" x="5911850" y="2489200"/>
          <p14:tracePt t="6073" x="5969000" y="2463800"/>
          <p14:tracePt t="6089" x="6007100" y="2451100"/>
          <p14:tracePt t="6106" x="6013450" y="2451100"/>
          <p14:tracePt t="6141" x="5969000" y="2520950"/>
          <p14:tracePt t="6147" x="5918200" y="2565400"/>
          <p14:tracePt t="6156" x="5842000" y="2622550"/>
          <p14:tracePt t="6173" x="5626100" y="2794000"/>
          <p14:tracePt t="6189" x="5480050" y="2965450"/>
          <p14:tracePt t="6206" x="5378450" y="3143250"/>
          <p14:tracePt t="6223" x="5327650" y="3263900"/>
          <p14:tracePt t="6239" x="5302250" y="3384550"/>
          <p14:tracePt t="6256" x="5289550" y="3479800"/>
          <p14:tracePt t="6273" x="5289550" y="3556000"/>
          <p14:tracePt t="6290" x="5289550" y="3613150"/>
          <p14:tracePt t="6306" x="5289550" y="3657600"/>
          <p14:tracePt t="6323" x="5289550" y="3714750"/>
          <p14:tracePt t="6339" x="5289550" y="3746500"/>
          <p14:tracePt t="6356" x="5314950" y="3803650"/>
          <p14:tracePt t="6373" x="5359400" y="3848100"/>
          <p14:tracePt t="6390" x="5422900" y="3905250"/>
          <p14:tracePt t="6406" x="5467350" y="3949700"/>
          <p14:tracePt t="6423" x="5556250" y="4019550"/>
          <p14:tracePt t="6440" x="5664200" y="4095750"/>
          <p14:tracePt t="6456" x="5797550" y="4171950"/>
          <p14:tracePt t="6473" x="5937250" y="4203700"/>
          <p14:tracePt t="6490" x="6057900" y="4203700"/>
          <p14:tracePt t="6508" x="6242050" y="4152900"/>
          <p14:tracePt t="6523" x="6388100" y="4114800"/>
          <p14:tracePt t="6540" x="6489700" y="4102100"/>
          <p14:tracePt t="6556" x="6527800" y="4089400"/>
          <p14:tracePt t="6573" x="6540500" y="4083050"/>
          <p14:tracePt t="6590" x="6546850" y="4083050"/>
          <p14:tracePt t="6708" x="6540500" y="4083050"/>
          <p14:tracePt t="6717" x="6521450" y="4083050"/>
          <p14:tracePt t="6725" x="6502400" y="4083050"/>
          <p14:tracePt t="6740" x="6489700" y="4089400"/>
          <p14:tracePt t="6757" x="6483350" y="4089400"/>
          <p14:tracePt t="6773" x="6477000" y="4102100"/>
          <p14:tracePt t="6790" x="6464300" y="4108450"/>
          <p14:tracePt t="6807" x="6457950" y="4114800"/>
          <p14:tracePt t="7373" x="6451600" y="4121150"/>
          <p14:tracePt t="7388" x="6451600" y="4127500"/>
          <p14:tracePt t="7397" x="6451600" y="4133850"/>
          <p14:tracePt t="7413" x="6451600" y="4152900"/>
          <p14:tracePt t="7424" x="6438900" y="4165600"/>
          <p14:tracePt t="7441" x="6432550" y="4184650"/>
          <p14:tracePt t="7457" x="6407150" y="4216400"/>
          <p14:tracePt t="7474" x="6400800" y="4241800"/>
          <p14:tracePt t="7491" x="6394450" y="4248150"/>
          <p14:tracePt t="8356" x="6407150" y="4254500"/>
          <p14:tracePt t="8364" x="6451600" y="4267200"/>
          <p14:tracePt t="8375" x="6527800" y="4279900"/>
          <p14:tracePt t="8391" x="6692900" y="4286250"/>
          <p14:tracePt t="8408" x="7169150" y="4305300"/>
          <p14:tracePt t="8425" x="8039100" y="4305300"/>
          <p14:tracePt t="8441" x="9017000" y="4305300"/>
          <p14:tracePt t="8460" x="10471150" y="4203700"/>
          <p14:tracePt t="8477" x="11195050" y="4203700"/>
          <p14:tracePt t="8491" x="11557000" y="4203700"/>
          <p14:tracePt t="8508" x="11658600" y="4203700"/>
          <p14:tracePt t="8525" x="11671300" y="4203700"/>
          <p14:tracePt t="8541" x="11677650" y="4203700"/>
          <p14:tracePt t="8589" x="11684000" y="4197350"/>
          <p14:tracePt t="8614" x="11684000" y="4191000"/>
          <p14:tracePt t="8621" x="11684000" y="4171950"/>
          <p14:tracePt t="8630" x="11677650" y="4152900"/>
          <p14:tracePt t="8642" x="11677650" y="4146550"/>
          <p14:tracePt t="8659" x="11601450" y="4076700"/>
          <p14:tracePt t="8675" x="11461750" y="4025900"/>
          <p14:tracePt t="8692" x="11182350" y="3956050"/>
          <p14:tracePt t="8708" x="10687050" y="3816350"/>
          <p14:tracePt t="8725" x="10121900" y="3670300"/>
          <p14:tracePt t="8742" x="9486900" y="3505200"/>
          <p14:tracePt t="8758" x="8616950" y="3282950"/>
          <p14:tracePt t="8775" x="7835900" y="3098800"/>
          <p14:tracePt t="8792" x="7035800" y="2940050"/>
          <p14:tracePt t="8808" x="6470650" y="2857500"/>
          <p14:tracePt t="8825" x="6203950" y="2838450"/>
          <p14:tracePt t="8842" x="6083300" y="2838450"/>
          <p14:tracePt t="8858" x="6045200" y="2838450"/>
          <p14:tracePt t="8893" x="6038850" y="2838450"/>
          <p14:tracePt t="8909" x="6026150" y="2863850"/>
          <p14:tracePt t="8925" x="6000750" y="2914650"/>
          <p14:tracePt t="8942" x="5969000" y="2978150"/>
          <p14:tracePt t="8959" x="5930900" y="3041650"/>
          <p14:tracePt t="8975" x="5905500" y="3073400"/>
          <p14:tracePt t="8992" x="5886450" y="3105150"/>
          <p14:tracePt t="9009" x="5873750" y="3124200"/>
          <p14:tracePt t="9025" x="5867400" y="3124200"/>
          <p14:tracePt t="9213" x="5867400" y="3130550"/>
          <p14:tracePt t="9221" x="5854700" y="3136900"/>
          <p14:tracePt t="9231" x="5842000" y="3143250"/>
          <p14:tracePt t="9242" x="5816600" y="3155950"/>
          <p14:tracePt t="9259" x="5708650" y="3194050"/>
          <p14:tracePt t="9276" x="5626100" y="3206750"/>
          <p14:tracePt t="9292" x="5537200" y="3225800"/>
          <p14:tracePt t="9309" x="5435600" y="3238500"/>
          <p14:tracePt t="9326" x="5289550" y="3257550"/>
          <p14:tracePt t="9342" x="5162550" y="3289300"/>
          <p14:tracePt t="9359" x="5048250" y="3321050"/>
          <p14:tracePt t="9376" x="4946650" y="3340100"/>
          <p14:tracePt t="9392" x="4876800" y="3365500"/>
          <p14:tracePt t="9409" x="4787900" y="3390900"/>
          <p14:tracePt t="9426" x="4737100" y="3409950"/>
          <p14:tracePt t="9443" x="4667250" y="3448050"/>
          <p14:tracePt t="9460" x="4616450" y="3473450"/>
          <p14:tracePt t="9476" x="4591050" y="3492500"/>
          <p14:tracePt t="9492" x="4572000" y="3498850"/>
          <p14:tracePt t="9509" x="4540250" y="3517900"/>
          <p14:tracePt t="9526" x="4521200" y="3524250"/>
          <p14:tracePt t="9543" x="4495800" y="3536950"/>
          <p14:tracePt t="9548" x="4489450" y="3536950"/>
          <p14:tracePt t="9559" x="4483100" y="3549650"/>
          <p14:tracePt t="9576" x="4476750" y="3562350"/>
          <p14:tracePt t="9593" x="4451350" y="3600450"/>
          <p14:tracePt t="9609" x="4425950" y="3651250"/>
          <p14:tracePt t="9626" x="4413250" y="3689350"/>
          <p14:tracePt t="9644" x="4413250" y="3695700"/>
          <p14:tracePt t="9934" x="4406900" y="3702050"/>
          <p14:tracePt t="9941" x="4400550" y="3702050"/>
          <p14:tracePt t="9949" x="4394200" y="3702050"/>
          <p14:tracePt t="9960" x="4394200" y="3708400"/>
          <p14:tracePt t="9989" x="4387850" y="3708400"/>
          <p14:tracePt t="10030" x="4375150" y="3708400"/>
          <p14:tracePt t="10053" x="4368800" y="3708400"/>
          <p14:tracePt t="10061" x="4356100" y="3714750"/>
          <p14:tracePt t="10077" x="4349750" y="3714750"/>
          <p14:tracePt t="10085" x="4337050" y="3727450"/>
          <p14:tracePt t="10094" x="4330700" y="3727450"/>
          <p14:tracePt t="10110" x="4324350" y="3733800"/>
          <p14:tracePt t="10126" x="4318000" y="3733800"/>
          <p14:tracePt t="10143" x="4305300" y="3733800"/>
          <p14:tracePt t="10160" x="4286250" y="3733800"/>
          <p14:tracePt t="10176" x="4273550" y="3746500"/>
          <p14:tracePt t="10193" x="4267200" y="3746500"/>
          <p14:tracePt t="10210" x="4260850" y="3746500"/>
          <p14:tracePt t="10226" x="4254500" y="3746500"/>
          <p14:tracePt t="10453" x="4241800" y="3746500"/>
          <p14:tracePt t="10462" x="4197350" y="3733800"/>
          <p14:tracePt t="10469" x="4140200" y="3689350"/>
          <p14:tracePt t="10478" x="4070350" y="3657600"/>
          <p14:tracePt t="10494" x="3886200" y="3568700"/>
          <p14:tracePt t="10510" x="3746500" y="3511550"/>
          <p14:tracePt t="10527" x="3625850" y="3454400"/>
          <p14:tracePt t="10543" x="3549650" y="3409950"/>
          <p14:tracePt t="10548" x="3530600" y="3390900"/>
          <p14:tracePt t="10560" x="3524250" y="3384550"/>
          <p14:tracePt t="10577" x="3486150" y="3365500"/>
          <p14:tracePt t="10593" x="3454400" y="3365500"/>
          <p14:tracePt t="10610" x="3435350" y="3346450"/>
          <p14:tracePt t="10627" x="3403600" y="3340100"/>
          <p14:tracePt t="10644" x="3390900" y="3333750"/>
          <p14:tracePt t="10660" x="3384550" y="3321050"/>
          <p14:tracePt t="10677" x="3365500" y="3308350"/>
          <p14:tracePt t="10693" x="3359150" y="3302000"/>
          <p14:tracePt t="10710" x="3352800" y="3289300"/>
          <p14:tracePt t="10727" x="3346450" y="3263900"/>
          <p14:tracePt t="10743" x="3327400" y="3244850"/>
          <p14:tracePt t="11013" x="3327400" y="3238500"/>
          <p14:tracePt t="11022" x="3308350" y="3238500"/>
          <p14:tracePt t="11030" x="3276600" y="3244850"/>
          <p14:tracePt t="11044" x="3244850" y="3251200"/>
          <p14:tracePt t="11125" x="3225800" y="3251200"/>
          <p14:tracePt t="11133" x="3213100" y="3251200"/>
          <p14:tracePt t="11144" x="3206750" y="3251200"/>
          <p14:tracePt t="11160" x="3162300" y="3251200"/>
          <p14:tracePt t="11177" x="3098800" y="3251200"/>
          <p14:tracePt t="11194" x="3041650" y="3232150"/>
          <p14:tracePt t="11212" x="2914650" y="3213100"/>
          <p14:tracePt t="11228" x="2857500" y="3206750"/>
          <p14:tracePt t="11245" x="2819400" y="3200400"/>
          <p14:tracePt t="11261" x="2794000" y="3194050"/>
          <p14:tracePt t="11277" x="2787650" y="3194050"/>
          <p14:tracePt t="11294" x="2768600" y="3194050"/>
          <p14:tracePt t="11311" x="2762250" y="3194050"/>
          <p14:tracePt t="11327" x="2755900" y="3194050"/>
          <p14:tracePt t="11344" x="2749550" y="3187700"/>
          <p14:tracePt t="11437" x="2736850" y="3187700"/>
          <p14:tracePt t="11445" x="2724150" y="3187700"/>
          <p14:tracePt t="11453" x="2711450" y="3187700"/>
          <p14:tracePt t="11462" x="2705100" y="3187700"/>
          <p14:tracePt t="11477" x="2686050" y="3187700"/>
          <p14:tracePt t="11494" x="2660650" y="3187700"/>
          <p14:tracePt t="11511" x="2616200" y="3168650"/>
          <p14:tracePt t="11528" x="2565400" y="3149600"/>
          <p14:tracePt t="11544" x="2514600" y="3124200"/>
          <p14:tracePt t="11549" x="2501900" y="3117850"/>
          <p14:tracePt t="11561" x="2482850" y="3105150"/>
          <p14:tracePt t="11578" x="2476500" y="3105150"/>
          <p14:tracePt t="11605" x="2476500" y="3098800"/>
          <p14:tracePt t="11893" x="2470150" y="3098800"/>
          <p14:tracePt t="11910" x="2457450" y="3098800"/>
          <p14:tracePt t="11917" x="2444750" y="3092450"/>
          <p14:tracePt t="11928" x="2438400" y="3086100"/>
          <p14:tracePt t="11945" x="2393950" y="3067050"/>
          <p14:tracePt t="11961" x="2362200" y="3060700"/>
          <p14:tracePt t="11978" x="2324100" y="3048000"/>
          <p14:tracePt t="11996" x="2292350" y="3041650"/>
          <p14:tracePt t="12011" x="2279650" y="3035300"/>
          <p14:tracePt t="12028" x="2266950" y="3028950"/>
          <p14:tracePt t="12045" x="2247900" y="3028950"/>
          <p14:tracePt t="12061" x="2235200" y="3009900"/>
          <p14:tracePt t="12078" x="2228850" y="3009900"/>
          <p14:tracePt t="12095" x="2222500" y="3009900"/>
          <p14:tracePt t="12111" x="2216150" y="3009900"/>
          <p14:tracePt t="12128" x="2203450" y="3009900"/>
          <p14:tracePt t="12161" x="2190750" y="3003550"/>
          <p14:tracePt t="12178" x="2165350" y="2984500"/>
          <p14:tracePt t="12196" x="2120900" y="2965450"/>
          <p14:tracePt t="12211" x="2101850" y="2959100"/>
          <p14:tracePt t="12229" x="2089150" y="2959100"/>
          <p14:tracePt t="12245" x="2082800" y="2946400"/>
          <p14:tracePt t="12262" x="2057400" y="2940050"/>
          <p14:tracePt t="12278" x="2038350" y="2921000"/>
          <p14:tracePt t="12295" x="1993900" y="2889250"/>
          <p14:tracePt t="12311" x="1955800" y="2863850"/>
          <p14:tracePt t="12328" x="1911350" y="2838450"/>
          <p14:tracePt t="12345" x="1892300" y="2819400"/>
          <p14:tracePt t="12362" x="1860550" y="2813050"/>
          <p14:tracePt t="12378" x="1847850" y="2800350"/>
          <p14:tracePt t="12395" x="1841500" y="2794000"/>
          <p14:tracePt t="12453" x="1841500" y="2787650"/>
          <p14:tracePt t="13718" x="1835150" y="2787650"/>
          <p14:tracePt t="13725" x="1828800" y="2787650"/>
          <p14:tracePt t="13733" x="1822450" y="2800350"/>
          <p14:tracePt t="13765" x="1816100" y="2806700"/>
          <p14:tracePt t="13925" x="1816100" y="2813050"/>
          <p14:tracePt t="13933" x="1809750" y="2813050"/>
          <p14:tracePt t="13940" x="1809750" y="2819400"/>
          <p14:tracePt t="14140" x="1803400" y="2825750"/>
          <p14:tracePt t="14693" x="1803400" y="2832100"/>
          <p14:tracePt t="16709" x="1797050" y="2832100"/>
          <p14:tracePt t="16718" x="1790700" y="2832100"/>
          <p14:tracePt t="16741" x="1784350" y="2838450"/>
          <p14:tracePt t="17916" x="1778000" y="2838450"/>
          <p14:tracePt t="18901" x="1758950" y="2844800"/>
          <p14:tracePt t="18918" x="1758950" y="2857500"/>
          <p14:tracePt t="18941" x="1758950" y="2863850"/>
          <p14:tracePt t="18957" x="1758950" y="2870200"/>
          <p14:tracePt t="19774" x="1758950" y="2876550"/>
          <p14:tracePt t="19781" x="1758950" y="2882900"/>
          <p14:tracePt t="20829" x="1758950" y="2889250"/>
          <p14:tracePt t="20845" x="1758950" y="2895600"/>
          <p14:tracePt t="21140" x="1758950" y="2901950"/>
          <p14:tracePt t="21309" x="1758950" y="2908300"/>
          <p14:tracePt t="21316" x="1758950" y="2914650"/>
          <p14:tracePt t="21332" x="1752600" y="2914650"/>
          <p14:tracePt t="21340" x="1752600" y="2921000"/>
          <p14:tracePt t="21364" x="1752600" y="2927350"/>
          <p14:tracePt t="21380" x="1746250" y="2933700"/>
          <p14:tracePt t="21404" x="1746250" y="2940050"/>
          <p14:tracePt t="21453" x="1746250" y="2946400"/>
          <p14:tracePt t="21461" x="1739900" y="2952750"/>
          <p14:tracePt t="21637" x="1733550" y="2959100"/>
          <p14:tracePt t="21646" x="1733550" y="2965450"/>
          <p14:tracePt t="21677" x="1733550" y="2971800"/>
          <p14:tracePt t="21694" x="1733550" y="2984500"/>
          <p14:tracePt t="21710" x="1733550" y="2997200"/>
          <p14:tracePt t="21726" x="1746250" y="3003550"/>
          <p14:tracePt t="21733" x="1752600" y="3016250"/>
          <p14:tracePt t="21743" x="1771650" y="3022600"/>
          <p14:tracePt t="21753" x="1797050" y="3035300"/>
          <p14:tracePt t="21770" x="1860550" y="3054350"/>
          <p14:tracePt t="21787" x="1911350" y="3073400"/>
          <p14:tracePt t="21804" x="1962150" y="3092450"/>
          <p14:tracePt t="21820" x="2012950" y="3098800"/>
          <p14:tracePt t="21837" x="2082800" y="3124200"/>
          <p14:tracePt t="21853" x="2146300" y="3143250"/>
          <p14:tracePt t="21870" x="2216150" y="3155950"/>
          <p14:tracePt t="21887" x="2324100" y="3187700"/>
          <p14:tracePt t="21904" x="2508250" y="3232150"/>
          <p14:tracePt t="21920" x="2921000" y="3340100"/>
          <p14:tracePt t="21937" x="3435350" y="3467100"/>
          <p14:tracePt t="21954" x="3917950" y="3619500"/>
          <p14:tracePt t="21970" x="4235450" y="3727450"/>
          <p14:tracePt t="21987" x="4464050" y="3841750"/>
          <p14:tracePt t="22005" x="4591050" y="3930650"/>
          <p14:tracePt t="22020" x="4610100" y="3968750"/>
          <p14:tracePt t="22037" x="4616450" y="4013200"/>
          <p14:tracePt t="22054" x="4616450" y="4038600"/>
          <p14:tracePt t="22070" x="4597400" y="4064000"/>
          <p14:tracePt t="22087" x="4565650" y="4102100"/>
          <p14:tracePt t="22104" x="4533900" y="4146550"/>
          <p14:tracePt t="22120" x="4521200" y="4210050"/>
          <p14:tracePt t="22137" x="4521200" y="4318000"/>
          <p14:tracePt t="22154" x="4521200" y="4438650"/>
          <p14:tracePt t="22170" x="4521200" y="4527550"/>
          <p14:tracePt t="22187" x="4521200" y="4616450"/>
          <p14:tracePt t="22204" x="4521200" y="4686300"/>
          <p14:tracePt t="22220" x="4476750" y="4737100"/>
          <p14:tracePt t="22237" x="4445000" y="4775200"/>
          <p14:tracePt t="22254" x="4387850" y="4806950"/>
          <p14:tracePt t="22271" x="4362450" y="4826000"/>
          <p14:tracePt t="22287" x="4356100" y="4826000"/>
          <p14:tracePt t="22321" x="4349750" y="4832350"/>
          <p14:tracePt t="22337" x="4343400" y="4832350"/>
          <p14:tracePt t="22357" x="4343400" y="4838700"/>
          <p14:tracePt t="22431" x="4330700" y="4851400"/>
          <p14:tracePt t="22438" x="4324350" y="4851400"/>
          <p14:tracePt t="22448" x="4298950" y="4857750"/>
          <p14:tracePt t="22455" x="4267200" y="4864100"/>
          <p14:tracePt t="22471" x="4184650" y="4883150"/>
          <p14:tracePt t="22487" x="4095750" y="4908550"/>
          <p14:tracePt t="22504" x="4000500" y="4965700"/>
          <p14:tracePt t="22521" x="3937000" y="4991100"/>
          <p14:tracePt t="22537" x="3898900" y="5029200"/>
          <p14:tracePt t="22545" x="3892550" y="5060950"/>
          <p14:tracePt t="22554" x="3886200" y="5080000"/>
          <p14:tracePt t="22571" x="3873500" y="5105400"/>
          <p14:tracePt t="22588" x="3860800" y="5130800"/>
          <p14:tracePt t="22622" x="3854450" y="5130800"/>
          <p14:tracePt t="22638" x="3841750" y="5130800"/>
          <p14:tracePt t="22654" x="3816350" y="5118100"/>
          <p14:tracePt t="22671" x="3797300" y="5029200"/>
          <p14:tracePt t="22688" x="3771900" y="4889500"/>
          <p14:tracePt t="22704" x="3746500" y="4667250"/>
          <p14:tracePt t="22721" x="3721100" y="4457700"/>
          <p14:tracePt t="22738" x="3721100" y="4273550"/>
          <p14:tracePt t="22754" x="3740150" y="4140200"/>
          <p14:tracePt t="22771" x="3797300" y="4044950"/>
          <p14:tracePt t="22789" x="3905250" y="3943350"/>
          <p14:tracePt t="22804" x="3956050" y="3905250"/>
          <p14:tracePt t="22821" x="4019550" y="3860800"/>
          <p14:tracePt t="22838" x="4095750" y="3797300"/>
          <p14:tracePt t="22854" x="4191000" y="3733800"/>
          <p14:tracePt t="22871" x="4292600" y="3657600"/>
          <p14:tracePt t="22888" x="4419600" y="3581400"/>
          <p14:tracePt t="22904" x="4502150" y="3505200"/>
          <p14:tracePt t="22921" x="4565650" y="3390900"/>
          <p14:tracePt t="22938" x="4597400" y="3289300"/>
          <p14:tracePt t="22955" x="4635500" y="3225800"/>
          <p14:tracePt t="22972" x="4679950" y="3181350"/>
          <p14:tracePt t="22988" x="4730750" y="3175000"/>
          <p14:tracePt t="23004" x="4800600" y="3175000"/>
          <p14:tracePt t="23021" x="4883150" y="3225800"/>
          <p14:tracePt t="23038" x="4959350" y="3276600"/>
          <p14:tracePt t="23055" x="4978400" y="3302000"/>
          <p14:tracePt t="23071" x="4978400" y="3314700"/>
          <p14:tracePt t="23088" x="4984750" y="3327400"/>
          <p14:tracePt t="23173" x="4984750" y="3333750"/>
          <p14:tracePt t="23191" x="4984750" y="3346450"/>
          <p14:tracePt t="23197" x="4984750" y="3359150"/>
          <p14:tracePt t="23205" x="4984750" y="3378200"/>
          <p14:tracePt t="23221" x="4984750" y="3397250"/>
          <p14:tracePt t="23238" x="4997450" y="3422650"/>
          <p14:tracePt t="23254" x="5003800" y="3448050"/>
          <p14:tracePt t="23271" x="5029200" y="3492500"/>
          <p14:tracePt t="23288" x="5060950" y="3524250"/>
          <p14:tracePt t="23304" x="5092700" y="3581400"/>
          <p14:tracePt t="23321" x="5118100" y="3676650"/>
          <p14:tracePt t="23338" x="5156200" y="3790950"/>
          <p14:tracePt t="23355" x="5181600" y="3937000"/>
          <p14:tracePt t="23372" x="5232400" y="4133850"/>
          <p14:tracePt t="23388" x="5257800" y="4235450"/>
          <p14:tracePt t="23405" x="5283200" y="4311650"/>
          <p14:tracePt t="23421" x="5283200" y="4324350"/>
          <p14:tracePt t="23438" x="5289550" y="4337050"/>
          <p14:tracePt t="23750" x="5289550" y="4349750"/>
          <p14:tracePt t="23759" x="5289550" y="4368800"/>
          <p14:tracePt t="23774" x="5289550" y="4381500"/>
          <p14:tracePt t="23790" x="5289550" y="4387850"/>
          <p14:tracePt t="23808" x="5289550" y="4394200"/>
          <p14:tracePt t="23822" x="5289550" y="4406900"/>
          <p14:tracePt t="23846" x="5289550" y="4419600"/>
          <p14:tracePt t="23862" x="5289550" y="4425950"/>
          <p14:tracePt t="23894" x="5289550" y="4432300"/>
          <p14:tracePt t="23903" x="5283200" y="4445000"/>
          <p14:tracePt t="23934" x="5283200" y="4457700"/>
          <p14:tracePt t="23950" x="5283200" y="4470400"/>
          <p14:tracePt t="23958" x="5283200" y="4476750"/>
          <p14:tracePt t="23972" x="5289550" y="4489450"/>
          <p14:tracePt t="23989" x="5295900" y="4495800"/>
          <p14:tracePt t="24005" x="5314950" y="4502150"/>
          <p14:tracePt t="24022" x="5321300" y="4508500"/>
          <p14:tracePt t="24039" x="5334000" y="4508500"/>
          <p14:tracePt t="24046" x="5346700" y="4508500"/>
          <p14:tracePt t="24056" x="5359400" y="4508500"/>
          <p14:tracePt t="24072" x="5397500" y="4533900"/>
          <p14:tracePt t="24089" x="5441950" y="4533900"/>
          <p14:tracePt t="24106" x="5473700" y="4540250"/>
          <p14:tracePt t="24122" x="5486400" y="4552950"/>
          <p14:tracePt t="24390" x="5505450" y="4552950"/>
          <p14:tracePt t="24397" x="5543550" y="4552950"/>
          <p14:tracePt t="24406" x="5664200" y="4552950"/>
          <p14:tracePt t="24422" x="6038850" y="4508500"/>
          <p14:tracePt t="24439" x="6489700" y="4451350"/>
          <p14:tracePt t="24456" x="6997700" y="4432300"/>
          <p14:tracePt t="24473" x="7493000" y="4432300"/>
          <p14:tracePt t="24489" x="7842250" y="4432300"/>
          <p14:tracePt t="24506" x="8007350" y="4432300"/>
          <p14:tracePt t="24523" x="8051800" y="4438650"/>
          <p14:tracePt t="24539" x="8058150" y="4438650"/>
          <p14:tracePt t="24646" x="8051800" y="4438650"/>
          <p14:tracePt t="24654" x="8045450" y="4438650"/>
          <p14:tracePt t="25358" x="8039100" y="4438650"/>
          <p14:tracePt t="25662" x="8039100" y="4445000"/>
          <p14:tracePt t="25670" x="8039100" y="4451350"/>
          <p14:tracePt t="27436" x="8039100" y="4457700"/>
          <p14:tracePt t="27452" x="8039100" y="4464050"/>
          <p14:tracePt t="27463" x="8032750" y="4470400"/>
          <p14:tracePt t="27469" x="8026400" y="4476750"/>
          <p14:tracePt t="27477" x="8026400" y="4483100"/>
          <p14:tracePt t="27492" x="8020050" y="4502150"/>
          <p14:tracePt t="27508" x="8007350" y="4527550"/>
          <p14:tracePt t="27525" x="7994650" y="4546600"/>
          <p14:tracePt t="27541" x="7988300" y="4572000"/>
          <p14:tracePt t="27558" x="7975600" y="4597400"/>
          <p14:tracePt t="27575" x="7956550" y="4629150"/>
          <p14:tracePt t="27592" x="7931150" y="4673600"/>
          <p14:tracePt t="27608" x="7905750" y="4724400"/>
          <p14:tracePt t="27625" x="7874000" y="4781550"/>
          <p14:tracePt t="27641" x="7848600" y="4832350"/>
          <p14:tracePt t="27658" x="7823200" y="4870450"/>
          <p14:tracePt t="27675" x="7791450" y="4921250"/>
          <p14:tracePt t="27692" x="7759700" y="4991100"/>
          <p14:tracePt t="27708" x="7747000" y="5029200"/>
          <p14:tracePt t="27725" x="7747000" y="5073650"/>
          <p14:tracePt t="27741" x="7734300" y="5137150"/>
          <p14:tracePt t="27758" x="7721600" y="5207000"/>
          <p14:tracePt t="27775" x="7721600" y="5270500"/>
          <p14:tracePt t="27792" x="7721600" y="5321300"/>
          <p14:tracePt t="27808" x="7721600" y="5378450"/>
          <p14:tracePt t="27825" x="7721600" y="5422900"/>
          <p14:tracePt t="27842" x="7715250" y="5480050"/>
          <p14:tracePt t="27858" x="7715250" y="5511800"/>
          <p14:tracePt t="27875" x="7715250" y="5543550"/>
          <p14:tracePt t="27892" x="7708900" y="5575300"/>
          <p14:tracePt t="27908" x="7696200" y="5588000"/>
          <p14:tracePt t="28012" x="7696200" y="5594350"/>
          <p14:tracePt t="28020" x="7696200" y="5607050"/>
          <p14:tracePt t="28036" x="7696200" y="5613400"/>
          <p14:tracePt t="28173" x="7689850" y="5613400"/>
          <p14:tracePt t="28180" x="7670800" y="5600700"/>
          <p14:tracePt t="28189" x="7664450" y="5562600"/>
          <p14:tracePt t="28197" x="7658100" y="5530850"/>
          <p14:tracePt t="28209" x="7651750" y="5511800"/>
          <p14:tracePt t="28226" x="7651750" y="5499100"/>
          <p14:tracePt t="28242" x="7645400" y="5486400"/>
          <p14:tracePt t="28259" x="7645400" y="5461000"/>
          <p14:tracePt t="28275" x="7626350" y="5441950"/>
          <p14:tracePt t="28421" x="7626350" y="5448300"/>
          <p14:tracePt t="28428" x="7620000" y="5467350"/>
          <p14:tracePt t="28436" x="7613650" y="5492750"/>
          <p14:tracePt t="28444" x="7607300" y="5511800"/>
          <p14:tracePt t="28459" x="7607300" y="5518150"/>
          <p14:tracePt t="28476" x="7607300" y="5543550"/>
          <p14:tracePt t="28525" x="7600950" y="5549900"/>
          <p14:tracePt t="28556" x="7594600" y="5556250"/>
          <p14:tracePt t="28564" x="7594600" y="5562600"/>
          <p14:tracePt t="28572" x="7594600" y="5568950"/>
          <p14:tracePt t="29366" x="7588250" y="5568950"/>
          <p14:tracePt t="29398" x="7588250" y="5562600"/>
          <p14:tracePt t="29432" x="7588250" y="5556250"/>
          <p14:tracePt t="44623" x="7581900" y="5556250"/>
          <p14:tracePt t="46647" x="7581900" y="5549900"/>
          <p14:tracePt t="46664" x="7575550" y="5537200"/>
          <p14:tracePt t="46671" x="7569200" y="5537200"/>
          <p14:tracePt t="46680" x="7569200" y="5530850"/>
          <p14:tracePt t="46695" x="7562850" y="5530850"/>
          <p14:tracePt t="47105" x="7562850" y="5518150"/>
          <p14:tracePt t="47119" x="7562850" y="5511800"/>
          <p14:tracePt t="47144" x="7562850" y="5499100"/>
          <p14:tracePt t="47175" x="7562850" y="5492750"/>
          <p14:tracePt t="47207" x="7562850" y="5480050"/>
          <p14:tracePt t="49472" x="7550150" y="5480050"/>
          <p14:tracePt t="64057" x="7556500" y="5480050"/>
          <p14:tracePt t="64065" x="7600950" y="5499100"/>
          <p14:tracePt t="64075" x="7632700" y="5505450"/>
          <p14:tracePt t="64092" x="7715250" y="5518150"/>
          <p14:tracePt t="64108" x="7905750" y="5575300"/>
          <p14:tracePt t="64125" x="8102600" y="5607050"/>
          <p14:tracePt t="64141" x="8299450" y="5607050"/>
          <p14:tracePt t="64159" x="8515350" y="5613400"/>
          <p14:tracePt t="64175" x="8540750" y="5613400"/>
          <p14:tracePt t="64288" x="8540750" y="5619750"/>
          <p14:tracePt t="64928" x="8528050" y="5626100"/>
          <p14:tracePt t="64936" x="8515350" y="5626100"/>
          <p14:tracePt t="77465" x="8515350" y="5632450"/>
          <p14:tracePt t="77483" x="8515350" y="5645150"/>
          <p14:tracePt t="77490" x="8509000" y="5657850"/>
          <p14:tracePt t="77504" x="8502650" y="5670550"/>
          <p14:tracePt t="77520" x="8489950" y="5689600"/>
          <p14:tracePt t="77537" x="8483600" y="5702300"/>
          <p14:tracePt t="77921" x="8483600" y="5708650"/>
          <p14:tracePt t="77928" x="8489950" y="5715000"/>
          <p14:tracePt t="77945" x="8489950" y="5721350"/>
          <p14:tracePt t="78074" x="8496300" y="5727700"/>
          <p14:tracePt t="78098" x="8496300" y="5734050"/>
          <p14:tracePt t="78113" x="8496300" y="5746750"/>
          <p14:tracePt t="78123" x="8496300" y="5753100"/>
          <p14:tracePt t="78140" x="8496300" y="5759450"/>
          <p14:tracePt t="78146" x="8496300" y="5765800"/>
          <p14:tracePt t="78162" x="8496300" y="5778500"/>
          <p14:tracePt t="78178" x="8496300" y="5784850"/>
          <p14:tracePt t="78202" x="8496300" y="5791200"/>
          <p14:tracePt t="78218" x="8496300" y="5797550"/>
          <p14:tracePt t="78235" x="8489950" y="5803900"/>
          <p14:tracePt t="78274" x="8489950" y="5810250"/>
          <p14:tracePt t="78297" x="8489950" y="5816600"/>
          <p14:tracePt t="78730" x="8483600" y="58229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5DA91-F8A5-4B5D-A335-661ED57A7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721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Sand waves in Netherlands continental Shelf</a:t>
            </a:r>
            <a:endParaRPr lang="nl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48689-1182-4D59-A85C-D410ABABAFD8}"/>
              </a:ext>
            </a:extLst>
          </p:cNvPr>
          <p:cNvSpPr txBox="1"/>
          <p:nvPr/>
        </p:nvSpPr>
        <p:spPr>
          <a:xfrm>
            <a:off x="1014129" y="6029312"/>
            <a:ext cx="594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Figures from </a:t>
            </a:r>
            <a:r>
              <a:rPr lang="en-GB" dirty="0" err="1" smtClean="0"/>
              <a:t>Damen</a:t>
            </a:r>
            <a:r>
              <a:rPr lang="en-GB" dirty="0" smtClean="0"/>
              <a:t> et al., (2018) </a:t>
            </a:r>
            <a:r>
              <a:rPr lang="nl-NL" dirty="0"/>
              <a:t> </a:t>
            </a:r>
            <a:r>
              <a:rPr lang="nl-NL" sz="1200" b="1" dirty="0">
                <a:hlinkClick r:id="rId4"/>
              </a:rPr>
              <a:t>https://doi.org/10.1002/2017JF004322</a:t>
            </a:r>
            <a:endParaRPr lang="nl-NL" dirty="0"/>
          </a:p>
          <a:p>
            <a:endParaRPr lang="nl-NL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397726"/>
            <a:ext cx="4481919" cy="43101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0970" y="5659980"/>
            <a:ext cx="381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Netherlands Continental Shelf</a:t>
            </a:r>
            <a:endParaRPr lang="nl-NL" dirty="0"/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50A17D7A-EFE4-4FDB-95F7-A76D8CCB8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4" b="51859"/>
          <a:stretch/>
        </p:blipFill>
        <p:spPr bwMode="auto">
          <a:xfrm>
            <a:off x="4961694" y="1879025"/>
            <a:ext cx="3539119" cy="329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8E4F4F4-7FFC-4C8D-8CF4-64DF072CDC3E}"/>
              </a:ext>
            </a:extLst>
          </p:cNvPr>
          <p:cNvSpPr txBox="1"/>
          <p:nvPr/>
        </p:nvSpPr>
        <p:spPr>
          <a:xfrm>
            <a:off x="5586635" y="1435283"/>
            <a:ext cx="3280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Sands wave </a:t>
            </a:r>
            <a:r>
              <a:rPr lang="en-GB" sz="2400" u="sng" dirty="0" smtClean="0"/>
              <a:t>Height</a:t>
            </a:r>
            <a:endParaRPr lang="nl-NL" sz="2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455E378-AE26-4490-8904-78EF2FB75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9" b="52037"/>
          <a:stretch/>
        </p:blipFill>
        <p:spPr bwMode="auto">
          <a:xfrm>
            <a:off x="8472264" y="1843181"/>
            <a:ext cx="3199771" cy="333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32E5298-73B3-458F-BF06-342503F27A9B}"/>
              </a:ext>
            </a:extLst>
          </p:cNvPr>
          <p:cNvSpPr txBox="1"/>
          <p:nvPr/>
        </p:nvSpPr>
        <p:spPr>
          <a:xfrm>
            <a:off x="9117896" y="1435283"/>
            <a:ext cx="1808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 smtClean="0"/>
              <a:t>Wavelength</a:t>
            </a:r>
            <a:endParaRPr lang="nl-NL" sz="24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5452212" y="5382981"/>
            <a:ext cx="6197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Damen</a:t>
            </a:r>
            <a:r>
              <a:rPr lang="en-US" dirty="0" smtClean="0"/>
              <a:t> et al., (2018) determined sand wave characteristics based on bathymetric data of the Netherlands Continental Shelf</a:t>
            </a:r>
            <a:endParaRPr lang="nl-NL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0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18"/>
    </mc:Choice>
    <mc:Fallback>
      <p:transition spd="slow" advTm="34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26" x="8477250" y="5822950"/>
          <p14:tracePt t="1631" x="8464550" y="5822950"/>
          <p14:tracePt t="1767" x="8458200" y="5829300"/>
          <p14:tracePt t="1800" x="8458200" y="5835650"/>
          <p14:tracePt t="1830" x="8451850" y="5848350"/>
          <p14:tracePt t="1848" x="8451850" y="5854700"/>
          <p14:tracePt t="1855" x="8451850" y="5867400"/>
          <p14:tracePt t="1871" x="8451850" y="5880100"/>
          <p14:tracePt t="1883" x="8451850" y="5886450"/>
          <p14:tracePt t="1899" x="8451850" y="5905500"/>
          <p14:tracePt t="1916" x="8445500" y="5924550"/>
          <p14:tracePt t="1933" x="8439150" y="5930900"/>
          <p14:tracePt t="1949" x="8439150" y="5949950"/>
          <p14:tracePt t="1966" x="8439150" y="5956300"/>
          <p14:tracePt t="1985" x="8439150" y="5962650"/>
          <p14:tracePt t="1999" x="8432800" y="5969000"/>
          <p14:tracePt t="2016" x="8432800" y="5981700"/>
          <p14:tracePt t="2033" x="8432800" y="6007100"/>
          <p14:tracePt t="2049" x="8420100" y="6032500"/>
          <p14:tracePt t="2066" x="8413750" y="6070600"/>
          <p14:tracePt t="2083" x="8394700" y="6102350"/>
          <p14:tracePt t="2099" x="8382000" y="6153150"/>
          <p14:tracePt t="2116" x="8356600" y="6191250"/>
          <p14:tracePt t="2132" x="8337550" y="6242050"/>
          <p14:tracePt t="2149" x="8331200" y="6242050"/>
          <p14:tracePt t="2881" x="8324850" y="6242050"/>
          <p14:tracePt t="2902" x="8318500" y="6242050"/>
          <p14:tracePt t="2959" x="8312150" y="6242050"/>
          <p14:tracePt t="2967" x="8299450" y="6235700"/>
          <p14:tracePt t="2975" x="8286750" y="6229350"/>
          <p14:tracePt t="2983" x="8274050" y="6216650"/>
          <p14:tracePt t="3000" x="8255000" y="6203950"/>
          <p14:tracePt t="3017" x="8248650" y="6197600"/>
          <p14:tracePt t="3050" x="8242300" y="6197600"/>
          <p14:tracePt t="3407" x="8235950" y="6197600"/>
          <p14:tracePt t="3438" x="8229600" y="6197600"/>
          <p14:tracePt t="3447" x="8223250" y="6197600"/>
          <p14:tracePt t="3463" x="8216900" y="6197600"/>
          <p14:tracePt t="3495" x="8210550" y="6197600"/>
          <p14:tracePt t="3585" x="8204200" y="6197600"/>
          <p14:tracePt t="3599" x="8197850" y="6184900"/>
          <p14:tracePt t="3607" x="8178800" y="6184900"/>
          <p14:tracePt t="3617" x="8159750" y="6165850"/>
          <p14:tracePt t="3634" x="8121650" y="6146800"/>
          <p14:tracePt t="3651" x="8089900" y="6121400"/>
          <p14:tracePt t="3667" x="8064500" y="6108700"/>
          <p14:tracePt t="3685" x="8051800" y="6102350"/>
          <p14:tracePt t="3702" x="8001000" y="6089650"/>
          <p14:tracePt t="3717" x="7924800" y="6070600"/>
          <p14:tracePt t="3734" x="7778750" y="6007100"/>
          <p14:tracePt t="3751" x="7556500" y="5943600"/>
          <p14:tracePt t="3768" x="7366000" y="5899150"/>
          <p14:tracePt t="3775" x="7251700" y="5867400"/>
          <p14:tracePt t="3784" x="7162800" y="5835650"/>
          <p14:tracePt t="3801" x="7016750" y="5810250"/>
          <p14:tracePt t="3818" x="6902450" y="5797550"/>
          <p14:tracePt t="3834" x="6832600" y="5791200"/>
          <p14:tracePt t="3851" x="6807200" y="5778500"/>
          <p14:tracePt t="3868" x="6800850" y="5778500"/>
          <p14:tracePt t="3887" x="6794500" y="5778500"/>
          <p14:tracePt t="3904" x="6781800" y="5778500"/>
          <p14:tracePt t="3917" x="6731000" y="5778500"/>
          <p14:tracePt t="3934" x="6642100" y="5778500"/>
          <p14:tracePt t="3951" x="6540500" y="5778500"/>
          <p14:tracePt t="3968" x="6457950" y="5778500"/>
          <p14:tracePt t="3984" x="6394450" y="5778500"/>
          <p14:tracePt t="4001" x="6362700" y="5778500"/>
          <p14:tracePt t="4018" x="6350000" y="5778500"/>
          <p14:tracePt t="4063" x="6343650" y="5778500"/>
          <p14:tracePt t="4367" x="6324600" y="5778500"/>
          <p14:tracePt t="4375" x="6305550" y="5778500"/>
          <p14:tracePt t="4385" x="6292850" y="5778500"/>
          <p14:tracePt t="4401" x="6267450" y="5772150"/>
          <p14:tracePt t="4418" x="6235700" y="5772150"/>
          <p14:tracePt t="4435" x="6203950" y="5765800"/>
          <p14:tracePt t="4451" x="6159500" y="5753100"/>
          <p14:tracePt t="4468" x="6089650" y="5753100"/>
          <p14:tracePt t="4486" x="6000750" y="5721350"/>
          <p14:tracePt t="4501" x="5943600" y="5702300"/>
          <p14:tracePt t="4518" x="5886450" y="5683250"/>
          <p14:tracePt t="4535" x="5822950" y="5651500"/>
          <p14:tracePt t="4552" x="5746750" y="5619750"/>
          <p14:tracePt t="4568" x="5689600" y="5600700"/>
          <p14:tracePt t="4585" x="5657850" y="5594350"/>
          <p14:tracePt t="4602" x="5626100" y="5581650"/>
          <p14:tracePt t="4618" x="5594350" y="5581650"/>
          <p14:tracePt t="4635" x="5562600" y="5581650"/>
          <p14:tracePt t="4652" x="5524500" y="5581650"/>
          <p14:tracePt t="4668" x="5486400" y="5588000"/>
          <p14:tracePt t="4685" x="5422900" y="5607050"/>
          <p14:tracePt t="4702" x="5397500" y="5613400"/>
          <p14:tracePt t="4718" x="5365750" y="5626100"/>
          <p14:tracePt t="4735" x="5346700" y="5632450"/>
          <p14:tracePt t="4752" x="5308600" y="5632450"/>
          <p14:tracePt t="4768" x="5264150" y="5638800"/>
          <p14:tracePt t="4785" x="5226050" y="5651500"/>
          <p14:tracePt t="4819" x="5219700" y="5651500"/>
          <p14:tracePt t="4835" x="5213350" y="5651500"/>
          <p14:tracePt t="4879" x="5207000" y="5651500"/>
          <p14:tracePt t="4959" x="5213350" y="5651500"/>
          <p14:tracePt t="4967" x="5219700" y="5651500"/>
          <p14:tracePt t="4975" x="5226050" y="5651500"/>
          <p14:tracePt t="4985" x="5238750" y="5651500"/>
          <p14:tracePt t="5002" x="5264150" y="5651500"/>
          <p14:tracePt t="5019" x="5295900" y="5651500"/>
          <p14:tracePt t="5035" x="5327650" y="5651500"/>
          <p14:tracePt t="5052" x="5340350" y="5651500"/>
          <p14:tracePt t="5070" x="5353050" y="5657850"/>
          <p14:tracePt t="5085" x="5378450" y="5689600"/>
          <p14:tracePt t="5102" x="5416550" y="5727700"/>
          <p14:tracePt t="5119" x="5461000" y="5765800"/>
          <p14:tracePt t="5135" x="5486400" y="5778500"/>
          <p14:tracePt t="5375" x="5492750" y="5784850"/>
          <p14:tracePt t="5415" x="5499100" y="5784850"/>
          <p14:tracePt t="5431" x="5511800" y="5784850"/>
          <p14:tracePt t="5439" x="5524500" y="5784850"/>
          <p14:tracePt t="5457" x="5543550" y="5784850"/>
          <p14:tracePt t="5469" x="5549900" y="5778500"/>
          <p14:tracePt t="5486" x="5568950" y="5778500"/>
          <p14:tracePt t="5575" x="5575300" y="5778500"/>
          <p14:tracePt t="5584" x="5581650" y="5772150"/>
          <p14:tracePt t="5592" x="5594350" y="5772150"/>
          <p14:tracePt t="5602" x="5613400" y="5772150"/>
          <p14:tracePt t="5619" x="5619750" y="5772150"/>
          <p14:tracePt t="5636" x="5626100" y="5772150"/>
          <p14:tracePt t="5653" x="5626100" y="5765800"/>
          <p14:tracePt t="5695" x="5632450" y="5765800"/>
          <p14:tracePt t="5703" x="5638800" y="5765800"/>
          <p14:tracePt t="5711" x="5645150" y="5765800"/>
          <p14:tracePt t="5719" x="5651500" y="5772150"/>
          <p14:tracePt t="5736" x="5657850" y="5772150"/>
          <p14:tracePt t="5753" x="5664200" y="5772150"/>
          <p14:tracePt t="5769" x="5683250" y="5772150"/>
          <p14:tracePt t="5774" x="5708650" y="5772150"/>
          <p14:tracePt t="5786" x="5721350" y="5772150"/>
          <p14:tracePt t="5803" x="5791200" y="5772150"/>
          <p14:tracePt t="5819" x="5880100" y="5772150"/>
          <p14:tracePt t="5836" x="5956300" y="5772150"/>
          <p14:tracePt t="5853" x="6102350" y="5772150"/>
          <p14:tracePt t="5869" x="6203950" y="5772150"/>
          <p14:tracePt t="5886" x="6330950" y="5772150"/>
          <p14:tracePt t="5903" x="6464300" y="5772150"/>
          <p14:tracePt t="5919" x="6610350" y="5772150"/>
          <p14:tracePt t="5936" x="6711950" y="5772150"/>
          <p14:tracePt t="5953" x="6788150" y="5772150"/>
          <p14:tracePt t="5970" x="6851650" y="5772150"/>
          <p14:tracePt t="5986" x="6889750" y="5772150"/>
          <p14:tracePt t="6003" x="6946900" y="5772150"/>
          <p14:tracePt t="6020" x="7010400" y="5772150"/>
          <p14:tracePt t="6036" x="7048500" y="5772150"/>
          <p14:tracePt t="6053" x="7080250" y="5772150"/>
          <p14:tracePt t="6288" x="7092950" y="5772150"/>
          <p14:tracePt t="6296" x="7099300" y="5772150"/>
          <p14:tracePt t="6303" x="7118350" y="5772150"/>
          <p14:tracePt t="6320" x="7156450" y="5772150"/>
          <p14:tracePt t="6337" x="7194550" y="5772150"/>
          <p14:tracePt t="6353" x="7226300" y="5772150"/>
          <p14:tracePt t="6370" x="7270750" y="5772150"/>
          <p14:tracePt t="6387" x="7315200" y="5772150"/>
          <p14:tracePt t="6403" x="7340600" y="5772150"/>
          <p14:tracePt t="6420" x="7359650" y="5772150"/>
          <p14:tracePt t="6599" x="7346950" y="5772150"/>
          <p14:tracePt t="6607" x="7327900" y="5772150"/>
          <p14:tracePt t="6620" x="7302500" y="5772150"/>
          <p14:tracePt t="6638" x="7131050" y="5772150"/>
          <p14:tracePt t="6654" x="7023100" y="5772150"/>
          <p14:tracePt t="6670" x="6953250" y="5772150"/>
          <p14:tracePt t="6687" x="6896100" y="5784850"/>
          <p14:tracePt t="6704" x="6883400" y="5784850"/>
          <p14:tracePt t="6751" x="6870700" y="5784850"/>
          <p14:tracePt t="6759" x="6851650" y="5784850"/>
          <p14:tracePt t="6770" x="6819900" y="5784850"/>
          <p14:tracePt t="6787" x="6692900" y="5797550"/>
          <p14:tracePt t="6804" x="6546850" y="5822950"/>
          <p14:tracePt t="6820" x="6483350" y="5829300"/>
          <p14:tracePt t="6837" x="6470650" y="5829300"/>
          <p14:tracePt t="6854" x="6464300" y="5835650"/>
          <p14:tracePt t="6903" x="6464300" y="5842000"/>
          <p14:tracePt t="6913" x="6451600" y="5842000"/>
          <p14:tracePt t="6920" x="6438900" y="5842000"/>
          <p14:tracePt t="6937" x="6407150" y="5842000"/>
          <p14:tracePt t="6954" x="6388100" y="5842000"/>
          <p14:tracePt t="6970" x="6375400" y="5842000"/>
          <p14:tracePt t="7054" x="6381750" y="5835650"/>
          <p14:tracePt t="7070" x="6388100" y="5829300"/>
          <p14:tracePt t="7078" x="6394450" y="5822950"/>
          <p14:tracePt t="7086" x="6400800" y="5816600"/>
          <p14:tracePt t="7103" x="6413500" y="5810250"/>
          <p14:tracePt t="7120" x="6426200" y="5797550"/>
          <p14:tracePt t="7137" x="6426200" y="5791200"/>
          <p14:tracePt t="7447" x="6438900" y="5791200"/>
          <p14:tracePt t="7455" x="6445250" y="5791200"/>
          <p14:tracePt t="7463" x="6451600" y="5784850"/>
          <p14:tracePt t="7471" x="6457950" y="5778500"/>
          <p14:tracePt t="7495" x="6464300" y="5778500"/>
          <p14:tracePt t="7504" x="6483350" y="5778500"/>
          <p14:tracePt t="7521" x="6565900" y="5778500"/>
          <p14:tracePt t="7538" x="6718300" y="5778500"/>
          <p14:tracePt t="7554" x="6877050" y="5778500"/>
          <p14:tracePt t="7571" x="7061200" y="5778500"/>
          <p14:tracePt t="7588" x="7302500" y="5797550"/>
          <p14:tracePt t="7604" x="7493000" y="5803900"/>
          <p14:tracePt t="7622" x="7658100" y="5810250"/>
          <p14:tracePt t="7638" x="7696200" y="5810250"/>
          <p14:tracePt t="7654" x="7721600" y="5810250"/>
          <p14:tracePt t="7671" x="7727950" y="5810250"/>
          <p14:tracePt t="7783" x="7721600" y="5810250"/>
          <p14:tracePt t="7801" x="7702550" y="5810250"/>
          <p14:tracePt t="7808" x="7683500" y="5810250"/>
          <p14:tracePt t="7822" x="7639050" y="5810250"/>
          <p14:tracePt t="7838" x="7569200" y="5810250"/>
          <p14:tracePt t="7855" x="7473950" y="5829300"/>
          <p14:tracePt t="7871" x="7366000" y="5829300"/>
          <p14:tracePt t="7888" x="7213600" y="5829300"/>
          <p14:tracePt t="7905" x="6959600" y="5822950"/>
          <p14:tracePt t="7921" x="6489700" y="5746750"/>
          <p14:tracePt t="7938" x="5988050" y="5676900"/>
          <p14:tracePt t="7955" x="5556250" y="5600700"/>
          <p14:tracePt t="7971" x="5137150" y="5581650"/>
          <p14:tracePt t="7988" x="4718050" y="5518150"/>
          <p14:tracePt t="8006" x="4140200" y="5435600"/>
          <p14:tracePt t="8021" x="3886200" y="5391150"/>
          <p14:tracePt t="8038" x="3727450" y="5378450"/>
          <p14:tracePt t="8054" x="3663950" y="5365750"/>
          <p14:tracePt t="8423" x="3644900" y="5365750"/>
          <p14:tracePt t="8431" x="3638550" y="5365750"/>
          <p14:tracePt t="8591" x="3632200" y="5365750"/>
          <p14:tracePt t="8599" x="3625850" y="5372100"/>
          <p14:tracePt t="8791" x="3638550" y="5384800"/>
          <p14:tracePt t="8799" x="3676650" y="5384800"/>
          <p14:tracePt t="8807" x="3702050" y="5384800"/>
          <p14:tracePt t="8822" x="3746500" y="5391150"/>
          <p14:tracePt t="8839" x="3778250" y="5391150"/>
          <p14:tracePt t="8855" x="3790950" y="5391150"/>
          <p14:tracePt t="8872" x="3797300" y="5391150"/>
          <p14:tracePt t="9191" x="3810000" y="5391150"/>
          <p14:tracePt t="9215" x="3816350" y="5397500"/>
          <p14:tracePt t="9239" x="3822700" y="5397500"/>
          <p14:tracePt t="9247" x="3835400" y="5397500"/>
          <p14:tracePt t="9257" x="3854450" y="5403850"/>
          <p14:tracePt t="9273" x="3911600" y="5403850"/>
          <p14:tracePt t="9278" x="3949700" y="5403850"/>
          <p14:tracePt t="9289" x="4013200" y="5403850"/>
          <p14:tracePt t="9306" x="4146550" y="5403850"/>
          <p14:tracePt t="9323" x="4267200" y="5403850"/>
          <p14:tracePt t="9339" x="4318000" y="5403850"/>
          <p14:tracePt t="9356" x="4324350" y="5403850"/>
          <p14:tracePt t="9373" x="4330700" y="5403850"/>
          <p14:tracePt t="9441" x="4343400" y="5397500"/>
          <p14:tracePt t="9447" x="4356100" y="5384800"/>
          <p14:tracePt t="9456" x="4362450" y="5353050"/>
          <p14:tracePt t="9473" x="4375150" y="5334000"/>
          <p14:tracePt t="9489" x="4387850" y="5302250"/>
          <p14:tracePt t="9506" x="4400550" y="5283200"/>
          <p14:tracePt t="9544" x="4400550" y="5276850"/>
          <p14:tracePt t="9727" x="4406900" y="5276850"/>
          <p14:tracePt t="9736" x="4413250" y="5270500"/>
          <p14:tracePt t="9744" x="4419600" y="5264150"/>
          <p14:tracePt t="9756" x="4425950" y="5251450"/>
          <p14:tracePt t="9774" x="4438650" y="5232400"/>
          <p14:tracePt t="9791" x="4457700" y="5213350"/>
          <p14:tracePt t="9806" x="4464050" y="5175250"/>
          <p14:tracePt t="9823" x="4489450" y="5118100"/>
          <p14:tracePt t="9840" x="4508500" y="5073650"/>
          <p14:tracePt t="9856" x="4508500" y="5048250"/>
          <p14:tracePt t="9873" x="4508500" y="5041900"/>
          <p14:tracePt t="9890" x="4514850" y="5029200"/>
          <p14:tracePt t="10023" x="4521200" y="5029200"/>
          <p14:tracePt t="10031" x="4527550" y="5029200"/>
          <p14:tracePt t="10040" x="4546600" y="5029200"/>
          <p14:tracePt t="10057" x="4565650" y="5029200"/>
          <p14:tracePt t="10073" x="4578350" y="5029200"/>
          <p14:tracePt t="10090" x="4591050" y="5029200"/>
          <p14:tracePt t="10106" x="4616450" y="5029200"/>
          <p14:tracePt t="10123" x="4641850" y="5029200"/>
          <p14:tracePt t="10140" x="4660900" y="5029200"/>
          <p14:tracePt t="10157" x="4699000" y="5029200"/>
          <p14:tracePt t="10175" x="4711700" y="5029200"/>
          <p14:tracePt t="10191" x="4718050" y="5029200"/>
          <p14:tracePt t="10207" x="4743450" y="4997450"/>
          <p14:tracePt t="10223" x="4775200" y="4940300"/>
          <p14:tracePt t="10240" x="4813300" y="4813300"/>
          <p14:tracePt t="10257" x="4876800" y="4597400"/>
          <p14:tracePt t="10273" x="4908550" y="4305300"/>
          <p14:tracePt t="10279" x="4927600" y="4146550"/>
          <p14:tracePt t="10290" x="4927600" y="4006850"/>
          <p14:tracePt t="10307" x="4883150" y="3689350"/>
          <p14:tracePt t="10323" x="4832350" y="3403600"/>
          <p14:tracePt t="10340" x="4737100" y="3060700"/>
          <p14:tracePt t="10358" x="4527550" y="2495550"/>
          <p14:tracePt t="10374" x="4362450" y="2222500"/>
          <p14:tracePt t="10390" x="4235450" y="2025650"/>
          <p14:tracePt t="10407" x="4165600" y="1892300"/>
          <p14:tracePt t="10423" x="4114800" y="1803400"/>
          <p14:tracePt t="10440" x="4076700" y="1758950"/>
          <p14:tracePt t="10457" x="3987800" y="1727200"/>
          <p14:tracePt t="10473" x="3841750" y="1720850"/>
          <p14:tracePt t="10490" x="3663950" y="1720850"/>
          <p14:tracePt t="10507" x="3454400" y="1720850"/>
          <p14:tracePt t="10524" x="3244850" y="1695450"/>
          <p14:tracePt t="10540" x="3041650" y="1657350"/>
          <p14:tracePt t="10558" x="2743200" y="1600200"/>
          <p14:tracePt t="10574" x="2419350" y="1517650"/>
          <p14:tracePt t="10590" x="2006600" y="1466850"/>
          <p14:tracePt t="10607" x="1562100" y="1422400"/>
          <p14:tracePt t="10624" x="1314450" y="1422400"/>
          <p14:tracePt t="10640" x="1149350" y="1466850"/>
          <p14:tracePt t="10657" x="1041400" y="1536700"/>
          <p14:tracePt t="10674" x="920750" y="1606550"/>
          <p14:tracePt t="10690" x="806450" y="1689100"/>
          <p14:tracePt t="10708" x="717550" y="1758950"/>
          <p14:tracePt t="10724" x="660400" y="1828800"/>
          <p14:tracePt t="10740" x="635000" y="1924050"/>
          <p14:tracePt t="10758" x="603250" y="2139950"/>
          <p14:tracePt t="10774" x="577850" y="2311400"/>
          <p14:tracePt t="10790" x="546100" y="2546350"/>
          <p14:tracePt t="10807" x="514350" y="2787650"/>
          <p14:tracePt t="10824" x="463550" y="3086100"/>
          <p14:tracePt t="10841" x="406400" y="3435350"/>
          <p14:tracePt t="10857" x="311150" y="3937000"/>
          <p14:tracePt t="10874" x="260350" y="4337050"/>
          <p14:tracePt t="10891" x="196850" y="4654550"/>
          <p14:tracePt t="10907" x="158750" y="4870450"/>
          <p14:tracePt t="10924" x="152400" y="4978400"/>
          <p14:tracePt t="10941" x="158750" y="5041900"/>
          <p14:tracePt t="10959" x="222250" y="5130800"/>
          <p14:tracePt t="10974" x="266700" y="5194300"/>
          <p14:tracePt t="10991" x="311150" y="5238750"/>
          <p14:tracePt t="11007" x="336550" y="5270500"/>
          <p14:tracePt t="11024" x="374650" y="5327650"/>
          <p14:tracePt t="11041" x="438150" y="5372100"/>
          <p14:tracePt t="11057" x="520700" y="5416550"/>
          <p14:tracePt t="11074" x="635000" y="5473700"/>
          <p14:tracePt t="11090" x="793750" y="5543550"/>
          <p14:tracePt t="11111" x="1028700" y="5645150"/>
          <p14:tracePt t="11124" x="1130300" y="5683250"/>
          <p14:tracePt t="11141" x="1295400" y="5727700"/>
          <p14:tracePt t="11158" x="1631950" y="5791200"/>
          <p14:tracePt t="11175" x="1835150" y="5822950"/>
          <p14:tracePt t="11191" x="2000250" y="5842000"/>
          <p14:tracePt t="11208" x="2146300" y="5861050"/>
          <p14:tracePt t="11224" x="2260600" y="5880100"/>
          <p14:tracePt t="11241" x="2355850" y="5880100"/>
          <p14:tracePt t="11258" x="2444750" y="5880100"/>
          <p14:tracePt t="11277" x="2489200" y="5880100"/>
          <p14:tracePt t="11285" x="2508250" y="5880100"/>
          <p14:tracePt t="11291" x="2533650" y="5867400"/>
          <p14:tracePt t="11308" x="2552700" y="5861050"/>
          <p14:tracePt t="11324" x="2584450" y="5842000"/>
          <p14:tracePt t="11342" x="2654300" y="5791200"/>
          <p14:tracePt t="11358" x="2711450" y="5746750"/>
          <p14:tracePt t="11374" x="2787650" y="5695950"/>
          <p14:tracePt t="11391" x="2844800" y="5651500"/>
          <p14:tracePt t="11408" x="2914650" y="5594350"/>
          <p14:tracePt t="11424" x="3028950" y="5511800"/>
          <p14:tracePt t="11441" x="3155950" y="5410200"/>
          <p14:tracePt t="11458" x="3289300" y="5314950"/>
          <p14:tracePt t="11474" x="3422650" y="5219700"/>
          <p14:tracePt t="11491" x="3549650" y="5130800"/>
          <p14:tracePt t="11508" x="3657600" y="5029200"/>
          <p14:tracePt t="11524" x="3784600" y="4921250"/>
          <p14:tracePt t="11542" x="3937000" y="4654550"/>
          <p14:tracePt t="11558" x="4032250" y="4476750"/>
          <p14:tracePt t="11574" x="4108450" y="4318000"/>
          <p14:tracePt t="11591" x="4165600" y="4178300"/>
          <p14:tracePt t="11608" x="4216400" y="4051300"/>
          <p14:tracePt t="11625" x="4248150" y="3937000"/>
          <p14:tracePt t="11642" x="4273550" y="3816350"/>
          <p14:tracePt t="11658" x="4292600" y="3683000"/>
          <p14:tracePt t="11675" x="4292600" y="3511550"/>
          <p14:tracePt t="11691" x="4292600" y="3314700"/>
          <p14:tracePt t="11708" x="4197350" y="3048000"/>
          <p14:tracePt t="11725" x="4095750" y="2819400"/>
          <p14:tracePt t="11742" x="3937000" y="2565400"/>
          <p14:tracePt t="11758" x="3841750" y="2438400"/>
          <p14:tracePt t="11775" x="3733800" y="2311400"/>
          <p14:tracePt t="11791" x="3587750" y="2197100"/>
          <p14:tracePt t="11808" x="3460750" y="2120900"/>
          <p14:tracePt t="11825" x="3371850" y="2082800"/>
          <p14:tracePt t="11841" x="3327400" y="2057400"/>
          <p14:tracePt t="11858" x="3295650" y="2038350"/>
          <p14:tracePt t="11875" x="3282950" y="2032000"/>
          <p14:tracePt t="11892" x="3232150" y="2006600"/>
          <p14:tracePt t="11908" x="3149600" y="2000250"/>
          <p14:tracePt t="11925" x="3067050" y="1981200"/>
          <p14:tracePt t="11942" x="2940050" y="1943100"/>
          <p14:tracePt t="11958" x="2889250" y="1936750"/>
          <p14:tracePt t="11975" x="2794000" y="1917700"/>
          <p14:tracePt t="11992" x="2660650" y="1911350"/>
          <p14:tracePt t="12008" x="2527300" y="1905000"/>
          <p14:tracePt t="12025" x="2343150" y="1905000"/>
          <p14:tracePt t="12042" x="2165350" y="1905000"/>
          <p14:tracePt t="12058" x="2006600" y="1936750"/>
          <p14:tracePt t="12075" x="1866900" y="2000250"/>
          <p14:tracePt t="12092" x="1746250" y="2057400"/>
          <p14:tracePt t="12108" x="1625600" y="2127250"/>
          <p14:tracePt t="12126" x="1511300" y="2209800"/>
          <p14:tracePt t="12142" x="1460500" y="2292350"/>
          <p14:tracePt t="12158" x="1422400" y="2400300"/>
          <p14:tracePt t="12175" x="1403350" y="2527300"/>
          <p14:tracePt t="12192" x="1384300" y="2673350"/>
          <p14:tracePt t="12208" x="1346200" y="2901950"/>
          <p14:tracePt t="12225" x="1314450" y="3105150"/>
          <p14:tracePt t="12242" x="1174750" y="3479800"/>
          <p14:tracePt t="12258" x="1073150" y="3822700"/>
          <p14:tracePt t="12275" x="958850" y="4191000"/>
          <p14:tracePt t="12281" x="933450" y="4343400"/>
          <p14:tracePt t="12292" x="869950" y="4514850"/>
          <p14:tracePt t="12308" x="806450" y="4756150"/>
          <p14:tracePt t="12326" x="774700" y="4997450"/>
          <p14:tracePt t="12342" x="774700" y="5118100"/>
          <p14:tracePt t="12358" x="774700" y="5187950"/>
          <p14:tracePt t="12375" x="831850" y="5295900"/>
          <p14:tracePt t="12392" x="946150" y="5391150"/>
          <p14:tracePt t="12408" x="1085850" y="5473700"/>
          <p14:tracePt t="12425" x="1187450" y="5505450"/>
          <p14:tracePt t="12442" x="1238250" y="5537200"/>
          <p14:tracePt t="12459" x="1289050" y="5568950"/>
          <p14:tracePt t="12475" x="1397000" y="5632450"/>
          <p14:tracePt t="12492" x="1555750" y="5727700"/>
          <p14:tracePt t="12509" x="1733550" y="5797550"/>
          <p14:tracePt t="12526" x="1955800" y="5816600"/>
          <p14:tracePt t="12542" x="2082800" y="5816600"/>
          <p14:tracePt t="12559" x="2178050" y="5816600"/>
          <p14:tracePt t="12576" x="2235200" y="5816600"/>
          <p14:tracePt t="12592" x="2286000" y="5816600"/>
          <p14:tracePt t="12609" x="2311400" y="5816600"/>
          <p14:tracePt t="12626" x="2324100" y="5816600"/>
          <p14:tracePt t="12872" x="2324100" y="5822950"/>
          <p14:tracePt t="12880" x="2324100" y="5829300"/>
          <p14:tracePt t="12892" x="2317750" y="5835650"/>
          <p14:tracePt t="12910" x="2317750" y="5867400"/>
          <p14:tracePt t="12926" x="2355850" y="5911850"/>
          <p14:tracePt t="12942" x="2495550" y="5975350"/>
          <p14:tracePt t="12959" x="2717800" y="6057900"/>
          <p14:tracePt t="12976" x="2984500" y="6115050"/>
          <p14:tracePt t="12993" x="3238500" y="6127750"/>
          <p14:tracePt t="13009" x="3397250" y="6127750"/>
          <p14:tracePt t="13026" x="3492500" y="6127750"/>
          <p14:tracePt t="13043" x="3575050" y="6127750"/>
          <p14:tracePt t="13059" x="3644900" y="6127750"/>
          <p14:tracePt t="13076" x="3702050" y="6127750"/>
          <p14:tracePt t="13093" x="3714750" y="6127750"/>
          <p14:tracePt t="13160" x="3708400" y="6127750"/>
          <p14:tracePt t="13168" x="3676650" y="6127750"/>
          <p14:tracePt t="13177" x="3638550" y="6127750"/>
          <p14:tracePt t="13193" x="3549650" y="6127750"/>
          <p14:tracePt t="13209" x="3448050" y="6127750"/>
          <p14:tracePt t="13226" x="3282950" y="6127750"/>
          <p14:tracePt t="13243" x="3086100" y="6127750"/>
          <p14:tracePt t="13259" x="2774950" y="6127750"/>
          <p14:tracePt t="13276" x="2552700" y="6127750"/>
          <p14:tracePt t="13281" x="2495550" y="6127750"/>
          <p14:tracePt t="13293" x="2444750" y="6127750"/>
          <p14:tracePt t="13310" x="2381250" y="6121400"/>
          <p14:tracePt t="13326" x="2355850" y="6121400"/>
          <p14:tracePt t="13343" x="2317750" y="6121400"/>
          <p14:tracePt t="13359" x="2241550" y="6121400"/>
          <p14:tracePt t="13376" x="2120900" y="6121400"/>
          <p14:tracePt t="13393" x="2012950" y="6121400"/>
          <p14:tracePt t="13409" x="1949450" y="6121400"/>
          <p14:tracePt t="13488" x="1955800" y="6121400"/>
          <p14:tracePt t="13496" x="1974850" y="6121400"/>
          <p14:tracePt t="13504" x="1993900" y="6121400"/>
          <p14:tracePt t="13512" x="2032000" y="6121400"/>
          <p14:tracePt t="13526" x="2082800" y="6121400"/>
          <p14:tracePt t="13543" x="2120900" y="6121400"/>
          <p14:tracePt t="13560" x="2133600" y="6121400"/>
          <p14:tracePt t="13593" x="2139950" y="6121400"/>
          <p14:tracePt t="13610" x="2159000" y="6121400"/>
          <p14:tracePt t="13626" x="2209800" y="6121400"/>
          <p14:tracePt t="13643" x="2273300" y="6121400"/>
          <p14:tracePt t="13662" x="2330450" y="6121400"/>
          <p14:tracePt t="13676" x="2349500" y="6121400"/>
          <p14:tracePt t="13694" x="2355850" y="6121400"/>
          <p14:tracePt t="13936" x="2368550" y="6121400"/>
          <p14:tracePt t="13984" x="2374900" y="6121400"/>
          <p14:tracePt t="13993" x="2387600" y="6121400"/>
          <p14:tracePt t="14000" x="2393950" y="6121400"/>
          <p14:tracePt t="14010" x="2413000" y="6121400"/>
          <p14:tracePt t="14027" x="2457450" y="6121400"/>
          <p14:tracePt t="14043" x="2482850" y="6121400"/>
          <p14:tracePt t="14060" x="2520950" y="6115050"/>
          <p14:tracePt t="14077" x="2584450" y="6115050"/>
          <p14:tracePt t="14094" x="2971800" y="6115050"/>
          <p14:tracePt t="14110" x="3752850" y="6064250"/>
          <p14:tracePt t="14127" x="4629150" y="5943600"/>
          <p14:tracePt t="14144" x="5276850" y="5861050"/>
          <p14:tracePt t="14160" x="5543550" y="5822950"/>
          <p14:tracePt t="14177" x="5562600" y="5822950"/>
          <p14:tracePt t="14240" x="5549900" y="5822950"/>
          <p14:tracePt t="14247" x="5543550" y="5822950"/>
          <p14:tracePt t="14260" x="5530850" y="5822950"/>
          <p14:tracePt t="14277" x="5511800" y="5822950"/>
          <p14:tracePt t="14282" x="5505450" y="5822950"/>
          <p14:tracePt t="14296" x="5499100" y="5822950"/>
          <p14:tracePt t="14310" x="5492750" y="5822950"/>
          <p14:tracePt t="14327" x="5486400" y="5822950"/>
          <p14:tracePt t="14350" x="5473700" y="5822950"/>
          <p14:tracePt t="14366" x="5467350" y="5822950"/>
          <p14:tracePt t="14616" x="5441950" y="5822950"/>
          <p14:tracePt t="14624" x="5391150" y="5829300"/>
          <p14:tracePt t="14633" x="5353050" y="5835650"/>
          <p14:tracePt t="14644" x="5283200" y="5842000"/>
          <p14:tracePt t="14660" x="5200650" y="5842000"/>
          <p14:tracePt t="14678" x="5118100" y="5842000"/>
          <p14:tracePt t="14694" x="5111750" y="5842000"/>
          <p14:tracePt t="14710" x="5105400" y="5842000"/>
          <p14:tracePt t="14727" x="5099050" y="5842000"/>
          <p14:tracePt t="14815" x="5092700" y="5842000"/>
          <p14:tracePt t="14823" x="5086350" y="5822950"/>
          <p14:tracePt t="14833" x="5086350" y="5810250"/>
          <p14:tracePt t="14844" x="5086350" y="5797550"/>
          <p14:tracePt t="14861" x="5086350" y="5772150"/>
          <p14:tracePt t="14879" x="5086350" y="5708650"/>
          <p14:tracePt t="14894" x="5092700" y="5670550"/>
          <p14:tracePt t="14910" x="5124450" y="5645150"/>
          <p14:tracePt t="14927" x="5149850" y="5619750"/>
          <p14:tracePt t="14944" x="5194300" y="5594350"/>
          <p14:tracePt t="14961" x="5245100" y="5568950"/>
          <p14:tracePt t="14977" x="5289550" y="5543550"/>
          <p14:tracePt t="14994" x="5295900" y="5511800"/>
          <p14:tracePt t="15011" x="5308600" y="5492750"/>
          <p14:tracePt t="15695" x="5308600" y="5480050"/>
          <p14:tracePt t="15711" x="5308600" y="5473700"/>
          <p14:tracePt t="15727" x="5308600" y="5467350"/>
          <p14:tracePt t="15735" x="5308600" y="5461000"/>
          <p14:tracePt t="15745" x="5314950" y="5454650"/>
          <p14:tracePt t="15774" x="5314950" y="5448300"/>
          <p14:tracePt t="15791" x="5321300" y="5441950"/>
          <p14:tracePt t="15807" x="5327650" y="5435600"/>
          <p14:tracePt t="16072" x="5334000" y="5429250"/>
          <p14:tracePt t="16080" x="5346700" y="5416550"/>
          <p14:tracePt t="16088" x="5346700" y="5410200"/>
          <p14:tracePt t="16096" x="5365750" y="5410200"/>
          <p14:tracePt t="16112" x="5391150" y="5410200"/>
          <p14:tracePt t="16129" x="5416550" y="5397500"/>
          <p14:tracePt t="16162" x="5416550" y="5391150"/>
          <p14:tracePt t="16544" x="5435600" y="5384800"/>
          <p14:tracePt t="16560" x="5448300" y="5384800"/>
          <p14:tracePt t="16570" x="5480050" y="5372100"/>
          <p14:tracePt t="16579" x="5492750" y="5372100"/>
          <p14:tracePt t="16596" x="5581650" y="5340350"/>
          <p14:tracePt t="16612" x="5689600" y="5321300"/>
          <p14:tracePt t="16629" x="5772150" y="5289550"/>
          <p14:tracePt t="16647" x="5822950" y="5276850"/>
          <p14:tracePt t="16662" x="5848350" y="5270500"/>
          <p14:tracePt t="16679" x="5899150" y="5270500"/>
          <p14:tracePt t="16696" x="5962650" y="5270500"/>
          <p14:tracePt t="16712" x="5994400" y="5270500"/>
          <p14:tracePt t="16808" x="6000750" y="5270500"/>
          <p14:tracePt t="16816" x="6013450" y="5270500"/>
          <p14:tracePt t="16832" x="6019800" y="5270500"/>
          <p14:tracePt t="16846" x="6032500" y="5270500"/>
          <p14:tracePt t="16879" x="6038850" y="5270500"/>
          <p14:tracePt t="16899" x="6045200" y="5270500"/>
          <p14:tracePt t="16913" x="6051550" y="5270500"/>
          <p14:tracePt t="16929" x="6064250" y="5276850"/>
          <p14:tracePt t="16946" x="6070600" y="5276850"/>
          <p14:tracePt t="17192" x="6076950" y="5283200"/>
          <p14:tracePt t="17200" x="6089650" y="5283200"/>
          <p14:tracePt t="17213" x="6102350" y="5289550"/>
          <p14:tracePt t="17230" x="6127750" y="5289550"/>
          <p14:tracePt t="17246" x="6146800" y="5295900"/>
          <p14:tracePt t="17263" x="6153150" y="5295900"/>
          <p14:tracePt t="17280" x="6159500" y="5295900"/>
          <p14:tracePt t="17336" x="6165850" y="5295900"/>
          <p14:tracePt t="17352" x="6172200" y="5295900"/>
          <p14:tracePt t="17369" x="6178550" y="5295900"/>
          <p14:tracePt t="17376" x="6184900" y="5295900"/>
          <p14:tracePt t="17424" x="6191250" y="5295900"/>
          <p14:tracePt t="17640" x="6197600" y="5295900"/>
          <p14:tracePt t="17648" x="6203950" y="5295900"/>
          <p14:tracePt t="17656" x="6210300" y="5289550"/>
          <p14:tracePt t="17666" x="6216650" y="5289550"/>
          <p14:tracePt t="17680" x="6235700" y="5289550"/>
          <p14:tracePt t="17697" x="6261100" y="5289550"/>
          <p14:tracePt t="17713" x="6280150" y="5276850"/>
          <p14:tracePt t="17730" x="6292850" y="5276850"/>
          <p14:tracePt t="17747" x="6305550" y="5276850"/>
          <p14:tracePt t="17764" x="6311900" y="5276850"/>
          <p14:tracePt t="17780" x="6324600" y="5270500"/>
          <p14:tracePt t="17788" x="6330950" y="5270500"/>
          <p14:tracePt t="17797" x="6337300" y="5270500"/>
          <p14:tracePt t="17872" x="6350000" y="5264150"/>
          <p14:tracePt t="17882" x="6362700" y="5251450"/>
          <p14:tracePt t="18279" x="6369050" y="5245100"/>
          <p14:tracePt t="18639" x="6375400" y="5245100"/>
          <p14:tracePt t="18646" x="6381750" y="5245100"/>
          <p14:tracePt t="18655" x="6388100" y="5245100"/>
          <p14:tracePt t="18664" x="6400800" y="5238750"/>
          <p14:tracePt t="18680" x="6400800" y="5232400"/>
          <p14:tracePt t="18697" x="6413500" y="5232400"/>
          <p14:tracePt t="18719" x="6419850" y="5232400"/>
          <p14:tracePt t="19079" x="6432550" y="5226050"/>
          <p14:tracePt t="19383" x="6432550" y="5219700"/>
          <p14:tracePt t="19391" x="6432550" y="5213350"/>
          <p14:tracePt t="19399" x="6445250" y="5200650"/>
          <p14:tracePt t="19415" x="6477000" y="5181600"/>
          <p14:tracePt t="19431" x="6502400" y="5162550"/>
          <p14:tracePt t="19448" x="6540500" y="5130800"/>
          <p14:tracePt t="19465" x="6635750" y="5080000"/>
          <p14:tracePt t="19481" x="6756400" y="5035550"/>
          <p14:tracePt t="19498" x="6972300" y="4953000"/>
          <p14:tracePt t="19515" x="7194550" y="4857750"/>
          <p14:tracePt t="19531" x="7346950" y="4768850"/>
          <p14:tracePt t="19548" x="7480300" y="4660900"/>
          <p14:tracePt t="19565" x="7569200" y="4559300"/>
          <p14:tracePt t="19583" x="7651750" y="4432300"/>
          <p14:tracePt t="19598" x="7683500" y="4337050"/>
          <p14:tracePt t="19615" x="7715250" y="4235450"/>
          <p14:tracePt t="19632" x="7747000" y="4102100"/>
          <p14:tracePt t="19648" x="7797800" y="3956050"/>
          <p14:tracePt t="19665" x="7886700" y="3803650"/>
          <p14:tracePt t="19681" x="7943850" y="3644900"/>
          <p14:tracePt t="19698" x="8070850" y="3321050"/>
          <p14:tracePt t="19715" x="8159750" y="3054350"/>
          <p14:tracePt t="19732" x="8178800" y="2819400"/>
          <p14:tracePt t="19748" x="8159750" y="2654300"/>
          <p14:tracePt t="19765" x="8102600" y="2552700"/>
          <p14:tracePt t="19782" x="8026400" y="2463800"/>
          <p14:tracePt t="19798" x="7988300" y="2413000"/>
          <p14:tracePt t="19815" x="7931150" y="2355850"/>
          <p14:tracePt t="19832" x="7886700" y="2292350"/>
          <p14:tracePt t="19848" x="7854950" y="2241550"/>
          <p14:tracePt t="19865" x="7829550" y="2178050"/>
          <p14:tracePt t="19882" x="7797800" y="2101850"/>
          <p14:tracePt t="19899" x="7753350" y="2012950"/>
          <p14:tracePt t="19915" x="7715250" y="1905000"/>
          <p14:tracePt t="19932" x="7664450" y="1828800"/>
          <p14:tracePt t="19948" x="7645400" y="1809750"/>
          <p14:tracePt t="19965" x="7626350" y="1809750"/>
          <p14:tracePt t="19999" x="7620000" y="1809750"/>
          <p14:tracePt t="20015" x="7594600" y="1797050"/>
          <p14:tracePt t="20032" x="7556500" y="1797050"/>
          <p14:tracePt t="20048" x="7537450" y="1790700"/>
          <p14:tracePt t="20065" x="7524750" y="1784350"/>
          <p14:tracePt t="20082" x="7518400" y="1784350"/>
          <p14:tracePt t="20115" x="7499350" y="1784350"/>
          <p14:tracePt t="20132" x="7493000" y="1784350"/>
          <p14:tracePt t="20177" x="7480300" y="1784350"/>
          <p14:tracePt t="20200" x="7467600" y="1784350"/>
          <p14:tracePt t="20208" x="7467600" y="1797050"/>
          <p14:tracePt t="20226" x="7467600" y="1809750"/>
          <p14:tracePt t="20232" x="7467600" y="1816100"/>
          <p14:tracePt t="20249" x="7454900" y="1841500"/>
          <p14:tracePt t="20266" x="7454900" y="1847850"/>
          <p14:tracePt t="20282" x="7454900" y="1854200"/>
          <p14:tracePt t="20360" x="7448550" y="1854200"/>
          <p14:tracePt t="20368" x="7442200" y="1879600"/>
          <p14:tracePt t="20376" x="7435850" y="1885950"/>
          <p14:tracePt t="20384" x="7429500" y="1898650"/>
          <p14:tracePt t="20399" x="7404100" y="1936750"/>
          <p14:tracePt t="20416" x="7359650" y="2012950"/>
          <p14:tracePt t="20432" x="7315200" y="2089150"/>
          <p14:tracePt t="20449" x="7251700" y="2197100"/>
          <p14:tracePt t="20466" x="7194550" y="2324100"/>
          <p14:tracePt t="20482" x="7137400" y="2463800"/>
          <p14:tracePt t="20499" x="7073900" y="2641600"/>
          <p14:tracePt t="20516" x="7023100" y="2806700"/>
          <p14:tracePt t="20533" x="6953250" y="3016250"/>
          <p14:tracePt t="20549" x="6858000" y="3263900"/>
          <p14:tracePt t="20567" x="6559550" y="3727450"/>
          <p14:tracePt t="20584" x="6350000" y="4013200"/>
          <p14:tracePt t="20599" x="6153150" y="4197350"/>
          <p14:tracePt t="20616" x="6013450" y="4311650"/>
          <p14:tracePt t="20633" x="5911850" y="4387850"/>
          <p14:tracePt t="20649" x="5848350" y="4419600"/>
          <p14:tracePt t="20666" x="5822950" y="4445000"/>
          <p14:tracePt t="20683" x="5803900" y="4464050"/>
          <p14:tracePt t="20700" x="5803900" y="4470400"/>
          <p14:tracePt t="20716" x="5803900" y="4476750"/>
          <p14:tracePt t="20733" x="5803900" y="4502150"/>
          <p14:tracePt t="20750" x="5797550" y="4540250"/>
          <p14:tracePt t="20766" x="5765800" y="4591050"/>
          <p14:tracePt t="20783" x="5746750" y="4629150"/>
          <p14:tracePt t="20800" x="5734050" y="4654550"/>
          <p14:tracePt t="20816" x="5721350" y="4692650"/>
          <p14:tracePt t="20833" x="5715000" y="4724400"/>
          <p14:tracePt t="20850" x="5715000" y="4730750"/>
          <p14:tracePt t="20866" x="5715000" y="4737100"/>
          <p14:tracePt t="20883" x="5715000" y="4743450"/>
          <p14:tracePt t="20900" x="5715000" y="4756150"/>
          <p14:tracePt t="20916" x="5715000" y="4775200"/>
          <p14:tracePt t="20933" x="5746750" y="4813300"/>
          <p14:tracePt t="20951" x="5810250" y="4857750"/>
          <p14:tracePt t="20966" x="5861050" y="4870450"/>
          <p14:tracePt t="20983" x="5892800" y="4883150"/>
          <p14:tracePt t="21000" x="5943600" y="4902200"/>
          <p14:tracePt t="21016" x="5981700" y="4914900"/>
          <p14:tracePt t="21033" x="6051550" y="4933950"/>
          <p14:tracePt t="21050" x="6115050" y="4940300"/>
          <p14:tracePt t="21067" x="6165850" y="4946650"/>
          <p14:tracePt t="21084" x="6191250" y="4953000"/>
          <p14:tracePt t="21100" x="6210300" y="4953000"/>
          <p14:tracePt t="21117" x="6216650" y="4953000"/>
          <p14:tracePt t="21133" x="6235700" y="4953000"/>
          <p14:tracePt t="21151" x="6292850" y="4953000"/>
          <p14:tracePt t="21166" x="6337300" y="4953000"/>
          <p14:tracePt t="21183" x="6381750" y="4953000"/>
          <p14:tracePt t="21200" x="6438900" y="4927600"/>
          <p14:tracePt t="21216" x="6521450" y="4902200"/>
          <p14:tracePt t="21233" x="6629400" y="4870450"/>
          <p14:tracePt t="21250" x="6750050" y="4806950"/>
          <p14:tracePt t="21267" x="6877050" y="4730750"/>
          <p14:tracePt t="21283" x="6997700" y="4629150"/>
          <p14:tracePt t="21289" x="7042150" y="4559300"/>
          <p14:tracePt t="21300" x="7073900" y="4476750"/>
          <p14:tracePt t="21316" x="7124700" y="4292600"/>
          <p14:tracePt t="21333" x="7245350" y="4044950"/>
          <p14:tracePt t="21350" x="7372350" y="3790950"/>
          <p14:tracePt t="21367" x="7486650" y="3594100"/>
          <p14:tracePt t="21383" x="7556500" y="3397250"/>
          <p14:tracePt t="21400" x="7594600" y="3213100"/>
          <p14:tracePt t="21417" x="7613650" y="2990850"/>
          <p14:tracePt t="21433" x="7613650" y="2768600"/>
          <p14:tracePt t="21450" x="7613650" y="2578100"/>
          <p14:tracePt t="21467" x="7613650" y="2476500"/>
          <p14:tracePt t="21483" x="7581900" y="2425700"/>
          <p14:tracePt t="21500" x="7486650" y="2406650"/>
          <p14:tracePt t="21517" x="7334250" y="2393950"/>
          <p14:tracePt t="21534" x="7194550" y="2393950"/>
          <p14:tracePt t="21550" x="7010400" y="2393950"/>
          <p14:tracePt t="21567" x="6908800" y="2425700"/>
          <p14:tracePt t="21584" x="6794500" y="2470150"/>
          <p14:tracePt t="21600" x="6565900" y="2540000"/>
          <p14:tracePt t="21617" x="6267450" y="2641600"/>
          <p14:tracePt t="21634" x="5969000" y="2743200"/>
          <p14:tracePt t="21650" x="5676900" y="2882900"/>
          <p14:tracePt t="21667" x="5473700" y="3003550"/>
          <p14:tracePt t="21684" x="5327650" y="3111500"/>
          <p14:tracePt t="21700" x="5219700" y="3219450"/>
          <p14:tracePt t="21717" x="5137150" y="3314700"/>
          <p14:tracePt t="21735" x="5048250" y="3473450"/>
          <p14:tracePt t="21750" x="5035550" y="3581400"/>
          <p14:tracePt t="21767" x="5035550" y="3714750"/>
          <p14:tracePt t="21784" x="5035550" y="3867150"/>
          <p14:tracePt t="21800" x="5035550" y="4057650"/>
          <p14:tracePt t="21817" x="5035550" y="4210050"/>
          <p14:tracePt t="21834" x="5035550" y="4318000"/>
          <p14:tracePt t="21851" x="5035550" y="4413250"/>
          <p14:tracePt t="21867" x="5035550" y="4470400"/>
          <p14:tracePt t="21884" x="5060950" y="4514850"/>
          <p14:tracePt t="21901" x="5099050" y="4552950"/>
          <p14:tracePt t="21917" x="5124450" y="4578350"/>
          <p14:tracePt t="21935" x="5187950" y="4616450"/>
          <p14:tracePt t="21951" x="5232400" y="4654550"/>
          <p14:tracePt t="21967" x="5295900" y="4692650"/>
          <p14:tracePt t="21984" x="5353050" y="4749800"/>
          <p14:tracePt t="22001" x="5397500" y="4787900"/>
          <p14:tracePt t="22017" x="5461000" y="4826000"/>
          <p14:tracePt t="22034" x="5499100" y="4851400"/>
          <p14:tracePt t="22051" x="5549900" y="4883150"/>
          <p14:tracePt t="22067" x="5619750" y="4921250"/>
          <p14:tracePt t="22084" x="5670550" y="4946650"/>
          <p14:tracePt t="22101" x="5734050" y="4959350"/>
          <p14:tracePt t="22117" x="5778500" y="4972050"/>
          <p14:tracePt t="22135" x="5822950" y="4984750"/>
          <p14:tracePt t="22151" x="5867400" y="4997450"/>
          <p14:tracePt t="22167" x="5962650" y="5003800"/>
          <p14:tracePt t="22184" x="6102350" y="5003800"/>
          <p14:tracePt t="22201" x="6280150" y="5003800"/>
          <p14:tracePt t="22217" x="6489700" y="5003800"/>
          <p14:tracePt t="22234" x="6692900" y="4984750"/>
          <p14:tracePt t="22251" x="6870700" y="4984750"/>
          <p14:tracePt t="22267" x="7092950" y="4984750"/>
          <p14:tracePt t="22284" x="7277100" y="4984750"/>
          <p14:tracePt t="22292" x="7353300" y="4972050"/>
          <p14:tracePt t="22301" x="7442200" y="4953000"/>
          <p14:tracePt t="22317" x="7607300" y="4902200"/>
          <p14:tracePt t="22335" x="7785100" y="4826000"/>
          <p14:tracePt t="22351" x="7912100" y="4749800"/>
          <p14:tracePt t="22368" x="8001000" y="4648200"/>
          <p14:tracePt t="22384" x="8083550" y="4489450"/>
          <p14:tracePt t="22401" x="8147050" y="4292600"/>
          <p14:tracePt t="22418" x="8235950" y="3949700"/>
          <p14:tracePt t="22434" x="8299450" y="3676650"/>
          <p14:tracePt t="22451" x="8401050" y="3378200"/>
          <p14:tracePt t="22468" x="8477250" y="3149600"/>
          <p14:tracePt t="22484" x="8547100" y="2889250"/>
          <p14:tracePt t="22501" x="8566150" y="2654300"/>
          <p14:tracePt t="22519" x="8445500" y="2381250"/>
          <p14:tracePt t="22535" x="8216900" y="2305050"/>
          <p14:tracePt t="22551" x="7969250" y="2298700"/>
          <p14:tracePt t="22568" x="7721600" y="2362200"/>
          <p14:tracePt t="22584" x="7423150" y="2520950"/>
          <p14:tracePt t="22601" x="7054850" y="2730500"/>
          <p14:tracePt t="22618" x="6635750" y="2946400"/>
          <p14:tracePt t="22634" x="6280150" y="3149600"/>
          <p14:tracePt t="22651" x="6045200" y="3282950"/>
          <p14:tracePt t="22667" x="5937250" y="3365500"/>
          <p14:tracePt t="22684" x="5892800" y="3409950"/>
          <p14:tracePt t="22701" x="5892800" y="3435350"/>
          <p14:tracePt t="22717" x="5899150" y="3467100"/>
          <p14:tracePt t="22734" x="6076950" y="3543300"/>
          <p14:tracePt t="22751" x="6273800" y="3619500"/>
          <p14:tracePt t="22767" x="6483350" y="3733800"/>
          <p14:tracePt t="22784" x="6813550" y="3886200"/>
          <p14:tracePt t="22801" x="7105650" y="4013200"/>
          <p14:tracePt t="22817" x="7524750" y="4159250"/>
          <p14:tracePt t="22834" x="8026400" y="4298950"/>
          <p14:tracePt t="22851" x="8388350" y="4413250"/>
          <p14:tracePt t="22867" x="8667750" y="4495800"/>
          <p14:tracePt t="22884" x="8794750" y="4527550"/>
          <p14:tracePt t="22901" x="8858250" y="4559300"/>
          <p14:tracePt t="22919" x="8921750" y="4572000"/>
          <p14:tracePt t="22934" x="8991600" y="4591050"/>
          <p14:tracePt t="22951" x="9086850" y="4603750"/>
          <p14:tracePt t="22968" x="9188450" y="4616450"/>
          <p14:tracePt t="22984" x="9334500" y="4629150"/>
          <p14:tracePt t="23001" x="9461500" y="4654550"/>
          <p14:tracePt t="23018" x="9550400" y="4654550"/>
          <p14:tracePt t="23034" x="9607550" y="4654550"/>
          <p14:tracePt t="23051" x="9696450" y="4654550"/>
          <p14:tracePt t="23068" x="9779000" y="4654550"/>
          <p14:tracePt t="23084" x="9874250" y="4622800"/>
          <p14:tracePt t="23101" x="9944100" y="4591050"/>
          <p14:tracePt t="23118" x="10071100" y="4508500"/>
          <p14:tracePt t="23135" x="10147300" y="4445000"/>
          <p14:tracePt t="23152" x="10229850" y="4362450"/>
          <p14:tracePt t="23168" x="10312400" y="4248150"/>
          <p14:tracePt t="23185" x="10382250" y="4133850"/>
          <p14:tracePt t="23202" x="10433050" y="3994150"/>
          <p14:tracePt t="23218" x="10452100" y="3848100"/>
          <p14:tracePt t="23235" x="10452100" y="3695700"/>
          <p14:tracePt t="23252" x="10452100" y="3536950"/>
          <p14:tracePt t="23268" x="10452100" y="3429000"/>
          <p14:tracePt t="23276" x="10452100" y="3378200"/>
          <p14:tracePt t="23285" x="10452100" y="3359150"/>
          <p14:tracePt t="23302" x="10388600" y="3314700"/>
          <p14:tracePt t="23319" x="10248900" y="3289300"/>
          <p14:tracePt t="23335" x="10128250" y="3276600"/>
          <p14:tracePt t="23352" x="10020300" y="3276600"/>
          <p14:tracePt t="23368" x="9925050" y="3276600"/>
          <p14:tracePt t="23385" x="9836150" y="3276600"/>
          <p14:tracePt t="23402" x="9690100" y="3276600"/>
          <p14:tracePt t="23419" x="9525000" y="3276600"/>
          <p14:tracePt t="23435" x="9213850" y="3340100"/>
          <p14:tracePt t="23452" x="8940800" y="3416300"/>
          <p14:tracePt t="23469" x="8693150" y="3543300"/>
          <p14:tracePt t="23485" x="8540750" y="3644900"/>
          <p14:tracePt t="23503" x="8343900" y="3829050"/>
          <p14:tracePt t="23519" x="8280400" y="3956050"/>
          <p14:tracePt t="23535" x="8248650" y="4102100"/>
          <p14:tracePt t="23552" x="8248650" y="4229100"/>
          <p14:tracePt t="23569" x="8261350" y="4400550"/>
          <p14:tracePt t="23585" x="8299450" y="4552950"/>
          <p14:tracePt t="23602" x="8375650" y="4737100"/>
          <p14:tracePt t="23619" x="8445500" y="4883150"/>
          <p14:tracePt t="23635" x="8496300" y="4978400"/>
          <p14:tracePt t="23652" x="8547100" y="5048250"/>
          <p14:tracePt t="23669" x="8578850" y="5092700"/>
          <p14:tracePt t="23685" x="8636000" y="5118100"/>
          <p14:tracePt t="23703" x="8750300" y="5124450"/>
          <p14:tracePt t="23719" x="8934450" y="5124450"/>
          <p14:tracePt t="23736" x="9131300" y="5086350"/>
          <p14:tracePt t="23752" x="9347200" y="5041900"/>
          <p14:tracePt t="23769" x="9525000" y="5022850"/>
          <p14:tracePt t="23785" x="9645650" y="5010150"/>
          <p14:tracePt t="23802" x="9734550" y="4991100"/>
          <p14:tracePt t="23819" x="9810750" y="4984750"/>
          <p14:tracePt t="23836" x="9874250" y="4953000"/>
          <p14:tracePt t="23852" x="9931400" y="4921250"/>
          <p14:tracePt t="23869" x="9963150" y="4857750"/>
          <p14:tracePt t="23886" x="9982200" y="4781550"/>
          <p14:tracePt t="23903" x="10013950" y="4635500"/>
          <p14:tracePt t="23919" x="10033000" y="4578350"/>
          <p14:tracePt t="23936" x="10033000" y="4565650"/>
          <p14:tracePt t="23969" x="10026650" y="4559300"/>
          <p14:tracePt t="23986" x="10007600" y="4559300"/>
          <p14:tracePt t="24002" x="9994900" y="4559300"/>
          <p14:tracePt t="24019" x="9988550" y="4559300"/>
          <p14:tracePt t="24036" x="9982200" y="4559300"/>
          <p14:tracePt t="24073" x="9975850" y="4559300"/>
          <p14:tracePt t="24336" x="9969500" y="4559300"/>
          <p14:tracePt t="24344" x="9963150" y="4572000"/>
          <p14:tracePt t="24352" x="9937750" y="4572000"/>
          <p14:tracePt t="24369" x="9925050" y="4591050"/>
          <p14:tracePt t="24386" x="9874250" y="4629150"/>
          <p14:tracePt t="24403" x="9836150" y="4654550"/>
          <p14:tracePt t="24419" x="9810750" y="4673600"/>
          <p14:tracePt t="24436" x="9779000" y="4692650"/>
          <p14:tracePt t="24452" x="9766300" y="4711700"/>
          <p14:tracePt t="24469" x="9734550" y="4730750"/>
          <p14:tracePt t="24487" x="9639300" y="4800600"/>
          <p14:tracePt t="24503" x="9569450" y="4851400"/>
          <p14:tracePt t="24520" x="9499600" y="4902200"/>
          <p14:tracePt t="24537" x="9417050" y="4965700"/>
          <p14:tracePt t="24553" x="9340850" y="5003800"/>
          <p14:tracePt t="24569" x="9264650" y="5048250"/>
          <p14:tracePt t="24586" x="9239250" y="5067300"/>
          <p14:tracePt t="24603" x="9226550" y="5080000"/>
          <p14:tracePt t="24728" x="9220200" y="5080000"/>
          <p14:tracePt t="24737" x="9220200" y="5086350"/>
          <p14:tracePt t="24745" x="9213850" y="5086350"/>
          <p14:tracePt t="24753" x="9207500" y="5086350"/>
          <p14:tracePt t="24770" x="9201150" y="5099050"/>
          <p14:tracePt t="24792" x="9188450" y="5111750"/>
          <p14:tracePt t="24803" x="9182100" y="5118100"/>
          <p14:tracePt t="24820" x="9175750" y="5124450"/>
          <p14:tracePt t="24836" x="9156700" y="5137150"/>
          <p14:tracePt t="24853" x="9137650" y="5143500"/>
          <p14:tracePt t="24871" x="9112250" y="5156200"/>
          <p14:tracePt t="24887" x="9086850" y="5162550"/>
          <p14:tracePt t="24903" x="9067800" y="5181600"/>
          <p14:tracePt t="24920" x="9048750" y="5181600"/>
          <p14:tracePt t="24937" x="9036050" y="5187950"/>
          <p14:tracePt t="24953" x="9023350" y="5187950"/>
          <p14:tracePt t="24993" x="9017000" y="5200650"/>
          <p14:tracePt t="25004" x="9010650" y="5207000"/>
          <p14:tracePt t="25020" x="9010650" y="5219700"/>
          <p14:tracePt t="25037" x="8997950" y="5232400"/>
          <p14:tracePt t="25057" x="8997950" y="5245100"/>
          <p14:tracePt t="25073" x="8991600" y="5245100"/>
          <p14:tracePt t="25092" x="8991600" y="5251450"/>
          <p14:tracePt t="25104" x="8985250" y="5264150"/>
          <p14:tracePt t="25120" x="8972550" y="5270500"/>
          <p14:tracePt t="25137" x="8959850" y="5283200"/>
          <p14:tracePt t="25153" x="8953500" y="5289550"/>
          <p14:tracePt t="25170" x="8940800" y="5302250"/>
          <p14:tracePt t="25187" x="8934450" y="5314950"/>
          <p14:tracePt t="25203" x="8921750" y="5327650"/>
          <p14:tracePt t="25220" x="8902700" y="5346700"/>
          <p14:tracePt t="25237" x="8896350" y="5346700"/>
          <p14:tracePt t="25254" x="8890000" y="5359400"/>
          <p14:tracePt t="25271" x="8832850" y="5365750"/>
          <p14:tracePt t="25288" x="8794750" y="5378450"/>
          <p14:tracePt t="25303" x="8750300" y="5391150"/>
          <p14:tracePt t="25320" x="8699500" y="5397500"/>
          <p14:tracePt t="25337" x="8674100" y="5410200"/>
          <p14:tracePt t="25354" x="8629650" y="5416550"/>
          <p14:tracePt t="25370" x="8572500" y="5422900"/>
          <p14:tracePt t="25387" x="8477250" y="5435600"/>
          <p14:tracePt t="25404" x="8356600" y="5441950"/>
          <p14:tracePt t="25420" x="8216900" y="5441950"/>
          <p14:tracePt t="25437" x="8115300" y="5441950"/>
          <p14:tracePt t="25454" x="8013700" y="5441950"/>
          <p14:tracePt t="25471" x="7893050" y="5441950"/>
          <p14:tracePt t="25487" x="7848600" y="5441950"/>
          <p14:tracePt t="25504" x="7816850" y="5441950"/>
          <p14:tracePt t="25520" x="7791450" y="5441950"/>
          <p14:tracePt t="25537" x="7778750" y="5441950"/>
          <p14:tracePt t="25554" x="7759700" y="5441950"/>
          <p14:tracePt t="25571" x="7727950" y="5441950"/>
          <p14:tracePt t="25587" x="7683500" y="5441950"/>
          <p14:tracePt t="25604" x="7632700" y="5441950"/>
          <p14:tracePt t="25621" x="7581900" y="5435600"/>
          <p14:tracePt t="25637" x="7512050" y="5429250"/>
          <p14:tracePt t="25654" x="7442200" y="5416550"/>
          <p14:tracePt t="25671" x="7378700" y="5416550"/>
          <p14:tracePt t="25687" x="7334250" y="5416550"/>
          <p14:tracePt t="25704" x="7321550" y="5422900"/>
          <p14:tracePt t="25721" x="7308850" y="5422900"/>
          <p14:tracePt t="25737" x="7302500" y="5422900"/>
          <p14:tracePt t="25816" x="7315200" y="5422900"/>
          <p14:tracePt t="25824" x="7346950" y="5422900"/>
          <p14:tracePt t="25837" x="7410450" y="5422900"/>
          <p14:tracePt t="25855" x="7581900" y="5422900"/>
          <p14:tracePt t="25871" x="7696200" y="5422900"/>
          <p14:tracePt t="25887" x="7886700" y="5422900"/>
          <p14:tracePt t="25904" x="8070850" y="5422900"/>
          <p14:tracePt t="25921" x="8280400" y="5422900"/>
          <p14:tracePt t="25938" x="8464550" y="5422900"/>
          <p14:tracePt t="25954" x="8629650" y="5422900"/>
          <p14:tracePt t="25971" x="8737600" y="5435600"/>
          <p14:tracePt t="25987" x="8845550" y="5454650"/>
          <p14:tracePt t="26004" x="8921750" y="5473700"/>
          <p14:tracePt t="26021" x="8991600" y="5473700"/>
          <p14:tracePt t="26037" x="9036050" y="5473700"/>
          <p14:tracePt t="26054" x="9055100" y="5473700"/>
          <p14:tracePt t="26737" x="9055100" y="5486400"/>
          <p14:tracePt t="26745" x="9055100" y="5492750"/>
          <p14:tracePt t="26761" x="9061450" y="5505450"/>
          <p14:tracePt t="26777" x="9067800" y="5511800"/>
          <p14:tracePt t="26793" x="9074150" y="5518150"/>
          <p14:tracePt t="27152" x="9055100" y="5518150"/>
          <p14:tracePt t="27162" x="9036050" y="5518150"/>
          <p14:tracePt t="27172" x="9010650" y="5518150"/>
          <p14:tracePt t="27189" x="8947150" y="5518150"/>
          <p14:tracePt t="27205" x="8890000" y="5518150"/>
          <p14:tracePt t="27223" x="8794750" y="5518150"/>
          <p14:tracePt t="27239" x="8731250" y="5518150"/>
          <p14:tracePt t="27257" x="8661400" y="5518150"/>
          <p14:tracePt t="27272" x="8578850" y="5518150"/>
          <p14:tracePt t="27289" x="8483600" y="5518150"/>
          <p14:tracePt t="27305" x="8356600" y="5518150"/>
          <p14:tracePt t="27322" x="8229600" y="5518150"/>
          <p14:tracePt t="27339" x="8108950" y="5511800"/>
          <p14:tracePt t="27355" x="8013700" y="5486400"/>
          <p14:tracePt t="27372" x="7943850" y="5467350"/>
          <p14:tracePt t="27389" x="7912100" y="5441950"/>
          <p14:tracePt t="27405" x="7874000" y="5422900"/>
          <p14:tracePt t="27424" x="7861300" y="5422900"/>
          <p14:tracePt t="27553" x="7854950" y="5422900"/>
          <p14:tracePt t="27561" x="7842250" y="5422900"/>
          <p14:tracePt t="27577" x="7835900" y="5429250"/>
          <p14:tracePt t="27632" x="7835900" y="5435600"/>
          <p14:tracePt t="27648" x="7829550" y="5441950"/>
          <p14:tracePt t="27656" x="7823200" y="5441950"/>
          <p14:tracePt t="27665" x="7810500" y="5448300"/>
          <p14:tracePt t="27688" x="7804150" y="5448300"/>
          <p14:tracePt t="27713" x="7797800" y="5454650"/>
          <p14:tracePt t="27800" x="7791450" y="5454650"/>
          <p14:tracePt t="27908" x="7778750" y="5454650"/>
          <p14:tracePt t="27923" x="7766050" y="5454650"/>
          <p14:tracePt t="27932" x="7759700" y="5454650"/>
          <p14:tracePt t="27950" x="7740650" y="5454650"/>
          <p14:tracePt t="27957" x="7715250" y="5454650"/>
          <p14:tracePt t="27972" x="7677150" y="5441950"/>
          <p14:tracePt t="27989" x="7639050" y="5435600"/>
          <p14:tracePt t="28006" x="7594600" y="5435600"/>
          <p14:tracePt t="28023" x="7499350" y="5410200"/>
          <p14:tracePt t="28039" x="7435850" y="5397500"/>
          <p14:tracePt t="28056" x="7353300" y="5372100"/>
          <p14:tracePt t="28073" x="7283450" y="5365750"/>
          <p14:tracePt t="28089" x="7213600" y="5365750"/>
          <p14:tracePt t="28106" x="7175500" y="5365750"/>
          <p14:tracePt t="28123" x="7124700" y="5378450"/>
          <p14:tracePt t="28139" x="7099300" y="5378450"/>
          <p14:tracePt t="28156" x="7080250" y="5378450"/>
          <p14:tracePt t="28173" x="7067550" y="5378450"/>
          <p14:tracePt t="28189" x="7061200" y="5378450"/>
          <p14:tracePt t="28206" x="7054850" y="5378450"/>
          <p14:tracePt t="28223" x="7042150" y="5378450"/>
          <p14:tracePt t="28240" x="7035800" y="5378450"/>
          <p14:tracePt t="28256" x="7029450" y="5384800"/>
          <p14:tracePt t="28376" x="7023100" y="5384800"/>
          <p14:tracePt t="28393" x="7023100" y="5391150"/>
          <p14:tracePt t="28401" x="7023100" y="5397500"/>
          <p14:tracePt t="28424" x="7023100" y="5403850"/>
          <p14:tracePt t="28457" x="7023100" y="5410200"/>
          <p14:tracePt t="28489" x="7023100" y="5416550"/>
          <p14:tracePt t="28505" x="7023100" y="5422900"/>
          <p14:tracePt t="28513" x="7023100" y="5429250"/>
          <p14:tracePt t="28523" x="7016750" y="5429250"/>
          <p14:tracePt t="28697" x="7016750" y="5441950"/>
          <p14:tracePt t="28721" x="7010400" y="5441950"/>
          <p14:tracePt t="29632" x="7010400" y="5435600"/>
          <p14:tracePt t="29641" x="7010400" y="5429250"/>
          <p14:tracePt t="29665" x="7010400" y="5422900"/>
          <p14:tracePt t="29681" x="7010400" y="5416550"/>
          <p14:tracePt t="29689" x="7010400" y="5410200"/>
          <p14:tracePt t="29704" x="7010400" y="5403850"/>
          <p14:tracePt t="29721" x="7010400" y="5397500"/>
          <p14:tracePt t="29745" x="7016750" y="5397500"/>
          <p14:tracePt t="30025" x="7016750" y="5391150"/>
          <p14:tracePt t="30057" x="7010400" y="5391150"/>
          <p14:tracePt t="30072" x="7004050" y="5391150"/>
          <p14:tracePt t="30081" x="6997700" y="5391150"/>
          <p14:tracePt t="30091" x="6991350" y="5391150"/>
          <p14:tracePt t="30108" x="6972300" y="5391150"/>
          <p14:tracePt t="30125" x="6946900" y="5391150"/>
          <p14:tracePt t="30141" x="6927850" y="5391150"/>
          <p14:tracePt t="30159" x="6889750" y="5391150"/>
          <p14:tracePt t="30176" x="6864350" y="5391150"/>
          <p14:tracePt t="30191" x="6858000" y="5391150"/>
          <p14:tracePt t="30210" x="6838950" y="5391150"/>
          <p14:tracePt t="30225" x="6832600" y="5391150"/>
          <p14:tracePt t="30241" x="6826250" y="5391150"/>
          <p14:tracePt t="30376" x="6832600" y="5391150"/>
          <p14:tracePt t="30384" x="6845300" y="5391150"/>
          <p14:tracePt t="30392" x="6851650" y="5397500"/>
          <p14:tracePt t="30408" x="6921500" y="5403850"/>
          <p14:tracePt t="30424" x="7048500" y="5416550"/>
          <p14:tracePt t="30441" x="7226300" y="5435600"/>
          <p14:tracePt t="30458" x="7556500" y="5435600"/>
          <p14:tracePt t="30475" x="8191500" y="5435600"/>
          <p14:tracePt t="30491" x="8775700" y="5435600"/>
          <p14:tracePt t="30508" x="9277350" y="5435600"/>
          <p14:tracePt t="30525" x="9588500" y="5435600"/>
          <p14:tracePt t="30541" x="9696450" y="5448300"/>
          <p14:tracePt t="30558" x="9740900" y="5461000"/>
          <p14:tracePt t="30575" x="9759950" y="5467350"/>
          <p14:tracePt t="30664" x="9753600" y="5467350"/>
          <p14:tracePt t="30840" x="9753600" y="5461000"/>
          <p14:tracePt t="30848" x="9772650" y="5461000"/>
          <p14:tracePt t="30858" x="9791700" y="5448300"/>
          <p14:tracePt t="30875" x="9855200" y="5435600"/>
          <p14:tracePt t="30892" x="9899650" y="5422900"/>
          <p14:tracePt t="30908" x="9931400" y="5410200"/>
          <p14:tracePt t="30927" x="9950450" y="5391150"/>
          <p14:tracePt t="30942" x="9956800" y="5391150"/>
          <p14:tracePt t="31137" x="9944100" y="5391150"/>
          <p14:tracePt t="31185" x="9937750" y="5391150"/>
          <p14:tracePt t="31208" x="9931400" y="5391150"/>
          <p14:tracePt t="31225" x="9925050" y="5391150"/>
          <p14:tracePt t="31243" x="9918700" y="5391150"/>
          <p14:tracePt t="31297" x="9912350" y="5391150"/>
          <p14:tracePt t="31313" x="9906000" y="5391150"/>
          <p14:tracePt t="31320" x="9899650" y="5391150"/>
          <p14:tracePt t="31336" x="9893300" y="5391150"/>
          <p14:tracePt t="31353" x="9880600" y="5391150"/>
          <p14:tracePt t="31361" x="9874250" y="5391150"/>
          <p14:tracePt t="31376" x="9861550" y="5391150"/>
          <p14:tracePt t="31392" x="9842500" y="5391150"/>
          <p14:tracePt t="31409" x="9829800" y="5391150"/>
          <p14:tracePt t="31426" x="9817100" y="5391150"/>
          <p14:tracePt t="31442" x="9791700" y="5391150"/>
          <p14:tracePt t="31459" x="9766300" y="5391150"/>
          <p14:tracePt t="31476" x="9759950" y="5391150"/>
          <p14:tracePt t="31513" x="9747250" y="5391150"/>
          <p14:tracePt t="31526" x="9740900" y="5391150"/>
          <p14:tracePt t="31544" x="9715500" y="5384800"/>
          <p14:tracePt t="31559" x="9702800" y="5378450"/>
          <p14:tracePt t="31576" x="9696450" y="5378450"/>
          <p14:tracePt t="31593" x="9690100" y="5378450"/>
          <p14:tracePt t="31609" x="9683750" y="5378450"/>
          <p14:tracePt t="31626" x="9677400" y="5378450"/>
          <p14:tracePt t="31643" x="9671050" y="5378450"/>
          <p14:tracePt t="31676" x="9664700" y="5378450"/>
          <p14:tracePt t="31693" x="9664700" y="5372100"/>
          <p14:tracePt t="31709" x="9658350" y="5372100"/>
          <p14:tracePt t="31729" x="9652000" y="5365750"/>
          <p14:tracePt t="31745" x="9645650" y="5365750"/>
          <p14:tracePt t="31761" x="9632950" y="5359400"/>
          <p14:tracePt t="31776" x="9626600" y="5353050"/>
          <p14:tracePt t="32137" x="9620250" y="5353050"/>
          <p14:tracePt t="32145" x="9613900" y="5353050"/>
          <p14:tracePt t="32153" x="9607550" y="5353050"/>
          <p14:tracePt t="32169" x="9601200" y="5353050"/>
          <p14:tracePt t="32185" x="9594850" y="5353050"/>
          <p14:tracePt t="32209" x="9588500" y="5353050"/>
          <p14:tracePt t="32600" x="9582150" y="5353050"/>
          <p14:tracePt t="32737" x="9582150" y="5359400"/>
          <p14:tracePt t="32945" x="9575800" y="53594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AE48689-1182-4D59-A85C-D410ABABAFD8}"/>
              </a:ext>
            </a:extLst>
          </p:cNvPr>
          <p:cNvSpPr txBox="1"/>
          <p:nvPr/>
        </p:nvSpPr>
        <p:spPr>
          <a:xfrm>
            <a:off x="8216316" y="5819921"/>
            <a:ext cx="3238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Figure from </a:t>
            </a:r>
            <a:r>
              <a:rPr lang="en-GB" dirty="0" err="1" smtClean="0"/>
              <a:t>Damen</a:t>
            </a:r>
            <a:r>
              <a:rPr lang="en-GB" dirty="0" smtClean="0"/>
              <a:t> et al., (2018)</a:t>
            </a:r>
          </a:p>
          <a:p>
            <a:r>
              <a:rPr lang="nl-NL" sz="1200" b="1" dirty="0" smtClean="0">
                <a:hlinkClick r:id="rId5"/>
              </a:rPr>
              <a:t>https</a:t>
            </a:r>
            <a:r>
              <a:rPr lang="nl-NL" sz="1200" b="1" dirty="0">
                <a:hlinkClick r:id="rId5"/>
              </a:rPr>
              <a:t>://doi.org/10.1002/2017JF004322</a:t>
            </a:r>
            <a:endParaRPr lang="nl-NL" dirty="0"/>
          </a:p>
          <a:p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"/>
          <a:stretch/>
        </p:blipFill>
        <p:spPr>
          <a:xfrm>
            <a:off x="3791744" y="1095096"/>
            <a:ext cx="4248472" cy="564281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F25DA91-F8A5-4B5D-A335-661ED57A722B}"/>
              </a:ext>
            </a:extLst>
          </p:cNvPr>
          <p:cNvSpPr txBox="1">
            <a:spLocks/>
          </p:cNvSpPr>
          <p:nvPr/>
        </p:nvSpPr>
        <p:spPr>
          <a:xfrm>
            <a:off x="1055440" y="72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Environmental conditions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8184232" y="2060848"/>
            <a:ext cx="31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Tidal velocity</a:t>
            </a:r>
            <a:endParaRPr lang="nl-NL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184231" y="4869160"/>
            <a:ext cx="31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Wave height</a:t>
            </a:r>
            <a:endParaRPr lang="nl-NL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697423" y="4653716"/>
            <a:ext cx="3166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Residual tidal </a:t>
            </a:r>
          </a:p>
          <a:p>
            <a:r>
              <a:rPr lang="en-US" sz="2800" dirty="0" smtClean="0"/>
              <a:t>velocity</a:t>
            </a:r>
            <a:endParaRPr lang="nl-NL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697424" y="1845404"/>
            <a:ext cx="3166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Sediment</a:t>
            </a:r>
          </a:p>
          <a:p>
            <a:r>
              <a:rPr lang="en-US" sz="2800" dirty="0" smtClean="0"/>
              <a:t>grain size</a:t>
            </a:r>
            <a:endParaRPr lang="nl-NL" sz="2800" dirty="0"/>
          </a:p>
        </p:txBody>
      </p:sp>
      <p:sp>
        <p:nvSpPr>
          <p:cNvPr id="18" name="TextBox 17"/>
          <p:cNvSpPr txBox="1"/>
          <p:nvPr/>
        </p:nvSpPr>
        <p:spPr>
          <a:xfrm rot="354141">
            <a:off x="9841626" y="83152"/>
            <a:ext cx="2160000" cy="21600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Damen</a:t>
            </a:r>
            <a:r>
              <a:rPr lang="en-US" dirty="0" smtClean="0">
                <a:solidFill>
                  <a:srgbClr val="002060"/>
                </a:solidFill>
              </a:rPr>
              <a:t> et al., (2018) determined correlations between environmental conditions and sand wave characteristics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1253071">
            <a:off x="9511679" y="2528823"/>
            <a:ext cx="2160000" cy="21600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In this presentation we use these environmental conditions as model input and compare observed and modeled sand waves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38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38"/>
    </mc:Choice>
    <mc:Fallback>
      <p:transition spd="slow" advTm="80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19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792" x="9569450" y="5359400"/>
          <p14:tracePt t="1798" x="9563100" y="5359400"/>
          <p14:tracePt t="1811" x="9563100" y="5353050"/>
          <p14:tracePt t="1829" x="9563100" y="5334000"/>
          <p14:tracePt t="1845" x="9563100" y="5321300"/>
          <p14:tracePt t="1861" x="9550400" y="5314950"/>
          <p14:tracePt t="1878" x="9550400" y="5295900"/>
          <p14:tracePt t="1895" x="9550400" y="5270500"/>
          <p14:tracePt t="1911" x="9550400" y="5251450"/>
          <p14:tracePt t="1928" x="9550400" y="5245100"/>
          <p14:tracePt t="1945" x="9550400" y="5238750"/>
          <p14:tracePt t="2014" x="9550400" y="5226050"/>
          <p14:tracePt t="2022" x="9550400" y="5213350"/>
          <p14:tracePt t="2030" x="9550400" y="5207000"/>
          <p14:tracePt t="2044" x="9556750" y="5168900"/>
          <p14:tracePt t="2061" x="9563100" y="5105400"/>
          <p14:tracePt t="2078" x="9575800" y="5073650"/>
          <p14:tracePt t="2094" x="9582150" y="5016500"/>
          <p14:tracePt t="2111" x="9588500" y="4965700"/>
          <p14:tracePt t="2128" x="9601200" y="4921250"/>
          <p14:tracePt t="2145" x="9601200" y="4864100"/>
          <p14:tracePt t="2161" x="9607550" y="4800600"/>
          <p14:tracePt t="2178" x="9607550" y="4730750"/>
          <p14:tracePt t="2195" x="9607550" y="4692650"/>
          <p14:tracePt t="2212" x="9607550" y="4648200"/>
          <p14:tracePt t="2334" x="9607550" y="4641850"/>
          <p14:tracePt t="2401" x="9594850" y="4641850"/>
          <p14:tracePt t="2413" x="9588500" y="4641850"/>
          <p14:tracePt t="2438" x="9582150" y="4648200"/>
          <p14:tracePt t="2454" x="9575800" y="4648200"/>
          <p14:tracePt t="2462" x="9569450" y="4648200"/>
          <p14:tracePt t="2486" x="9563100" y="4648200"/>
          <p14:tracePt t="2496" x="9550400" y="4654550"/>
          <p14:tracePt t="2518" x="9544050" y="4654550"/>
          <p14:tracePt t="2526" x="9537700" y="4654550"/>
          <p14:tracePt t="2591" x="9531350" y="4654550"/>
          <p14:tracePt t="3007" x="9525000" y="4654550"/>
          <p14:tracePt t="3078" x="9512300" y="4654550"/>
          <p14:tracePt t="3086" x="9505950" y="4648200"/>
          <p14:tracePt t="3104" x="9493250" y="4641850"/>
          <p14:tracePt t="3112" x="9493250" y="4635500"/>
          <p14:tracePt t="3129" x="9486900" y="4629150"/>
          <p14:tracePt t="3145" x="9474200" y="4616450"/>
          <p14:tracePt t="3162" x="9467850" y="4610100"/>
          <p14:tracePt t="3179" x="9461500" y="4603750"/>
          <p14:tracePt t="3197" x="9442450" y="4591050"/>
          <p14:tracePt t="3213" x="9429750" y="4578350"/>
          <p14:tracePt t="3229" x="9417050" y="4572000"/>
          <p14:tracePt t="3246" x="9404350" y="4565650"/>
          <p14:tracePt t="3262" x="9398000" y="4565650"/>
          <p14:tracePt t="3279" x="9385300" y="4565650"/>
          <p14:tracePt t="3296" x="9366250" y="4552950"/>
          <p14:tracePt t="3312" x="9347200" y="4540250"/>
          <p14:tracePt t="3329" x="9328150" y="4540250"/>
          <p14:tracePt t="3346" x="9321800" y="4533900"/>
          <p14:tracePt t="3362" x="9309100" y="4527550"/>
          <p14:tracePt t="3398" x="9302750" y="4521200"/>
          <p14:tracePt t="3415" x="9296400" y="4521200"/>
          <p14:tracePt t="3422" x="9283700" y="4514850"/>
          <p14:tracePt t="3438" x="9277350" y="4502150"/>
          <p14:tracePt t="3447" x="9271000" y="4502150"/>
          <p14:tracePt t="3471" x="9258300" y="4489450"/>
          <p14:tracePt t="4215" x="9245600" y="4483100"/>
          <p14:tracePt t="4222" x="9232900" y="4476750"/>
          <p14:tracePt t="4231" x="9226550" y="4464050"/>
          <p14:tracePt t="4247" x="9207500" y="4457700"/>
          <p14:tracePt t="4263" x="9194800" y="4445000"/>
          <p14:tracePt t="4280" x="9188450" y="4438650"/>
          <p14:tracePt t="4297" x="9182100" y="4438650"/>
          <p14:tracePt t="4313" x="9175750" y="4438650"/>
          <p14:tracePt t="4330" x="9175750" y="4432300"/>
          <p14:tracePt t="4363" x="9169400" y="4425950"/>
          <p14:tracePt t="4390" x="9163050" y="4425950"/>
          <p14:tracePt t="4399" x="9156700" y="4419600"/>
          <p14:tracePt t="4417" x="9150350" y="4419600"/>
          <p14:tracePt t="4430" x="9131300" y="4400550"/>
          <p14:tracePt t="4447" x="9105900" y="4381500"/>
          <p14:tracePt t="4463" x="9080500" y="4356100"/>
          <p14:tracePt t="4480" x="9042400" y="4298950"/>
          <p14:tracePt t="4497" x="9004300" y="4248150"/>
          <p14:tracePt t="4513" x="8972550" y="4216400"/>
          <p14:tracePt t="4530" x="8947150" y="4191000"/>
          <p14:tracePt t="4547" x="8940800" y="4184650"/>
          <p14:tracePt t="4622" x="8934450" y="4184650"/>
          <p14:tracePt t="4648" x="8921750" y="4184650"/>
          <p14:tracePt t="4654" x="8915400" y="4184650"/>
          <p14:tracePt t="4665" x="8909050" y="4184650"/>
          <p14:tracePt t="4680" x="8883650" y="4216400"/>
          <p14:tracePt t="4697" x="8877300" y="4229100"/>
          <p14:tracePt t="4714" x="8864600" y="4241800"/>
          <p14:tracePt t="5073" x="8858250" y="4241800"/>
          <p14:tracePt t="5078" x="8851900" y="4241800"/>
          <p14:tracePt t="5086" x="8845550" y="4241800"/>
          <p14:tracePt t="5097" x="8813800" y="4241800"/>
          <p14:tracePt t="5114" x="8667750" y="4241800"/>
          <p14:tracePt t="5131" x="8502650" y="4248150"/>
          <p14:tracePt t="5147" x="8331200" y="4248150"/>
          <p14:tracePt t="5166" x="7956550" y="4184650"/>
          <p14:tracePt t="5181" x="7404100" y="4013200"/>
          <p14:tracePt t="5197" x="6648450" y="3816350"/>
          <p14:tracePt t="5214" x="5918200" y="3663950"/>
          <p14:tracePt t="5231" x="5175250" y="3524250"/>
          <p14:tracePt t="5248" x="4584700" y="3403600"/>
          <p14:tracePt t="5264" x="4114800" y="3257550"/>
          <p14:tracePt t="5281" x="3841750" y="3194050"/>
          <p14:tracePt t="5297" x="3740150" y="3155950"/>
          <p14:tracePt t="5314" x="3683000" y="3155950"/>
          <p14:tracePt t="5330" x="3663950" y="3155950"/>
          <p14:tracePt t="5366" x="3657600" y="3155950"/>
          <p14:tracePt t="5380" x="3644900" y="3155950"/>
          <p14:tracePt t="5397" x="3619500" y="3155950"/>
          <p14:tracePt t="5414" x="3587750" y="3155950"/>
          <p14:tracePt t="5431" x="3556000" y="3149600"/>
          <p14:tracePt t="5448" x="3530600" y="3149600"/>
          <p14:tracePt t="5464" x="3511550" y="3149600"/>
          <p14:tracePt t="5574" x="3505200" y="3149600"/>
          <p14:tracePt t="5582" x="3505200" y="3162300"/>
          <p14:tracePt t="5590" x="3505200" y="3175000"/>
          <p14:tracePt t="5599" x="3505200" y="3187700"/>
          <p14:tracePt t="5614" x="3511550" y="3206750"/>
          <p14:tracePt t="5631" x="3530600" y="3238500"/>
          <p14:tracePt t="5648" x="3562350" y="3263900"/>
          <p14:tracePt t="5665" x="3600450" y="3295650"/>
          <p14:tracePt t="5681" x="3632200" y="3321050"/>
          <p14:tracePt t="5698" x="3638550" y="3333750"/>
          <p14:tracePt t="5715" x="3644900" y="3346450"/>
          <p14:tracePt t="5731" x="3651250" y="3359150"/>
          <p14:tracePt t="5749" x="3676650" y="3403600"/>
          <p14:tracePt t="5765" x="3689350" y="3422650"/>
          <p14:tracePt t="5781" x="3689350" y="3441700"/>
          <p14:tracePt t="5798" x="3689350" y="3460750"/>
          <p14:tracePt t="5815" x="3695700" y="3479800"/>
          <p14:tracePt t="5831" x="3702050" y="3479800"/>
          <p14:tracePt t="5848" x="3708400" y="3492500"/>
          <p14:tracePt t="5865" x="3721100" y="3492500"/>
          <p14:tracePt t="5872" x="3733800" y="3492500"/>
          <p14:tracePt t="5881" x="3740150" y="3492500"/>
          <p14:tracePt t="5898" x="3752850" y="3498850"/>
          <p14:tracePt t="5915" x="3759200" y="3498850"/>
          <p14:tracePt t="5931" x="3771900" y="3505200"/>
          <p14:tracePt t="5967" x="3778250" y="3505200"/>
          <p14:tracePt t="6038" x="3784600" y="3505200"/>
          <p14:tracePt t="6111" x="3790950" y="3505200"/>
          <p14:tracePt t="6294" x="3803650" y="3505200"/>
          <p14:tracePt t="6302" x="3822700" y="3505200"/>
          <p14:tracePt t="6315" x="3848100" y="3505200"/>
          <p14:tracePt t="6332" x="3892550" y="3505200"/>
          <p14:tracePt t="6349" x="3937000" y="3498850"/>
          <p14:tracePt t="6365" x="3962400" y="3492500"/>
          <p14:tracePt t="6382" x="4019550" y="3492500"/>
          <p14:tracePt t="6398" x="4133850" y="3492500"/>
          <p14:tracePt t="6415" x="4298950" y="3492500"/>
          <p14:tracePt t="6432" x="4419600" y="3492500"/>
          <p14:tracePt t="6449" x="4514850" y="3486150"/>
          <p14:tracePt t="6465" x="4546600" y="3479800"/>
          <p14:tracePt t="6482" x="4565650" y="3473450"/>
          <p14:tracePt t="6607" x="4559300" y="3473450"/>
          <p14:tracePt t="6934" x="4565650" y="3473450"/>
          <p14:tracePt t="6942" x="4572000" y="3473450"/>
          <p14:tracePt t="6951" x="4591050" y="3486150"/>
          <p14:tracePt t="6966" x="4610100" y="3486150"/>
          <p14:tracePt t="6982" x="4629150" y="3486150"/>
          <p14:tracePt t="6999" x="4648200" y="3492500"/>
          <p14:tracePt t="7016" x="4660900" y="3492500"/>
          <p14:tracePt t="7049" x="4667250" y="3505200"/>
          <p14:tracePt t="7066" x="4673600" y="3505200"/>
          <p14:tracePt t="7082" x="4686300" y="3511550"/>
          <p14:tracePt t="7099" x="4692650" y="3517900"/>
          <p14:tracePt t="7168" x="4711700" y="3524250"/>
          <p14:tracePt t="7182" x="4718050" y="3524250"/>
          <p14:tracePt t="7190" x="4737100" y="3524250"/>
          <p14:tracePt t="7199" x="4756150" y="3524250"/>
          <p14:tracePt t="7216" x="4794250" y="3524250"/>
          <p14:tracePt t="7233" x="4845050" y="3524250"/>
          <p14:tracePt t="7249" x="4895850" y="3517900"/>
          <p14:tracePt t="7266" x="4959350" y="3498850"/>
          <p14:tracePt t="7283" x="5029200" y="3473450"/>
          <p14:tracePt t="7299" x="5086350" y="3454400"/>
          <p14:tracePt t="7316" x="5137150" y="3429000"/>
          <p14:tracePt t="7333" x="5149850" y="3422650"/>
          <p14:tracePt t="7349" x="5162550" y="3416300"/>
          <p14:tracePt t="7383" x="5168900" y="3409950"/>
          <p14:tracePt t="7399" x="5181600" y="3397250"/>
          <p14:tracePt t="7416" x="5181600" y="3384550"/>
          <p14:tracePt t="7433" x="5181600" y="3371850"/>
          <p14:tracePt t="7449" x="5187950" y="3352800"/>
          <p14:tracePt t="7466" x="5187950" y="3333750"/>
          <p14:tracePt t="7483" x="5187950" y="3314700"/>
          <p14:tracePt t="7500" x="5213350" y="3251200"/>
          <p14:tracePt t="7517" x="5245100" y="3143250"/>
          <p14:tracePt t="7533" x="5251450" y="3073400"/>
          <p14:tracePt t="7549" x="5270500" y="3009900"/>
          <p14:tracePt t="7566" x="5289550" y="2927350"/>
          <p14:tracePt t="7583" x="5314950" y="2832100"/>
          <p14:tracePt t="7599" x="5346700" y="2717800"/>
          <p14:tracePt t="7616" x="5365750" y="2597150"/>
          <p14:tracePt t="7633" x="5359400" y="2482850"/>
          <p14:tracePt t="7650" x="5334000" y="2393950"/>
          <p14:tracePt t="7666" x="5327650" y="2343150"/>
          <p14:tracePt t="7683" x="5334000" y="2305050"/>
          <p14:tracePt t="7700" x="5346700" y="2273300"/>
          <p14:tracePt t="7718" x="5391150" y="2190750"/>
          <p14:tracePt t="7733" x="5416550" y="2159000"/>
          <p14:tracePt t="7750" x="5454650" y="2095500"/>
          <p14:tracePt t="7766" x="5524500" y="2000250"/>
          <p14:tracePt t="7783" x="5613400" y="1930400"/>
          <p14:tracePt t="7800" x="5664200" y="1835150"/>
          <p14:tracePt t="7816" x="5708650" y="1765300"/>
          <p14:tracePt t="7833" x="5715000" y="1689100"/>
          <p14:tracePt t="7850" x="5721350" y="1638300"/>
          <p14:tracePt t="7866" x="5740400" y="1581150"/>
          <p14:tracePt t="7874" x="5740400" y="1562100"/>
          <p14:tracePt t="7883" x="5740400" y="1549400"/>
          <p14:tracePt t="7900" x="5746750" y="1530350"/>
          <p14:tracePt t="7917" x="5753100" y="1492250"/>
          <p14:tracePt t="7933" x="5759450" y="1485900"/>
          <p14:tracePt t="7950" x="5759450" y="1479550"/>
          <p14:tracePt t="7967" x="5759450" y="1473200"/>
          <p14:tracePt t="7983" x="5759450" y="1466850"/>
          <p14:tracePt t="8000" x="5740400" y="1441450"/>
          <p14:tracePt t="8017" x="5695950" y="1409700"/>
          <p14:tracePt t="8033" x="5638800" y="1377950"/>
          <p14:tracePt t="8050" x="5588000" y="1358900"/>
          <p14:tracePt t="8067" x="5473700" y="1327150"/>
          <p14:tracePt t="8083" x="5353050" y="1289050"/>
          <p14:tracePt t="8101" x="5251450" y="1282700"/>
          <p14:tracePt t="8117" x="5080000" y="1282700"/>
          <p14:tracePt t="8133" x="4984750" y="1282700"/>
          <p14:tracePt t="8150" x="4953000" y="1282700"/>
          <p14:tracePt t="8168" x="4895850" y="1301750"/>
          <p14:tracePt t="8183" x="4838700" y="1339850"/>
          <p14:tracePt t="8200" x="4756150" y="1428750"/>
          <p14:tracePt t="8217" x="4616450" y="1549400"/>
          <p14:tracePt t="8233" x="4483100" y="1638300"/>
          <p14:tracePt t="8250" x="4368800" y="1746250"/>
          <p14:tracePt t="8267" x="4305300" y="1816100"/>
          <p14:tracePt t="8284" x="4279900" y="1879600"/>
          <p14:tracePt t="8302" x="4254500" y="2019300"/>
          <p14:tracePt t="8317" x="4248150" y="2120900"/>
          <p14:tracePt t="8333" x="4248150" y="2235200"/>
          <p14:tracePt t="8350" x="4248150" y="2349500"/>
          <p14:tracePt t="8358" x="4248150" y="2419350"/>
          <p14:tracePt t="8367" x="4248150" y="2476500"/>
          <p14:tracePt t="8383" x="4267200" y="2622550"/>
          <p14:tracePt t="8400" x="4311650" y="2762250"/>
          <p14:tracePt t="8417" x="4381500" y="2863850"/>
          <p14:tracePt t="8434" x="4425950" y="2933700"/>
          <p14:tracePt t="8450" x="4464050" y="2990850"/>
          <p14:tracePt t="8467" x="4546600" y="3060700"/>
          <p14:tracePt t="8484" x="4686300" y="3136900"/>
          <p14:tracePt t="8502" x="4889500" y="3187700"/>
          <p14:tracePt t="8517" x="5010150" y="3200400"/>
          <p14:tracePt t="8534" x="5092700" y="3206750"/>
          <p14:tracePt t="8550" x="5156200" y="3206750"/>
          <p14:tracePt t="8567" x="5175250" y="3206750"/>
          <p14:tracePt t="8584" x="5207000" y="3206750"/>
          <p14:tracePt t="8600" x="5232400" y="3194050"/>
          <p14:tracePt t="8617" x="5251450" y="3175000"/>
          <p14:tracePt t="8634" x="5276850" y="3149600"/>
          <p14:tracePt t="8650" x="5295900" y="3124200"/>
          <p14:tracePt t="8667" x="5321300" y="3054350"/>
          <p14:tracePt t="8685" x="5353050" y="2978150"/>
          <p14:tracePt t="8701" x="5416550" y="2838450"/>
          <p14:tracePt t="8717" x="5429250" y="2743200"/>
          <p14:tracePt t="8734" x="5448300" y="2628900"/>
          <p14:tracePt t="8751" x="5454650" y="2476500"/>
          <p14:tracePt t="8767" x="5454650" y="2330450"/>
          <p14:tracePt t="8784" x="5435600" y="2127250"/>
          <p14:tracePt t="8800" x="5378450" y="1962150"/>
          <p14:tracePt t="8817" x="5302250" y="1847850"/>
          <p14:tracePt t="8834" x="5238750" y="1809750"/>
          <p14:tracePt t="8851" x="5181600" y="1809750"/>
          <p14:tracePt t="8857" x="5156200" y="1809750"/>
          <p14:tracePt t="8870" x="5105400" y="1809750"/>
          <p14:tracePt t="8884" x="5080000" y="1809750"/>
          <p14:tracePt t="8901" x="4978400" y="1816100"/>
          <p14:tracePt t="8917" x="4908550" y="1822450"/>
          <p14:tracePt t="8934" x="4838700" y="1847850"/>
          <p14:tracePt t="8951" x="4737100" y="1885950"/>
          <p14:tracePt t="8967" x="4654550" y="1943100"/>
          <p14:tracePt t="8984" x="4546600" y="2038350"/>
          <p14:tracePt t="9001" x="4438650" y="2133600"/>
          <p14:tracePt t="9018" x="4356100" y="2241550"/>
          <p14:tracePt t="9034" x="4292600" y="2355850"/>
          <p14:tracePt t="9051" x="4241800" y="2470150"/>
          <p14:tracePt t="9068" x="4235450" y="2552700"/>
          <p14:tracePt t="9085" x="4235450" y="2609850"/>
          <p14:tracePt t="9101" x="4235450" y="2622550"/>
          <p14:tracePt t="9117" x="4241800" y="2647950"/>
          <p14:tracePt t="9134" x="4260850" y="2679700"/>
          <p14:tracePt t="9151" x="4273550" y="2698750"/>
          <p14:tracePt t="9168" x="4305300" y="2743200"/>
          <p14:tracePt t="9184" x="4368800" y="2806700"/>
          <p14:tracePt t="9201" x="4438650" y="2857500"/>
          <p14:tracePt t="9218" x="4483100" y="2895600"/>
          <p14:tracePt t="9234" x="4514850" y="2921000"/>
          <p14:tracePt t="9251" x="4533900" y="2940050"/>
          <p14:tracePt t="9268" x="4552950" y="2952750"/>
          <p14:tracePt t="9285" x="4597400" y="2971800"/>
          <p14:tracePt t="9301" x="4648200" y="2990850"/>
          <p14:tracePt t="9318" x="4660900" y="2997200"/>
          <p14:tracePt t="9334" x="4673600" y="3003550"/>
          <p14:tracePt t="9351" x="4673600" y="3009900"/>
          <p14:tracePt t="9368" x="4692650" y="3022600"/>
          <p14:tracePt t="9385" x="4737100" y="3048000"/>
          <p14:tracePt t="9401" x="4756150" y="3067050"/>
          <p14:tracePt t="9418" x="4775200" y="3073400"/>
          <p14:tracePt t="9435" x="4781550" y="3086100"/>
          <p14:tracePt t="9451" x="4787900" y="3098800"/>
          <p14:tracePt t="9468" x="4800600" y="3117850"/>
          <p14:tracePt t="9485" x="4832350" y="3149600"/>
          <p14:tracePt t="9501" x="4845050" y="3155950"/>
          <p14:tracePt t="9591" x="4857750" y="3155950"/>
          <p14:tracePt t="9599" x="4857750" y="3162300"/>
          <p14:tracePt t="9615" x="4857750" y="3168650"/>
          <p14:tracePt t="9630" x="4857750" y="3175000"/>
          <p14:tracePt t="9654" x="4864100" y="3187700"/>
          <p14:tracePt t="10015" x="4876800" y="3194050"/>
          <p14:tracePt t="10023" x="4883150" y="3194050"/>
          <p14:tracePt t="10035" x="4902200" y="3194050"/>
          <p14:tracePt t="10052" x="4927600" y="3194050"/>
          <p14:tracePt t="10068" x="4940300" y="3194050"/>
          <p14:tracePt t="10127" x="4946650" y="3194050"/>
          <p14:tracePt t="10151" x="4959350" y="3194050"/>
          <p14:tracePt t="10159" x="4965700" y="3194050"/>
          <p14:tracePt t="10168" x="4972050" y="3194050"/>
          <p14:tracePt t="10185" x="4978400" y="3194050"/>
          <p14:tracePt t="10202" x="4984750" y="3194050"/>
          <p14:tracePt t="10255" x="4991100" y="3194050"/>
          <p14:tracePt t="10271" x="4997450" y="3194050"/>
          <p14:tracePt t="10278" x="5003800" y="3194050"/>
          <p14:tracePt t="10343" x="5010150" y="3200400"/>
          <p14:tracePt t="10360" x="5016500" y="3206750"/>
          <p14:tracePt t="10478" x="5016500" y="3213100"/>
          <p14:tracePt t="10486" x="5022850" y="3213100"/>
          <p14:tracePt t="10503" x="5029200" y="3219450"/>
          <p14:tracePt t="10519" x="5035550" y="3219450"/>
          <p14:tracePt t="10574" x="5041900" y="3219450"/>
          <p14:tracePt t="10655" x="5048250" y="3219450"/>
          <p14:tracePt t="10679" x="5054600" y="3219450"/>
          <p14:tracePt t="10943" x="5060950" y="3219450"/>
          <p14:tracePt t="10959" x="5067300" y="3219450"/>
          <p14:tracePt t="10991" x="5073650" y="3225800"/>
          <p14:tracePt t="10998" x="5080000" y="3225800"/>
          <p14:tracePt t="11007" x="5092700" y="3232150"/>
          <p14:tracePt t="11019" x="5111750" y="3244850"/>
          <p14:tracePt t="11036" x="5130800" y="3257550"/>
          <p14:tracePt t="11053" x="5143500" y="3257550"/>
          <p14:tracePt t="11070" x="5149850" y="3263900"/>
          <p14:tracePt t="11357" x="5156200" y="3263900"/>
          <p14:tracePt t="11365" x="5156200" y="3270250"/>
          <p14:tracePt t="11374" x="5162550" y="3276600"/>
          <p14:tracePt t="11386" x="5175250" y="3276600"/>
          <p14:tracePt t="11403" x="5187950" y="3282950"/>
          <p14:tracePt t="11419" x="5207000" y="3289300"/>
          <p14:tracePt t="11436" x="5232400" y="3289300"/>
          <p14:tracePt t="11453" x="5289550" y="3295650"/>
          <p14:tracePt t="11469" x="5365750" y="3308350"/>
          <p14:tracePt t="11486" x="5416550" y="3314700"/>
          <p14:tracePt t="11503" x="5448300" y="3314700"/>
          <p14:tracePt t="11520" x="5461000" y="3314700"/>
          <p14:tracePt t="11790" x="5467350" y="3314700"/>
          <p14:tracePt t="11798" x="5467350" y="3321050"/>
          <p14:tracePt t="11806" x="5473700" y="3321050"/>
          <p14:tracePt t="11847" x="5480050" y="3321050"/>
          <p14:tracePt t="11855" x="5492750" y="3314700"/>
          <p14:tracePt t="11879" x="5499100" y="3314700"/>
          <p14:tracePt t="11887" x="5505450" y="3314700"/>
          <p14:tracePt t="11951" x="5524500" y="3314700"/>
          <p14:tracePt t="11959" x="5549900" y="3314700"/>
          <p14:tracePt t="11970" x="5575300" y="3321050"/>
          <p14:tracePt t="11987" x="5689600" y="3340100"/>
          <p14:tracePt t="12003" x="5765800" y="3340100"/>
          <p14:tracePt t="12020" x="5835650" y="3346450"/>
          <p14:tracePt t="12037" x="5930900" y="3346450"/>
          <p14:tracePt t="12053" x="5969000" y="3346450"/>
          <p14:tracePt t="12070" x="6019800" y="3346450"/>
          <p14:tracePt t="12087" x="6076950" y="3346450"/>
          <p14:tracePt t="12104" x="6127750" y="3346450"/>
          <p14:tracePt t="12120" x="6165850" y="3346450"/>
          <p14:tracePt t="12137" x="6197600" y="3346450"/>
          <p14:tracePt t="12154" x="6223000" y="3346450"/>
          <p14:tracePt t="12170" x="6235700" y="3346450"/>
          <p14:tracePt t="12187" x="6254750" y="3346450"/>
          <p14:tracePt t="12204" x="6261100" y="3346450"/>
          <p14:tracePt t="12220" x="6273800" y="3346450"/>
          <p14:tracePt t="12367" x="6273800" y="3352800"/>
          <p14:tracePt t="12385" x="6280150" y="3352800"/>
          <p14:tracePt t="12391" x="6280150" y="3359150"/>
          <p14:tracePt t="12404" x="6286500" y="3359150"/>
          <p14:tracePt t="12422" x="6318250" y="3371850"/>
          <p14:tracePt t="12437" x="6343650" y="3371850"/>
          <p14:tracePt t="12454" x="6400800" y="3384550"/>
          <p14:tracePt t="12471" x="6470650" y="3390900"/>
          <p14:tracePt t="12487" x="6521450" y="3390900"/>
          <p14:tracePt t="12504" x="6559550" y="3390900"/>
          <p14:tracePt t="12521" x="6565900" y="3397250"/>
          <p14:tracePt t="12583" x="6572250" y="3397250"/>
          <p14:tracePt t="12590" x="6578600" y="3397250"/>
          <p14:tracePt t="12604" x="6591300" y="3397250"/>
          <p14:tracePt t="12624" x="6610350" y="3397250"/>
          <p14:tracePt t="12637" x="6623050" y="3397250"/>
          <p14:tracePt t="12654" x="6635750" y="3397250"/>
          <p14:tracePt t="12671" x="6648450" y="3397250"/>
          <p14:tracePt t="12688" x="6667500" y="3397250"/>
          <p14:tracePt t="12704" x="6699250" y="3397250"/>
          <p14:tracePt t="12721" x="6705600" y="3397250"/>
          <p14:tracePt t="12737" x="6711950" y="3397250"/>
          <p14:tracePt t="13047" x="6724650" y="3397250"/>
          <p14:tracePt t="13055" x="6737350" y="3397250"/>
          <p14:tracePt t="13072" x="6750050" y="3397250"/>
          <p14:tracePt t="13080" x="6762750" y="3397250"/>
          <p14:tracePt t="13089" x="6775450" y="3397250"/>
          <p14:tracePt t="13105" x="6788150" y="3397250"/>
          <p14:tracePt t="13121" x="6794500" y="3397250"/>
          <p14:tracePt t="13138" x="6819900" y="3397250"/>
          <p14:tracePt t="13154" x="6845300" y="3397250"/>
          <p14:tracePt t="13171" x="6870700" y="3397250"/>
          <p14:tracePt t="13188" x="6902450" y="3397250"/>
          <p14:tracePt t="13205" x="6927850" y="3397250"/>
          <p14:tracePt t="13221" x="6934200" y="3397250"/>
          <p14:tracePt t="13238" x="6940550" y="3397250"/>
          <p14:tracePt t="13255" x="6946900" y="3397250"/>
          <p14:tracePt t="13438" x="6940550" y="3397250"/>
          <p14:tracePt t="13447" x="6927850" y="3397250"/>
          <p14:tracePt t="13465" x="6915150" y="3397250"/>
          <p14:tracePt t="13471" x="6908800" y="3397250"/>
          <p14:tracePt t="13488" x="6896100" y="3397250"/>
          <p14:tracePt t="13505" x="6889750" y="3390900"/>
          <p14:tracePt t="13538" x="6883400" y="3390900"/>
          <p14:tracePt t="13555" x="6877050" y="3384550"/>
          <p14:tracePt t="13572" x="6870700" y="3378200"/>
          <p14:tracePt t="13591" x="6870700" y="3371850"/>
          <p14:tracePt t="13750" x="6877050" y="3365500"/>
          <p14:tracePt t="13759" x="6889750" y="3352800"/>
          <p14:tracePt t="13766" x="6896100" y="3352800"/>
          <p14:tracePt t="13774" x="6908800" y="3346450"/>
          <p14:tracePt t="13789" x="6940550" y="3333750"/>
          <p14:tracePt t="13805" x="6991350" y="3321050"/>
          <p14:tracePt t="13821" x="7035800" y="3314700"/>
          <p14:tracePt t="13838" x="7099300" y="3295650"/>
          <p14:tracePt t="13855" x="7169150" y="3225800"/>
          <p14:tracePt t="13871" x="7264400" y="3130550"/>
          <p14:tracePt t="13888" x="7334250" y="3028950"/>
          <p14:tracePt t="13905" x="7404100" y="2914650"/>
          <p14:tracePt t="13921" x="7461250" y="2781300"/>
          <p14:tracePt t="13938" x="7556500" y="2628900"/>
          <p14:tracePt t="13955" x="7639050" y="2514600"/>
          <p14:tracePt t="13971" x="7721600" y="2393950"/>
          <p14:tracePt t="13988" x="7791450" y="2266950"/>
          <p14:tracePt t="14005" x="7924800" y="2000250"/>
          <p14:tracePt t="14021" x="7994650" y="1860550"/>
          <p14:tracePt t="14038" x="8032750" y="1752600"/>
          <p14:tracePt t="14055" x="8045450" y="1695450"/>
          <p14:tracePt t="14072" x="8045450" y="1657350"/>
          <p14:tracePt t="14088" x="8039100" y="1625600"/>
          <p14:tracePt t="14105" x="7981950" y="1562100"/>
          <p14:tracePt t="14122" x="7918450" y="1492250"/>
          <p14:tracePt t="14138" x="7823200" y="1422400"/>
          <p14:tracePt t="14155" x="7753350" y="1384300"/>
          <p14:tracePt t="14172" x="7664450" y="1339850"/>
          <p14:tracePt t="14189" x="7537450" y="1308100"/>
          <p14:tracePt t="14205" x="7480300" y="1308100"/>
          <p14:tracePt t="14222" x="7429500" y="1308100"/>
          <p14:tracePt t="14238" x="7346950" y="1308100"/>
          <p14:tracePt t="14255" x="7289800" y="1308100"/>
          <p14:tracePt t="14272" x="7194550" y="1358900"/>
          <p14:tracePt t="14288" x="7112000" y="1422400"/>
          <p14:tracePt t="14305" x="7023100" y="1511300"/>
          <p14:tracePt t="14322" x="6953250" y="1600200"/>
          <p14:tracePt t="14338" x="6896100" y="1720850"/>
          <p14:tracePt t="14355" x="6838950" y="1841500"/>
          <p14:tracePt t="14372" x="6775450" y="1981200"/>
          <p14:tracePt t="14388" x="6699250" y="2127250"/>
          <p14:tracePt t="14405" x="6597650" y="2349500"/>
          <p14:tracePt t="14422" x="6534150" y="2489200"/>
          <p14:tracePt t="14438" x="6464300" y="2635250"/>
          <p14:tracePt t="14455" x="6426200" y="2736850"/>
          <p14:tracePt t="14472" x="6400800" y="2825750"/>
          <p14:tracePt t="14488" x="6400800" y="2870200"/>
          <p14:tracePt t="14505" x="6407150" y="2901950"/>
          <p14:tracePt t="14522" x="6457950" y="2921000"/>
          <p14:tracePt t="14539" x="6546850" y="2940050"/>
          <p14:tracePt t="14555" x="6648450" y="2978150"/>
          <p14:tracePt t="14572" x="6743700" y="3009900"/>
          <p14:tracePt t="14589" x="6864350" y="3073400"/>
          <p14:tracePt t="14605" x="6927850" y="3111500"/>
          <p14:tracePt t="14622" x="6978650" y="3143250"/>
          <p14:tracePt t="14639" x="7016750" y="3149600"/>
          <p14:tracePt t="14655" x="7042150" y="3168650"/>
          <p14:tracePt t="14672" x="7061200" y="3168650"/>
          <p14:tracePt t="14689" x="7080250" y="3168650"/>
          <p14:tracePt t="14951" x="7086600" y="3168650"/>
          <p14:tracePt t="14999" x="7086600" y="3175000"/>
          <p14:tracePt t="15007" x="7080250" y="3194050"/>
          <p14:tracePt t="15023" x="7073900" y="3200400"/>
          <p14:tracePt t="15030" x="7067550" y="3206750"/>
          <p14:tracePt t="15039" x="7054850" y="3219450"/>
          <p14:tracePt t="15056" x="7042150" y="3238500"/>
          <p14:tracePt t="15073" x="7016750" y="3263900"/>
          <p14:tracePt t="15090" x="6985000" y="3282950"/>
          <p14:tracePt t="15106" x="6953250" y="3308350"/>
          <p14:tracePt t="15123" x="6870700" y="3352800"/>
          <p14:tracePt t="15140" x="6769100" y="3403600"/>
          <p14:tracePt t="15156" x="6673850" y="3454400"/>
          <p14:tracePt t="15173" x="6534150" y="3517900"/>
          <p14:tracePt t="15190" x="6445250" y="3562350"/>
          <p14:tracePt t="15206" x="6394450" y="3581400"/>
          <p14:tracePt t="15223" x="6362700" y="3594100"/>
          <p14:tracePt t="15319" x="6362700" y="3581400"/>
          <p14:tracePt t="15327" x="6369050" y="3562350"/>
          <p14:tracePt t="15340" x="6394450" y="3536950"/>
          <p14:tracePt t="15357" x="6451600" y="3422650"/>
          <p14:tracePt t="15374" x="6470650" y="3390900"/>
          <p14:tracePt t="15390" x="6496050" y="3365500"/>
          <p14:tracePt t="15407" x="6508750" y="3352800"/>
          <p14:tracePt t="15423" x="6515100" y="3346450"/>
          <p14:tracePt t="15440" x="6527800" y="3340100"/>
          <p14:tracePt t="15457" x="6540500" y="3327400"/>
          <p14:tracePt t="15473" x="6546850" y="3321050"/>
          <p14:tracePt t="15583" x="6540500" y="3321050"/>
          <p14:tracePt t="15591" x="6534150" y="3327400"/>
          <p14:tracePt t="15599" x="6527800" y="3333750"/>
          <p14:tracePt t="15608" x="6521450" y="3340100"/>
          <p14:tracePt t="15623" x="6502400" y="3359150"/>
          <p14:tracePt t="15640" x="6483350" y="3378200"/>
          <p14:tracePt t="15657" x="6451600" y="3416300"/>
          <p14:tracePt t="15673" x="6432550" y="3448050"/>
          <p14:tracePt t="15690" x="6394450" y="3473450"/>
          <p14:tracePt t="15707" x="6375400" y="3486150"/>
          <p14:tracePt t="15724" x="6369050" y="3492500"/>
          <p14:tracePt t="15740" x="6356350" y="3505200"/>
          <p14:tracePt t="15760" x="6337300" y="3517900"/>
          <p14:tracePt t="15773" x="6311900" y="3530600"/>
          <p14:tracePt t="15790" x="6286500" y="3536950"/>
          <p14:tracePt t="15807" x="6273800" y="3549650"/>
          <p14:tracePt t="15824" x="6267450" y="3556000"/>
          <p14:tracePt t="15840" x="6254750" y="3562350"/>
          <p14:tracePt t="15857" x="6248400" y="3568700"/>
          <p14:tracePt t="15863" x="6242050" y="3568700"/>
          <p14:tracePt t="15874" x="6235700" y="3568700"/>
          <p14:tracePt t="16015" x="6235700" y="3575050"/>
          <p14:tracePt t="16041" x="6223000" y="3575050"/>
          <p14:tracePt t="16047" x="6210300" y="3581400"/>
          <p14:tracePt t="16057" x="6184900" y="3600450"/>
          <p14:tracePt t="16074" x="6146800" y="3625850"/>
          <p14:tracePt t="16091" x="6089650" y="3663950"/>
          <p14:tracePt t="16107" x="6038850" y="3702050"/>
          <p14:tracePt t="16124" x="6026150" y="3714750"/>
          <p14:tracePt t="16140" x="5994400" y="3740150"/>
          <p14:tracePt t="16238" x="5988050" y="3752850"/>
          <p14:tracePt t="16246" x="5988050" y="3778250"/>
          <p14:tracePt t="16257" x="5988050" y="3797300"/>
          <p14:tracePt t="16274" x="5988050" y="3822700"/>
          <p14:tracePt t="16290" x="5988050" y="3829050"/>
          <p14:tracePt t="16334" x="6000750" y="3822700"/>
          <p14:tracePt t="16342" x="6007100" y="3816350"/>
          <p14:tracePt t="16357" x="6007100" y="3797300"/>
          <p14:tracePt t="16374" x="6007100" y="3778250"/>
          <p14:tracePt t="16390" x="5994400" y="3778250"/>
          <p14:tracePt t="16407" x="5988050" y="3803650"/>
          <p14:tracePt t="16424" x="5988050" y="3867150"/>
          <p14:tracePt t="16440" x="5988050" y="3911600"/>
          <p14:tracePt t="16457" x="5988050" y="3930650"/>
          <p14:tracePt t="16474" x="5988050" y="3943350"/>
          <p14:tracePt t="16490" x="5988050" y="3968750"/>
          <p14:tracePt t="16507" x="5924550" y="4038600"/>
          <p14:tracePt t="16524" x="5854700" y="4121150"/>
          <p14:tracePt t="16541" x="5676900" y="4318000"/>
          <p14:tracePt t="16557" x="5505450" y="4451350"/>
          <p14:tracePt t="16574" x="5359400" y="4565650"/>
          <p14:tracePt t="16590" x="5264150" y="4673600"/>
          <p14:tracePt t="16607" x="5175250" y="4806950"/>
          <p14:tracePt t="16624" x="5130800" y="4927600"/>
          <p14:tracePt t="16640" x="5111750" y="5029200"/>
          <p14:tracePt t="16657" x="5124450" y="5124450"/>
          <p14:tracePt t="16674" x="5143500" y="5213350"/>
          <p14:tracePt t="16691" x="5162550" y="5257800"/>
          <p14:tracePt t="16708" x="5194300" y="5308600"/>
          <p14:tracePt t="16724" x="5238750" y="5353050"/>
          <p14:tracePt t="16742" x="5308600" y="5403850"/>
          <p14:tracePt t="16758" x="5340350" y="5429250"/>
          <p14:tracePt t="16774" x="5359400" y="5441950"/>
          <p14:tracePt t="16792" x="5378450" y="5448300"/>
          <p14:tracePt t="16808" x="5397500" y="5448300"/>
          <p14:tracePt t="16825" x="5441950" y="5448300"/>
          <p14:tracePt t="16841" x="5499100" y="5429250"/>
          <p14:tracePt t="16858" x="5575300" y="5340350"/>
          <p14:tracePt t="16863" x="5607050" y="5257800"/>
          <p14:tracePt t="16875" x="5619750" y="5181600"/>
          <p14:tracePt t="16891" x="5626100" y="5022850"/>
          <p14:tracePt t="16908" x="5594350" y="4889500"/>
          <p14:tracePt t="16925" x="5505450" y="4775200"/>
          <p14:tracePt t="16941" x="5295900" y="4699000"/>
          <p14:tracePt t="16958" x="5105400" y="4673600"/>
          <p14:tracePt t="16975" x="4933950" y="4673600"/>
          <p14:tracePt t="16991" x="4775200" y="4730750"/>
          <p14:tracePt t="17008" x="4597400" y="4845050"/>
          <p14:tracePt t="17025" x="4438650" y="4991100"/>
          <p14:tracePt t="17041" x="4305300" y="5143500"/>
          <p14:tracePt t="17058" x="4210050" y="5270500"/>
          <p14:tracePt t="17075" x="4159250" y="5391150"/>
          <p14:tracePt t="17091" x="4127500" y="5524500"/>
          <p14:tracePt t="17108" x="4108450" y="5670550"/>
          <p14:tracePt t="17126" x="4152900" y="5835650"/>
          <p14:tracePt t="17141" x="4203700" y="5924550"/>
          <p14:tracePt t="17158" x="4235450" y="5969000"/>
          <p14:tracePt t="17175" x="4273550" y="5994400"/>
          <p14:tracePt t="17191" x="4298950" y="6013450"/>
          <p14:tracePt t="17208" x="4343400" y="6032500"/>
          <p14:tracePt t="17225" x="4394200" y="6032500"/>
          <p14:tracePt t="17242" x="4438650" y="6032500"/>
          <p14:tracePt t="17258" x="4489450" y="6032500"/>
          <p14:tracePt t="17275" x="4540250" y="6013450"/>
          <p14:tracePt t="17291" x="4622800" y="5975350"/>
          <p14:tracePt t="17308" x="4711700" y="5930900"/>
          <p14:tracePt t="17326" x="4832350" y="5892800"/>
          <p14:tracePt t="17342" x="4889500" y="5873750"/>
          <p14:tracePt t="17358" x="4927600" y="5848350"/>
          <p14:tracePt t="17375" x="4965700" y="5822950"/>
          <p14:tracePt t="17392" x="4997450" y="5810250"/>
          <p14:tracePt t="17409" x="5029200" y="5791200"/>
          <p14:tracePt t="17425" x="5048250" y="5778500"/>
          <p14:tracePt t="17442" x="5086350" y="5765800"/>
          <p14:tracePt t="17458" x="5118100" y="5734050"/>
          <p14:tracePt t="17475" x="5175250" y="5676900"/>
          <p14:tracePt t="17492" x="5226050" y="5632450"/>
          <p14:tracePt t="17508" x="5264150" y="5607050"/>
          <p14:tracePt t="17526" x="5321300" y="5568950"/>
          <p14:tracePt t="17543" x="5353050" y="5543550"/>
          <p14:tracePt t="17558" x="5384800" y="5505450"/>
          <p14:tracePt t="17575" x="5416550" y="5429250"/>
          <p14:tracePt t="17592" x="5435600" y="5308600"/>
          <p14:tracePt t="17608" x="5448300" y="5143500"/>
          <p14:tracePt t="17625" x="5448300" y="4959350"/>
          <p14:tracePt t="17642" x="5416550" y="4787900"/>
          <p14:tracePt t="17659" x="5359400" y="4660900"/>
          <p14:tracePt t="17675" x="5295900" y="4584700"/>
          <p14:tracePt t="17692" x="5232400" y="4546600"/>
          <p14:tracePt t="17709" x="5143500" y="4533900"/>
          <p14:tracePt t="17725" x="5016500" y="4533900"/>
          <p14:tracePt t="17742" x="4902200" y="4533900"/>
          <p14:tracePt t="17759" x="4781550" y="4533900"/>
          <p14:tracePt t="17776" x="4635500" y="4584700"/>
          <p14:tracePt t="17792" x="4495800" y="4654550"/>
          <p14:tracePt t="17809" x="4349750" y="4724400"/>
          <p14:tracePt t="17826" x="4222750" y="4794250"/>
          <p14:tracePt t="17842" x="4102100" y="4895850"/>
          <p14:tracePt t="17859" x="4006850" y="4978400"/>
          <p14:tracePt t="17864" x="3968750" y="5022850"/>
          <p14:tracePt t="17875" x="3937000" y="5060950"/>
          <p14:tracePt t="17892" x="3879850" y="5149850"/>
          <p14:tracePt t="17909" x="3841750" y="5226050"/>
          <p14:tracePt t="17925" x="3810000" y="5334000"/>
          <p14:tracePt t="17942" x="3803650" y="5391150"/>
          <p14:tracePt t="17959" x="3803650" y="5461000"/>
          <p14:tracePt t="17976" x="3816350" y="5537200"/>
          <p14:tracePt t="17992" x="3841750" y="5613400"/>
          <p14:tracePt t="18009" x="3873500" y="5689600"/>
          <p14:tracePt t="18026" x="3917950" y="5746750"/>
          <p14:tracePt t="18042" x="3962400" y="5810250"/>
          <p14:tracePt t="18059" x="4013200" y="5854700"/>
          <p14:tracePt t="18076" x="4076700" y="5892800"/>
          <p14:tracePt t="18092" x="4114800" y="5918200"/>
          <p14:tracePt t="18110" x="4184650" y="5930900"/>
          <p14:tracePt t="18126" x="4210050" y="5943600"/>
          <p14:tracePt t="18142" x="4254500" y="5949950"/>
          <p14:tracePt t="18159" x="4286250" y="5956300"/>
          <p14:tracePt t="18176" x="4298950" y="5956300"/>
          <p14:tracePt t="18192" x="4318000" y="5962650"/>
          <p14:tracePt t="18209" x="4330700" y="5962650"/>
          <p14:tracePt t="18226" x="4343400" y="5969000"/>
          <p14:tracePt t="18259" x="4356100" y="5981700"/>
          <p14:tracePt t="18276" x="4381500" y="5988050"/>
          <p14:tracePt t="18292" x="4400550" y="6000750"/>
          <p14:tracePt t="18310" x="4451350" y="6013450"/>
          <p14:tracePt t="18326" x="4476750" y="6026150"/>
          <p14:tracePt t="18343" x="4514850" y="6038850"/>
          <p14:tracePt t="18359" x="4533900" y="6051550"/>
          <p14:tracePt t="18376" x="4572000" y="6070600"/>
          <p14:tracePt t="18393" x="4616450" y="6096000"/>
          <p14:tracePt t="18409" x="4686300" y="6127750"/>
          <p14:tracePt t="18426" x="4762500" y="6165850"/>
          <p14:tracePt t="18443" x="4826000" y="6178550"/>
          <p14:tracePt t="18459" x="4883150" y="6184900"/>
          <p14:tracePt t="18476" x="4921250" y="6184900"/>
          <p14:tracePt t="18493" x="4946650" y="6184900"/>
          <p14:tracePt t="18509" x="4978400" y="6184900"/>
          <p14:tracePt t="18526" x="5003800" y="6178550"/>
          <p14:tracePt t="18543" x="5022850" y="6165850"/>
          <p14:tracePt t="18559" x="5035550" y="6159500"/>
          <p14:tracePt t="18576" x="5048250" y="6159500"/>
          <p14:tracePt t="18593" x="5060950" y="6159500"/>
          <p14:tracePt t="18632" x="5067300" y="6159500"/>
          <p14:tracePt t="18656" x="5073650" y="6159500"/>
          <p14:tracePt t="18671" x="5080000" y="6153150"/>
          <p14:tracePt t="18687" x="5086350" y="6146800"/>
          <p14:tracePt t="18696" x="5086350" y="6140450"/>
          <p14:tracePt t="18710" x="5099050" y="6134100"/>
          <p14:tracePt t="18726" x="5111750" y="6102350"/>
          <p14:tracePt t="19319" x="5111750" y="6096000"/>
          <p14:tracePt t="19418" x="5118100" y="6096000"/>
          <p14:tracePt t="19456" x="5130800" y="6096000"/>
          <p14:tracePt t="19471" x="5137150" y="6096000"/>
          <p14:tracePt t="19487" x="5149850" y="6096000"/>
          <p14:tracePt t="19497" x="5156200" y="6096000"/>
          <p14:tracePt t="19510" x="5168900" y="6096000"/>
          <p14:tracePt t="19527" x="5194300" y="6096000"/>
          <p14:tracePt t="19544" x="5207000" y="6096000"/>
          <p14:tracePt t="19560" x="5238750" y="6096000"/>
          <p14:tracePt t="19577" x="5302250" y="6096000"/>
          <p14:tracePt t="19594" x="5353050" y="6096000"/>
          <p14:tracePt t="19610" x="5403850" y="6096000"/>
          <p14:tracePt t="19627" x="5448300" y="6096000"/>
          <p14:tracePt t="19644" x="5505450" y="6096000"/>
          <p14:tracePt t="19660" x="5600700" y="6096000"/>
          <p14:tracePt t="19678" x="5778500" y="6115050"/>
          <p14:tracePt t="19694" x="5899150" y="6121400"/>
          <p14:tracePt t="19710" x="5994400" y="6127750"/>
          <p14:tracePt t="19727" x="6076950" y="6153150"/>
          <p14:tracePt t="19744" x="6134100" y="6178550"/>
          <p14:tracePt t="19760" x="6203950" y="6191250"/>
          <p14:tracePt t="19777" x="6273800" y="6203950"/>
          <p14:tracePt t="19794" x="6324600" y="6210300"/>
          <p14:tracePt t="19810" x="6369050" y="6210300"/>
          <p14:tracePt t="19827" x="6413500" y="6210300"/>
          <p14:tracePt t="19844" x="6464300" y="6216650"/>
          <p14:tracePt t="19860" x="6502400" y="6229350"/>
          <p14:tracePt t="19866" x="6521450" y="6235700"/>
          <p14:tracePt t="19879" x="6553200" y="6242050"/>
          <p14:tracePt t="19894" x="6591300" y="6254750"/>
          <p14:tracePt t="19911" x="6623050" y="6254750"/>
          <p14:tracePt t="19927" x="6680200" y="6254750"/>
          <p14:tracePt t="19944" x="6737350" y="6254750"/>
          <p14:tracePt t="19961" x="6788150" y="6254750"/>
          <p14:tracePt t="19978" x="6838950" y="6254750"/>
          <p14:tracePt t="19995" x="6877050" y="6254750"/>
          <p14:tracePt t="20011" x="6921500" y="6254750"/>
          <p14:tracePt t="20027" x="6985000" y="6229350"/>
          <p14:tracePt t="20044" x="7061200" y="6191250"/>
          <p14:tracePt t="20061" x="7226300" y="6121400"/>
          <p14:tracePt t="20078" x="7308850" y="6045200"/>
          <p14:tracePt t="20094" x="7353300" y="5962650"/>
          <p14:tracePt t="20111" x="7404100" y="5861050"/>
          <p14:tracePt t="20128" x="7435850" y="5772150"/>
          <p14:tracePt t="20144" x="7467600" y="5708650"/>
          <p14:tracePt t="20161" x="7480300" y="5651500"/>
          <p14:tracePt t="20178" x="7480300" y="5613400"/>
          <p14:tracePt t="20194" x="7480300" y="5543550"/>
          <p14:tracePt t="20211" x="7480300" y="5467350"/>
          <p14:tracePt t="20227" x="7480300" y="5397500"/>
          <p14:tracePt t="20245" x="7512050" y="5321300"/>
          <p14:tracePt t="20261" x="7531100" y="5270500"/>
          <p14:tracePt t="20278" x="7537450" y="5251450"/>
          <p14:tracePt t="20294" x="7537450" y="5238750"/>
          <p14:tracePt t="20519" x="7550150" y="5232400"/>
          <p14:tracePt t="20527" x="7575550" y="5226050"/>
          <p14:tracePt t="20535" x="7594600" y="5213350"/>
          <p14:tracePt t="20545" x="7626350" y="5207000"/>
          <p14:tracePt t="20561" x="7677150" y="5175250"/>
          <p14:tracePt t="20578" x="7747000" y="5111750"/>
          <p14:tracePt t="20595" x="7791450" y="5060950"/>
          <p14:tracePt t="20611" x="7848600" y="4972050"/>
          <p14:tracePt t="20628" x="7874000" y="4908550"/>
          <p14:tracePt t="20645" x="7880350" y="4806950"/>
          <p14:tracePt t="20662" x="7861300" y="4610100"/>
          <p14:tracePt t="20678" x="7810500" y="4476750"/>
          <p14:tracePt t="20695" x="7766050" y="4375150"/>
          <p14:tracePt t="20711" x="7747000" y="4324350"/>
          <p14:tracePt t="20728" x="7734300" y="4311650"/>
          <p14:tracePt t="20745" x="7727950" y="4305300"/>
          <p14:tracePt t="20762" x="7721600" y="4298950"/>
          <p14:tracePt t="20778" x="7696200" y="4286250"/>
          <p14:tracePt t="20795" x="7613650" y="4254500"/>
          <p14:tracePt t="20812" x="7505700" y="4229100"/>
          <p14:tracePt t="20828" x="7385050" y="4222750"/>
          <p14:tracePt t="20845" x="7245350" y="4222750"/>
          <p14:tracePt t="20862" x="7080250" y="4235450"/>
          <p14:tracePt t="20878" x="6927850" y="4254500"/>
          <p14:tracePt t="20895" x="6794500" y="4286250"/>
          <p14:tracePt t="20911" x="6686550" y="4330700"/>
          <p14:tracePt t="20928" x="6578600" y="4419600"/>
          <p14:tracePt t="20945" x="6457950" y="4527550"/>
          <p14:tracePt t="20962" x="6356350" y="4629150"/>
          <p14:tracePt t="20978" x="6267450" y="4743450"/>
          <p14:tracePt t="20995" x="6197600" y="4832350"/>
          <p14:tracePt t="21012" x="6153150" y="4940300"/>
          <p14:tracePt t="21028" x="6140450" y="5048250"/>
          <p14:tracePt t="21045" x="6140450" y="5207000"/>
          <p14:tracePt t="21062" x="6140450" y="5314950"/>
          <p14:tracePt t="21078" x="6146800" y="5435600"/>
          <p14:tracePt t="21095" x="6159500" y="5549900"/>
          <p14:tracePt t="21112" x="6191250" y="5689600"/>
          <p14:tracePt t="21129" x="6235700" y="5835650"/>
          <p14:tracePt t="21145" x="6318250" y="5975350"/>
          <p14:tracePt t="21162" x="6400800" y="6076950"/>
          <p14:tracePt t="21178" x="6477000" y="6172200"/>
          <p14:tracePt t="21195" x="6591300" y="6242050"/>
          <p14:tracePt t="21212" x="6731000" y="6286500"/>
          <p14:tracePt t="21228" x="6889750" y="6311900"/>
          <p14:tracePt t="21247" x="7169150" y="6299200"/>
          <p14:tracePt t="21262" x="7385050" y="6216650"/>
          <p14:tracePt t="21279" x="7594600" y="6127750"/>
          <p14:tracePt t="21295" x="7791450" y="6051550"/>
          <p14:tracePt t="21312" x="7950200" y="6013450"/>
          <p14:tracePt t="21328" x="8070850" y="5975350"/>
          <p14:tracePt t="21345" x="8185150" y="5937250"/>
          <p14:tracePt t="21362" x="8235950" y="5899150"/>
          <p14:tracePt t="21367" x="8255000" y="5861050"/>
          <p14:tracePt t="21379" x="8261350" y="5791200"/>
          <p14:tracePt t="21395" x="8261350" y="5594350"/>
          <p14:tracePt t="21412" x="8115300" y="5251450"/>
          <p14:tracePt t="21429" x="7969250" y="4908550"/>
          <p14:tracePt t="21446" x="7880350" y="4629150"/>
          <p14:tracePt t="21462" x="7816850" y="4508500"/>
          <p14:tracePt t="21479" x="7753350" y="4432300"/>
          <p14:tracePt t="21495" x="7702550" y="4375150"/>
          <p14:tracePt t="21512" x="7639050" y="4349750"/>
          <p14:tracePt t="21529" x="7543800" y="4337050"/>
          <p14:tracePt t="21545" x="7372350" y="4337050"/>
          <p14:tracePt t="21562" x="7162800" y="4368800"/>
          <p14:tracePt t="21579" x="6972300" y="4457700"/>
          <p14:tracePt t="21595" x="6838950" y="4540250"/>
          <p14:tracePt t="21612" x="6711950" y="4635500"/>
          <p14:tracePt t="21630" x="6584950" y="4724400"/>
          <p14:tracePt t="21646" x="6527800" y="4813300"/>
          <p14:tracePt t="21662" x="6496050" y="4933950"/>
          <p14:tracePt t="21679" x="6451600" y="5073650"/>
          <p14:tracePt t="21696" x="6432550" y="5200650"/>
          <p14:tracePt t="21712" x="6419850" y="5327650"/>
          <p14:tracePt t="21729" x="6413500" y="5422900"/>
          <p14:tracePt t="21746" x="6413500" y="5518150"/>
          <p14:tracePt t="21762" x="6419850" y="5594350"/>
          <p14:tracePt t="21779" x="6477000" y="5683250"/>
          <p14:tracePt t="21796" x="6553200" y="5734050"/>
          <p14:tracePt t="21814" x="6654800" y="5778500"/>
          <p14:tracePt t="21830" x="6692900" y="5791200"/>
          <p14:tracePt t="21846" x="6781800" y="5810250"/>
          <p14:tracePt t="21862" x="6838950" y="5822950"/>
          <p14:tracePt t="21879" x="6908800" y="5822950"/>
          <p14:tracePt t="21896" x="6965950" y="5822950"/>
          <p14:tracePt t="21912" x="7010400" y="5822950"/>
          <p14:tracePt t="21929" x="7048500" y="5822950"/>
          <p14:tracePt t="21946" x="7086600" y="5822950"/>
          <p14:tracePt t="21962" x="7131050" y="5816600"/>
          <p14:tracePt t="21979" x="7188200" y="5797550"/>
          <p14:tracePt t="21996" x="7239000" y="5765800"/>
          <p14:tracePt t="22012" x="7270750" y="5753100"/>
          <p14:tracePt t="22031" x="7289800" y="5740400"/>
          <p14:tracePt t="22062" x="7308850" y="5740400"/>
          <p14:tracePt t="22079" x="7334250" y="5740400"/>
          <p14:tracePt t="22096" x="7372350" y="5740400"/>
          <p14:tracePt t="22113" x="7397750" y="5740400"/>
          <p14:tracePt t="22129" x="7423150" y="5727700"/>
          <p14:tracePt t="22384" x="7429500" y="5727700"/>
          <p14:tracePt t="22400" x="7435850" y="5727700"/>
          <p14:tracePt t="22408" x="7442200" y="5727700"/>
          <p14:tracePt t="22418" x="7448550" y="5727700"/>
          <p14:tracePt t="22430" x="7454900" y="5727700"/>
          <p14:tracePt t="22446" x="7461250" y="5727700"/>
          <p14:tracePt t="22463" x="7480300" y="5727700"/>
          <p14:tracePt t="22480" x="7499350" y="5721350"/>
          <p14:tracePt t="22496" x="7518400" y="5721350"/>
          <p14:tracePt t="22513" x="7543800" y="5708650"/>
          <p14:tracePt t="22530" x="7569200" y="5708650"/>
          <p14:tracePt t="22563" x="7575550" y="5708650"/>
          <p14:tracePt t="22752" x="7581900" y="5708650"/>
          <p14:tracePt t="25567" x="7588250" y="5708650"/>
          <p14:tracePt t="25575" x="7594600" y="5708650"/>
          <p14:tracePt t="25584" x="7600950" y="5708650"/>
          <p14:tracePt t="25599" x="7613650" y="5708650"/>
          <p14:tracePt t="25616" x="7632700" y="5708650"/>
          <p14:tracePt t="25632" x="7670800" y="5708650"/>
          <p14:tracePt t="25649" x="7702550" y="5708650"/>
          <p14:tracePt t="25667" x="7778750" y="5740400"/>
          <p14:tracePt t="25683" x="7861300" y="5778500"/>
          <p14:tracePt t="25699" x="7969250" y="5835650"/>
          <p14:tracePt t="25716" x="8147050" y="5892800"/>
          <p14:tracePt t="25733" x="8515350" y="6019800"/>
          <p14:tracePt t="25751" x="9150350" y="6140450"/>
          <p14:tracePt t="25766" x="9531350" y="6191250"/>
          <p14:tracePt t="25782" x="9823450" y="6229350"/>
          <p14:tracePt t="25799" x="10033000" y="6242050"/>
          <p14:tracePt t="25816" x="10204450" y="6242050"/>
          <p14:tracePt t="25833" x="10356850" y="6235700"/>
          <p14:tracePt t="25849" x="10490200" y="6197600"/>
          <p14:tracePt t="25866" x="10598150" y="6134100"/>
          <p14:tracePt t="25871" x="10623550" y="6115050"/>
          <p14:tracePt t="25883" x="10642600" y="6096000"/>
          <p14:tracePt t="25899" x="10648950" y="6089650"/>
          <p14:tracePt t="25920" x="10629900" y="6089650"/>
          <p14:tracePt t="25933" x="10604500" y="6089650"/>
          <p14:tracePt t="25950" x="10547350" y="6089650"/>
          <p14:tracePt t="25966" x="10515600" y="6089650"/>
          <p14:tracePt t="25983" x="10471150" y="6089650"/>
          <p14:tracePt t="25999" x="10420350" y="6102350"/>
          <p14:tracePt t="26016" x="10337800" y="6108700"/>
          <p14:tracePt t="26033" x="10236200" y="6121400"/>
          <p14:tracePt t="26049" x="10172700" y="6140450"/>
          <p14:tracePt t="26066" x="10134600" y="6159500"/>
          <p14:tracePt t="26083" x="10090150" y="6184900"/>
          <p14:tracePt t="26100" x="10052050" y="6197600"/>
          <p14:tracePt t="26116" x="9988550" y="6223000"/>
          <p14:tracePt t="26133" x="9912350" y="6261100"/>
          <p14:tracePt t="26151" x="9753600" y="6324600"/>
          <p14:tracePt t="26168" x="9683750" y="6330950"/>
          <p14:tracePt t="26183" x="9607550" y="6343650"/>
          <p14:tracePt t="26200" x="9544050" y="6343650"/>
          <p14:tracePt t="26216" x="9499600" y="6343650"/>
          <p14:tracePt t="26233" x="9474200" y="6343650"/>
          <p14:tracePt t="26250" x="9455150" y="6343650"/>
          <p14:tracePt t="26266" x="9429750" y="6343650"/>
          <p14:tracePt t="26283" x="9410700" y="6343650"/>
          <p14:tracePt t="26344" x="9417050" y="6343650"/>
          <p14:tracePt t="26354" x="9467850" y="6350000"/>
          <p14:tracePt t="26361" x="9544050" y="6356350"/>
          <p14:tracePt t="26368" x="9639300" y="6375400"/>
          <p14:tracePt t="26383" x="9798050" y="6388100"/>
          <p14:tracePt t="26400" x="9975850" y="6388100"/>
          <p14:tracePt t="26417" x="10128250" y="6388100"/>
          <p14:tracePt t="26433" x="10274300" y="6388100"/>
          <p14:tracePt t="26450" x="10363200" y="6388100"/>
          <p14:tracePt t="26466" x="10401300" y="6381750"/>
          <p14:tracePt t="26483" x="10414000" y="6375400"/>
          <p14:tracePt t="26583" x="10394950" y="6381750"/>
          <p14:tracePt t="26592" x="10350500" y="6388100"/>
          <p14:tracePt t="26600" x="10299700" y="6394450"/>
          <p14:tracePt t="26617" x="10210800" y="6413500"/>
          <p14:tracePt t="26633" x="10134600" y="6438900"/>
          <p14:tracePt t="26650" x="10033000" y="6477000"/>
          <p14:tracePt t="26667" x="9912350" y="6515100"/>
          <p14:tracePt t="26683" x="9798050" y="6553200"/>
          <p14:tracePt t="26700" x="9702800" y="6553200"/>
          <p14:tracePt t="26717" x="9677400" y="6553200"/>
          <p14:tracePt t="26733" x="9664700" y="6559550"/>
          <p14:tracePt t="26784" x="9677400" y="6565900"/>
          <p14:tracePt t="26792" x="9696450" y="6565900"/>
          <p14:tracePt t="26800" x="9740900" y="6565900"/>
          <p14:tracePt t="26817" x="9798050" y="6559550"/>
          <p14:tracePt t="26834" x="9867900" y="6553200"/>
          <p14:tracePt t="26850" x="9906000" y="6540500"/>
          <p14:tracePt t="26867" x="9969500" y="6540500"/>
          <p14:tracePt t="26874" x="9982200" y="6540500"/>
          <p14:tracePt t="26884" x="9988550" y="6540500"/>
          <p14:tracePt t="26900" x="10001250" y="6546850"/>
          <p14:tracePt t="26960" x="9988550" y="6553200"/>
          <p14:tracePt t="26968" x="9969500" y="6553200"/>
          <p14:tracePt t="26976" x="9963150" y="6553200"/>
          <p14:tracePt t="26984" x="9944100" y="6553200"/>
          <p14:tracePt t="27000" x="9925050" y="6553200"/>
          <p14:tracePt t="27017" x="9918700" y="6553200"/>
          <p14:tracePt t="27034" x="9912350" y="6553200"/>
          <p14:tracePt t="27050" x="9880600" y="6553200"/>
          <p14:tracePt t="27067" x="9842500" y="6540500"/>
          <p14:tracePt t="27084" x="9823450" y="6508750"/>
          <p14:tracePt t="27100" x="9791700" y="6426200"/>
          <p14:tracePt t="27117" x="9759950" y="6280150"/>
          <p14:tracePt t="27135" x="9677400" y="5924550"/>
          <p14:tracePt t="27150" x="9613900" y="5505450"/>
          <p14:tracePt t="27167" x="9448800" y="5003800"/>
          <p14:tracePt t="27184" x="9309100" y="4692650"/>
          <p14:tracePt t="27200" x="9226550" y="4552950"/>
          <p14:tracePt t="27217" x="9169400" y="4483100"/>
          <p14:tracePt t="27234" x="9163050" y="4476750"/>
          <p14:tracePt t="27267" x="9156700" y="4476750"/>
          <p14:tracePt t="27284" x="9131300" y="4476750"/>
          <p14:tracePt t="27301" x="9099550" y="4483100"/>
          <p14:tracePt t="27318" x="9023350" y="4514850"/>
          <p14:tracePt t="27334" x="8966200" y="4559300"/>
          <p14:tracePt t="27351" x="8902700" y="4597400"/>
          <p14:tracePt t="27367" x="8845550" y="4629150"/>
          <p14:tracePt t="27385" x="8756650" y="4660900"/>
          <p14:tracePt t="27401" x="8674100" y="4711700"/>
          <p14:tracePt t="27417" x="8572500" y="4775200"/>
          <p14:tracePt t="27434" x="8464550" y="4832350"/>
          <p14:tracePt t="27451" x="8356600" y="4883150"/>
          <p14:tracePt t="27467" x="8267700" y="4927600"/>
          <p14:tracePt t="27484" x="8223250" y="4940300"/>
          <p14:tracePt t="27501" x="8210550" y="4940300"/>
          <p14:tracePt t="27534" x="8191500" y="4864100"/>
          <p14:tracePt t="27551" x="8191500" y="4762500"/>
          <p14:tracePt t="27567" x="8191500" y="4603750"/>
          <p14:tracePt t="27584" x="8223250" y="4445000"/>
          <p14:tracePt t="27601" x="8261350" y="4356100"/>
          <p14:tracePt t="27619" x="8286750" y="4311650"/>
          <p14:tracePt t="27634" x="8305800" y="4298950"/>
          <p14:tracePt t="27651" x="8331200" y="4292600"/>
          <p14:tracePt t="27668" x="8362950" y="4292600"/>
          <p14:tracePt t="27684" x="8375650" y="4279900"/>
          <p14:tracePt t="27701" x="8394700" y="4279900"/>
          <p14:tracePt t="27718" x="8394700" y="4273550"/>
          <p14:tracePt t="28624" x="8394700" y="4279900"/>
          <p14:tracePt t="29064" x="8388350" y="4279900"/>
          <p14:tracePt t="29074" x="8388350" y="4292600"/>
          <p14:tracePt t="29080" x="8388350" y="4298950"/>
          <p14:tracePt t="29096" x="8388350" y="4305300"/>
          <p14:tracePt t="29105" x="8388350" y="4311650"/>
          <p14:tracePt t="29171" x="8382000" y="4318000"/>
          <p14:tracePt t="29176" x="8382000" y="4324350"/>
          <p14:tracePt t="29185" x="8375650" y="4330700"/>
          <p14:tracePt t="29202" x="8375650" y="4362450"/>
          <p14:tracePt t="29219" x="8375650" y="4394200"/>
          <p14:tracePt t="29236" x="8375650" y="4432300"/>
          <p14:tracePt t="29252" x="8375650" y="4476750"/>
          <p14:tracePt t="29269" x="8426450" y="4559300"/>
          <p14:tracePt t="29287" x="8553450" y="4749800"/>
          <p14:tracePt t="29302" x="8629650" y="4876800"/>
          <p14:tracePt t="29319" x="8686800" y="5003800"/>
          <p14:tracePt t="29336" x="8718550" y="5149850"/>
          <p14:tracePt t="29352" x="8724900" y="5276850"/>
          <p14:tracePt t="29360" x="8731250" y="5353050"/>
          <p14:tracePt t="29369" x="8743950" y="5422900"/>
          <p14:tracePt t="29386" x="8763000" y="5543550"/>
          <p14:tracePt t="29402" x="8763000" y="5607050"/>
          <p14:tracePt t="29419" x="8763000" y="5632450"/>
          <p14:tracePt t="29436" x="8763000" y="5651500"/>
          <p14:tracePt t="29472" x="8763000" y="5657850"/>
          <p14:tracePt t="29503" x="8763000" y="5664200"/>
          <p14:tracePt t="29574" x="8763000" y="5670550"/>
          <p14:tracePt t="29582" x="8763000" y="5683250"/>
          <p14:tracePt t="29591" x="8763000" y="5689600"/>
          <p14:tracePt t="29607" x="8763000" y="5695950"/>
          <p14:tracePt t="29619" x="8763000" y="5702300"/>
          <p14:tracePt t="29670" x="8763000" y="5708650"/>
          <p14:tracePt t="29678" x="8775700" y="5715000"/>
          <p14:tracePt t="29687" x="8782050" y="5727700"/>
          <p14:tracePt t="29702" x="8820150" y="5734050"/>
          <p14:tracePt t="29719" x="8858250" y="5734050"/>
          <p14:tracePt t="29736" x="8940800" y="5734050"/>
          <p14:tracePt t="29753" x="9074150" y="5734050"/>
          <p14:tracePt t="29769" x="9213850" y="5734050"/>
          <p14:tracePt t="29786" x="9359900" y="5734050"/>
          <p14:tracePt t="29803" x="9480550" y="5721350"/>
          <p14:tracePt t="29820" x="9582150" y="5708650"/>
          <p14:tracePt t="29836" x="9639300" y="5695950"/>
          <p14:tracePt t="29853" x="9658350" y="5689600"/>
          <p14:tracePt t="29871" x="9664700" y="5689600"/>
          <p14:tracePt t="29936" x="9652000" y="5689600"/>
          <p14:tracePt t="29944" x="9607550" y="5695950"/>
          <p14:tracePt t="29953" x="9588500" y="5695950"/>
          <p14:tracePt t="29970" x="9556750" y="5702300"/>
          <p14:tracePt t="29987" x="9525000" y="5708650"/>
          <p14:tracePt t="30003" x="9493250" y="5708650"/>
          <p14:tracePt t="30020" x="9448800" y="5721350"/>
          <p14:tracePt t="30036" x="9398000" y="5721350"/>
          <p14:tracePt t="30053" x="9347200" y="5734050"/>
          <p14:tracePt t="30072" x="9290050" y="5753100"/>
          <p14:tracePt t="30086" x="9264650" y="5753100"/>
          <p14:tracePt t="30176" x="9258300" y="5753100"/>
          <p14:tracePt t="30193" x="9251950" y="5753100"/>
          <p14:tracePt t="30656" x="9226550" y="5753100"/>
          <p14:tracePt t="30673" x="9213850" y="5746750"/>
          <p14:tracePt t="30680" x="9175750" y="5727700"/>
          <p14:tracePt t="30688" x="9163050" y="5708650"/>
          <p14:tracePt t="30704" x="9067800" y="5619750"/>
          <p14:tracePt t="30720" x="8915400" y="5441950"/>
          <p14:tracePt t="30737" x="8712200" y="5143500"/>
          <p14:tracePt t="30754" x="8515350" y="4921250"/>
          <p14:tracePt t="30770" x="8401050" y="4845050"/>
          <p14:tracePt t="30787" x="8356600" y="4832350"/>
          <p14:tracePt t="30841" x="8356600" y="4838700"/>
          <p14:tracePt t="30896" x="8356600" y="4845050"/>
          <p14:tracePt t="30912" x="8356600" y="4864100"/>
          <p14:tracePt t="30920" x="8356600" y="4870450"/>
          <p14:tracePt t="30930" x="8356600" y="4883150"/>
          <p14:tracePt t="30937" x="8356600" y="4889500"/>
          <p14:tracePt t="30954" x="8356600" y="4914900"/>
          <p14:tracePt t="30971" x="8350250" y="4940300"/>
          <p14:tracePt t="30987" x="8343900" y="4972050"/>
          <p14:tracePt t="31004" x="8343900" y="5003800"/>
          <p14:tracePt t="31021" x="8343900" y="5054600"/>
          <p14:tracePt t="31037" x="8343900" y="5118100"/>
          <p14:tracePt t="31055" x="8356600" y="5245100"/>
          <p14:tracePt t="31071" x="8388350" y="5327650"/>
          <p14:tracePt t="31087" x="8407400" y="5391150"/>
          <p14:tracePt t="31104" x="8426450" y="5416550"/>
          <p14:tracePt t="31121" x="8432800" y="5435600"/>
          <p14:tracePt t="31186" x="8432800" y="5454650"/>
          <p14:tracePt t="31192" x="8432800" y="5486400"/>
          <p14:tracePt t="31204" x="8420100" y="5518150"/>
          <p14:tracePt t="31221" x="8388350" y="5581650"/>
          <p14:tracePt t="31237" x="8362950" y="5645150"/>
          <p14:tracePt t="31255" x="8331200" y="5740400"/>
          <p14:tracePt t="31271" x="8324850" y="5784850"/>
          <p14:tracePt t="31288" x="8324850" y="5822950"/>
          <p14:tracePt t="31304" x="8324850" y="5835650"/>
          <p14:tracePt t="31321" x="8324850" y="5842000"/>
          <p14:tracePt t="31338" x="8350250" y="5842000"/>
          <p14:tracePt t="31354" x="8369300" y="5842000"/>
          <p14:tracePt t="31360" x="8375650" y="5842000"/>
          <p14:tracePt t="31864" x="8382000" y="5842000"/>
          <p14:tracePt t="32025" x="8382000" y="5829300"/>
          <p14:tracePt t="32032" x="8388350" y="5816600"/>
          <p14:tracePt t="32040" x="8388350" y="5797550"/>
          <p14:tracePt t="32055" x="8401050" y="5765800"/>
          <p14:tracePt t="32072" x="8413750" y="5715000"/>
          <p14:tracePt t="32088" x="8426450" y="5683250"/>
          <p14:tracePt t="32105" x="8432800" y="5638800"/>
          <p14:tracePt t="32122" x="8445500" y="5619750"/>
          <p14:tracePt t="32138" x="8451850" y="5594350"/>
          <p14:tracePt t="32155" x="8451850" y="5581650"/>
          <p14:tracePt t="33328" x="8464550" y="5581650"/>
          <p14:tracePt t="33336" x="8470900" y="5581650"/>
          <p14:tracePt t="33344" x="8477250" y="5581650"/>
          <p14:tracePt t="33356" x="8483600" y="5581650"/>
          <p14:tracePt t="33373" x="8509000" y="5581650"/>
          <p14:tracePt t="33389" x="8534400" y="5581650"/>
          <p14:tracePt t="33408" x="8629650" y="5581650"/>
          <p14:tracePt t="33423" x="8737600" y="5581650"/>
          <p14:tracePt t="33439" x="8839200" y="5581650"/>
          <p14:tracePt t="33456" x="8953500" y="5581650"/>
          <p14:tracePt t="33473" x="9055100" y="5581650"/>
          <p14:tracePt t="33489" x="9245600" y="5581650"/>
          <p14:tracePt t="33506" x="9486900" y="5613400"/>
          <p14:tracePt t="33523" x="9696450" y="5626100"/>
          <p14:tracePt t="33540" x="9779000" y="5632450"/>
          <p14:tracePt t="33556" x="9798050" y="5638800"/>
          <p14:tracePt t="33609" x="9779000" y="5638800"/>
          <p14:tracePt t="33616" x="9759950" y="5645150"/>
          <p14:tracePt t="33632" x="9740900" y="5645150"/>
          <p14:tracePt t="33641" x="9721850" y="5645150"/>
          <p14:tracePt t="33656" x="9702800" y="5651500"/>
          <p14:tracePt t="33673" x="9677400" y="5651500"/>
          <p14:tracePt t="33690" x="9664700" y="5657850"/>
          <p14:tracePt t="33706" x="9632950" y="5664200"/>
          <p14:tracePt t="33723" x="9594850" y="5664200"/>
          <p14:tracePt t="33740" x="9556750" y="5664200"/>
          <p14:tracePt t="33756" x="9531350" y="5670550"/>
          <p14:tracePt t="33773" x="9518650" y="5670550"/>
          <p14:tracePt t="33790" x="9505950" y="5670550"/>
          <p14:tracePt t="33808" x="9493250" y="5670550"/>
          <p14:tracePt t="33823" x="9480550" y="5670550"/>
          <p14:tracePt t="33840" x="9455150" y="5670550"/>
          <p14:tracePt t="33857" x="9423400" y="5670550"/>
          <p14:tracePt t="33873" x="9398000" y="5670550"/>
          <p14:tracePt t="33890" x="9366250" y="5670550"/>
          <p14:tracePt t="33907" x="9334500" y="5670550"/>
          <p14:tracePt t="33923" x="9290050" y="5670550"/>
          <p14:tracePt t="33940" x="9258300" y="5670550"/>
          <p14:tracePt t="33957" x="9207500" y="5670550"/>
          <p14:tracePt t="33973" x="9169400" y="5670550"/>
          <p14:tracePt t="33991" x="9118600" y="5670550"/>
          <p14:tracePt t="34007" x="9099550" y="5670550"/>
          <p14:tracePt t="34073" x="9093200" y="5670550"/>
          <p14:tracePt t="34081" x="9080500" y="5670550"/>
          <p14:tracePt t="34091" x="9074150" y="5670550"/>
          <p14:tracePt t="34107" x="9055100" y="5670550"/>
          <p14:tracePt t="34123" x="9023350" y="5670550"/>
          <p14:tracePt t="34140" x="9010650" y="5670550"/>
          <p14:tracePt t="34157" x="8991600" y="5670550"/>
          <p14:tracePt t="34173" x="8972550" y="5670550"/>
          <p14:tracePt t="34191" x="8928100" y="5670550"/>
          <p14:tracePt t="34207" x="8883650" y="5664200"/>
          <p14:tracePt t="34224" x="8832850" y="5664200"/>
          <p14:tracePt t="34240" x="8763000" y="5657850"/>
          <p14:tracePt t="34257" x="8693150" y="5657850"/>
          <p14:tracePt t="34274" x="8616950" y="5651500"/>
          <p14:tracePt t="34290" x="8572500" y="5651500"/>
          <p14:tracePt t="34307" x="8547100" y="5651500"/>
          <p14:tracePt t="34324" x="8528050" y="5651500"/>
          <p14:tracePt t="34340" x="8521700" y="5651500"/>
          <p14:tracePt t="34560" x="8528050" y="5651500"/>
          <p14:tracePt t="34576" x="8534400" y="5651500"/>
          <p14:tracePt t="35480" x="8540750" y="5651500"/>
          <p14:tracePt t="35488" x="8559800" y="5651500"/>
          <p14:tracePt t="35498" x="8604250" y="5651500"/>
          <p14:tracePt t="35508" x="8648700" y="5632450"/>
          <p14:tracePt t="35525" x="8743950" y="5575300"/>
          <p14:tracePt t="35541" x="8864600" y="5454650"/>
          <p14:tracePt t="35559" x="9004300" y="5264150"/>
          <p14:tracePt t="35575" x="9144000" y="5080000"/>
          <p14:tracePt t="35591" x="9207500" y="4972050"/>
          <p14:tracePt t="35608" x="9245600" y="4921250"/>
          <p14:tracePt t="35625" x="9264650" y="4883150"/>
          <p14:tracePt t="35641" x="9290050" y="4845050"/>
          <p14:tracePt t="35658" x="9296400" y="4838700"/>
          <p14:tracePt t="35675" x="9302750" y="4819650"/>
          <p14:tracePt t="35691" x="9309100" y="4800600"/>
          <p14:tracePt t="35708" x="9309100" y="4762500"/>
          <p14:tracePt t="35725" x="9309100" y="4743450"/>
          <p14:tracePt t="35742" x="9309100" y="4737100"/>
          <p14:tracePt t="35792" x="9309100" y="4730750"/>
          <p14:tracePt t="35808" x="9302750" y="4730750"/>
          <p14:tracePt t="35817" x="9290050" y="4730750"/>
          <p14:tracePt t="35827" x="9283700" y="4730750"/>
          <p14:tracePt t="35841" x="9271000" y="4730750"/>
          <p14:tracePt t="35858" x="9258300" y="4737100"/>
          <p14:tracePt t="35881" x="9251950" y="4743450"/>
          <p14:tracePt t="35892" x="9245600" y="4756150"/>
          <p14:tracePt t="35913" x="9239250" y="4756150"/>
          <p14:tracePt t="35929" x="9226550" y="4762500"/>
          <p14:tracePt t="36001" x="9226550" y="4743450"/>
          <p14:tracePt t="36009" x="9232900" y="4692650"/>
          <p14:tracePt t="36016" x="9239250" y="4629150"/>
          <p14:tracePt t="36025" x="9245600" y="4572000"/>
          <p14:tracePt t="36042" x="9264650" y="4425950"/>
          <p14:tracePt t="36059" x="9283700" y="4248150"/>
          <p14:tracePt t="36075" x="9315450" y="4076700"/>
          <p14:tracePt t="36092" x="9315450" y="3924300"/>
          <p14:tracePt t="36108" x="9321800" y="3549650"/>
          <p14:tracePt t="36125" x="9271000" y="3371850"/>
          <p14:tracePt t="36142" x="9245600" y="3244850"/>
          <p14:tracePt t="36159" x="9194800" y="3117850"/>
          <p14:tracePt t="36175" x="9144000" y="3067050"/>
          <p14:tracePt t="36192" x="9042400" y="3035300"/>
          <p14:tracePt t="36209" x="8896350" y="3003550"/>
          <p14:tracePt t="36225" x="8712200" y="2965450"/>
          <p14:tracePt t="36242" x="8502650" y="2946400"/>
          <p14:tracePt t="36258" x="8312150" y="2914650"/>
          <p14:tracePt t="36275" x="8064500" y="2889250"/>
          <p14:tracePt t="36293" x="7594600" y="2876550"/>
          <p14:tracePt t="36309" x="6870700" y="2876550"/>
          <p14:tracePt t="36325" x="6134100" y="2876550"/>
          <p14:tracePt t="36343" x="4864100" y="2876550"/>
          <p14:tracePt t="36359" x="4127500" y="2971800"/>
          <p14:tracePt t="36375" x="3657600" y="3136900"/>
          <p14:tracePt t="36392" x="3327400" y="3276600"/>
          <p14:tracePt t="36409" x="3200400" y="3359150"/>
          <p14:tracePt t="36426" x="3111500" y="3441700"/>
          <p14:tracePt t="36442" x="3079750" y="3524250"/>
          <p14:tracePt t="36459" x="3067050" y="3619500"/>
          <p14:tracePt t="36476" x="3067050" y="3740150"/>
          <p14:tracePt t="36492" x="3067050" y="3867150"/>
          <p14:tracePt t="36509" x="3086100" y="4013200"/>
          <p14:tracePt t="36526" x="3168650" y="4210050"/>
          <p14:tracePt t="36543" x="3409950" y="4559300"/>
          <p14:tracePt t="36559" x="3505200" y="4806950"/>
          <p14:tracePt t="36576" x="3543300" y="5010150"/>
          <p14:tracePt t="36592" x="3562350" y="5156200"/>
          <p14:tracePt t="36609" x="3613150" y="5314950"/>
          <p14:tracePt t="36626" x="3714750" y="5429250"/>
          <p14:tracePt t="36642" x="3987800" y="5568950"/>
          <p14:tracePt t="36659" x="4445000" y="5676900"/>
          <p14:tracePt t="36676" x="4972050" y="5778500"/>
          <p14:tracePt t="36692" x="5568950" y="5842000"/>
          <p14:tracePt t="36709" x="6210300" y="5854700"/>
          <p14:tracePt t="36726" x="6794500" y="5854700"/>
          <p14:tracePt t="36743" x="7416800" y="5854700"/>
          <p14:tracePt t="36759" x="7740650" y="5854700"/>
          <p14:tracePt t="36776" x="8039100" y="5854700"/>
          <p14:tracePt t="36792" x="8223250" y="5854700"/>
          <p14:tracePt t="36809" x="8382000" y="5854700"/>
          <p14:tracePt t="36826" x="8483600" y="5854700"/>
          <p14:tracePt t="36842" x="8540750" y="5835650"/>
          <p14:tracePt t="36859" x="8572500" y="5822950"/>
          <p14:tracePt t="36864" x="8572500" y="5816600"/>
          <p14:tracePt t="36876" x="8591550" y="5810250"/>
          <p14:tracePt t="36893" x="8610600" y="5810250"/>
          <p14:tracePt t="36909" x="8642350" y="5797550"/>
          <p14:tracePt t="36927" x="8655050" y="5791200"/>
          <p14:tracePt t="37043" x="8648700" y="5791200"/>
          <p14:tracePt t="37048" x="8636000" y="5791200"/>
          <p14:tracePt t="37059" x="8623300" y="5791200"/>
          <p14:tracePt t="37076" x="8610600" y="5803900"/>
          <p14:tracePt t="37093" x="8604250" y="5810250"/>
          <p14:tracePt t="37304" x="8610600" y="5810250"/>
          <p14:tracePt t="37321" x="8616950" y="5810250"/>
          <p14:tracePt t="37345" x="8623300" y="5810250"/>
          <p14:tracePt t="37353" x="8629650" y="5810250"/>
          <p14:tracePt t="37952" x="8636000" y="5810250"/>
          <p14:tracePt t="37961" x="8642350" y="5803900"/>
          <p14:tracePt t="37968" x="8642350" y="5791200"/>
          <p14:tracePt t="37977" x="8655050" y="5759450"/>
          <p14:tracePt t="37994" x="8655050" y="5715000"/>
          <p14:tracePt t="38010" x="8655050" y="5676900"/>
          <p14:tracePt t="38027" x="8655050" y="5670550"/>
          <p14:tracePt t="38105" x="8655050" y="5657850"/>
          <p14:tracePt t="38113" x="8655050" y="5645150"/>
          <p14:tracePt t="38123" x="8655050" y="5638800"/>
          <p14:tracePt t="38128" x="8648700" y="5632450"/>
          <p14:tracePt t="38184" x="8642350" y="5632450"/>
          <p14:tracePt t="38207" x="8636000" y="5632450"/>
          <p14:tracePt t="38223" x="8629650" y="5632450"/>
          <p14:tracePt t="38231" x="8623300" y="5638800"/>
          <p14:tracePt t="38239" x="8616950" y="5638800"/>
          <p14:tracePt t="38247" x="8616950" y="5645150"/>
          <p14:tracePt t="38337" x="8616950" y="5651500"/>
          <p14:tracePt t="38344" x="8610600" y="5657850"/>
          <p14:tracePt t="38499" x="8610600" y="5664200"/>
          <p14:tracePt t="38536" x="8604250" y="5664200"/>
          <p14:tracePt t="38600" x="8597900" y="5664200"/>
          <p14:tracePt t="41056" x="8597900" y="5651500"/>
          <p14:tracePt t="41066" x="8597900" y="5626100"/>
          <p14:tracePt t="41075" x="8597900" y="5607050"/>
          <p14:tracePt t="41081" x="8597900" y="5600700"/>
          <p14:tracePt t="41096" x="8597900" y="5581650"/>
          <p14:tracePt t="41130" x="8597900" y="5575300"/>
          <p14:tracePt t="41146" x="8597900" y="5568950"/>
          <p14:tracePt t="41258" x="8597900" y="5562600"/>
          <p14:tracePt t="41465" x="8591550" y="5562600"/>
          <p14:tracePt t="41473" x="8572500" y="5562600"/>
          <p14:tracePt t="41481" x="8566150" y="5562600"/>
          <p14:tracePt t="41497" x="8547100" y="5581650"/>
          <p14:tracePt t="41513" x="8534400" y="5588000"/>
          <p14:tracePt t="41530" x="8534400" y="5594350"/>
          <p14:tracePt t="41547" x="8521700" y="5600700"/>
          <p14:tracePt t="41564" x="8521700" y="5607050"/>
          <p14:tracePt t="41580" x="8515350" y="5607050"/>
          <p14:tracePt t="41597" x="8509000" y="5619750"/>
          <p14:tracePt t="41630" x="8509000" y="5626100"/>
          <p14:tracePt t="41647" x="8496300" y="5632450"/>
          <p14:tracePt t="41663" x="8496300" y="5638800"/>
          <p14:tracePt t="43513" x="8489950" y="5638800"/>
          <p14:tracePt t="43521" x="8483600" y="5638800"/>
          <p14:tracePt t="43545" x="8477250" y="5638800"/>
          <p14:tracePt t="43993" x="8464550" y="5638800"/>
          <p14:tracePt t="44017" x="8458200" y="5638800"/>
          <p14:tracePt t="44081" x="8451850" y="5632450"/>
          <p14:tracePt t="44088" x="8451850" y="5626100"/>
          <p14:tracePt t="44105" x="8445500" y="5619750"/>
          <p14:tracePt t="44116" x="8439150" y="5613400"/>
          <p14:tracePt t="44145" x="8439150" y="5607050"/>
          <p14:tracePt t="44161" x="8432800" y="5600700"/>
          <p14:tracePt t="44209" x="8426450" y="5600700"/>
          <p14:tracePt t="44328" x="8420100" y="5600700"/>
          <p14:tracePt t="44336" x="8413750" y="5600700"/>
          <p14:tracePt t="44345" x="8407400" y="5607050"/>
          <p14:tracePt t="44719" x="8401050" y="5613400"/>
          <p14:tracePt t="46017" x="8401050" y="5619750"/>
          <p14:tracePt t="46025" x="8413750" y="5619750"/>
          <p14:tracePt t="46034" x="8426450" y="5619750"/>
          <p14:tracePt t="46051" x="8439150" y="5619750"/>
          <p14:tracePt t="46068" x="8451850" y="5619750"/>
          <p14:tracePt t="46129" x="8458200" y="5619750"/>
          <p14:tracePt t="47425" x="8464550" y="5619750"/>
          <p14:tracePt t="47451" x="8470900" y="5619750"/>
          <p14:tracePt t="47481" x="8477250" y="5613400"/>
          <p14:tracePt t="47489" x="8483600" y="5613400"/>
          <p14:tracePt t="47505" x="8489950" y="5607050"/>
          <p14:tracePt t="47513" x="8496300" y="5600700"/>
          <p14:tracePt t="47521" x="8502650" y="5594350"/>
          <p14:tracePt t="47537" x="8509000" y="5588000"/>
          <p14:tracePt t="48586" x="8509000" y="5581650"/>
          <p14:tracePt t="49233" x="8509000" y="5575300"/>
          <p14:tracePt t="49569" x="8521700" y="5575300"/>
          <p14:tracePt t="49577" x="8534400" y="5562600"/>
          <p14:tracePt t="49594" x="8540750" y="5562600"/>
          <p14:tracePt t="49610" x="8547100" y="5556250"/>
          <p14:tracePt t="49697" x="8553450" y="5556250"/>
          <p14:tracePt t="49713" x="8559800" y="5556250"/>
          <p14:tracePt t="50505" x="8566150" y="5556250"/>
          <p14:tracePt t="50521" x="8572500" y="5556250"/>
          <p14:tracePt t="50547" x="8578850" y="5556250"/>
          <p14:tracePt t="51113" x="8585200" y="5556250"/>
          <p14:tracePt t="51121" x="8591550" y="5556250"/>
          <p14:tracePt t="51129" x="8604250" y="5556250"/>
          <p14:tracePt t="51138" x="8610600" y="5556250"/>
          <p14:tracePt t="51155" x="8623300" y="5549900"/>
          <p14:tracePt t="51172" x="8636000" y="5543550"/>
          <p14:tracePt t="51206" x="8648700" y="5537200"/>
          <p14:tracePt t="51222" x="8661400" y="5530850"/>
          <p14:tracePt t="51239" x="8667750" y="5530850"/>
          <p14:tracePt t="51256" x="8680450" y="5518150"/>
          <p14:tracePt t="51272" x="8686800" y="5518150"/>
          <p14:tracePt t="51906" x="8699500" y="5518150"/>
          <p14:tracePt t="51913" x="8705850" y="5518150"/>
          <p14:tracePt t="51923" x="8705850" y="5511800"/>
          <p14:tracePt t="51939" x="8718550" y="5511800"/>
          <p14:tracePt t="51956" x="8724900" y="5511800"/>
          <p14:tracePt t="52826" x="8731250" y="5511800"/>
          <p14:tracePt t="52833" x="8743950" y="5511800"/>
          <p14:tracePt t="52844" x="8756650" y="5499100"/>
          <p14:tracePt t="52857" x="8775700" y="5480050"/>
          <p14:tracePt t="52874" x="8788400" y="5448300"/>
          <p14:tracePt t="52880" x="8794750" y="5441950"/>
          <p14:tracePt t="52890" x="8801100" y="5429250"/>
          <p14:tracePt t="52907" x="8813800" y="5416550"/>
          <p14:tracePt t="52924" x="8832850" y="5403850"/>
          <p14:tracePt t="52940" x="8870950" y="5384800"/>
          <p14:tracePt t="52957" x="8902700" y="5372100"/>
          <p14:tracePt t="52974" x="8934450" y="5359400"/>
          <p14:tracePt t="52990" x="8953500" y="5353050"/>
          <p14:tracePt t="53007" x="8953500" y="5346700"/>
          <p14:tracePt t="53024" x="8959850" y="5346700"/>
          <p14:tracePt t="53040" x="8966200" y="5346700"/>
          <p14:tracePt t="53082" x="8972550" y="5340350"/>
          <p14:tracePt t="53090" x="8972550" y="5334000"/>
          <p14:tracePt t="53097" x="8972550" y="5321300"/>
          <p14:tracePt t="53107" x="9004300" y="5289550"/>
          <p14:tracePt t="53124" x="9042400" y="5226050"/>
          <p14:tracePt t="53140" x="9080500" y="5156200"/>
          <p14:tracePt t="53157" x="9118600" y="5048250"/>
          <p14:tracePt t="53174" x="9169400" y="4908550"/>
          <p14:tracePt t="53191" x="9264650" y="4635500"/>
          <p14:tracePt t="53209" x="9569450" y="4127500"/>
          <p14:tracePt t="53224" x="9810750" y="3765550"/>
          <p14:tracePt t="53241" x="10109200" y="3302000"/>
          <p14:tracePt t="53258" x="10337800" y="2641600"/>
          <p14:tracePt t="53274" x="10363200" y="2038350"/>
          <p14:tracePt t="53291" x="10318750" y="1460500"/>
          <p14:tracePt t="53308" x="10223500" y="1016000"/>
          <p14:tracePt t="53324" x="10147300" y="577850"/>
          <p14:tracePt t="53341" x="10109200" y="431800"/>
          <p14:tracePt t="53357" x="10058400" y="336550"/>
          <p14:tracePt t="53374" x="9994900" y="184150"/>
          <p14:tracePt t="53379" x="9975850" y="165100"/>
          <p14:tracePt t="53391" x="9969500" y="158750"/>
          <p14:tracePt t="53409" x="9988550" y="139700"/>
          <p14:tracePt t="53424" x="10026650" y="139700"/>
          <p14:tracePt t="53441" x="10058400" y="152400"/>
          <p14:tracePt t="53458" x="10071100" y="196850"/>
          <p14:tracePt t="53474" x="10071100" y="260350"/>
          <p14:tracePt t="53491" x="10052050" y="330200"/>
          <p14:tracePt t="53507" x="9988550" y="387350"/>
          <p14:tracePt t="53524" x="9925050" y="450850"/>
          <p14:tracePt t="53543" x="9855200" y="527050"/>
          <p14:tracePt t="53557" x="9804400" y="596900"/>
          <p14:tracePt t="53574" x="9785350" y="660400"/>
          <p14:tracePt t="53591" x="9772650" y="723900"/>
          <p14:tracePt t="53608" x="9772650" y="781050"/>
          <p14:tracePt t="53624" x="9772650" y="806450"/>
          <p14:tracePt t="53641" x="9772650" y="819150"/>
          <p14:tracePt t="53658" x="9772650" y="831850"/>
          <p14:tracePt t="53674" x="9772650" y="850900"/>
          <p14:tracePt t="53691" x="9772650" y="876300"/>
          <p14:tracePt t="53708" x="9779000" y="889000"/>
          <p14:tracePt t="53724" x="9779000" y="908050"/>
          <p14:tracePt t="53741" x="9779000" y="920750"/>
          <p14:tracePt t="53758" x="9779000" y="933450"/>
          <p14:tracePt t="53774" x="9779000" y="971550"/>
          <p14:tracePt t="53792" x="9740900" y="1028700"/>
          <p14:tracePt t="53808" x="9632950" y="1155700"/>
          <p14:tracePt t="53826" x="9594850" y="1225550"/>
          <p14:tracePt t="53841" x="9537700" y="1301750"/>
          <p14:tracePt t="53858" x="9474200" y="1397000"/>
          <p14:tracePt t="53875" x="9334500" y="1549400"/>
          <p14:tracePt t="53891" x="9099550" y="1739900"/>
          <p14:tracePt t="53908" x="8883650" y="1898650"/>
          <p14:tracePt t="53925" x="8699500" y="2063750"/>
          <p14:tracePt t="53941" x="8534400" y="2184400"/>
          <p14:tracePt t="53958" x="8324850" y="2387600"/>
          <p14:tracePt t="53975" x="8166100" y="2552700"/>
          <p14:tracePt t="53992" x="8039100" y="2806700"/>
          <p14:tracePt t="54008" x="8032750" y="2946400"/>
          <p14:tracePt t="54025" x="8045450" y="3054350"/>
          <p14:tracePt t="54041" x="8096250" y="3149600"/>
          <p14:tracePt t="54058" x="8147050" y="3181350"/>
          <p14:tracePt t="54075" x="8204200" y="3206750"/>
          <p14:tracePt t="54092" x="8242300" y="3225800"/>
          <p14:tracePt t="54108" x="8280400" y="3244850"/>
          <p14:tracePt t="54125" x="8305800" y="3257550"/>
          <p14:tracePt t="54141" x="8318500" y="3263900"/>
          <p14:tracePt t="54158" x="8337550" y="3263900"/>
          <p14:tracePt t="54175" x="8350250" y="3251200"/>
          <p14:tracePt t="54193" x="8388350" y="3136900"/>
          <p14:tracePt t="54208" x="8388350" y="3035300"/>
          <p14:tracePt t="54225" x="8362950" y="2933700"/>
          <p14:tracePt t="54242" x="8280400" y="2806700"/>
          <p14:tracePt t="54258" x="8159750" y="2679700"/>
          <p14:tracePt t="54275" x="8013700" y="2540000"/>
          <p14:tracePt t="54292" x="7874000" y="2470150"/>
          <p14:tracePt t="54308" x="7702550" y="2419350"/>
          <p14:tracePt t="54325" x="7505700" y="2381250"/>
          <p14:tracePt t="54342" x="7137400" y="2330450"/>
          <p14:tracePt t="54358" x="6807200" y="2317750"/>
          <p14:tracePt t="54375" x="6477000" y="2317750"/>
          <p14:tracePt t="54383" x="6318250" y="2324100"/>
          <p14:tracePt t="54392" x="5937250" y="2374900"/>
          <p14:tracePt t="54408" x="5588000" y="2432050"/>
          <p14:tracePt t="54425" x="5391150" y="2482850"/>
          <p14:tracePt t="54442" x="5232400" y="2552700"/>
          <p14:tracePt t="54458" x="5067300" y="2635250"/>
          <p14:tracePt t="54475" x="4940300" y="2736850"/>
          <p14:tracePt t="54492" x="4826000" y="2882900"/>
          <p14:tracePt t="54508" x="4705350" y="3054350"/>
          <p14:tracePt t="54525" x="4622800" y="3257550"/>
          <p14:tracePt t="54542" x="4552950" y="3441700"/>
          <p14:tracePt t="54558" x="4502150" y="3657600"/>
          <p14:tracePt t="54577" x="4432300" y="3975100"/>
          <p14:tracePt t="54592" x="4413250" y="4140200"/>
          <p14:tracePt t="54608" x="4413250" y="4279900"/>
          <p14:tracePt t="54625" x="4438650" y="4400550"/>
          <p14:tracePt t="54642" x="4495800" y="4483100"/>
          <p14:tracePt t="54659" x="4514850" y="4508500"/>
          <p14:tracePt t="54675" x="4533900" y="4540250"/>
          <p14:tracePt t="54692" x="4565650" y="4578350"/>
          <p14:tracePt t="54709" x="4629150" y="4629150"/>
          <p14:tracePt t="54725" x="4679950" y="4667250"/>
          <p14:tracePt t="54742" x="4756150" y="4711700"/>
          <p14:tracePt t="54759" x="4838700" y="4775200"/>
          <p14:tracePt t="54775" x="4946650" y="4832350"/>
          <p14:tracePt t="54792" x="5130800" y="4940300"/>
          <p14:tracePt t="54810" x="5321300" y="5060950"/>
          <p14:tracePt t="54825" x="5619750" y="5213350"/>
          <p14:tracePt t="54842" x="5892800" y="5321300"/>
          <p14:tracePt t="54859" x="6127750" y="5429250"/>
          <p14:tracePt t="54875" x="6261100" y="5467350"/>
          <p14:tracePt t="54881" x="6305550" y="5480050"/>
          <p14:tracePt t="54892" x="6343650" y="5499100"/>
          <p14:tracePt t="54909" x="6388100" y="5524500"/>
          <p14:tracePt t="54926" x="6483350" y="5568950"/>
          <p14:tracePt t="54942" x="6604000" y="5600700"/>
          <p14:tracePt t="54959" x="6781800" y="5607050"/>
          <p14:tracePt t="54976" x="7226300" y="5607050"/>
          <p14:tracePt t="54992" x="7639050" y="5607050"/>
          <p14:tracePt t="55009" x="7937500" y="5556250"/>
          <p14:tracePt t="55026" x="8286750" y="5454650"/>
          <p14:tracePt t="55043" x="8547100" y="5359400"/>
          <p14:tracePt t="55059" x="8763000" y="5251450"/>
          <p14:tracePt t="55076" x="8909050" y="5137150"/>
          <p14:tracePt t="55092" x="9004300" y="4984750"/>
          <p14:tracePt t="55109" x="9099550" y="4718050"/>
          <p14:tracePt t="55126" x="9175750" y="4425950"/>
          <p14:tracePt t="55142" x="9194800" y="4121150"/>
          <p14:tracePt t="55159" x="9194800" y="3917950"/>
          <p14:tracePt t="55176" x="9067800" y="3556000"/>
          <p14:tracePt t="55192" x="8864600" y="3257550"/>
          <p14:tracePt t="55209" x="8629650" y="2984500"/>
          <p14:tracePt t="55226" x="8407400" y="2781300"/>
          <p14:tracePt t="55242" x="8235950" y="2641600"/>
          <p14:tracePt t="55259" x="8102600" y="2559050"/>
          <p14:tracePt t="55276" x="7950200" y="2520950"/>
          <p14:tracePt t="55292" x="7721600" y="2495550"/>
          <p14:tracePt t="55309" x="7480300" y="2495550"/>
          <p14:tracePt t="55326" x="7239000" y="2495550"/>
          <p14:tracePt t="55342" x="7035800" y="2508250"/>
          <p14:tracePt t="55359" x="6838950" y="2546350"/>
          <p14:tracePt t="55376" x="6496050" y="2654300"/>
          <p14:tracePt t="55392" x="6305550" y="2743200"/>
          <p14:tracePt t="55409" x="6165850" y="2851150"/>
          <p14:tracePt t="55426" x="6026150" y="3016250"/>
          <p14:tracePt t="55442" x="5930900" y="3194050"/>
          <p14:tracePt t="55459" x="5880100" y="3422650"/>
          <p14:tracePt t="55476" x="5861050" y="3644900"/>
          <p14:tracePt t="55492" x="5861050" y="3867150"/>
          <p14:tracePt t="55509" x="5924550" y="4095750"/>
          <p14:tracePt t="55526" x="6064250" y="4305300"/>
          <p14:tracePt t="55543" x="6280150" y="4476750"/>
          <p14:tracePt t="55560" x="6756400" y="4622800"/>
          <p14:tracePt t="55576" x="7048500" y="4673600"/>
          <p14:tracePt t="55593" x="7334250" y="4718050"/>
          <p14:tracePt t="55609" x="7594600" y="4762500"/>
          <p14:tracePt t="55626" x="7842250" y="4806950"/>
          <p14:tracePt t="55643" x="8172450" y="4851400"/>
          <p14:tracePt t="55659" x="8464550" y="4889500"/>
          <p14:tracePt t="55676" x="8699500" y="4889500"/>
          <p14:tracePt t="55693" x="8877300" y="4889500"/>
          <p14:tracePt t="55709" x="8978900" y="4864100"/>
          <p14:tracePt t="55726" x="9023350" y="4845050"/>
          <p14:tracePt t="55743" x="9042400" y="4832350"/>
          <p14:tracePt t="55761" x="9042400" y="4768850"/>
          <p14:tracePt t="55776" x="9042400" y="4737100"/>
          <p14:tracePt t="55794" x="9042400" y="4711700"/>
          <p14:tracePt t="55810" x="9042400" y="4686300"/>
          <p14:tracePt t="55826" x="9042400" y="4667250"/>
          <p14:tracePt t="55843" x="9042400" y="4654550"/>
          <p14:tracePt t="55860" x="9042400" y="4648200"/>
          <p14:tracePt t="55876" x="9036050" y="4641850"/>
          <p14:tracePt t="55893" x="9029700" y="4635500"/>
          <p14:tracePt t="55910" x="9023350" y="4629150"/>
          <p14:tracePt t="56114" x="9017000" y="4629150"/>
          <p14:tracePt t="56124" x="9010650" y="4629150"/>
          <p14:tracePt t="56130" x="8997950" y="4629150"/>
          <p14:tracePt t="56146" x="8991600" y="4629150"/>
          <p14:tracePt t="56163" x="8985250" y="4635500"/>
          <p14:tracePt t="56314" x="8978900" y="4635500"/>
          <p14:tracePt t="56330" x="8972550" y="4635500"/>
          <p14:tracePt t="56346" x="8966200" y="4641850"/>
          <p14:tracePt t="56690" x="8959850" y="4641850"/>
          <p14:tracePt t="56698" x="8947150" y="4635500"/>
          <p14:tracePt t="56722" x="8940800" y="4629150"/>
          <p14:tracePt t="57098" x="8934450" y="4629150"/>
          <p14:tracePt t="57108" x="8921750" y="4616450"/>
          <p14:tracePt t="57114" x="8921750" y="4603750"/>
          <p14:tracePt t="57128" x="8921750" y="4572000"/>
          <p14:tracePt t="57144" x="8921750" y="4546600"/>
          <p14:tracePt t="57161" x="8921750" y="4521200"/>
          <p14:tracePt t="57177" x="8921750" y="4508500"/>
          <p14:tracePt t="57241" x="8921750" y="4502150"/>
          <p14:tracePt t="58114" x="8909050" y="4502150"/>
          <p14:tracePt t="58233" x="8902700" y="4502150"/>
          <p14:tracePt t="60050" x="8896350" y="4502150"/>
          <p14:tracePt t="60059" x="8890000" y="4502150"/>
          <p14:tracePt t="61594" x="8883650" y="4502150"/>
          <p14:tracePt t="62090" x="8877300" y="4502150"/>
          <p14:tracePt t="62106" x="8870950" y="4502150"/>
          <p14:tracePt t="63802" x="8864600" y="4508500"/>
          <p14:tracePt t="63860" x="8864600" y="4514850"/>
          <p14:tracePt t="65178" x="8858250" y="4521200"/>
          <p14:tracePt t="65194" x="8851900" y="4521200"/>
          <p14:tracePt t="65763" x="8845550" y="4521200"/>
          <p14:tracePt t="65780" x="8839200" y="4527550"/>
          <p14:tracePt t="72011" x="8839200" y="4533900"/>
          <p14:tracePt t="72131" x="8839200" y="4540250"/>
          <p14:tracePt t="72594" x="8839200" y="4546600"/>
          <p14:tracePt t="72602" x="8845550" y="4546600"/>
          <p14:tracePt t="72610" x="8851900" y="4546600"/>
          <p14:tracePt t="72626" x="8890000" y="4546600"/>
          <p14:tracePt t="72641" x="8972550" y="4546600"/>
          <p14:tracePt t="72658" x="9074150" y="4546600"/>
          <p14:tracePt t="72674" x="9207500" y="4508500"/>
          <p14:tracePt t="72691" x="9391650" y="4425950"/>
          <p14:tracePt t="72708" x="9607550" y="4311650"/>
          <p14:tracePt t="72724" x="9791700" y="4210050"/>
          <p14:tracePt t="72741" x="9944100" y="4146550"/>
          <p14:tracePt t="72758" x="10001250" y="4108450"/>
          <p14:tracePt t="72774" x="10007600" y="4083050"/>
          <p14:tracePt t="72791" x="10007600" y="4044950"/>
          <p14:tracePt t="72808" x="9994900" y="3975100"/>
          <p14:tracePt t="72825" x="9969500" y="3898900"/>
          <p14:tracePt t="72841" x="9950450" y="3873500"/>
          <p14:tracePt t="72858" x="9931400" y="3848100"/>
          <p14:tracePt t="72875" x="9899650" y="3835400"/>
          <p14:tracePt t="72891" x="9880600" y="3822700"/>
          <p14:tracePt t="72908" x="9874250" y="3822700"/>
          <p14:tracePt t="72942" x="9848850" y="3810000"/>
          <p14:tracePt t="72958" x="9829800" y="3797300"/>
          <p14:tracePt t="72975" x="9804400" y="3759200"/>
          <p14:tracePt t="72992" x="9766300" y="3689350"/>
          <p14:tracePt t="73008" x="9715500" y="3562350"/>
          <p14:tracePt t="73025" x="9658350" y="3314700"/>
          <p14:tracePt t="73042" x="9639300" y="3149600"/>
          <p14:tracePt t="73058" x="9639300" y="2997200"/>
          <p14:tracePt t="73075" x="9658350" y="2882900"/>
          <p14:tracePt t="73092" x="9709150" y="2787650"/>
          <p14:tracePt t="73108" x="9721850" y="2755900"/>
          <p14:tracePt t="73142" x="9677400" y="2755900"/>
          <p14:tracePt t="73158" x="9575800" y="2768600"/>
          <p14:tracePt t="73175" x="9448800" y="2863850"/>
          <p14:tracePt t="73192" x="9347200" y="2984500"/>
          <p14:tracePt t="73209" x="9239250" y="3200400"/>
          <p14:tracePt t="73225" x="9194800" y="3314700"/>
          <p14:tracePt t="73242" x="9182100" y="3403600"/>
          <p14:tracePt t="73258" x="9169400" y="3473450"/>
          <p14:tracePt t="73275" x="9169400" y="3505200"/>
          <p14:tracePt t="73292" x="9169400" y="3549650"/>
          <p14:tracePt t="73309" x="9169400" y="3638550"/>
          <p14:tracePt t="73325" x="9175750" y="3740150"/>
          <p14:tracePt t="73342" x="9194800" y="3879850"/>
          <p14:tracePt t="73359" x="9207500" y="4013200"/>
          <p14:tracePt t="73375" x="9232900" y="4152900"/>
          <p14:tracePt t="73381" x="9232900" y="4210050"/>
          <p14:tracePt t="73392" x="9232900" y="4273550"/>
          <p14:tracePt t="73410" x="9245600" y="4413250"/>
          <p14:tracePt t="73425" x="9251950" y="4457700"/>
          <p14:tracePt t="73442" x="9264650" y="4514850"/>
          <p14:tracePt t="73459" x="9290050" y="4572000"/>
          <p14:tracePt t="73475" x="9340850" y="4622800"/>
          <p14:tracePt t="73492" x="9417050" y="4673600"/>
          <p14:tracePt t="73509" x="9499600" y="4724400"/>
          <p14:tracePt t="73525" x="9594850" y="4749800"/>
          <p14:tracePt t="73542" x="9747250" y="4787900"/>
          <p14:tracePt t="73559" x="9886950" y="4800600"/>
          <p14:tracePt t="73575" x="10045700" y="4800600"/>
          <p14:tracePt t="73592" x="10198100" y="4800600"/>
          <p14:tracePt t="73610" x="10490200" y="4749800"/>
          <p14:tracePt t="73625" x="10744200" y="4648200"/>
          <p14:tracePt t="73642" x="10960100" y="4527550"/>
          <p14:tracePt t="73659" x="11264900" y="4298950"/>
          <p14:tracePt t="73676" x="11569700" y="4032250"/>
          <p14:tracePt t="73692" x="11772900" y="3822700"/>
          <p14:tracePt t="73709" x="11938000" y="3676650"/>
          <p14:tracePt t="73726" x="12007850" y="3549650"/>
          <p14:tracePt t="73742" x="12033250" y="3416300"/>
          <p14:tracePt t="73759" x="11925300" y="3155950"/>
          <p14:tracePt t="73777" x="11645900" y="2844800"/>
          <p14:tracePt t="73794" x="11023600" y="2419350"/>
          <p14:tracePt t="73810" x="10718800" y="2298700"/>
          <p14:tracePt t="73826" x="10541000" y="2279650"/>
          <p14:tracePt t="73843" x="10375900" y="2286000"/>
          <p14:tracePt t="73859" x="10204450" y="2330450"/>
          <p14:tracePt t="73876" x="10001250" y="2451100"/>
          <p14:tracePt t="73882" x="9893300" y="2527300"/>
          <p14:tracePt t="73892" x="9772650" y="2660650"/>
          <p14:tracePt t="73909" x="9582150" y="2940050"/>
          <p14:tracePt t="73926" x="9359900" y="3327400"/>
          <p14:tracePt t="73943" x="9232900" y="3619500"/>
          <p14:tracePt t="73959" x="9207500" y="3854450"/>
          <p14:tracePt t="73976" x="9207500" y="4025900"/>
          <p14:tracePt t="73993" x="9283700" y="4178300"/>
          <p14:tracePt t="74009" x="9486900" y="4381500"/>
          <p14:tracePt t="74026" x="9702800" y="4489450"/>
          <p14:tracePt t="74043" x="9880600" y="4540250"/>
          <p14:tracePt t="74059" x="10052050" y="4565650"/>
          <p14:tracePt t="74076" x="10166350" y="4578350"/>
          <p14:tracePt t="74093" x="10229850" y="4597400"/>
          <p14:tracePt t="74109" x="10274300" y="4597400"/>
          <p14:tracePt t="74126" x="10299700" y="4597400"/>
          <p14:tracePt t="74143" x="10318750" y="4597400"/>
          <p14:tracePt t="74160" x="10331450" y="4597400"/>
          <p14:tracePt t="74243" x="10344150" y="4603750"/>
          <p14:tracePt t="74251" x="10350500" y="4616450"/>
          <p14:tracePt t="74260" x="10363200" y="4622800"/>
          <p14:tracePt t="74276" x="10382250" y="4648200"/>
          <p14:tracePt t="74293" x="10401300" y="4667250"/>
          <p14:tracePt t="74309" x="10414000" y="4692650"/>
          <p14:tracePt t="74326" x="10433050" y="4718050"/>
          <p14:tracePt t="74343" x="10439400" y="4730750"/>
          <p14:tracePt t="74360" x="10439400" y="4737100"/>
          <p14:tracePt t="74376" x="10445750" y="4737100"/>
          <p14:tracePt t="74419" x="10452100" y="4743450"/>
          <p14:tracePt t="74435" x="10452100" y="4749800"/>
          <p14:tracePt t="74443" x="10464800" y="4756150"/>
          <p14:tracePt t="74453" x="10471150" y="4756150"/>
          <p14:tracePt t="74459" x="10483850" y="4762500"/>
          <p14:tracePt t="74476" x="10515600" y="4775200"/>
          <p14:tracePt t="74493" x="10566400" y="4781550"/>
          <p14:tracePt t="74510" x="10617200" y="4794250"/>
          <p14:tracePt t="74526" x="10674350" y="4800600"/>
          <p14:tracePt t="74543" x="10718800" y="4806950"/>
          <p14:tracePt t="74560" x="10769600" y="4806950"/>
          <p14:tracePt t="74577" x="10826750" y="4806950"/>
          <p14:tracePt t="74594" x="10852150" y="4806950"/>
          <p14:tracePt t="74610" x="10871200" y="4806950"/>
          <p14:tracePt t="74851" x="10877550" y="4806950"/>
          <p14:tracePt t="74859" x="10883900" y="4806950"/>
          <p14:tracePt t="74867" x="10902950" y="4806950"/>
          <p14:tracePt t="74879" x="10922000" y="4806950"/>
          <p14:tracePt t="74893" x="10941050" y="4800600"/>
          <p14:tracePt t="75275" x="10947400" y="4794250"/>
          <p14:tracePt t="75643" x="10953750" y="4794250"/>
          <p14:tracePt t="75803" x="10960100" y="4794250"/>
          <p14:tracePt t="75819" x="10966450" y="4794250"/>
          <p14:tracePt t="75827" x="10966450" y="4800600"/>
          <p14:tracePt t="75835" x="10972800" y="4806950"/>
          <p14:tracePt t="75844" x="10979150" y="4819650"/>
          <p14:tracePt t="75861" x="10985500" y="4838700"/>
          <p14:tracePt t="75894" x="10985500" y="4845050"/>
          <p14:tracePt t="75956" x="10985500" y="4857750"/>
          <p14:tracePt t="75964" x="10985500" y="4864100"/>
          <p14:tracePt t="75973" x="10991850" y="4870450"/>
          <p14:tracePt t="75979" x="10998200" y="4876800"/>
          <p14:tracePt t="75994" x="10998200" y="4883150"/>
          <p14:tracePt t="76172" x="10991850" y="4883150"/>
          <p14:tracePt t="76180" x="10991850" y="4889500"/>
          <p14:tracePt t="76195" x="10985500" y="4889500"/>
          <p14:tracePt t="76227" x="10979150" y="4889500"/>
          <p14:tracePt t="76243" x="10972800" y="4889500"/>
          <p14:tracePt t="76251" x="10966450" y="4889500"/>
          <p14:tracePt t="76267" x="10960100" y="4889500"/>
          <p14:tracePt t="76283" x="10947400" y="4883150"/>
          <p14:tracePt t="76295" x="10941050" y="4883150"/>
          <p14:tracePt t="76311" x="10928350" y="4883150"/>
          <p14:tracePt t="76328" x="10922000" y="4876800"/>
          <p14:tracePt t="76435" x="10915650" y="4876800"/>
          <p14:tracePt t="76459" x="10909300" y="4876800"/>
          <p14:tracePt t="76475" x="10902950" y="4876800"/>
          <p14:tracePt t="76627" x="10890250" y="4876800"/>
          <p14:tracePt t="76652" x="10883900" y="4876800"/>
          <p14:tracePt t="76707" x="10871200" y="4876800"/>
          <p14:tracePt t="76723" x="10864850" y="4883150"/>
          <p14:tracePt t="76747" x="10864850" y="4902200"/>
          <p14:tracePt t="76755" x="10858500" y="4902200"/>
          <p14:tracePt t="76763" x="10858500" y="4908550"/>
          <p14:tracePt t="76779" x="10845800" y="4933950"/>
          <p14:tracePt t="76795" x="10845800" y="4946650"/>
          <p14:tracePt t="76812" x="10839450" y="4965700"/>
          <p14:tracePt t="76828" x="10839450" y="4978400"/>
          <p14:tracePt t="76845" x="10833100" y="5003800"/>
          <p14:tracePt t="76862" x="10826750" y="5029200"/>
          <p14:tracePt t="76878" x="10826750" y="5054600"/>
          <p14:tracePt t="76884" x="10820400" y="5060950"/>
          <p14:tracePt t="76895" x="10820400" y="5073650"/>
          <p14:tracePt t="76912" x="10820400" y="5092700"/>
          <p14:tracePt t="76928" x="10820400" y="5099050"/>
          <p14:tracePt t="76946" x="10820400" y="5111750"/>
          <p14:tracePt t="76971" x="10820400" y="5118100"/>
          <p14:tracePt t="77051" x="10814050" y="5118100"/>
          <p14:tracePt t="77059" x="10807700" y="5118100"/>
          <p14:tracePt t="77077" x="10801350" y="5118100"/>
          <p14:tracePt t="77084" x="10788650" y="5118100"/>
          <p14:tracePt t="77095" x="10782300" y="5105400"/>
          <p14:tracePt t="77112" x="10756900" y="5086350"/>
          <p14:tracePt t="77129" x="10750550" y="5073650"/>
          <p14:tracePt t="77145" x="10737850" y="5016500"/>
          <p14:tracePt t="77162" x="10737850" y="4959350"/>
          <p14:tracePt t="77179" x="10750550" y="4870450"/>
          <p14:tracePt t="77195" x="10833100" y="4756150"/>
          <p14:tracePt t="77212" x="10922000" y="4654550"/>
          <p14:tracePt t="77229" x="10998200" y="4597400"/>
          <p14:tracePt t="77246" x="11074400" y="4546600"/>
          <p14:tracePt t="77263" x="11144250" y="4502150"/>
          <p14:tracePt t="77279" x="11207750" y="4445000"/>
          <p14:tracePt t="77296" x="11264900" y="4349750"/>
          <p14:tracePt t="77312" x="11315700" y="4248150"/>
          <p14:tracePt t="77330" x="11353800" y="4133850"/>
          <p14:tracePt t="77346" x="11366500" y="4102100"/>
          <p14:tracePt t="77362" x="11379200" y="4083050"/>
          <p14:tracePt t="77396" x="11385550" y="4076700"/>
          <p14:tracePt t="77412" x="11391900" y="4076700"/>
          <p14:tracePt t="77467" x="11391900" y="4083050"/>
          <p14:tracePt t="77475" x="11372850" y="4121150"/>
          <p14:tracePt t="77484" x="11315700" y="4165600"/>
          <p14:tracePt t="77496" x="11252200" y="4210050"/>
          <p14:tracePt t="77512" x="11118850" y="4279900"/>
          <p14:tracePt t="77530" x="10915650" y="4438650"/>
          <p14:tracePt t="77547" x="10852150" y="4533900"/>
          <p14:tracePt t="77562" x="10826750" y="4616450"/>
          <p14:tracePt t="77579" x="10820400" y="4667250"/>
          <p14:tracePt t="77596" x="10820400" y="4711700"/>
          <p14:tracePt t="77613" x="10820400" y="4743450"/>
          <p14:tracePt t="77629" x="10820400" y="4768850"/>
          <p14:tracePt t="77646" x="10833100" y="4806950"/>
          <p14:tracePt t="77663" x="10839450" y="4826000"/>
          <p14:tracePt t="77679" x="10858500" y="4857750"/>
          <p14:tracePt t="77696" x="10864850" y="4870450"/>
          <p14:tracePt t="77851" x="10871200" y="4870450"/>
          <p14:tracePt t="77971" x="10852150" y="4857750"/>
          <p14:tracePt t="77979" x="10820400" y="4851400"/>
          <p14:tracePt t="77987" x="10782300" y="4838700"/>
          <p14:tracePt t="77997" x="10763250" y="4838700"/>
          <p14:tracePt t="78013" x="10674350" y="4826000"/>
          <p14:tracePt t="78029" x="10604500" y="4813300"/>
          <p14:tracePt t="78046" x="10509250" y="4794250"/>
          <p14:tracePt t="78063" x="10407650" y="4794250"/>
          <p14:tracePt t="78080" x="10312400" y="4794250"/>
          <p14:tracePt t="78096" x="10242550" y="4794250"/>
          <p14:tracePt t="78113" x="10179050" y="4794250"/>
          <p14:tracePt t="78130" x="10134600" y="4787900"/>
          <p14:tracePt t="78146" x="10115550" y="4781550"/>
          <p14:tracePt t="78163" x="10109200" y="4781550"/>
          <p14:tracePt t="78180" x="10102850" y="4775200"/>
          <p14:tracePt t="78259" x="10121900" y="4775200"/>
          <p14:tracePt t="78267" x="10147300" y="4775200"/>
          <p14:tracePt t="78280" x="10172700" y="4775200"/>
          <p14:tracePt t="78297" x="10255250" y="4775200"/>
          <p14:tracePt t="78314" x="10363200" y="4775200"/>
          <p14:tracePt t="78330" x="10407650" y="4775200"/>
          <p14:tracePt t="78346" x="10433050" y="4775200"/>
          <p14:tracePt t="78363" x="10452100" y="4775200"/>
          <p14:tracePt t="78380" x="10464800" y="4775200"/>
          <p14:tracePt t="78396" x="10471150" y="4775200"/>
          <p14:tracePt t="78571" x="10471150" y="4787900"/>
          <p14:tracePt t="78579" x="10464800" y="4787900"/>
          <p14:tracePt t="78587" x="10458450" y="4787900"/>
          <p14:tracePt t="78597" x="10452100" y="4787900"/>
          <p14:tracePt t="78613" x="10445750" y="4787900"/>
          <p14:tracePt t="78630" x="10433050" y="4787900"/>
          <p14:tracePt t="78819" x="10458450" y="4787900"/>
          <p14:tracePt t="78827" x="10477500" y="4787900"/>
          <p14:tracePt t="78836" x="10515600" y="4768850"/>
          <p14:tracePt t="78847" x="10547350" y="4762500"/>
          <p14:tracePt t="78864" x="10604500" y="4743450"/>
          <p14:tracePt t="78880" x="10680700" y="4737100"/>
          <p14:tracePt t="78886" x="10725150" y="4730750"/>
          <p14:tracePt t="78897" x="10775950" y="4705350"/>
          <p14:tracePt t="78914" x="10979150" y="4648200"/>
          <p14:tracePt t="78930" x="11144250" y="4603750"/>
          <p14:tracePt t="78947" x="11290300" y="4559300"/>
          <p14:tracePt t="78964" x="11391900" y="4552950"/>
          <p14:tracePt t="78980" x="11423650" y="4552950"/>
          <p14:tracePt t="78999" x="11442700" y="4552950"/>
          <p14:tracePt t="79014" x="11449050" y="4552950"/>
          <p14:tracePt t="79030" x="11461750" y="4552950"/>
          <p14:tracePt t="79047" x="11468100" y="4552950"/>
          <p14:tracePt t="79115" x="11474450" y="4559300"/>
          <p14:tracePt t="79123" x="11474450" y="4572000"/>
          <p14:tracePt t="79132" x="11461750" y="4572000"/>
          <p14:tracePt t="79147" x="11410950" y="4597400"/>
          <p14:tracePt t="79164" x="11391900" y="4610100"/>
          <p14:tracePt t="79181" x="11360150" y="4616450"/>
          <p14:tracePt t="79197" x="11334750" y="4635500"/>
          <p14:tracePt t="79214" x="11303000" y="4641850"/>
          <p14:tracePt t="79231" x="11271250" y="4660900"/>
          <p14:tracePt t="79247" x="11220450" y="4673600"/>
          <p14:tracePt t="79264" x="11195050" y="4699000"/>
          <p14:tracePt t="79281" x="11169650" y="4711700"/>
          <p14:tracePt t="79298" x="11163300" y="4718050"/>
          <p14:tracePt t="79427" x="11156950" y="4718050"/>
          <p14:tracePt t="79452" x="11150600" y="4724400"/>
          <p14:tracePt t="79470" x="11144250" y="4730750"/>
          <p14:tracePt t="79484" x="11137900" y="4737100"/>
          <p14:tracePt t="79523" x="11131550" y="4743450"/>
          <p14:tracePt t="79580" x="11131550" y="4749800"/>
          <p14:tracePt t="79596" x="11125200" y="4749800"/>
          <p14:tracePt t="79604" x="11118850" y="4749800"/>
          <p14:tracePt t="79614" x="11112500" y="4749800"/>
          <p14:tracePt t="79636" x="11106150" y="4756150"/>
          <p14:tracePt t="79652" x="11093450" y="4756150"/>
          <p14:tracePt t="79668" x="11087100" y="4762500"/>
          <p14:tracePt t="79681" x="11074400" y="4775200"/>
          <p14:tracePt t="79698" x="11049000" y="4781550"/>
          <p14:tracePt t="79714" x="11023600" y="4787900"/>
          <p14:tracePt t="79731" x="11010900" y="4800600"/>
          <p14:tracePt t="79748" x="10998200" y="4800600"/>
          <p14:tracePt t="79765" x="10979150" y="4813300"/>
          <p14:tracePt t="79798" x="10972800" y="4813300"/>
          <p14:tracePt t="80148" x="10966450" y="4813300"/>
          <p14:tracePt t="80174" x="10960100" y="4813300"/>
          <p14:tracePt t="80202" x="10953750" y="4819650"/>
          <p14:tracePt t="80226" x="10947400" y="4819650"/>
          <p14:tracePt t="80242" x="10941050" y="4826000"/>
          <p14:tracePt t="80274" x="10941050" y="48323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F25DA91-F8A5-4B5D-A335-661ED57A722B}"/>
              </a:ext>
            </a:extLst>
          </p:cNvPr>
          <p:cNvSpPr txBox="1">
            <a:spLocks/>
          </p:cNvSpPr>
          <p:nvPr/>
        </p:nvSpPr>
        <p:spPr>
          <a:xfrm>
            <a:off x="1055440" y="72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+mn-lt"/>
              </a:rPr>
              <a:t>Sand wave models: linear and nonlinear</a:t>
            </a:r>
            <a:endParaRPr lang="nl-NL" dirty="0"/>
          </a:p>
        </p:txBody>
      </p:sp>
      <p:grpSp>
        <p:nvGrpSpPr>
          <p:cNvPr id="26" name="Group 25"/>
          <p:cNvGrpSpPr/>
          <p:nvPr/>
        </p:nvGrpSpPr>
        <p:grpSpPr>
          <a:xfrm>
            <a:off x="1631504" y="1268760"/>
            <a:ext cx="9289032" cy="5357461"/>
            <a:chOff x="1631504" y="1268760"/>
            <a:chExt cx="9289032" cy="5357461"/>
          </a:xfrm>
        </p:grpSpPr>
        <p:grpSp>
          <p:nvGrpSpPr>
            <p:cNvPr id="10" name="Group 9"/>
            <p:cNvGrpSpPr/>
            <p:nvPr/>
          </p:nvGrpSpPr>
          <p:grpSpPr>
            <a:xfrm>
              <a:off x="1631504" y="1268760"/>
              <a:ext cx="9289032" cy="3807997"/>
              <a:chOff x="1882316" y="1268760"/>
              <a:chExt cx="9289032" cy="3807997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882316" y="2648352"/>
                <a:ext cx="3312368" cy="2397628"/>
                <a:chOff x="1882316" y="2648352"/>
                <a:chExt cx="3312368" cy="2397628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1882316" y="2648352"/>
                  <a:ext cx="3312368" cy="2372653"/>
                </a:xfrm>
                <a:prstGeom prst="rect">
                  <a:avLst/>
                </a:prstGeom>
                <a:solidFill>
                  <a:srgbClr val="4472C4">
                    <a:alpha val="10196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" name="TextBox 1"/>
                <p:cNvSpPr txBox="1"/>
                <p:nvPr/>
              </p:nvSpPr>
              <p:spPr>
                <a:xfrm>
                  <a:off x="2026332" y="2860766"/>
                  <a:ext cx="2952328" cy="21852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/>
                    <a:t>Linear stability analysis</a:t>
                  </a:r>
                </a:p>
                <a:p>
                  <a:r>
                    <a:rPr lang="en-US" dirty="0"/>
                    <a:t>Initial </a:t>
                  </a:r>
                  <a:r>
                    <a:rPr lang="en-US" dirty="0" err="1"/>
                    <a:t>morphodynamic</a:t>
                  </a:r>
                  <a:r>
                    <a:rPr lang="en-US" dirty="0"/>
                    <a:t> response to a infinitesimal perturbation in the </a:t>
                  </a:r>
                  <a:r>
                    <a:rPr lang="en-US" dirty="0" smtClean="0"/>
                    <a:t>bed</a:t>
                  </a:r>
                  <a:endParaRPr lang="en-US" dirty="0"/>
                </a:p>
                <a:p>
                  <a:endParaRPr lang="en-US" sz="1600" dirty="0" smtClean="0"/>
                </a:p>
                <a:p>
                  <a:r>
                    <a:rPr lang="en-US" sz="1600" dirty="0" err="1" smtClean="0"/>
                    <a:t>Campmans</a:t>
                  </a:r>
                  <a:r>
                    <a:rPr lang="en-US" sz="1600" dirty="0" smtClean="0"/>
                    <a:t> et al., (2017)</a:t>
                  </a:r>
                </a:p>
                <a:p>
                  <a:r>
                    <a:rPr lang="nl-NL" sz="1200" dirty="0">
                      <a:solidFill>
                        <a:schemeClr val="accent1"/>
                      </a:solidFill>
                      <a:hlinkClick r:id="rId4"/>
                    </a:rPr>
                    <a:t>https://</a:t>
                  </a:r>
                  <a:r>
                    <a:rPr lang="nl-NL" sz="1200" dirty="0" smtClean="0">
                      <a:solidFill>
                        <a:schemeClr val="accent1"/>
                      </a:solidFill>
                      <a:hlinkClick r:id="rId4"/>
                    </a:rPr>
                    <a:t>doi.org/10.1016/j.csr.2017.02.002</a:t>
                  </a:r>
                  <a:endParaRPr lang="en-US" sz="1200" dirty="0">
                    <a:solidFill>
                      <a:schemeClr val="accent1"/>
                    </a:solidFill>
                  </a:endParaRPr>
                </a:p>
                <a:p>
                  <a:endParaRPr lang="en-US" dirty="0" smtClean="0"/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7858980" y="2644742"/>
                <a:ext cx="3312368" cy="2432015"/>
                <a:chOff x="7858980" y="2644742"/>
                <a:chExt cx="3312368" cy="2432015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7858980" y="2644742"/>
                  <a:ext cx="3312368" cy="2376264"/>
                </a:xfrm>
                <a:prstGeom prst="rect">
                  <a:avLst/>
                </a:prstGeom>
                <a:solidFill>
                  <a:srgbClr val="4472C4">
                    <a:alpha val="10196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8002996" y="2860766"/>
                  <a:ext cx="3096344" cy="22159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/>
                    <a:t>Nonlinear model</a:t>
                  </a:r>
                  <a:endParaRPr lang="en-US" dirty="0" smtClean="0"/>
                </a:p>
                <a:p>
                  <a:r>
                    <a:rPr lang="en-US" dirty="0" smtClean="0"/>
                    <a:t>Nonlinear </a:t>
                  </a:r>
                  <a:r>
                    <a:rPr lang="en-US" dirty="0" err="1" smtClean="0"/>
                    <a:t>morphodynamic</a:t>
                  </a:r>
                  <a:r>
                    <a:rPr lang="en-US" dirty="0" smtClean="0"/>
                    <a:t> evolution towards equilibrium state</a:t>
                  </a:r>
                </a:p>
                <a:p>
                  <a:endParaRPr lang="en-US" dirty="0"/>
                </a:p>
                <a:p>
                  <a:r>
                    <a:rPr lang="en-US" sz="1600" dirty="0" err="1"/>
                    <a:t>Campmans</a:t>
                  </a:r>
                  <a:r>
                    <a:rPr lang="en-US" sz="1600" dirty="0"/>
                    <a:t> et al., (2018)</a:t>
                  </a:r>
                </a:p>
                <a:p>
                  <a:r>
                    <a:rPr lang="en-US" sz="1200" dirty="0">
                      <a:solidFill>
                        <a:schemeClr val="accent1"/>
                      </a:solidFill>
                    </a:rPr>
                    <a:t>https://doi.org/10.1029/2018JF004616</a:t>
                  </a:r>
                </a:p>
                <a:p>
                  <a:endParaRPr lang="en-US" dirty="0" smtClean="0"/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5015880" y="1268760"/>
                <a:ext cx="3024336" cy="1167178"/>
              </a:xfrm>
              <a:prstGeom prst="rect">
                <a:avLst/>
              </a:prstGeom>
              <a:solidFill>
                <a:srgbClr val="92D050">
                  <a:alpha val="10196"/>
                </a:srgb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Model input</a:t>
                </a:r>
              </a:p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Water depth, Tidal components</a:t>
                </a:r>
                <a:r>
                  <a:rPr lang="nl-NL" dirty="0" smtClean="0">
                    <a:solidFill>
                      <a:schemeClr val="tx1"/>
                    </a:solidFill>
                  </a:rPr>
                  <a:t>, Waves</a:t>
                </a: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ent-Up Arrow 8"/>
              <p:cNvSpPr/>
              <p:nvPr/>
            </p:nvSpPr>
            <p:spPr>
              <a:xfrm flipH="1" flipV="1">
                <a:off x="3449096" y="1947660"/>
                <a:ext cx="1561699" cy="700692"/>
              </a:xfrm>
              <a:prstGeom prst="bentUpArrow">
                <a:avLst>
                  <a:gd name="adj1" fmla="val 6566"/>
                  <a:gd name="adj2" fmla="val 13688"/>
                  <a:gd name="adj3" fmla="val 29190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Bent-Up Arrow 21"/>
              <p:cNvSpPr/>
              <p:nvPr/>
            </p:nvSpPr>
            <p:spPr>
              <a:xfrm flipV="1">
                <a:off x="8040216" y="1947660"/>
                <a:ext cx="1600356" cy="700692"/>
              </a:xfrm>
              <a:prstGeom prst="bentUpArrow">
                <a:avLst>
                  <a:gd name="adj1" fmla="val 6566"/>
                  <a:gd name="adj2" fmla="val 13688"/>
                  <a:gd name="adj3" fmla="val 29190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1" name="Down Arrow 10"/>
            <p:cNvSpPr/>
            <p:nvPr/>
          </p:nvSpPr>
          <p:spPr>
            <a:xfrm>
              <a:off x="3198285" y="5008320"/>
              <a:ext cx="178806" cy="416425"/>
            </a:xfrm>
            <a:prstGeom prst="downArrow">
              <a:avLst>
                <a:gd name="adj1" fmla="val 29786"/>
                <a:gd name="adj2" fmla="val 11283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9210953" y="5028817"/>
              <a:ext cx="178806" cy="416425"/>
            </a:xfrm>
            <a:prstGeom prst="downArrow">
              <a:avLst>
                <a:gd name="adj1" fmla="val 29786"/>
                <a:gd name="adj2" fmla="val 11283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1775520" y="5445242"/>
                  <a:ext cx="3024336" cy="1167178"/>
                </a:xfrm>
                <a:prstGeom prst="rect">
                  <a:avLst/>
                </a:prstGeom>
                <a:solidFill>
                  <a:srgbClr val="FFC000">
                    <a:alpha val="10196"/>
                  </a:srgb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</a:rPr>
                    <a:t>Model output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Fastest growing mode (FGM)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 smtClean="0">
                      <a:solidFill>
                        <a:schemeClr val="tx1"/>
                      </a:solidFill>
                    </a:rPr>
                    <a:t>Wavelength,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a14:m>
                  <a:endParaRPr lang="en-US" dirty="0" smtClean="0">
                    <a:solidFill>
                      <a:schemeClr val="tx1"/>
                    </a:solidFill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 smtClean="0">
                      <a:solidFill>
                        <a:schemeClr val="tx1"/>
                      </a:solidFill>
                    </a:rPr>
                    <a:t>Growth and migration rate</a:t>
                  </a: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520" y="5445242"/>
                  <a:ext cx="3024336" cy="1167178"/>
                </a:xfrm>
                <a:prstGeom prst="rect">
                  <a:avLst/>
                </a:prstGeom>
                <a:blipFill>
                  <a:blip r:embed="rId5"/>
                  <a:stretch>
                    <a:fillRect l="-1004" t="-3093" b="-8247"/>
                  </a:stretch>
                </a:blip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/>
            <p:cNvSpPr/>
            <p:nvPr/>
          </p:nvSpPr>
          <p:spPr>
            <a:xfrm>
              <a:off x="7789403" y="5459043"/>
              <a:ext cx="3024336" cy="1167178"/>
            </a:xfrm>
            <a:prstGeom prst="rect">
              <a:avLst/>
            </a:prstGeom>
            <a:solidFill>
              <a:srgbClr val="FFC000">
                <a:alpha val="10196"/>
              </a:srgb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Model output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 smtClean="0">
                  <a:solidFill>
                    <a:schemeClr val="tx1"/>
                  </a:solidFill>
                </a:rPr>
                <a:t>Morphodynamic</a:t>
              </a:r>
              <a:r>
                <a:rPr lang="en-US" dirty="0" smtClean="0">
                  <a:solidFill>
                    <a:schemeClr val="tx1"/>
                  </a:solidFill>
                </a:rPr>
                <a:t> evolution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Equilibrium Height, Migration rate and Shape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/>
              <p:cNvSpPr/>
              <p:nvPr/>
            </p:nvSpPr>
            <p:spPr>
              <a:xfrm>
                <a:off x="5771964" y="4306696"/>
                <a:ext cx="1008112" cy="936104"/>
              </a:xfrm>
              <a:prstGeom prst="ellipse">
                <a:avLst/>
              </a:prstGeom>
              <a:solidFill>
                <a:srgbClr val="FF0000">
                  <a:alpha val="10196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27" name="Oval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964" y="4306696"/>
                <a:ext cx="1008112" cy="936104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Bent-Up Arrow 27"/>
          <p:cNvSpPr/>
          <p:nvPr/>
        </p:nvSpPr>
        <p:spPr>
          <a:xfrm>
            <a:off x="4799892" y="5263297"/>
            <a:ext cx="1592116" cy="914155"/>
          </a:xfrm>
          <a:prstGeom prst="bentUpArrow">
            <a:avLst>
              <a:gd name="adj1" fmla="val 6566"/>
              <a:gd name="adj2" fmla="val 13688"/>
              <a:gd name="adj3" fmla="val 29190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Bent-Up Arrow 28"/>
          <p:cNvSpPr/>
          <p:nvPr/>
        </p:nvSpPr>
        <p:spPr>
          <a:xfrm rot="5400000" flipH="1">
            <a:off x="6410475" y="3109002"/>
            <a:ext cx="1027231" cy="1368153"/>
          </a:xfrm>
          <a:prstGeom prst="bentUpArrow">
            <a:avLst>
              <a:gd name="adj1" fmla="val 6566"/>
              <a:gd name="adj2" fmla="val 13688"/>
              <a:gd name="adj3" fmla="val 29190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5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39"/>
    </mc:Choice>
    <mc:Fallback>
      <p:transition spd="slow" advTm="116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3" x="10941050" y="4838700"/>
          <p14:tracePt t="187" x="10941050" y="4845050"/>
          <p14:tracePt t="195" x="10941050" y="4851400"/>
          <p14:tracePt t="221" x="10934700" y="4857750"/>
          <p14:tracePt t="268" x="10934700" y="4864100"/>
          <p14:tracePt t="277" x="10934700" y="4870450"/>
          <p14:tracePt t="316" x="10934700" y="4876800"/>
          <p14:tracePt t="325" x="10928350" y="4876800"/>
          <p14:tracePt t="333" x="10928350" y="4883150"/>
          <p14:tracePt t="799" x="10928350" y="4889500"/>
          <p14:tracePt t="804" x="10922000" y="4895850"/>
          <p14:tracePt t="1261" x="10915650" y="4895850"/>
          <p14:tracePt t="1468" x="10902950" y="4895850"/>
          <p14:tracePt t="1486" x="10896600" y="4895850"/>
          <p14:tracePt t="1509" x="10890250" y="4895850"/>
          <p14:tracePt t="1550" x="10883900" y="4895850"/>
          <p14:tracePt t="1556" x="10877550" y="4908550"/>
          <p14:tracePt t="1573" x="10864850" y="4914900"/>
          <p14:tracePt t="1581" x="10858500" y="4921250"/>
          <p14:tracePt t="1596" x="10801350" y="4953000"/>
          <p14:tracePt t="1611" x="10737850" y="4991100"/>
          <p14:tracePt t="1628" x="10655300" y="5022850"/>
          <p14:tracePt t="1644" x="10541000" y="5067300"/>
          <p14:tracePt t="1661" x="10331450" y="5156200"/>
          <p14:tracePt t="1678" x="10001250" y="5245100"/>
          <p14:tracePt t="1694" x="9569450" y="5365750"/>
          <p14:tracePt t="1711" x="9201150" y="5454650"/>
          <p14:tracePt t="1728" x="8870950" y="5492750"/>
          <p14:tracePt t="1744" x="8623300" y="5511800"/>
          <p14:tracePt t="1750" x="8534400" y="5511800"/>
          <p14:tracePt t="1761" x="8477250" y="5492750"/>
          <p14:tracePt t="1778" x="8388350" y="5480050"/>
          <p14:tracePt t="1795" x="8356600" y="5461000"/>
          <p14:tracePt t="1811" x="8331200" y="5448300"/>
          <p14:tracePt t="1845" x="8312150" y="5435600"/>
          <p14:tracePt t="1861" x="8299450" y="5429250"/>
          <p14:tracePt t="1878" x="8267700" y="5422900"/>
          <p14:tracePt t="1895" x="8229600" y="5422900"/>
          <p14:tracePt t="1911" x="8185150" y="5422900"/>
          <p14:tracePt t="1928" x="8140700" y="5429250"/>
          <p14:tracePt t="1945" x="8096250" y="5441950"/>
          <p14:tracePt t="1961" x="8058150" y="5441950"/>
          <p14:tracePt t="2245" x="8045450" y="5448300"/>
          <p14:tracePt t="2252" x="7994650" y="5454650"/>
          <p14:tracePt t="2261" x="7962900" y="5467350"/>
          <p14:tracePt t="2278" x="7880350" y="5486400"/>
          <p14:tracePt t="2295" x="7848600" y="5486400"/>
          <p14:tracePt t="2312" x="7823200" y="5486400"/>
          <p14:tracePt t="2328" x="7810500" y="5486400"/>
          <p14:tracePt t="2345" x="7785100" y="5486400"/>
          <p14:tracePt t="2362" x="7740650" y="5486400"/>
          <p14:tracePt t="2379" x="7670800" y="5486400"/>
          <p14:tracePt t="2395" x="7639050" y="5486400"/>
          <p14:tracePt t="2412" x="7600950" y="5486400"/>
          <p14:tracePt t="2428" x="7594600" y="5486400"/>
          <p14:tracePt t="2556" x="7581900" y="5486400"/>
          <p14:tracePt t="2588" x="7575550" y="5480050"/>
          <p14:tracePt t="2596" x="7569200" y="5480050"/>
          <p14:tracePt t="2604" x="7562850" y="5480050"/>
          <p14:tracePt t="2613" x="7550150" y="5467350"/>
          <p14:tracePt t="2629" x="7537450" y="5461000"/>
          <p14:tracePt t="2645" x="7524750" y="5448300"/>
          <p14:tracePt t="2662" x="7512050" y="5441950"/>
          <p14:tracePt t="2678" x="7493000" y="5422900"/>
          <p14:tracePt t="2695" x="7480300" y="5410200"/>
          <p14:tracePt t="2712" x="7467600" y="5397500"/>
          <p14:tracePt t="2729" x="7461250" y="5391150"/>
          <p14:tracePt t="2745" x="7448550" y="5384800"/>
          <p14:tracePt t="3117" x="7442200" y="5372100"/>
          <p14:tracePt t="3125" x="7429500" y="5359400"/>
          <p14:tracePt t="3134" x="7410450" y="5353050"/>
          <p14:tracePt t="3145" x="7391400" y="5346700"/>
          <p14:tracePt t="3164" x="7327900" y="5314950"/>
          <p14:tracePt t="3179" x="7296150" y="5295900"/>
          <p14:tracePt t="3196" x="7283450" y="5289550"/>
          <p14:tracePt t="3212" x="7264400" y="5276850"/>
          <p14:tracePt t="3229" x="7226300" y="5257800"/>
          <p14:tracePt t="3246" x="7143750" y="5232400"/>
          <p14:tracePt t="3252" x="7099300" y="5219700"/>
          <p14:tracePt t="3262" x="7035800" y="5200650"/>
          <p14:tracePt t="3280" x="6908800" y="5162550"/>
          <p14:tracePt t="3296" x="6800850" y="5149850"/>
          <p14:tracePt t="3312" x="6699250" y="5124450"/>
          <p14:tracePt t="3329" x="6610350" y="5092700"/>
          <p14:tracePt t="3346" x="6527800" y="5067300"/>
          <p14:tracePt t="3364" x="6419850" y="5003800"/>
          <p14:tracePt t="3379" x="6337300" y="4972050"/>
          <p14:tracePt t="3396" x="6280150" y="4933950"/>
          <p14:tracePt t="3413" x="6254750" y="4883150"/>
          <p14:tracePt t="3429" x="6254750" y="4876800"/>
          <p14:tracePt t="3765" x="6254750" y="4864100"/>
          <p14:tracePt t="3773" x="6254750" y="4832350"/>
          <p14:tracePt t="3781" x="6254750" y="4781550"/>
          <p14:tracePt t="3797" x="6286500" y="4622800"/>
          <p14:tracePt t="3813" x="6394450" y="4292600"/>
          <p14:tracePt t="3830" x="6534150" y="3905250"/>
          <p14:tracePt t="3847" x="6667500" y="3454400"/>
          <p14:tracePt t="3863" x="6819900" y="2971800"/>
          <p14:tracePt t="3880" x="6985000" y="2432050"/>
          <p14:tracePt t="3897" x="7200900" y="1828800"/>
          <p14:tracePt t="3913" x="7404100" y="1473200"/>
          <p14:tracePt t="3930" x="7499350" y="1301750"/>
          <p14:tracePt t="3948" x="7581900" y="1187450"/>
          <p14:tracePt t="3963" x="7588250" y="1162050"/>
          <p14:tracePt t="4189" x="7588250" y="1174750"/>
          <p14:tracePt t="4197" x="7575550" y="1206500"/>
          <p14:tracePt t="4205" x="7550150" y="1244600"/>
          <p14:tracePt t="4213" x="7537450" y="1263650"/>
          <p14:tracePt t="4230" x="7499350" y="1320800"/>
          <p14:tracePt t="4247" x="7467600" y="1371600"/>
          <p14:tracePt t="4252" x="7454900" y="1377950"/>
          <p14:tracePt t="4280" x="7448550" y="1384300"/>
          <p14:tracePt t="4297" x="7442200" y="1384300"/>
          <p14:tracePt t="4333" x="7435850" y="1390650"/>
          <p14:tracePt t="4349" x="7435850" y="1397000"/>
          <p14:tracePt t="4372" x="7435850" y="1403350"/>
          <p14:tracePt t="4388" x="7435850" y="1409700"/>
          <p14:tracePt t="4396" x="7442200" y="1416050"/>
          <p14:tracePt t="4405" x="7454900" y="1416050"/>
          <p14:tracePt t="4413" x="7467600" y="1416050"/>
          <p14:tracePt t="4430" x="7486650" y="1416050"/>
          <p14:tracePt t="4446" x="7524750" y="1428750"/>
          <p14:tracePt t="4463" x="7562850" y="1447800"/>
          <p14:tracePt t="4480" x="7594600" y="1466850"/>
          <p14:tracePt t="4496" x="7600950" y="1466850"/>
          <p14:tracePt t="4513" x="7613650" y="1466850"/>
          <p14:tracePt t="4530" x="7626350" y="1473200"/>
          <p14:tracePt t="4547" x="7645400" y="1473200"/>
          <p14:tracePt t="4563" x="7664450" y="1473200"/>
          <p14:tracePt t="4596" x="7677150" y="1473200"/>
          <p14:tracePt t="4755" x="7677150" y="1485900"/>
          <p14:tracePt t="4779" x="7677150" y="1492250"/>
          <p14:tracePt t="4795" x="7677150" y="1498600"/>
          <p14:tracePt t="4811" x="7670800" y="1504950"/>
          <p14:tracePt t="4883" x="7664450" y="1504950"/>
          <p14:tracePt t="4939" x="7658100" y="1511300"/>
          <p14:tracePt t="5227" x="7651750" y="1504950"/>
          <p14:tracePt t="5236" x="7651750" y="1473200"/>
          <p14:tracePt t="5243" x="7651750" y="1454150"/>
          <p14:tracePt t="5252" x="7639050" y="1416050"/>
          <p14:tracePt t="5264" x="7607300" y="1352550"/>
          <p14:tracePt t="5280" x="7537450" y="1282700"/>
          <p14:tracePt t="5297" x="7397750" y="1225550"/>
          <p14:tracePt t="5314" x="7137400" y="1200150"/>
          <p14:tracePt t="5331" x="6807200" y="1143000"/>
          <p14:tracePt t="5347" x="6686550" y="1143000"/>
          <p14:tracePt t="5364" x="6629400" y="1143000"/>
          <p14:tracePt t="5380" x="6584950" y="1143000"/>
          <p14:tracePt t="5397" x="6534150" y="1143000"/>
          <p14:tracePt t="5414" x="6470650" y="1155700"/>
          <p14:tracePt t="5430" x="6330950" y="1187450"/>
          <p14:tracePt t="5447" x="6159500" y="1225550"/>
          <p14:tracePt t="5464" x="5861050" y="1270000"/>
          <p14:tracePt t="5481" x="5543550" y="1320800"/>
          <p14:tracePt t="5497" x="5302250" y="1352550"/>
          <p14:tracePt t="5514" x="5099050" y="1384300"/>
          <p14:tracePt t="5532" x="4870450" y="1435100"/>
          <p14:tracePt t="5547" x="4730750" y="1485900"/>
          <p14:tracePt t="5564" x="4629150" y="1555750"/>
          <p14:tracePt t="5581" x="4559300" y="1625600"/>
          <p14:tracePt t="5597" x="4508500" y="1676400"/>
          <p14:tracePt t="5614" x="4464050" y="1758950"/>
          <p14:tracePt t="5631" x="4451350" y="1847850"/>
          <p14:tracePt t="5647" x="4451350" y="1981200"/>
          <p14:tracePt t="5664" x="4451350" y="2108200"/>
          <p14:tracePt t="5681" x="4470400" y="2247900"/>
          <p14:tracePt t="5698" x="4514850" y="2355850"/>
          <p14:tracePt t="5714" x="4552950" y="2457450"/>
          <p14:tracePt t="5731" x="4654550" y="2609850"/>
          <p14:tracePt t="5747" x="4775200" y="2705100"/>
          <p14:tracePt t="5765" x="4959350" y="2813050"/>
          <p14:tracePt t="5781" x="5124450" y="2863850"/>
          <p14:tracePt t="5798" x="5372100" y="2908300"/>
          <p14:tracePt t="5814" x="5676900" y="2965450"/>
          <p14:tracePt t="5831" x="6083300" y="3009900"/>
          <p14:tracePt t="5848" x="6464300" y="3009900"/>
          <p14:tracePt t="5864" x="6794500" y="3009900"/>
          <p14:tracePt t="5881" x="6991350" y="3009900"/>
          <p14:tracePt t="5898" x="7207250" y="2997200"/>
          <p14:tracePt t="5915" x="7410450" y="2971800"/>
          <p14:tracePt t="5931" x="7505700" y="2952750"/>
          <p14:tracePt t="5948" x="7588250" y="2908300"/>
          <p14:tracePt t="5964" x="7658100" y="2844800"/>
          <p14:tracePt t="5981" x="7734300" y="2743200"/>
          <p14:tracePt t="5998" x="7791450" y="2603500"/>
          <p14:tracePt t="6014" x="7848600" y="2438400"/>
          <p14:tracePt t="6031" x="7861300" y="2254250"/>
          <p14:tracePt t="6048" x="7880350" y="2076450"/>
          <p14:tracePt t="6065" x="7874000" y="1949450"/>
          <p14:tracePt t="6081" x="7804150" y="1822450"/>
          <p14:tracePt t="6098" x="7696200" y="1720850"/>
          <p14:tracePt t="6115" x="7461250" y="1600200"/>
          <p14:tracePt t="6131" x="7308850" y="1543050"/>
          <p14:tracePt t="6148" x="7131050" y="1498600"/>
          <p14:tracePt t="6164" x="6940550" y="1460500"/>
          <p14:tracePt t="6181" x="6680200" y="1428750"/>
          <p14:tracePt t="6198" x="6400800" y="1428750"/>
          <p14:tracePt t="6215" x="6102350" y="1428750"/>
          <p14:tracePt t="6231" x="5918200" y="1428750"/>
          <p14:tracePt t="6248" x="5753100" y="1435100"/>
          <p14:tracePt t="6265" x="5632450" y="1454150"/>
          <p14:tracePt t="6281" x="5518150" y="1498600"/>
          <p14:tracePt t="6298" x="5397500" y="1562100"/>
          <p14:tracePt t="6315" x="5257800" y="1682750"/>
          <p14:tracePt t="6331" x="5175250" y="1803400"/>
          <p14:tracePt t="6348" x="5124450" y="1968500"/>
          <p14:tracePt t="6365" x="5111750" y="2146300"/>
          <p14:tracePt t="6381" x="5111750" y="2355850"/>
          <p14:tracePt t="6398" x="5156200" y="2533650"/>
          <p14:tracePt t="6415" x="5187950" y="2673350"/>
          <p14:tracePt t="6431" x="5257800" y="2781300"/>
          <p14:tracePt t="6448" x="5353050" y="2851150"/>
          <p14:tracePt t="6465" x="5492750" y="2914650"/>
          <p14:tracePt t="6481" x="5670550" y="2940050"/>
          <p14:tracePt t="6500" x="6051550" y="2921000"/>
          <p14:tracePt t="6516" x="6330950" y="2832100"/>
          <p14:tracePt t="6532" x="6534150" y="2743200"/>
          <p14:tracePt t="6548" x="6762750" y="2603500"/>
          <p14:tracePt t="6565" x="6915150" y="2501900"/>
          <p14:tracePt t="6582" x="7042150" y="2400300"/>
          <p14:tracePt t="6598" x="7137400" y="2305050"/>
          <p14:tracePt t="6615" x="7207250" y="2235200"/>
          <p14:tracePt t="6632" x="7219950" y="2203450"/>
          <p14:tracePt t="6649" x="7219950" y="2184400"/>
          <p14:tracePt t="6665" x="7226300" y="2171700"/>
          <p14:tracePt t="6682" x="7226300" y="2146300"/>
          <p14:tracePt t="6699" x="7226300" y="2101850"/>
          <p14:tracePt t="6715" x="7219950" y="2070100"/>
          <p14:tracePt t="6732" x="7188200" y="2057400"/>
          <p14:tracePt t="6749" x="7131050" y="2051050"/>
          <p14:tracePt t="6765" x="7080250" y="2051050"/>
          <p14:tracePt t="6782" x="7054850" y="2051050"/>
          <p14:tracePt t="6799" x="7029450" y="2051050"/>
          <p14:tracePt t="6815" x="7010400" y="2051050"/>
          <p14:tracePt t="6832" x="6991350" y="2057400"/>
          <p14:tracePt t="6849" x="6985000" y="2057400"/>
          <p14:tracePt t="6865" x="6978650" y="2057400"/>
          <p14:tracePt t="6882" x="6972300" y="2063750"/>
          <p14:tracePt t="6899" x="6946900" y="2082800"/>
          <p14:tracePt t="6915" x="6940550" y="2095500"/>
          <p14:tracePt t="6932" x="6934200" y="2101850"/>
          <p14:tracePt t="6949" x="6927850" y="2114550"/>
          <p14:tracePt t="6982" x="6927850" y="2120900"/>
          <p14:tracePt t="6999" x="6934200" y="2120900"/>
          <p14:tracePt t="7016" x="6959600" y="2120900"/>
          <p14:tracePt t="7033" x="7004050" y="2120900"/>
          <p14:tracePt t="7049" x="7086600" y="2063750"/>
          <p14:tracePt t="7066" x="7181850" y="1968500"/>
          <p14:tracePt t="7083" x="7251700" y="1866900"/>
          <p14:tracePt t="7099" x="7264400" y="1816100"/>
          <p14:tracePt t="7116" x="7264400" y="1803400"/>
          <p14:tracePt t="7132" x="7264400" y="1790700"/>
          <p14:tracePt t="7149" x="7239000" y="1784350"/>
          <p14:tracePt t="7166" x="7162800" y="1778000"/>
          <p14:tracePt t="7182" x="7029450" y="1752600"/>
          <p14:tracePt t="7199" x="6889750" y="1752600"/>
          <p14:tracePt t="7216" x="6743700" y="1752600"/>
          <p14:tracePt t="7232" x="6610350" y="1752600"/>
          <p14:tracePt t="7249" x="6483350" y="1790700"/>
          <p14:tracePt t="7254" x="6432550" y="1809750"/>
          <p14:tracePt t="7266" x="6388100" y="1828800"/>
          <p14:tracePt t="7283" x="6343650" y="1879600"/>
          <p14:tracePt t="7299" x="6330950" y="1917700"/>
          <p14:tracePt t="7316" x="6330950" y="1949450"/>
          <p14:tracePt t="7333" x="6330950" y="1974850"/>
          <p14:tracePt t="7349" x="6330950" y="1987550"/>
          <p14:tracePt t="7366" x="6330950" y="2000250"/>
          <p14:tracePt t="7383" x="6330950" y="2006600"/>
          <p14:tracePt t="7399" x="6337300" y="2012950"/>
          <p14:tracePt t="7416" x="6356350" y="2038350"/>
          <p14:tracePt t="7433" x="6375400" y="2063750"/>
          <p14:tracePt t="7449" x="6388100" y="2076450"/>
          <p14:tracePt t="7466" x="6400800" y="2082800"/>
          <p14:tracePt t="7483" x="6400800" y="2089150"/>
          <p14:tracePt t="7550" x="6407150" y="2089150"/>
          <p14:tracePt t="7556" x="6413500" y="2095500"/>
          <p14:tracePt t="7566" x="6419850" y="2095500"/>
          <p14:tracePt t="7660" x="6426200" y="2108200"/>
          <p14:tracePt t="7668" x="6432550" y="2114550"/>
          <p14:tracePt t="7676" x="6445250" y="2120900"/>
          <p14:tracePt t="7684" x="6457950" y="2127250"/>
          <p14:tracePt t="7699" x="6483350" y="2146300"/>
          <p14:tracePt t="7716" x="6502400" y="2171700"/>
          <p14:tracePt t="7734" x="6527800" y="2190750"/>
          <p14:tracePt t="7749" x="6559550" y="2209800"/>
          <p14:tracePt t="7766" x="6584950" y="2241550"/>
          <p14:tracePt t="7783" x="6610350" y="2260600"/>
          <p14:tracePt t="7799" x="6629400" y="2273300"/>
          <p14:tracePt t="7817" x="6629400" y="2279650"/>
          <p14:tracePt t="7850" x="6648450" y="2292350"/>
          <p14:tracePt t="7868" x="6699250" y="2305050"/>
          <p14:tracePt t="7883" x="6737350" y="2305050"/>
          <p14:tracePt t="7900" x="6781800" y="2305050"/>
          <p14:tracePt t="7916" x="6813550" y="2305050"/>
          <p14:tracePt t="7933" x="6858000" y="2305050"/>
          <p14:tracePt t="7950" x="6883400" y="2305050"/>
          <p14:tracePt t="7966" x="6927850" y="2305050"/>
          <p14:tracePt t="7983" x="6997700" y="2292350"/>
          <p14:tracePt t="8000" x="7042150" y="2292350"/>
          <p14:tracePt t="8017" x="7105650" y="2286000"/>
          <p14:tracePt t="8033" x="7175500" y="2286000"/>
          <p14:tracePt t="8050" x="7232650" y="2273300"/>
          <p14:tracePt t="8067" x="7327900" y="2254250"/>
          <p14:tracePt t="8083" x="7372350" y="2228850"/>
          <p14:tracePt t="8100" x="7385050" y="2216150"/>
          <p14:tracePt t="8428" x="7385050" y="2209800"/>
          <p14:tracePt t="8453" x="7378700" y="2209800"/>
          <p14:tracePt t="8461" x="7372350" y="2203450"/>
          <p14:tracePt t="8470" x="7366000" y="2203450"/>
          <p14:tracePt t="8485" x="7353300" y="2190750"/>
          <p14:tracePt t="8501" x="7340600" y="2184400"/>
          <p14:tracePt t="8517" x="7334250" y="2152650"/>
          <p14:tracePt t="8534" x="7302500" y="2057400"/>
          <p14:tracePt t="8551" x="7283450" y="1917700"/>
          <p14:tracePt t="8567" x="7283450" y="1758950"/>
          <p14:tracePt t="8584" x="7283450" y="1689100"/>
          <p14:tracePt t="8600" x="7296150" y="1663700"/>
          <p14:tracePt t="8617" x="7315200" y="1663700"/>
          <p14:tracePt t="8634" x="7327900" y="1663700"/>
          <p14:tracePt t="8652" x="7372350" y="1663700"/>
          <p14:tracePt t="8667" x="7391400" y="1663700"/>
          <p14:tracePt t="8684" x="7391400" y="1657350"/>
          <p14:tracePt t="8767" x="7397750" y="1663700"/>
          <p14:tracePt t="8773" x="7385050" y="1695450"/>
          <p14:tracePt t="8784" x="7378700" y="1714500"/>
          <p14:tracePt t="8801" x="7353300" y="1771650"/>
          <p14:tracePt t="8817" x="7334250" y="1822450"/>
          <p14:tracePt t="8834" x="7315200" y="1866900"/>
          <p14:tracePt t="8852" x="7302500" y="1898650"/>
          <p14:tracePt t="8867" x="7302500" y="1905000"/>
          <p14:tracePt t="8965" x="7302500" y="1917700"/>
          <p14:tracePt t="8973" x="7308850" y="1917700"/>
          <p14:tracePt t="8984" x="7315200" y="1924050"/>
          <p14:tracePt t="9001" x="7327900" y="1924050"/>
          <p14:tracePt t="9018" x="7340600" y="1930400"/>
          <p14:tracePt t="9034" x="7353300" y="1936750"/>
          <p14:tracePt t="9052" x="7378700" y="1936750"/>
          <p14:tracePt t="9068" x="7397750" y="1943100"/>
          <p14:tracePt t="9084" x="7423150" y="1943100"/>
          <p14:tracePt t="9101" x="7429500" y="1943100"/>
          <p14:tracePt t="9285" x="7423150" y="1943100"/>
          <p14:tracePt t="9309" x="7416800" y="1943100"/>
          <p14:tracePt t="9541" x="7423150" y="1943100"/>
          <p14:tracePt t="9549" x="7429500" y="1943100"/>
          <p14:tracePt t="9558" x="7435850" y="1943100"/>
          <p14:tracePt t="9574" x="7448550" y="1943100"/>
          <p14:tracePt t="9589" x="7461250" y="1943100"/>
          <p14:tracePt t="9602" x="7473950" y="1943100"/>
          <p14:tracePt t="9618" x="7499350" y="1943100"/>
          <p14:tracePt t="9635" x="7543800" y="1943100"/>
          <p14:tracePt t="9651" x="7556500" y="1943100"/>
          <p14:tracePt t="9668" x="7562850" y="1943100"/>
          <p14:tracePt t="9716" x="7562850" y="1949450"/>
          <p14:tracePt t="9732" x="7562850" y="1955800"/>
          <p14:tracePt t="9748" x="7562850" y="1968500"/>
          <p14:tracePt t="9765" x="7556500" y="1981200"/>
          <p14:tracePt t="9780" x="7550150" y="1987550"/>
          <p14:tracePt t="9847" x="7550150" y="2000250"/>
          <p14:tracePt t="9861" x="7543800" y="2006600"/>
          <p14:tracePt t="9878" x="7543800" y="2019300"/>
          <p14:tracePt t="9885" x="7543800" y="2025650"/>
          <p14:tracePt t="9902" x="7543800" y="2038350"/>
          <p14:tracePt t="9918" x="7543800" y="2051050"/>
          <p14:tracePt t="9935" x="7543800" y="2057400"/>
          <p14:tracePt t="9969" x="7543800" y="2063750"/>
          <p14:tracePt t="9985" x="7543800" y="2076450"/>
          <p14:tracePt t="10002" x="7543800" y="2089150"/>
          <p14:tracePt t="10019" x="7543800" y="2108200"/>
          <p14:tracePt t="10036" x="7543800" y="2184400"/>
          <p14:tracePt t="10052" x="7543800" y="2279650"/>
          <p14:tracePt t="10068" x="7543800" y="2381250"/>
          <p14:tracePt t="10085" x="7543800" y="2432050"/>
          <p14:tracePt t="10102" x="7543800" y="2451100"/>
          <p14:tracePt t="10150" x="7543800" y="2444750"/>
          <p14:tracePt t="10165" x="7543800" y="2438400"/>
          <p14:tracePt t="10176" x="7543800" y="2432050"/>
          <p14:tracePt t="10269" x="7543800" y="2425700"/>
          <p14:tracePt t="10277" x="7543800" y="2419350"/>
          <p14:tracePt t="10285" x="7531100" y="2419350"/>
          <p14:tracePt t="10302" x="7486650" y="2419350"/>
          <p14:tracePt t="10318" x="7435850" y="2419350"/>
          <p14:tracePt t="10335" x="7353300" y="2419350"/>
          <p14:tracePt t="10352" x="7213600" y="2451100"/>
          <p14:tracePt t="10368" x="7042150" y="2482850"/>
          <p14:tracePt t="10385" x="6845300" y="2520950"/>
          <p14:tracePt t="10402" x="6661150" y="2559050"/>
          <p14:tracePt t="10418" x="6483350" y="2590800"/>
          <p14:tracePt t="10435" x="6242050" y="2603500"/>
          <p14:tracePt t="10452" x="6102350" y="2603500"/>
          <p14:tracePt t="10469" x="5956300" y="2578100"/>
          <p14:tracePt t="10485" x="5810250" y="2533650"/>
          <p14:tracePt t="10502" x="5626100" y="2501900"/>
          <p14:tracePt t="10519" x="5461000" y="2470150"/>
          <p14:tracePt t="10535" x="5340350" y="2444750"/>
          <p14:tracePt t="10552" x="5226050" y="2425700"/>
          <p14:tracePt t="10569" x="5149850" y="2413000"/>
          <p14:tracePt t="10585" x="5099050" y="2406650"/>
          <p14:tracePt t="10602" x="5060950" y="2406650"/>
          <p14:tracePt t="10660" x="5080000" y="2406650"/>
          <p14:tracePt t="10668" x="5143500" y="2406650"/>
          <p14:tracePt t="10676" x="5207000" y="2413000"/>
          <p14:tracePt t="10686" x="5295900" y="2425700"/>
          <p14:tracePt t="10702" x="5505450" y="2432050"/>
          <p14:tracePt t="10719" x="5848350" y="2432050"/>
          <p14:tracePt t="10736" x="6350000" y="2432050"/>
          <p14:tracePt t="10741" x="6623050" y="2432050"/>
          <p14:tracePt t="10752" x="6864350" y="2432050"/>
          <p14:tracePt t="10769" x="7308850" y="2406650"/>
          <p14:tracePt t="10786" x="7556500" y="2362200"/>
          <p14:tracePt t="10803" x="7639050" y="2355850"/>
          <p14:tracePt t="10862" x="7626350" y="2362200"/>
          <p14:tracePt t="10870" x="7600950" y="2362200"/>
          <p14:tracePt t="10880" x="7588250" y="2362200"/>
          <p14:tracePt t="10886" x="7562850" y="2374900"/>
          <p14:tracePt t="10903" x="7486650" y="2387600"/>
          <p14:tracePt t="10919" x="7385050" y="2400300"/>
          <p14:tracePt t="10936" x="7340600" y="2400300"/>
          <p14:tracePt t="10953" x="7315200" y="2406650"/>
          <p14:tracePt t="10969" x="7302500" y="2413000"/>
          <p14:tracePt t="11004" x="7289800" y="2419350"/>
          <p14:tracePt t="11019" x="7277100" y="2419350"/>
          <p14:tracePt t="11036" x="7277100" y="2425700"/>
          <p14:tracePt t="11053" x="7270750" y="2425700"/>
          <p14:tracePt t="11101" x="7258050" y="2432050"/>
          <p14:tracePt t="11112" x="7245350" y="2438400"/>
          <p14:tracePt t="11119" x="7226300" y="2451100"/>
          <p14:tracePt t="11136" x="7188200" y="2463800"/>
          <p14:tracePt t="11153" x="7162800" y="2476500"/>
          <p14:tracePt t="11170" x="7156450" y="2476500"/>
          <p14:tracePt t="11253" x="7150100" y="2476500"/>
          <p14:tracePt t="11261" x="7137400" y="2476500"/>
          <p14:tracePt t="11269" x="7118350" y="2476500"/>
          <p14:tracePt t="11286" x="7054850" y="2476500"/>
          <p14:tracePt t="11303" x="6972300" y="2476500"/>
          <p14:tracePt t="11320" x="6877050" y="2476500"/>
          <p14:tracePt t="11336" x="6750050" y="2444750"/>
          <p14:tracePt t="11353" x="6591300" y="2393950"/>
          <p14:tracePt t="11370" x="6394450" y="2311400"/>
          <p14:tracePt t="11386" x="6184900" y="2171700"/>
          <p14:tracePt t="11404" x="6064250" y="2019300"/>
          <p14:tracePt t="11420" x="6000750" y="1911350"/>
          <p14:tracePt t="11436" x="5962650" y="1816100"/>
          <p14:tracePt t="11453" x="5937250" y="1746250"/>
          <p14:tracePt t="11470" x="5911850" y="1720850"/>
          <p14:tracePt t="11487" x="5899150" y="1708150"/>
          <p14:tracePt t="11520" x="5873750" y="1708150"/>
          <p14:tracePt t="11537" x="5822950" y="1714500"/>
          <p14:tracePt t="11553" x="5753100" y="1720850"/>
          <p14:tracePt t="11570" x="5676900" y="1739900"/>
          <p14:tracePt t="11587" x="5613400" y="1752600"/>
          <p14:tracePt t="11604" x="5537200" y="1771650"/>
          <p14:tracePt t="11620" x="5511800" y="1778000"/>
          <p14:tracePt t="11637" x="5492750" y="1784350"/>
          <p14:tracePt t="11653" x="5480050" y="1790700"/>
          <p14:tracePt t="11670" x="5467350" y="1797050"/>
          <p14:tracePt t="11710" x="5467350" y="1809750"/>
          <p14:tracePt t="11726" x="5467350" y="1816100"/>
          <p14:tracePt t="11737" x="5467350" y="1828800"/>
          <p14:tracePt t="11789" x="5467350" y="1835150"/>
          <p14:tracePt t="11806" x="5467350" y="1847850"/>
          <p14:tracePt t="11821" x="5467350" y="1854200"/>
          <p14:tracePt t="11829" x="5467350" y="1866900"/>
          <p14:tracePt t="11845" x="5454650" y="1879600"/>
          <p14:tracePt t="11854" x="5454650" y="1885950"/>
          <p14:tracePt t="11870" x="5448300" y="1898650"/>
          <p14:tracePt t="11887" x="5441950" y="1924050"/>
          <p14:tracePt t="11904" x="5435600" y="1949450"/>
          <p14:tracePt t="11920" x="5435600" y="1955800"/>
          <p14:tracePt t="11937" x="5429250" y="1962150"/>
          <p14:tracePt t="11954" x="5429250" y="1968500"/>
          <p14:tracePt t="11970" x="5429250" y="1974850"/>
          <p14:tracePt t="11987" x="5429250" y="1981200"/>
          <p14:tracePt t="12004" x="5429250" y="1987550"/>
          <p14:tracePt t="12117" x="5429250" y="1993900"/>
          <p14:tracePt t="12126" x="5435600" y="1993900"/>
          <p14:tracePt t="12137" x="5448300" y="1993900"/>
          <p14:tracePt t="12154" x="5511800" y="1987550"/>
          <p14:tracePt t="12170" x="5594350" y="1962150"/>
          <p14:tracePt t="12189" x="5676900" y="1943100"/>
          <p14:tracePt t="12204" x="5740400" y="1936750"/>
          <p14:tracePt t="12220" x="5829300" y="1936750"/>
          <p14:tracePt t="12237" x="5943600" y="1936750"/>
          <p14:tracePt t="12254" x="6134100" y="1936750"/>
          <p14:tracePt t="12271" x="6432550" y="1936750"/>
          <p14:tracePt t="12287" x="6699250" y="1917700"/>
          <p14:tracePt t="12304" x="6826250" y="1917700"/>
          <p14:tracePt t="12321" x="6864350" y="1917700"/>
          <p14:tracePt t="12354" x="6864350" y="1924050"/>
          <p14:tracePt t="12370" x="6845300" y="1943100"/>
          <p14:tracePt t="12387" x="6800850" y="1962150"/>
          <p14:tracePt t="12404" x="6769100" y="1981200"/>
          <p14:tracePt t="12421" x="6762750" y="1987550"/>
          <p14:tracePt t="12437" x="6756400" y="2000250"/>
          <p14:tracePt t="12454" x="6756400" y="2019300"/>
          <p14:tracePt t="12471" x="6769100" y="2038350"/>
          <p14:tracePt t="12487" x="6832600" y="2051050"/>
          <p14:tracePt t="12504" x="6940550" y="2070100"/>
          <p14:tracePt t="12521" x="7042150" y="2070100"/>
          <p14:tracePt t="12537" x="7156450" y="2076450"/>
          <p14:tracePt t="12554" x="7245350" y="2082800"/>
          <p14:tracePt t="12572" x="7308850" y="2114550"/>
          <p14:tracePt t="12587" x="7334250" y="2114550"/>
          <p14:tracePt t="12604" x="7366000" y="2114550"/>
          <p14:tracePt t="12621" x="7378700" y="2114550"/>
          <p14:tracePt t="12638" x="7404100" y="2101850"/>
          <p14:tracePt t="12654" x="7442200" y="2089150"/>
          <p14:tracePt t="12671" x="7467600" y="2076450"/>
          <p14:tracePt t="12688" x="7480300" y="2070100"/>
          <p14:tracePt t="12704" x="7486650" y="2070100"/>
          <p14:tracePt t="12789" x="7473950" y="2070100"/>
          <p14:tracePt t="12800" x="7435850" y="2089150"/>
          <p14:tracePt t="12806" x="7385050" y="2101850"/>
          <p14:tracePt t="12821" x="7239000" y="2120900"/>
          <p14:tracePt t="12838" x="7061200" y="2146300"/>
          <p14:tracePt t="12855" x="6819900" y="2178050"/>
          <p14:tracePt t="12871" x="6572250" y="2209800"/>
          <p14:tracePt t="12888" x="6356350" y="2216150"/>
          <p14:tracePt t="12905" x="6216650" y="2235200"/>
          <p14:tracePt t="12921" x="6115050" y="2235200"/>
          <p14:tracePt t="12938" x="6032500" y="2235200"/>
          <p14:tracePt t="12955" x="5969000" y="2235200"/>
          <p14:tracePt t="12973" x="5880100" y="2235200"/>
          <p14:tracePt t="12988" x="5829300" y="2247900"/>
          <p14:tracePt t="13005" x="5784850" y="2247900"/>
          <p14:tracePt t="13021" x="5727700" y="2273300"/>
          <p14:tracePt t="13038" x="5645150" y="2298700"/>
          <p14:tracePt t="13055" x="5575300" y="2330450"/>
          <p14:tracePt t="13071" x="5518150" y="2362200"/>
          <p14:tracePt t="13088" x="5492750" y="2374900"/>
          <p14:tracePt t="13105" x="5486400" y="2381250"/>
          <p14:tracePt t="13142" x="5486400" y="2387600"/>
          <p14:tracePt t="13158" x="5492750" y="2400300"/>
          <p14:tracePt t="13173" x="5556250" y="2425700"/>
          <p14:tracePt t="13188" x="5613400" y="2438400"/>
          <p14:tracePt t="13205" x="5651500" y="2444750"/>
          <p14:tracePt t="13221" x="5657850" y="2444750"/>
          <p14:tracePt t="13238" x="5670550" y="2444750"/>
          <p14:tracePt t="13255" x="5676900" y="2444750"/>
          <p14:tracePt t="13271" x="5721350" y="2444750"/>
          <p14:tracePt t="13288" x="5784850" y="2444750"/>
          <p14:tracePt t="13305" x="5873750" y="2444750"/>
          <p14:tracePt t="13322" x="5943600" y="2425700"/>
          <p14:tracePt t="13338" x="5975350" y="2419350"/>
          <p14:tracePt t="13355" x="5981700" y="2419350"/>
          <p14:tracePt t="13372" x="6007100" y="2419350"/>
          <p14:tracePt t="13388" x="6057900" y="2419350"/>
          <p14:tracePt t="13405" x="6127750" y="2419350"/>
          <p14:tracePt t="13421" x="6153150" y="2419350"/>
          <p14:tracePt t="13438" x="6172200" y="2419350"/>
          <p14:tracePt t="13503" x="6178550" y="2419350"/>
          <p14:tracePt t="13509" x="6197600" y="2419350"/>
          <p14:tracePt t="13522" x="6223000" y="2419350"/>
          <p14:tracePt t="13538" x="6273800" y="2425700"/>
          <p14:tracePt t="13556" x="6362700" y="2432050"/>
          <p14:tracePt t="13572" x="6407150" y="2432050"/>
          <p14:tracePt t="13588" x="6451600" y="2432050"/>
          <p14:tracePt t="13605" x="6521450" y="2432050"/>
          <p14:tracePt t="13622" x="6616700" y="2425700"/>
          <p14:tracePt t="13639" x="6705600" y="2419350"/>
          <p14:tracePt t="13655" x="6731000" y="2419350"/>
          <p14:tracePt t="13672" x="6737350" y="2419350"/>
          <p14:tracePt t="13750" x="6743700" y="2419350"/>
          <p14:tracePt t="13805" x="6750050" y="2419350"/>
          <p14:tracePt t="13814" x="6775450" y="2419350"/>
          <p14:tracePt t="13822" x="6813550" y="2413000"/>
          <p14:tracePt t="13839" x="6934200" y="2413000"/>
          <p14:tracePt t="13855" x="7035800" y="2413000"/>
          <p14:tracePt t="13872" x="7073900" y="2413000"/>
          <p14:tracePt t="14029" x="7054850" y="2413000"/>
          <p14:tracePt t="14037" x="7048500" y="2419350"/>
          <p14:tracePt t="14046" x="7042150" y="2419350"/>
          <p14:tracePt t="14056" x="7029450" y="2425700"/>
          <p14:tracePt t="14072" x="7016750" y="2432050"/>
          <p14:tracePt t="14089" x="7010400" y="2432050"/>
          <p14:tracePt t="14106" x="6978650" y="2444750"/>
          <p14:tracePt t="14122" x="6927850" y="2470150"/>
          <p14:tracePt t="14139" x="6819900" y="2501900"/>
          <p14:tracePt t="14156" x="6762750" y="2514600"/>
          <p14:tracePt t="14172" x="6731000" y="2527300"/>
          <p14:tracePt t="14189" x="6718300" y="2527300"/>
          <p14:tracePt t="14206" x="6711950" y="2527300"/>
          <p14:tracePt t="14239" x="6699250" y="2540000"/>
          <p14:tracePt t="14256" x="6692900" y="2546350"/>
          <p14:tracePt t="14272" x="6680200" y="2559050"/>
          <p14:tracePt t="14366" x="6680200" y="2565400"/>
          <p14:tracePt t="14391" x="6680200" y="2571750"/>
          <p14:tracePt t="14536" x="6680200" y="2578100"/>
          <p14:tracePt t="14541" x="6686550" y="2578100"/>
          <p14:tracePt t="14556" x="6711950" y="2546350"/>
          <p14:tracePt t="14572" x="6724650" y="2527300"/>
          <p14:tracePt t="14589" x="6731000" y="2520950"/>
          <p14:tracePt t="14653" x="6731000" y="2514600"/>
          <p14:tracePt t="14678" x="6731000" y="2501900"/>
          <p14:tracePt t="14701" x="6724650" y="2495550"/>
          <p14:tracePt t="14733" x="6718300" y="2495550"/>
          <p14:tracePt t="14742" x="6718300" y="2482850"/>
          <p14:tracePt t="14749" x="6711950" y="2482850"/>
          <p14:tracePt t="14758" x="6711950" y="2476500"/>
          <p14:tracePt t="14773" x="6705600" y="2457450"/>
          <p14:tracePt t="14790" x="6705600" y="2451100"/>
          <p14:tracePt t="14878" x="6705600" y="2457450"/>
          <p14:tracePt t="14894" x="6705600" y="2470150"/>
          <p14:tracePt t="14901" x="6705600" y="2476500"/>
          <p14:tracePt t="14912" x="6705600" y="2482850"/>
          <p14:tracePt t="14923" x="6718300" y="2495550"/>
          <p14:tracePt t="14940" x="6756400" y="2501900"/>
          <p14:tracePt t="14956" x="6851650" y="2508250"/>
          <p14:tracePt t="14973" x="6978650" y="2508250"/>
          <p14:tracePt t="14990" x="7054850" y="2508250"/>
          <p14:tracePt t="15006" x="7175500" y="2489200"/>
          <p14:tracePt t="15023" x="7270750" y="2457450"/>
          <p14:tracePt t="15040" x="7321550" y="2451100"/>
          <p14:tracePt t="15056" x="7334250" y="2451100"/>
          <p14:tracePt t="15173" x="7327900" y="2451100"/>
          <p14:tracePt t="15181" x="7302500" y="2470150"/>
          <p14:tracePt t="15191" x="7283450" y="2482850"/>
          <p14:tracePt t="15207" x="7239000" y="2514600"/>
          <p14:tracePt t="15223" x="7181850" y="2540000"/>
          <p14:tracePt t="15240" x="7092950" y="2552700"/>
          <p14:tracePt t="15245" x="7061200" y="2552700"/>
          <p14:tracePt t="15257" x="7010400" y="2552700"/>
          <p14:tracePt t="15273" x="6915150" y="2565400"/>
          <p14:tracePt t="15290" x="6800850" y="2584450"/>
          <p14:tracePt t="15307" x="6667500" y="2616200"/>
          <p14:tracePt t="15325" x="6508750" y="2647950"/>
          <p14:tracePt t="15340" x="6445250" y="2654300"/>
          <p14:tracePt t="15357" x="6394450" y="2654300"/>
          <p14:tracePt t="15373" x="6356350" y="2654300"/>
          <p14:tracePt t="15390" x="6318250" y="2660650"/>
          <p14:tracePt t="15462" x="6318250" y="2667000"/>
          <p14:tracePt t="15472" x="6324600" y="2673350"/>
          <p14:tracePt t="15478" x="6343650" y="2692400"/>
          <p14:tracePt t="15490" x="6356350" y="2692400"/>
          <p14:tracePt t="15508" x="6426200" y="2692400"/>
          <p14:tracePt t="15525" x="6553200" y="2686050"/>
          <p14:tracePt t="15540" x="6578600" y="2686050"/>
          <p14:tracePt t="15557" x="6597650" y="2679700"/>
          <p14:tracePt t="15574" x="6604000" y="2679700"/>
          <p14:tracePt t="15622" x="6604000" y="2673350"/>
          <p14:tracePt t="15630" x="6604000" y="2667000"/>
          <p14:tracePt t="15653" x="6604000" y="2660650"/>
          <p14:tracePt t="15663" x="6604000" y="2654300"/>
          <p14:tracePt t="15674" x="6604000" y="2647950"/>
          <p14:tracePt t="15694" x="6604000" y="2635250"/>
          <p14:tracePt t="15707" x="6591300" y="2628900"/>
          <p14:tracePt t="15724" x="6553200" y="2616200"/>
          <p14:tracePt t="15740" x="6527800" y="2597150"/>
          <p14:tracePt t="15757" x="6508750" y="2578100"/>
          <p14:tracePt t="15774" x="6483350" y="2571750"/>
          <p14:tracePt t="15790" x="6464300" y="2559050"/>
          <p14:tracePt t="15807" x="6445250" y="2559050"/>
          <p14:tracePt t="15824" x="6432550" y="2559050"/>
          <p14:tracePt t="15841" x="6407150" y="2559050"/>
          <p14:tracePt t="15857" x="6388100" y="2559050"/>
          <p14:tracePt t="15874" x="6362700" y="2559050"/>
          <p14:tracePt t="15891" x="6356350" y="2559050"/>
          <p14:tracePt t="15908" x="6337300" y="2559050"/>
          <p14:tracePt t="15924" x="6318250" y="2559050"/>
          <p14:tracePt t="15940" x="6305550" y="2565400"/>
          <p14:tracePt t="15957" x="6280150" y="2584450"/>
          <p14:tracePt t="15974" x="6203950" y="2635250"/>
          <p14:tracePt t="15991" x="6102350" y="2692400"/>
          <p14:tracePt t="16007" x="5969000" y="2762250"/>
          <p14:tracePt t="16024" x="5892800" y="2787650"/>
          <p14:tracePt t="16041" x="5842000" y="2806700"/>
          <p14:tracePt t="16057" x="5822950" y="2806700"/>
          <p14:tracePt t="16094" x="5816600" y="2806700"/>
          <p14:tracePt t="16606" x="5822950" y="2806700"/>
          <p14:tracePt t="16662" x="5822950" y="2800350"/>
          <p14:tracePt t="16669" x="5829300" y="2787650"/>
          <p14:tracePt t="16678" x="5835650" y="2768600"/>
          <p14:tracePt t="16693" x="5873750" y="2730500"/>
          <p14:tracePt t="16708" x="5924550" y="2686050"/>
          <p14:tracePt t="16725" x="6007100" y="2628900"/>
          <p14:tracePt t="16741" x="6108700" y="2590800"/>
          <p14:tracePt t="16758" x="6191250" y="2565400"/>
          <p14:tracePt t="16775" x="6229350" y="2552700"/>
          <p14:tracePt t="17278" x="6229350" y="2546350"/>
          <p14:tracePt t="17286" x="6235700" y="2540000"/>
          <p14:tracePt t="17294" x="6254750" y="2527300"/>
          <p14:tracePt t="17308" x="6286500" y="2501900"/>
          <p14:tracePt t="17325" x="6299200" y="2495550"/>
          <p14:tracePt t="17342" x="6324600" y="2482850"/>
          <p14:tracePt t="17359" x="6350000" y="2476500"/>
          <p14:tracePt t="17375" x="6375400" y="2476500"/>
          <p14:tracePt t="17392" x="6394450" y="2476500"/>
          <p14:tracePt t="17408" x="6400800" y="2470150"/>
          <p14:tracePt t="17425" x="6413500" y="2470150"/>
          <p14:tracePt t="17478" x="6413500" y="2463800"/>
          <p14:tracePt t="17494" x="6407150" y="2451100"/>
          <p14:tracePt t="17502" x="6400800" y="2444750"/>
          <p14:tracePt t="17510" x="6388100" y="2438400"/>
          <p14:tracePt t="17526" x="6381750" y="2432050"/>
          <p14:tracePt t="17542" x="6375400" y="2425700"/>
          <p14:tracePt t="17559" x="6375400" y="2393950"/>
          <p14:tracePt t="17575" x="6375400" y="2349500"/>
          <p14:tracePt t="17592" x="6369050" y="2298700"/>
          <p14:tracePt t="17609" x="6356350" y="2228850"/>
          <p14:tracePt t="17625" x="6343650" y="2184400"/>
          <p14:tracePt t="17642" x="6337300" y="2159000"/>
          <p14:tracePt t="17659" x="6330950" y="2146300"/>
          <p14:tracePt t="17676" x="6311900" y="2133600"/>
          <p14:tracePt t="17692" x="6299200" y="2127250"/>
          <p14:tracePt t="17709" x="6267450" y="2114550"/>
          <p14:tracePt t="17726" x="6159500" y="2095500"/>
          <p14:tracePt t="17742" x="5975350" y="2038350"/>
          <p14:tracePt t="17759" x="5695950" y="2006600"/>
          <p14:tracePt t="17776" x="5562600" y="2000250"/>
          <p14:tracePt t="17792" x="5461000" y="2000250"/>
          <p14:tracePt t="17809" x="5372100" y="2006600"/>
          <p14:tracePt t="17826" x="5251450" y="2012950"/>
          <p14:tracePt t="17842" x="5111750" y="2019300"/>
          <p14:tracePt t="17862" x="4819650" y="2019300"/>
          <p14:tracePt t="17876" x="4667250" y="2019300"/>
          <p14:tracePt t="17892" x="4572000" y="2019300"/>
          <p14:tracePt t="17909" x="4521200" y="2025650"/>
          <p14:tracePt t="17926" x="4495800" y="2032000"/>
          <p14:tracePt t="17942" x="4457700" y="2051050"/>
          <p14:tracePt t="17959" x="4406900" y="2095500"/>
          <p14:tracePt t="17976" x="4279900" y="2203450"/>
          <p14:tracePt t="17992" x="4133850" y="2305050"/>
          <p14:tracePt t="18010" x="3981450" y="2393950"/>
          <p14:tracePt t="18026" x="3854450" y="2495550"/>
          <p14:tracePt t="18042" x="3670300" y="2692400"/>
          <p14:tracePt t="18059" x="3454400" y="2940050"/>
          <p14:tracePt t="18076" x="3270250" y="3219450"/>
          <p14:tracePt t="18092" x="3251200" y="3333750"/>
          <p14:tracePt t="18109" x="3251200" y="3409950"/>
          <p14:tracePt t="18126" x="3263900" y="3448050"/>
          <p14:tracePt t="18143" x="3282950" y="3454400"/>
          <p14:tracePt t="18159" x="3295650" y="3454400"/>
          <p14:tracePt t="18176" x="3314700" y="3448050"/>
          <p14:tracePt t="18193" x="3327400" y="3422650"/>
          <p14:tracePt t="18209" x="3352800" y="3390900"/>
          <p14:tracePt t="18226" x="3359150" y="3346450"/>
          <p14:tracePt t="18243" x="3359150" y="3314700"/>
          <p14:tracePt t="18249" x="3359150" y="3302000"/>
          <p14:tracePt t="18259" x="3359150" y="3295650"/>
          <p14:tracePt t="18276" x="3359150" y="3270250"/>
          <p14:tracePt t="18309" x="3359150" y="3263900"/>
          <p14:tracePt t="18374" x="3371850" y="3270250"/>
          <p14:tracePt t="18381" x="3378200" y="3276600"/>
          <p14:tracePt t="18393" x="3390900" y="3276600"/>
          <p14:tracePt t="18410" x="3416300" y="3276600"/>
          <p14:tracePt t="18426" x="3479800" y="3263900"/>
          <p14:tracePt t="18443" x="3625850" y="3175000"/>
          <p14:tracePt t="18460" x="3822700" y="3060700"/>
          <p14:tracePt t="18476" x="3905250" y="3035300"/>
          <p14:tracePt t="18493" x="3937000" y="3028950"/>
          <p14:tracePt t="18510" x="3943350" y="3028950"/>
          <p14:tracePt t="18526" x="3949700" y="3028950"/>
          <p14:tracePt t="18543" x="3975100" y="3022600"/>
          <p14:tracePt t="18560" x="4025900" y="3009900"/>
          <p14:tracePt t="18576" x="4089400" y="2997200"/>
          <p14:tracePt t="18593" x="4133850" y="2984500"/>
          <p14:tracePt t="18610" x="4165600" y="2984500"/>
          <p14:tracePt t="18627" x="4197350" y="2984500"/>
          <p14:tracePt t="18643" x="4248150" y="2990850"/>
          <p14:tracePt t="18660" x="4337050" y="3016250"/>
          <p14:tracePt t="18676" x="4400550" y="3035300"/>
          <p14:tracePt t="18693" x="4438650" y="3041650"/>
          <p14:tracePt t="18710" x="4445000" y="3041650"/>
          <p14:tracePt t="18743" x="4457700" y="3041650"/>
          <p14:tracePt t="18760" x="4476750" y="3041650"/>
          <p14:tracePt t="18776" x="4489450" y="3035300"/>
          <p14:tracePt t="18793" x="4514850" y="2978150"/>
          <p14:tracePt t="18810" x="4533900" y="2876550"/>
          <p14:tracePt t="18827" x="4533900" y="2768600"/>
          <p14:tracePt t="18844" x="4476750" y="2635250"/>
          <p14:tracePt t="18860" x="4267200" y="2438400"/>
          <p14:tracePt t="18877" x="3987800" y="2336800"/>
          <p14:tracePt t="18893" x="3543300" y="2228850"/>
          <p14:tracePt t="18910" x="3060700" y="2159000"/>
          <p14:tracePt t="18927" x="2711450" y="2159000"/>
          <p14:tracePt t="18943" x="2387600" y="2190750"/>
          <p14:tracePt t="18960" x="2152650" y="2279650"/>
          <p14:tracePt t="18976" x="1898650" y="2368550"/>
          <p14:tracePt t="18993" x="1739900" y="2444750"/>
          <p14:tracePt t="19010" x="1606550" y="2508250"/>
          <p14:tracePt t="19027" x="1524000" y="2584450"/>
          <p14:tracePt t="19043" x="1454150" y="2660650"/>
          <p14:tracePt t="19060" x="1346200" y="2832100"/>
          <p14:tracePt t="19077" x="1276350" y="2959100"/>
          <p14:tracePt t="19093" x="1212850" y="3079750"/>
          <p14:tracePt t="19110" x="1174750" y="3206750"/>
          <p14:tracePt t="19127" x="1149350" y="3340100"/>
          <p14:tracePt t="19143" x="1143000" y="3454400"/>
          <p14:tracePt t="19160" x="1130300" y="3549650"/>
          <p14:tracePt t="19177" x="1117600" y="3651250"/>
          <p14:tracePt t="19193" x="1117600" y="3740150"/>
          <p14:tracePt t="19210" x="1149350" y="3829050"/>
          <p14:tracePt t="19227" x="1193800" y="3905250"/>
          <p14:tracePt t="19245" x="1346200" y="4057650"/>
          <p14:tracePt t="19260" x="1473200" y="4146550"/>
          <p14:tracePt t="19277" x="1581150" y="4222750"/>
          <p14:tracePt t="19293" x="1714500" y="4292600"/>
          <p14:tracePt t="19310" x="1866900" y="4362450"/>
          <p14:tracePt t="19327" x="2032000" y="4464050"/>
          <p14:tracePt t="19344" x="2216150" y="4533900"/>
          <p14:tracePt t="19362" x="2432050" y="4584700"/>
          <p14:tracePt t="19377" x="2597150" y="4622800"/>
          <p14:tracePt t="19394" x="2743200" y="4654550"/>
          <p14:tracePt t="19410" x="2838450" y="4686300"/>
          <p14:tracePt t="19427" x="2921000" y="4711700"/>
          <p14:tracePt t="19445" x="3086100" y="4749800"/>
          <p14:tracePt t="19460" x="3162300" y="4756150"/>
          <p14:tracePt t="19477" x="3257550" y="4756150"/>
          <p14:tracePt t="19494" x="3365500" y="4756150"/>
          <p14:tracePt t="19510" x="3479800" y="4756150"/>
          <p14:tracePt t="19527" x="3619500" y="4756150"/>
          <p14:tracePt t="19544" x="3822700" y="4705350"/>
          <p14:tracePt t="19561" x="4070350" y="4635500"/>
          <p14:tracePt t="19577" x="4216400" y="4578350"/>
          <p14:tracePt t="19594" x="4343400" y="4502150"/>
          <p14:tracePt t="19610" x="4406900" y="4400550"/>
          <p14:tracePt t="19628" x="4457700" y="4203700"/>
          <p14:tracePt t="19644" x="4502150" y="4006850"/>
          <p14:tracePt t="19661" x="4533900" y="3816350"/>
          <p14:tracePt t="19677" x="4540250" y="3638550"/>
          <p14:tracePt t="19694" x="4540250" y="3467100"/>
          <p14:tracePt t="19711" x="4464050" y="3257550"/>
          <p14:tracePt t="19727" x="4337050" y="3022600"/>
          <p14:tracePt t="19744" x="4248150" y="2857500"/>
          <p14:tracePt t="19761" x="4178300" y="2743200"/>
          <p14:tracePt t="19777" x="4095750" y="2622550"/>
          <p14:tracePt t="19794" x="3968750" y="2533650"/>
          <p14:tracePt t="19811" x="3771900" y="2457450"/>
          <p14:tracePt t="19828" x="3429000" y="2381250"/>
          <p14:tracePt t="19844" x="3219450" y="2349500"/>
          <p14:tracePt t="19861" x="2984500" y="2343150"/>
          <p14:tracePt t="19878" x="2806700" y="2343150"/>
          <p14:tracePt t="19894" x="2667000" y="2349500"/>
          <p14:tracePt t="19911" x="2482850" y="2425700"/>
          <p14:tracePt t="19928" x="2324100" y="2501900"/>
          <p14:tracePt t="19944" x="2152650" y="2578100"/>
          <p14:tracePt t="19961" x="1930400" y="2660650"/>
          <p14:tracePt t="19978" x="1765300" y="2724150"/>
          <p14:tracePt t="19994" x="1644650" y="2755900"/>
          <p14:tracePt t="20011" x="1524000" y="2813050"/>
          <p14:tracePt t="20028" x="1384300" y="2933700"/>
          <p14:tracePt t="20044" x="1314450" y="3041650"/>
          <p14:tracePt t="20061" x="1263650" y="3155950"/>
          <p14:tracePt t="20077" x="1244600" y="3295650"/>
          <p14:tracePt t="20094" x="1244600" y="3435350"/>
          <p14:tracePt t="20110" x="1263650" y="3613150"/>
          <p14:tracePt t="20127" x="1352550" y="3848100"/>
          <p14:tracePt t="20144" x="1498600" y="4070350"/>
          <p14:tracePt t="20161" x="1625600" y="4222750"/>
          <p14:tracePt t="20178" x="1708150" y="4318000"/>
          <p14:tracePt t="20194" x="1784350" y="4400550"/>
          <p14:tracePt t="20211" x="1873250" y="4470400"/>
          <p14:tracePt t="20229" x="2019300" y="4565650"/>
          <p14:tracePt t="20245" x="2127250" y="4603750"/>
          <p14:tracePt t="20261" x="2216150" y="4629150"/>
          <p14:tracePt t="20278" x="2305050" y="4654550"/>
          <p14:tracePt t="20294" x="2425700" y="4667250"/>
          <p14:tracePt t="20311" x="2609850" y="4667250"/>
          <p14:tracePt t="20328" x="2844800" y="4597400"/>
          <p14:tracePt t="20345" x="3041650" y="4514850"/>
          <p14:tracePt t="20361" x="3244850" y="4343400"/>
          <p14:tracePt t="20378" x="3384550" y="4165600"/>
          <p14:tracePt t="20395" x="3492500" y="3994150"/>
          <p14:tracePt t="20411" x="3581400" y="3829050"/>
          <p14:tracePt t="20428" x="3708400" y="3594100"/>
          <p14:tracePt t="20444" x="3752850" y="3467100"/>
          <p14:tracePt t="20461" x="3790950" y="3340100"/>
          <p14:tracePt t="20478" x="3797300" y="3270250"/>
          <p14:tracePt t="20495" x="3797300" y="3213100"/>
          <p14:tracePt t="20511" x="3790950" y="3175000"/>
          <p14:tracePt t="20528" x="3778250" y="3149600"/>
          <p14:tracePt t="20545" x="3778250" y="3136900"/>
          <p14:tracePt t="20561" x="3765550" y="3111500"/>
          <p14:tracePt t="20678" x="3759200" y="3105150"/>
          <p14:tracePt t="20694" x="3733800" y="3098800"/>
          <p14:tracePt t="20702" x="3683000" y="3067050"/>
          <p14:tracePt t="20711" x="3606800" y="3022600"/>
          <p14:tracePt t="20728" x="3429000" y="2927350"/>
          <p14:tracePt t="20745" x="3124200" y="2755900"/>
          <p14:tracePt t="20751" x="2946400" y="2667000"/>
          <p14:tracePt t="20762" x="2774950" y="2571750"/>
          <p14:tracePt t="20778" x="2425700" y="2451100"/>
          <p14:tracePt t="20795" x="2178050" y="2413000"/>
          <p14:tracePt t="20813" x="1898650" y="2413000"/>
          <p14:tracePt t="20828" x="1695450" y="2470150"/>
          <p14:tracePt t="20845" x="1536700" y="2546350"/>
          <p14:tracePt t="20862" x="1390650" y="2647950"/>
          <p14:tracePt t="20878" x="1263650" y="2762250"/>
          <p14:tracePt t="20895" x="1193800" y="2876550"/>
          <p14:tracePt t="20912" x="1136650" y="3022600"/>
          <p14:tracePt t="20928" x="1117600" y="3175000"/>
          <p14:tracePt t="20945" x="1085850" y="3346450"/>
          <p14:tracePt t="20962" x="1085850" y="3517900"/>
          <p14:tracePt t="20978" x="1085850" y="3676650"/>
          <p14:tracePt t="20995" x="1085850" y="3829050"/>
          <p14:tracePt t="21012" x="1098550" y="4019550"/>
          <p14:tracePt t="21028" x="1123950" y="4095750"/>
          <p14:tracePt t="21045" x="1149350" y="4133850"/>
          <p14:tracePt t="21062" x="1168400" y="4184650"/>
          <p14:tracePt t="21078" x="1219200" y="4241800"/>
          <p14:tracePt t="21095" x="1301750" y="4349750"/>
          <p14:tracePt t="21112" x="1409700" y="4445000"/>
          <p14:tracePt t="21129" x="1524000" y="4521200"/>
          <p14:tracePt t="21145" x="1651000" y="4578350"/>
          <p14:tracePt t="21162" x="1739900" y="4616450"/>
          <p14:tracePt t="21179" x="1803400" y="4641850"/>
          <p14:tracePt t="21195" x="1885950" y="4673600"/>
          <p14:tracePt t="21212" x="2057400" y="4737100"/>
          <p14:tracePt t="21228" x="2139950" y="4749800"/>
          <p14:tracePt t="21245" x="2235200" y="4768850"/>
          <p14:tracePt t="21262" x="2317750" y="4781550"/>
          <p14:tracePt t="21279" x="2374900" y="4800600"/>
          <p14:tracePt t="21295" x="2476500" y="4826000"/>
          <p14:tracePt t="21312" x="2616200" y="4870450"/>
          <p14:tracePt t="21330" x="2781300" y="4883150"/>
          <p14:tracePt t="21345" x="2971800" y="4883150"/>
          <p14:tracePt t="21363" x="3086100" y="4908550"/>
          <p14:tracePt t="21379" x="3175000" y="4914900"/>
          <p14:tracePt t="21396" x="3276600" y="4946650"/>
          <p14:tracePt t="21412" x="3333750" y="4946650"/>
          <p14:tracePt t="21429" x="3384550" y="4946650"/>
          <p14:tracePt t="21445" x="3403600" y="4946650"/>
          <p14:tracePt t="21462" x="3422650" y="4940300"/>
          <p14:tracePt t="21479" x="3435350" y="4933950"/>
          <p14:tracePt t="21496" x="3454400" y="4927600"/>
          <p14:tracePt t="21512" x="3486150" y="4921250"/>
          <p14:tracePt t="21529" x="3530600" y="4902200"/>
          <p14:tracePt t="21546" x="3556000" y="4895850"/>
          <p14:tracePt t="21563" x="3575050" y="4883150"/>
          <p14:tracePt t="21579" x="3581400" y="4883150"/>
          <p14:tracePt t="21630" x="3594100" y="4883150"/>
          <p14:tracePt t="21654" x="3600450" y="4876800"/>
          <p14:tracePt t="21662" x="3613150" y="4870450"/>
          <p14:tracePt t="21838" x="3581400" y="4838700"/>
          <p14:tracePt t="21848" x="3524250" y="4826000"/>
          <p14:tracePt t="21854" x="3435350" y="4800600"/>
          <p14:tracePt t="21863" x="3314700" y="4762500"/>
          <p14:tracePt t="21879" x="3041650" y="4699000"/>
          <p14:tracePt t="21896" x="2762250" y="4616450"/>
          <p14:tracePt t="21913" x="2470150" y="4533900"/>
          <p14:tracePt t="21929" x="2190750" y="4445000"/>
          <p14:tracePt t="21946" x="2025650" y="4413250"/>
          <p14:tracePt t="21963" x="1924050" y="4400550"/>
          <p14:tracePt t="21979" x="1828800" y="4394200"/>
          <p14:tracePt t="21997" x="1689100" y="4394200"/>
          <p14:tracePt t="22013" x="1612900" y="4394200"/>
          <p14:tracePt t="22029" x="1555750" y="4413250"/>
          <p14:tracePt t="22046" x="1504950" y="4438650"/>
          <p14:tracePt t="22063" x="1473200" y="4445000"/>
          <p14:tracePt t="22080" x="1435100" y="4464050"/>
          <p14:tracePt t="22096" x="1397000" y="4476750"/>
          <p14:tracePt t="22113" x="1365250" y="4489450"/>
          <p14:tracePt t="22129" x="1352550" y="4489450"/>
          <p14:tracePt t="22146" x="1346200" y="4489450"/>
          <p14:tracePt t="22198" x="1346200" y="4502150"/>
          <p14:tracePt t="22206" x="1365250" y="4514850"/>
          <p14:tracePt t="22214" x="1377950" y="4514850"/>
          <p14:tracePt t="22230" x="1454150" y="4540250"/>
          <p14:tracePt t="22246" x="1574800" y="4552950"/>
          <p14:tracePt t="22263" x="1676400" y="4565650"/>
          <p14:tracePt t="22279" x="1771650" y="4578350"/>
          <p14:tracePt t="22296" x="1854200" y="4597400"/>
          <p14:tracePt t="22314" x="1905000" y="4597400"/>
          <p14:tracePt t="22330" x="1930400" y="4603750"/>
          <p14:tracePt t="22346" x="1955800" y="4603750"/>
          <p14:tracePt t="22363" x="1962150" y="4603750"/>
          <p14:tracePt t="22380" x="1981200" y="4610100"/>
          <p14:tracePt t="22396" x="2012950" y="4622800"/>
          <p14:tracePt t="22413" x="2057400" y="4622800"/>
          <p14:tracePt t="22430" x="2101850" y="4622800"/>
          <p14:tracePt t="22446" x="2133600" y="4622800"/>
          <p14:tracePt t="22463" x="2184400" y="4622800"/>
          <p14:tracePt t="22480" x="2235200" y="4616450"/>
          <p14:tracePt t="22496" x="2292350" y="4610100"/>
          <p14:tracePt t="22513" x="2324100" y="4610100"/>
          <p14:tracePt t="22530" x="2362200" y="4610100"/>
          <p14:tracePt t="22547" x="2400300" y="4610100"/>
          <p14:tracePt t="22563" x="2463800" y="4610100"/>
          <p14:tracePt t="22581" x="2565400" y="4610100"/>
          <p14:tracePt t="22597" x="2660650" y="4610100"/>
          <p14:tracePt t="22613" x="2749550" y="4610100"/>
          <p14:tracePt t="22630" x="2832100" y="4610100"/>
          <p14:tracePt t="22647" x="2882900" y="4610100"/>
          <p14:tracePt t="22663" x="2933700" y="4610100"/>
          <p14:tracePt t="22680" x="2984500" y="4610100"/>
          <p14:tracePt t="22697" x="3028950" y="4610100"/>
          <p14:tracePt t="22713" x="3067050" y="4610100"/>
          <p14:tracePt t="22730" x="3073400" y="4610100"/>
          <p14:tracePt t="22790" x="3079750" y="4610100"/>
          <p14:tracePt t="22886" x="3086100" y="4616450"/>
          <p14:tracePt t="22894" x="3079750" y="4622800"/>
          <p14:tracePt t="22902" x="3073400" y="4622800"/>
          <p14:tracePt t="22914" x="3048000" y="4629150"/>
          <p14:tracePt t="22930" x="3003550" y="4629150"/>
          <p14:tracePt t="22947" x="2908300" y="4648200"/>
          <p14:tracePt t="22964" x="2736850" y="4635500"/>
          <p14:tracePt t="22980" x="2647950" y="4616450"/>
          <p14:tracePt t="22997" x="2597150" y="4616450"/>
          <p14:tracePt t="23014" x="2546350" y="4616450"/>
          <p14:tracePt t="23030" x="2527300" y="4616450"/>
          <p14:tracePt t="23047" x="2514600" y="4616450"/>
          <p14:tracePt t="23064" x="2495550" y="4610100"/>
          <p14:tracePt t="23080" x="2476500" y="4610100"/>
          <p14:tracePt t="23097" x="2451100" y="4610100"/>
          <p14:tracePt t="23114" x="2425700" y="4603750"/>
          <p14:tracePt t="23130" x="2406650" y="4597400"/>
          <p14:tracePt t="23147" x="2368550" y="4597400"/>
          <p14:tracePt t="23164" x="2324100" y="4597400"/>
          <p14:tracePt t="23180" x="2292350" y="4597400"/>
          <p14:tracePt t="23197" x="2266950" y="4597400"/>
          <p14:tracePt t="23214" x="2254250" y="4597400"/>
          <p14:tracePt t="23231" x="2235200" y="4591050"/>
          <p14:tracePt t="23247" x="2209800" y="4584700"/>
          <p14:tracePt t="23254" x="2190750" y="4584700"/>
          <p14:tracePt t="23264" x="2184400" y="4584700"/>
          <p14:tracePt t="23281" x="2152650" y="4584700"/>
          <p14:tracePt t="23297" x="2127250" y="4584700"/>
          <p14:tracePt t="23382" x="2114550" y="4584700"/>
          <p14:tracePt t="23398" x="2108200" y="4584700"/>
          <p14:tracePt t="23630" x="2127250" y="4584700"/>
          <p14:tracePt t="23638" x="2171700" y="4584700"/>
          <p14:tracePt t="23647" x="2216150" y="4591050"/>
          <p14:tracePt t="23664" x="2343150" y="4603750"/>
          <p14:tracePt t="23681" x="2495550" y="4616450"/>
          <p14:tracePt t="23698" x="2654300" y="4616450"/>
          <p14:tracePt t="23714" x="2800350" y="4616450"/>
          <p14:tracePt t="23731" x="2965450" y="4610100"/>
          <p14:tracePt t="23749" x="3206750" y="4591050"/>
          <p14:tracePt t="23764" x="3340100" y="4591050"/>
          <p14:tracePt t="23781" x="3460750" y="4584700"/>
          <p14:tracePt t="23797" x="3556000" y="4578350"/>
          <p14:tracePt t="23814" x="3575050" y="4578350"/>
          <p14:tracePt t="23831" x="3581400" y="4572000"/>
          <p14:tracePt t="23848" x="3587750" y="4572000"/>
          <p14:tracePt t="23864" x="3594100" y="4572000"/>
          <p14:tracePt t="24093" x="3600450" y="4572000"/>
          <p14:tracePt t="24101" x="3613150" y="4572000"/>
          <p14:tracePt t="24108" x="3632200" y="4572000"/>
          <p14:tracePt t="24117" x="3638550" y="4572000"/>
          <p14:tracePt t="24131" x="3663950" y="4578350"/>
          <p14:tracePt t="24147" x="3714750" y="4578350"/>
          <p14:tracePt t="24164" x="3784600" y="4565650"/>
          <p14:tracePt t="24181" x="3790950" y="4552950"/>
          <p14:tracePt t="24197" x="3790950" y="4546600"/>
          <p14:tracePt t="24430" x="3803650" y="4552950"/>
          <p14:tracePt t="24800" x="3810000" y="4559300"/>
          <p14:tracePt t="24822" x="3810000" y="4572000"/>
          <p14:tracePt t="24830" x="3816350" y="4578350"/>
          <p14:tracePt t="24839" x="3829050" y="4584700"/>
          <p14:tracePt t="24849" x="3835400" y="4591050"/>
          <p14:tracePt t="24865" x="3879850" y="4597400"/>
          <p14:tracePt t="24882" x="3937000" y="4610100"/>
          <p14:tracePt t="24899" x="3994150" y="4616450"/>
          <p14:tracePt t="24915" x="4057650" y="4622800"/>
          <p14:tracePt t="24933" x="4114800" y="4622800"/>
          <p14:tracePt t="25241" x="4114800" y="4616450"/>
          <p14:tracePt t="25303" x="4108450" y="4616450"/>
          <p14:tracePt t="25398" x="4102100" y="4610100"/>
          <p14:tracePt t="25462" x="4102100" y="4603750"/>
          <p14:tracePt t="25542" x="4095750" y="4597400"/>
          <p14:tracePt t="25903" x="4121150" y="4591050"/>
          <p14:tracePt t="25911" x="4184650" y="4578350"/>
          <p14:tracePt t="25919" x="4273550" y="4559300"/>
          <p14:tracePt t="25933" x="4527550" y="4527550"/>
          <p14:tracePt t="25949" x="5073650" y="4464050"/>
          <p14:tracePt t="25966" x="5543550" y="4445000"/>
          <p14:tracePt t="25983" x="5816600" y="4425950"/>
          <p14:tracePt t="26000" x="5969000" y="4419600"/>
          <p14:tracePt t="26016" x="6032500" y="4425950"/>
          <p14:tracePt t="26033" x="6083300" y="4432300"/>
          <p14:tracePt t="26050" x="6146800" y="4438650"/>
          <p14:tracePt t="26066" x="6248400" y="4451350"/>
          <p14:tracePt t="26083" x="6369050" y="4451350"/>
          <p14:tracePt t="26100" x="6502400" y="4451350"/>
          <p14:tracePt t="26117" x="6731000" y="4470400"/>
          <p14:tracePt t="26133" x="6858000" y="4470400"/>
          <p14:tracePt t="26150" x="7004050" y="4470400"/>
          <p14:tracePt t="26166" x="7131050" y="4457700"/>
          <p14:tracePt t="26183" x="7200900" y="4419600"/>
          <p14:tracePt t="26200" x="7207250" y="4387850"/>
          <p14:tracePt t="26406" x="7213600" y="4387850"/>
          <p14:tracePt t="26414" x="7219950" y="4375150"/>
          <p14:tracePt t="26423" x="7219950" y="4368800"/>
          <p14:tracePt t="26433" x="7232650" y="4356100"/>
          <p14:tracePt t="26450" x="7245350" y="4337050"/>
          <p14:tracePt t="26467" x="7251700" y="4324350"/>
          <p14:tracePt t="26510" x="7258050" y="4324350"/>
          <p14:tracePt t="26519" x="7264400" y="4305300"/>
          <p14:tracePt t="26527" x="7283450" y="4273550"/>
          <p14:tracePt t="26537" x="7315200" y="4235450"/>
          <p14:tracePt t="26550" x="7372350" y="4133850"/>
          <p14:tracePt t="26567" x="7461250" y="3943350"/>
          <p14:tracePt t="26583" x="7543800" y="3721100"/>
          <p14:tracePt t="26600" x="7581900" y="3568700"/>
          <p14:tracePt t="26617" x="7607300" y="3403600"/>
          <p14:tracePt t="26633" x="7600950" y="3276600"/>
          <p14:tracePt t="26650" x="7537450" y="3149600"/>
          <p14:tracePt t="26667" x="7416800" y="3048000"/>
          <p14:tracePt t="26683" x="7232650" y="2959100"/>
          <p14:tracePt t="26701" x="6965950" y="2857500"/>
          <p14:tracePt t="26717" x="6775450" y="2787650"/>
          <p14:tracePt t="26734" x="6553200" y="2730500"/>
          <p14:tracePt t="26750" x="6470650" y="2698750"/>
          <p14:tracePt t="26767" x="6464300" y="2692400"/>
          <p14:tracePt t="26784" x="6457950" y="2686050"/>
          <p14:tracePt t="26800" x="6464300" y="2660650"/>
          <p14:tracePt t="26817" x="6496050" y="2622550"/>
          <p14:tracePt t="26834" x="6597650" y="2571750"/>
          <p14:tracePt t="26850" x="6756400" y="2520950"/>
          <p14:tracePt t="26867" x="6902450" y="2476500"/>
          <p14:tracePt t="26883" x="7010400" y="2425700"/>
          <p14:tracePt t="26900" x="7054850" y="2355850"/>
          <p14:tracePt t="26917" x="7061200" y="2298700"/>
          <p14:tracePt t="26933" x="7067550" y="2260600"/>
          <p14:tracePt t="26950" x="7067550" y="2228850"/>
          <p14:tracePt t="26967" x="7112000" y="2178050"/>
          <p14:tracePt t="26984" x="7156450" y="2146300"/>
          <p14:tracePt t="27001" x="7194550" y="2127250"/>
          <p14:tracePt t="27017" x="7283450" y="2101850"/>
          <p14:tracePt t="27034" x="7423150" y="2101850"/>
          <p14:tracePt t="27050" x="7632700" y="2101850"/>
          <p14:tracePt t="27067" x="7874000" y="2197100"/>
          <p14:tracePt t="27084" x="8051800" y="2286000"/>
          <p14:tracePt t="27100" x="8229600" y="2362200"/>
          <p14:tracePt t="27117" x="8356600" y="2387600"/>
          <p14:tracePt t="27133" x="8477250" y="2387600"/>
          <p14:tracePt t="27150" x="8585200" y="2387600"/>
          <p14:tracePt t="27167" x="8661400" y="2387600"/>
          <p14:tracePt t="27184" x="8750300" y="2387600"/>
          <p14:tracePt t="27200" x="8845550" y="2387600"/>
          <p14:tracePt t="27217" x="8953500" y="2406650"/>
          <p14:tracePt t="27234" x="9061450" y="2413000"/>
          <p14:tracePt t="27250" x="9150350" y="2413000"/>
          <p14:tracePt t="27255" x="9194800" y="2419350"/>
          <p14:tracePt t="27267" x="9258300" y="2425700"/>
          <p14:tracePt t="27284" x="9404350" y="2476500"/>
          <p14:tracePt t="27300" x="9480550" y="2489200"/>
          <p14:tracePt t="27317" x="9499600" y="2501900"/>
          <p14:tracePt t="27358" x="9499600" y="2508250"/>
          <p14:tracePt t="27367" x="9486900" y="2527300"/>
          <p14:tracePt t="27384" x="9442450" y="2597150"/>
          <p14:tracePt t="27400" x="9410700" y="2673350"/>
          <p14:tracePt t="27417" x="9366250" y="2794000"/>
          <p14:tracePt t="27434" x="9340850" y="2882900"/>
          <p14:tracePt t="27450" x="9315450" y="2946400"/>
          <p14:tracePt t="27467" x="9309100" y="3022600"/>
          <p14:tracePt t="27484" x="9309100" y="3143250"/>
          <p14:tracePt t="27501" x="9309100" y="3175000"/>
          <p14:tracePt t="27535" x="9309100" y="3181350"/>
          <p14:tracePt t="27574" x="9309100" y="3175000"/>
          <p14:tracePt t="27582" x="9309100" y="3168650"/>
          <p14:tracePt t="27590" x="9309100" y="3149600"/>
          <p14:tracePt t="27601" x="9309100" y="3136900"/>
          <p14:tracePt t="27617" x="9321800" y="3098800"/>
          <p14:tracePt t="27634" x="9321800" y="3067050"/>
          <p14:tracePt t="27651" x="9328150" y="3016250"/>
          <p14:tracePt t="27667" x="9340850" y="2990850"/>
          <p14:tracePt t="27718" x="9328150" y="2990850"/>
          <p14:tracePt t="27726" x="9302750" y="2990850"/>
          <p14:tracePt t="27737" x="9271000" y="2997200"/>
          <p14:tracePt t="27751" x="9194800" y="3041650"/>
          <p14:tracePt t="27768" x="9118600" y="3105150"/>
          <p14:tracePt t="27784" x="9036050" y="3162300"/>
          <p14:tracePt t="27801" x="8909050" y="3219450"/>
          <p14:tracePt t="27817" x="8794750" y="3270250"/>
          <p14:tracePt t="27834" x="8674100" y="3314700"/>
          <p14:tracePt t="27851" x="8623300" y="3340100"/>
          <p14:tracePt t="27868" x="8610600" y="3352800"/>
          <p14:tracePt t="27884" x="8604250" y="3365500"/>
          <p14:tracePt t="27901" x="8597900" y="3378200"/>
          <p14:tracePt t="27918" x="8597900" y="3390900"/>
          <p14:tracePt t="27935" x="8597900" y="3409950"/>
          <p14:tracePt t="27951" x="8597900" y="3422650"/>
          <p14:tracePt t="27968" x="8597900" y="3454400"/>
          <p14:tracePt t="27985" x="8597900" y="3467100"/>
          <p14:tracePt t="28001" x="8597900" y="3479800"/>
          <p14:tracePt t="28018" x="8597900" y="3511550"/>
          <p14:tracePt t="28035" x="8597900" y="3536950"/>
          <p14:tracePt t="28051" x="8597900" y="3581400"/>
          <p14:tracePt t="28069" x="8680450" y="3702050"/>
          <p14:tracePt t="28085" x="8756650" y="3759200"/>
          <p14:tracePt t="28101" x="8807450" y="3778250"/>
          <p14:tracePt t="28119" x="8877300" y="3778250"/>
          <p14:tracePt t="28135" x="8966200" y="3778250"/>
          <p14:tracePt t="28151" x="9042400" y="3733800"/>
          <p14:tracePt t="28168" x="9137650" y="3657600"/>
          <p14:tracePt t="28185" x="9264650" y="3530600"/>
          <p14:tracePt t="28202" x="9340850" y="3409950"/>
          <p14:tracePt t="28218" x="9398000" y="3302000"/>
          <p14:tracePt t="28235" x="9410700" y="3232150"/>
          <p14:tracePt t="28241" x="9410700" y="3181350"/>
          <p14:tracePt t="28251" x="9410700" y="3149600"/>
          <p14:tracePt t="28269" x="9417050" y="3067050"/>
          <p14:tracePt t="28285" x="9423400" y="3003550"/>
          <p14:tracePt t="28302" x="9423400" y="2952750"/>
          <p14:tracePt t="28318" x="9391650" y="2870200"/>
          <p14:tracePt t="28335" x="9296400" y="2787650"/>
          <p14:tracePt t="28351" x="9163050" y="2749550"/>
          <p14:tracePt t="28368" x="9061450" y="2736850"/>
          <p14:tracePt t="28385" x="9029700" y="2736850"/>
          <p14:tracePt t="28401" x="8953500" y="2743200"/>
          <p14:tracePt t="28418" x="8845550" y="2794000"/>
          <p14:tracePt t="28435" x="8705850" y="2857500"/>
          <p14:tracePt t="28451" x="8585200" y="2940050"/>
          <p14:tracePt t="28468" x="8432800" y="3079750"/>
          <p14:tracePt t="28485" x="8356600" y="3175000"/>
          <p14:tracePt t="28502" x="8293100" y="3263900"/>
          <p14:tracePt t="28518" x="8248650" y="3378200"/>
          <p14:tracePt t="28535" x="8204200" y="3511550"/>
          <p14:tracePt t="28552" x="8185150" y="3638550"/>
          <p14:tracePt t="28569" x="8185150" y="3759200"/>
          <p14:tracePt t="28585" x="8185150" y="3873500"/>
          <p14:tracePt t="28602" x="8191500" y="3981450"/>
          <p14:tracePt t="28619" x="8261350" y="4121150"/>
          <p14:tracePt t="28635" x="8331200" y="4260850"/>
          <p14:tracePt t="28652" x="8420100" y="4349750"/>
          <p14:tracePt t="28669" x="8597900" y="4432300"/>
          <p14:tracePt t="28685" x="8820150" y="4470400"/>
          <p14:tracePt t="28702" x="9105900" y="4489450"/>
          <p14:tracePt t="28719" x="9366250" y="4489450"/>
          <p14:tracePt t="28736" x="9544050" y="4489450"/>
          <p14:tracePt t="28742" x="9613900" y="4489450"/>
          <p14:tracePt t="28752" x="9671050" y="4489450"/>
          <p14:tracePt t="28769" x="9766300" y="4489450"/>
          <p14:tracePt t="28785" x="9861550" y="4489450"/>
          <p14:tracePt t="28802" x="9925050" y="4483100"/>
          <p14:tracePt t="28819" x="10007600" y="4438650"/>
          <p14:tracePt t="28836" x="10083800" y="4394200"/>
          <p14:tracePt t="28853" x="10191750" y="4279900"/>
          <p14:tracePt t="28869" x="10261600" y="4197350"/>
          <p14:tracePt t="28885" x="10306050" y="4114800"/>
          <p14:tracePt t="28902" x="10356850" y="4019550"/>
          <p14:tracePt t="28919" x="10414000" y="3943350"/>
          <p14:tracePt t="28936" x="10452100" y="3873500"/>
          <p14:tracePt t="28952" x="10452100" y="3816350"/>
          <p14:tracePt t="28969" x="10452100" y="3740150"/>
          <p14:tracePt t="28985" x="10433050" y="3644900"/>
          <p14:tracePt t="29002" x="10312400" y="3498850"/>
          <p14:tracePt t="29019" x="10128250" y="3346450"/>
          <p14:tracePt t="29036" x="9899650" y="3232150"/>
          <p14:tracePt t="29054" x="9537700" y="3098800"/>
          <p14:tracePt t="29069" x="9239250" y="3054350"/>
          <p14:tracePt t="29086" x="8947150" y="3003550"/>
          <p14:tracePt t="29102" x="8648700" y="3003550"/>
          <p14:tracePt t="29119" x="8388350" y="3003550"/>
          <p14:tracePt t="29136" x="8223250" y="3003550"/>
          <p14:tracePt t="29152" x="8064500" y="3035300"/>
          <p14:tracePt t="29169" x="7950200" y="3073400"/>
          <p14:tracePt t="29186" x="7861300" y="3124200"/>
          <p14:tracePt t="29202" x="7778750" y="3213100"/>
          <p14:tracePt t="29219" x="7708900" y="3340100"/>
          <p14:tracePt t="29236" x="7645400" y="3486150"/>
          <p14:tracePt t="29243" x="7626350" y="3549650"/>
          <p14:tracePt t="29253" x="7613650" y="3644900"/>
          <p14:tracePt t="29269" x="7607300" y="3721100"/>
          <p14:tracePt t="29286" x="7607300" y="3765550"/>
          <p14:tracePt t="29303" x="7607300" y="3790950"/>
          <p14:tracePt t="29319" x="7607300" y="3810000"/>
          <p14:tracePt t="29336" x="7613650" y="3848100"/>
          <p14:tracePt t="29353" x="7626350" y="3867150"/>
          <p14:tracePt t="29369" x="7645400" y="3898900"/>
          <p14:tracePt t="29386" x="7664450" y="3898900"/>
          <p14:tracePt t="29403" x="7683500" y="3911600"/>
          <p14:tracePt t="29419" x="7715250" y="3905250"/>
          <p14:tracePt t="29436" x="7753350" y="3886200"/>
          <p14:tracePt t="29743" x="7747000" y="3892550"/>
          <p14:tracePt t="29766" x="7740650" y="3898900"/>
          <p14:tracePt t="29774" x="7734300" y="3898900"/>
          <p14:tracePt t="29786" x="7734300" y="3905250"/>
          <p14:tracePt t="29803" x="7734300" y="3917950"/>
          <p14:tracePt t="29820" x="7734300" y="3924300"/>
          <p14:tracePt t="29836" x="7734300" y="3930650"/>
          <p14:tracePt t="30039" x="7727950" y="3930650"/>
          <p14:tracePt t="30055" x="7721600" y="3930650"/>
          <p14:tracePt t="30063" x="7715250" y="3930650"/>
          <p14:tracePt t="30071" x="7702550" y="3930650"/>
          <p14:tracePt t="30087" x="7664450" y="3924300"/>
          <p14:tracePt t="30103" x="7581900" y="3898900"/>
          <p14:tracePt t="30120" x="7531100" y="3879850"/>
          <p14:tracePt t="30137" x="7480300" y="3854450"/>
          <p14:tracePt t="30153" x="7448550" y="3835400"/>
          <p14:tracePt t="30170" x="7404100" y="3784600"/>
          <p14:tracePt t="30187" x="7346950" y="3714750"/>
          <p14:tracePt t="30204" x="7245350" y="3638550"/>
          <p14:tracePt t="30221" x="7086600" y="3549650"/>
          <p14:tracePt t="30238" x="6965950" y="3517900"/>
          <p14:tracePt t="30246" x="6902450" y="3505200"/>
          <p14:tracePt t="30253" x="6845300" y="3498850"/>
          <p14:tracePt t="30270" x="6667500" y="3486150"/>
          <p14:tracePt t="30287" x="6375400" y="3486150"/>
          <p14:tracePt t="30304" x="5842000" y="3486150"/>
          <p14:tracePt t="30320" x="5238750" y="3486150"/>
          <p14:tracePt t="30337" x="4565650" y="3460750"/>
          <p14:tracePt t="30353" x="4121150" y="3460750"/>
          <p14:tracePt t="30370" x="3879850" y="3448050"/>
          <p14:tracePt t="30387" x="3816350" y="3448050"/>
          <p14:tracePt t="30421" x="3841750" y="3448050"/>
          <p14:tracePt t="30437" x="3867150" y="3467100"/>
          <p14:tracePt t="30453" x="3873500" y="3473450"/>
          <p14:tracePt t="30470" x="3886200" y="3492500"/>
          <p14:tracePt t="30487" x="3892550" y="3505200"/>
          <p14:tracePt t="30504" x="3892550" y="3511550"/>
          <p14:tracePt t="30520" x="3898900" y="3524250"/>
          <p14:tracePt t="30537" x="3898900" y="3543300"/>
          <p14:tracePt t="30554" x="3898900" y="3568700"/>
          <p14:tracePt t="30570" x="3898900" y="3613150"/>
          <p14:tracePt t="30587" x="3905250" y="3670300"/>
          <p14:tracePt t="30604" x="3943350" y="3746500"/>
          <p14:tracePt t="30622" x="4070350" y="3911600"/>
          <p14:tracePt t="30637" x="4216400" y="4070350"/>
          <p14:tracePt t="30654" x="4375150" y="4241800"/>
          <p14:tracePt t="30670" x="4502150" y="4381500"/>
          <p14:tracePt t="30687" x="4597400" y="4489450"/>
          <p14:tracePt t="30704" x="4616450" y="4552950"/>
          <p14:tracePt t="30720" x="4616450" y="4603750"/>
          <p14:tracePt t="30737" x="4610100" y="4648200"/>
          <p14:tracePt t="30754" x="4597400" y="4673600"/>
          <p14:tracePt t="30770" x="4591050" y="4692650"/>
          <p14:tracePt t="30787" x="4572000" y="4718050"/>
          <p14:tracePt t="30804" x="4572000" y="4724400"/>
          <p14:tracePt t="30821" x="4572000" y="4730750"/>
          <p14:tracePt t="30862" x="4565650" y="4730750"/>
          <p14:tracePt t="30879" x="4559300" y="4724400"/>
          <p14:tracePt t="30887" x="4552950" y="4724400"/>
          <p14:tracePt t="30904" x="4546600" y="4718050"/>
          <p14:tracePt t="30921" x="4546600" y="4667250"/>
          <p14:tracePt t="30937" x="4546600" y="4622800"/>
          <p14:tracePt t="30954" x="4597400" y="4546600"/>
          <p14:tracePt t="30971" x="4724400" y="4464050"/>
          <p14:tracePt t="30987" x="4851400" y="4368800"/>
          <p14:tracePt t="31004" x="4984750" y="4235450"/>
          <p14:tracePt t="31021" x="5035550" y="3949700"/>
          <p14:tracePt t="31037" x="5022850" y="3708400"/>
          <p14:tracePt t="31054" x="4927600" y="3505200"/>
          <p14:tracePt t="31071" x="4730750" y="3314700"/>
          <p14:tracePt t="31087" x="4387850" y="3098800"/>
          <p14:tracePt t="31104" x="3835400" y="2857500"/>
          <p14:tracePt t="31121" x="3130550" y="2628900"/>
          <p14:tracePt t="31138" x="2451100" y="2501900"/>
          <p14:tracePt t="31154" x="1822450" y="2438400"/>
          <p14:tracePt t="31171" x="1270000" y="2438400"/>
          <p14:tracePt t="31188" x="952500" y="2552700"/>
          <p14:tracePt t="31205" x="717550" y="2762250"/>
          <p14:tracePt t="31222" x="704850" y="2870200"/>
          <p14:tracePt t="31238" x="685800" y="3016250"/>
          <p14:tracePt t="31254" x="685800" y="3194050"/>
          <p14:tracePt t="31271" x="685800" y="3371850"/>
          <p14:tracePt t="31287" x="685800" y="3536950"/>
          <p14:tracePt t="31304" x="685800" y="3702050"/>
          <p14:tracePt t="31321" x="685800" y="3822700"/>
          <p14:tracePt t="31338" x="685800" y="3968750"/>
          <p14:tracePt t="31355" x="717550" y="4114800"/>
          <p14:tracePt t="31371" x="793750" y="4286250"/>
          <p14:tracePt t="31388" x="869950" y="4425950"/>
          <p14:tracePt t="31405" x="1016000" y="4603750"/>
          <p14:tracePt t="31421" x="1092200" y="4673600"/>
          <p14:tracePt t="31438" x="1187450" y="4743450"/>
          <p14:tracePt t="31455" x="1365250" y="4806950"/>
          <p14:tracePt t="31471" x="1638300" y="4864100"/>
          <p14:tracePt t="31488" x="2133600" y="4927600"/>
          <p14:tracePt t="31505" x="2641600" y="4946650"/>
          <p14:tracePt t="31521" x="3124200" y="4959350"/>
          <p14:tracePt t="31538" x="3422650" y="4959350"/>
          <p14:tracePt t="31555" x="3581400" y="4959350"/>
          <p14:tracePt t="31571" x="3676650" y="4959350"/>
          <p14:tracePt t="31589" x="3816350" y="4933950"/>
          <p14:tracePt t="31606" x="3905250" y="4889500"/>
          <p14:tracePt t="31621" x="3975100" y="4800600"/>
          <p14:tracePt t="31638" x="4064000" y="4641850"/>
          <p14:tracePt t="31655" x="4133850" y="4483100"/>
          <p14:tracePt t="31671" x="4235450" y="4318000"/>
          <p14:tracePt t="31688" x="4305300" y="4165600"/>
          <p14:tracePt t="31705" x="4337050" y="4038600"/>
          <p14:tracePt t="31721" x="4343400" y="3892550"/>
          <p14:tracePt t="31738" x="4324350" y="3759200"/>
          <p14:tracePt t="31744" x="4311650" y="3695700"/>
          <p14:tracePt t="31755" x="4279900" y="3632200"/>
          <p14:tracePt t="31772" x="4248150" y="3530600"/>
          <p14:tracePt t="31789" x="4203700" y="3378200"/>
          <p14:tracePt t="31805" x="4178300" y="3314700"/>
          <p14:tracePt t="31821" x="4146550" y="3270250"/>
          <p14:tracePt t="31838" x="4044950" y="3213100"/>
          <p14:tracePt t="31855" x="3930650" y="3181350"/>
          <p14:tracePt t="31872" x="3822700" y="3162300"/>
          <p14:tracePt t="31888" x="3708400" y="3136900"/>
          <p14:tracePt t="31905" x="3594100" y="3098800"/>
          <p14:tracePt t="31922" x="3479800" y="3067050"/>
          <p14:tracePt t="31938" x="3333750" y="3048000"/>
          <p14:tracePt t="31955" x="3143250" y="3022600"/>
          <p14:tracePt t="31972" x="2978150" y="2990850"/>
          <p14:tracePt t="31989" x="2749550" y="2959100"/>
          <p14:tracePt t="32005" x="2616200" y="2959100"/>
          <p14:tracePt t="32022" x="2495550" y="2965450"/>
          <p14:tracePt t="32038" x="2355850" y="3009900"/>
          <p14:tracePt t="32055" x="2209800" y="3054350"/>
          <p14:tracePt t="32072" x="2063750" y="3098800"/>
          <p14:tracePt t="32088" x="1905000" y="3149600"/>
          <p14:tracePt t="32105" x="1771650" y="3219450"/>
          <p14:tracePt t="32122" x="1651000" y="3340100"/>
          <p14:tracePt t="32138" x="1562100" y="3511550"/>
          <p14:tracePt t="32155" x="1485900" y="3702050"/>
          <p14:tracePt t="32172" x="1435100" y="3924300"/>
          <p14:tracePt t="32189" x="1422400" y="4146550"/>
          <p14:tracePt t="32206" x="1422400" y="4286250"/>
          <p14:tracePt t="32222" x="1422400" y="4438650"/>
          <p14:tracePt t="32238" x="1422400" y="4578350"/>
          <p14:tracePt t="32255" x="1409700" y="4686300"/>
          <p14:tracePt t="32272" x="1403350" y="4775200"/>
          <p14:tracePt t="32289" x="1384300" y="4832350"/>
          <p14:tracePt t="32305" x="1384300" y="4876800"/>
          <p14:tracePt t="32322" x="1390650" y="4946650"/>
          <p14:tracePt t="32339" x="1447800" y="5060950"/>
          <p14:tracePt t="32355" x="1524000" y="5130800"/>
          <p14:tracePt t="32372" x="1631950" y="5187950"/>
          <p14:tracePt t="32389" x="1835150" y="5232400"/>
          <p14:tracePt t="32405" x="1981200" y="5264150"/>
          <p14:tracePt t="32422" x="2152650" y="5276850"/>
          <p14:tracePt t="32439" x="2381250" y="5295900"/>
          <p14:tracePt t="32456" x="2597150" y="5295900"/>
          <p14:tracePt t="32472" x="2806700" y="5295900"/>
          <p14:tracePt t="32489" x="2984500" y="5295900"/>
          <p14:tracePt t="32505" x="3143250" y="5295900"/>
          <p14:tracePt t="32522" x="3263900" y="5295900"/>
          <p14:tracePt t="32539" x="3371850" y="5283200"/>
          <p14:tracePt t="32556" x="3479800" y="5232400"/>
          <p14:tracePt t="32573" x="3575050" y="5168900"/>
          <p14:tracePt t="32589" x="3714750" y="5035550"/>
          <p14:tracePt t="32605" x="3822700" y="4927600"/>
          <p14:tracePt t="32622" x="3917950" y="4845050"/>
          <p14:tracePt t="32639" x="3994150" y="4768850"/>
          <p14:tracePt t="32656" x="4095750" y="4648200"/>
          <p14:tracePt t="32673" x="4178300" y="4514850"/>
          <p14:tracePt t="32689" x="4248150" y="4394200"/>
          <p14:tracePt t="32706" x="4318000" y="4273550"/>
          <p14:tracePt t="32722" x="4362450" y="4140200"/>
          <p14:tracePt t="32738" x="4375150" y="3994150"/>
          <p14:tracePt t="32755" x="4375150" y="3841750"/>
          <p14:tracePt t="32772" x="4362450" y="3708400"/>
          <p14:tracePt t="32788" x="4260850" y="3517900"/>
          <p14:tracePt t="32806" x="4197350" y="3448050"/>
          <p14:tracePt t="32822" x="4102100" y="3390900"/>
          <p14:tracePt t="32839" x="4000500" y="3340100"/>
          <p14:tracePt t="32856" x="3848100" y="3295650"/>
          <p14:tracePt t="32872" x="3714750" y="3257550"/>
          <p14:tracePt t="32889" x="3625850" y="3225800"/>
          <p14:tracePt t="32906" x="3530600" y="3181350"/>
          <p14:tracePt t="32923" x="3409950" y="3130550"/>
          <p14:tracePt t="32939" x="3263900" y="3079750"/>
          <p14:tracePt t="32956" x="3117850" y="3041650"/>
          <p14:tracePt t="32974" x="2971800" y="3022600"/>
          <p14:tracePt t="32989" x="2876550" y="3022600"/>
          <p14:tracePt t="33006" x="2774950" y="3022600"/>
          <p14:tracePt t="33023" x="2641600" y="3079750"/>
          <p14:tracePt t="33039" x="2482850" y="3187700"/>
          <p14:tracePt t="33056" x="2343150" y="3308350"/>
          <p14:tracePt t="33072" x="2241550" y="3448050"/>
          <p14:tracePt t="33089" x="2159000" y="3587750"/>
          <p14:tracePt t="33105" x="2120900" y="3740150"/>
          <p14:tracePt t="33122" x="2095500" y="3905250"/>
          <p14:tracePt t="33139" x="2076450" y="4051300"/>
          <p14:tracePt t="33155" x="2051050" y="4241800"/>
          <p14:tracePt t="33172" x="2006600" y="4425950"/>
          <p14:tracePt t="33189" x="1930400" y="4667250"/>
          <p14:tracePt t="33205" x="1892300" y="4806950"/>
          <p14:tracePt t="33222" x="1885950" y="4902200"/>
          <p14:tracePt t="33239" x="1885950" y="4991100"/>
          <p14:tracePt t="33255" x="1885950" y="5067300"/>
          <p14:tracePt t="33272" x="1936750" y="5124450"/>
          <p14:tracePt t="33289" x="2019300" y="5175250"/>
          <p14:tracePt t="33305" x="2146300" y="5232400"/>
          <p14:tracePt t="33322" x="2266950" y="5264150"/>
          <p14:tracePt t="33339" x="2393950" y="5289550"/>
          <p14:tracePt t="33356" x="2520950" y="5308600"/>
          <p14:tracePt t="33373" x="2660650" y="5308600"/>
          <p14:tracePt t="33389" x="2730500" y="5308600"/>
          <p14:tracePt t="33406" x="2768600" y="5295900"/>
          <p14:tracePt t="33422" x="2857500" y="5276850"/>
          <p14:tracePt t="33439" x="2952750" y="5257800"/>
          <p14:tracePt t="33456" x="3054350" y="5226050"/>
          <p14:tracePt t="33473" x="3136900" y="5194300"/>
          <p14:tracePt t="33489" x="3187700" y="5181600"/>
          <p14:tracePt t="33506" x="3219450" y="5175250"/>
          <p14:tracePt t="33522" x="3238500" y="5175250"/>
          <p14:tracePt t="33539" x="3295650" y="5175250"/>
          <p14:tracePt t="33556" x="3327400" y="5175250"/>
          <p14:tracePt t="33573" x="3371850" y="5175250"/>
          <p14:tracePt t="33589" x="3403600" y="5168900"/>
          <p14:tracePt t="33606" x="3435350" y="5156200"/>
          <p14:tracePt t="33622" x="3486150" y="5156200"/>
          <p14:tracePt t="33639" x="3587750" y="5149850"/>
          <p14:tracePt t="33656" x="3714750" y="5149850"/>
          <p14:tracePt t="33672" x="3841750" y="5149850"/>
          <p14:tracePt t="33689" x="3962400" y="5149850"/>
          <p14:tracePt t="33706" x="4095750" y="5149850"/>
          <p14:tracePt t="33722" x="4235450" y="5143500"/>
          <p14:tracePt t="33739" x="4381500" y="5105400"/>
          <p14:tracePt t="33756" x="4546600" y="5010150"/>
          <p14:tracePt t="33773" x="4743450" y="4800600"/>
          <p14:tracePt t="33789" x="4813300" y="4629150"/>
          <p14:tracePt t="33806" x="4826000" y="4445000"/>
          <p14:tracePt t="33823" x="4826000" y="4248150"/>
          <p14:tracePt t="33839" x="4826000" y="4083050"/>
          <p14:tracePt t="33856" x="4787900" y="3930650"/>
          <p14:tracePt t="33873" x="4718050" y="3797300"/>
          <p14:tracePt t="33889" x="4648200" y="3683000"/>
          <p14:tracePt t="33906" x="4565650" y="3562350"/>
          <p14:tracePt t="33923" x="4464050" y="3460750"/>
          <p14:tracePt t="33939" x="4368800" y="3359150"/>
          <p14:tracePt t="33956" x="4311650" y="3302000"/>
          <p14:tracePt t="33973" x="4248150" y="3251200"/>
          <p14:tracePt t="33990" x="4216400" y="3232150"/>
          <p14:tracePt t="34006" x="4133850" y="3200400"/>
          <p14:tracePt t="34023" x="3981450" y="3168650"/>
          <p14:tracePt t="34040" x="3790950" y="3117850"/>
          <p14:tracePt t="34057" x="3606800" y="3079750"/>
          <p14:tracePt t="34073" x="3435350" y="3073400"/>
          <p14:tracePt t="34090" x="3289300" y="3073400"/>
          <p14:tracePt t="34107" x="3136900" y="3092450"/>
          <p14:tracePt t="34124" x="2959100" y="3155950"/>
          <p14:tracePt t="34141" x="2717800" y="3213100"/>
          <p14:tracePt t="34157" x="2584450" y="3238500"/>
          <p14:tracePt t="34174" x="2463800" y="3276600"/>
          <p14:tracePt t="34190" x="2374900" y="3308350"/>
          <p14:tracePt t="34207" x="2273300" y="3371850"/>
          <p14:tracePt t="34223" x="2146300" y="3448050"/>
          <p14:tracePt t="34240" x="2057400" y="3517900"/>
          <p14:tracePt t="34257" x="1943100" y="3613150"/>
          <p14:tracePt t="34273" x="1835150" y="3714750"/>
          <p14:tracePt t="34290" x="1720850" y="3860800"/>
          <p14:tracePt t="34307" x="1651000" y="3987800"/>
          <p14:tracePt t="34323" x="1619250" y="4133850"/>
          <p14:tracePt t="34340" x="1606550" y="4273550"/>
          <p14:tracePt t="34358" x="1606550" y="4470400"/>
          <p14:tracePt t="34374" x="1663700" y="4641850"/>
          <p14:tracePt t="34390" x="1778000" y="4826000"/>
          <p14:tracePt t="34407" x="1930400" y="5010150"/>
          <p14:tracePt t="34424" x="2095500" y="5149850"/>
          <p14:tracePt t="34440" x="2216150" y="5219700"/>
          <p14:tracePt t="34457" x="2311400" y="5238750"/>
          <p14:tracePt t="34473" x="2374900" y="5245100"/>
          <p14:tracePt t="34490" x="2451100" y="5245100"/>
          <p14:tracePt t="34507" x="2501900" y="5245100"/>
          <p14:tracePt t="34524" x="2603500" y="5245100"/>
          <p14:tracePt t="34540" x="2692400" y="5245100"/>
          <p14:tracePt t="34557" x="2787650" y="5245100"/>
          <p14:tracePt t="34574" x="2806700" y="5238750"/>
          <p14:tracePt t="34590" x="2844800" y="5219700"/>
          <p14:tracePt t="34607" x="2870200" y="5187950"/>
          <p14:tracePt t="34624" x="2882900" y="5175250"/>
          <p14:tracePt t="34641" x="2882900" y="5162550"/>
          <p14:tracePt t="34657" x="2882900" y="5156200"/>
          <p14:tracePt t="34718" x="2889250" y="5156200"/>
          <p14:tracePt t="34785" x="2895600" y="5156200"/>
          <p14:tracePt t="34799" x="2908300" y="5156200"/>
          <p14:tracePt t="34807" x="2914650" y="5162550"/>
          <p14:tracePt t="34815" x="2921000" y="5168900"/>
          <p14:tracePt t="34881" x="2933700" y="5175250"/>
          <p14:tracePt t="34887" x="2940050" y="5175250"/>
          <p14:tracePt t="34903" x="2952750" y="5181600"/>
          <p14:tracePt t="34911" x="2971800" y="5194300"/>
          <p14:tracePt t="34924" x="2984500" y="5194300"/>
          <p14:tracePt t="34941" x="3086100" y="5207000"/>
          <p14:tracePt t="34957" x="3175000" y="5219700"/>
          <p14:tracePt t="34974" x="3270250" y="5219700"/>
          <p14:tracePt t="34991" x="3378200" y="5219700"/>
          <p14:tracePt t="35008" x="3492500" y="5219700"/>
          <p14:tracePt t="35024" x="3587750" y="5194300"/>
          <p14:tracePt t="35041" x="3632200" y="5181600"/>
          <p14:tracePt t="35058" x="3651250" y="5181600"/>
          <p14:tracePt t="35091" x="3657600" y="5181600"/>
          <p14:tracePt t="35108" x="3676650" y="5168900"/>
          <p14:tracePt t="35124" x="3695700" y="5156200"/>
          <p14:tracePt t="35141" x="3727450" y="5130800"/>
          <p14:tracePt t="35159" x="3746500" y="5118100"/>
          <p14:tracePt t="35199" x="3746500" y="5111750"/>
          <p14:tracePt t="35215" x="3746500" y="5105400"/>
          <p14:tracePt t="35224" x="3746500" y="5099050"/>
          <p14:tracePt t="35391" x="3746500" y="5092700"/>
          <p14:tracePt t="35489" x="3752850" y="5092700"/>
          <p14:tracePt t="35511" x="3759200" y="5092700"/>
          <p14:tracePt t="35520" x="3765550" y="5092700"/>
          <p14:tracePt t="35599" x="3771900" y="5092700"/>
          <p14:tracePt t="35607" x="3778250" y="5092700"/>
          <p14:tracePt t="35615" x="3784600" y="5086350"/>
          <p14:tracePt t="35625" x="3784600" y="5080000"/>
          <p14:tracePt t="35642" x="3797300" y="5073650"/>
          <p14:tracePt t="35658" x="3797300" y="5067300"/>
          <p14:tracePt t="35951" x="3797300" y="5054600"/>
          <p14:tracePt t="35959" x="3797300" y="5048250"/>
          <p14:tracePt t="35991" x="3797300" y="5035550"/>
          <p14:tracePt t="35999" x="3803650" y="5035550"/>
          <p14:tracePt t="36015" x="3810000" y="5022850"/>
          <p14:tracePt t="36025" x="3816350" y="5016500"/>
          <p14:tracePt t="36042" x="3822700" y="5003800"/>
          <p14:tracePt t="36059" x="3829050" y="4997450"/>
          <p14:tracePt t="36075" x="3835400" y="4984750"/>
          <p14:tracePt t="36092" x="3841750" y="4984750"/>
          <p14:tracePt t="36199" x="3848100" y="4984750"/>
          <p14:tracePt t="36215" x="3854450" y="4984750"/>
          <p14:tracePt t="36263" x="3860800" y="4984750"/>
          <p14:tracePt t="36271" x="3873500" y="4984750"/>
          <p14:tracePt t="36295" x="3879850" y="4984750"/>
          <p14:tracePt t="36303" x="3886200" y="4991100"/>
          <p14:tracePt t="36311" x="3898900" y="4991100"/>
          <p14:tracePt t="36327" x="3930650" y="5003800"/>
          <p14:tracePt t="36343" x="3962400" y="5010150"/>
          <p14:tracePt t="36359" x="4013200" y="5016500"/>
          <p14:tracePt t="36376" x="4127500" y="5035550"/>
          <p14:tracePt t="36392" x="4451350" y="5080000"/>
          <p14:tracePt t="36409" x="4787900" y="5111750"/>
          <p14:tracePt t="36426" x="5137150" y="5111750"/>
          <p14:tracePt t="36442" x="5359400" y="5111750"/>
          <p14:tracePt t="36459" x="5429250" y="5111750"/>
          <p14:tracePt t="36476" x="5441950" y="5111750"/>
          <p14:tracePt t="36492" x="5448300" y="5111750"/>
          <p14:tracePt t="36509" x="5537200" y="5111750"/>
          <p14:tracePt t="36526" x="5695950" y="5111750"/>
          <p14:tracePt t="36542" x="5918200" y="5105400"/>
          <p14:tracePt t="36559" x="6375400" y="5029200"/>
          <p14:tracePt t="36576" x="6705600" y="4984750"/>
          <p14:tracePt t="36592" x="6902450" y="4965700"/>
          <p14:tracePt t="36609" x="6991350" y="4965700"/>
          <p14:tracePt t="36626" x="7004050" y="4965700"/>
          <p14:tracePt t="36642" x="7035800" y="4965700"/>
          <p14:tracePt t="36659" x="7061200" y="4965700"/>
          <p14:tracePt t="36676" x="7112000" y="4953000"/>
          <p14:tracePt t="36693" x="7245350" y="4921250"/>
          <p14:tracePt t="36709" x="7353300" y="4902200"/>
          <p14:tracePt t="36726" x="7435850" y="4864100"/>
          <p14:tracePt t="36743" x="7454900" y="4845050"/>
          <p14:tracePt t="36759" x="7461250" y="4832350"/>
          <p14:tracePt t="36951" x="7467600" y="4826000"/>
          <p14:tracePt t="36959" x="7486650" y="4787900"/>
          <p14:tracePt t="36967" x="7518400" y="4743450"/>
          <p14:tracePt t="36976" x="7556500" y="4705350"/>
          <p14:tracePt t="36993" x="7702550" y="4629150"/>
          <p14:tracePt t="37009" x="7905750" y="4527550"/>
          <p14:tracePt t="37026" x="8051800" y="4476750"/>
          <p14:tracePt t="37043" x="8229600" y="4432300"/>
          <p14:tracePt t="37060" x="8394700" y="4375150"/>
          <p14:tracePt t="37076" x="8540750" y="4343400"/>
          <p14:tracePt t="37094" x="8775700" y="4260850"/>
          <p14:tracePt t="37111" x="8940800" y="4203700"/>
          <p14:tracePt t="37126" x="9131300" y="4159250"/>
          <p14:tracePt t="37143" x="9277350" y="4133850"/>
          <p14:tracePt t="37160" x="9378950" y="4114800"/>
          <p14:tracePt t="37176" x="9455150" y="4083050"/>
          <p14:tracePt t="37193" x="9480550" y="4057650"/>
          <p14:tracePt t="37210" x="9512300" y="3994150"/>
          <p14:tracePt t="37226" x="9537700" y="3924300"/>
          <p14:tracePt t="37243" x="9582150" y="3810000"/>
          <p14:tracePt t="37248" x="9601200" y="3746500"/>
          <p14:tracePt t="37260" x="9620250" y="3676650"/>
          <p14:tracePt t="37276" x="9645650" y="3524250"/>
          <p14:tracePt t="37294" x="9664700" y="3352800"/>
          <p14:tracePt t="37310" x="9664700" y="3251200"/>
          <p14:tracePt t="37326" x="9620250" y="3155950"/>
          <p14:tracePt t="37343" x="9474200" y="3028950"/>
          <p14:tracePt t="37360" x="9277350" y="2927350"/>
          <p14:tracePt t="37377" x="8966200" y="2851150"/>
          <p14:tracePt t="37393" x="8743950" y="2825750"/>
          <p14:tracePt t="37410" x="8591550" y="2825750"/>
          <p14:tracePt t="37427" x="8464550" y="2825750"/>
          <p14:tracePt t="37443" x="8356600" y="2832100"/>
          <p14:tracePt t="37460" x="8248650" y="2857500"/>
          <p14:tracePt t="37477" x="8178800" y="2889250"/>
          <p14:tracePt t="37493" x="8058150" y="2952750"/>
          <p14:tracePt t="37510" x="7969250" y="3022600"/>
          <p14:tracePt t="37526" x="7886700" y="3111500"/>
          <p14:tracePt t="37543" x="7829550" y="3238500"/>
          <p14:tracePt t="37560" x="7804150" y="3340100"/>
          <p14:tracePt t="37576" x="7804150" y="3448050"/>
          <p14:tracePt t="37593" x="7804150" y="3562350"/>
          <p14:tracePt t="37610" x="7823200" y="3702050"/>
          <p14:tracePt t="37626" x="7867650" y="3873500"/>
          <p14:tracePt t="37643" x="7893050" y="4057650"/>
          <p14:tracePt t="37660" x="7937500" y="4241800"/>
          <p14:tracePt t="37676" x="7994650" y="4451350"/>
          <p14:tracePt t="37693" x="8108950" y="4718050"/>
          <p14:tracePt t="37710" x="8210550" y="4864100"/>
          <p14:tracePt t="37727" x="8331200" y="4972050"/>
          <p14:tracePt t="37743" x="8445500" y="5016500"/>
          <p14:tracePt t="37760" x="8547100" y="5041900"/>
          <p14:tracePt t="37777" x="8667750" y="5060950"/>
          <p14:tracePt t="37793" x="8801100" y="5073650"/>
          <p14:tracePt t="37810" x="8947150" y="5105400"/>
          <p14:tracePt t="37827" x="9105900" y="5124450"/>
          <p14:tracePt t="37843" x="9309100" y="5137150"/>
          <p14:tracePt t="37860" x="9493250" y="5137150"/>
          <p14:tracePt t="37878" x="9791700" y="5137150"/>
          <p14:tracePt t="37893" x="9969500" y="5130800"/>
          <p14:tracePt t="37910" x="10128250" y="5086350"/>
          <p14:tracePt t="37927" x="10242550" y="5029200"/>
          <p14:tracePt t="37944" x="10337800" y="4914900"/>
          <p14:tracePt t="37960" x="10388600" y="4775200"/>
          <p14:tracePt t="37977" x="10445750" y="4610100"/>
          <p14:tracePt t="37994" x="10502900" y="4470400"/>
          <p14:tracePt t="38010" x="10547350" y="4368800"/>
          <p14:tracePt t="38027" x="10560050" y="4267200"/>
          <p14:tracePt t="38044" x="10560050" y="4171950"/>
          <p14:tracePt t="38060" x="10560050" y="4044950"/>
          <p14:tracePt t="38077" x="10560050" y="3867150"/>
          <p14:tracePt t="38094" x="10560050" y="3771900"/>
          <p14:tracePt t="38112" x="10560050" y="3695700"/>
          <p14:tracePt t="38127" x="10560050" y="3625850"/>
          <p14:tracePt t="38144" x="10509250" y="3517900"/>
          <p14:tracePt t="38161" x="10401300" y="3384550"/>
          <p14:tracePt t="38177" x="10223500" y="3251200"/>
          <p14:tracePt t="38194" x="10128250" y="3187700"/>
          <p14:tracePt t="38211" x="10077450" y="3168650"/>
          <p14:tracePt t="38227" x="10064750" y="3168650"/>
          <p14:tracePt t="38295" x="10064750" y="3162300"/>
          <p14:tracePt t="38303" x="10058400" y="3162300"/>
          <p14:tracePt t="38311" x="10045700" y="3162300"/>
          <p14:tracePt t="38327" x="9994900" y="3143250"/>
          <p14:tracePt t="38344" x="9906000" y="3136900"/>
          <p14:tracePt t="38361" x="9810750" y="3117850"/>
          <p14:tracePt t="38377" x="9734550" y="3105150"/>
          <p14:tracePt t="38394" x="9671050" y="3098800"/>
          <p14:tracePt t="38411" x="9632950" y="3092450"/>
          <p14:tracePt t="38427" x="9607550" y="3092450"/>
          <p14:tracePt t="38444" x="9582150" y="3086100"/>
          <p14:tracePt t="38461" x="9575800" y="3079750"/>
          <p14:tracePt t="38543" x="9582150" y="3079750"/>
          <p14:tracePt t="38551" x="9594850" y="3086100"/>
          <p14:tracePt t="38561" x="9613900" y="3092450"/>
          <p14:tracePt t="38578" x="9652000" y="3098800"/>
          <p14:tracePt t="38594" x="9683750" y="3098800"/>
          <p14:tracePt t="38611" x="9709150" y="3098800"/>
          <p14:tracePt t="38628" x="9721850" y="3098800"/>
          <p14:tracePt t="38644" x="9728200" y="3098800"/>
          <p14:tracePt t="38769" x="9734550" y="3098800"/>
          <p14:tracePt t="38823" x="9728200" y="3098800"/>
          <p14:tracePt t="38839" x="9715500" y="3098800"/>
          <p14:tracePt t="38847" x="9702800" y="3098800"/>
          <p14:tracePt t="38863" x="9658350" y="3098800"/>
          <p14:tracePt t="38878" x="9632950" y="3098800"/>
          <p14:tracePt t="38895" x="9613900" y="3098800"/>
          <p14:tracePt t="38928" x="9607550" y="3098800"/>
          <p14:tracePt t="38945" x="9594850" y="3098800"/>
          <p14:tracePt t="38961" x="9582150" y="3098800"/>
          <p14:tracePt t="38978" x="9563100" y="3092450"/>
          <p14:tracePt t="39031" x="9563100" y="3086100"/>
          <p14:tracePt t="39040" x="9556750" y="3067050"/>
          <p14:tracePt t="39049" x="9556750" y="3060700"/>
          <p14:tracePt t="39061" x="9556750" y="3041650"/>
          <p14:tracePt t="39078" x="9556750" y="3022600"/>
          <p14:tracePt t="39095" x="9594850" y="3003550"/>
          <p14:tracePt t="39111" x="9645650" y="2997200"/>
          <p14:tracePt t="39128" x="9709150" y="2984500"/>
          <p14:tracePt t="39145" x="9747250" y="2971800"/>
          <p14:tracePt t="39162" x="9779000" y="2965450"/>
          <p14:tracePt t="39223" x="9785350" y="2965450"/>
          <p14:tracePt t="39255" x="9791700" y="2959100"/>
          <p14:tracePt t="39264" x="9791700" y="2952750"/>
          <p14:tracePt t="39280" x="9791700" y="2940050"/>
          <p14:tracePt t="39287" x="9791700" y="2933700"/>
          <p14:tracePt t="39296" x="9772650" y="2921000"/>
          <p14:tracePt t="39311" x="9715500" y="2901950"/>
          <p14:tracePt t="39328" x="9664700" y="2876550"/>
          <p14:tracePt t="39345" x="9626600" y="2870200"/>
          <p14:tracePt t="39361" x="9588500" y="2857500"/>
          <p14:tracePt t="39378" x="9537700" y="2851150"/>
          <p14:tracePt t="39395" x="9480550" y="2844800"/>
          <p14:tracePt t="39412" x="9436100" y="2844800"/>
          <p14:tracePt t="39428" x="9321800" y="2844800"/>
          <p14:tracePt t="39446" x="9175750" y="2844800"/>
          <p14:tracePt t="39462" x="9004300" y="2844800"/>
          <p14:tracePt t="39478" x="8845550" y="2844800"/>
          <p14:tracePt t="39495" x="8693150" y="2844800"/>
          <p14:tracePt t="39512" x="8553450" y="2844800"/>
          <p14:tracePt t="39528" x="8496300" y="2838450"/>
          <p14:tracePt t="39545" x="8483600" y="2838450"/>
          <p14:tracePt t="39592" x="8477250" y="2838450"/>
          <p14:tracePt t="39601" x="8470900" y="2838450"/>
          <p14:tracePt t="39612" x="8464550" y="2844800"/>
          <p14:tracePt t="39629" x="8439150" y="2870200"/>
          <p14:tracePt t="39646" x="8401050" y="2908300"/>
          <p14:tracePt t="39662" x="8375650" y="2921000"/>
          <p14:tracePt t="39678" x="8356600" y="2940050"/>
          <p14:tracePt t="39695" x="8331200" y="2946400"/>
          <p14:tracePt t="39712" x="8305800" y="2959100"/>
          <p14:tracePt t="39729" x="8261350" y="2971800"/>
          <p14:tracePt t="39745" x="8210550" y="2990850"/>
          <p14:tracePt t="39752" x="8191500" y="2997200"/>
          <p14:tracePt t="39762" x="8178800" y="3009900"/>
          <p14:tracePt t="39779" x="8159750" y="3028950"/>
          <p14:tracePt t="39795" x="8153400" y="3041650"/>
          <p14:tracePt t="39887" x="8140700" y="3054350"/>
          <p14:tracePt t="39898" x="8134350" y="3060700"/>
          <p14:tracePt t="39903" x="8115300" y="3079750"/>
          <p14:tracePt t="39912" x="8096250" y="3098800"/>
          <p14:tracePt t="39929" x="8032750" y="3155950"/>
          <p14:tracePt t="39946" x="7969250" y="3219450"/>
          <p14:tracePt t="39962" x="7880350" y="3321050"/>
          <p14:tracePt t="39979" x="7816850" y="3422650"/>
          <p14:tracePt t="39996" x="7747000" y="3556000"/>
          <p14:tracePt t="40012" x="7696200" y="3651250"/>
          <p14:tracePt t="40030" x="7651750" y="3778250"/>
          <p14:tracePt t="40046" x="7632700" y="3841750"/>
          <p14:tracePt t="40062" x="7626350" y="3905250"/>
          <p14:tracePt t="40079" x="7620000" y="3956050"/>
          <p14:tracePt t="40096" x="7607300" y="4000500"/>
          <p14:tracePt t="40112" x="7600950" y="4051300"/>
          <p14:tracePt t="40129" x="7594600" y="4083050"/>
          <p14:tracePt t="40146" x="7588250" y="4108450"/>
          <p14:tracePt t="40162" x="7588250" y="4121150"/>
          <p14:tracePt t="40311" x="7594600" y="4121150"/>
          <p14:tracePt t="40375" x="7600950" y="4121150"/>
          <p14:tracePt t="40391" x="7613650" y="4121150"/>
          <p14:tracePt t="40399" x="7620000" y="4121150"/>
          <p14:tracePt t="40415" x="7626350" y="4121150"/>
          <p14:tracePt t="40430" x="7632700" y="4121150"/>
          <p14:tracePt t="40447" x="7645400" y="4121150"/>
          <p14:tracePt t="40462" x="7645400" y="4127500"/>
          <p14:tracePt t="40479" x="7645400" y="4140200"/>
          <p14:tracePt t="40496" x="7645400" y="4165600"/>
          <p14:tracePt t="40513" x="7645400" y="4184650"/>
          <p14:tracePt t="40529" x="7645400" y="4210050"/>
          <p14:tracePt t="40546" x="7645400" y="4222750"/>
          <p14:tracePt t="40563" x="7645400" y="4235450"/>
          <p14:tracePt t="40579" x="7645400" y="4241800"/>
          <p14:tracePt t="40596" x="7645400" y="4248150"/>
          <p14:tracePt t="40613" x="7645400" y="4260850"/>
          <p14:tracePt t="40630" x="7677150" y="4267200"/>
          <p14:tracePt t="40646" x="7708900" y="4273550"/>
          <p14:tracePt t="40663" x="7747000" y="4273550"/>
          <p14:tracePt t="40680" x="7772400" y="4273550"/>
          <p14:tracePt t="40696" x="7791450" y="4273550"/>
          <p14:tracePt t="40713" x="7816850" y="4248150"/>
          <p14:tracePt t="40730" x="7829550" y="4229100"/>
          <p14:tracePt t="40746" x="7842250" y="4210050"/>
          <p14:tracePt t="40751" x="7842250" y="4203700"/>
          <p14:tracePt t="40763" x="7842250" y="4197350"/>
          <p14:tracePt t="40847" x="7842250" y="4191000"/>
          <p14:tracePt t="40882" x="7829550" y="4191000"/>
          <p14:tracePt t="41209" x="7816850" y="4191000"/>
          <p14:tracePt t="41215" x="7791450" y="4191000"/>
          <p14:tracePt t="41230" x="7753350" y="4203700"/>
          <p14:tracePt t="41246" x="7708900" y="4222750"/>
          <p14:tracePt t="41254" x="7702550" y="4235450"/>
          <p14:tracePt t="41263" x="7689850" y="4235450"/>
          <p14:tracePt t="41280" x="7670800" y="4260850"/>
          <p14:tracePt t="41297" x="7664450" y="4298950"/>
          <p14:tracePt t="41313" x="7651750" y="4381500"/>
          <p14:tracePt t="41330" x="7645400" y="4476750"/>
          <p14:tracePt t="41347" x="7639050" y="4584700"/>
          <p14:tracePt t="41363" x="7632700" y="4699000"/>
          <p14:tracePt t="41380" x="7632700" y="4806950"/>
          <p14:tracePt t="41398" x="7632700" y="4972050"/>
          <p14:tracePt t="41413" x="7632700" y="5073650"/>
          <p14:tracePt t="41430" x="7632700" y="5156200"/>
          <p14:tracePt t="41447" x="7607300" y="5295900"/>
          <p14:tracePt t="41463" x="7594600" y="5461000"/>
          <p14:tracePt t="41480" x="7569200" y="5632450"/>
          <p14:tracePt t="41497" x="7562850" y="5778500"/>
          <p14:tracePt t="41514" x="7562850" y="5886450"/>
          <p14:tracePt t="41530" x="7562850" y="5975350"/>
          <p14:tracePt t="41547" x="7562850" y="6026150"/>
          <p14:tracePt t="41564" x="7562850" y="6064250"/>
          <p14:tracePt t="41580" x="7562850" y="6089650"/>
          <p14:tracePt t="41597" x="7562850" y="6096000"/>
          <p14:tracePt t="41614" x="7581900" y="6121400"/>
          <p14:tracePt t="41630" x="7607300" y="6121400"/>
          <p14:tracePt t="41647" x="7613650" y="6121400"/>
          <p14:tracePt t="41664" x="7632700" y="6121400"/>
          <p14:tracePt t="41680" x="7677150" y="6121400"/>
          <p14:tracePt t="41697" x="7747000" y="6134100"/>
          <p14:tracePt t="41714" x="7753350" y="6134100"/>
          <p14:tracePt t="41935" x="7759700" y="6134100"/>
          <p14:tracePt t="41952" x="7766050" y="6115050"/>
          <p14:tracePt t="41959" x="7766050" y="6108700"/>
          <p14:tracePt t="41968" x="7766050" y="6096000"/>
          <p14:tracePt t="41981" x="7766050" y="6076950"/>
          <p14:tracePt t="41998" x="7766050" y="6057900"/>
          <p14:tracePt t="42014" x="7766050" y="6045200"/>
          <p14:tracePt t="42031" x="7772400" y="6032500"/>
          <p14:tracePt t="42047" x="7772400" y="6019800"/>
          <p14:tracePt t="42064" x="7785100" y="6000750"/>
          <p14:tracePt t="42081" x="7797800" y="5981700"/>
          <p14:tracePt t="42097" x="7810500" y="5962650"/>
          <p14:tracePt t="42114" x="7810500" y="5943600"/>
          <p14:tracePt t="42131" x="7829550" y="5899150"/>
          <p14:tracePt t="42148" x="7842250" y="5848350"/>
          <p14:tracePt t="42164" x="7861300" y="5784850"/>
          <p14:tracePt t="42182" x="7867650" y="5740400"/>
          <p14:tracePt t="42198" x="7880350" y="5721350"/>
          <p14:tracePt t="42214" x="7880350" y="5708650"/>
          <p14:tracePt t="42231" x="7880350" y="5702300"/>
          <p14:tracePt t="42247" x="7880350" y="5695950"/>
          <p14:tracePt t="42264" x="7880350" y="5676900"/>
          <p14:tracePt t="42281" x="7880350" y="5664200"/>
          <p14:tracePt t="42298" x="7880350" y="5657850"/>
          <p14:tracePt t="42607" x="7880350" y="5645150"/>
          <p14:tracePt t="42615" x="7880350" y="5638800"/>
          <p14:tracePt t="42623" x="7880350" y="5626100"/>
          <p14:tracePt t="42632" x="7880350" y="5619750"/>
          <p14:tracePt t="42648" x="7880350" y="5594350"/>
          <p14:tracePt t="42665" x="7886700" y="5575300"/>
          <p14:tracePt t="42681" x="7893050" y="5562600"/>
          <p14:tracePt t="42698" x="7893050" y="5549900"/>
          <p14:tracePt t="42715" x="7905750" y="5530850"/>
          <p14:tracePt t="42731" x="7924800" y="5518150"/>
          <p14:tracePt t="42748" x="7943850" y="5486400"/>
          <p14:tracePt t="42755" x="7943850" y="5473700"/>
          <p14:tracePt t="42765" x="7956550" y="5461000"/>
          <p14:tracePt t="42782" x="7962900" y="5435600"/>
          <p14:tracePt t="42798" x="7962900" y="5422900"/>
          <p14:tracePt t="42871" x="7969250" y="5416550"/>
          <p14:tracePt t="42880" x="7969250" y="5410200"/>
          <p14:tracePt t="42888" x="7969250" y="5397500"/>
          <p14:tracePt t="42898" x="7962900" y="5391150"/>
          <p14:tracePt t="42915" x="7962900" y="5384800"/>
          <p14:tracePt t="42932" x="7956550" y="5359400"/>
          <p14:tracePt t="42948" x="7950200" y="5340350"/>
          <p14:tracePt t="42965" x="7931150" y="5283200"/>
          <p14:tracePt t="42982" x="7861300" y="5219700"/>
          <p14:tracePt t="42998" x="7747000" y="5181600"/>
          <p14:tracePt t="43015" x="7632700" y="5175250"/>
          <p14:tracePt t="43032" x="7543800" y="5156200"/>
          <p14:tracePt t="43048" x="7467600" y="5143500"/>
          <p14:tracePt t="43065" x="7410450" y="5118100"/>
          <p14:tracePt t="43082" x="7353300" y="5099050"/>
          <p14:tracePt t="43098" x="7321550" y="5092700"/>
          <p14:tracePt t="43115" x="7308850" y="5092700"/>
          <p14:tracePt t="43148" x="7308850" y="5086350"/>
          <p14:tracePt t="43243" x="7315200" y="5073650"/>
          <p14:tracePt t="43247" x="7334250" y="5073650"/>
          <p14:tracePt t="43256" x="7359650" y="5054600"/>
          <p14:tracePt t="43265" x="7366000" y="5048250"/>
          <p14:tracePt t="43282" x="7410450" y="5029200"/>
          <p14:tracePt t="43299" x="7429500" y="5022850"/>
          <p14:tracePt t="43315" x="7461250" y="5022850"/>
          <p14:tracePt t="43332" x="7486650" y="5016500"/>
          <p14:tracePt t="43348" x="7518400" y="5003800"/>
          <p14:tracePt t="43367" x="7562850" y="5003800"/>
          <p14:tracePt t="43382" x="7600950" y="4997450"/>
          <p14:tracePt t="43399" x="7645400" y="4997450"/>
          <p14:tracePt t="43415" x="7683500" y="4991100"/>
          <p14:tracePt t="43432" x="7759700" y="4978400"/>
          <p14:tracePt t="43449" x="7886700" y="4978400"/>
          <p14:tracePt t="43465" x="8077200" y="4978400"/>
          <p14:tracePt t="43482" x="8439150" y="4927600"/>
          <p14:tracePt t="43499" x="9131300" y="4889500"/>
          <p14:tracePt t="43515" x="9963150" y="4864100"/>
          <p14:tracePt t="43532" x="10839450" y="4864100"/>
          <p14:tracePt t="43550" x="11715750" y="4857750"/>
          <p14:tracePt t="43566" x="11893550" y="4826000"/>
          <p14:tracePt t="43582" x="11906250" y="4826000"/>
          <p14:tracePt t="43615" x="11906250" y="4787900"/>
          <p14:tracePt t="43632" x="11868150" y="4711700"/>
          <p14:tracePt t="43649" x="11823700" y="4597400"/>
          <p14:tracePt t="43666" x="11772900" y="4489450"/>
          <p14:tracePt t="43682" x="11709400" y="4387850"/>
          <p14:tracePt t="43699" x="11645900" y="4305300"/>
          <p14:tracePt t="43715" x="11620500" y="4298950"/>
          <p14:tracePt t="43732" x="11601450" y="4286250"/>
          <p14:tracePt t="43749" x="11537950" y="4292600"/>
          <p14:tracePt t="43754" x="11499850" y="4318000"/>
          <p14:tracePt t="43766" x="11410950" y="4356100"/>
          <p14:tracePt t="43782" x="11309350" y="4394200"/>
          <p14:tracePt t="43799" x="11201400" y="4413250"/>
          <p14:tracePt t="43816" x="11074400" y="4413250"/>
          <p14:tracePt t="43832" x="10909300" y="4406900"/>
          <p14:tracePt t="43849" x="10712450" y="4324350"/>
          <p14:tracePt t="43866" x="10471150" y="4178300"/>
          <p14:tracePt t="43882" x="10280650" y="4013200"/>
          <p14:tracePt t="43899" x="10179050" y="3848100"/>
          <p14:tracePt t="43916" x="10096500" y="3689350"/>
          <p14:tracePt t="43933" x="10064750" y="3543300"/>
          <p14:tracePt t="43950" x="9994900" y="3263900"/>
          <p14:tracePt t="43966" x="9874250" y="3048000"/>
          <p14:tracePt t="43982" x="9683750" y="2838450"/>
          <p14:tracePt t="43999" x="9378950" y="2679700"/>
          <p14:tracePt t="44016" x="9042400" y="2533650"/>
          <p14:tracePt t="44033" x="8674100" y="2482850"/>
          <p14:tracePt t="44049" x="8362950" y="2470150"/>
          <p14:tracePt t="44066" x="8045450" y="2470150"/>
          <p14:tracePt t="44083" x="7715250" y="2565400"/>
          <p14:tracePt t="44099" x="7391400" y="2717800"/>
          <p14:tracePt t="44116" x="7124700" y="2863850"/>
          <p14:tracePt t="44133" x="6921500" y="2978150"/>
          <p14:tracePt t="44150" x="6635750" y="3124200"/>
          <p14:tracePt t="44166" x="6515100" y="3187700"/>
          <p14:tracePt t="44183" x="6394450" y="3257550"/>
          <p14:tracePt t="44199" x="6318250" y="3371850"/>
          <p14:tracePt t="44216" x="6261100" y="3581400"/>
          <p14:tracePt t="44233" x="6140450" y="3981450"/>
          <p14:tracePt t="44249" x="6057900" y="4495800"/>
          <p14:tracePt t="44256" x="6013450" y="4781550"/>
          <p14:tracePt t="44266" x="5962650" y="5054600"/>
          <p14:tracePt t="44283" x="5918200" y="5410200"/>
          <p14:tracePt t="44300" x="5924550" y="5708650"/>
          <p14:tracePt t="44316" x="6051550" y="5943600"/>
          <p14:tracePt t="44333" x="6197600" y="6083300"/>
          <p14:tracePt t="44350" x="6438900" y="6216650"/>
          <p14:tracePt t="44366" x="6604000" y="6254750"/>
          <p14:tracePt t="44383" x="6756400" y="6267450"/>
          <p14:tracePt t="44400" x="6934200" y="6267450"/>
          <p14:tracePt t="44416" x="7188200" y="6267450"/>
          <p14:tracePt t="44433" x="7556500" y="6267450"/>
          <p14:tracePt t="44449" x="7962900" y="6178550"/>
          <p14:tracePt t="44466" x="8356600" y="6083300"/>
          <p14:tracePt t="44483" x="8674100" y="6026150"/>
          <p14:tracePt t="44499" x="8890000" y="6007100"/>
          <p14:tracePt t="44516" x="9010650" y="5975350"/>
          <p14:tracePt t="44533" x="9124950" y="5905500"/>
          <p14:tracePt t="44550" x="9188450" y="5797550"/>
          <p14:tracePt t="44566" x="9194800" y="5734050"/>
          <p14:tracePt t="44583" x="9194800" y="5695950"/>
          <p14:tracePt t="44600" x="9213850" y="5664200"/>
          <p14:tracePt t="44616" x="9251950" y="5619750"/>
          <p14:tracePt t="44633" x="9309100" y="5568950"/>
          <p14:tracePt t="44650" x="9378950" y="5492750"/>
          <p14:tracePt t="44666" x="9436100" y="5422900"/>
          <p14:tracePt t="44683" x="9461500" y="5365750"/>
          <p14:tracePt t="44700" x="9461500" y="5340350"/>
          <p14:tracePt t="44760" x="9467850" y="5334000"/>
          <p14:tracePt t="44784" x="9467850" y="5314950"/>
          <p14:tracePt t="44791" x="9467850" y="5302250"/>
          <p14:tracePt t="44800" x="9467850" y="5289550"/>
          <p14:tracePt t="44817" x="9467850" y="5270500"/>
          <p14:tracePt t="44833" x="9467850" y="5264150"/>
          <p14:tracePt t="45015" x="9480550" y="5251450"/>
          <p14:tracePt t="45024" x="9486900" y="5251450"/>
          <p14:tracePt t="45035" x="9512300" y="5232400"/>
          <p14:tracePt t="45050" x="9569450" y="5194300"/>
          <p14:tracePt t="45067" x="9607550" y="5156200"/>
          <p14:tracePt t="45083" x="9664700" y="5105400"/>
          <p14:tracePt t="45100" x="9728200" y="5022850"/>
          <p14:tracePt t="45117" x="9823450" y="4902200"/>
          <p14:tracePt t="45134" x="10039350" y="4591050"/>
          <p14:tracePt t="45150" x="10140950" y="4368800"/>
          <p14:tracePt t="45167" x="10223500" y="4102100"/>
          <p14:tracePt t="45183" x="10229850" y="3886200"/>
          <p14:tracePt t="45200" x="10172700" y="3727450"/>
          <p14:tracePt t="45216" x="10039350" y="3638550"/>
          <p14:tracePt t="45233" x="9880600" y="3594100"/>
          <p14:tracePt t="45250" x="9690100" y="3575050"/>
          <p14:tracePt t="45267" x="9518650" y="3575050"/>
          <p14:tracePt t="45284" x="9283700" y="3575050"/>
          <p14:tracePt t="45300" x="8991600" y="3575050"/>
          <p14:tracePt t="45317" x="8775700" y="3632200"/>
          <p14:tracePt t="45334" x="8528050" y="3816350"/>
          <p14:tracePt t="45350" x="8394700" y="3956050"/>
          <p14:tracePt t="45367" x="8318500" y="4064000"/>
          <p14:tracePt t="45384" x="8286750" y="4140200"/>
          <p14:tracePt t="45400" x="8261350" y="4178300"/>
          <p14:tracePt t="45417" x="8261350" y="4197350"/>
          <p14:tracePt t="45434" x="8261350" y="4222750"/>
          <p14:tracePt t="45450" x="8261350" y="4260850"/>
          <p14:tracePt t="45467" x="8274050" y="4286250"/>
          <p14:tracePt t="45484" x="8286750" y="4330700"/>
          <p14:tracePt t="45500" x="8286750" y="4356100"/>
          <p14:tracePt t="45518" x="8286750" y="4368800"/>
          <p14:tracePt t="45534" x="8280400" y="4387850"/>
          <p14:tracePt t="45550" x="8261350" y="4400550"/>
          <p14:tracePt t="45567" x="8255000" y="4406900"/>
          <p14:tracePt t="45584" x="8242300" y="4413250"/>
          <p14:tracePt t="45601" x="8242300" y="4419600"/>
          <p14:tracePt t="45617" x="8235950" y="4419600"/>
          <p14:tracePt t="45651" x="8229600" y="4419600"/>
          <p14:tracePt t="45720" x="8216900" y="4419600"/>
          <p14:tracePt t="45728" x="8210550" y="4419600"/>
          <p14:tracePt t="45744" x="8191500" y="4419600"/>
          <p14:tracePt t="45753" x="8178800" y="4419600"/>
          <p14:tracePt t="45767" x="8147050" y="4419600"/>
          <p14:tracePt t="45784" x="8121650" y="4419600"/>
          <p14:tracePt t="45801" x="8115300" y="4419600"/>
          <p14:tracePt t="45976" x="8108950" y="4419600"/>
          <p14:tracePt t="46096" x="8102600" y="4419600"/>
          <p14:tracePt t="46104" x="8083550" y="4406900"/>
          <p14:tracePt t="46118" x="8051800" y="4387850"/>
          <p14:tracePt t="46134" x="7956550" y="4349750"/>
          <p14:tracePt t="46151" x="7772400" y="4324350"/>
          <p14:tracePt t="46168" x="7397750" y="4305300"/>
          <p14:tracePt t="46184" x="7226300" y="4286250"/>
          <p14:tracePt t="46201" x="7143750" y="4286250"/>
          <p14:tracePt t="46218" x="6997700" y="4286250"/>
          <p14:tracePt t="46234" x="6623050" y="4273550"/>
          <p14:tracePt t="46251" x="6191250" y="4273550"/>
          <p14:tracePt t="46256" x="6013450" y="4267200"/>
          <p14:tracePt t="46268" x="5816600" y="4254500"/>
          <p14:tracePt t="46284" x="5372100" y="4254500"/>
          <p14:tracePt t="46302" x="4940300" y="4368800"/>
          <p14:tracePt t="46318" x="4483100" y="4527550"/>
          <p14:tracePt t="46334" x="4362450" y="4603750"/>
          <p14:tracePt t="46351" x="4292600" y="4667250"/>
          <p14:tracePt t="46368" x="4254500" y="4762500"/>
          <p14:tracePt t="46385" x="4267200" y="4845050"/>
          <p14:tracePt t="46401" x="4292600" y="4895850"/>
          <p14:tracePt t="46418" x="4305300" y="4914900"/>
          <p14:tracePt t="46451" x="4292600" y="4921250"/>
          <p14:tracePt t="46468" x="4273550" y="4921250"/>
          <p14:tracePt t="46485" x="4229100" y="4921250"/>
          <p14:tracePt t="46503" x="4159250" y="4940300"/>
          <p14:tracePt t="46518" x="4146550" y="4940300"/>
          <p14:tracePt t="46536" x="4133850" y="4940300"/>
          <p14:tracePt t="46600" x="4133850" y="4927600"/>
          <p14:tracePt t="46608" x="4133850" y="4908550"/>
          <p14:tracePt t="46887" x="4121150" y="4908550"/>
          <p14:tracePt t="46896" x="4095750" y="4921250"/>
          <p14:tracePt t="46930" x="4089400" y="4933950"/>
          <p14:tracePt t="46936" x="4083050" y="4940300"/>
          <p14:tracePt t="46943" x="4070350" y="4953000"/>
          <p14:tracePt t="46952" x="4057650" y="4972050"/>
          <p14:tracePt t="46968" x="4019550" y="5010150"/>
          <p14:tracePt t="46985" x="3981450" y="5060950"/>
          <p14:tracePt t="47002" x="3924300" y="5124450"/>
          <p14:tracePt t="47019" x="3867150" y="5194300"/>
          <p14:tracePt t="47037" x="3841750" y="5226050"/>
          <p14:tracePt t="47052" x="3835400" y="5238750"/>
          <p14:tracePt t="47069" x="3829050" y="5245100"/>
          <p14:tracePt t="47085" x="3822700" y="5257800"/>
          <p14:tracePt t="47102" x="3822700" y="5264150"/>
          <p14:tracePt t="47118" x="3822700" y="5283200"/>
          <p14:tracePt t="47200" x="3829050" y="5283200"/>
          <p14:tracePt t="47243" x="3835400" y="5283200"/>
          <p14:tracePt t="47256" x="3835400" y="5270500"/>
          <p14:tracePt t="47264" x="3835400" y="5264150"/>
          <p14:tracePt t="47271" x="3835400" y="5251450"/>
          <p14:tracePt t="47288" x="3835400" y="5245100"/>
          <p14:tracePt t="47302" x="3816350" y="5238750"/>
          <p14:tracePt t="47319" x="3784600" y="5238750"/>
          <p14:tracePt t="47336" x="3752850" y="5238750"/>
          <p14:tracePt t="47416" x="3746500" y="5238750"/>
          <p14:tracePt t="47424" x="3727450" y="5238750"/>
          <p14:tracePt t="47435" x="3708400" y="5238750"/>
          <p14:tracePt t="47452" x="3651250" y="5251450"/>
          <p14:tracePt t="47469" x="3600450" y="5251450"/>
          <p14:tracePt t="47488" x="3524250" y="5245100"/>
          <p14:tracePt t="47502" x="3492500" y="5219700"/>
          <p14:tracePt t="47519" x="3460750" y="5181600"/>
          <p14:tracePt t="47536" x="3454400" y="5168900"/>
          <p14:tracePt t="47552" x="3435350" y="5143500"/>
          <p14:tracePt t="47569" x="3429000" y="5143500"/>
          <p14:tracePt t="47586" x="3429000" y="5137150"/>
          <p14:tracePt t="47602" x="3429000" y="5111750"/>
          <p14:tracePt t="47619" x="3429000" y="5029200"/>
          <p14:tracePt t="47636" x="3429000" y="4940300"/>
          <p14:tracePt t="47652" x="3448050" y="4870450"/>
          <p14:tracePt t="47669" x="3448050" y="4857750"/>
          <p14:tracePt t="47721" x="3454400" y="4851400"/>
          <p14:tracePt t="47736" x="3448050" y="4857750"/>
          <p14:tracePt t="47744" x="3435350" y="4883150"/>
          <p14:tracePt t="47752" x="3384550" y="4953000"/>
          <p14:tracePt t="47769" x="3346450" y="5041900"/>
          <p14:tracePt t="47786" x="3314700" y="5143500"/>
          <p14:tracePt t="47803" x="3289300" y="5194300"/>
          <p14:tracePt t="47819" x="3289300" y="5200650"/>
          <p14:tracePt t="47836" x="3289300" y="5207000"/>
          <p14:tracePt t="47880" x="3289300" y="5219700"/>
          <p14:tracePt t="47896" x="3289300" y="5226050"/>
          <p14:tracePt t="47904" x="3289300" y="5238750"/>
          <p14:tracePt t="47920" x="3295650" y="5245100"/>
          <p14:tracePt t="47928" x="3302000" y="5251450"/>
          <p14:tracePt t="47936" x="3314700" y="5257800"/>
          <p14:tracePt t="47953" x="3327400" y="5264150"/>
          <p14:tracePt t="47969" x="3346450" y="5276850"/>
          <p14:tracePt t="47986" x="3397250" y="5302250"/>
          <p14:tracePt t="48003" x="3422650" y="5314950"/>
          <p14:tracePt t="48019" x="3435350" y="5327650"/>
          <p14:tracePt t="48036" x="3435350" y="5353050"/>
          <p14:tracePt t="48053" x="3435350" y="5397500"/>
          <p14:tracePt t="48071" x="3448050" y="5448300"/>
          <p14:tracePt t="48086" x="3448050" y="5473700"/>
          <p14:tracePt t="48103" x="3441700" y="5505450"/>
          <p14:tracePt t="48119" x="3441700" y="5511800"/>
          <p14:tracePt t="48176" x="3441700" y="5518150"/>
          <p14:tracePt t="48296" x="3441700" y="5511800"/>
          <p14:tracePt t="48320" x="3441700" y="5499100"/>
          <p14:tracePt t="48344" x="3441700" y="5492750"/>
          <p14:tracePt t="48360" x="3435350" y="5492750"/>
          <p14:tracePt t="48368" x="3429000" y="5486400"/>
          <p14:tracePt t="48393" x="3416300" y="5486400"/>
          <p14:tracePt t="48408" x="3403600" y="5480050"/>
          <p14:tracePt t="48416" x="3390900" y="5480050"/>
          <p14:tracePt t="48426" x="3371850" y="5480050"/>
          <p14:tracePt t="48436" x="3365500" y="5480050"/>
          <p14:tracePt t="48453" x="3340100" y="5473700"/>
          <p14:tracePt t="48470" x="3295650" y="5461000"/>
          <p14:tracePt t="48486" x="3276600" y="5454650"/>
          <p14:tracePt t="48504" x="3270250" y="5454650"/>
          <p14:tracePt t="48520" x="3263900" y="5454650"/>
          <p14:tracePt t="48864" x="3270250" y="5454650"/>
          <p14:tracePt t="48872" x="3289300" y="5454650"/>
          <p14:tracePt t="48880" x="3314700" y="5454650"/>
          <p14:tracePt t="48888" x="3333750" y="5454650"/>
          <p14:tracePt t="48903" x="3378200" y="5448300"/>
          <p14:tracePt t="48920" x="3422650" y="5448300"/>
          <p14:tracePt t="48937" x="3454400" y="5435600"/>
          <p14:tracePt t="48954" x="3473450" y="5422900"/>
          <p14:tracePt t="48970" x="3486150" y="5416550"/>
          <p14:tracePt t="48988" x="3511550" y="5416550"/>
          <p14:tracePt t="49003" x="3524250" y="5403850"/>
          <p14:tracePt t="49020" x="3530600" y="5403850"/>
          <p14:tracePt t="49037" x="3536950" y="5397500"/>
          <p14:tracePt t="49080" x="3536950" y="5391150"/>
          <p14:tracePt t="49088" x="3543300" y="5384800"/>
          <p14:tracePt t="49104" x="3549650" y="5384800"/>
          <p14:tracePt t="49112" x="3549650" y="5372100"/>
          <p14:tracePt t="49121" x="3549650" y="5365750"/>
          <p14:tracePt t="49137" x="3549650" y="5359400"/>
          <p14:tracePt t="49154" x="3549650" y="5353050"/>
          <p14:tracePt t="49170" x="3549650" y="5346700"/>
          <p14:tracePt t="49187" x="3517900" y="5346700"/>
          <p14:tracePt t="49204" x="3492500" y="5340350"/>
          <p14:tracePt t="49221" x="3441700" y="5314950"/>
          <p14:tracePt t="49237" x="3384550" y="5308600"/>
          <p14:tracePt t="49243" x="3352800" y="5295900"/>
          <p14:tracePt t="49254" x="3295650" y="5289550"/>
          <p14:tracePt t="49270" x="3263900" y="5289550"/>
          <p14:tracePt t="49287" x="3232150" y="5289550"/>
          <p14:tracePt t="49303" x="3219450" y="5289550"/>
          <p14:tracePt t="49320" x="3200400" y="5289550"/>
          <p14:tracePt t="49337" x="3181350" y="5289550"/>
          <p14:tracePt t="49354" x="3143250" y="5289550"/>
          <p14:tracePt t="49370" x="3111500" y="5295900"/>
          <p14:tracePt t="49387" x="3073400" y="5308600"/>
          <p14:tracePt t="49403" x="3054350" y="5321300"/>
          <p14:tracePt t="49421" x="3048000" y="5321300"/>
          <p14:tracePt t="49840" x="3041650" y="5334000"/>
          <p14:tracePt t="49856" x="3035300" y="5340350"/>
          <p14:tracePt t="49864" x="3035300" y="5346700"/>
          <p14:tracePt t="49873" x="3035300" y="5353050"/>
          <p14:tracePt t="49888" x="3022600" y="5372100"/>
          <p14:tracePt t="49904" x="3022600" y="5384800"/>
          <p14:tracePt t="49921" x="3016250" y="5391150"/>
          <p14:tracePt t="49954" x="3009900" y="5410200"/>
          <p14:tracePt t="49972" x="3009900" y="5422900"/>
          <p14:tracePt t="49988" x="3003550" y="5435600"/>
          <p14:tracePt t="50004" x="2997200" y="5454650"/>
          <p14:tracePt t="50022" x="2997200" y="5461000"/>
          <p14:tracePt t="50039" x="2997200" y="5480050"/>
          <p14:tracePt t="50424" x="2997200" y="5486400"/>
          <p14:tracePt t="50584" x="3003550" y="5492750"/>
          <p14:tracePt t="50624" x="3003550" y="5499100"/>
          <p14:tracePt t="50641" x="2997200" y="5499100"/>
          <p14:tracePt t="50680" x="2990850" y="5499100"/>
          <p14:tracePt t="51808" x="2984500" y="5499100"/>
          <p14:tracePt t="51816" x="2978150" y="5499100"/>
          <p14:tracePt t="51881" x="2971800" y="5499100"/>
          <p14:tracePt t="51888" x="2965450" y="5499100"/>
          <p14:tracePt t="51936" x="2959100" y="5499100"/>
          <p14:tracePt t="51992" x="2952750" y="5499100"/>
          <p14:tracePt t="52432" x="2952750" y="5492750"/>
          <p14:tracePt t="52472" x="2959100" y="5492750"/>
          <p14:tracePt t="52480" x="2959100" y="5486400"/>
          <p14:tracePt t="52560" x="2965450" y="5486400"/>
          <p14:tracePt t="52584" x="2978150" y="5486400"/>
          <p14:tracePt t="52631" x="2984500" y="5486400"/>
          <p14:tracePt t="52664" x="2990850" y="5486400"/>
          <p14:tracePt t="53216" x="2990850" y="5480050"/>
          <p14:tracePt t="53232" x="2997200" y="5480050"/>
          <p14:tracePt t="53242" x="3003550" y="5480050"/>
          <p14:tracePt t="53264" x="3009900" y="5480050"/>
          <p14:tracePt t="53272" x="3016250" y="5480050"/>
          <p14:tracePt t="53280" x="3022600" y="5480050"/>
          <p14:tracePt t="53291" x="3028950" y="5480050"/>
          <p14:tracePt t="53307" x="3035300" y="5480050"/>
          <p14:tracePt t="53324" x="3041650" y="5480050"/>
          <p14:tracePt t="53341" x="3054350" y="5480050"/>
          <p14:tracePt t="53357" x="3067050" y="5473700"/>
          <p14:tracePt t="53374" x="3079750" y="5473700"/>
          <p14:tracePt t="53391" x="3098800" y="5467350"/>
          <p14:tracePt t="53408" x="3111500" y="5467350"/>
          <p14:tracePt t="53442" x="3117850" y="5467350"/>
          <p14:tracePt t="53457" x="3130550" y="5467350"/>
          <p14:tracePt t="53490" x="3136900" y="5467350"/>
          <p14:tracePt t="53713" x="3130550" y="5467350"/>
          <p14:tracePt t="53720" x="3124200" y="5467350"/>
          <p14:tracePt t="53729" x="3117850" y="5461000"/>
          <p14:tracePt t="53745" x="3105150" y="5461000"/>
          <p14:tracePt t="53759" x="3092450" y="5461000"/>
          <p14:tracePt t="53791" x="3086100" y="5461000"/>
          <p14:tracePt t="53866" x="3086100" y="5454650"/>
          <p14:tracePt t="53881" x="3092450" y="5454650"/>
          <p14:tracePt t="53888" x="3098800" y="5448300"/>
          <p14:tracePt t="53897" x="3111500" y="5448300"/>
          <p14:tracePt t="53908" x="3124200" y="5441950"/>
          <p14:tracePt t="53925" x="3130550" y="5429250"/>
          <p14:tracePt t="53941" x="3168650" y="5410200"/>
          <p14:tracePt t="53959" x="3219450" y="5378450"/>
          <p14:tracePt t="53975" x="3244850" y="5359400"/>
          <p14:tracePt t="53991" x="3270250" y="5340350"/>
          <p14:tracePt t="54008" x="3282950" y="5340350"/>
          <p14:tracePt t="54042" x="3289300" y="5340350"/>
          <p14:tracePt t="54058" x="3302000" y="5340350"/>
          <p14:tracePt t="54075" x="3321050" y="5340350"/>
          <p14:tracePt t="54092" x="3327400" y="5340350"/>
          <p14:tracePt t="54108" x="3346450" y="5327650"/>
          <p14:tracePt t="54125" x="3352800" y="5327650"/>
          <p14:tracePt t="54142" x="3359150" y="5321300"/>
          <p14:tracePt t="54159" x="3384550" y="5314950"/>
          <p14:tracePt t="54175" x="3403600" y="5314950"/>
          <p14:tracePt t="54192" x="3422650" y="5308600"/>
          <p14:tracePt t="54208" x="3429000" y="5302250"/>
          <p14:tracePt t="54225" x="3435350" y="5302250"/>
          <p14:tracePt t="54242" x="3454400" y="5302250"/>
          <p14:tracePt t="54258" x="3467100" y="5302250"/>
          <p14:tracePt t="54275" x="3479800" y="5302250"/>
          <p14:tracePt t="54308" x="3486150" y="5302250"/>
          <p14:tracePt t="54336" x="3492500" y="5302250"/>
          <p14:tracePt t="54352" x="3505200" y="5302250"/>
          <p14:tracePt t="54361" x="3511550" y="5295900"/>
          <p14:tracePt t="54375" x="3524250" y="5283200"/>
          <p14:tracePt t="54392" x="3543300" y="5257800"/>
          <p14:tracePt t="54409" x="3556000" y="5226050"/>
          <p14:tracePt t="54425" x="3556000" y="5207000"/>
          <p14:tracePt t="54442" x="3562350" y="5168900"/>
          <p14:tracePt t="54459" x="3562350" y="5143500"/>
          <p14:tracePt t="54475" x="3562350" y="5111750"/>
          <p14:tracePt t="54492" x="3549650" y="5067300"/>
          <p14:tracePt t="54509" x="3536950" y="5035550"/>
          <p14:tracePt t="54525" x="3505200" y="5010150"/>
          <p14:tracePt t="54543" x="3448050" y="4984750"/>
          <p14:tracePt t="54558" x="3422650" y="4984750"/>
          <p14:tracePt t="54575" x="3390900" y="4984750"/>
          <p14:tracePt t="54592" x="3378200" y="4984750"/>
          <p14:tracePt t="54609" x="3333750" y="4991100"/>
          <p14:tracePt t="54625" x="3308350" y="4997450"/>
          <p14:tracePt t="54642" x="3282950" y="5003800"/>
          <p14:tracePt t="54659" x="3263900" y="5016500"/>
          <p14:tracePt t="54675" x="3244850" y="5022850"/>
          <p14:tracePt t="54692" x="3225800" y="5035550"/>
          <p14:tracePt t="54709" x="3200400" y="5060950"/>
          <p14:tracePt t="54725" x="3187700" y="5086350"/>
          <p14:tracePt t="54742" x="3149600" y="5137150"/>
          <p14:tracePt t="54758" x="3136900" y="5149850"/>
          <p14:tracePt t="54775" x="3124200" y="5175250"/>
          <p14:tracePt t="54792" x="3117850" y="5194300"/>
          <p14:tracePt t="54809" x="3105150" y="5207000"/>
          <p14:tracePt t="54825" x="3098800" y="5207000"/>
          <p14:tracePt t="54842" x="3098800" y="5213350"/>
          <p14:tracePt t="54920" x="3092450" y="5219700"/>
          <p14:tracePt t="54944" x="3086100" y="5219700"/>
          <p14:tracePt t="54992" x="3079750" y="5219700"/>
          <p14:tracePt t="55001" x="3079750" y="5226050"/>
          <p14:tracePt t="55009" x="3073400" y="5226050"/>
          <p14:tracePt t="55026" x="3060700" y="5238750"/>
          <p14:tracePt t="55042" x="3041650" y="5264150"/>
          <p14:tracePt t="55059" x="3022600" y="5295900"/>
          <p14:tracePt t="55076" x="3009900" y="5327650"/>
          <p14:tracePt t="55092" x="2997200" y="5346700"/>
          <p14:tracePt t="55109" x="2990850" y="5359400"/>
          <p14:tracePt t="55126" x="2978150" y="5365750"/>
          <p14:tracePt t="55143" x="2971800" y="5378450"/>
          <p14:tracePt t="55159" x="2927350" y="5422900"/>
          <p14:tracePt t="55177" x="2882900" y="5486400"/>
          <p14:tracePt t="55193" x="2863850" y="5524500"/>
          <p14:tracePt t="55209" x="2844800" y="5575300"/>
          <p14:tracePt t="55226" x="2825750" y="5613400"/>
          <p14:tracePt t="55242" x="2806700" y="5645150"/>
          <p14:tracePt t="55248" x="2794000" y="5676900"/>
          <p14:tracePt t="55259" x="2794000" y="5695950"/>
          <p14:tracePt t="55276" x="2755900" y="5772150"/>
          <p14:tracePt t="55292" x="2724150" y="5816600"/>
          <p14:tracePt t="55309" x="2698750" y="5829300"/>
          <p14:tracePt t="55327" x="2622550" y="5829300"/>
          <p14:tracePt t="55343" x="2527300" y="5829300"/>
          <p14:tracePt t="55359" x="2438400" y="5822950"/>
          <p14:tracePt t="55376" x="2400300" y="5829300"/>
          <p14:tracePt t="55393" x="2393950" y="5829300"/>
          <p14:tracePt t="55440" x="2387600" y="5835650"/>
          <p14:tracePt t="55449" x="2374900" y="5842000"/>
          <p14:tracePt t="55459" x="2349500" y="5861050"/>
          <p14:tracePt t="55476" x="2298700" y="5911850"/>
          <p14:tracePt t="55493" x="2228850" y="5949950"/>
          <p14:tracePt t="55509" x="2190750" y="5969000"/>
          <p14:tracePt t="55527" x="2152650" y="6000750"/>
          <p14:tracePt t="55543" x="2146300" y="6026150"/>
          <p14:tracePt t="55559" x="2120900" y="6064250"/>
          <p14:tracePt t="55576" x="2120900" y="6089650"/>
          <p14:tracePt t="55593" x="2146300" y="6127750"/>
          <p14:tracePt t="55610" x="2171700" y="6146800"/>
          <p14:tracePt t="55626" x="2197100" y="6153150"/>
          <p14:tracePt t="55643" x="2222500" y="6159500"/>
          <p14:tracePt t="55660" x="2266950" y="6159500"/>
          <p14:tracePt t="55676" x="2336800" y="6165850"/>
          <p14:tracePt t="55693" x="2444750" y="6178550"/>
          <p14:tracePt t="55710" x="2584450" y="6178550"/>
          <p14:tracePt t="55727" x="2844800" y="6178550"/>
          <p14:tracePt t="55743" x="3022600" y="6178550"/>
          <p14:tracePt t="55760" x="3187700" y="6178550"/>
          <p14:tracePt t="55777" x="3359150" y="6165850"/>
          <p14:tracePt t="55793" x="3536950" y="6165850"/>
          <p14:tracePt t="55810" x="3752850" y="6165850"/>
          <p14:tracePt t="55826" x="3962400" y="6165850"/>
          <p14:tracePt t="55843" x="4095750" y="6165850"/>
          <p14:tracePt t="55860" x="4171950" y="6165850"/>
          <p14:tracePt t="55876" x="4210050" y="6159500"/>
          <p14:tracePt t="55893" x="4222750" y="6153150"/>
          <p14:tracePt t="55909" x="4248150" y="6146800"/>
          <p14:tracePt t="55926" x="4286250" y="6146800"/>
          <p14:tracePt t="55943" x="4292600" y="6146800"/>
          <p14:tracePt t="55976" x="4305300" y="6146800"/>
          <p14:tracePt t="55993" x="4324350" y="6146800"/>
          <p14:tracePt t="56009" x="4337050" y="6146800"/>
          <p14:tracePt t="56026" x="4343400" y="6146800"/>
          <p14:tracePt t="56145" x="4349750" y="6140450"/>
          <p14:tracePt t="56163" x="4349750" y="6134100"/>
          <p14:tracePt t="56168" x="4349750" y="6127750"/>
          <p14:tracePt t="56177" x="4349750" y="6115050"/>
          <p14:tracePt t="56193" x="4343400" y="6115050"/>
          <p14:tracePt t="56210" x="4337050" y="6102350"/>
          <p14:tracePt t="56227" x="4324350" y="6076950"/>
          <p14:tracePt t="56243" x="4311650" y="6032500"/>
          <p14:tracePt t="56249" x="4305300" y="6000750"/>
          <p14:tracePt t="56260" x="4298950" y="5962650"/>
          <p14:tracePt t="56277" x="4273550" y="5867400"/>
          <p14:tracePt t="56294" x="4241800" y="5753100"/>
          <p14:tracePt t="56311" x="4216400" y="5613400"/>
          <p14:tracePt t="56327" x="4216400" y="5568950"/>
          <p14:tracePt t="56344" x="4210050" y="5537200"/>
          <p14:tracePt t="56401" x="4203700" y="5530850"/>
          <p14:tracePt t="56416" x="4197350" y="5530850"/>
          <p14:tracePt t="56424" x="4184650" y="5530850"/>
          <p14:tracePt t="56433" x="4171950" y="5530850"/>
          <p14:tracePt t="56443" x="4165600" y="5530850"/>
          <p14:tracePt t="56460" x="4127500" y="5530850"/>
          <p14:tracePt t="56477" x="4121150" y="5530850"/>
          <p14:tracePt t="56617" x="4127500" y="5524500"/>
          <p14:tracePt t="56624" x="4127500" y="5511800"/>
          <p14:tracePt t="56633" x="4127500" y="5499100"/>
          <p14:tracePt t="56644" x="4127500" y="5486400"/>
          <p14:tracePt t="56661" x="4127500" y="5429250"/>
          <p14:tracePt t="56677" x="4127500" y="5365750"/>
          <p14:tracePt t="56694" x="4076700" y="5270500"/>
          <p14:tracePt t="56711" x="4000500" y="5207000"/>
          <p14:tracePt t="56727" x="3917950" y="5175250"/>
          <p14:tracePt t="56744" x="3848100" y="5168900"/>
          <p14:tracePt t="56760" x="3784600" y="5168900"/>
          <p14:tracePt t="56777" x="3733800" y="5168900"/>
          <p14:tracePt t="56794" x="3702050" y="5168900"/>
          <p14:tracePt t="56810" x="3670300" y="5168900"/>
          <p14:tracePt t="56827" x="3638550" y="5168900"/>
          <p14:tracePt t="56844" x="3587750" y="5168900"/>
          <p14:tracePt t="56861" x="3498850" y="5194300"/>
          <p14:tracePt t="56877" x="3422650" y="5257800"/>
          <p14:tracePt t="56894" x="3352800" y="5334000"/>
          <p14:tracePt t="56914" x="3333750" y="5359400"/>
          <p14:tracePt t="56927" x="3333750" y="5365750"/>
          <p14:tracePt t="56945" x="3333750" y="5372100"/>
          <p14:tracePt t="57056" x="3340100" y="5372100"/>
          <p14:tracePt t="57184" x="3333750" y="5372100"/>
          <p14:tracePt t="57194" x="3327400" y="5372100"/>
          <p14:tracePt t="57201" x="3321050" y="5378450"/>
          <p14:tracePt t="57217" x="3314700" y="5378450"/>
          <p14:tracePt t="57233" x="3302000" y="5384800"/>
          <p14:tracePt t="57244" x="3295650" y="5391150"/>
          <p14:tracePt t="57261" x="3276600" y="5410200"/>
          <p14:tracePt t="57278" x="3276600" y="5416550"/>
          <p14:tracePt t="57295" x="3276600" y="5435600"/>
          <p14:tracePt t="57328" x="3276600" y="5454650"/>
          <p14:tracePt t="57344" x="3276600" y="5473700"/>
          <p14:tracePt t="57361" x="3282950" y="5486400"/>
          <p14:tracePt t="57378" x="3295650" y="5492750"/>
          <p14:tracePt t="57394" x="3302000" y="5492750"/>
          <p14:tracePt t="57817" x="3295650" y="5499100"/>
          <p14:tracePt t="57913" x="3302000" y="5499100"/>
          <p14:tracePt t="57920" x="3321050" y="5499100"/>
          <p14:tracePt t="57929" x="3346450" y="5499100"/>
          <p14:tracePt t="57945" x="3378200" y="5486400"/>
          <p14:tracePt t="57962" x="3448050" y="5435600"/>
          <p14:tracePt t="57978" x="3492500" y="5384800"/>
          <p14:tracePt t="57995" x="3530600" y="5314950"/>
          <p14:tracePt t="58012" x="3549650" y="5257800"/>
          <p14:tracePt t="58028" x="3556000" y="5213350"/>
          <p14:tracePt t="58045" x="3562350" y="5168900"/>
          <p14:tracePt t="58062" x="3562350" y="5124450"/>
          <p14:tracePt t="58080" x="3543300" y="5080000"/>
          <p14:tracePt t="58095" x="3524250" y="5041900"/>
          <p14:tracePt t="58112" x="3511550" y="5029200"/>
          <p14:tracePt t="58129" x="3492500" y="5010150"/>
          <p14:tracePt t="58145" x="3454400" y="4978400"/>
          <p14:tracePt t="58162" x="3429000" y="4965700"/>
          <p14:tracePt t="58179" x="3403600" y="4953000"/>
          <p14:tracePt t="58195" x="3378200" y="4953000"/>
          <p14:tracePt t="58212" x="3340100" y="4953000"/>
          <p14:tracePt t="58229" x="3308350" y="4953000"/>
          <p14:tracePt t="58245" x="3276600" y="4953000"/>
          <p14:tracePt t="58252" x="3263900" y="4965700"/>
          <p14:tracePt t="58262" x="3244850" y="4978400"/>
          <p14:tracePt t="58279" x="3238500" y="4997450"/>
          <p14:tracePt t="58295" x="3225800" y="5010150"/>
          <p14:tracePt t="58545" x="3219450" y="5010150"/>
          <p14:tracePt t="58576" x="3213100" y="5010150"/>
          <p14:tracePt t="58585" x="3206750" y="5010150"/>
          <p14:tracePt t="58595" x="3200400" y="5010150"/>
          <p14:tracePt t="58612" x="3187700" y="5022850"/>
          <p14:tracePt t="58629" x="3187700" y="5029200"/>
          <p14:tracePt t="58736" x="3175000" y="5041900"/>
          <p14:tracePt t="58746" x="3168650" y="5041900"/>
          <p14:tracePt t="58762" x="3143250" y="5054600"/>
          <p14:tracePt t="58779" x="3124200" y="5073650"/>
          <p14:tracePt t="58796" x="3098800" y="5124450"/>
          <p14:tracePt t="58812" x="3067050" y="5213350"/>
          <p14:tracePt t="58829" x="3054350" y="5283200"/>
          <p14:tracePt t="58846" x="3054350" y="5346700"/>
          <p14:tracePt t="58863" x="3054350" y="5378450"/>
          <p14:tracePt t="58879" x="3054350" y="5384800"/>
          <p14:tracePt t="58921" x="3067050" y="5384800"/>
          <p14:tracePt t="58929" x="3079750" y="5378450"/>
          <p14:tracePt t="58946" x="3105150" y="5346700"/>
          <p14:tracePt t="58962" x="3136900" y="5308600"/>
          <p14:tracePt t="58979" x="3155950" y="5238750"/>
          <p14:tracePt t="58996" x="3168650" y="5194300"/>
          <p14:tracePt t="59013" x="3168650" y="5175250"/>
          <p14:tracePt t="59081" x="3168650" y="5168900"/>
          <p14:tracePt t="59088" x="3168650" y="5156200"/>
          <p14:tracePt t="59097" x="3168650" y="5149850"/>
          <p14:tracePt t="59114" x="3162300" y="5137150"/>
          <p14:tracePt t="59129" x="3155950" y="5130800"/>
          <p14:tracePt t="59163" x="3155950" y="5124450"/>
          <p14:tracePt t="59241" x="3149600" y="5124450"/>
          <p14:tracePt t="59297" x="3143250" y="5124450"/>
          <p14:tracePt t="59313" x="3130550" y="5124450"/>
          <p14:tracePt t="59721" x="3124200" y="5124450"/>
          <p14:tracePt t="59737" x="3111500" y="5130800"/>
          <p14:tracePt t="59745" x="3098800" y="5137150"/>
          <p14:tracePt t="59753" x="3073400" y="5156200"/>
          <p14:tracePt t="59763" x="3067050" y="5162550"/>
          <p14:tracePt t="59780" x="3048000" y="5181600"/>
          <p14:tracePt t="59797" x="3035300" y="5207000"/>
          <p14:tracePt t="59813" x="3028950" y="5232400"/>
          <p14:tracePt t="59833" x="3016250" y="5283200"/>
          <p14:tracePt t="59847" x="3016250" y="5321300"/>
          <p14:tracePt t="59864" x="3016250" y="5340350"/>
          <p14:tracePt t="59880" x="3016250" y="5346700"/>
          <p14:tracePt t="59913" x="3016250" y="5353050"/>
          <p14:tracePt t="59930" x="3016250" y="5359400"/>
          <p14:tracePt t="59947" x="3016250" y="5378450"/>
          <p14:tracePt t="59963" x="3016250" y="5391150"/>
          <p14:tracePt t="59980" x="3016250" y="5397500"/>
          <p14:tracePt t="60051" x="3016250" y="5403850"/>
          <p14:tracePt t="60065" x="3016250" y="5410200"/>
          <p14:tracePt t="60072" x="3016250" y="5416550"/>
          <p14:tracePt t="60131" x="3016250" y="5422900"/>
          <p14:tracePt t="60137" x="3009900" y="5429250"/>
          <p14:tracePt t="60177" x="2997200" y="5429250"/>
          <p14:tracePt t="60200" x="2990850" y="5429250"/>
          <p14:tracePt t="60209" x="2978150" y="5429250"/>
          <p14:tracePt t="60225" x="2965450" y="5429250"/>
          <p14:tracePt t="60233" x="2965450" y="5435600"/>
          <p14:tracePt t="60247" x="2952750" y="5441950"/>
          <p14:tracePt t="60263" x="2933700" y="5448300"/>
          <p14:tracePt t="60280" x="2908300" y="5448300"/>
          <p14:tracePt t="60297" x="2889250" y="5448300"/>
          <p14:tracePt t="60314" x="2863850" y="5448300"/>
          <p14:tracePt t="60330" x="2844800" y="5448300"/>
          <p14:tracePt t="60347" x="2813050" y="5454650"/>
          <p14:tracePt t="60364" x="2787650" y="5467350"/>
          <p14:tracePt t="60380" x="2736850" y="5480050"/>
          <p14:tracePt t="60397" x="2698750" y="5492750"/>
          <p14:tracePt t="60414" x="2635250" y="5518150"/>
          <p14:tracePt t="60431" x="2559050" y="5543550"/>
          <p14:tracePt t="60447" x="2527300" y="5549900"/>
          <p14:tracePt t="60464" x="2514600" y="5562600"/>
          <p14:tracePt t="60481" x="2501900" y="5562600"/>
          <p14:tracePt t="60497" x="2463800" y="5568950"/>
          <p14:tracePt t="60514" x="2406650" y="5575300"/>
          <p14:tracePt t="60531" x="2349500" y="5600700"/>
          <p14:tracePt t="60547" x="2298700" y="5626100"/>
          <p14:tracePt t="60564" x="2266950" y="5664200"/>
          <p14:tracePt t="60581" x="2247900" y="5676900"/>
          <p14:tracePt t="60597" x="2241550" y="5689600"/>
          <p14:tracePt t="60614" x="2228850" y="5702300"/>
          <p14:tracePt t="60631" x="2216150" y="5734050"/>
          <p14:tracePt t="60647" x="2203450" y="5759450"/>
          <p14:tracePt t="60664" x="2190750" y="5797550"/>
          <p14:tracePt t="60681" x="2178050" y="5842000"/>
          <p14:tracePt t="60698" x="2178050" y="5861050"/>
          <p14:tracePt t="60714" x="2178050" y="5873750"/>
          <p14:tracePt t="60731" x="2178050" y="5880100"/>
          <p14:tracePt t="60764" x="2171700" y="5899150"/>
          <p14:tracePt t="60781" x="2165350" y="5918200"/>
          <p14:tracePt t="60797" x="2152650" y="5937250"/>
          <p14:tracePt t="60815" x="2146300" y="5943600"/>
          <p14:tracePt t="60831" x="2139950" y="5943600"/>
          <p14:tracePt t="60848" x="2108200" y="5943600"/>
          <p14:tracePt t="60864" x="2089150" y="5969000"/>
          <p14:tracePt t="60881" x="2076450" y="6000750"/>
          <p14:tracePt t="60898" x="2051050" y="6057900"/>
          <p14:tracePt t="60914" x="2025650" y="6127750"/>
          <p14:tracePt t="60931" x="1993900" y="6178550"/>
          <p14:tracePt t="60948" x="1981200" y="6203950"/>
          <p14:tracePt t="60964" x="1974850" y="6229350"/>
          <p14:tracePt t="60981" x="1968500" y="6248400"/>
          <p14:tracePt t="60998" x="1955800" y="6280150"/>
          <p14:tracePt t="61016" x="1930400" y="6311900"/>
          <p14:tracePt t="61031" x="1930400" y="6318250"/>
          <p14:tracePt t="61048" x="1924050" y="6330950"/>
          <p14:tracePt t="61145" x="1924050" y="6324600"/>
          <p14:tracePt t="61152" x="1924050" y="6299200"/>
          <p14:tracePt t="61164" x="1924050" y="6292850"/>
          <p14:tracePt t="61181" x="1930400" y="6273800"/>
          <p14:tracePt t="61198" x="1930400" y="6254750"/>
          <p14:tracePt t="61215" x="1930400" y="6235700"/>
          <p14:tracePt t="61231" x="1930400" y="6210300"/>
          <p14:tracePt t="61248" x="1930400" y="6178550"/>
          <p14:tracePt t="61265" x="1930400" y="6165850"/>
          <p14:tracePt t="61281" x="1930400" y="6153150"/>
          <p14:tracePt t="61329" x="1924050" y="6146800"/>
          <p14:tracePt t="61344" x="1917700" y="6146800"/>
          <p14:tracePt t="61369" x="1911350" y="6140450"/>
          <p14:tracePt t="61393" x="1905000" y="6140450"/>
          <p14:tracePt t="61401" x="1898650" y="6140450"/>
          <p14:tracePt t="61408" x="1892300" y="6140450"/>
          <p14:tracePt t="61417" x="1879600" y="6140450"/>
          <p14:tracePt t="61431" x="1860550" y="6140450"/>
          <p14:tracePt t="61448" x="1841500" y="6140450"/>
          <p14:tracePt t="61465" x="1828800" y="6153150"/>
          <p14:tracePt t="61481" x="1809750" y="6153150"/>
          <p14:tracePt t="61515" x="1797050" y="6153150"/>
          <p14:tracePt t="61532" x="1790700" y="6153150"/>
          <p14:tracePt t="61554" x="1778000" y="6153150"/>
          <p14:tracePt t="61569" x="1771650" y="6153150"/>
          <p14:tracePt t="61602" x="1765300" y="6153150"/>
          <p14:tracePt t="61625" x="1758950" y="6153150"/>
          <p14:tracePt t="61641" x="1758950" y="6146800"/>
          <p14:tracePt t="61657" x="1752600" y="6140450"/>
          <p14:tracePt t="61665" x="1746250" y="6134100"/>
          <p14:tracePt t="61673" x="1733550" y="6127750"/>
          <p14:tracePt t="61713" x="1727200" y="6121400"/>
          <p14:tracePt t="61761" x="1720850" y="6115050"/>
          <p14:tracePt t="61768" x="1714500" y="6102350"/>
          <p14:tracePt t="61782" x="1708150" y="6089650"/>
          <p14:tracePt t="61800" x="1682750" y="6057900"/>
          <p14:tracePt t="61815" x="1682750" y="6045200"/>
          <p14:tracePt t="61833" x="1682750" y="6013450"/>
          <p14:tracePt t="61849" x="1682750" y="5994400"/>
          <p14:tracePt t="61865" x="1682750" y="5962650"/>
          <p14:tracePt t="61882" x="1701800" y="5930900"/>
          <p14:tracePt t="61899" x="1714500" y="5911850"/>
          <p14:tracePt t="61915" x="1727200" y="5905500"/>
          <p14:tracePt t="61949" x="1733550" y="5905500"/>
          <p14:tracePt t="62121" x="1727200" y="5905500"/>
          <p14:tracePt t="62153" x="1720850" y="5905500"/>
          <p14:tracePt t="62185" x="1714500" y="5905500"/>
          <p14:tracePt t="62217" x="1708150" y="5905500"/>
          <p14:tracePt t="62232" x="1701800" y="5905500"/>
          <p14:tracePt t="62244" x="1695450" y="5905500"/>
          <p14:tracePt t="62257" x="1689100" y="5905500"/>
          <p14:tracePt t="62265" x="1676400" y="5905500"/>
          <p14:tracePt t="62282" x="1670050" y="5905500"/>
          <p14:tracePt t="62299" x="1657350" y="5905500"/>
          <p14:tracePt t="62369" x="1651000" y="5905500"/>
          <p14:tracePt t="62377" x="1644650" y="5905500"/>
          <p14:tracePt t="62552" x="1631950" y="5905500"/>
          <p14:tracePt t="62569" x="1625600" y="5911850"/>
          <p14:tracePt t="62672" x="1619250" y="5918200"/>
          <p14:tracePt t="62960" x="1619250" y="5924550"/>
          <p14:tracePt t="62968" x="1619250" y="5937250"/>
          <p14:tracePt t="62984" x="1619250" y="5943600"/>
          <p14:tracePt t="63024" x="1619250" y="5949950"/>
          <p14:tracePt t="63064" x="1619250" y="5956300"/>
          <p14:tracePt t="63080" x="1619250" y="5962650"/>
          <p14:tracePt t="63097" x="1619250" y="5969000"/>
          <p14:tracePt t="63120" x="1619250" y="5981700"/>
          <p14:tracePt t="63128" x="1625600" y="5981700"/>
          <p14:tracePt t="63194" x="1625600" y="5988050"/>
          <p14:tracePt t="63328" x="1625600" y="6000750"/>
          <p14:tracePt t="63344" x="1625600" y="6019800"/>
          <p14:tracePt t="63352" x="1625600" y="6026150"/>
          <p14:tracePt t="63360" x="1657350" y="6051550"/>
          <p14:tracePt t="63368" x="1689100" y="6076950"/>
          <p14:tracePt t="63383" x="1771650" y="6140450"/>
          <p14:tracePt t="63400" x="1822450" y="6153150"/>
          <p14:tracePt t="63416" x="1854200" y="6159500"/>
          <p14:tracePt t="63433" x="1885950" y="6159500"/>
          <p14:tracePt t="63449" x="1924050" y="6146800"/>
          <p14:tracePt t="63466" x="1943100" y="6134100"/>
          <p14:tracePt t="63483" x="1962150" y="6115050"/>
          <p14:tracePt t="63500" x="1962150" y="6108700"/>
          <p14:tracePt t="63516" x="1968500" y="6102350"/>
          <p14:tracePt t="63533" x="1968500" y="6096000"/>
          <p14:tracePt t="63550" x="1974850" y="6096000"/>
          <p14:tracePt t="63568" x="1974850" y="6089650"/>
          <p14:tracePt t="63608" x="1974850" y="6083300"/>
          <p14:tracePt t="63656" x="1974850" y="6076950"/>
          <p14:tracePt t="63672" x="1968500" y="6076950"/>
          <p14:tracePt t="63696" x="1955800" y="6076950"/>
          <p14:tracePt t="63720" x="1949450" y="6076950"/>
          <p14:tracePt t="63808" x="1943100" y="6083300"/>
          <p14:tracePt t="63816" x="1936750" y="6083300"/>
          <p14:tracePt t="63840" x="1936750" y="6089650"/>
          <p14:tracePt t="64016" x="1936750" y="6096000"/>
          <p14:tracePt t="64056" x="1943100" y="6096000"/>
          <p14:tracePt t="64064" x="1949450" y="6096000"/>
          <p14:tracePt t="64073" x="1962150" y="6096000"/>
          <p14:tracePt t="64084" x="1968500" y="6096000"/>
          <p14:tracePt t="64100" x="1981200" y="6096000"/>
          <p14:tracePt t="64193" x="1987550" y="6096000"/>
          <p14:tracePt t="64265" x="1987550" y="6102350"/>
          <p14:tracePt t="64273" x="1993900" y="6102350"/>
          <p14:tracePt t="64583" x="2000250" y="6102350"/>
          <p14:tracePt t="64599" x="2012950" y="6102350"/>
          <p14:tracePt t="65327" x="2025650" y="6083300"/>
          <p14:tracePt t="65336" x="2032000" y="6076950"/>
          <p14:tracePt t="65343" x="2032000" y="6064250"/>
          <p14:tracePt t="65351" x="2038350" y="6051550"/>
          <p14:tracePt t="65368" x="2057400" y="6013450"/>
          <p14:tracePt t="65384" x="2070100" y="5943600"/>
          <p14:tracePt t="65401" x="2095500" y="5854700"/>
          <p14:tracePt t="65418" x="2146300" y="5727700"/>
          <p14:tracePt t="65434" x="2190750" y="5562600"/>
          <p14:tracePt t="65451" x="2216150" y="5410200"/>
          <p14:tracePt t="65468" x="2235200" y="5289550"/>
          <p14:tracePt t="65485" x="2260600" y="5207000"/>
          <p14:tracePt t="65501" x="2266950" y="5187950"/>
          <p14:tracePt t="65518" x="2273300" y="5181600"/>
          <p14:tracePt t="65599" x="2260600" y="5181600"/>
          <p14:tracePt t="65607" x="2254250" y="5181600"/>
          <p14:tracePt t="65618" x="2247900" y="5181600"/>
          <p14:tracePt t="65635" x="2235200" y="5181600"/>
          <p14:tracePt t="65651" x="2222500" y="5181600"/>
          <p14:tracePt t="65668" x="2197100" y="5181600"/>
          <p14:tracePt t="65685" x="2178050" y="5187950"/>
          <p14:tracePt t="65701" x="2165350" y="5200650"/>
          <p14:tracePt t="65718" x="2152650" y="5226050"/>
          <p14:tracePt t="65735" x="2133600" y="5276850"/>
          <p14:tracePt t="65751" x="2133600" y="5283200"/>
          <p14:tracePt t="65768" x="2133600" y="5289550"/>
          <p14:tracePt t="65785" x="2133600" y="5295900"/>
          <p14:tracePt t="65801" x="2127250" y="5314950"/>
          <p14:tracePt t="65818" x="2101850" y="5372100"/>
          <p14:tracePt t="65835" x="2095500" y="5435600"/>
          <p14:tracePt t="65851" x="2095500" y="5499100"/>
          <p14:tracePt t="65868" x="2082800" y="5530850"/>
          <p14:tracePt t="65885" x="2082800" y="5537200"/>
          <p14:tracePt t="66088" x="2089150" y="5537200"/>
          <p14:tracePt t="66120" x="2089150" y="5524500"/>
          <p14:tracePt t="66128" x="2089150" y="5518150"/>
          <p14:tracePt t="66145" x="2089150" y="5505450"/>
          <p14:tracePt t="66159" x="2089150" y="5499100"/>
          <p14:tracePt t="66271" x="2076450" y="5499100"/>
          <p14:tracePt t="66304" x="2076450" y="5511800"/>
          <p14:tracePt t="66320" x="2076450" y="5518150"/>
          <p14:tracePt t="66336" x="2076450" y="5530850"/>
          <p14:tracePt t="66568" x="2076450" y="5518150"/>
          <p14:tracePt t="66584" x="2076450" y="5505450"/>
          <p14:tracePt t="66591" x="2076450" y="5499100"/>
          <p14:tracePt t="66602" x="2070100" y="5499100"/>
          <p14:tracePt t="66695" x="2063750" y="5499100"/>
          <p14:tracePt t="66720" x="2057400" y="5499100"/>
          <p14:tracePt t="66728" x="2044700" y="5499100"/>
          <p14:tracePt t="66735" x="2038350" y="5499100"/>
          <p14:tracePt t="66753" x="2032000" y="5499100"/>
          <p14:tracePt t="66912" x="2025650" y="5499100"/>
          <p14:tracePt t="66935" x="2019300" y="5499100"/>
          <p14:tracePt t="66960" x="2012950" y="5499100"/>
          <p14:tracePt t="66968" x="2006600" y="5499100"/>
          <p14:tracePt t="67000" x="2000250" y="5492750"/>
          <p14:tracePt t="67152" x="1993900" y="5492750"/>
          <p14:tracePt t="67160" x="1974850" y="5499100"/>
          <p14:tracePt t="67176" x="1962150" y="5505450"/>
          <p14:tracePt t="67186" x="1955800" y="5530850"/>
          <p14:tracePt t="67203" x="1936750" y="5562600"/>
          <p14:tracePt t="67219" x="1936750" y="5600700"/>
          <p14:tracePt t="67236" x="1930400" y="5632450"/>
          <p14:tracePt t="67253" x="1924050" y="5664200"/>
          <p14:tracePt t="67270" x="1924050" y="5670550"/>
          <p14:tracePt t="67286" x="1924050" y="5683250"/>
          <p14:tracePt t="67336" x="1924050" y="5689600"/>
          <p14:tracePt t="67343" x="1911350" y="5695950"/>
          <p14:tracePt t="67353" x="1905000" y="5708650"/>
          <p14:tracePt t="67369" x="1885950" y="5727700"/>
          <p14:tracePt t="67386" x="1860550" y="5753100"/>
          <p14:tracePt t="67403" x="1841500" y="5778500"/>
          <p14:tracePt t="67420" x="1828800" y="5784850"/>
          <p14:tracePt t="67436" x="1822450" y="5791200"/>
          <p14:tracePt t="67453" x="1809750" y="5803900"/>
          <p14:tracePt t="67470" x="1797050" y="5822950"/>
          <p14:tracePt t="67486" x="1784350" y="5861050"/>
          <p14:tracePt t="67503" x="1771650" y="5905500"/>
          <p14:tracePt t="67520" x="1771650" y="5937250"/>
          <p14:tracePt t="67536" x="1771650" y="5975350"/>
          <p14:tracePt t="67553" x="1771650" y="6013450"/>
          <p14:tracePt t="67570" x="1771650" y="6032500"/>
          <p14:tracePt t="67586" x="1771650" y="6057900"/>
          <p14:tracePt t="67603" x="1771650" y="6064250"/>
          <p14:tracePt t="67680" x="1778000" y="6076950"/>
          <p14:tracePt t="67768" x="1784350" y="6076950"/>
          <p14:tracePt t="67871" x="1797050" y="6076950"/>
          <p14:tracePt t="67913" x="1803400" y="6076950"/>
          <p14:tracePt t="67929" x="1809750" y="6076950"/>
          <p14:tracePt t="67976" x="1816100" y="6076950"/>
          <p14:tracePt t="67992" x="1822450" y="6076950"/>
          <p14:tracePt t="68008" x="1835150" y="6076950"/>
          <p14:tracePt t="68016" x="1847850" y="6083300"/>
          <p14:tracePt t="68031" x="1854200" y="6096000"/>
          <p14:tracePt t="68040" x="1866900" y="6096000"/>
          <p14:tracePt t="68056" x="1879600" y="6102350"/>
          <p14:tracePt t="68095" x="1885950" y="6102350"/>
          <p14:tracePt t="68114" x="1898650" y="6102350"/>
          <p14:tracePt t="68119" x="1905000" y="6102350"/>
          <p14:tracePt t="68127" x="1917700" y="6102350"/>
          <p14:tracePt t="68144" x="1930400" y="6102350"/>
          <p14:tracePt t="68160" x="1943100" y="6102350"/>
          <p14:tracePt t="68208" x="1949450" y="6096000"/>
          <p14:tracePt t="68240" x="1955800" y="6096000"/>
          <p14:tracePt t="68729" x="1968500" y="6089650"/>
          <p14:tracePt t="68753" x="1974850" y="6089650"/>
          <p14:tracePt t="68768" x="1981200" y="6089650"/>
          <p14:tracePt t="68801" x="1993900" y="6089650"/>
          <p14:tracePt t="68809" x="2006600" y="6089650"/>
          <p14:tracePt t="68818" x="2025650" y="6089650"/>
          <p14:tracePt t="68825" x="2038350" y="6089650"/>
          <p14:tracePt t="68838" x="2070100" y="6089650"/>
          <p14:tracePt t="68854" x="2165350" y="6089650"/>
          <p14:tracePt t="68871" x="2247900" y="6045200"/>
          <p14:tracePt t="68888" x="2292350" y="6032500"/>
          <p14:tracePt t="68904" x="2324100" y="6013450"/>
          <p14:tracePt t="68921" x="2387600" y="5981700"/>
          <p14:tracePt t="68938" x="2463800" y="5962650"/>
          <p14:tracePt t="68954" x="2546350" y="5962650"/>
          <p14:tracePt t="68971" x="2635250" y="5962650"/>
          <p14:tracePt t="68988" x="2679700" y="5962650"/>
          <p14:tracePt t="69004" x="2711450" y="5969000"/>
          <p14:tracePt t="69021" x="2743200" y="5969000"/>
          <p14:tracePt t="69038" x="2755900" y="5969000"/>
          <p14:tracePt t="69054" x="2768600" y="5969000"/>
          <p14:tracePt t="69136" x="2762250" y="5969000"/>
          <p14:tracePt t="69143" x="2736850" y="5969000"/>
          <p14:tracePt t="69154" x="2698750" y="5975350"/>
          <p14:tracePt t="69180" x="2552700" y="5975350"/>
          <p14:tracePt t="69188" x="2501900" y="5975350"/>
          <p14:tracePt t="69205" x="2425700" y="5975350"/>
          <p14:tracePt t="69221" x="2381250" y="5988050"/>
          <p14:tracePt t="69238" x="2355850" y="5988050"/>
          <p14:tracePt t="69240" x="2343150" y="5994400"/>
          <p14:tracePt t="69255" x="2336800" y="6000750"/>
          <p14:tracePt t="69479" x="2368550" y="6000750"/>
          <p14:tracePt t="69487" x="2413000" y="6013450"/>
          <p14:tracePt t="69495" x="2470150" y="6026150"/>
          <p14:tracePt t="69505" x="2540000" y="6032500"/>
          <p14:tracePt t="69521" x="2705100" y="6051550"/>
          <p14:tracePt t="69538" x="2889250" y="6057900"/>
          <p14:tracePt t="69555" x="3219450" y="6096000"/>
          <p14:tracePt t="69571" x="3606800" y="6140450"/>
          <p14:tracePt t="69588" x="3930650" y="6159500"/>
          <p14:tracePt t="69605" x="4102100" y="6159500"/>
          <p14:tracePt t="69621" x="4171950" y="6159500"/>
          <p14:tracePt t="69638" x="4191000" y="6159500"/>
          <p14:tracePt t="69655" x="4216400" y="6140450"/>
          <p14:tracePt t="69672" x="4248150" y="6127750"/>
          <p14:tracePt t="69688" x="4279900" y="6121400"/>
          <p14:tracePt t="69705" x="4324350" y="6115050"/>
          <p14:tracePt t="69776" x="4305300" y="6115050"/>
          <p14:tracePt t="69784" x="4286250" y="6115050"/>
          <p14:tracePt t="69792" x="4273550" y="6115050"/>
          <p14:tracePt t="69805" x="4241800" y="6115050"/>
          <p14:tracePt t="69822" x="4159250" y="6115050"/>
          <p14:tracePt t="69838" x="4057650" y="6115050"/>
          <p14:tracePt t="69855" x="3924300" y="6115050"/>
          <p14:tracePt t="69872" x="3898900" y="6115050"/>
          <p14:tracePt t="69889" x="3892550" y="6115050"/>
          <p14:tracePt t="70033" x="3898900" y="6115050"/>
          <p14:tracePt t="70041" x="3917950" y="6115050"/>
          <p14:tracePt t="70049" x="3937000" y="6115050"/>
          <p14:tracePt t="70057" x="3975100" y="6115050"/>
          <p14:tracePt t="70072" x="4083050" y="6115050"/>
          <p14:tracePt t="70089" x="4229100" y="6115050"/>
          <p14:tracePt t="70106" x="4356100" y="6108700"/>
          <p14:tracePt t="70123" x="4470400" y="6089650"/>
          <p14:tracePt t="70139" x="4533900" y="6076950"/>
          <p14:tracePt t="70156" x="4591050" y="6070600"/>
          <p14:tracePt t="70173" x="4673600" y="6045200"/>
          <p14:tracePt t="70189" x="4781550" y="6007100"/>
          <p14:tracePt t="70206" x="4857750" y="5969000"/>
          <p14:tracePt t="70225" x="4908550" y="5899150"/>
          <p14:tracePt t="70240" x="4914900" y="5848350"/>
          <p14:tracePt t="70256" x="4914900" y="5778500"/>
          <p14:tracePt t="70273" x="4908550" y="5683250"/>
          <p14:tracePt t="70289" x="4845050" y="5581650"/>
          <p14:tracePt t="70306" x="4768850" y="5492750"/>
          <p14:tracePt t="70323" x="4692650" y="5435600"/>
          <p14:tracePt t="70339" x="4648200" y="5397500"/>
          <p14:tracePt t="70356" x="4597400" y="5359400"/>
          <p14:tracePt t="70373" x="4533900" y="5308600"/>
          <p14:tracePt t="70389" x="4432300" y="5238750"/>
          <p14:tracePt t="70406" x="4318000" y="5168900"/>
          <p14:tracePt t="70423" x="4133850" y="5111750"/>
          <p14:tracePt t="70440" x="4025900" y="5099050"/>
          <p14:tracePt t="70456" x="3911600" y="5099050"/>
          <p14:tracePt t="70473" x="3759200" y="5099050"/>
          <p14:tracePt t="70490" x="3587750" y="5099050"/>
          <p14:tracePt t="70506" x="3352800" y="5124450"/>
          <p14:tracePt t="70523" x="3092450" y="5156200"/>
          <p14:tracePt t="70540" x="2914650" y="5187950"/>
          <p14:tracePt t="70556" x="2806700" y="5219700"/>
          <p14:tracePt t="70573" x="2711450" y="5270500"/>
          <p14:tracePt t="70590" x="2609850" y="5308600"/>
          <p14:tracePt t="70606" x="2540000" y="5346700"/>
          <p14:tracePt t="70625" x="2444750" y="5416550"/>
          <p14:tracePt t="70640" x="2387600" y="5499100"/>
          <p14:tracePt t="70656" x="2324100" y="5600700"/>
          <p14:tracePt t="70673" x="2266950" y="5702300"/>
          <p14:tracePt t="70690" x="2209800" y="5810250"/>
          <p14:tracePt t="70706" x="2178050" y="5899150"/>
          <p14:tracePt t="70723" x="2152650" y="5994400"/>
          <p14:tracePt t="70739" x="2146300" y="6089650"/>
          <p14:tracePt t="70744" x="2146300" y="6127750"/>
          <p14:tracePt t="70756" x="2146300" y="6159500"/>
          <p14:tracePt t="70773" x="2146300" y="6235700"/>
          <p14:tracePt t="70790" x="2146300" y="6299200"/>
          <p14:tracePt t="70806" x="2171700" y="6369050"/>
          <p14:tracePt t="70824" x="2292350" y="6496050"/>
          <p14:tracePt t="70840" x="2413000" y="6578600"/>
          <p14:tracePt t="70856" x="2533650" y="6648450"/>
          <p14:tracePt t="70873" x="2641600" y="6705600"/>
          <p14:tracePt t="70890" x="2762250" y="6737350"/>
          <p14:tracePt t="70907" x="2863850" y="6769100"/>
          <p14:tracePt t="70923" x="2965450" y="6800850"/>
          <p14:tracePt t="70940" x="3098800" y="6813550"/>
          <p14:tracePt t="70957" x="3251200" y="6838950"/>
          <p14:tracePt t="70973" x="3429000" y="6838950"/>
          <p14:tracePt t="70990" x="3594100" y="6838950"/>
          <p14:tracePt t="71007" x="3727450" y="6838950"/>
          <p14:tracePt t="71024" x="3898900" y="6838950"/>
          <p14:tracePt t="71042" x="4038600" y="6819900"/>
          <p14:tracePt t="71057" x="4140200" y="6794500"/>
          <p14:tracePt t="71074" x="4248150" y="6743700"/>
          <p14:tracePt t="71090" x="4330700" y="6686550"/>
          <p14:tracePt t="71107" x="4413250" y="6591300"/>
          <p14:tracePt t="71123" x="4483100" y="6470650"/>
          <p14:tracePt t="71140" x="4521200" y="6330950"/>
          <p14:tracePt t="71157" x="4533900" y="6248400"/>
          <p14:tracePt t="71174" x="4533900" y="6216650"/>
          <p14:tracePt t="71190" x="4533900" y="6197600"/>
          <p14:tracePt t="71209" x="4533900" y="6172200"/>
          <p14:tracePt t="71224" x="4533900" y="6134100"/>
          <p14:tracePt t="71240" x="4533900" y="6057900"/>
          <p14:tracePt t="71257" x="4476750" y="5930900"/>
          <p14:tracePt t="71273" x="4394200" y="5822950"/>
          <p14:tracePt t="71290" x="4279900" y="5715000"/>
          <p14:tracePt t="71307" x="4133850" y="5645150"/>
          <p14:tracePt t="71324" x="3975100" y="5619750"/>
          <p14:tracePt t="71340" x="3879850" y="5600700"/>
          <p14:tracePt t="71357" x="3765550" y="5575300"/>
          <p14:tracePt t="71374" x="3625850" y="5549900"/>
          <p14:tracePt t="71390" x="3536950" y="5530850"/>
          <p14:tracePt t="71408" x="3416300" y="5505450"/>
          <p14:tracePt t="71424" x="3327400" y="5499100"/>
          <p14:tracePt t="71440" x="3270250" y="5499100"/>
          <p14:tracePt t="71457" x="3181350" y="5518150"/>
          <p14:tracePt t="71474" x="3092450" y="5537200"/>
          <p14:tracePt t="71491" x="3016250" y="5562600"/>
          <p14:tracePt t="71507" x="2933700" y="5613400"/>
          <p14:tracePt t="71524" x="2851150" y="5651500"/>
          <p14:tracePt t="71541" x="2800350" y="5676900"/>
          <p14:tracePt t="71557" x="2743200" y="5721350"/>
          <p14:tracePt t="71574" x="2711450" y="5746750"/>
          <p14:tracePt t="71591" x="2692400" y="5784850"/>
          <p14:tracePt t="71608" x="2654300" y="5873750"/>
          <p14:tracePt t="71624" x="2641600" y="5911850"/>
          <p14:tracePt t="71640" x="2628900" y="5943600"/>
          <p14:tracePt t="71657" x="2616200" y="5988050"/>
          <p14:tracePt t="71674" x="2603500" y="6007100"/>
          <p14:tracePt t="71691" x="2603500" y="6032500"/>
          <p14:tracePt t="71707" x="2590800" y="6045200"/>
          <p14:tracePt t="71724" x="2590800" y="6051550"/>
          <p14:tracePt t="71741" x="2584450" y="6070600"/>
          <p14:tracePt t="71744" x="2578100" y="6076950"/>
          <p14:tracePt t="71757" x="2578100" y="6089650"/>
          <p14:tracePt t="71774" x="2565400" y="6108700"/>
          <p14:tracePt t="71790" x="2559050" y="6121400"/>
          <p14:tracePt t="71808" x="2514600" y="6184900"/>
          <p14:tracePt t="71824" x="2489200" y="6235700"/>
          <p14:tracePt t="71840" x="2476500" y="6267450"/>
          <p14:tracePt t="71857" x="2463800" y="6292850"/>
          <p14:tracePt t="71874" x="2457450" y="6318250"/>
          <p14:tracePt t="71890" x="2444750" y="6350000"/>
          <p14:tracePt t="71907" x="2438400" y="6375400"/>
          <p14:tracePt t="71924" x="2438400" y="6388100"/>
          <p14:tracePt t="71941" x="2438400" y="6394450"/>
          <p14:tracePt t="71957" x="2438400" y="6400800"/>
          <p14:tracePt t="71974" x="2438400" y="6413500"/>
          <p14:tracePt t="71991" x="2438400" y="6432550"/>
          <p14:tracePt t="72007" x="2451100" y="6457950"/>
          <p14:tracePt t="72024" x="2463800" y="6470650"/>
          <p14:tracePt t="72041" x="2470150" y="6477000"/>
          <p14:tracePt t="72113" x="2470150" y="6483350"/>
          <p14:tracePt t="72129" x="2482850" y="6496050"/>
          <p14:tracePt t="72136" x="2482850" y="6502400"/>
          <p14:tracePt t="72152" x="2482850" y="6508750"/>
          <p14:tracePt t="72216" x="2482850" y="6515100"/>
          <p14:tracePt t="72225" x="2482850" y="6521450"/>
          <p14:tracePt t="72241" x="2482850" y="6527800"/>
          <p14:tracePt t="72257" x="2489200" y="6540500"/>
          <p14:tracePt t="72273" x="2489200" y="6546850"/>
          <p14:tracePt t="72297" x="2495550" y="6546850"/>
          <p14:tracePt t="72361" x="2495550" y="6559550"/>
          <p14:tracePt t="72377" x="2501900" y="6565900"/>
          <p14:tracePt t="72392" x="2508250" y="6572250"/>
          <p14:tracePt t="72408" x="2520950" y="6572250"/>
          <p14:tracePt t="72433" x="2527300" y="6572250"/>
          <p14:tracePt t="72448" x="2527300" y="6578600"/>
          <p14:tracePt t="72456" x="2533650" y="6578600"/>
          <p14:tracePt t="72482" x="2546350" y="6578600"/>
          <p14:tracePt t="72497" x="2552700" y="6584950"/>
          <p14:tracePt t="72504" x="2559050" y="6584950"/>
          <p14:tracePt t="72610" x="2565400" y="6591300"/>
          <p14:tracePt t="72689" x="2578100" y="6591300"/>
          <p14:tracePt t="72714" x="2584450" y="6604000"/>
          <p14:tracePt t="72730" x="2597150" y="6604000"/>
          <p14:tracePt t="72746" x="2603500" y="6604000"/>
          <p14:tracePt t="72762" x="2616200" y="6604000"/>
          <p14:tracePt t="72770" x="2628900" y="6604000"/>
          <p14:tracePt t="72778" x="2641600" y="6604000"/>
          <p14:tracePt t="72794" x="2654300" y="6604000"/>
          <p14:tracePt t="72808" x="2667000" y="6604000"/>
          <p14:tracePt t="72825" x="2673350" y="6604000"/>
          <p14:tracePt t="72882" x="2679700" y="6604000"/>
          <p14:tracePt t="72890" x="2686050" y="6604000"/>
          <p14:tracePt t="72900" x="2698750" y="6604000"/>
          <p14:tracePt t="72908" x="2711450" y="6604000"/>
          <p14:tracePt t="72925" x="2724150" y="6584950"/>
          <p14:tracePt t="72942" x="2724150" y="6565900"/>
          <p14:tracePt t="72958" x="2724150" y="6553200"/>
          <p14:tracePt t="72976" x="2711450" y="6540500"/>
          <p14:tracePt t="73009" x="2705100" y="6540500"/>
          <p14:tracePt t="73083" x="2711450" y="6540500"/>
          <p14:tracePt t="73090" x="2724150" y="6546850"/>
          <p14:tracePt t="73099" x="2736850" y="6559550"/>
          <p14:tracePt t="73108" x="2743200" y="6559550"/>
          <p14:tracePt t="73125" x="2755900" y="6572250"/>
          <p14:tracePt t="73162" x="2762250" y="6578600"/>
          <p14:tracePt t="73180" x="2768600" y="6578600"/>
          <p14:tracePt t="73201" x="2774950" y="6584950"/>
          <p14:tracePt t="73210" x="2774950" y="6591300"/>
          <p14:tracePt t="73217" x="2781300" y="6591300"/>
          <p14:tracePt t="73228" x="2787650" y="6597650"/>
          <p14:tracePt t="73329" x="2794000" y="6604000"/>
          <p14:tracePt t="73570" x="2800350" y="6610350"/>
          <p14:tracePt t="73594" x="2806700" y="6610350"/>
          <p14:tracePt t="73617" x="2813050" y="6616700"/>
          <p14:tracePt t="73634" x="2819400" y="6616700"/>
          <p14:tracePt t="73705" x="2825750" y="6629400"/>
          <p14:tracePt t="73722" x="2832100" y="6635750"/>
          <p14:tracePt t="73730" x="2832100" y="6642100"/>
          <p14:tracePt t="73742" x="2838450" y="6648450"/>
          <p14:tracePt t="73759" x="2844800" y="6654800"/>
          <p14:tracePt t="73882" x="2857500" y="6654800"/>
          <p14:tracePt t="73930" x="2863850" y="6654800"/>
          <p14:tracePt t="73946" x="2870200" y="6654800"/>
          <p14:tracePt t="73954" x="2876550" y="6654800"/>
          <p14:tracePt t="73962" x="2882900" y="6654800"/>
          <p14:tracePt t="73985" x="2889250" y="6654800"/>
          <p14:tracePt t="74001" x="2895600" y="6654800"/>
          <p14:tracePt t="74018" x="2901950" y="6654800"/>
          <p14:tracePt t="74043" x="2908300" y="6654800"/>
          <p14:tracePt t="74058" x="2908300" y="6661150"/>
          <p14:tracePt t="74066" x="2914650" y="6661150"/>
          <p14:tracePt t="74163" x="2927350" y="6661150"/>
          <p14:tracePt t="74194" x="2933700" y="6661150"/>
          <p14:tracePt t="74219" x="2940050" y="6661150"/>
          <p14:tracePt t="74229" x="2946400" y="6667500"/>
          <p14:tracePt t="74238" x="2959100" y="6667500"/>
          <p14:tracePt t="74247" x="2965450" y="6673850"/>
          <p14:tracePt t="74260" x="2990850" y="6680200"/>
          <p14:tracePt t="74277" x="3009900" y="6680200"/>
          <p14:tracePt t="74293" x="3028950" y="6680200"/>
          <p14:tracePt t="74309" x="3048000" y="6680200"/>
          <p14:tracePt t="74326" x="3067050" y="6680200"/>
          <p14:tracePt t="74343" x="3111500" y="6680200"/>
          <p14:tracePt t="74360" x="3244850" y="6686550"/>
          <p14:tracePt t="74376" x="3321050" y="6686550"/>
          <p14:tracePt t="74393" x="3384550" y="6686550"/>
          <p14:tracePt t="74409" x="3422650" y="6686550"/>
          <p14:tracePt t="74426" x="3435350" y="6680200"/>
          <p14:tracePt t="74443" x="3486150" y="6667500"/>
          <p14:tracePt t="74459" x="3543300" y="6667500"/>
          <p14:tracePt t="74476" x="3606800" y="6667500"/>
          <p14:tracePt t="74493" x="3670300" y="6667500"/>
          <p14:tracePt t="74510" x="3702050" y="6661150"/>
          <p14:tracePt t="74543" x="3708400" y="6661150"/>
          <p14:tracePt t="74560" x="3721100" y="6654800"/>
          <p14:tracePt t="74576" x="3733800" y="6654800"/>
          <p14:tracePt t="74593" x="3746500" y="6648450"/>
          <p14:tracePt t="74610" x="3759200" y="6642100"/>
          <p14:tracePt t="74627" x="3778250" y="6629400"/>
          <p14:tracePt t="74643" x="3784600" y="6616700"/>
          <p14:tracePt t="74660" x="3797300" y="6616700"/>
          <p14:tracePt t="74677" x="3803650" y="6610350"/>
          <p14:tracePt t="74693" x="3816350" y="6610350"/>
          <p14:tracePt t="74710" x="3822700" y="6597650"/>
          <p14:tracePt t="74727" x="3841750" y="6584950"/>
          <p14:tracePt t="74744" x="3867150" y="6546850"/>
          <p14:tracePt t="74760" x="3879850" y="6527800"/>
          <p14:tracePt t="74777" x="3886200" y="6521450"/>
          <p14:tracePt t="74794" x="3892550" y="6521450"/>
          <p14:tracePt t="74810" x="3898900" y="6521450"/>
          <p14:tracePt t="74827" x="3917950" y="6521450"/>
          <p14:tracePt t="74844" x="3924300" y="6521450"/>
          <p14:tracePt t="74860" x="3930650" y="6521450"/>
          <p14:tracePt t="74877" x="3943350" y="6502400"/>
          <p14:tracePt t="74894" x="3962400" y="6464300"/>
          <p14:tracePt t="74910" x="3987800" y="6413500"/>
          <p14:tracePt t="74928" x="3994150" y="6318250"/>
          <p14:tracePt t="74944" x="3994150" y="6267450"/>
          <p14:tracePt t="74960" x="3981450" y="6235700"/>
          <p14:tracePt t="74977" x="3968750" y="6223000"/>
          <p14:tracePt t="74994" x="3968750" y="6216650"/>
          <p14:tracePt t="75010" x="3962400" y="6210300"/>
          <p14:tracePt t="75130" x="3956050" y="6210300"/>
          <p14:tracePt t="75218" x="3949700" y="6210300"/>
          <p14:tracePt t="75482" x="3949700" y="6216650"/>
          <p14:tracePt t="77434" x="3962400" y="6216650"/>
          <p14:tracePt t="77458" x="3968750" y="6216650"/>
          <p14:tracePt t="77466" x="3981450" y="6216650"/>
          <p14:tracePt t="77474" x="3987800" y="6216650"/>
          <p14:tracePt t="77498" x="4000500" y="6216650"/>
          <p14:tracePt t="77506" x="4006850" y="6216650"/>
          <p14:tracePt t="77514" x="4019550" y="6216650"/>
          <p14:tracePt t="77529" x="4025900" y="6216650"/>
          <p14:tracePt t="77546" x="4044950" y="6216650"/>
          <p14:tracePt t="77563" x="4051300" y="6216650"/>
          <p14:tracePt t="77579" x="4064000" y="6216650"/>
          <p14:tracePt t="77596" x="4070350" y="6216650"/>
          <p14:tracePt t="77613" x="4083050" y="6216650"/>
          <p14:tracePt t="77629" x="4095750" y="6216650"/>
          <p14:tracePt t="77646" x="4108450" y="6216650"/>
          <p14:tracePt t="77663" x="4127500" y="6216650"/>
          <p14:tracePt t="77680" x="4146550" y="6216650"/>
          <p14:tracePt t="77713" x="4159250" y="6216650"/>
          <p14:tracePt t="77730" x="4165600" y="6216650"/>
          <p14:tracePt t="77826" x="4108450" y="6197600"/>
          <p14:tracePt t="77834" x="4025900" y="6172200"/>
          <p14:tracePt t="77846" x="3949700" y="6153150"/>
          <p14:tracePt t="77863" x="3790950" y="6140450"/>
          <p14:tracePt t="77881" x="3638550" y="6140450"/>
          <p14:tracePt t="77896" x="3613150" y="6140450"/>
          <p14:tracePt t="77970" x="3613150" y="6146800"/>
          <p14:tracePt t="77986" x="3613150" y="6153150"/>
          <p14:tracePt t="77994" x="3613150" y="6159500"/>
          <p14:tracePt t="78002" x="3613150" y="6165850"/>
          <p14:tracePt t="78013" x="3613150" y="6172200"/>
          <p14:tracePt t="78030" x="3613150" y="6184900"/>
          <p14:tracePt t="78046" x="3613150" y="6203950"/>
          <p14:tracePt t="78063" x="3613150" y="6223000"/>
          <p14:tracePt t="78080" x="3619500" y="6248400"/>
          <p14:tracePt t="78096" x="3625850" y="6248400"/>
          <p14:tracePt t="78113" x="3638550" y="6254750"/>
          <p14:tracePt t="78130" x="3676650" y="6273800"/>
          <p14:tracePt t="78146" x="3714750" y="6280150"/>
          <p14:tracePt t="78163" x="3746500" y="6286500"/>
          <p14:tracePt t="78180" x="3752850" y="6292850"/>
          <p14:tracePt t="78196" x="3759200" y="6292850"/>
          <p14:tracePt t="78245" x="3765550" y="6292850"/>
          <p14:tracePt t="78266" x="3771900" y="6292850"/>
          <p14:tracePt t="78370" x="3759200" y="6292850"/>
          <p14:tracePt t="78378" x="3733800" y="6292850"/>
          <p14:tracePt t="78386" x="3689350" y="6292850"/>
          <p14:tracePt t="78396" x="3651250" y="6286500"/>
          <p14:tracePt t="78413" x="3517900" y="6267450"/>
          <p14:tracePt t="78430" x="3384550" y="6248400"/>
          <p14:tracePt t="78447" x="3238500" y="6229350"/>
          <p14:tracePt t="78464" x="3073400" y="6235700"/>
          <p14:tracePt t="78480" x="2984500" y="6261100"/>
          <p14:tracePt t="78497" x="2914650" y="6292850"/>
          <p14:tracePt t="78513" x="2857500" y="6292850"/>
          <p14:tracePt t="78530" x="2825750" y="6292850"/>
          <p14:tracePt t="78547" x="2794000" y="6292850"/>
          <p14:tracePt t="78563" x="2774950" y="6292850"/>
          <p14:tracePt t="78580" x="2749550" y="6286500"/>
          <p14:tracePt t="78597" x="2736850" y="6286500"/>
          <p14:tracePt t="78614" x="2724150" y="6286500"/>
          <p14:tracePt t="78630" x="2698750" y="6286500"/>
          <p14:tracePt t="78647" x="2686050" y="6292850"/>
          <p14:tracePt t="78665" x="2686050" y="6318250"/>
          <p14:tracePt t="78680" x="2768600" y="6330950"/>
          <p14:tracePt t="78697" x="2882900" y="6350000"/>
          <p14:tracePt t="78714" x="3086100" y="6350000"/>
          <p14:tracePt t="78730" x="3282950" y="6350000"/>
          <p14:tracePt t="78747" x="3435350" y="6324600"/>
          <p14:tracePt t="78764" x="3594100" y="6299200"/>
          <p14:tracePt t="78780" x="3714750" y="6273800"/>
          <p14:tracePt t="78797" x="3797300" y="6261100"/>
          <p14:tracePt t="78814" x="3822700" y="6248400"/>
          <p14:tracePt t="78874" x="3829050" y="6254750"/>
          <p14:tracePt t="78882" x="3841750" y="6254750"/>
          <p14:tracePt t="78890" x="3854450" y="6254750"/>
          <p14:tracePt t="78901" x="3867150" y="6254750"/>
          <p14:tracePt t="78914" x="3879850" y="6254750"/>
          <p14:tracePt t="78931" x="3886200" y="6254750"/>
          <p14:tracePt t="78947" x="3898900" y="6254750"/>
          <p14:tracePt t="78964" x="3956050" y="6254750"/>
          <p14:tracePt t="78981" x="4140200" y="6242050"/>
          <p14:tracePt t="78997" x="4572000" y="6242050"/>
          <p14:tracePt t="79014" x="4984750" y="6242050"/>
          <p14:tracePt t="79031" x="5238750" y="6235700"/>
          <p14:tracePt t="79047" x="5353050" y="6223000"/>
          <p14:tracePt t="79064" x="5372100" y="6210300"/>
          <p14:tracePt t="79080" x="5372100" y="6191250"/>
          <p14:tracePt t="79097" x="5372100" y="6172200"/>
          <p14:tracePt t="79114" x="5372100" y="6146800"/>
          <p14:tracePt t="79131" x="5365750" y="6134100"/>
          <p14:tracePt t="79147" x="5378450" y="6108700"/>
          <p14:tracePt t="79164" x="5511800" y="6096000"/>
          <p14:tracePt t="79181" x="5613400" y="6089650"/>
          <p14:tracePt t="79197" x="5638800" y="6070600"/>
          <p14:tracePt t="79243" x="5619750" y="6070600"/>
          <p14:tracePt t="79249" x="5594350" y="6070600"/>
          <p14:tracePt t="79264" x="5549900" y="6070600"/>
          <p14:tracePt t="79280" x="5518150" y="6070600"/>
          <p14:tracePt t="79297" x="5499100" y="6070600"/>
          <p14:tracePt t="79314" x="5473700" y="6070600"/>
          <p14:tracePt t="79330" x="5429250" y="6070600"/>
          <p14:tracePt t="79347" x="5378450" y="6070600"/>
          <p14:tracePt t="79364" x="5314950" y="6083300"/>
          <p14:tracePt t="79380" x="5238750" y="6089650"/>
          <p14:tracePt t="79397" x="5194300" y="6089650"/>
          <p14:tracePt t="79414" x="5156200" y="6089650"/>
          <p14:tracePt t="79431" x="5137150" y="6089650"/>
          <p14:tracePt t="79447" x="5111750" y="6076950"/>
          <p14:tracePt t="79464" x="5092700" y="6076950"/>
          <p14:tracePt t="79481" x="5080000" y="6076950"/>
          <p14:tracePt t="79497" x="5067300" y="6070600"/>
          <p14:tracePt t="79514" x="5016500" y="6057900"/>
          <p14:tracePt t="79530" x="4984750" y="6051550"/>
          <p14:tracePt t="79548" x="4921250" y="6045200"/>
          <p14:tracePt t="79564" x="4889500" y="6045200"/>
          <p14:tracePt t="79581" x="4876800" y="6045200"/>
          <p14:tracePt t="79598" x="4845050" y="6051550"/>
          <p14:tracePt t="79614" x="4832350" y="6051550"/>
          <p14:tracePt t="79631" x="4800600" y="6070600"/>
          <p14:tracePt t="79649" x="4749800" y="6083300"/>
          <p14:tracePt t="79664" x="4730750" y="6089650"/>
          <p14:tracePt t="79681" x="4724400" y="6089650"/>
          <p14:tracePt t="79754" x="4718050" y="6089650"/>
          <p14:tracePt t="79787" x="4718050" y="6096000"/>
          <p14:tracePt t="79810" x="4718050" y="6102350"/>
          <p14:tracePt t="79826" x="4718050" y="6108700"/>
          <p14:tracePt t="79913" x="4718050" y="6115050"/>
          <p14:tracePt t="79961" x="4718050" y="6121400"/>
          <p14:tracePt t="79969" x="4718050" y="6134100"/>
          <p14:tracePt t="79986" x="4724400" y="6140450"/>
          <p14:tracePt t="79998" x="4730750" y="6140450"/>
          <p14:tracePt t="80014" x="4756150" y="6146800"/>
          <p14:tracePt t="80032" x="4813300" y="6159500"/>
          <p14:tracePt t="80048" x="4851400" y="6159500"/>
          <p14:tracePt t="80064" x="4889500" y="6159500"/>
          <p14:tracePt t="80081" x="4946650" y="6159500"/>
          <p14:tracePt t="80098" x="5035550" y="6159500"/>
          <p14:tracePt t="80115" x="5200650" y="6159500"/>
          <p14:tracePt t="80132" x="5441950" y="6159500"/>
          <p14:tracePt t="80148" x="5740400" y="6159500"/>
          <p14:tracePt t="80165" x="6064250" y="6159500"/>
          <p14:tracePt t="80181" x="6273800" y="6159500"/>
          <p14:tracePt t="80198" x="6400800" y="6159500"/>
          <p14:tracePt t="80215" x="6438900" y="6159500"/>
          <p14:tracePt t="80231" x="6445250" y="6159500"/>
          <p14:tracePt t="80248" x="6451600" y="6127750"/>
          <p14:tracePt t="80265" x="6457950" y="6076950"/>
          <p14:tracePt t="80281" x="6457950" y="6019800"/>
          <p14:tracePt t="80298" x="6438900" y="5975350"/>
          <p14:tracePt t="80315" x="6432550" y="5937250"/>
          <p14:tracePt t="80331" x="6432550" y="5911850"/>
          <p14:tracePt t="80348" x="6432550" y="5854700"/>
          <p14:tracePt t="80365" x="6432550" y="5772150"/>
          <p14:tracePt t="80381" x="6445250" y="5683250"/>
          <p14:tracePt t="80398" x="6457950" y="5588000"/>
          <p14:tracePt t="80415" x="6477000" y="5505450"/>
          <p14:tracePt t="80432" x="6477000" y="5435600"/>
          <p14:tracePt t="80448" x="6477000" y="5391150"/>
          <p14:tracePt t="80465" x="6464300" y="5346700"/>
          <p14:tracePt t="80482" x="6419850" y="5270500"/>
          <p14:tracePt t="80498" x="6400800" y="5219700"/>
          <p14:tracePt t="80515" x="6388100" y="5194300"/>
          <p14:tracePt t="80532" x="6388100" y="5181600"/>
          <p14:tracePt t="80609" x="6388100" y="5175250"/>
          <p14:tracePt t="80626" x="6388100" y="5168900"/>
          <p14:tracePt t="80634" x="6388100" y="5162550"/>
          <p14:tracePt t="80641" x="6388100" y="5156200"/>
          <p14:tracePt t="80689" x="6388100" y="5149850"/>
          <p14:tracePt t="80697" x="6388100" y="5143500"/>
          <p14:tracePt t="80705" x="6400800" y="5105400"/>
          <p14:tracePt t="80715" x="6432550" y="5067300"/>
          <p14:tracePt t="80732" x="6534150" y="4959350"/>
          <p14:tracePt t="80749" x="6680200" y="4800600"/>
          <p14:tracePt t="80765" x="6813550" y="4660900"/>
          <p14:tracePt t="80782" x="6946900" y="4438650"/>
          <p14:tracePt t="80798" x="7016750" y="4260850"/>
          <p14:tracePt t="80815" x="7023100" y="4076700"/>
          <p14:tracePt t="80832" x="6978650" y="3829050"/>
          <p14:tracePt t="80848" x="6813550" y="3721100"/>
          <p14:tracePt t="80865" x="6591300" y="3663950"/>
          <p14:tracePt t="80882" x="6311900" y="3651250"/>
          <p14:tracePt t="80898" x="6051550" y="3651250"/>
          <p14:tracePt t="80915" x="5880100" y="3651250"/>
          <p14:tracePt t="80932" x="5727700" y="3651250"/>
          <p14:tracePt t="80949" x="5594350" y="3651250"/>
          <p14:tracePt t="80965" x="5467350" y="3683000"/>
          <p14:tracePt t="80982" x="5365750" y="3740150"/>
          <p14:tracePt t="80998" x="5334000" y="3822700"/>
          <p14:tracePt t="81015" x="5334000" y="3943350"/>
          <p14:tracePt t="81032" x="5378450" y="4184650"/>
          <p14:tracePt t="81049" x="5416550" y="4337050"/>
          <p14:tracePt t="81065" x="5480050" y="4540250"/>
          <p14:tracePt t="81082" x="5524500" y="4699000"/>
          <p14:tracePt t="81099" x="5568950" y="4883150"/>
          <p14:tracePt t="81115" x="5594350" y="5041900"/>
          <p14:tracePt t="81132" x="5594350" y="5194300"/>
          <p14:tracePt t="81149" x="5607050" y="5334000"/>
          <p14:tracePt t="81165" x="5619750" y="5429250"/>
          <p14:tracePt t="81182" x="5632450" y="5461000"/>
          <p14:tracePt t="81199" x="5657850" y="5473700"/>
          <p14:tracePt t="81216" x="5727700" y="5473700"/>
          <p14:tracePt t="81232" x="5962650" y="5473700"/>
          <p14:tracePt t="81249" x="6172200" y="5473700"/>
          <p14:tracePt t="81265" x="6362700" y="5473700"/>
          <p14:tracePt t="81282" x="6521450" y="5473700"/>
          <p14:tracePt t="81299" x="6635750" y="5473700"/>
          <p14:tracePt t="81315" x="6699250" y="5461000"/>
          <p14:tracePt t="81332" x="6731000" y="5422900"/>
          <p14:tracePt t="81349" x="6762750" y="5353050"/>
          <p14:tracePt t="81365" x="6788150" y="5283200"/>
          <p14:tracePt t="81382" x="6813550" y="5226050"/>
          <p14:tracePt t="81399" x="6819900" y="5181600"/>
          <p14:tracePt t="81416" x="6838950" y="5111750"/>
          <p14:tracePt t="81432" x="6845300" y="5048250"/>
          <p14:tracePt t="81449" x="6851650" y="5003800"/>
          <p14:tracePt t="81466" x="6858000" y="4914900"/>
          <p14:tracePt t="81482" x="6858000" y="4845050"/>
          <p14:tracePt t="81499" x="6858000" y="4787900"/>
          <p14:tracePt t="81516" x="6832600" y="4730750"/>
          <p14:tracePt t="81532" x="6775450" y="4648200"/>
          <p14:tracePt t="81549" x="6718300" y="4597400"/>
          <p14:tracePt t="81566" x="6692900" y="4572000"/>
          <p14:tracePt t="81582" x="6686550" y="4552950"/>
          <p14:tracePt t="81599" x="6654800" y="4514850"/>
          <p14:tracePt t="81616" x="6591300" y="4451350"/>
          <p14:tracePt t="81632" x="6527800" y="4425950"/>
          <p14:tracePt t="81649" x="6438900" y="4387850"/>
          <p14:tracePt t="81666" x="6381750" y="4368800"/>
          <p14:tracePt t="81682" x="6350000" y="4368800"/>
          <p14:tracePt t="81699" x="6324600" y="4368800"/>
          <p14:tracePt t="81716" x="6273800" y="4375150"/>
          <p14:tracePt t="81732" x="6153150" y="4432300"/>
          <p14:tracePt t="81749" x="6057900" y="4470400"/>
          <p14:tracePt t="81766" x="5949950" y="4533900"/>
          <p14:tracePt t="81782" x="5873750" y="4578350"/>
          <p14:tracePt t="81799" x="5810250" y="4616450"/>
          <p14:tracePt t="81816" x="5746750" y="4673600"/>
          <p14:tracePt t="81833" x="5727700" y="4699000"/>
          <p14:tracePt t="81850" x="5689600" y="4768850"/>
          <p14:tracePt t="81866" x="5670550" y="4832350"/>
          <p14:tracePt t="81883" x="5651500" y="4921250"/>
          <p14:tracePt t="81899" x="5645150" y="5048250"/>
          <p14:tracePt t="81916" x="5645150" y="5149850"/>
          <p14:tracePt t="81933" x="5645150" y="5245100"/>
          <p14:tracePt t="81950" x="5645150" y="5302250"/>
          <p14:tracePt t="81966" x="5676900" y="5346700"/>
          <p14:tracePt t="81983" x="5715000" y="5372100"/>
          <p14:tracePt t="82001" x="5829300" y="5391150"/>
          <p14:tracePt t="82016" x="5930900" y="5410200"/>
          <p14:tracePt t="82033" x="6019800" y="5410200"/>
          <p14:tracePt t="82050" x="6115050" y="5416550"/>
          <p14:tracePt t="82066" x="6191250" y="5416550"/>
          <p14:tracePt t="82083" x="6248400" y="5416550"/>
          <p14:tracePt t="82100" x="6292850" y="5416550"/>
          <p14:tracePt t="82117" x="6318250" y="5403850"/>
          <p14:tracePt t="82133" x="6350000" y="5384800"/>
          <p14:tracePt t="82150" x="6369050" y="5353050"/>
          <p14:tracePt t="82167" x="6419850" y="5302250"/>
          <p14:tracePt t="82183" x="6451600" y="5264150"/>
          <p14:tracePt t="82200" x="6489700" y="5226050"/>
          <p14:tracePt t="82217" x="6508750" y="5207000"/>
          <p14:tracePt t="82233" x="6521450" y="5181600"/>
          <p14:tracePt t="82250" x="6527800" y="5156200"/>
          <p14:tracePt t="82267" x="6540500" y="5124450"/>
          <p14:tracePt t="82283" x="6553200" y="5086350"/>
          <p14:tracePt t="82300" x="6559550" y="5054600"/>
          <p14:tracePt t="82316" x="6572250" y="5022850"/>
          <p14:tracePt t="82333" x="6584950" y="4997450"/>
          <p14:tracePt t="82350" x="6597650" y="4953000"/>
          <p14:tracePt t="82366" x="6604000" y="4927600"/>
          <p14:tracePt t="82383" x="6604000" y="4895850"/>
          <p14:tracePt t="82400" x="6604000" y="4851400"/>
          <p14:tracePt t="82416" x="6604000" y="4845050"/>
          <p14:tracePt t="82650" x="6604000" y="4832350"/>
          <p14:tracePt t="82658" x="6610350" y="4806950"/>
          <p14:tracePt t="82667" x="6610350" y="4787900"/>
          <p14:tracePt t="82684" x="6610350" y="4756150"/>
          <p14:tracePt t="82700" x="6597650" y="4711700"/>
          <p14:tracePt t="82717" x="6572250" y="4667250"/>
          <p14:tracePt t="82734" x="6546850" y="4629150"/>
          <p14:tracePt t="82751" x="6515100" y="4565650"/>
          <p14:tracePt t="82756" x="6502400" y="4540250"/>
          <p14:tracePt t="82767" x="6477000" y="4502150"/>
          <p14:tracePt t="82785" x="6438900" y="4451350"/>
          <p14:tracePt t="82801" x="6426200" y="4438650"/>
          <p14:tracePt t="82858" x="6407150" y="4432300"/>
          <p14:tracePt t="82875" x="6394450" y="4432300"/>
          <p14:tracePt t="82882" x="6388100" y="4432300"/>
          <p14:tracePt t="82890" x="6375400" y="4432300"/>
          <p14:tracePt t="82901" x="6369050" y="4432300"/>
          <p14:tracePt t="82917" x="6337300" y="4432300"/>
          <p14:tracePt t="82934" x="6305550" y="4432300"/>
          <p14:tracePt t="82951" x="6299200" y="4432300"/>
          <p14:tracePt t="82968" x="6286500" y="4432300"/>
          <p14:tracePt t="82985" x="6280150" y="4432300"/>
          <p14:tracePt t="83098" x="6273800" y="4432300"/>
          <p14:tracePt t="83115" x="6273800" y="4425950"/>
          <p14:tracePt t="83130" x="6273800" y="4413250"/>
          <p14:tracePt t="83138" x="6273800" y="4400550"/>
          <p14:tracePt t="83151" x="6273800" y="4387850"/>
          <p14:tracePt t="83167" x="6273800" y="4356100"/>
          <p14:tracePt t="83185" x="6273800" y="4298950"/>
          <p14:tracePt t="83201" x="6273800" y="4260850"/>
          <p14:tracePt t="83218" x="6273800" y="4216400"/>
          <p14:tracePt t="83234" x="6261100" y="4191000"/>
          <p14:tracePt t="83251" x="6254750" y="4171950"/>
          <p14:tracePt t="83274" x="6248400" y="4165600"/>
          <p14:tracePt t="83410" x="6248400" y="4159250"/>
          <p14:tracePt t="83418" x="6248400" y="4152900"/>
          <p14:tracePt t="83426" x="6248400" y="4133850"/>
          <p14:tracePt t="83435" x="6248400" y="4127500"/>
          <p14:tracePt t="83451" x="6242050" y="4127500"/>
          <p14:tracePt t="83682" x="6242050" y="4121150"/>
          <p14:tracePt t="83707" x="6242050" y="4108450"/>
          <p14:tracePt t="83714" x="6248400" y="4083050"/>
          <p14:tracePt t="83724" x="6254750" y="4057650"/>
          <p14:tracePt t="83735" x="6254750" y="4013200"/>
          <p14:tracePt t="83753" x="6254750" y="3892550"/>
          <p14:tracePt t="83770" x="6254750" y="3816350"/>
          <p14:tracePt t="83785" x="6254750" y="3727450"/>
          <p14:tracePt t="83802" x="6254750" y="3644900"/>
          <p14:tracePt t="83818" x="6254750" y="3575050"/>
          <p14:tracePt t="83835" x="6242050" y="3517900"/>
          <p14:tracePt t="83852" x="6235700" y="3498850"/>
          <p14:tracePt t="83868" x="6229350" y="3479800"/>
          <p14:tracePt t="84051" x="6229350" y="3473450"/>
          <p14:tracePt t="84099" x="6229350" y="3467100"/>
          <p14:tracePt t="84130" x="6229350" y="3460750"/>
          <p14:tracePt t="84139" x="6235700" y="3460750"/>
          <p14:tracePt t="84149" x="6242050" y="3454400"/>
          <p14:tracePt t="84159" x="6261100" y="3454400"/>
          <p14:tracePt t="84169" x="6286500" y="3448050"/>
          <p14:tracePt t="84185" x="6318250" y="3435350"/>
          <p14:tracePt t="84202" x="6343650" y="3435350"/>
          <p14:tracePt t="84219" x="6388100" y="3435350"/>
          <p14:tracePt t="84235" x="6451600" y="3435350"/>
          <p14:tracePt t="84252" x="6515100" y="3435350"/>
          <p14:tracePt t="84258" x="6546850" y="3448050"/>
          <p14:tracePt t="84269" x="6572250" y="3460750"/>
          <p14:tracePt t="84285" x="6661150" y="3467100"/>
          <p14:tracePt t="84302" x="6756400" y="3479800"/>
          <p14:tracePt t="84319" x="6902450" y="3492500"/>
          <p14:tracePt t="84335" x="7061200" y="3492500"/>
          <p14:tracePt t="84352" x="7277100" y="3492500"/>
          <p14:tracePt t="84368" x="7340600" y="3492500"/>
          <p14:tracePt t="84385" x="7346950" y="3492500"/>
          <p14:tracePt t="84401" x="7353300" y="3492500"/>
          <p14:tracePt t="84418" x="7385050" y="3492500"/>
          <p14:tracePt t="84435" x="7435850" y="3492500"/>
          <p14:tracePt t="84452" x="7480300" y="3492500"/>
          <p14:tracePt t="84468" x="7505700" y="3492500"/>
          <p14:tracePt t="84485" x="7518400" y="3492500"/>
          <p14:tracePt t="84501" x="7524750" y="3492500"/>
          <p14:tracePt t="84518" x="7550150" y="3492500"/>
          <p14:tracePt t="84535" x="7588250" y="3492500"/>
          <p14:tracePt t="84552" x="7613650" y="3492500"/>
          <p14:tracePt t="84569" x="7620000" y="3492500"/>
          <p14:tracePt t="85090" x="7632700" y="3492500"/>
          <p14:tracePt t="85097" x="7639050" y="3492500"/>
          <p14:tracePt t="85106" x="7651750" y="3492500"/>
          <p14:tracePt t="85119" x="7670800" y="3492500"/>
          <p14:tracePt t="85137" x="7727950" y="3473450"/>
          <p14:tracePt t="85152" x="7740650" y="3473450"/>
          <p14:tracePt t="85202" x="7740650" y="3479800"/>
          <p14:tracePt t="85210" x="7740650" y="3486150"/>
          <p14:tracePt t="85219" x="7734300" y="3498850"/>
          <p14:tracePt t="85236" x="7721600" y="3511550"/>
          <p14:tracePt t="85252" x="7708900" y="3517900"/>
          <p14:tracePt t="85269" x="7702550" y="3517900"/>
          <p14:tracePt t="85298" x="7696200" y="3517900"/>
          <p14:tracePt t="85306" x="7683500" y="3524250"/>
          <p14:tracePt t="85319" x="7683500" y="3530600"/>
          <p14:tracePt t="85337" x="7683500" y="3556000"/>
          <p14:tracePt t="85352" x="7683500" y="3562350"/>
          <p14:tracePt t="85418" x="7683500" y="3568700"/>
          <p14:tracePt t="85428" x="7696200" y="3568700"/>
          <p14:tracePt t="85436" x="7727950" y="3568700"/>
          <p14:tracePt t="85453" x="7848600" y="3549650"/>
          <p14:tracePt t="85470" x="7943850" y="3530600"/>
          <p14:tracePt t="85486" x="8020050" y="3511550"/>
          <p14:tracePt t="85503" x="8045450" y="3486150"/>
          <p14:tracePt t="85520" x="8083550" y="3460750"/>
          <p14:tracePt t="85538" x="8140700" y="3435350"/>
          <p14:tracePt t="85554" x="8166100" y="3435350"/>
          <p14:tracePt t="85730" x="8172450" y="3435350"/>
          <p14:tracePt t="85754" x="8172450" y="3441700"/>
          <p14:tracePt t="85762" x="8172450" y="3448050"/>
          <p14:tracePt t="85778" x="8166100" y="3460750"/>
          <p14:tracePt t="85795" x="8153400" y="3460750"/>
          <p14:tracePt t="85818" x="8147050" y="3460750"/>
          <p14:tracePt t="85836" x="8134350" y="3460750"/>
          <p14:tracePt t="85843" x="8128000" y="3460750"/>
          <p14:tracePt t="85853" x="8121650" y="3460750"/>
          <p14:tracePt t="85870" x="8102600" y="3467100"/>
          <p14:tracePt t="85887" x="8083550" y="3467100"/>
          <p14:tracePt t="85903" x="8051800" y="3486150"/>
          <p14:tracePt t="85921" x="7994650" y="3511550"/>
          <p14:tracePt t="85937" x="7962900" y="3517900"/>
          <p14:tracePt t="85953" x="7918450" y="3536950"/>
          <p14:tracePt t="85970" x="7899400" y="3556000"/>
          <p14:tracePt t="85987" x="7880350" y="3575050"/>
          <p14:tracePt t="86004" x="7867650" y="3594100"/>
          <p14:tracePt t="86021" x="7867650" y="3613150"/>
          <p14:tracePt t="86038" x="7867650" y="3644900"/>
          <p14:tracePt t="86054" x="7893050" y="3663950"/>
          <p14:tracePt t="86070" x="7937500" y="3695700"/>
          <p14:tracePt t="86087" x="8020050" y="3733800"/>
          <p14:tracePt t="86104" x="8166100" y="3765550"/>
          <p14:tracePt t="86122" x="8274050" y="3778250"/>
          <p14:tracePt t="86137" x="8382000" y="3790950"/>
          <p14:tracePt t="86154" x="8483600" y="3790950"/>
          <p14:tracePt t="86170" x="8585200" y="3790950"/>
          <p14:tracePt t="86187" x="8731250" y="3790950"/>
          <p14:tracePt t="86204" x="8934450" y="3790950"/>
          <p14:tracePt t="86220" x="9213850" y="3790950"/>
          <p14:tracePt t="86237" x="9525000" y="3790950"/>
          <p14:tracePt t="86255" x="9874250" y="3790950"/>
          <p14:tracePt t="86262" x="10077450" y="3790950"/>
          <p14:tracePt t="86270" x="10261600" y="3778250"/>
          <p14:tracePt t="86287" x="10591800" y="3727450"/>
          <p14:tracePt t="86304" x="10839450" y="3676650"/>
          <p14:tracePt t="86321" x="10991850" y="3644900"/>
          <p14:tracePt t="86337" x="10998200" y="3644900"/>
          <p14:tracePt t="86434" x="10998200" y="3638550"/>
          <p14:tracePt t="86442" x="10991850" y="3632200"/>
          <p14:tracePt t="86454" x="10991850" y="3613150"/>
          <p14:tracePt t="86471" x="10972800" y="3562350"/>
          <p14:tracePt t="86487" x="10941050" y="3486150"/>
          <p14:tracePt t="86504" x="10915650" y="3429000"/>
          <p14:tracePt t="86521" x="10883900" y="3378200"/>
          <p14:tracePt t="86540" x="10864850" y="3346450"/>
          <p14:tracePt t="86554" x="10807700" y="3289300"/>
          <p14:tracePt t="86571" x="10693400" y="3238500"/>
          <p14:tracePt t="86587" x="10541000" y="3187700"/>
          <p14:tracePt t="86604" x="10382250" y="3162300"/>
          <p14:tracePt t="86621" x="10204450" y="3143250"/>
          <p14:tracePt t="86637" x="10026650" y="3117850"/>
          <p14:tracePt t="86654" x="9766300" y="3067050"/>
          <p14:tracePt t="86671" x="9493250" y="3028950"/>
          <p14:tracePt t="86687" x="9175750" y="3016250"/>
          <p14:tracePt t="86704" x="8655050" y="3016250"/>
          <p14:tracePt t="86721" x="8382000" y="3016250"/>
          <p14:tracePt t="86738" x="8229600" y="3016250"/>
          <p14:tracePt t="86754" x="8134350" y="3016250"/>
          <p14:tracePt t="86771" x="8077200" y="3054350"/>
          <p14:tracePt t="86788" x="8013700" y="3111500"/>
          <p14:tracePt t="86804" x="7924800" y="3206750"/>
          <p14:tracePt t="86821" x="7842250" y="3295650"/>
          <p14:tracePt t="86838" x="7727950" y="3416300"/>
          <p14:tracePt t="86854" x="7620000" y="3530600"/>
          <p14:tracePt t="86871" x="7505700" y="3644900"/>
          <p14:tracePt t="86888" x="7423150" y="3746500"/>
          <p14:tracePt t="86905" x="7366000" y="3879850"/>
          <p14:tracePt t="86921" x="7359650" y="3943350"/>
          <p14:tracePt t="86938" x="7372350" y="3987800"/>
          <p14:tracePt t="86954" x="7429500" y="4032250"/>
          <p14:tracePt t="86971" x="7505700" y="4057650"/>
          <p14:tracePt t="86988" x="7626350" y="4095750"/>
          <p14:tracePt t="87005" x="7772400" y="4146550"/>
          <p14:tracePt t="87021" x="7950200" y="4191000"/>
          <p14:tracePt t="87039" x="8089900" y="4235450"/>
          <p14:tracePt t="87055" x="8223250" y="4267200"/>
          <p14:tracePt t="87071" x="8331200" y="4292600"/>
          <p14:tracePt t="87088" x="8426450" y="4305300"/>
          <p14:tracePt t="87105" x="8572500" y="4318000"/>
          <p14:tracePt t="87121" x="8674100" y="4318000"/>
          <p14:tracePt t="87138" x="8807450" y="4318000"/>
          <p14:tracePt t="87155" x="9010650" y="4279900"/>
          <p14:tracePt t="87171" x="9251950" y="4241800"/>
          <p14:tracePt t="87188" x="9537700" y="4191000"/>
          <p14:tracePt t="87204" x="9785350" y="4146550"/>
          <p14:tracePt t="87221" x="9918700" y="4102100"/>
          <p14:tracePt t="87238" x="10001250" y="4038600"/>
          <p14:tracePt t="87247" x="10026650" y="4006850"/>
          <p14:tracePt t="87255" x="10039350" y="3981450"/>
          <p14:tracePt t="87271" x="10096500" y="3879850"/>
          <p14:tracePt t="87288" x="10128250" y="3803650"/>
          <p14:tracePt t="87305" x="10223500" y="3689350"/>
          <p14:tracePt t="87321" x="10287000" y="3638550"/>
          <p14:tracePt t="87338" x="10363200" y="3600450"/>
          <p14:tracePt t="87355" x="10414000" y="3568700"/>
          <p14:tracePt t="87371" x="10464800" y="3524250"/>
          <p14:tracePt t="87388" x="10502900" y="3473450"/>
          <p14:tracePt t="87405" x="10521950" y="3390900"/>
          <p14:tracePt t="87421" x="10521950" y="3282950"/>
          <p14:tracePt t="87438" x="10433050" y="3130550"/>
          <p14:tracePt t="87455" x="10210800" y="2990850"/>
          <p14:tracePt t="87472" x="9918700" y="2927350"/>
          <p14:tracePt t="87490" x="9353550" y="2895600"/>
          <p14:tracePt t="87505" x="8940800" y="2895600"/>
          <p14:tracePt t="87523" x="8572500" y="2876550"/>
          <p14:tracePt t="87538" x="8223250" y="2825750"/>
          <p14:tracePt t="87555" x="7937500" y="2762250"/>
          <p14:tracePt t="87572" x="7778750" y="2736850"/>
          <p14:tracePt t="87588" x="7683500" y="2736850"/>
          <p14:tracePt t="87605" x="7632700" y="2736850"/>
          <p14:tracePt t="87622" x="7562850" y="2774950"/>
          <p14:tracePt t="87638" x="7480300" y="2882900"/>
          <p14:tracePt t="87655" x="7346950" y="3048000"/>
          <p14:tracePt t="87672" x="7251700" y="3206750"/>
          <p14:tracePt t="87690" x="7137400" y="3454400"/>
          <p14:tracePt t="87705" x="7105650" y="3594100"/>
          <p14:tracePt t="87722" x="7105650" y="3695700"/>
          <p14:tracePt t="87738" x="7105650" y="3778250"/>
          <p14:tracePt t="87755" x="7118350" y="3841750"/>
          <p14:tracePt t="87772" x="7137400" y="3930650"/>
          <p14:tracePt t="87789" x="7194550" y="4019550"/>
          <p14:tracePt t="87805" x="7258050" y="4089400"/>
          <p14:tracePt t="87822" x="7334250" y="4159250"/>
          <p14:tracePt t="87838" x="7423150" y="4203700"/>
          <p14:tracePt t="87855" x="7524750" y="4229100"/>
          <p14:tracePt t="87872" x="7639050" y="4254500"/>
          <p14:tracePt t="87889" x="7791450" y="4267200"/>
          <p14:tracePt t="87905" x="7848600" y="4267200"/>
          <p14:tracePt t="87922" x="7880350" y="4267200"/>
          <p14:tracePt t="87939" x="7912100" y="4241800"/>
          <p14:tracePt t="87955" x="7937500" y="4210050"/>
          <p14:tracePt t="87972" x="7956550" y="4184650"/>
          <p14:tracePt t="87989" x="7988300" y="4159250"/>
          <p14:tracePt t="88005" x="8020050" y="4146550"/>
          <p14:tracePt t="88022" x="8051800" y="4133850"/>
          <p14:tracePt t="88039" x="8064500" y="4127500"/>
          <p14:tracePt t="88067" x="8070850" y="4127500"/>
          <p14:tracePt t="88307" x="8077200" y="4127500"/>
          <p14:tracePt t="88315" x="8089900" y="4121150"/>
          <p14:tracePt t="88338" x="8096250" y="4121150"/>
          <p14:tracePt t="88347" x="8102600" y="4121150"/>
          <p14:tracePt t="88362" x="8115300" y="4114800"/>
          <p14:tracePt t="88403" x="8128000" y="4108450"/>
          <p14:tracePt t="88413" x="8140700" y="4108450"/>
          <p14:tracePt t="88422" x="8166100" y="4108450"/>
          <p14:tracePt t="88439" x="8242300" y="4102100"/>
          <p14:tracePt t="88456" x="8305800" y="4095750"/>
          <p14:tracePt t="88473" x="8382000" y="4083050"/>
          <p14:tracePt t="88489" x="8407400" y="4083050"/>
          <p14:tracePt t="88506" x="8420100" y="4076700"/>
          <p14:tracePt t="88523" x="8426450" y="4076700"/>
          <p14:tracePt t="88539" x="8439150" y="4076700"/>
          <p14:tracePt t="88556" x="8470900" y="4064000"/>
          <p14:tracePt t="88572" x="8534400" y="4057650"/>
          <p14:tracePt t="88589" x="8597900" y="4044950"/>
          <p14:tracePt t="88606" x="8610600" y="4044950"/>
          <p14:tracePt t="88623" x="8616950" y="4044950"/>
          <p14:tracePt t="88639" x="8642350" y="4038600"/>
          <p14:tracePt t="88656" x="8674100" y="4025900"/>
          <p14:tracePt t="88673" x="8737600" y="3987800"/>
          <p14:tracePt t="88689" x="8750300" y="3981450"/>
          <p14:tracePt t="88706" x="8756650" y="3975100"/>
          <p14:tracePt t="88788" x="8743950" y="3975100"/>
          <p14:tracePt t="88794" x="8724900" y="3975100"/>
          <p14:tracePt t="88806" x="8705850" y="3975100"/>
          <p14:tracePt t="88823" x="8667750" y="3975100"/>
          <p14:tracePt t="88839" x="8636000" y="3975100"/>
          <p14:tracePt t="88857" x="8604250" y="3975100"/>
          <p14:tracePt t="88873" x="8591550" y="3975100"/>
          <p14:tracePt t="88889" x="8585200" y="3975100"/>
          <p14:tracePt t="88906" x="8578850" y="3975100"/>
          <p14:tracePt t="89339" x="8578850" y="3968750"/>
          <p14:tracePt t="89347" x="8578850" y="3956050"/>
          <p14:tracePt t="89356" x="8578850" y="3937000"/>
          <p14:tracePt t="89373" x="8648700" y="3879850"/>
          <p14:tracePt t="89390" x="8750300" y="3822700"/>
          <p14:tracePt t="89407" x="8921750" y="3752850"/>
          <p14:tracePt t="89423" x="9067800" y="3663950"/>
          <p14:tracePt t="89440" x="9213850" y="3568700"/>
          <p14:tracePt t="89457" x="9385300" y="3473450"/>
          <p14:tracePt t="89473" x="9486900" y="3429000"/>
          <p14:tracePt t="89490" x="9582150" y="3378200"/>
          <p14:tracePt t="89507" x="9702800" y="3327400"/>
          <p14:tracePt t="89523" x="9823450" y="3251200"/>
          <p14:tracePt t="89540" x="9931400" y="3194050"/>
          <p14:tracePt t="89557" x="9982200" y="3162300"/>
          <p14:tracePt t="89573" x="9988550" y="3155950"/>
          <p14:tracePt t="89619" x="9982200" y="3162300"/>
          <p14:tracePt t="89627" x="9950450" y="3194050"/>
          <p14:tracePt t="89640" x="9925050" y="3213100"/>
          <p14:tracePt t="89657" x="9823450" y="3295650"/>
          <p14:tracePt t="89673" x="9753600" y="3340100"/>
          <p14:tracePt t="89690" x="9715500" y="3365500"/>
          <p14:tracePt t="89707" x="9696450" y="3365500"/>
          <p14:tracePt t="89724" x="9677400" y="3365500"/>
          <p14:tracePt t="89740" x="9645650" y="3270250"/>
          <p14:tracePt t="89757" x="9626600" y="3136900"/>
          <p14:tracePt t="89774" x="9607550" y="3016250"/>
          <p14:tracePt t="89790" x="9607550" y="2895600"/>
          <p14:tracePt t="89807" x="9607550" y="2825750"/>
          <p14:tracePt t="89824" x="9607550" y="2755900"/>
          <p14:tracePt t="89842" x="9607550" y="2698750"/>
          <p14:tracePt t="89857" x="9607550" y="2679700"/>
          <p14:tracePt t="89917" x="9601200" y="2673350"/>
          <p14:tracePt t="89923" x="9575800" y="2673350"/>
          <p14:tracePt t="89930" x="9563100" y="2673350"/>
          <p14:tracePt t="89940" x="9544050" y="2679700"/>
          <p14:tracePt t="89957" x="9518650" y="2692400"/>
          <p14:tracePt t="89974" x="9499600" y="2724150"/>
          <p14:tracePt t="89991" x="9486900" y="2755900"/>
          <p14:tracePt t="90007" x="9480550" y="2762250"/>
          <p14:tracePt t="90024" x="9448800" y="2762250"/>
          <p14:tracePt t="90041" x="9321800" y="2749550"/>
          <p14:tracePt t="90057" x="9207500" y="2736850"/>
          <p14:tracePt t="90074" x="9118600" y="2736850"/>
          <p14:tracePt t="90090" x="8928100" y="2768600"/>
          <p14:tracePt t="90107" x="8426450" y="2857500"/>
          <p14:tracePt t="90124" x="7747000" y="2971800"/>
          <p14:tracePt t="90141" x="7181850" y="3041650"/>
          <p14:tracePt t="90157" x="6877050" y="3117850"/>
          <p14:tracePt t="90174" x="6743700" y="3162300"/>
          <p14:tracePt t="90190" x="6705600" y="3200400"/>
          <p14:tracePt t="90207" x="6724650" y="3302000"/>
          <p14:tracePt t="90224" x="6832600" y="3460750"/>
          <p14:tracePt t="90243" x="7054850" y="3771900"/>
          <p14:tracePt t="90250" x="7124700" y="3854450"/>
          <p14:tracePt t="90259" x="7207250" y="3962400"/>
          <p14:tracePt t="90274" x="7315200" y="4108450"/>
          <p14:tracePt t="90291" x="7429500" y="4235450"/>
          <p14:tracePt t="90308" x="7581900" y="4368800"/>
          <p14:tracePt t="90324" x="7766050" y="4470400"/>
          <p14:tracePt t="90341" x="8045450" y="4559300"/>
          <p14:tracePt t="90357" x="8401050" y="4629150"/>
          <p14:tracePt t="90374" x="8794750" y="4673600"/>
          <p14:tracePt t="90391" x="9277350" y="4673600"/>
          <p14:tracePt t="90407" x="9798050" y="4673600"/>
          <p14:tracePt t="90425" x="10534650" y="4673600"/>
          <p14:tracePt t="90441" x="10795000" y="4673600"/>
          <p14:tracePt t="90457" x="10941050" y="4673600"/>
          <p14:tracePt t="90476" x="11004550" y="4673600"/>
          <p14:tracePt t="90491" x="11010900" y="4673600"/>
          <p14:tracePt t="90507" x="11017250" y="4616450"/>
          <p14:tracePt t="90524" x="11017250" y="4495800"/>
          <p14:tracePt t="90541" x="10991850" y="4305300"/>
          <p14:tracePt t="90558" x="10966450" y="4159250"/>
          <p14:tracePt t="90574" x="10928350" y="4051300"/>
          <p14:tracePt t="90591" x="10858500" y="3987800"/>
          <p14:tracePt t="90608" x="10725150" y="3956050"/>
          <p14:tracePt t="90625" x="10426700" y="3943350"/>
          <p14:tracePt t="90641" x="10185400" y="3924300"/>
          <p14:tracePt t="90658" x="9988550" y="3917950"/>
          <p14:tracePt t="90675" x="9823450" y="3917950"/>
          <p14:tracePt t="90691" x="9645650" y="3968750"/>
          <p14:tracePt t="90708" x="9455150" y="4057650"/>
          <p14:tracePt t="90724" x="9264650" y="4178300"/>
          <p14:tracePt t="90741" x="9124950" y="4286250"/>
          <p14:tracePt t="90747" x="9067800" y="4343400"/>
          <p14:tracePt t="90758" x="9023350" y="4381500"/>
          <p14:tracePt t="90774" x="8959850" y="4470400"/>
          <p14:tracePt t="90791" x="8934450" y="4565650"/>
          <p14:tracePt t="90808" x="8934450" y="4629150"/>
          <p14:tracePt t="90826" x="8940800" y="4660900"/>
          <p14:tracePt t="90858" x="8947150" y="4667250"/>
          <p14:tracePt t="90883" x="8959850" y="4654550"/>
          <p14:tracePt t="90891" x="8966200" y="4641850"/>
          <p14:tracePt t="90908" x="8978900" y="4616450"/>
          <p14:tracePt t="90924" x="8991600" y="4597400"/>
          <p14:tracePt t="90941" x="9010650" y="4572000"/>
          <p14:tracePt t="90958" x="9017000" y="4559300"/>
          <p14:tracePt t="90991" x="9017000" y="4540250"/>
          <p14:tracePt t="91008" x="9023350" y="4527550"/>
          <p14:tracePt t="91025" x="9029700" y="4495800"/>
          <p14:tracePt t="91042" x="9036050" y="4476750"/>
          <p14:tracePt t="91058" x="9036050" y="4457700"/>
          <p14:tracePt t="91171" x="9036050" y="4451350"/>
          <p14:tracePt t="91187" x="9036050" y="4445000"/>
          <p14:tracePt t="91195" x="9029700" y="4445000"/>
          <p14:tracePt t="91209" x="9023350" y="4438650"/>
          <p14:tracePt t="91225" x="9017000" y="4432300"/>
          <p14:tracePt t="91242" x="9010650" y="4425950"/>
          <p14:tracePt t="91274" x="9004300" y="4413250"/>
          <p14:tracePt t="91283" x="8997950" y="4400550"/>
          <p14:tracePt t="91291" x="8991600" y="4381500"/>
          <p14:tracePt t="91308" x="8972550" y="4330700"/>
          <p14:tracePt t="91325" x="8953500" y="4298950"/>
          <p14:tracePt t="91342" x="8947150" y="4292600"/>
          <p14:tracePt t="91375" x="8947150" y="4286250"/>
          <p14:tracePt t="91443" x="8940800" y="4286250"/>
          <p14:tracePt t="92068" x="8940800" y="4279900"/>
          <p14:tracePt t="92083" x="8947150" y="4279900"/>
          <p14:tracePt t="92091" x="8953500" y="4286250"/>
          <p14:tracePt t="92099" x="8959850" y="4292600"/>
          <p14:tracePt t="92132" x="8966200" y="4292600"/>
          <p14:tracePt t="92139" x="8972550" y="4305300"/>
          <p14:tracePt t="92148" x="8978900" y="4305300"/>
          <p14:tracePt t="92159" x="8997950" y="4311650"/>
          <p14:tracePt t="92176" x="9074150" y="4349750"/>
          <p14:tracePt t="92193" x="9239250" y="4445000"/>
          <p14:tracePt t="92210" x="9378950" y="4508500"/>
          <p14:tracePt t="92226" x="9525000" y="4559300"/>
          <p14:tracePt t="92242" x="9645650" y="4591050"/>
          <p14:tracePt t="92250" x="9690100" y="4603750"/>
          <p14:tracePt t="92259" x="9740900" y="4603750"/>
          <p14:tracePt t="92276" x="9829800" y="4603750"/>
          <p14:tracePt t="92292" x="9880600" y="4603750"/>
          <p14:tracePt t="92309" x="9931400" y="4603750"/>
          <p14:tracePt t="92326" x="9969500" y="4603750"/>
          <p14:tracePt t="92343" x="9988550" y="4603750"/>
          <p14:tracePt t="92411" x="10001250" y="4603750"/>
          <p14:tracePt t="92445" x="10007600" y="4591050"/>
          <p14:tracePt t="92467" x="10007600" y="4584700"/>
          <p14:tracePt t="92541" x="10007600" y="4572000"/>
          <p14:tracePt t="92555" x="10007600" y="4565650"/>
          <p14:tracePt t="92563" x="10007600" y="4559300"/>
          <p14:tracePt t="92577" x="10007600" y="4546600"/>
          <p14:tracePt t="92594" x="10033000" y="4521200"/>
          <p14:tracePt t="92609" x="10077450" y="4495800"/>
          <p14:tracePt t="92626" x="10147300" y="4445000"/>
          <p14:tracePt t="92643" x="10223500" y="4368800"/>
          <p14:tracePt t="92660" x="10318750" y="4273550"/>
          <p14:tracePt t="92677" x="10394950" y="4140200"/>
          <p14:tracePt t="92693" x="10458450" y="4013200"/>
          <p14:tracePt t="92710" x="10502900" y="3860800"/>
          <p14:tracePt t="92726" x="10515600" y="3752850"/>
          <p14:tracePt t="92743" x="10528300" y="3689350"/>
          <p14:tracePt t="92748" x="10528300" y="3670300"/>
          <p14:tracePt t="92759" x="10528300" y="3657600"/>
          <p14:tracePt t="92777" x="10528300" y="3619500"/>
          <p14:tracePt t="92793" x="10445750" y="3536950"/>
          <p14:tracePt t="92810" x="10331450" y="3460750"/>
          <p14:tracePt t="92826" x="10210800" y="3384550"/>
          <p14:tracePt t="92843" x="10121900" y="3340100"/>
          <p14:tracePt t="92860" x="10020300" y="3295650"/>
          <p14:tracePt t="92876" x="9893300" y="3257550"/>
          <p14:tracePt t="92893" x="9785350" y="3232150"/>
          <p14:tracePt t="92910" x="9690100" y="3200400"/>
          <p14:tracePt t="92926" x="9588500" y="3175000"/>
          <p14:tracePt t="92943" x="9518650" y="3162300"/>
          <p14:tracePt t="92960" x="9442450" y="3155950"/>
          <p14:tracePt t="92978" x="9391650" y="3155950"/>
          <p14:tracePt t="92993" x="9334500" y="3155950"/>
          <p14:tracePt t="93010" x="9245600" y="3168650"/>
          <p14:tracePt t="93027" x="9137650" y="3181350"/>
          <p14:tracePt t="93043" x="9036050" y="3206750"/>
          <p14:tracePt t="93060" x="8909050" y="3263900"/>
          <p14:tracePt t="93076" x="8763000" y="3333750"/>
          <p14:tracePt t="93093" x="8585200" y="3429000"/>
          <p14:tracePt t="93110" x="8362950" y="3549650"/>
          <p14:tracePt t="93127" x="8178800" y="3644900"/>
          <p14:tracePt t="93143" x="8058150" y="3727450"/>
          <p14:tracePt t="93160" x="7975600" y="3803650"/>
          <p14:tracePt t="93178" x="7886700" y="3892550"/>
          <p14:tracePt t="93193" x="7848600" y="3968750"/>
          <p14:tracePt t="93210" x="7823200" y="4089400"/>
          <p14:tracePt t="93227" x="7810500" y="4210050"/>
          <p14:tracePt t="93243" x="7810500" y="4362450"/>
          <p14:tracePt t="93260" x="7810500" y="4546600"/>
          <p14:tracePt t="93277" x="7810500" y="4718050"/>
          <p14:tracePt t="93293" x="7880350" y="4895850"/>
          <p14:tracePt t="93310" x="8013700" y="5092700"/>
          <p14:tracePt t="93327" x="8166100" y="5232400"/>
          <p14:tracePt t="93343" x="8343900" y="5314950"/>
          <p14:tracePt t="93360" x="8489950" y="5359400"/>
          <p14:tracePt t="93377" x="8680450" y="5391150"/>
          <p14:tracePt t="93393" x="8775700" y="5391150"/>
          <p14:tracePt t="93410" x="8870950" y="5391150"/>
          <p14:tracePt t="93428" x="8978900" y="5384800"/>
          <p14:tracePt t="93443" x="9112250" y="5340350"/>
          <p14:tracePt t="93460" x="9296400" y="5213350"/>
          <p14:tracePt t="93477" x="9486900" y="5022850"/>
          <p14:tracePt t="93494" x="9683750" y="4851400"/>
          <p14:tracePt t="93510" x="9880600" y="4679950"/>
          <p14:tracePt t="93527" x="10058400" y="4527550"/>
          <p14:tracePt t="93544" x="10160000" y="4419600"/>
          <p14:tracePt t="93561" x="10261600" y="4273550"/>
          <p14:tracePt t="93577" x="10299700" y="4171950"/>
          <p14:tracePt t="93594" x="10337800" y="4070350"/>
          <p14:tracePt t="93610" x="10369550" y="3962400"/>
          <p14:tracePt t="93627" x="10401300" y="3822700"/>
          <p14:tracePt t="93644" x="10426700" y="3702050"/>
          <p14:tracePt t="93660" x="10426700" y="3600450"/>
          <p14:tracePt t="93677" x="10375900" y="3505200"/>
          <p14:tracePt t="93694" x="10293350" y="3422650"/>
          <p14:tracePt t="93710" x="10153650" y="3340100"/>
          <p14:tracePt t="93727" x="9899650" y="3251200"/>
          <p14:tracePt t="93744" x="9505950" y="3149600"/>
          <p14:tracePt t="93750" x="9334500" y="3098800"/>
          <p14:tracePt t="93762" x="8985250" y="3048000"/>
          <p14:tracePt t="93777" x="8750300" y="3028950"/>
          <p14:tracePt t="93794" x="8572500" y="3060700"/>
          <p14:tracePt t="93811" x="8375650" y="3155950"/>
          <p14:tracePt t="93827" x="8191500" y="3282950"/>
          <p14:tracePt t="93844" x="8032750" y="3416300"/>
          <p14:tracePt t="93861" x="7924800" y="3556000"/>
          <p14:tracePt t="93877" x="7886700" y="3676650"/>
          <p14:tracePt t="93894" x="7861300" y="3816350"/>
          <p14:tracePt t="93910" x="7861300" y="3956050"/>
          <p14:tracePt t="93927" x="7861300" y="4127500"/>
          <p14:tracePt t="93946" x="7874000" y="4375150"/>
          <p14:tracePt t="93962" x="7905750" y="4546600"/>
          <p14:tracePt t="93977" x="7924800" y="4679950"/>
          <p14:tracePt t="93994" x="7937500" y="4819650"/>
          <p14:tracePt t="94011" x="7975600" y="4914900"/>
          <p14:tracePt t="94027" x="8039100" y="4984750"/>
          <p14:tracePt t="94044" x="8083550" y="5016500"/>
          <p14:tracePt t="94061" x="8121650" y="5022850"/>
          <p14:tracePt t="94077" x="8153400" y="5022850"/>
          <p14:tracePt t="94094" x="8204200" y="5035550"/>
          <p14:tracePt t="94111" x="8299450" y="5035550"/>
          <p14:tracePt t="94127" x="8388350" y="5035550"/>
          <p14:tracePt t="94144" x="8470900" y="5035550"/>
          <p14:tracePt t="94162" x="8528050" y="5035550"/>
          <p14:tracePt t="94178" x="8547100" y="5035550"/>
          <p14:tracePt t="94211" x="8553450" y="5041900"/>
          <p14:tracePt t="94228" x="8572500" y="5048250"/>
          <p14:tracePt t="94244" x="8591550" y="5054600"/>
          <p14:tracePt t="94403" x="8591550" y="5060950"/>
          <p14:tracePt t="94461" x="8591550" y="5073650"/>
          <p14:tracePt t="94483" x="8591550" y="5080000"/>
          <p14:tracePt t="94492" x="8591550" y="5086350"/>
          <p14:tracePt t="94500" x="8591550" y="5092700"/>
          <p14:tracePt t="94511" x="8591550" y="5099050"/>
          <p14:tracePt t="94528" x="8591550" y="5105400"/>
          <p14:tracePt t="94545" x="8591550" y="5118100"/>
          <p14:tracePt t="94561" x="8591550" y="5137150"/>
          <p14:tracePt t="94627" x="8591550" y="5143500"/>
          <p14:tracePt t="94635" x="8623300" y="5143500"/>
          <p14:tracePt t="94644" x="8648700" y="5143500"/>
          <p14:tracePt t="94661" x="8737600" y="5143500"/>
          <p14:tracePt t="94678" x="8820150" y="5143500"/>
          <p14:tracePt t="94695" x="8896350" y="5143500"/>
          <p14:tracePt t="94711" x="9004300" y="5156200"/>
          <p14:tracePt t="94728" x="9080500" y="5168900"/>
          <p14:tracePt t="94746" x="9156700" y="5187950"/>
          <p14:tracePt t="94761" x="9201150" y="5194300"/>
          <p14:tracePt t="94778" x="9251950" y="5200650"/>
          <p14:tracePt t="94794" x="9302750" y="5200650"/>
          <p14:tracePt t="94811" x="9353550" y="5200650"/>
          <p14:tracePt t="94828" x="9410700" y="5200650"/>
          <p14:tracePt t="94845" x="9455150" y="5194300"/>
          <p14:tracePt t="94862" x="9486900" y="5187950"/>
          <p14:tracePt t="94878" x="9518650" y="5181600"/>
          <p14:tracePt t="94895" x="9544050" y="5168900"/>
          <p14:tracePt t="94912" x="9594850" y="5149850"/>
          <p14:tracePt t="94928" x="9620250" y="5143500"/>
          <p14:tracePt t="94946" x="9658350" y="5130800"/>
          <p14:tracePt t="95155" x="9664700" y="5130800"/>
          <p14:tracePt t="95171" x="9652000" y="5118100"/>
          <p14:tracePt t="95179" x="9639300" y="5118100"/>
          <p14:tracePt t="95187" x="9632950" y="5111750"/>
          <p14:tracePt t="95196" x="9620250" y="5111750"/>
          <p14:tracePt t="95212" x="9613900" y="5105400"/>
          <p14:tracePt t="95229" x="9594850" y="5099050"/>
          <p14:tracePt t="95245" x="9588500" y="5092700"/>
          <p14:tracePt t="95699" x="9582150" y="5092700"/>
          <p14:tracePt t="95724" x="9575800" y="5092700"/>
          <p14:tracePt t="95731" x="9569450" y="5092700"/>
          <p14:tracePt t="95739" x="9563100" y="5092700"/>
          <p14:tracePt t="95748" x="9556750" y="5092700"/>
          <p14:tracePt t="95762" x="9531350" y="5086350"/>
          <p14:tracePt t="95779" x="9512300" y="5080000"/>
          <p14:tracePt t="95796" x="9499600" y="5073650"/>
          <p14:tracePt t="95813" x="9480550" y="5067300"/>
          <p14:tracePt t="96149" x="9474200" y="5067300"/>
          <p14:tracePt t="96259" x="9474200" y="5073650"/>
          <p14:tracePt t="96276" x="9474200" y="5080000"/>
          <p14:tracePt t="96293" x="9474200" y="5086350"/>
          <p14:tracePt t="96339" x="9474200" y="5092700"/>
          <p14:tracePt t="96347" x="9467850" y="5092700"/>
          <p14:tracePt t="96363" x="9467850" y="5099050"/>
          <p14:tracePt t="96371" x="9467850" y="5105400"/>
          <p14:tracePt t="96380" x="9455150" y="5111750"/>
          <p14:tracePt t="96396" x="9455150" y="5124450"/>
          <p14:tracePt t="96413" x="9448800" y="5130800"/>
          <p14:tracePt t="96446" x="9448800" y="5137150"/>
          <p14:tracePt t="96463" x="9448800" y="5143500"/>
          <p14:tracePt t="96480" x="9448800" y="5149850"/>
          <p14:tracePt t="96516" x="9448800" y="5156200"/>
          <p14:tracePt t="96525" x="9448800" y="5162550"/>
          <p14:tracePt t="96540" x="9448800" y="5175250"/>
          <p14:tracePt t="96548" x="9448800" y="5187950"/>
          <p14:tracePt t="96563" x="9448800" y="5213350"/>
          <p14:tracePt t="96580" x="9436100" y="5245100"/>
          <p14:tracePt t="96596" x="9436100" y="5257800"/>
          <p14:tracePt t="96613" x="9436100" y="5276850"/>
          <p14:tracePt t="96629" x="9436100" y="5289550"/>
          <p14:tracePt t="96647" x="9436100" y="5302250"/>
          <p14:tracePt t="96663" x="9436100" y="5321300"/>
          <p14:tracePt t="96680" x="9436100" y="5365750"/>
          <p14:tracePt t="96696" x="9436100" y="5429250"/>
          <p14:tracePt t="96713" x="9423400" y="5518150"/>
          <p14:tracePt t="96730" x="9423400" y="5556250"/>
          <p14:tracePt t="96747" x="9423400" y="5594350"/>
          <p14:tracePt t="96763" x="9410700" y="5619750"/>
          <p14:tracePt t="96780" x="9404350" y="5632450"/>
          <p14:tracePt t="96798" x="9398000" y="5638800"/>
          <p14:tracePt t="96813" x="9385300" y="5651500"/>
          <p14:tracePt t="96830" x="9347200" y="5664200"/>
          <p14:tracePt t="96847" x="9283700" y="5683250"/>
          <p14:tracePt t="96863" x="9213850" y="5702300"/>
          <p14:tracePt t="96880" x="9105900" y="5715000"/>
          <p14:tracePt t="96897" x="8959850" y="5727700"/>
          <p14:tracePt t="96913" x="8883650" y="5727700"/>
          <p14:tracePt t="96930" x="8864600" y="5727700"/>
          <p14:tracePt t="96947" x="8832850" y="5727700"/>
          <p14:tracePt t="96963" x="8807450" y="5727700"/>
          <p14:tracePt t="96980" x="8775700" y="5753100"/>
          <p14:tracePt t="96997" x="8737600" y="5778500"/>
          <p14:tracePt t="97013" x="8699500" y="5816600"/>
          <p14:tracePt t="97030" x="8661400" y="5835650"/>
          <p14:tracePt t="97047" x="8648700" y="5854700"/>
          <p14:tracePt t="97063" x="8636000" y="5861050"/>
          <p14:tracePt t="97080" x="8636000" y="5873750"/>
          <p14:tracePt t="97098" x="8629650" y="5899150"/>
          <p14:tracePt t="97113" x="8610600" y="5937250"/>
          <p14:tracePt t="97130" x="8591550" y="5994400"/>
          <p14:tracePt t="97147" x="8572500" y="6051550"/>
          <p14:tracePt t="97163" x="8534400" y="6102350"/>
          <p14:tracePt t="97180" x="8502650" y="6140450"/>
          <p14:tracePt t="97197" x="8464550" y="6172200"/>
          <p14:tracePt t="97214" x="8413750" y="6184900"/>
          <p14:tracePt t="97230" x="8369300" y="6191250"/>
          <p14:tracePt t="97247" x="8318500" y="6191250"/>
          <p14:tracePt t="97253" x="8293100" y="6191250"/>
          <p14:tracePt t="97264" x="8267700" y="6191250"/>
          <p14:tracePt t="97280" x="8223250" y="6184900"/>
          <p14:tracePt t="97298" x="8185150" y="6165850"/>
          <p14:tracePt t="97314" x="8178800" y="6153150"/>
          <p14:tracePt t="97330" x="8178800" y="6146800"/>
          <p14:tracePt t="97395" x="8172450" y="6140450"/>
          <p14:tracePt t="97747" x="8178800" y="6140450"/>
          <p14:tracePt t="97775" x="8185150" y="6140450"/>
          <p14:tracePt t="97804" x="8191500" y="6140450"/>
          <p14:tracePt t="98011" x="8197850" y="6140450"/>
          <p14:tracePt t="98018" x="8210550" y="6140450"/>
          <p14:tracePt t="98031" x="8235950" y="6140450"/>
          <p14:tracePt t="98047" x="8280400" y="6140450"/>
          <p14:tracePt t="98064" x="8324850" y="6140450"/>
          <p14:tracePt t="98083" x="8413750" y="6140450"/>
          <p14:tracePt t="98098" x="8477250" y="6140450"/>
          <p14:tracePt t="98114" x="8572500" y="6140450"/>
          <p14:tracePt t="98131" x="8686800" y="6108700"/>
          <p14:tracePt t="98148" x="8839200" y="6076950"/>
          <p14:tracePt t="98164" x="8985250" y="6051550"/>
          <p14:tracePt t="98181" x="9112250" y="6045200"/>
          <p14:tracePt t="98198" x="9213850" y="6045200"/>
          <p14:tracePt t="98214" x="9315450" y="6045200"/>
          <p14:tracePt t="98231" x="9436100" y="6045200"/>
          <p14:tracePt t="98248" x="9569450" y="6045200"/>
          <p14:tracePt t="98254" x="9626600" y="6045200"/>
          <p14:tracePt t="98264" x="9677400" y="6045200"/>
          <p14:tracePt t="98282" x="9798050" y="6045200"/>
          <p14:tracePt t="98298" x="9867900" y="6045200"/>
          <p14:tracePt t="98315" x="9899650" y="6045200"/>
          <p14:tracePt t="98331" x="9912350" y="6045200"/>
          <p14:tracePt t="98467" x="9912350" y="6038850"/>
          <p14:tracePt t="98707" x="9918700" y="6038850"/>
          <p14:tracePt t="98724" x="9931400" y="6038850"/>
          <p14:tracePt t="98755" x="9937750" y="6038850"/>
          <p14:tracePt t="98774" x="9944100" y="6045200"/>
          <p14:tracePt t="98787" x="9950450" y="6045200"/>
          <p14:tracePt t="98795" x="9956800" y="6057900"/>
          <p14:tracePt t="98823" x="9963150" y="6064250"/>
          <p14:tracePt t="98891" x="9956800" y="6064250"/>
          <p14:tracePt t="98899" x="9931400" y="6064250"/>
          <p14:tracePt t="98907" x="9886950" y="6064250"/>
          <p14:tracePt t="98916" x="9829800" y="6057900"/>
          <p14:tracePt t="98931" x="9683750" y="6057900"/>
          <p14:tracePt t="98948" x="9505950" y="6057900"/>
          <p14:tracePt t="98965" x="9302750" y="6057900"/>
          <p14:tracePt t="98981" x="9055100" y="6057900"/>
          <p14:tracePt t="98998" x="8877300" y="6057900"/>
          <p14:tracePt t="99015" x="8763000" y="6057900"/>
          <p14:tracePt t="99031" x="8731250" y="6057900"/>
          <p14:tracePt t="99048" x="8718550" y="6051550"/>
          <p14:tracePt t="99065" x="8718550" y="6045200"/>
          <p14:tracePt t="99081" x="8718550" y="6038850"/>
          <p14:tracePt t="99283" x="8718550" y="6045200"/>
          <p14:tracePt t="99291" x="8718550" y="6051550"/>
          <p14:tracePt t="99300" x="8718550" y="6064250"/>
          <p14:tracePt t="99315" x="8718550" y="6076950"/>
          <p14:tracePt t="99332" x="8718550" y="6089650"/>
          <p14:tracePt t="99365" x="8718550" y="6096000"/>
          <p14:tracePt t="99382" x="8705850" y="6096000"/>
          <p14:tracePt t="99399" x="8667750" y="6096000"/>
          <p14:tracePt t="99416" x="8623300" y="6096000"/>
          <p14:tracePt t="99432" x="8591550" y="6096000"/>
          <p14:tracePt t="99450" x="8572500" y="6096000"/>
          <p14:tracePt t="99466" x="8559800" y="6089650"/>
          <p14:tracePt t="99482" x="8553450" y="6089650"/>
          <p14:tracePt t="99499" x="8547100" y="6083300"/>
          <p14:tracePt t="99571" x="8540750" y="6083300"/>
          <p14:tracePt t="99588" x="8534400" y="6083300"/>
          <p14:tracePt t="99595" x="8528050" y="6083300"/>
          <p14:tracePt t="99963" x="8521700" y="6089650"/>
          <p14:tracePt t="100197" x="8521700" y="6096000"/>
          <p14:tracePt t="101755" x="8528050" y="6096000"/>
          <p14:tracePt t="101763" x="8528050" y="6102350"/>
          <p14:tracePt t="101779" x="8540750" y="6102350"/>
          <p14:tracePt t="101795" x="8547100" y="6108700"/>
          <p14:tracePt t="101811" x="8553450" y="6108700"/>
          <p14:tracePt t="101823" x="8566150" y="6108700"/>
          <p14:tracePt t="101836" x="8578850" y="6108700"/>
          <p14:tracePt t="101851" x="8585200" y="6108700"/>
          <p14:tracePt t="101868" x="8610600" y="6108700"/>
          <p14:tracePt t="101885" x="8629650" y="6108700"/>
          <p14:tracePt t="101901" x="8667750" y="6108700"/>
          <p14:tracePt t="101918" x="8693150" y="6108700"/>
          <p14:tracePt t="101934" x="8718550" y="6108700"/>
          <p14:tracePt t="101951" x="8724900" y="6108700"/>
          <p14:tracePt t="101968" x="8750300" y="6108700"/>
          <p14:tracePt t="101985" x="8769350" y="6108700"/>
          <p14:tracePt t="102003" x="8820150" y="6121400"/>
          <p14:tracePt t="102018" x="8839200" y="6121400"/>
          <p14:tracePt t="102034" x="8851900" y="6127750"/>
          <p14:tracePt t="102051" x="8858250" y="6127750"/>
          <p14:tracePt t="102092" x="8870950" y="6127750"/>
          <p14:tracePt t="102204" x="8877300" y="6127750"/>
          <p14:tracePt t="102276" x="8890000" y="6127750"/>
          <p14:tracePt t="102300" x="8902700" y="6127750"/>
          <p14:tracePt t="102308" x="8909050" y="6127750"/>
          <p14:tracePt t="102318" x="8921750" y="6127750"/>
          <p14:tracePt t="102335" x="8940800" y="6127750"/>
          <p14:tracePt t="102351" x="8959850" y="6127750"/>
          <p14:tracePt t="102368" x="8972550" y="6127750"/>
          <p14:tracePt t="102402" x="9004300" y="6127750"/>
          <p14:tracePt t="102418" x="9010650" y="6127750"/>
          <p14:tracePt t="102435" x="9023350" y="6127750"/>
          <p14:tracePt t="102452" x="9023350" y="6121400"/>
          <p14:tracePt t="102468" x="9029700" y="6121400"/>
          <p14:tracePt t="102485" x="9042400" y="6121400"/>
          <p14:tracePt t="102502" x="9048750" y="6121400"/>
          <p14:tracePt t="102518" x="9067800" y="6121400"/>
          <p14:tracePt t="102535" x="9080500" y="6121400"/>
          <p14:tracePt t="102552" x="9105900" y="6121400"/>
          <p14:tracePt t="102585" x="9112250" y="6121400"/>
          <p14:tracePt t="102627" x="9124950" y="6121400"/>
          <p14:tracePt t="102636" x="9137650" y="6121400"/>
          <p14:tracePt t="102644" x="9156700" y="6121400"/>
          <p14:tracePt t="102652" x="9182100" y="6121400"/>
          <p14:tracePt t="102668" x="9220200" y="6121400"/>
          <p14:tracePt t="102685" x="9245600" y="6121400"/>
          <p14:tracePt t="102702" x="9264650" y="6121400"/>
          <p14:tracePt t="102719" x="9290050" y="6121400"/>
          <p14:tracePt t="102735" x="9321800" y="6121400"/>
          <p14:tracePt t="102752" x="9372600" y="6121400"/>
          <p14:tracePt t="102759" x="9404350" y="6121400"/>
          <p14:tracePt t="102769" x="9429750" y="6121400"/>
          <p14:tracePt t="102786" x="9474200" y="6121400"/>
          <p14:tracePt t="102802" x="9480550" y="6121400"/>
          <p14:tracePt t="102819" x="9493250" y="6121400"/>
          <p14:tracePt t="102835" x="9525000" y="6121400"/>
          <p14:tracePt t="102852" x="9594850" y="6121400"/>
          <p14:tracePt t="102869" x="9671050" y="6121400"/>
          <p14:tracePt t="102885" x="9740900" y="6121400"/>
          <p14:tracePt t="102902" x="9798050" y="6121400"/>
          <p14:tracePt t="102919" x="9842500" y="6121400"/>
          <p14:tracePt t="102936" x="9899650" y="6121400"/>
          <p14:tracePt t="102952" x="9950450" y="6121400"/>
          <p14:tracePt t="102969" x="10001250" y="6121400"/>
          <p14:tracePt t="102986" x="10064750" y="6121400"/>
          <p14:tracePt t="103002" x="10083800" y="6121400"/>
          <p14:tracePt t="103019" x="10096500" y="6121400"/>
          <p14:tracePt t="103036" x="10109200" y="6121400"/>
          <p14:tracePt t="103052" x="10134600" y="6121400"/>
          <p14:tracePt t="103069" x="10160000" y="6121400"/>
          <p14:tracePt t="103086" x="10198100" y="6121400"/>
          <p14:tracePt t="103102" x="10223500" y="6121400"/>
          <p14:tracePt t="103119" x="10255250" y="6121400"/>
          <p14:tracePt t="103136" x="10274300" y="6127750"/>
          <p14:tracePt t="103152" x="10306050" y="6134100"/>
          <p14:tracePt t="103170" x="10356850" y="6134100"/>
          <p14:tracePt t="103186" x="10394950" y="6134100"/>
          <p14:tracePt t="103332" x="10401300" y="6134100"/>
          <p14:tracePt t="103555" x="10407650" y="6134100"/>
          <p14:tracePt t="103579" x="10414000" y="6146800"/>
          <p14:tracePt t="103588" x="10414000" y="6153150"/>
          <p14:tracePt t="103595" x="10407650" y="6165850"/>
          <p14:tracePt t="103604" x="10388600" y="6178550"/>
          <p14:tracePt t="103619" x="10363200" y="6197600"/>
          <p14:tracePt t="103971" x="10375900" y="6191250"/>
          <p14:tracePt t="104011" x="10382250" y="6191250"/>
          <p14:tracePt t="104019" x="10382250" y="6184900"/>
          <p14:tracePt t="104052" x="10388600" y="6184900"/>
          <p14:tracePt t="104500" x="10394950" y="6178550"/>
          <p14:tracePt t="104508" x="10407650" y="6172200"/>
          <p14:tracePt t="104520" x="10414000" y="6172200"/>
          <p14:tracePt t="104538" x="10433050" y="6172200"/>
          <p14:tracePt t="104554" x="10490200" y="6172200"/>
          <p14:tracePt t="104570" x="10528300" y="6172200"/>
          <p14:tracePt t="104587" x="10572750" y="6172200"/>
          <p14:tracePt t="104604" x="10585450" y="6172200"/>
          <p14:tracePt t="104620" x="10591800" y="6172200"/>
          <p14:tracePt t="104668" x="10604500" y="6172200"/>
          <p14:tracePt t="104676" x="10629900" y="6178550"/>
          <p14:tracePt t="104687" x="10636250" y="6178550"/>
          <p14:tracePt t="104704" x="10655300" y="6178550"/>
          <p14:tracePt t="104844" x="10648950" y="6178550"/>
          <p14:tracePt t="105044" x="10648950" y="6172200"/>
          <p14:tracePt t="105164" x="10642600" y="6165850"/>
          <p14:tracePt t="105172" x="10642600" y="6159500"/>
          <p14:tracePt t="105180" x="10636250" y="6159500"/>
          <p14:tracePt t="105220" x="10623550" y="6159500"/>
          <p14:tracePt t="105227" x="10617200" y="6159500"/>
          <p14:tracePt t="105237" x="10610850" y="6159500"/>
          <p14:tracePt t="105254" x="10560050" y="6159500"/>
          <p14:tracePt t="105271" x="10528300" y="6159500"/>
          <p14:tracePt t="105287" x="10515600" y="6159500"/>
          <p14:tracePt t="105304" x="10509250" y="6159500"/>
          <p14:tracePt t="105444" x="10502900" y="6159500"/>
          <p14:tracePt t="105452" x="10496550" y="6159500"/>
          <p14:tracePt t="105468" x="10483850" y="6159500"/>
          <p14:tracePt t="105478" x="10477500" y="6159500"/>
          <p14:tracePt t="105487" x="10471150" y="6159500"/>
          <p14:tracePt t="105504" x="10458450" y="6159500"/>
          <p14:tracePt t="105522" x="10420350" y="6178550"/>
          <p14:tracePt t="105540" x="10401300" y="6184900"/>
          <p14:tracePt t="105554" x="10388600" y="6197600"/>
          <p14:tracePt t="105571" x="10382250" y="6197600"/>
          <p14:tracePt t="105588" x="10375900" y="6197600"/>
          <p14:tracePt t="105604" x="10363200" y="6203950"/>
          <p14:tracePt t="105621" x="10356850" y="6203950"/>
          <p14:tracePt t="105638" x="10318750" y="6223000"/>
          <p14:tracePt t="105654" x="10306050" y="6229350"/>
          <p14:tracePt t="105671" x="10306050" y="6235700"/>
          <p14:tracePt t="105964" x="10293350" y="6235700"/>
          <p14:tracePt t="105979" x="10287000" y="6235700"/>
          <p14:tracePt t="105996" x="10274300" y="6254750"/>
          <p14:tracePt t="106004" x="10267950" y="6254750"/>
          <p14:tracePt t="106012" x="10255250" y="6273800"/>
          <p14:tracePt t="106022" x="10255250" y="6280150"/>
          <p14:tracePt t="106039" x="10223500" y="6305550"/>
          <p14:tracePt t="106055" x="10185400" y="6330950"/>
          <p14:tracePt t="106072" x="10147300" y="6356350"/>
          <p14:tracePt t="106088" x="10090150" y="6375400"/>
          <p14:tracePt t="106105" x="10039350" y="6407150"/>
          <p14:tracePt t="106123" x="10001250" y="6419850"/>
          <p14:tracePt t="106138" x="9982200" y="6419850"/>
          <p14:tracePt t="106155" x="9956800" y="6419850"/>
          <p14:tracePt t="106172" x="9912350" y="6426200"/>
          <p14:tracePt t="106188" x="9855200" y="6432550"/>
          <p14:tracePt t="106205" x="9779000" y="6438900"/>
          <p14:tracePt t="106222" x="9709150" y="6438900"/>
          <p14:tracePt t="106238" x="9671050" y="6438900"/>
          <p14:tracePt t="106255" x="9652000" y="6438900"/>
          <p14:tracePt t="106261" x="9645650" y="6438900"/>
          <p14:tracePt t="106404" x="9632950" y="6438900"/>
          <p14:tracePt t="106414" x="9626600" y="6438900"/>
          <p14:tracePt t="106422" x="9607550" y="6438900"/>
          <p14:tracePt t="106439" x="9582150" y="6438900"/>
          <p14:tracePt t="106455" x="9556750" y="6438900"/>
          <p14:tracePt t="106472" x="9544050" y="6438900"/>
          <p14:tracePt t="106489" x="9537700" y="6438900"/>
          <p14:tracePt t="106516" x="9525000" y="6438900"/>
          <p14:tracePt t="106525" x="9518650" y="6438900"/>
          <p14:tracePt t="106539" x="9499600" y="6438900"/>
          <p14:tracePt t="106555" x="9486900" y="6438900"/>
          <p14:tracePt t="106572" x="9480550" y="6438900"/>
          <p14:tracePt t="106589" x="9474200" y="6438900"/>
          <p14:tracePt t="106628" x="9467850" y="6438900"/>
          <p14:tracePt t="106660" x="9455150" y="6438900"/>
          <p14:tracePt t="106667" x="9448800" y="6432550"/>
          <p14:tracePt t="106676" x="9442450" y="6432550"/>
          <p14:tracePt t="106692" x="9436100" y="6432550"/>
          <p14:tracePt t="106716" x="9429750" y="6432550"/>
          <p14:tracePt t="106732" x="9417050" y="6426200"/>
          <p14:tracePt t="106747" x="9404350" y="6419850"/>
          <p14:tracePt t="106764" x="9398000" y="6419850"/>
          <p14:tracePt t="106780" x="9391650" y="6419850"/>
          <p14:tracePt t="106790" x="9385300" y="6419850"/>
          <p14:tracePt t="106812" x="9385300" y="6413500"/>
          <p14:tracePt t="107099" x="9378950" y="6413500"/>
          <p14:tracePt t="107118" x="9372600" y="6413500"/>
          <p14:tracePt t="107132" x="9359900" y="6413500"/>
          <p14:tracePt t="107148" x="9347200" y="6407150"/>
          <p14:tracePt t="107156" x="9340850" y="6407150"/>
          <p14:tracePt t="107166" x="9328150" y="6407150"/>
          <p14:tracePt t="107172" x="9321800" y="6407150"/>
          <p14:tracePt t="107189" x="9283700" y="6400800"/>
          <p14:tracePt t="107206" x="9232900" y="6400800"/>
          <p14:tracePt t="107222" x="9194800" y="6400800"/>
          <p14:tracePt t="107239" x="9150350" y="6400800"/>
          <p14:tracePt t="107256" x="9099550" y="6388100"/>
          <p14:tracePt t="107262" x="9067800" y="6388100"/>
          <p14:tracePt t="107273" x="9029700" y="6388100"/>
          <p14:tracePt t="107290" x="8909050" y="6375400"/>
          <p14:tracePt t="107306" x="8807450" y="6369050"/>
          <p14:tracePt t="107323" x="8718550" y="6356350"/>
          <p14:tracePt t="107340" x="8667750" y="6356350"/>
          <p14:tracePt t="107356" x="8648700" y="6350000"/>
          <p14:tracePt t="107420" x="8648700" y="6343650"/>
          <p14:tracePt t="107572" x="8648700" y="6350000"/>
          <p14:tracePt t="107590" x="8642350" y="6350000"/>
          <p14:tracePt t="107604" x="8629650" y="6350000"/>
          <p14:tracePt t="107612" x="8616950" y="6350000"/>
          <p14:tracePt t="107623" x="8604250" y="6350000"/>
          <p14:tracePt t="107640" x="8572500" y="6350000"/>
          <p14:tracePt t="107656" x="8540750" y="6350000"/>
          <p14:tracePt t="107673" x="8515350" y="6350000"/>
          <p14:tracePt t="107690" x="8477250" y="6350000"/>
          <p14:tracePt t="107706" x="8445500" y="6350000"/>
          <p14:tracePt t="107723" x="8426450" y="6350000"/>
          <p14:tracePt t="107740" x="8401050" y="6350000"/>
          <p14:tracePt t="107756" x="8369300" y="6350000"/>
          <p14:tracePt t="107773" x="8343900" y="6343650"/>
          <p14:tracePt t="107790" x="8331200" y="6343650"/>
          <p14:tracePt t="107807" x="8324850" y="6337300"/>
          <p14:tracePt t="107823" x="8312150" y="6337300"/>
          <p14:tracePt t="107840" x="8305800" y="6330950"/>
          <p14:tracePt t="107980" x="8305800" y="6343650"/>
          <p14:tracePt t="107988" x="8312150" y="6343650"/>
          <p14:tracePt t="107997" x="8324850" y="6350000"/>
          <p14:tracePt t="108012" x="8343900" y="6350000"/>
          <p14:tracePt t="108023" x="8356600" y="6356350"/>
          <p14:tracePt t="108040" x="8388350" y="6362700"/>
          <p14:tracePt t="108057" x="8445500" y="6375400"/>
          <p14:tracePt t="108075" x="8534400" y="6388100"/>
          <p14:tracePt t="108090" x="8578850" y="6388100"/>
          <p14:tracePt t="108107" x="8591550" y="6388100"/>
          <p14:tracePt t="108124" x="8597900" y="6388100"/>
          <p14:tracePt t="108348" x="8585200" y="6388100"/>
          <p14:tracePt t="108356" x="8572500" y="6388100"/>
          <p14:tracePt t="108364" x="8547100" y="6388100"/>
          <p14:tracePt t="108374" x="8534400" y="6388100"/>
          <p14:tracePt t="108390" x="8489950" y="6388100"/>
          <p14:tracePt t="108407" x="8458200" y="6388100"/>
          <p14:tracePt t="108424" x="8439150" y="6388100"/>
          <p14:tracePt t="108457" x="8432800" y="6388100"/>
          <p14:tracePt t="108475" x="8420100" y="6400800"/>
          <p14:tracePt t="108491" x="8401050" y="6400800"/>
          <p14:tracePt t="108507" x="8388350" y="6407150"/>
          <p14:tracePt t="108524" x="8362950" y="6407150"/>
          <p14:tracePt t="108540" x="8350250" y="6407150"/>
          <p14:tracePt t="108557" x="8337550" y="6407150"/>
          <p14:tracePt t="108574" x="8318500" y="6407150"/>
          <p14:tracePt t="108590" x="8299450" y="6407150"/>
          <p14:tracePt t="108607" x="8280400" y="6407150"/>
          <p14:tracePt t="108624" x="8274050" y="6407150"/>
          <p14:tracePt t="108884" x="8286750" y="6407150"/>
          <p14:tracePt t="108892" x="8305800" y="6407150"/>
          <p14:tracePt t="108902" x="8331200" y="6407150"/>
          <p14:tracePt t="108908" x="8369300" y="6407150"/>
          <p14:tracePt t="108924" x="8458200" y="6432550"/>
          <p14:tracePt t="108941" x="8528050" y="6438900"/>
          <p14:tracePt t="108958" x="8566150" y="6438900"/>
          <p14:tracePt t="108974" x="8585200" y="6438900"/>
          <p14:tracePt t="108991" x="8610600" y="6438900"/>
          <p14:tracePt t="109007" x="8642350" y="6438900"/>
          <p14:tracePt t="109024" x="8661400" y="6438900"/>
          <p14:tracePt t="109041" x="8674100" y="6438900"/>
          <p14:tracePt t="109059" x="8718550" y="6438900"/>
          <p14:tracePt t="109074" x="8731250" y="6438900"/>
          <p14:tracePt t="109091" x="8756650" y="6432550"/>
          <p14:tracePt t="109108" x="8775700" y="6426200"/>
          <p14:tracePt t="109124" x="8794750" y="6413500"/>
          <p14:tracePt t="109141" x="8801100" y="6407150"/>
          <p14:tracePt t="109158" x="8813800" y="6407150"/>
          <p14:tracePt t="109174" x="8826500" y="6400800"/>
          <p14:tracePt t="109208" x="8832850" y="6400800"/>
          <p14:tracePt t="109268" x="8839200" y="6400800"/>
          <p14:tracePt t="109380" x="8839200" y="6407150"/>
          <p14:tracePt t="109397" x="8839200" y="6413500"/>
          <p14:tracePt t="109415" x="8851900" y="6413500"/>
          <p14:tracePt t="109420" x="8858250" y="6413500"/>
          <p14:tracePt t="109428" x="8870950" y="6413500"/>
          <p14:tracePt t="109442" x="8896350" y="6413500"/>
          <p14:tracePt t="109458" x="8978900" y="6413500"/>
          <p14:tracePt t="109475" x="9074150" y="6400800"/>
          <p14:tracePt t="109491" x="9144000" y="6388100"/>
          <p14:tracePt t="109509" x="9207500" y="6375400"/>
          <p14:tracePt t="109525" x="9226550" y="6375400"/>
          <p14:tracePt t="109542" x="9258300" y="6375400"/>
          <p14:tracePt t="109558" x="9296400" y="6381750"/>
          <p14:tracePt t="109575" x="9353550" y="6388100"/>
          <p14:tracePt t="109591" x="9423400" y="6388100"/>
          <p14:tracePt t="109608" x="9455150" y="6388100"/>
          <p14:tracePt t="109700" x="9448800" y="6388100"/>
          <p14:tracePt t="109708" x="9442450" y="6388100"/>
          <p14:tracePt t="109724" x="9429750" y="6388100"/>
          <p14:tracePt t="109732" x="9410700" y="6381750"/>
          <p14:tracePt t="109749" x="9385300" y="6381750"/>
          <p14:tracePt t="109758" x="9359900" y="6381750"/>
          <p14:tracePt t="109775" x="9321800" y="6381750"/>
          <p14:tracePt t="109791" x="9315450" y="6381750"/>
          <p14:tracePt t="109916" x="9309100" y="6381750"/>
          <p14:tracePt t="110004" x="9315450" y="6381750"/>
          <p14:tracePt t="110118" x="9302750" y="6381750"/>
          <p14:tracePt t="110124" x="9296400" y="6381750"/>
          <p14:tracePt t="110132" x="9283700" y="6381750"/>
          <p14:tracePt t="110142" x="9271000" y="6381750"/>
          <p14:tracePt t="110158" x="9258300" y="6381750"/>
          <p14:tracePt t="110175" x="9251950" y="6381750"/>
          <p14:tracePt t="110293" x="9277350" y="6381750"/>
          <p14:tracePt t="110300" x="9302750" y="6381750"/>
          <p14:tracePt t="110308" x="9340850" y="6381750"/>
          <p14:tracePt t="110325" x="9404350" y="6381750"/>
          <p14:tracePt t="110342" x="9480550" y="6356350"/>
          <p14:tracePt t="110359" x="9556750" y="6337300"/>
          <p14:tracePt t="110375" x="9671050" y="6311900"/>
          <p14:tracePt t="110392" x="9785350" y="6299200"/>
          <p14:tracePt t="110409" x="9899650" y="6292850"/>
          <p14:tracePt t="110425" x="10001250" y="6292850"/>
          <p14:tracePt t="110442" x="10115550" y="6292850"/>
          <p14:tracePt t="110459" x="10160000" y="6292850"/>
          <p14:tracePt t="110475" x="10172700" y="6299200"/>
          <p14:tracePt t="110564" x="10172700" y="6305550"/>
          <p14:tracePt t="110588" x="10160000" y="6305550"/>
          <p14:tracePt t="110612" x="10140950" y="6305550"/>
          <p14:tracePt t="110620" x="10134600" y="6305550"/>
          <p14:tracePt t="110628" x="10109200" y="6311900"/>
          <p14:tracePt t="110642" x="10033000" y="6311900"/>
          <p14:tracePt t="110659" x="9893300" y="6311900"/>
          <p14:tracePt t="110676" x="9740900" y="6337300"/>
          <p14:tracePt t="110692" x="9582150" y="6369050"/>
          <p14:tracePt t="110709" x="9410700" y="6400800"/>
          <p14:tracePt t="110726" x="9251950" y="6432550"/>
          <p14:tracePt t="110742" x="9156700" y="6445250"/>
          <p14:tracePt t="110759" x="9118600" y="6470650"/>
          <p14:tracePt t="110776" x="9086850" y="6470650"/>
          <p14:tracePt t="110792" x="9067800" y="6477000"/>
          <p14:tracePt t="110809" x="9036050" y="6489700"/>
          <p14:tracePt t="110827" x="8928100" y="6521450"/>
          <p14:tracePt t="110842" x="8851900" y="6534150"/>
          <p14:tracePt t="110859" x="8794750" y="6572250"/>
          <p14:tracePt t="110876" x="8775700" y="6584950"/>
          <p14:tracePt t="110924" x="8769350" y="6584950"/>
          <p14:tracePt t="110932" x="8763000" y="6591300"/>
          <p14:tracePt t="110943" x="8756650" y="6597650"/>
          <p14:tracePt t="110960" x="8731250" y="6597650"/>
          <p14:tracePt t="110976" x="8680450" y="6597650"/>
          <p14:tracePt t="110993" x="8597900" y="6597650"/>
          <p14:tracePt t="111009" x="8540750" y="6597650"/>
          <p14:tracePt t="111027" x="8489950" y="6610350"/>
          <p14:tracePt t="111059" x="8477250" y="6610350"/>
          <p14:tracePt t="111076" x="8464550" y="6616700"/>
          <p14:tracePt t="111093" x="8458200" y="6616700"/>
          <p14:tracePt t="111109" x="8451850" y="6623050"/>
          <p14:tracePt t="111126" x="8432800" y="6623050"/>
          <p14:tracePt t="111198" x="8458200" y="6629400"/>
          <p14:tracePt t="111204" x="8502650" y="6629400"/>
          <p14:tracePt t="111213" x="8553450" y="6629400"/>
          <p14:tracePt t="111226" x="8648700" y="6629400"/>
          <p14:tracePt t="111245" x="8731250" y="6629400"/>
          <p14:tracePt t="111252" x="8756650" y="6629400"/>
          <p14:tracePt t="111260" x="8775700" y="6629400"/>
          <p14:tracePt t="111348" x="8763000" y="6629400"/>
          <p14:tracePt t="111365" x="8756650" y="6629400"/>
          <p14:tracePt t="111388" x="8750300" y="6629400"/>
          <p14:tracePt t="111444" x="8769350" y="6629400"/>
          <p14:tracePt t="111453" x="8813800" y="6629400"/>
          <p14:tracePt t="111460" x="8845550" y="6629400"/>
          <p14:tracePt t="111476" x="8953500" y="6629400"/>
          <p14:tracePt t="111493" x="9080500" y="6629400"/>
          <p14:tracePt t="111510" x="9175750" y="6629400"/>
          <p14:tracePt t="111526" x="9239250" y="6629400"/>
          <p14:tracePt t="111543" x="9271000" y="6629400"/>
          <p14:tracePt t="111560" x="9309100" y="6629400"/>
          <p14:tracePt t="111576" x="9359900" y="6629400"/>
          <p14:tracePt t="111593" x="9429750" y="6629400"/>
          <p14:tracePt t="111611" x="9499600" y="6629400"/>
          <p14:tracePt t="111626" x="9537700" y="6616700"/>
          <p14:tracePt t="111643" x="9582150" y="6616700"/>
          <p14:tracePt t="111660" x="9626600" y="6610350"/>
          <p14:tracePt t="111677" x="9658350" y="6610350"/>
          <p14:tracePt t="111836" x="9664700" y="6610350"/>
          <p14:tracePt t="111854" x="9683750" y="6610350"/>
          <p14:tracePt t="111869" x="9702800" y="6610350"/>
          <p14:tracePt t="111876" x="9721850" y="6610350"/>
          <p14:tracePt t="111885" x="9728200" y="6610350"/>
          <p14:tracePt t="111893" x="9753600" y="6610350"/>
          <p14:tracePt t="111910" x="9791700" y="6610350"/>
          <p14:tracePt t="111927" x="9829800" y="6610350"/>
          <p14:tracePt t="111944" x="9867900" y="6610350"/>
          <p14:tracePt t="111960" x="9893300" y="6610350"/>
          <p14:tracePt t="111977" x="9918700" y="6610350"/>
          <p14:tracePt t="111993" x="9937750" y="6610350"/>
          <p14:tracePt t="112010" x="9944100" y="6610350"/>
          <p14:tracePt t="112092" x="9937750" y="6610350"/>
          <p14:tracePt t="112108" x="9931400" y="6616700"/>
          <p14:tracePt t="112188" x="9931400" y="6629400"/>
          <p14:tracePt t="112197" x="9944100" y="6635750"/>
          <p14:tracePt t="112204" x="9975850" y="6648450"/>
          <p14:tracePt t="112213" x="10001250" y="6654800"/>
          <p14:tracePt t="112228" x="10071100" y="6661150"/>
          <p14:tracePt t="112244" x="10134600" y="6673850"/>
          <p14:tracePt t="112261" x="10210800" y="6673850"/>
          <p14:tracePt t="112277" x="10255250" y="6673850"/>
          <p14:tracePt t="112294" x="10293350" y="6673850"/>
          <p14:tracePt t="112310" x="10306050" y="6667500"/>
          <p14:tracePt t="112327" x="10312400" y="6661150"/>
          <p14:tracePt t="112344" x="10325100" y="6648450"/>
          <p14:tracePt t="112420" x="10331450" y="6648450"/>
          <p14:tracePt t="112501" x="10325100" y="6648450"/>
          <p14:tracePt t="112511" x="10318750" y="6648450"/>
          <p14:tracePt t="112588" x="10318750" y="6642100"/>
          <p14:tracePt t="112597" x="10318750" y="6623050"/>
          <p14:tracePt t="112604" x="10318750" y="6604000"/>
          <p14:tracePt t="112612" x="10325100" y="6591300"/>
          <p14:tracePt t="112628" x="10356850" y="6546850"/>
          <p14:tracePt t="112644" x="10420350" y="6489700"/>
          <p14:tracePt t="112661" x="10521950" y="6419850"/>
          <p14:tracePt t="112678" x="10604500" y="6369050"/>
          <p14:tracePt t="112694" x="10680700" y="6311900"/>
          <p14:tracePt t="112711" x="10693400" y="6305550"/>
          <p14:tracePt t="112727" x="10699750" y="6299200"/>
          <p14:tracePt t="112820" x="10693400" y="6299200"/>
          <p14:tracePt t="112828" x="10680700" y="6299200"/>
          <p14:tracePt t="112838" x="10674350" y="6299200"/>
          <p14:tracePt t="112845" x="10648950" y="6299200"/>
          <p14:tracePt t="112861" x="10604500" y="6299200"/>
          <p14:tracePt t="112878" x="10541000" y="6299200"/>
          <p14:tracePt t="112894" x="10515600" y="6299200"/>
          <p14:tracePt t="112911" x="10502900" y="6299200"/>
          <p14:tracePt t="112996" x="10496550" y="6305550"/>
          <p14:tracePt t="113012" x="10477500" y="6305550"/>
          <p14:tracePt t="113020" x="10471150" y="6305550"/>
          <p14:tracePt t="113028" x="10452100" y="6305550"/>
          <p14:tracePt t="113044" x="10420350" y="6305550"/>
          <p14:tracePt t="113061" x="10375900" y="6292850"/>
          <p14:tracePt t="113078" x="10344150" y="6267450"/>
          <p14:tracePt t="113095" x="10299700" y="6242050"/>
          <p14:tracePt t="113111" x="10267950" y="6216650"/>
          <p14:tracePt t="113128" x="10236200" y="6184900"/>
          <p14:tracePt t="113145" x="10204450" y="6134100"/>
          <p14:tracePt t="113161" x="10121900" y="6038850"/>
          <p14:tracePt t="113179" x="9969500" y="5918200"/>
          <p14:tracePt t="113195" x="9855200" y="5854700"/>
          <p14:tracePt t="113212" x="9785350" y="5835650"/>
          <p14:tracePt t="113228" x="9747250" y="5829300"/>
          <p14:tracePt t="113245" x="9734550" y="5822950"/>
          <p14:tracePt t="113261" x="9721850" y="5810250"/>
          <p14:tracePt t="113278" x="9715500" y="5810250"/>
          <p14:tracePt t="113295" x="9696450" y="5797550"/>
          <p14:tracePt t="113312" x="9696450" y="5791200"/>
          <p14:tracePt t="113328" x="9690100" y="5778500"/>
          <p14:tracePt t="113345" x="9683750" y="5746750"/>
          <p14:tracePt t="113361" x="9683750" y="5715000"/>
          <p14:tracePt t="113379" x="9683750" y="5632450"/>
          <p14:tracePt t="113395" x="9683750" y="5600700"/>
          <p14:tracePt t="113411" x="9696450" y="5581650"/>
          <p14:tracePt t="113428" x="9696450" y="5575300"/>
          <p14:tracePt t="113445" x="9702800" y="5562600"/>
          <p14:tracePt t="113462" x="9709150" y="5549900"/>
          <p14:tracePt t="113478" x="9728200" y="5524500"/>
          <p14:tracePt t="113495" x="9747250" y="5499100"/>
          <p14:tracePt t="113512" x="9759950" y="5467350"/>
          <p14:tracePt t="113528" x="9772650" y="5441950"/>
          <p14:tracePt t="113545" x="9779000" y="5422900"/>
          <p14:tracePt t="113562" x="9798050" y="5397500"/>
          <p14:tracePt t="113597" x="9804400" y="5384800"/>
          <p14:tracePt t="113612" x="9810750" y="5378450"/>
          <p14:tracePt t="113629" x="9817100" y="5359400"/>
          <p14:tracePt t="113645" x="9817100" y="5346700"/>
          <p14:tracePt t="113662" x="9823450" y="5340350"/>
          <p14:tracePt t="113679" x="9823450" y="5334000"/>
          <p14:tracePt t="113828" x="9823450" y="5321300"/>
          <p14:tracePt t="113852" x="9823450" y="5314950"/>
          <p14:tracePt t="113860" x="9823450" y="5302250"/>
          <p14:tracePt t="113876" x="9823450" y="5295900"/>
          <p14:tracePt t="113892" x="9823450" y="5283200"/>
          <p14:tracePt t="113908" x="9823450" y="5276850"/>
          <p14:tracePt t="113932" x="9829800" y="5276850"/>
          <p14:tracePt t="113956" x="9829800" y="5270500"/>
          <p14:tracePt t="113972" x="9836150" y="5264150"/>
          <p14:tracePt t="113980" x="9836150" y="5257800"/>
          <p14:tracePt t="114013" x="9842500" y="5245100"/>
          <p14:tracePt t="115916" x="9848850" y="5245100"/>
          <p14:tracePt t="115925" x="9855200" y="52451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4024" y="116632"/>
            <a:ext cx="5663952" cy="997992"/>
          </a:xfrm>
        </p:spPr>
        <p:txBody>
          <a:bodyPr>
            <a:normAutofit/>
          </a:bodyPr>
          <a:lstStyle/>
          <a:p>
            <a:pPr algn="ctr"/>
            <a:r>
              <a:rPr lang="nl-NL" b="1" dirty="0" err="1" smtClean="0">
                <a:latin typeface="+mn-lt"/>
              </a:rPr>
              <a:t>Comparison</a:t>
            </a:r>
            <a:r>
              <a:rPr lang="nl-NL" b="1" dirty="0" smtClean="0">
                <a:latin typeface="+mn-lt"/>
              </a:rPr>
              <a:t> </a:t>
            </a:r>
            <a:r>
              <a:rPr lang="nl-NL" b="1" dirty="0" err="1" smtClean="0">
                <a:latin typeface="+mn-lt"/>
              </a:rPr>
              <a:t>locations</a:t>
            </a:r>
            <a:endParaRPr lang="nl-NL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74" y="1052736"/>
            <a:ext cx="5564082" cy="56152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1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26"/>
    </mc:Choice>
    <mc:Fallback>
      <p:transition spd="slow" advTm="45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04" x="9855200" y="5238750"/>
          <p14:tracePt t="1533" x="9855200" y="5226050"/>
          <p14:tracePt t="1549" x="9855200" y="5219700"/>
          <p14:tracePt t="1557" x="9855200" y="5213350"/>
          <p14:tracePt t="1565" x="9848850" y="5213350"/>
          <p14:tracePt t="1581" x="9848850" y="5207000"/>
          <p14:tracePt t="1593" x="9848850" y="5200650"/>
          <p14:tracePt t="1610" x="9842500" y="5181600"/>
          <p14:tracePt t="1626" x="9836150" y="5181600"/>
          <p14:tracePt t="2278" x="9829800" y="5175250"/>
          <p14:tracePt t="2894" x="9823450" y="5168900"/>
          <p14:tracePt t="2910" x="9817100" y="5156200"/>
          <p14:tracePt t="2918" x="9810750" y="5156200"/>
          <p14:tracePt t="2942" x="9804400" y="5149850"/>
          <p14:tracePt t="4558" x="9798050" y="5143500"/>
          <p14:tracePt t="5103" x="9791700" y="5137150"/>
          <p14:tracePt t="5542" x="9785350" y="5137150"/>
          <p14:tracePt t="5550" x="9772650" y="5124450"/>
          <p14:tracePt t="5558" x="9766300" y="5118100"/>
          <p14:tracePt t="5566" x="9753600" y="5111750"/>
          <p14:tracePt t="5580" x="9734550" y="5073650"/>
          <p14:tracePt t="5597" x="9709150" y="5016500"/>
          <p14:tracePt t="5614" x="9664700" y="4965700"/>
          <p14:tracePt t="5630" x="9639300" y="4927600"/>
          <p14:tracePt t="5647" x="9632950" y="4921250"/>
          <p14:tracePt t="5664" x="9626600" y="4921250"/>
          <p14:tracePt t="5934" x="9620250" y="4908550"/>
          <p14:tracePt t="5942" x="9632950" y="4883150"/>
          <p14:tracePt t="5950" x="9677400" y="4851400"/>
          <p14:tracePt t="5964" x="9791700" y="4762500"/>
          <p14:tracePt t="5980" x="9944100" y="4673600"/>
          <p14:tracePt t="5997" x="10052050" y="4616450"/>
          <p14:tracePt t="6014" x="10083800" y="4597400"/>
          <p14:tracePt t="6031" x="10083800" y="4578350"/>
          <p14:tracePt t="6047" x="10096500" y="4552950"/>
          <p14:tracePt t="6081" x="10102850" y="4546600"/>
          <p14:tracePt t="6182" x="10096500" y="4546600"/>
          <p14:tracePt t="6190" x="10090150" y="4546600"/>
          <p14:tracePt t="6254" x="10083800" y="4546600"/>
          <p14:tracePt t="6270" x="10077450" y="4546600"/>
          <p14:tracePt t="6278" x="10071100" y="4546600"/>
          <p14:tracePt t="6287" x="10064750" y="4546600"/>
          <p14:tracePt t="6303" x="10058400" y="4546600"/>
          <p14:tracePt t="6336" x="10052050" y="4546600"/>
          <p14:tracePt t="6366" x="10045700" y="4546600"/>
          <p14:tracePt t="6374" x="10039350" y="4546600"/>
          <p14:tracePt t="6384" x="10033000" y="4546600"/>
          <p14:tracePt t="6950" x="10026650" y="4546600"/>
          <p14:tracePt t="6974" x="10020300" y="4546600"/>
          <p14:tracePt t="6982" x="10013950" y="4546600"/>
          <p14:tracePt t="6992" x="10007600" y="4546600"/>
          <p14:tracePt t="6998" x="9988550" y="4546600"/>
          <p14:tracePt t="7015" x="9969500" y="4552950"/>
          <p14:tracePt t="7031" x="9931400" y="4552950"/>
          <p14:tracePt t="7048" x="9893300" y="4559300"/>
          <p14:tracePt t="7065" x="9867900" y="4565650"/>
          <p14:tracePt t="7081" x="9829800" y="4572000"/>
          <p14:tracePt t="7098" x="9798050" y="4591050"/>
          <p14:tracePt t="7115" x="9740900" y="4616450"/>
          <p14:tracePt t="7133" x="9671050" y="4648200"/>
          <p14:tracePt t="7148" x="9639300" y="4654550"/>
          <p14:tracePt t="7165" x="9620250" y="4667250"/>
          <p14:tracePt t="7182" x="9607550" y="4679950"/>
          <p14:tracePt t="7198" x="9569450" y="4724400"/>
          <p14:tracePt t="7215" x="9531350" y="4781550"/>
          <p14:tracePt t="7232" x="9499600" y="4838700"/>
          <p14:tracePt t="7248" x="9486900" y="4902200"/>
          <p14:tracePt t="7265" x="9480550" y="4946650"/>
          <p14:tracePt t="7282" x="9480550" y="4959350"/>
          <p14:tracePt t="7298" x="9480550" y="4965700"/>
          <p14:tracePt t="7315" x="9480550" y="4972050"/>
          <p14:tracePt t="7333" x="9480550" y="4984750"/>
          <p14:tracePt t="7348" x="9480550" y="5003800"/>
          <p14:tracePt t="7365" x="9480550" y="5010150"/>
          <p14:tracePt t="7382" x="9480550" y="5016500"/>
          <p14:tracePt t="7638" x="9480550" y="5022850"/>
          <p14:tracePt t="7966" x="9486900" y="5022850"/>
          <p14:tracePt t="8326" x="9486900" y="5010150"/>
          <p14:tracePt t="8352" x="9486900" y="5003800"/>
          <p14:tracePt t="8542" x="9493250" y="5003800"/>
          <p14:tracePt t="8598" x="9493250" y="4991100"/>
          <p14:tracePt t="8606" x="9486900" y="4991100"/>
          <p14:tracePt t="8622" x="9480550" y="4984750"/>
          <p14:tracePt t="8633" x="9474200" y="4984750"/>
          <p14:tracePt t="8649" x="9461500" y="4984750"/>
          <p14:tracePt t="8666" x="9455150" y="4984750"/>
          <p14:tracePt t="8700" x="9448800" y="4984750"/>
          <p14:tracePt t="8716" x="9436100" y="5010150"/>
          <p14:tracePt t="8733" x="9429750" y="5016500"/>
          <p14:tracePt t="8902" x="9423400" y="5016500"/>
          <p14:tracePt t="8910" x="9417050" y="5016500"/>
          <p14:tracePt t="8926" x="9410700" y="5010150"/>
          <p14:tracePt t="8942" x="9410700" y="5003800"/>
          <p14:tracePt t="8974" x="9410700" y="4997450"/>
          <p14:tracePt t="8991" x="9404350" y="4984750"/>
          <p14:tracePt t="8998" x="9398000" y="4984750"/>
          <p14:tracePt t="9008" x="9398000" y="4978400"/>
          <p14:tracePt t="9022" x="9391650" y="4972050"/>
          <p14:tracePt t="9033" x="9391650" y="4965700"/>
          <p14:tracePt t="9050" x="9378950" y="4953000"/>
          <p14:tracePt t="9067" x="9372600" y="4940300"/>
          <p14:tracePt t="9083" x="9359900" y="4927600"/>
          <p14:tracePt t="9103" x="9353550" y="4914900"/>
          <p14:tracePt t="9117" x="9347200" y="4908550"/>
          <p14:tracePt t="9133" x="9340850" y="4902200"/>
          <p14:tracePt t="9150" x="9315450" y="4895850"/>
          <p14:tracePt t="9167" x="9309100" y="4889500"/>
          <p14:tracePt t="9184" x="9296400" y="4889500"/>
          <p14:tracePt t="9200" x="9271000" y="4876800"/>
          <p14:tracePt t="9217" x="9251950" y="4864100"/>
          <p14:tracePt t="9233" x="9226550" y="4857750"/>
          <p14:tracePt t="9250" x="9194800" y="4851400"/>
          <p14:tracePt t="9267" x="9169400" y="4851400"/>
          <p14:tracePt t="9284" x="9124950" y="4845050"/>
          <p14:tracePt t="9300" x="9105900" y="4845050"/>
          <p14:tracePt t="9317" x="9080500" y="4845050"/>
          <p14:tracePt t="9337" x="9067800" y="4838700"/>
          <p14:tracePt t="9350" x="9055100" y="4838700"/>
          <p14:tracePt t="9367" x="9036050" y="4838700"/>
          <p14:tracePt t="9383" x="9010650" y="4838700"/>
          <p14:tracePt t="9400" x="9004300" y="4838700"/>
          <p14:tracePt t="9417" x="8997950" y="4838700"/>
          <p14:tracePt t="10061" x="8991600" y="4838700"/>
          <p14:tracePt t="10069" x="8985250" y="4838700"/>
          <p14:tracePt t="10077" x="8978900" y="4838700"/>
          <p14:tracePt t="10086" x="8972550" y="4838700"/>
          <p14:tracePt t="10101" x="8940800" y="4851400"/>
          <p14:tracePt t="10117" x="8921750" y="4870450"/>
          <p14:tracePt t="10134" x="8890000" y="4895850"/>
          <p14:tracePt t="10151" x="8864600" y="4921250"/>
          <p14:tracePt t="10167" x="8832850" y="4953000"/>
          <p14:tracePt t="10184" x="8807450" y="4978400"/>
          <p14:tracePt t="10201" x="8788400" y="5003800"/>
          <p14:tracePt t="10217" x="8782050" y="5016500"/>
          <p14:tracePt t="10253" x="8782050" y="5022850"/>
          <p14:tracePt t="10269" x="8775700" y="5029200"/>
          <p14:tracePt t="10293" x="8775700" y="5041900"/>
          <p14:tracePt t="10302" x="8769350" y="5041900"/>
          <p14:tracePt t="10320" x="8763000" y="5054600"/>
          <p14:tracePt t="10334" x="8763000" y="5060950"/>
          <p14:tracePt t="10351" x="8763000" y="5067300"/>
          <p14:tracePt t="10878" x="8769350" y="5067300"/>
          <p14:tracePt t="10909" x="8775700" y="5073650"/>
          <p14:tracePt t="11549" x="8775700" y="5092700"/>
          <p14:tracePt t="11557" x="8756650" y="5111750"/>
          <p14:tracePt t="11568" x="8724900" y="5130800"/>
          <p14:tracePt t="11585" x="8655050" y="5187950"/>
          <p14:tracePt t="11602" x="8585200" y="5245100"/>
          <p14:tracePt t="11619" x="8509000" y="5289550"/>
          <p14:tracePt t="11635" x="8439150" y="5327650"/>
          <p14:tracePt t="11652" x="8305800" y="5384800"/>
          <p14:tracePt t="11669" x="8153400" y="5429250"/>
          <p14:tracePt t="11685" x="8007350" y="5486400"/>
          <p14:tracePt t="11702" x="7886700" y="5543550"/>
          <p14:tracePt t="11719" x="7734300" y="5632450"/>
          <p14:tracePt t="11736" x="7600950" y="5708650"/>
          <p14:tracePt t="11752" x="7486650" y="5778500"/>
          <p14:tracePt t="11769" x="7366000" y="5848350"/>
          <p14:tracePt t="11786" x="7264400" y="5905500"/>
          <p14:tracePt t="11802" x="7137400" y="5949950"/>
          <p14:tracePt t="11811" x="7073900" y="5969000"/>
          <p14:tracePt t="11819" x="7004050" y="5981700"/>
          <p14:tracePt t="11837" x="6794500" y="6045200"/>
          <p14:tracePt t="11853" x="6661150" y="6089650"/>
          <p14:tracePt t="11869" x="6508750" y="6121400"/>
          <p14:tracePt t="11886" x="6343650" y="6153150"/>
          <p14:tracePt t="11903" x="6178550" y="6178550"/>
          <p14:tracePt t="11919" x="6019800" y="6197600"/>
          <p14:tracePt t="11936" x="5873750" y="6223000"/>
          <p14:tracePt t="11953" x="5753100" y="6242050"/>
          <p14:tracePt t="11969" x="5651500" y="6254750"/>
          <p14:tracePt t="11986" x="5568950" y="6254750"/>
          <p14:tracePt t="12003" x="5518150" y="6242050"/>
          <p14:tracePt t="12019" x="5441950" y="6197600"/>
          <p14:tracePt t="12037" x="5353050" y="6140450"/>
          <p14:tracePt t="12054" x="5283200" y="6102350"/>
          <p14:tracePt t="12069" x="5226050" y="6089650"/>
          <p14:tracePt t="12086" x="5175250" y="6089650"/>
          <p14:tracePt t="12103" x="5162550" y="6089650"/>
          <p14:tracePt t="12120" x="5149850" y="6089650"/>
          <p14:tracePt t="12664" x="5156200" y="6089650"/>
          <p14:tracePt t="12670" x="5168900" y="6089650"/>
          <p14:tracePt t="12686" x="5207000" y="6096000"/>
          <p14:tracePt t="12703" x="5257800" y="6102350"/>
          <p14:tracePt t="12720" x="5314950" y="6121400"/>
          <p14:tracePt t="12737" x="5378450" y="6127750"/>
          <p14:tracePt t="12753" x="5429250" y="6127750"/>
          <p14:tracePt t="12770" x="5467350" y="6140450"/>
          <p14:tracePt t="12787" x="5505450" y="6146800"/>
          <p14:tracePt t="12806" x="5613400" y="6159500"/>
          <p14:tracePt t="12820" x="5683250" y="6172200"/>
          <p14:tracePt t="12837" x="6051550" y="6172200"/>
          <p14:tracePt t="12853" x="6502400" y="6165850"/>
          <p14:tracePt t="12870" x="6997700" y="6051550"/>
          <p14:tracePt t="12887" x="7346950" y="5924550"/>
          <p14:tracePt t="12903" x="7626350" y="5740400"/>
          <p14:tracePt t="12920" x="7867650" y="5480050"/>
          <p14:tracePt t="12937" x="8032750" y="5130800"/>
          <p14:tracePt t="12953" x="8178800" y="4679950"/>
          <p14:tracePt t="12970" x="8255000" y="4260850"/>
          <p14:tracePt t="12987" x="8312150" y="3848100"/>
          <p14:tracePt t="13003" x="8356600" y="3530600"/>
          <p14:tracePt t="13021" x="8375650" y="3187700"/>
          <p14:tracePt t="13037" x="8369300" y="3009900"/>
          <p14:tracePt t="13054" x="8324850" y="2857500"/>
          <p14:tracePt t="13070" x="8261350" y="2730500"/>
          <p14:tracePt t="13087" x="8223250" y="2628900"/>
          <p14:tracePt t="13104" x="8178800" y="2540000"/>
          <p14:tracePt t="13120" x="8140700" y="2470150"/>
          <p14:tracePt t="13137" x="8096250" y="2413000"/>
          <p14:tracePt t="13154" x="8032750" y="2374900"/>
          <p14:tracePt t="13170" x="7956550" y="2343150"/>
          <p14:tracePt t="13187" x="7874000" y="2317750"/>
          <p14:tracePt t="13204" x="7766050" y="2298700"/>
          <p14:tracePt t="13221" x="7423150" y="2241550"/>
          <p14:tracePt t="13237" x="7124700" y="2235200"/>
          <p14:tracePt t="13254" x="6794500" y="2235200"/>
          <p14:tracePt t="13270" x="6413500" y="2292350"/>
          <p14:tracePt t="13287" x="6000750" y="2413000"/>
          <p14:tracePt t="13304" x="5632450" y="2527300"/>
          <p14:tracePt t="13320" x="5340350" y="2622550"/>
          <p14:tracePt t="13337" x="5149850" y="2698750"/>
          <p14:tracePt t="13354" x="5041900" y="2774950"/>
          <p14:tracePt t="13370" x="4927600" y="2857500"/>
          <p14:tracePt t="13387" x="4864100" y="2952750"/>
          <p14:tracePt t="13404" x="4794250" y="3060700"/>
          <p14:tracePt t="13420" x="4718050" y="3263900"/>
          <p14:tracePt t="13438" x="4667250" y="3403600"/>
          <p14:tracePt t="13454" x="4635500" y="3536950"/>
          <p14:tracePt t="13470" x="4622800" y="3683000"/>
          <p14:tracePt t="13487" x="4622800" y="3797300"/>
          <p14:tracePt t="13504" x="4603750" y="3924300"/>
          <p14:tracePt t="13521" x="4597400" y="4057650"/>
          <p14:tracePt t="13537" x="4597400" y="4159250"/>
          <p14:tracePt t="13554" x="4597400" y="4260850"/>
          <p14:tracePt t="13571" x="4584700" y="4375150"/>
          <p14:tracePt t="13587" x="4565650" y="4470400"/>
          <p14:tracePt t="13604" x="4559300" y="4610100"/>
          <p14:tracePt t="13621" x="4559300" y="4686300"/>
          <p14:tracePt t="13637" x="4578350" y="4787900"/>
          <p14:tracePt t="13654" x="4635500" y="4902200"/>
          <p14:tracePt t="13671" x="4718050" y="5022850"/>
          <p14:tracePt t="13687" x="4813300" y="5118100"/>
          <p14:tracePt t="13704" x="4895850" y="5187950"/>
          <p14:tracePt t="13721" x="4972050" y="5226050"/>
          <p14:tracePt t="13737" x="5029200" y="5264150"/>
          <p14:tracePt t="13754" x="5130800" y="5340350"/>
          <p14:tracePt t="13771" x="5334000" y="5441950"/>
          <p14:tracePt t="13790" x="5772150" y="5588000"/>
          <p14:tracePt t="13805" x="6076950" y="5600700"/>
          <p14:tracePt t="13821" x="6280150" y="5600700"/>
          <p14:tracePt t="13838" x="6419850" y="5600700"/>
          <p14:tracePt t="13854" x="6527800" y="5632450"/>
          <p14:tracePt t="13871" x="6623050" y="5638800"/>
          <p14:tracePt t="13888" x="6692900" y="5651500"/>
          <p14:tracePt t="13904" x="6750050" y="5651500"/>
          <p14:tracePt t="13921" x="6800850" y="5651500"/>
          <p14:tracePt t="13938" x="6838950" y="5651500"/>
          <p14:tracePt t="13954" x="6870700" y="5651500"/>
          <p14:tracePt t="13971" x="6934200" y="5626100"/>
          <p14:tracePt t="13988" x="7010400" y="5600700"/>
          <p14:tracePt t="14005" x="7118350" y="5556250"/>
          <p14:tracePt t="14021" x="7150100" y="5549900"/>
          <p14:tracePt t="14038" x="7162800" y="5537200"/>
          <p14:tracePt t="14182" x="7162800" y="5543550"/>
          <p14:tracePt t="14222" x="7156450" y="5549900"/>
          <p14:tracePt t="14246" x="7156450" y="5556250"/>
          <p14:tracePt t="14262" x="7156450" y="5568950"/>
          <p14:tracePt t="14294" x="7156450" y="5575300"/>
          <p14:tracePt t="14335" x="7156450" y="5588000"/>
          <p14:tracePt t="14415" x="7162800" y="5594350"/>
          <p14:tracePt t="14431" x="7162800" y="5600700"/>
          <p14:tracePt t="14447" x="7162800" y="5607050"/>
          <p14:tracePt t="14454" x="7169150" y="5613400"/>
          <p14:tracePt t="14479" x="7169150" y="5619750"/>
          <p14:tracePt t="14550" x="7175500" y="5619750"/>
          <p14:tracePt t="14558" x="7175500" y="5626100"/>
          <p14:tracePt t="14591" x="7175500" y="5632450"/>
          <p14:tracePt t="14791" x="7175500" y="5638800"/>
          <p14:tracePt t="14950" x="7162800" y="5638800"/>
          <p14:tracePt t="14961" x="7131050" y="5638800"/>
          <p14:tracePt t="14967" x="7067550" y="5657850"/>
          <p14:tracePt t="14974" x="7016750" y="5664200"/>
          <p14:tracePt t="14989" x="6769100" y="5715000"/>
          <p14:tracePt t="15007" x="6407150" y="5816600"/>
          <p14:tracePt t="15022" x="6089650" y="5937250"/>
          <p14:tracePt t="15039" x="5880100" y="6019800"/>
          <p14:tracePt t="15055" x="5708650" y="6096000"/>
          <p14:tracePt t="15072" x="5492750" y="6146800"/>
          <p14:tracePt t="15089" x="5168900" y="6235700"/>
          <p14:tracePt t="15105" x="4857750" y="6337300"/>
          <p14:tracePt t="15122" x="4622800" y="6413500"/>
          <p14:tracePt t="15139" x="4483100" y="6457950"/>
          <p14:tracePt t="15155" x="4413250" y="6496050"/>
          <p14:tracePt t="15173" x="4381500" y="6521450"/>
          <p14:tracePt t="15189" x="4375150" y="6527800"/>
          <p14:tracePt t="15205" x="4368800" y="6534150"/>
          <p14:tracePt t="15222" x="4349750" y="6553200"/>
          <p14:tracePt t="15239" x="4330700" y="6559550"/>
          <p14:tracePt t="15256" x="4305300" y="6559550"/>
          <p14:tracePt t="15272" x="4267200" y="6559550"/>
          <p14:tracePt t="15289" x="4260850" y="6559550"/>
          <p14:tracePt t="15306" x="4229100" y="6553200"/>
          <p14:tracePt t="15311" x="4216400" y="6540500"/>
          <p14:tracePt t="15322" x="4191000" y="6521450"/>
          <p14:tracePt t="15339" x="4171950" y="6489700"/>
          <p14:tracePt t="15356" x="4152900" y="6470650"/>
          <p14:tracePt t="15373" x="4146550" y="6426200"/>
          <p14:tracePt t="15389" x="4146550" y="6400800"/>
          <p14:tracePt t="15406" x="4152900" y="6343650"/>
          <p14:tracePt t="15422" x="4184650" y="6311900"/>
          <p14:tracePt t="15439" x="4248150" y="6273800"/>
          <p14:tracePt t="15456" x="4318000" y="6235700"/>
          <p14:tracePt t="15472" x="4394200" y="6197600"/>
          <p14:tracePt t="15489" x="4425950" y="6165850"/>
          <p14:tracePt t="15506" x="4476750" y="6121400"/>
          <p14:tracePt t="15522" x="4489450" y="6096000"/>
          <p14:tracePt t="15539" x="4508500" y="6089650"/>
          <p14:tracePt t="15556" x="4521200" y="6083300"/>
          <p14:tracePt t="15573" x="4546600" y="6057900"/>
          <p14:tracePt t="15589" x="4552950" y="6051550"/>
          <p14:tracePt t="15647" x="4559300" y="6045200"/>
          <p14:tracePt t="15664" x="4572000" y="6045200"/>
          <p14:tracePt t="15671" x="4578350" y="6038850"/>
          <p14:tracePt t="15903" x="4578350" y="6032500"/>
          <p14:tracePt t="15910" x="4578350" y="6013450"/>
          <p14:tracePt t="15923" x="4578350" y="5994400"/>
          <p14:tracePt t="15940" x="4597400" y="5975350"/>
          <p14:tracePt t="15956" x="4603750" y="5969000"/>
          <p14:tracePt t="15983" x="4610100" y="5962650"/>
          <p14:tracePt t="16126" x="4603750" y="5962650"/>
          <p14:tracePt t="16151" x="4597400" y="5962650"/>
          <p14:tracePt t="16159" x="4591050" y="5962650"/>
          <p14:tracePt t="16167" x="4578350" y="5969000"/>
          <p14:tracePt t="16190" x="4572000" y="5969000"/>
          <p14:tracePt t="16199" x="4565650" y="5969000"/>
          <p14:tracePt t="16206" x="4565650" y="5975350"/>
          <p14:tracePt t="16231" x="4559300" y="5975350"/>
          <p14:tracePt t="16383" x="4559300" y="5981700"/>
          <p14:tracePt t="16390" x="4559300" y="5988050"/>
          <p14:tracePt t="16398" x="4559300" y="5994400"/>
          <p14:tracePt t="16407" x="4559300" y="6000750"/>
          <p14:tracePt t="16423" x="4559300" y="6013450"/>
          <p14:tracePt t="16440" x="4559300" y="6026150"/>
          <p14:tracePt t="16456" x="4559300" y="6032500"/>
          <p14:tracePt t="16473" x="4552950" y="6045200"/>
          <p14:tracePt t="16506" x="4552950" y="6057900"/>
          <p14:tracePt t="16523" x="4552950" y="6089650"/>
          <p14:tracePt t="16539" x="4552950" y="6115050"/>
          <p14:tracePt t="16556" x="4552950" y="6153150"/>
          <p14:tracePt t="16573" x="4552950" y="6159500"/>
          <p14:tracePt t="16590" x="4552950" y="6172200"/>
          <p14:tracePt t="16781" x="4552950" y="6165850"/>
          <p14:tracePt t="16789" x="4552950" y="6146800"/>
          <p14:tracePt t="16797" x="4546600" y="6134100"/>
          <p14:tracePt t="16815" x="4540250" y="6127750"/>
          <p14:tracePt t="16917" x="4533900" y="6127750"/>
          <p14:tracePt t="16933" x="4533900" y="6134100"/>
          <p14:tracePt t="16941" x="4533900" y="6140450"/>
          <p14:tracePt t="16957" x="4533900" y="6146800"/>
          <p14:tracePt t="16973" x="4533900" y="6153150"/>
          <p14:tracePt t="16989" x="4533900" y="6159500"/>
          <p14:tracePt t="17005" x="4533900" y="6165850"/>
          <p14:tracePt t="17029" x="4533900" y="6172200"/>
          <p14:tracePt t="17037" x="4533900" y="6178550"/>
          <p14:tracePt t="17125" x="4540250" y="6178550"/>
          <p14:tracePt t="17173" x="4546600" y="6178550"/>
          <p14:tracePt t="17189" x="4552950" y="6178550"/>
          <p14:tracePt t="17205" x="4559300" y="6178550"/>
          <p14:tracePt t="17213" x="4572000" y="6178550"/>
          <p14:tracePt t="17223" x="4591050" y="6178550"/>
          <p14:tracePt t="17240" x="4616450" y="6165850"/>
          <p14:tracePt t="17257" x="4660900" y="6108700"/>
          <p14:tracePt t="17273" x="4692650" y="5988050"/>
          <p14:tracePt t="17290" x="4705350" y="5835650"/>
          <p14:tracePt t="17307" x="4730750" y="5613400"/>
          <p14:tracePt t="17309" x="4737100" y="5486400"/>
          <p14:tracePt t="17323" x="4737100" y="5365750"/>
          <p14:tracePt t="17340" x="4775200" y="5003800"/>
          <p14:tracePt t="17357" x="4826000" y="4705350"/>
          <p14:tracePt t="17374" x="4845050" y="4679950"/>
          <p14:tracePt t="17390" x="4845050" y="4673600"/>
          <p14:tracePt t="17445" x="4845050" y="4654550"/>
          <p14:tracePt t="17453" x="4838700" y="4591050"/>
          <p14:tracePt t="17461" x="4800600" y="4527550"/>
          <p14:tracePt t="17473" x="4762500" y="4483100"/>
          <p14:tracePt t="17490" x="4679950" y="4381500"/>
          <p14:tracePt t="17507" x="4622800" y="4279900"/>
          <p14:tracePt t="17524" x="4597400" y="4178300"/>
          <p14:tracePt t="17541" x="4565650" y="4032250"/>
          <p14:tracePt t="17557" x="4559300" y="3905250"/>
          <p14:tracePt t="17574" x="4578350" y="3784600"/>
          <p14:tracePt t="17590" x="4591050" y="3638550"/>
          <p14:tracePt t="17607" x="4597400" y="3511550"/>
          <p14:tracePt t="17624" x="4584700" y="3416300"/>
          <p14:tracePt t="17641" x="4514850" y="3321050"/>
          <p14:tracePt t="17658" x="4413250" y="3238500"/>
          <p14:tracePt t="17674" x="4343400" y="3168650"/>
          <p14:tracePt t="17691" x="4318000" y="3149600"/>
          <p14:tracePt t="17708" x="4305300" y="3130550"/>
          <p14:tracePt t="17726" x="4292600" y="3092450"/>
          <p14:tracePt t="17741" x="4292600" y="3028950"/>
          <p14:tracePt t="17758" x="4298950" y="2933700"/>
          <p14:tracePt t="17774" x="4318000" y="2806700"/>
          <p14:tracePt t="17791" x="4343400" y="2667000"/>
          <p14:tracePt t="17808" x="4368800" y="2508250"/>
          <p14:tracePt t="17814" x="4368800" y="2432050"/>
          <p14:tracePt t="17824" x="4368800" y="2362200"/>
          <p14:tracePt t="17841" x="4343400" y="2235200"/>
          <p14:tracePt t="17858" x="4298950" y="2139950"/>
          <p14:tracePt t="17874" x="4229100" y="2076450"/>
          <p14:tracePt t="17891" x="4216400" y="2063750"/>
          <p14:tracePt t="17925" x="4343400" y="2063750"/>
          <p14:tracePt t="17941" x="4660900" y="2063750"/>
          <p14:tracePt t="17958" x="5168900" y="2076450"/>
          <p14:tracePt t="17975" x="5873750" y="2178050"/>
          <p14:tracePt t="17991" x="6534150" y="2216150"/>
          <p14:tracePt t="18008" x="7118350" y="2216150"/>
          <p14:tracePt t="18025" x="7531100" y="2216150"/>
          <p14:tracePt t="18041" x="7861300" y="2216150"/>
          <p14:tracePt t="18058" x="8070850" y="2209800"/>
          <p14:tracePt t="18075" x="8191500" y="2190750"/>
          <p14:tracePt t="18091" x="8235950" y="2190750"/>
          <p14:tracePt t="18231" x="8229600" y="2209800"/>
          <p14:tracePt t="18239" x="8229600" y="2228850"/>
          <p14:tracePt t="18247" x="8223250" y="2260600"/>
          <p14:tracePt t="18258" x="8216900" y="2317750"/>
          <p14:tracePt t="18275" x="8204200" y="2457450"/>
          <p14:tracePt t="18292" x="8204200" y="2692400"/>
          <p14:tracePt t="18309" x="8191500" y="3403600"/>
          <p14:tracePt t="18325" x="8191500" y="4089400"/>
          <p14:tracePt t="18342" x="8223250" y="4781550"/>
          <p14:tracePt t="18358" x="8382000" y="5416550"/>
          <p14:tracePt t="18375" x="8521700" y="5880100"/>
          <p14:tracePt t="18392" x="8604250" y="6115050"/>
          <p14:tracePt t="18408" x="8661400" y="6242050"/>
          <p14:tracePt t="18425" x="8667750" y="6292850"/>
          <p14:tracePt t="18442" x="8667750" y="6305550"/>
          <p14:tracePt t="18459" x="8667750" y="6324600"/>
          <p14:tracePt t="18475" x="8616950" y="6318250"/>
          <p14:tracePt t="18492" x="8521700" y="6261100"/>
          <p14:tracePt t="18509" x="8312150" y="6178550"/>
          <p14:tracePt t="18525" x="8197850" y="6146800"/>
          <p14:tracePt t="18542" x="8102600" y="6140450"/>
          <p14:tracePt t="18559" x="7950200" y="6140450"/>
          <p14:tracePt t="18575" x="7715250" y="6165850"/>
          <p14:tracePt t="18592" x="7467600" y="6203950"/>
          <p14:tracePt t="18609" x="7270750" y="6235700"/>
          <p14:tracePt t="18625" x="7080250" y="6248400"/>
          <p14:tracePt t="18642" x="6724650" y="6292850"/>
          <p14:tracePt t="18659" x="6324600" y="6299200"/>
          <p14:tracePt t="18675" x="5721350" y="6299200"/>
          <p14:tracePt t="18692" x="5200650" y="6299200"/>
          <p14:tracePt t="18711" x="4838700" y="6299200"/>
          <p14:tracePt t="18725" x="4813300" y="6299200"/>
          <p14:tracePt t="18783" x="4819650" y="6299200"/>
          <p14:tracePt t="18790" x="4826000" y="6305550"/>
          <p14:tracePt t="18799" x="4838700" y="6311900"/>
          <p14:tracePt t="18895" x="4826000" y="6311900"/>
          <p14:tracePt t="18903" x="4794250" y="6311900"/>
          <p14:tracePt t="18911" x="4768850" y="6305550"/>
          <p14:tracePt t="18925" x="4686300" y="6280150"/>
          <p14:tracePt t="18942" x="4654550" y="6261100"/>
          <p14:tracePt t="18959" x="4641850" y="6261100"/>
          <p14:tracePt t="19104" x="4635500" y="6261100"/>
          <p14:tracePt t="19526" x="4635500" y="6254750"/>
          <p14:tracePt t="19591" x="4635500" y="6248400"/>
          <p14:tracePt t="19616" x="4635500" y="6242050"/>
          <p14:tracePt t="19687" x="4635500" y="6235700"/>
          <p14:tracePt t="19697" x="4635500" y="6229350"/>
          <p14:tracePt t="19703" x="4635500" y="6216650"/>
          <p14:tracePt t="19710" x="4635500" y="6203950"/>
          <p14:tracePt t="19726" x="4635500" y="6172200"/>
          <p14:tracePt t="19743" x="4648200" y="6083300"/>
          <p14:tracePt t="19760" x="4648200" y="5842000"/>
          <p14:tracePt t="19776" x="4648200" y="5289550"/>
          <p14:tracePt t="19793" x="4394200" y="4279900"/>
          <p14:tracePt t="19810" x="4127500" y="3270250"/>
          <p14:tracePt t="19815" x="4127500" y="2978150"/>
          <p14:tracePt t="19827" x="4171950" y="2730500"/>
          <p14:tracePt t="19843" x="4648200" y="2336800"/>
          <p14:tracePt t="19860" x="5111750" y="2127250"/>
          <p14:tracePt t="19878" x="5245100" y="2070100"/>
          <p14:tracePt t="19959" x="5251450" y="2070100"/>
          <p14:tracePt t="19967" x="5264150" y="2063750"/>
          <p14:tracePt t="19976" x="5314950" y="2051050"/>
          <p14:tracePt t="19993" x="5467350" y="2051050"/>
          <p14:tracePt t="20011" x="5645150" y="2051050"/>
          <p14:tracePt t="20026" x="5905500" y="2051050"/>
          <p14:tracePt t="20043" x="6197600" y="2051050"/>
          <p14:tracePt t="20060" x="6578600" y="2051050"/>
          <p14:tracePt t="20078" x="7397750" y="2019300"/>
          <p14:tracePt t="20093" x="7950200" y="1936750"/>
          <p14:tracePt t="20110" x="8356600" y="1905000"/>
          <p14:tracePt t="20126" x="8489950" y="1885950"/>
          <p14:tracePt t="20143" x="8509000" y="1879600"/>
          <p14:tracePt t="20223" x="8509000" y="1911350"/>
          <p14:tracePt t="20230" x="8483600" y="1949450"/>
          <p14:tracePt t="20243" x="8439150" y="2012950"/>
          <p14:tracePt t="20260" x="8350250" y="2133600"/>
          <p14:tracePt t="20278" x="8159750" y="2324100"/>
          <p14:tracePt t="20293" x="8026400" y="2533650"/>
          <p14:tracePt t="20310" x="7905750" y="2882900"/>
          <p14:tracePt t="20327" x="7766050" y="3289300"/>
          <p14:tracePt t="20344" x="7600950" y="3803650"/>
          <p14:tracePt t="20360" x="7505700" y="4311650"/>
          <p14:tracePt t="20377" x="7429500" y="4711700"/>
          <p14:tracePt t="20393" x="7416800" y="4965700"/>
          <p14:tracePt t="20410" x="7410450" y="5099050"/>
          <p14:tracePt t="20427" x="7410450" y="5194300"/>
          <p14:tracePt t="20444" x="7423150" y="5245100"/>
          <p14:tracePt t="20460" x="7423150" y="5264150"/>
          <p14:tracePt t="20477" x="7423150" y="5295900"/>
          <p14:tracePt t="20493" x="7423150" y="5321300"/>
          <p14:tracePt t="20510" x="7423150" y="5334000"/>
          <p14:tracePt t="20527" x="7416800" y="5359400"/>
          <p14:tracePt t="20544" x="7397750" y="5384800"/>
          <p14:tracePt t="20560" x="7366000" y="5422900"/>
          <p14:tracePt t="20577" x="7289800" y="5473700"/>
          <p14:tracePt t="20594" x="7226300" y="5505450"/>
          <p14:tracePt t="20610" x="7124700" y="5549900"/>
          <p14:tracePt t="20627" x="7010400" y="5575300"/>
          <p14:tracePt t="20644" x="6864350" y="5613400"/>
          <p14:tracePt t="20661" x="6654800" y="5670550"/>
          <p14:tracePt t="20677" x="6045200" y="5854700"/>
          <p14:tracePt t="20694" x="5480050" y="6026150"/>
          <p14:tracePt t="20710" x="4870450" y="6146800"/>
          <p14:tracePt t="20727" x="4387850" y="6191250"/>
          <p14:tracePt t="20744" x="4133850" y="6172200"/>
          <p14:tracePt t="20760" x="4057650" y="6127750"/>
          <p14:tracePt t="20777" x="4051300" y="6121400"/>
          <p14:tracePt t="20794" x="4051300" y="6108700"/>
          <p14:tracePt t="20827" x="4057650" y="6108700"/>
          <p14:tracePt t="20844" x="4076700" y="6115050"/>
          <p14:tracePt t="20862" x="4102100" y="6127750"/>
          <p14:tracePt t="20877" x="4108450" y="6134100"/>
          <p14:tracePt t="20918" x="4114800" y="6134100"/>
          <p14:tracePt t="20927" x="4121150" y="6134100"/>
          <p14:tracePt t="20943" x="4127500" y="6134100"/>
          <p14:tracePt t="20961" x="4165600" y="6134100"/>
          <p14:tracePt t="20977" x="4229100" y="6134100"/>
          <p14:tracePt t="20994" x="4298950" y="6127750"/>
          <p14:tracePt t="21010" x="4356100" y="6121400"/>
          <p14:tracePt t="21027" x="4406900" y="6102350"/>
          <p14:tracePt t="21044" x="4432300" y="6096000"/>
          <p14:tracePt t="21062" x="4464050" y="6096000"/>
          <p14:tracePt t="21077" x="4470400" y="6096000"/>
          <p14:tracePt t="21094" x="4470400" y="6076950"/>
          <p14:tracePt t="21110" x="4464050" y="6032500"/>
          <p14:tracePt t="21127" x="4445000" y="5988050"/>
          <p14:tracePt t="21144" x="4432300" y="5962650"/>
          <p14:tracePt t="21161" x="4413250" y="5949950"/>
          <p14:tracePt t="21177" x="4413250" y="5943600"/>
          <p14:tracePt t="21194" x="4406900" y="5943600"/>
          <p14:tracePt t="21271" x="4406900" y="5937250"/>
          <p14:tracePt t="21279" x="4400550" y="5937250"/>
          <p14:tracePt t="21295" x="4394200" y="5943600"/>
          <p14:tracePt t="21304" x="4394200" y="5949950"/>
          <p14:tracePt t="21311" x="4394200" y="5956300"/>
          <p14:tracePt t="21343" x="4394200" y="5962650"/>
          <p14:tracePt t="21351" x="4394200" y="5969000"/>
          <p14:tracePt t="21386" x="4394200" y="5975350"/>
          <p14:tracePt t="21391" x="4394200" y="5988050"/>
          <p14:tracePt t="21400" x="4394200" y="5994400"/>
          <p14:tracePt t="21411" x="4394200" y="6000750"/>
          <p14:tracePt t="21433" x="4400550" y="6007100"/>
          <p14:tracePt t="21551" x="4406900" y="6007100"/>
          <p14:tracePt t="21575" x="4413250" y="6007100"/>
          <p14:tracePt t="21647" x="4419600" y="6007100"/>
          <p14:tracePt t="21671" x="4419600" y="6000750"/>
          <p14:tracePt t="21703" x="4432300" y="5994400"/>
          <p14:tracePt t="21719" x="4438650" y="5994400"/>
          <p14:tracePt t="21727" x="4457700" y="5988050"/>
          <p14:tracePt t="21743" x="4470400" y="5981700"/>
          <p14:tracePt t="21751" x="4476750" y="5981700"/>
          <p14:tracePt t="21768" x="4489450" y="5975350"/>
          <p14:tracePt t="21778" x="4495800" y="5969000"/>
          <p14:tracePt t="21795" x="4514850" y="5969000"/>
          <p14:tracePt t="21811" x="4552950" y="5962650"/>
          <p14:tracePt t="21818" x="4572000" y="5962650"/>
          <p14:tracePt t="21829" x="4597400" y="5962650"/>
          <p14:tracePt t="21846" x="4648200" y="5943600"/>
          <p14:tracePt t="21861" x="4660900" y="5937250"/>
          <p14:tracePt t="21878" x="4667250" y="5930900"/>
          <p14:tracePt t="21895" x="4673600" y="5930900"/>
          <p14:tracePt t="22287" x="4686300" y="5924550"/>
          <p14:tracePt t="22295" x="4699000" y="5918200"/>
          <p14:tracePt t="22303" x="4705350" y="5918200"/>
          <p14:tracePt t="22312" x="4711700" y="5918200"/>
          <p14:tracePt t="22328" x="4724400" y="5918200"/>
          <p14:tracePt t="22345" x="4730750" y="5918200"/>
          <p14:tracePt t="22362" x="4743450" y="5918200"/>
          <p14:tracePt t="22378" x="4749800" y="5918200"/>
          <p14:tracePt t="22395" x="4762500" y="5918200"/>
          <p14:tracePt t="22429" x="4787900" y="5905500"/>
          <p14:tracePt t="22445" x="4794250" y="5899150"/>
          <p14:tracePt t="22823" x="4800600" y="5899150"/>
          <p14:tracePt t="22831" x="4806950" y="5886450"/>
          <p14:tracePt t="22839" x="4813300" y="5873750"/>
          <p14:tracePt t="22847" x="4819650" y="5861050"/>
          <p14:tracePt t="22864" x="4819650" y="5848350"/>
          <p14:tracePt t="22879" x="4819650" y="5842000"/>
          <p14:tracePt t="22896" x="4826000" y="5822950"/>
          <p14:tracePt t="22913" x="4832350" y="5803900"/>
          <p14:tracePt t="22929" x="4851400" y="5784850"/>
          <p14:tracePt t="22946" x="4864100" y="5772150"/>
          <p14:tracePt t="22962" x="4883150" y="5740400"/>
          <p14:tracePt t="22979" x="4902200" y="5702300"/>
          <p14:tracePt t="22996" x="4946650" y="5632450"/>
          <p14:tracePt t="23013" x="5060950" y="5530850"/>
          <p14:tracePt t="23029" x="5168900" y="5480050"/>
          <p14:tracePt t="23046" x="5257800" y="5461000"/>
          <p14:tracePt t="23063" x="5397500" y="5448300"/>
          <p14:tracePt t="23079" x="5651500" y="5448300"/>
          <p14:tracePt t="23096" x="6051550" y="5448300"/>
          <p14:tracePt t="23113" x="6381750" y="5454650"/>
          <p14:tracePt t="23129" x="6597650" y="5492750"/>
          <p14:tracePt t="23146" x="6762750" y="5518150"/>
          <p14:tracePt t="23164" x="6819900" y="5537200"/>
          <p14:tracePt t="23179" x="6845300" y="5543550"/>
          <p14:tracePt t="23215" x="6851650" y="5543550"/>
          <p14:tracePt t="23239" x="6858000" y="5543550"/>
          <p14:tracePt t="23247" x="6864350" y="5537200"/>
          <p14:tracePt t="23255" x="6864350" y="5530850"/>
          <p14:tracePt t="23263" x="6870700" y="5524500"/>
          <p14:tracePt t="23279" x="6889750" y="5480050"/>
          <p14:tracePt t="23296" x="6921500" y="5397500"/>
          <p14:tracePt t="23313" x="6991350" y="5295900"/>
          <p14:tracePt t="23329" x="7054850" y="5194300"/>
          <p14:tracePt t="23346" x="7105650" y="5054600"/>
          <p14:tracePt t="23363" x="7150100" y="4908550"/>
          <p14:tracePt t="23380" x="7162800" y="4781550"/>
          <p14:tracePt t="23396" x="7188200" y="4686300"/>
          <p14:tracePt t="23414" x="7226300" y="4533900"/>
          <p14:tracePt t="23430" x="7289800" y="4394200"/>
          <p14:tracePt t="23446" x="7378700" y="4178300"/>
          <p14:tracePt t="23463" x="7467600" y="3867150"/>
          <p14:tracePt t="23480" x="7518400" y="3517900"/>
          <p14:tracePt t="23496" x="7575550" y="3155950"/>
          <p14:tracePt t="23513" x="7683500" y="2794000"/>
          <p14:tracePt t="23530" x="7715250" y="2584450"/>
          <p14:tracePt t="23546" x="7715250" y="2463800"/>
          <p14:tracePt t="23563" x="7632700" y="2400300"/>
          <p14:tracePt t="23580" x="7499350" y="2343150"/>
          <p14:tracePt t="23596" x="7372350" y="2311400"/>
          <p14:tracePt t="23613" x="7239000" y="2247900"/>
          <p14:tracePt t="23629" x="7175500" y="2190750"/>
          <p14:tracePt t="23646" x="7048500" y="2089150"/>
          <p14:tracePt t="23663" x="6877050" y="1987550"/>
          <p14:tracePt t="23679" x="6654800" y="1879600"/>
          <p14:tracePt t="23696" x="6388100" y="1797050"/>
          <p14:tracePt t="23713" x="6216650" y="1784350"/>
          <p14:tracePt t="23729" x="6083300" y="1784350"/>
          <p14:tracePt t="23746" x="5905500" y="1847850"/>
          <p14:tracePt t="23763" x="5632450" y="1955800"/>
          <p14:tracePt t="23779" x="5334000" y="2108200"/>
          <p14:tracePt t="23796" x="5162550" y="2216150"/>
          <p14:tracePt t="23813" x="5035550" y="2368550"/>
          <p14:tracePt t="23829" x="5010150" y="2451100"/>
          <p14:tracePt t="23846" x="5010150" y="2571750"/>
          <p14:tracePt t="23863" x="5010150" y="2730500"/>
          <p14:tracePt t="23880" x="5010150" y="2971800"/>
          <p14:tracePt t="23896" x="4946650" y="3333750"/>
          <p14:tracePt t="23913" x="4730750" y="3771900"/>
          <p14:tracePt t="23930" x="4438650" y="4216400"/>
          <p14:tracePt t="23946" x="4178300" y="4533900"/>
          <p14:tracePt t="23963" x="4032250" y="4749800"/>
          <p14:tracePt t="23980" x="3981450" y="4876800"/>
          <p14:tracePt t="23998" x="3975100" y="4991100"/>
          <p14:tracePt t="24013" x="3987800" y="5029200"/>
          <p14:tracePt t="24030" x="4006850" y="5073650"/>
          <p14:tracePt t="24046" x="4013200" y="5099050"/>
          <p14:tracePt t="24063" x="4025900" y="5137150"/>
          <p14:tracePt t="24097" x="4032250" y="5137150"/>
          <p14:tracePt t="24114" x="4044950" y="5143500"/>
          <p14:tracePt t="24130" x="4070350" y="5156200"/>
          <p14:tracePt t="24148" x="4076700" y="5162550"/>
          <p14:tracePt t="24164" x="4089400" y="5187950"/>
          <p14:tracePt t="24180" x="4089400" y="5213350"/>
          <p14:tracePt t="24198" x="4089400" y="5238750"/>
          <p14:tracePt t="24214" x="4095750" y="5264150"/>
          <p14:tracePt t="24230" x="4171950" y="5340350"/>
          <p14:tracePt t="24247" x="4324350" y="5410200"/>
          <p14:tracePt t="24264" x="4540250" y="5524500"/>
          <p14:tracePt t="24280" x="4845050" y="5638800"/>
          <p14:tracePt t="24297" x="5264150" y="5797550"/>
          <p14:tracePt t="24314" x="5784850" y="5937250"/>
          <p14:tracePt t="24318" x="6007100" y="6013450"/>
          <p14:tracePt t="24330" x="6140450" y="6083300"/>
          <p14:tracePt t="24347" x="6267450" y="6121400"/>
          <p14:tracePt t="24364" x="6273800" y="6134100"/>
          <p14:tracePt t="24380" x="6242050" y="6134100"/>
          <p14:tracePt t="24398" x="6045200" y="6134100"/>
          <p14:tracePt t="24414" x="5969000" y="6134100"/>
          <p14:tracePt t="24430" x="5943600" y="6121400"/>
          <p14:tracePt t="24471" x="5930900" y="6115050"/>
          <p14:tracePt t="24480" x="5924550" y="6108700"/>
          <p14:tracePt t="24497" x="5899150" y="6102350"/>
          <p14:tracePt t="24514" x="5873750" y="6089650"/>
          <p14:tracePt t="24547" x="5861050" y="6076950"/>
          <p14:tracePt t="24564" x="5854700" y="6070600"/>
          <p14:tracePt t="24581" x="5854700" y="6038850"/>
          <p14:tracePt t="24598" x="5886450" y="5956300"/>
          <p14:tracePt t="24614" x="5981700" y="5892800"/>
          <p14:tracePt t="24631" x="6102350" y="5822950"/>
          <p14:tracePt t="24647" x="6267450" y="5740400"/>
          <p14:tracePt t="24664" x="6483350" y="5657850"/>
          <p14:tracePt t="24681" x="6673850" y="5607050"/>
          <p14:tracePt t="24697" x="6800850" y="5549900"/>
          <p14:tracePt t="24714" x="6915150" y="5486400"/>
          <p14:tracePt t="24731" x="7054850" y="5416550"/>
          <p14:tracePt t="24747" x="7239000" y="5334000"/>
          <p14:tracePt t="24764" x="7340600" y="5270500"/>
          <p14:tracePt t="24782" x="7429500" y="5181600"/>
          <p14:tracePt t="24797" x="7442200" y="5124450"/>
          <p14:tracePt t="24814" x="7480300" y="5010150"/>
          <p14:tracePt t="24831" x="7531100" y="4876800"/>
          <p14:tracePt t="24847" x="7581900" y="4756150"/>
          <p14:tracePt t="24864" x="7639050" y="4629150"/>
          <p14:tracePt t="24881" x="7677150" y="4533900"/>
          <p14:tracePt t="24897" x="7702550" y="4413250"/>
          <p14:tracePt t="24914" x="7721600" y="4254500"/>
          <p14:tracePt t="24931" x="7740650" y="4095750"/>
          <p14:tracePt t="24948" x="7747000" y="3930650"/>
          <p14:tracePt t="24964" x="7823200" y="3689350"/>
          <p14:tracePt t="24982" x="7956550" y="3371850"/>
          <p14:tracePt t="24998" x="8070850" y="3067050"/>
          <p14:tracePt t="25014" x="8140700" y="2762250"/>
          <p14:tracePt t="25031" x="8159750" y="2508250"/>
          <p14:tracePt t="25048" x="8159750" y="2324100"/>
          <p14:tracePt t="25064" x="8159750" y="2184400"/>
          <p14:tracePt t="25081" x="8178800" y="2063750"/>
          <p14:tracePt t="25098" x="8191500" y="2025650"/>
          <p14:tracePt t="25114" x="8191500" y="2012950"/>
          <p14:tracePt t="25131" x="8128000" y="2012950"/>
          <p14:tracePt t="25148" x="7943850" y="2044700"/>
          <p14:tracePt t="25164" x="7747000" y="2076450"/>
          <p14:tracePt t="25183" x="7543800" y="2095500"/>
          <p14:tracePt t="25198" x="7423150" y="2120900"/>
          <p14:tracePt t="25214" x="7296150" y="2139950"/>
          <p14:tracePt t="25231" x="7092950" y="2203450"/>
          <p14:tracePt t="25248" x="6642100" y="2324100"/>
          <p14:tracePt t="25264" x="5956300" y="2514600"/>
          <p14:tracePt t="25281" x="5257800" y="2800350"/>
          <p14:tracePt t="25298" x="4654550" y="3086100"/>
          <p14:tracePt t="25315" x="4184650" y="3454400"/>
          <p14:tracePt t="25322" x="3968750" y="3644900"/>
          <p14:tracePt t="25331" x="3803650" y="3810000"/>
          <p14:tracePt t="25348" x="3587750" y="4165600"/>
          <p14:tracePt t="25365" x="3536950" y="4527550"/>
          <p14:tracePt t="25381" x="3606800" y="5105400"/>
          <p14:tracePt t="25398" x="3771900" y="5480050"/>
          <p14:tracePt t="25416" x="3917950" y="5734050"/>
          <p14:tracePt t="25431" x="3994150" y="5867400"/>
          <p14:tracePt t="25448" x="4013200" y="5937250"/>
          <p14:tracePt t="25465" x="4019550" y="5975350"/>
          <p14:tracePt t="25481" x="4019550" y="6000750"/>
          <p14:tracePt t="25498" x="4019550" y="6007100"/>
          <p14:tracePt t="25559" x="4013200" y="6013450"/>
          <p14:tracePt t="25672" x="4019550" y="6013450"/>
          <p14:tracePt t="25680" x="4038600" y="6013450"/>
          <p14:tracePt t="25687" x="4089400" y="6026150"/>
          <p14:tracePt t="25699" x="4165600" y="6026150"/>
          <p14:tracePt t="25715" x="4368800" y="6032500"/>
          <p14:tracePt t="25732" x="4699000" y="6032500"/>
          <p14:tracePt t="25748" x="5181600" y="6057900"/>
          <p14:tracePt t="25766" x="5937250" y="6172200"/>
          <p14:tracePt t="25782" x="6223000" y="6191250"/>
          <p14:tracePt t="25798" x="6375400" y="6191250"/>
          <p14:tracePt t="25815" x="6426200" y="6184900"/>
          <p14:tracePt t="25832" x="6457950" y="6159500"/>
          <p14:tracePt t="25848" x="6477000" y="6146800"/>
          <p14:tracePt t="25865" x="6477000" y="6121400"/>
          <p14:tracePt t="25882" x="6477000" y="6096000"/>
          <p14:tracePt t="25898" x="6438900" y="6032500"/>
          <p14:tracePt t="25915" x="6413500" y="5988050"/>
          <p14:tracePt t="25932" x="6381750" y="5949950"/>
          <p14:tracePt t="25948" x="6381750" y="5937250"/>
          <p14:tracePt t="26032" x="6375400" y="5930900"/>
          <p14:tracePt t="26047" x="6369050" y="5930900"/>
          <p14:tracePt t="26056" x="6362700" y="5930900"/>
          <p14:tracePt t="26065" x="6350000" y="5930900"/>
          <p14:tracePt t="26082" x="6343650" y="5930900"/>
          <p14:tracePt t="26099" x="6324600" y="5930900"/>
          <p14:tracePt t="26167" x="6318250" y="5930900"/>
          <p14:tracePt t="26560" x="6311900" y="5930900"/>
          <p14:tracePt t="26575" x="6305550" y="5930900"/>
          <p14:tracePt t="26583" x="6292850" y="5930900"/>
          <p14:tracePt t="26591" x="6286500" y="5930900"/>
          <p14:tracePt t="26599" x="6273800" y="5930900"/>
          <p14:tracePt t="26616" x="6235700" y="5930900"/>
          <p14:tracePt t="26632" x="6191250" y="5930900"/>
          <p14:tracePt t="26649" x="6146800" y="5930900"/>
          <p14:tracePt t="26666" x="6115050" y="5930900"/>
          <p14:tracePt t="26682" x="6108700" y="5930900"/>
          <p14:tracePt t="26699" x="6102350" y="5930900"/>
          <p14:tracePt t="26732" x="6096000" y="5930900"/>
          <p14:tracePt t="26750" x="6076950" y="5930900"/>
          <p14:tracePt t="26766" x="6070600" y="5937250"/>
          <p14:tracePt t="26783" x="6064250" y="5937250"/>
          <p14:tracePt t="26816" x="6057900" y="5937250"/>
          <p14:tracePt t="26833" x="6045200" y="5943600"/>
          <p14:tracePt t="26872" x="6038850" y="5949950"/>
          <p14:tracePt t="27376" x="6026150" y="5956300"/>
          <p14:tracePt t="27392" x="6019800" y="5956300"/>
          <p14:tracePt t="27399" x="6019800" y="5962650"/>
          <p14:tracePt t="27415" x="6013450" y="5962650"/>
          <p14:tracePt t="27433" x="6007100" y="5969000"/>
          <p14:tracePt t="27447" x="6000750" y="5975350"/>
          <p14:tracePt t="27479" x="5994400" y="5975350"/>
          <p14:tracePt t="27496" x="5988050" y="5975350"/>
          <p14:tracePt t="27591" x="5981700" y="5975350"/>
          <p14:tracePt t="27599" x="5975350" y="5975350"/>
          <p14:tracePt t="27616" x="5969000" y="5975350"/>
          <p14:tracePt t="27631" x="5962650" y="5975350"/>
          <p14:tracePt t="27647" x="5956300" y="5975350"/>
          <p14:tracePt t="27696" x="5949950" y="5975350"/>
          <p14:tracePt t="27703" x="5949950" y="5969000"/>
          <p14:tracePt t="27719" x="5943600" y="5969000"/>
          <p14:tracePt t="27736" x="5943600" y="5962650"/>
          <p14:tracePt t="27752" x="5943600" y="5956300"/>
          <p14:tracePt t="27767" x="5937250" y="5956300"/>
          <p14:tracePt t="27783" x="5930900" y="5949950"/>
          <p14:tracePt t="29959" x="5924550" y="5937250"/>
          <p14:tracePt t="29976" x="5924550" y="5930900"/>
          <p14:tracePt t="30039" x="5918200" y="5930900"/>
          <p14:tracePt t="30049" x="5911850" y="5924550"/>
          <p14:tracePt t="30058" x="5911850" y="5918200"/>
          <p14:tracePt t="30069" x="5905500" y="5911850"/>
          <p14:tracePt t="30136" x="5905500" y="5905500"/>
          <p14:tracePt t="30656" x="5899150" y="5905500"/>
          <p14:tracePt t="31175" x="5892800" y="5911850"/>
          <p14:tracePt t="32935" x="5886450" y="5911850"/>
          <p14:tracePt t="32943" x="5880100" y="5911850"/>
          <p14:tracePt t="34520" x="5873750" y="5911850"/>
          <p14:tracePt t="34536" x="5867400" y="5911850"/>
          <p14:tracePt t="34551" x="5867400" y="5905500"/>
          <p14:tracePt t="34848" x="5867400" y="5899150"/>
          <p14:tracePt t="34856" x="5873750" y="5899150"/>
          <p14:tracePt t="34984" x="5873750" y="5892800"/>
          <p14:tracePt t="34992" x="5873750" y="5886450"/>
          <p14:tracePt t="34999" x="5873750" y="5880100"/>
          <p14:tracePt t="35026" x="5873750" y="5873750"/>
          <p14:tracePt t="35048" x="5867400" y="5867400"/>
          <p14:tracePt t="35122" x="5861050" y="5867400"/>
          <p14:tracePt t="35152" x="5854700" y="5867400"/>
          <p14:tracePt t="35160" x="5854700" y="5861050"/>
          <p14:tracePt t="35168" x="5848350" y="5861050"/>
          <p14:tracePt t="35175" x="5842000" y="5861050"/>
          <p14:tracePt t="35192" x="5835650" y="5854700"/>
          <p14:tracePt t="35383" x="5829300" y="5854700"/>
          <p14:tracePt t="35393" x="5822950" y="5854700"/>
          <p14:tracePt t="35616" x="5816600" y="5854700"/>
          <p14:tracePt t="35624" x="5816600" y="5848350"/>
          <p14:tracePt t="35656" x="5810250" y="5842000"/>
          <p14:tracePt t="35704" x="5810250" y="5835650"/>
          <p14:tracePt t="35768" x="5810250" y="5829300"/>
          <p14:tracePt t="35778" x="5810250" y="5822950"/>
          <p14:tracePt t="35784" x="5810250" y="5810250"/>
          <p14:tracePt t="35792" x="5810250" y="5797550"/>
          <p14:tracePt t="35813" x="5810250" y="5778500"/>
          <p14:tracePt t="35824" x="5810250" y="5759450"/>
          <p14:tracePt t="35841" x="5810250" y="5734050"/>
          <p14:tracePt t="35857" x="5810250" y="5695950"/>
          <p14:tracePt t="35874" x="5822950" y="5657850"/>
          <p14:tracePt t="35891" x="5829300" y="5626100"/>
          <p14:tracePt t="36000" x="5829300" y="5619750"/>
          <p14:tracePt t="36010" x="5822950" y="5619750"/>
          <p14:tracePt t="36016" x="5810250" y="5619750"/>
          <p14:tracePt t="36024" x="5803900" y="5619750"/>
          <p14:tracePt t="36041" x="5778500" y="5626100"/>
          <p14:tracePt t="36058" x="5753100" y="5645150"/>
          <p14:tracePt t="36074" x="5746750" y="5657850"/>
          <p14:tracePt t="36091" x="5740400" y="5664200"/>
          <p14:tracePt t="36108" x="5734050" y="5664200"/>
          <p14:tracePt t="36124" x="5727700" y="5664200"/>
          <p14:tracePt t="36159" x="5715000" y="5670550"/>
          <p14:tracePt t="36175" x="5715000" y="5676900"/>
          <p14:tracePt t="36191" x="5708650" y="5676900"/>
          <p14:tracePt t="36208" x="5702300" y="5683250"/>
          <p14:tracePt t="36241" x="5695950" y="5695950"/>
          <p14:tracePt t="36258" x="5689600" y="5702300"/>
          <p14:tracePt t="36275" x="5689600" y="5721350"/>
          <p14:tracePt t="36291" x="5683250" y="5734050"/>
          <p14:tracePt t="36325" x="5683250" y="5740400"/>
          <p14:tracePt t="36341" x="5683250" y="5746750"/>
          <p14:tracePt t="36358" x="5683250" y="5753100"/>
          <p14:tracePt t="36375" x="5683250" y="5759450"/>
          <p14:tracePt t="36391" x="5683250" y="5772150"/>
          <p14:tracePt t="36408" x="5683250" y="5784850"/>
          <p14:tracePt t="36425" x="5683250" y="5797550"/>
          <p14:tracePt t="36465" x="5683250" y="5803900"/>
          <p14:tracePt t="36497" x="5683250" y="5810250"/>
          <p14:tracePt t="36520" x="5683250" y="5816600"/>
          <p14:tracePt t="36527" x="5683250" y="5822950"/>
          <p14:tracePt t="36541" x="5683250" y="5829300"/>
          <p14:tracePt t="36558" x="5676900" y="5835650"/>
          <p14:tracePt t="36575" x="5676900" y="5848350"/>
          <p14:tracePt t="36591" x="5676900" y="5861050"/>
          <p14:tracePt t="36608" x="5676900" y="5867400"/>
          <p14:tracePt t="36625" x="5676900" y="5873750"/>
          <p14:tracePt t="36641" x="5676900" y="5880100"/>
          <p14:tracePt t="36658" x="5683250" y="5880100"/>
          <p14:tracePt t="36675" x="5689600" y="5880100"/>
          <p14:tracePt t="36692" x="5695950" y="5880100"/>
          <p14:tracePt t="36725" x="5702300" y="5880100"/>
          <p14:tracePt t="36816" x="5708650" y="5886450"/>
          <p14:tracePt t="36832" x="5715000" y="5886450"/>
          <p14:tracePt t="36864" x="5721350" y="5886450"/>
          <p14:tracePt t="36920" x="5727700" y="5886450"/>
          <p14:tracePt t="36936" x="5734050" y="5886450"/>
          <p14:tracePt t="37043" x="5740400" y="5886450"/>
          <p14:tracePt t="37047" x="5740400" y="5880100"/>
          <p14:tracePt t="37058" x="5740400" y="5873750"/>
          <p14:tracePt t="37080" x="5740400" y="5867400"/>
          <p14:tracePt t="37092" x="5740400" y="5861050"/>
          <p14:tracePt t="37112" x="5740400" y="5854700"/>
          <p14:tracePt t="37160" x="5740400" y="5848350"/>
          <p14:tracePt t="37713" x="5746750" y="5835650"/>
          <p14:tracePt t="37720" x="5753100" y="5835650"/>
          <p14:tracePt t="37729" x="5753100" y="5829300"/>
          <p14:tracePt t="37743" x="5753100" y="5822950"/>
          <p14:tracePt t="37976" x="5759450" y="5822950"/>
          <p14:tracePt t="37984" x="5765800" y="5822950"/>
          <p14:tracePt t="37992" x="5772150" y="5822950"/>
          <p14:tracePt t="38026" x="5778500" y="5816600"/>
          <p14:tracePt t="38033" x="5791200" y="5810250"/>
          <p14:tracePt t="38144" x="5791200" y="5803900"/>
          <p14:tracePt t="38160" x="5791200" y="5797550"/>
          <p14:tracePt t="38170" x="5791200" y="5791200"/>
          <p14:tracePt t="38176" x="5791200" y="5784850"/>
          <p14:tracePt t="38200" x="5791200" y="5778500"/>
          <p14:tracePt t="38248" x="5791200" y="5772150"/>
          <p14:tracePt t="38280" x="5784850" y="5784850"/>
          <p14:tracePt t="38297" x="5778500" y="5791200"/>
          <p14:tracePt t="38304" x="5778500" y="5797550"/>
          <p14:tracePt t="39576" x="5778500" y="5803900"/>
          <p14:tracePt t="39640" x="5784850" y="5803900"/>
          <p14:tracePt t="39672" x="5791200" y="5803900"/>
          <p14:tracePt t="39744" x="5797550" y="5803900"/>
          <p14:tracePt t="41856" x="5791200" y="5803900"/>
          <p14:tracePt t="42144" x="5784850" y="5810250"/>
          <p14:tracePt t="42152" x="5778500" y="5810250"/>
          <p14:tracePt t="42169" x="5772150" y="5816600"/>
          <p14:tracePt t="42338" x="5765800" y="5816600"/>
          <p14:tracePt t="42448" x="5759450" y="5816600"/>
          <p14:tracePt t="43016" x="5753100" y="5816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4024" y="116632"/>
            <a:ext cx="5663952" cy="997992"/>
          </a:xfrm>
        </p:spPr>
        <p:txBody>
          <a:bodyPr>
            <a:normAutofit/>
          </a:bodyPr>
          <a:lstStyle/>
          <a:p>
            <a:pPr algn="ctr"/>
            <a:r>
              <a:rPr lang="nl-NL" b="1" dirty="0" err="1" smtClean="0">
                <a:latin typeface="+mn-lt"/>
              </a:rPr>
              <a:t>Linear</a:t>
            </a:r>
            <a:r>
              <a:rPr lang="nl-NL" b="1" dirty="0" smtClean="0">
                <a:latin typeface="+mn-lt"/>
              </a:rPr>
              <a:t> </a:t>
            </a:r>
            <a:r>
              <a:rPr lang="nl-NL" b="1" dirty="0" err="1" smtClean="0">
                <a:latin typeface="+mn-lt"/>
              </a:rPr>
              <a:t>stability</a:t>
            </a:r>
            <a:r>
              <a:rPr lang="nl-NL" b="1" dirty="0" smtClean="0">
                <a:latin typeface="+mn-lt"/>
              </a:rPr>
              <a:t> model</a:t>
            </a:r>
            <a:endParaRPr lang="nl-NL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683" y="1052736"/>
            <a:ext cx="5565465" cy="561522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 rot="194972">
                <a:off x="9683874" y="3982419"/>
                <a:ext cx="2160000" cy="2160000"/>
              </a:xfrm>
              <a:prstGeom prst="rect">
                <a:avLst/>
              </a:prstGeom>
              <a:solidFill>
                <a:srgbClr val="FFFF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rgbClr val="002060"/>
                    </a:solidFill>
                  </a:rPr>
                  <a:t>First results based on these two parameters used in </a:t>
                </a:r>
                <a:r>
                  <a:rPr lang="en-US" dirty="0" err="1" smtClean="0">
                    <a:solidFill>
                      <a:srgbClr val="002060"/>
                    </a:solidFill>
                  </a:rPr>
                  <a:t>Campmans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et al., (2017).</a:t>
                </a:r>
              </a:p>
              <a:p>
                <a:pPr algn="ctr"/>
                <a:endParaRPr lang="en-US" sz="1050" dirty="0">
                  <a:solidFill>
                    <a:srgbClr val="00206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𝑇𝑤</m:t>
                    </m:r>
                  </m:oMath>
                </a14:m>
                <a:r>
                  <a:rPr lang="en-US" dirty="0" smtClean="0">
                    <a:solidFill>
                      <a:srgbClr val="002060"/>
                    </a:solidFill>
                  </a:rPr>
                  <a:t> = 7 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 smtClean="0">
                    <a:solidFill>
                      <a:srgbClr val="002060"/>
                    </a:solidFill>
                  </a:rPr>
                  <a:t> = 0.01 m/s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972">
                <a:off x="9683874" y="3982419"/>
                <a:ext cx="2160000" cy="216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624392" y="1114624"/>
                <a:ext cx="2736304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Input conditions from </a:t>
                </a:r>
                <a:r>
                  <a:rPr lang="en-US" dirty="0" err="1" smtClean="0"/>
                  <a:t>Damen</a:t>
                </a:r>
                <a:r>
                  <a:rPr lang="en-US" dirty="0" smtClean="0"/>
                  <a:t> et al., (2018).</a:t>
                </a:r>
              </a:p>
              <a:p>
                <a:endParaRPr lang="en-US" dirty="0"/>
              </a:p>
              <a:p>
                <a:r>
                  <a:rPr lang="en-US" dirty="0" smtClean="0"/>
                  <a:t>Some other model parameters are still required: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Wave period,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𝑇𝑤</m:t>
                    </m:r>
                  </m:oMath>
                </a14:m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Slip parameter,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 smtClean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392" y="1114624"/>
                <a:ext cx="2736304" cy="2862322"/>
              </a:xfrm>
              <a:prstGeom prst="rect">
                <a:avLst/>
              </a:prstGeom>
              <a:blipFill>
                <a:blip r:embed="rId7"/>
                <a:stretch>
                  <a:fillRect l="-2004" t="-127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ular Callout 5"/>
              <p:cNvSpPr/>
              <p:nvPr/>
            </p:nvSpPr>
            <p:spPr>
              <a:xfrm>
                <a:off x="5869969" y="1414864"/>
                <a:ext cx="864096" cy="635864"/>
              </a:xfrm>
              <a:prstGeom prst="wedgeRectCallout">
                <a:avLst>
                  <a:gd name="adj1" fmla="val -57363"/>
                  <a:gd name="adj2" fmla="val 12320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nl-NL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lang="nl-N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ular Callou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969" y="1414864"/>
                <a:ext cx="864096" cy="635864"/>
              </a:xfrm>
              <a:prstGeom prst="wedgeRectCallout">
                <a:avLst>
                  <a:gd name="adj1" fmla="val -57363"/>
                  <a:gd name="adj2" fmla="val 123208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16415" y="987833"/>
            <a:ext cx="4608512" cy="3600400"/>
            <a:chOff x="263352" y="1916832"/>
            <a:chExt cx="4608512" cy="3600400"/>
          </a:xfrm>
        </p:grpSpPr>
        <p:sp>
          <p:nvSpPr>
            <p:cNvPr id="8" name="Rectangle 7"/>
            <p:cNvSpPr/>
            <p:nvPr/>
          </p:nvSpPr>
          <p:spPr>
            <a:xfrm>
              <a:off x="263352" y="1916832"/>
              <a:ext cx="4608512" cy="3600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9"/>
            <a:stretch/>
          </p:blipFill>
          <p:spPr>
            <a:xfrm>
              <a:off x="335358" y="1945295"/>
              <a:ext cx="4392489" cy="349383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6415" y="5750731"/>
                <a:ext cx="424847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𝑇𝑤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 smtClean="0"/>
                  <a:t> are arguably arbitrarily chosen.</a:t>
                </a:r>
              </a:p>
              <a:p>
                <a:r>
                  <a:rPr lang="en-US" dirty="0" smtClean="0"/>
                  <a:t>Can we calibrate with these parameters and still have them in a reasonable range?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15" y="5750731"/>
                <a:ext cx="4248472" cy="923330"/>
              </a:xfrm>
              <a:prstGeom prst="rect">
                <a:avLst/>
              </a:prstGeom>
              <a:blipFill>
                <a:blip r:embed="rId10"/>
                <a:stretch>
                  <a:fillRect l="-1148" t="-3289" b="-921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85480" y="4624673"/>
            <a:ext cx="4066304" cy="1169936"/>
            <a:chOff x="85480" y="4624673"/>
            <a:chExt cx="4066304" cy="11699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88421" y="4624673"/>
                  <a:ext cx="3663363" cy="11699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𝑜𝑏𝑠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𝑚𝑜𝑑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  <m:r>
                              <m:rPr>
                                <m:nor/>
                              </m:rPr>
                              <a:rPr lang="nl-NL" dirty="0"/>
                              <m:t> </m:t>
                            </m:r>
                          </m:e>
                        </m:rad>
                      </m:oMath>
                    </m:oMathPara>
                  </a14:m>
                  <a:endParaRPr lang="nl-NL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421" y="4624673"/>
                  <a:ext cx="3663363" cy="116993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/>
            <p:cNvSpPr txBox="1"/>
            <p:nvPr/>
          </p:nvSpPr>
          <p:spPr>
            <a:xfrm>
              <a:off x="85480" y="4997769"/>
              <a:ext cx="839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Error</a:t>
              </a:r>
              <a:endParaRPr lang="nl-NL" sz="2400" dirty="0"/>
            </a:p>
          </p:txBody>
        </p:sp>
      </p:grp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66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618"/>
    </mc:Choice>
    <mc:Fallback>
      <p:transition spd="slow" advTm="15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1" grpId="0"/>
    </p:bldLst>
  </p:timing>
  <p:extLst mod="1">
    <p:ext uri="{3A86A75C-4F4B-4683-9AE1-C65F6400EC91}">
      <p14:laserTraceLst xmlns:p14="http://schemas.microsoft.com/office/powerpoint/2010/main">
        <p14:tracePtLst>
          <p14:tracePt t="565" x="5765800" y="5816600"/>
          <p14:tracePt t="573" x="5778500" y="5816600"/>
          <p14:tracePt t="582" x="5797550" y="5816600"/>
          <p14:tracePt t="590" x="5810250" y="5822950"/>
          <p14:tracePt t="606" x="5822950" y="5829300"/>
          <p14:tracePt t="741" x="5835650" y="5829300"/>
          <p14:tracePt t="749" x="5842000" y="5829300"/>
          <p14:tracePt t="757" x="5848350" y="5829300"/>
          <p14:tracePt t="773" x="5905500" y="5816600"/>
          <p14:tracePt t="790" x="5956300" y="5791200"/>
          <p14:tracePt t="806" x="6026150" y="5721350"/>
          <p14:tracePt t="823" x="6115050" y="5607050"/>
          <p14:tracePt t="840" x="6229350" y="5467350"/>
          <p14:tracePt t="856" x="6337300" y="5334000"/>
          <p14:tracePt t="874" x="6502400" y="5137150"/>
          <p14:tracePt t="890" x="6642100" y="4927600"/>
          <p14:tracePt t="907" x="6769100" y="4711700"/>
          <p14:tracePt t="923" x="6845300" y="4508500"/>
          <p14:tracePt t="941" x="6851650" y="4305300"/>
          <p14:tracePt t="956" x="6845300" y="4184650"/>
          <p14:tracePt t="973" x="6775450" y="4089400"/>
          <p14:tracePt t="990" x="6711950" y="4025900"/>
          <p14:tracePt t="1007" x="6654800" y="3987800"/>
          <p14:tracePt t="1023" x="6616700" y="3949700"/>
          <p14:tracePt t="1040" x="6546850" y="3892550"/>
          <p14:tracePt t="1057" x="6502400" y="3841750"/>
          <p14:tracePt t="1073" x="6451600" y="3784600"/>
          <p14:tracePt t="1090" x="6419850" y="3746500"/>
          <p14:tracePt t="1107" x="6394450" y="3714750"/>
          <p14:tracePt t="1123" x="6375400" y="3695700"/>
          <p14:tracePt t="1140" x="6362700" y="3683000"/>
          <p14:tracePt t="1157" x="6356350" y="3683000"/>
          <p14:tracePt t="1173" x="6337300" y="3676650"/>
          <p14:tracePt t="1190" x="6324600" y="3670300"/>
          <p14:tracePt t="1207" x="6280150" y="3670300"/>
          <p14:tracePt t="1223" x="6242050" y="3663950"/>
          <p14:tracePt t="1240" x="6203950" y="3663950"/>
          <p14:tracePt t="1257" x="6178550" y="3663950"/>
          <p14:tracePt t="1273" x="6159500" y="3670300"/>
          <p14:tracePt t="1290" x="6146800" y="3683000"/>
          <p14:tracePt t="1296" x="6140450" y="3683000"/>
          <p14:tracePt t="1311" x="6134100" y="3695700"/>
          <p14:tracePt t="1337" x="6134100" y="3702050"/>
          <p14:tracePt t="1352" x="6134100" y="3708400"/>
          <p14:tracePt t="1358" x="6134100" y="3721100"/>
          <p14:tracePt t="1365" x="6153150" y="3740150"/>
          <p14:tracePt t="1378" x="6178550" y="3752850"/>
          <p14:tracePt t="1390" x="6197600" y="3752850"/>
          <p14:tracePt t="1407" x="6203950" y="3752850"/>
          <p14:tracePt t="1837" x="6210300" y="3752850"/>
          <p14:tracePt t="1845" x="6216650" y="3752850"/>
          <p14:tracePt t="1861" x="6229350" y="3752850"/>
          <p14:tracePt t="1869" x="6235700" y="3752850"/>
          <p14:tracePt t="1877" x="6242050" y="3752850"/>
          <p14:tracePt t="1891" x="6254750" y="3752850"/>
          <p14:tracePt t="1907" x="6286500" y="3759200"/>
          <p14:tracePt t="1924" x="6394450" y="3778250"/>
          <p14:tracePt t="1941" x="6470650" y="3810000"/>
          <p14:tracePt t="1957" x="6508750" y="3835400"/>
          <p14:tracePt t="1974" x="6546850" y="3854450"/>
          <p14:tracePt t="1991" x="6610350" y="3886200"/>
          <p14:tracePt t="2008" x="6692900" y="3917950"/>
          <p14:tracePt t="2024" x="6807200" y="3962400"/>
          <p14:tracePt t="2041" x="6915150" y="4000500"/>
          <p14:tracePt t="2057" x="7023100" y="4032250"/>
          <p14:tracePt t="2074" x="7092950" y="4064000"/>
          <p14:tracePt t="2091" x="7175500" y="4114800"/>
          <p14:tracePt t="2108" x="7213600" y="4146550"/>
          <p14:tracePt t="2124" x="7277100" y="4191000"/>
          <p14:tracePt t="2173" x="7277100" y="4197350"/>
          <p14:tracePt t="2189" x="7277100" y="4210050"/>
          <p14:tracePt t="2205" x="7277100" y="4222750"/>
          <p14:tracePt t="2213" x="7277100" y="4229100"/>
          <p14:tracePt t="2224" x="7270750" y="4235450"/>
          <p14:tracePt t="2241" x="7264400" y="4248150"/>
          <p14:tracePt t="2341" x="7258050" y="4248150"/>
          <p14:tracePt t="2349" x="7245350" y="4260850"/>
          <p14:tracePt t="2358" x="7239000" y="4267200"/>
          <p14:tracePt t="2375" x="7239000" y="4279900"/>
          <p14:tracePt t="2391" x="7226300" y="4298950"/>
          <p14:tracePt t="2742" x="7219950" y="4305300"/>
          <p14:tracePt t="2941" x="7219950" y="4311650"/>
          <p14:tracePt t="2958" x="7213600" y="4311650"/>
          <p14:tracePt t="3061" x="7207250" y="4318000"/>
          <p14:tracePt t="3351" x="7207250" y="4330700"/>
          <p14:tracePt t="3357" x="7200900" y="4337050"/>
          <p14:tracePt t="3367" x="7200900" y="4343400"/>
          <p14:tracePt t="3391" x="7194550" y="4356100"/>
          <p14:tracePt t="3417" x="7188200" y="4362450"/>
          <p14:tracePt t="3470" x="7188200" y="4368800"/>
          <p14:tracePt t="3477" x="7213600" y="4368800"/>
          <p14:tracePt t="3485" x="7239000" y="4368800"/>
          <p14:tracePt t="3494" x="7264400" y="4368800"/>
          <p14:tracePt t="3511" x="7334250" y="4368800"/>
          <p14:tracePt t="3526" x="7435850" y="4368800"/>
          <p14:tracePt t="3542" x="7562850" y="4368800"/>
          <p14:tracePt t="3559" x="7683500" y="4368800"/>
          <p14:tracePt t="3576" x="7810500" y="4368800"/>
          <p14:tracePt t="3599" x="7981950" y="4318000"/>
          <p14:tracePt t="3610" x="8039100" y="4298950"/>
          <p14:tracePt t="3626" x="8134350" y="4210050"/>
          <p14:tracePt t="3642" x="8191500" y="4127500"/>
          <p14:tracePt t="3666" x="8293100" y="3892550"/>
          <p14:tracePt t="3676" x="8324850" y="3797300"/>
          <p14:tracePt t="3692" x="8394700" y="3511550"/>
          <p14:tracePt t="3709" x="8464550" y="3359150"/>
          <p14:tracePt t="3726" x="8648700" y="3162300"/>
          <p14:tracePt t="3743" x="9023350" y="2933700"/>
          <p14:tracePt t="3759" x="9461500" y="2692400"/>
          <p14:tracePt t="3776" x="9804400" y="2489200"/>
          <p14:tracePt t="3792" x="9937750" y="2393950"/>
          <p14:tracePt t="3809" x="9982200" y="2343150"/>
          <p14:tracePt t="3826" x="9982200" y="2279650"/>
          <p14:tracePt t="3843" x="9982200" y="2190750"/>
          <p14:tracePt t="3859" x="9975850" y="2089150"/>
          <p14:tracePt t="3876" x="9969500" y="1993900"/>
          <p14:tracePt t="3893" x="9969500" y="1930400"/>
          <p14:tracePt t="3909" x="9963150" y="1917700"/>
          <p14:tracePt t="3969" x="9963150" y="1905000"/>
          <p14:tracePt t="3984" x="9956800" y="1892300"/>
          <p14:tracePt t="3990" x="9950450" y="1885950"/>
          <p14:tracePt t="4001" x="9931400" y="1879600"/>
          <p14:tracePt t="4011" x="9918700" y="1873250"/>
          <p14:tracePt t="4026" x="9906000" y="1866900"/>
          <p14:tracePt t="4060" x="9906000" y="1860550"/>
          <p14:tracePt t="4076" x="9906000" y="1854200"/>
          <p14:tracePt t="4093" x="9906000" y="1847850"/>
          <p14:tracePt t="4157" x="9899650" y="1841500"/>
          <p14:tracePt t="4165" x="9893300" y="1841500"/>
          <p14:tracePt t="4173" x="9886950" y="1841500"/>
          <p14:tracePt t="4182" x="9880600" y="1841500"/>
          <p14:tracePt t="4193" x="9867900" y="1841500"/>
          <p14:tracePt t="4210" x="9848850" y="1841500"/>
          <p14:tracePt t="4227" x="9829800" y="1841500"/>
          <p14:tracePt t="4243" x="9810750" y="1841500"/>
          <p14:tracePt t="4260" x="9791700" y="1847850"/>
          <p14:tracePt t="4276" x="9772650" y="1854200"/>
          <p14:tracePt t="4374" x="9766300" y="1860550"/>
          <p14:tracePt t="4437" x="9759950" y="1835150"/>
          <p14:tracePt t="4445" x="9759950" y="1816100"/>
          <p14:tracePt t="4454" x="9753600" y="1790700"/>
          <p14:tracePt t="4461" x="9747250" y="1752600"/>
          <p14:tracePt t="4476" x="9728200" y="1676400"/>
          <p14:tracePt t="4493" x="9702800" y="1606550"/>
          <p14:tracePt t="4510" x="9626600" y="1524000"/>
          <p14:tracePt t="4526" x="9556750" y="1466850"/>
          <p14:tracePt t="4543" x="9550400" y="1447800"/>
          <p14:tracePt t="4560" x="9550400" y="1428750"/>
          <p14:tracePt t="4577" x="9563100" y="1397000"/>
          <p14:tracePt t="4593" x="9588500" y="1371600"/>
          <p14:tracePt t="4610" x="9601200" y="1358900"/>
          <p14:tracePt t="4627" x="9601200" y="1339850"/>
          <p14:tracePt t="4644" x="9601200" y="1320800"/>
          <p14:tracePt t="4660" x="9601200" y="1289050"/>
          <p14:tracePt t="4677" x="9601200" y="1193800"/>
          <p14:tracePt t="4693" x="9613900" y="1111250"/>
          <p14:tracePt t="4710" x="9658350" y="1035050"/>
          <p14:tracePt t="4727" x="9696450" y="984250"/>
          <p14:tracePt t="4744" x="9740900" y="946150"/>
          <p14:tracePt t="4760" x="9759950" y="939800"/>
          <p14:tracePt t="4777" x="9779000" y="927100"/>
          <p14:tracePt t="4794" x="9798050" y="920750"/>
          <p14:tracePt t="4800" x="9804400" y="914400"/>
          <p14:tracePt t="4812" x="9823450" y="914400"/>
          <p14:tracePt t="4830" x="9861550" y="901700"/>
          <p14:tracePt t="4843" x="9931400" y="895350"/>
          <p14:tracePt t="4860" x="10052050" y="869950"/>
          <p14:tracePt t="4877" x="10267950" y="869950"/>
          <p14:tracePt t="4893" x="10388600" y="850900"/>
          <p14:tracePt t="4910" x="10509250" y="825500"/>
          <p14:tracePt t="4927" x="10668000" y="800100"/>
          <p14:tracePt t="4944" x="10947400" y="800100"/>
          <p14:tracePt t="4960" x="11277600" y="800100"/>
          <p14:tracePt t="4977" x="11493500" y="800100"/>
          <p14:tracePt t="4994" x="11614150" y="831850"/>
          <p14:tracePt t="5010" x="11703050" y="869950"/>
          <p14:tracePt t="5027" x="11753850" y="895350"/>
          <p14:tracePt t="5044" x="11779250" y="920750"/>
          <p14:tracePt t="5061" x="11830050" y="990600"/>
          <p14:tracePt t="5077" x="11893550" y="1079500"/>
          <p14:tracePt t="5094" x="11950700" y="1174750"/>
          <p14:tracePt t="5111" x="11988800" y="1270000"/>
          <p14:tracePt t="5127" x="12001500" y="1352550"/>
          <p14:tracePt t="5144" x="12001500" y="1409700"/>
          <p14:tracePt t="5161" x="12001500" y="1466850"/>
          <p14:tracePt t="5177" x="11995150" y="1536700"/>
          <p14:tracePt t="5194" x="11963400" y="1619250"/>
          <p14:tracePt t="5211" x="11906250" y="1720850"/>
          <p14:tracePt t="5228" x="11849100" y="1790700"/>
          <p14:tracePt t="5244" x="11779250" y="1822450"/>
          <p14:tracePt t="5261" x="11664950" y="1847850"/>
          <p14:tracePt t="5277" x="11595100" y="1860550"/>
          <p14:tracePt t="5294" x="11468100" y="1879600"/>
          <p14:tracePt t="5311" x="11328400" y="1892300"/>
          <p14:tracePt t="5327" x="11163300" y="1911350"/>
          <p14:tracePt t="5344" x="10966450" y="1911350"/>
          <p14:tracePt t="5361" x="10795000" y="1911350"/>
          <p14:tracePt t="5378" x="10629900" y="1911350"/>
          <p14:tracePt t="5394" x="10477500" y="1911350"/>
          <p14:tracePt t="5411" x="10356850" y="1911350"/>
          <p14:tracePt t="5428" x="10287000" y="1905000"/>
          <p14:tracePt t="5444" x="10217150" y="1885950"/>
          <p14:tracePt t="5461" x="10077450" y="1854200"/>
          <p14:tracePt t="5477" x="9969500" y="1816100"/>
          <p14:tracePt t="5494" x="9918700" y="1778000"/>
          <p14:tracePt t="5511" x="9861550" y="1714500"/>
          <p14:tracePt t="5528" x="9829800" y="1625600"/>
          <p14:tracePt t="5545" x="9785350" y="1517650"/>
          <p14:tracePt t="5561" x="9747250" y="1397000"/>
          <p14:tracePt t="5578" x="9740900" y="1327150"/>
          <p14:tracePt t="5594" x="9728200" y="1282700"/>
          <p14:tracePt t="5611" x="9728200" y="1263650"/>
          <p14:tracePt t="5628" x="9753600" y="1238250"/>
          <p14:tracePt t="5646" x="9810750" y="1200150"/>
          <p14:tracePt t="5661" x="9861550" y="1174750"/>
          <p14:tracePt t="5678" x="9918700" y="1143000"/>
          <p14:tracePt t="5694" x="9982200" y="1123950"/>
          <p14:tracePt t="5711" x="10077450" y="1123950"/>
          <p14:tracePt t="5728" x="10160000" y="1123950"/>
          <p14:tracePt t="5744" x="10236200" y="1130300"/>
          <p14:tracePt t="5761" x="10267950" y="1130300"/>
          <p14:tracePt t="5778" x="10274300" y="1136650"/>
          <p14:tracePt t="5814" x="10287000" y="1149350"/>
          <p14:tracePt t="5828" x="10299700" y="1155700"/>
          <p14:tracePt t="5846" x="10414000" y="1238250"/>
          <p14:tracePt t="5861" x="10458450" y="1270000"/>
          <p14:tracePt t="5878" x="10483850" y="1295400"/>
          <p14:tracePt t="5895" x="10496550" y="1308100"/>
          <p14:tracePt t="5911" x="10502900" y="1314450"/>
          <p14:tracePt t="5928" x="10515600" y="1320800"/>
          <p14:tracePt t="5945" x="10515600" y="1327150"/>
          <p14:tracePt t="5961" x="10515600" y="1339850"/>
          <p14:tracePt t="5995" x="10515600" y="1346200"/>
          <p14:tracePt t="6012" x="10515600" y="1352550"/>
          <p14:tracePt t="6029" x="10477500" y="1377950"/>
          <p14:tracePt t="6045" x="10414000" y="1416050"/>
          <p14:tracePt t="6062" x="10356850" y="1447800"/>
          <p14:tracePt t="6079" x="10255250" y="1498600"/>
          <p14:tracePt t="6095" x="10166350" y="1536700"/>
          <p14:tracePt t="6112" x="10090150" y="1568450"/>
          <p14:tracePt t="6129" x="10039350" y="1593850"/>
          <p14:tracePt t="6146" x="10001250" y="1619250"/>
          <p14:tracePt t="6162" x="9988550" y="1625600"/>
          <p14:tracePt t="6178" x="9988550" y="1631950"/>
          <p14:tracePt t="6195" x="9975850" y="1651000"/>
          <p14:tracePt t="6212" x="9963150" y="1689100"/>
          <p14:tracePt t="6230" x="9950450" y="1727200"/>
          <p14:tracePt t="6245" x="9950450" y="1746250"/>
          <p14:tracePt t="6262" x="9950450" y="1758950"/>
          <p14:tracePt t="6279" x="9950450" y="1765300"/>
          <p14:tracePt t="6295" x="9950450" y="1771650"/>
          <p14:tracePt t="6312" x="9950450" y="1778000"/>
          <p14:tracePt t="6335" x="9950450" y="1790700"/>
          <p14:tracePt t="6346" x="9950450" y="1797050"/>
          <p14:tracePt t="6362" x="9950450" y="1803400"/>
          <p14:tracePt t="6379" x="9950450" y="1809750"/>
          <p14:tracePt t="6451" x="9950450" y="1816100"/>
          <p14:tracePt t="6459" x="9944100" y="1822450"/>
          <p14:tracePt t="6470" x="9944100" y="1835150"/>
          <p14:tracePt t="6478" x="9944100" y="1841500"/>
          <p14:tracePt t="6495" x="9937750" y="1854200"/>
          <p14:tracePt t="6512" x="9931400" y="1866900"/>
          <p14:tracePt t="6545" x="9925050" y="1866900"/>
          <p14:tracePt t="6567" x="9918700" y="1866900"/>
          <p14:tracePt t="6593" x="9906000" y="1866900"/>
          <p14:tracePt t="6601" x="9906000" y="1860550"/>
          <p14:tracePt t="6623" x="9906000" y="1847850"/>
          <p14:tracePt t="6632" x="9906000" y="1841500"/>
          <p14:tracePt t="6645" x="9906000" y="1828800"/>
          <p14:tracePt t="6662" x="9906000" y="1822450"/>
          <p14:tracePt t="6679" x="9912350" y="1816100"/>
          <p14:tracePt t="6696" x="10007600" y="1816100"/>
          <p14:tracePt t="6712" x="10153650" y="1828800"/>
          <p14:tracePt t="6729" x="10299700" y="1847850"/>
          <p14:tracePt t="6746" x="10420350" y="1866900"/>
          <p14:tracePt t="6762" x="10629900" y="1879600"/>
          <p14:tracePt t="6782" x="10890250" y="1879600"/>
          <p14:tracePt t="6796" x="10953750" y="1879600"/>
          <p14:tracePt t="6813" x="11087100" y="1898650"/>
          <p14:tracePt t="6829" x="11150600" y="1930400"/>
          <p14:tracePt t="6846" x="11156950" y="1936750"/>
          <p14:tracePt t="6863" x="11163300" y="1943100"/>
          <p14:tracePt t="6879" x="11163300" y="1955800"/>
          <p14:tracePt t="6896" x="11163300" y="1962150"/>
          <p14:tracePt t="6913" x="11163300" y="1968500"/>
          <p14:tracePt t="6946" x="11156950" y="1974850"/>
          <p14:tracePt t="6962" x="11144250" y="1981200"/>
          <p14:tracePt t="7157" x="11131550" y="1974850"/>
          <p14:tracePt t="7166" x="11125200" y="1968500"/>
          <p14:tracePt t="7173" x="11106150" y="1949450"/>
          <p14:tracePt t="7182" x="11087100" y="1924050"/>
          <p14:tracePt t="7196" x="11080750" y="1911350"/>
          <p14:tracePt t="7212" x="11049000" y="1866900"/>
          <p14:tracePt t="7229" x="11029950" y="1828800"/>
          <p14:tracePt t="7246" x="11023600" y="1816100"/>
          <p14:tracePt t="7279" x="11017250" y="1809750"/>
          <p14:tracePt t="7296" x="11010900" y="1803400"/>
          <p14:tracePt t="7312" x="11004550" y="1797050"/>
          <p14:tracePt t="7329" x="10991850" y="1797050"/>
          <p14:tracePt t="7701" x="10960100" y="1797050"/>
          <p14:tracePt t="7709" x="10953750" y="1797050"/>
          <p14:tracePt t="7718" x="10934700" y="1790700"/>
          <p14:tracePt t="7729" x="10909300" y="1790700"/>
          <p14:tracePt t="7746" x="10845800" y="1771650"/>
          <p14:tracePt t="7763" x="10807700" y="1765300"/>
          <p14:tracePt t="7779" x="10788650" y="1758950"/>
          <p14:tracePt t="7796" x="10782300" y="1758950"/>
          <p14:tracePt t="7813" x="10763250" y="1746250"/>
          <p14:tracePt t="7830" x="10737850" y="1746250"/>
          <p14:tracePt t="7846" x="10699750" y="1746250"/>
          <p14:tracePt t="7863" x="10648950" y="1746250"/>
          <p14:tracePt t="7880" x="10617200" y="1746250"/>
          <p14:tracePt t="7896" x="10566400" y="1752600"/>
          <p14:tracePt t="7913" x="10528300" y="1758950"/>
          <p14:tracePt t="7930" x="10471150" y="1778000"/>
          <p14:tracePt t="7946" x="10401300" y="1790700"/>
          <p14:tracePt t="7963" x="10312400" y="1803400"/>
          <p14:tracePt t="7980" x="10248900" y="1809750"/>
          <p14:tracePt t="7996" x="10198100" y="1822450"/>
          <p14:tracePt t="8013" x="10160000" y="1828800"/>
          <p14:tracePt t="8030" x="10147300" y="1828800"/>
          <p14:tracePt t="8047" x="10134600" y="1828800"/>
          <p14:tracePt t="8998" x="10134600" y="1841500"/>
          <p14:tracePt t="9006" x="10140950" y="1854200"/>
          <p14:tracePt t="9038" x="10147300" y="1854200"/>
          <p14:tracePt t="9045" x="10147300" y="1860550"/>
          <p14:tracePt t="9053" x="10153650" y="1860550"/>
          <p14:tracePt t="9086" x="10153650" y="1866900"/>
          <p14:tracePt t="9094" x="10153650" y="1873250"/>
          <p14:tracePt t="9742" x="10147300" y="1873250"/>
          <p14:tracePt t="9766" x="10134600" y="1873250"/>
          <p14:tracePt t="9806" x="10128250" y="1873250"/>
          <p14:tracePt t="9830" x="10121900" y="1873250"/>
          <p14:tracePt t="9838" x="10115550" y="1873250"/>
          <p14:tracePt t="9870" x="10109200" y="1873250"/>
          <p14:tracePt t="9918" x="10102850" y="1873250"/>
          <p14:tracePt t="9949" x="10096500" y="1873250"/>
          <p14:tracePt t="10190" x="10090150" y="1873250"/>
          <p14:tracePt t="10197" x="10083800" y="1873250"/>
          <p14:tracePt t="10206" x="10077450" y="1873250"/>
          <p14:tracePt t="10222" x="10071100" y="1873250"/>
          <p14:tracePt t="10239" x="10064750" y="1873250"/>
          <p14:tracePt t="10735" x="10052050" y="1873250"/>
          <p14:tracePt t="10751" x="10039350" y="1873250"/>
          <p14:tracePt t="10759" x="10033000" y="1873250"/>
          <p14:tracePt t="10769" x="10020300" y="1866900"/>
          <p14:tracePt t="10783" x="10001250" y="1854200"/>
          <p14:tracePt t="10799" x="9975850" y="1847850"/>
          <p14:tracePt t="10816" x="9950450" y="1828800"/>
          <p14:tracePt t="10833" x="9931400" y="1822450"/>
          <p14:tracePt t="10849" x="9925050" y="1816100"/>
          <p14:tracePt t="10866" x="9918700" y="1816100"/>
          <p14:tracePt t="10883" x="9906000" y="1809750"/>
          <p14:tracePt t="10958" x="9899650" y="1809750"/>
          <p14:tracePt t="11086" x="9893300" y="1822450"/>
          <p14:tracePt t="11094" x="9893300" y="1828800"/>
          <p14:tracePt t="11102" x="9893300" y="1841500"/>
          <p14:tracePt t="11116" x="9886950" y="1847850"/>
          <p14:tracePt t="11132" x="9874250" y="1879600"/>
          <p14:tracePt t="11149" x="9861550" y="1898650"/>
          <p14:tracePt t="11166" x="9855200" y="1911350"/>
          <p14:tracePt t="11182" x="9848850" y="1924050"/>
          <p14:tracePt t="11199" x="9842500" y="1930400"/>
          <p14:tracePt t="11246" x="9842500" y="1936750"/>
          <p14:tracePt t="11270" x="9829800" y="1936750"/>
          <p14:tracePt t="11301" x="9823450" y="1936750"/>
          <p14:tracePt t="11318" x="9817100" y="1936750"/>
          <p14:tracePt t="12263" x="9817100" y="1930400"/>
          <p14:tracePt t="12271" x="9823450" y="1924050"/>
          <p14:tracePt t="12284" x="9823450" y="1917700"/>
          <p14:tracePt t="12301" x="9829800" y="1911350"/>
          <p14:tracePt t="12318" x="9842500" y="1892300"/>
          <p14:tracePt t="12334" x="9855200" y="1879600"/>
          <p14:tracePt t="12351" x="9861550" y="1873250"/>
          <p14:tracePt t="12367" x="9874250" y="1866900"/>
          <p14:tracePt t="12384" x="9893300" y="1854200"/>
          <p14:tracePt t="12400" x="9899650" y="1854200"/>
          <p14:tracePt t="12417" x="9906000" y="1854200"/>
          <p14:tracePt t="12434" x="9925050" y="1854200"/>
          <p14:tracePt t="12451" x="9956800" y="1854200"/>
          <p14:tracePt t="12467" x="9988550" y="1854200"/>
          <p14:tracePt t="12484" x="10013950" y="1854200"/>
          <p14:tracePt t="12501" x="10020300" y="1854200"/>
          <p14:tracePt t="12517" x="10039350" y="1854200"/>
          <p14:tracePt t="12534" x="10058400" y="1854200"/>
          <p14:tracePt t="12551" x="10083800" y="1854200"/>
          <p14:tracePt t="12567" x="10096500" y="1854200"/>
          <p14:tracePt t="12584" x="10102850" y="1854200"/>
          <p14:tracePt t="12639" x="10109200" y="1854200"/>
          <p14:tracePt t="12647" x="10115550" y="1854200"/>
          <p14:tracePt t="12656" x="10121900" y="1854200"/>
          <p14:tracePt t="12667" x="10140950" y="1854200"/>
          <p14:tracePt t="12684" x="10160000" y="1866900"/>
          <p14:tracePt t="12701" x="10166350" y="1866900"/>
          <p14:tracePt t="13016" x="10179050" y="1866900"/>
          <p14:tracePt t="13023" x="10185400" y="1866900"/>
          <p14:tracePt t="13034" x="10191750" y="1866900"/>
          <p14:tracePt t="13051" x="10229850" y="1860550"/>
          <p14:tracePt t="13068" x="10287000" y="1854200"/>
          <p14:tracePt t="13085" x="10337800" y="1854200"/>
          <p14:tracePt t="13102" x="10439400" y="1854200"/>
          <p14:tracePt t="13118" x="10477500" y="1854200"/>
          <p14:tracePt t="13135" x="10490200" y="1854200"/>
          <p14:tracePt t="13151" x="10496550" y="1854200"/>
          <p14:tracePt t="13168" x="10515600" y="1847850"/>
          <p14:tracePt t="13185" x="10541000" y="1847850"/>
          <p14:tracePt t="13201" x="10579100" y="1847850"/>
          <p14:tracePt t="13218" x="10604500" y="1847850"/>
          <p14:tracePt t="13235" x="10610850" y="1847850"/>
          <p14:tracePt t="13335" x="10617200" y="1847850"/>
          <p14:tracePt t="13344" x="10617200" y="1841500"/>
          <p14:tracePt t="13351" x="10617200" y="1835150"/>
          <p14:tracePt t="13368" x="10617200" y="1828800"/>
          <p14:tracePt t="13385" x="10610850" y="1828800"/>
          <p14:tracePt t="13402" x="10604500" y="1822450"/>
          <p14:tracePt t="13432" x="10598150" y="1816100"/>
          <p14:tracePt t="13648" x="10585450" y="1816100"/>
          <p14:tracePt t="13656" x="10560050" y="1809750"/>
          <p14:tracePt t="13664" x="10541000" y="1809750"/>
          <p14:tracePt t="13675" x="10521950" y="1809750"/>
          <p14:tracePt t="13687" x="10490200" y="1809750"/>
          <p14:tracePt t="13702" x="10464800" y="1809750"/>
          <p14:tracePt t="13719" x="10445750" y="1809750"/>
          <p14:tracePt t="13735" x="10420350" y="1809750"/>
          <p14:tracePt t="13752" x="10356850" y="1835150"/>
          <p14:tracePt t="13769" x="10299700" y="1879600"/>
          <p14:tracePt t="13786" x="10248900" y="1924050"/>
          <p14:tracePt t="13791" x="10236200" y="1949450"/>
          <p14:tracePt t="13802" x="10204450" y="1981200"/>
          <p14:tracePt t="13819" x="10134600" y="2038350"/>
          <p14:tracePt t="13836" x="10026650" y="2108200"/>
          <p14:tracePt t="13852" x="9899650" y="2216150"/>
          <p14:tracePt t="13870" x="9798050" y="2336800"/>
          <p14:tracePt t="13886" x="9734550" y="2552700"/>
          <p14:tracePt t="13902" x="9728200" y="2654300"/>
          <p14:tracePt t="13919" x="9728200" y="2711450"/>
          <p14:tracePt t="13935" x="9734550" y="2743200"/>
          <p14:tracePt t="13952" x="9734550" y="2749550"/>
          <p14:tracePt t="14167" x="9734550" y="2762250"/>
          <p14:tracePt t="14176" x="9734550" y="2781300"/>
          <p14:tracePt t="14186" x="9721850" y="2800350"/>
          <p14:tracePt t="14202" x="9702800" y="2819400"/>
          <p14:tracePt t="14219" x="9696450" y="2825750"/>
          <p14:tracePt t="14252" x="9709150" y="2825750"/>
          <p14:tracePt t="14269" x="9728200" y="2825750"/>
          <p14:tracePt t="14286" x="9728200" y="2794000"/>
          <p14:tracePt t="14302" x="9728200" y="2781300"/>
          <p14:tracePt t="14319" x="9734550" y="2762250"/>
          <p14:tracePt t="14336" x="9734550" y="2755900"/>
          <p14:tracePt t="14353" x="9734550" y="2749550"/>
          <p14:tracePt t="14369" x="9734550" y="2743200"/>
          <p14:tracePt t="14456" x="9728200" y="2743200"/>
          <p14:tracePt t="14464" x="9702800" y="2755900"/>
          <p14:tracePt t="14472" x="9677400" y="2794000"/>
          <p14:tracePt t="14486" x="9626600" y="2895600"/>
          <p14:tracePt t="14503" x="9607550" y="2959100"/>
          <p14:tracePt t="14519" x="9588500" y="3003550"/>
          <p14:tracePt t="14536" x="9582150" y="3022600"/>
          <p14:tracePt t="14553" x="9582150" y="3035300"/>
          <p14:tracePt t="14569" x="9582150" y="3048000"/>
          <p14:tracePt t="14603" x="9582150" y="3054350"/>
          <p14:tracePt t="14620" x="9588500" y="3073400"/>
          <p14:tracePt t="14636" x="9588500" y="3105150"/>
          <p14:tracePt t="14653" x="9588500" y="3124200"/>
          <p14:tracePt t="14669" x="9594850" y="3136900"/>
          <p14:tracePt t="14686" x="9601200" y="3143250"/>
          <p14:tracePt t="15112" x="9601200" y="3149600"/>
          <p14:tracePt t="15144" x="9594850" y="3149600"/>
          <p14:tracePt t="15176" x="9588500" y="3149600"/>
          <p14:tracePt t="15247" x="9582150" y="3149600"/>
          <p14:tracePt t="15272" x="9582150" y="3155950"/>
          <p14:tracePt t="15288" x="9569450" y="3162300"/>
          <p14:tracePt t="15296" x="9569450" y="3175000"/>
          <p14:tracePt t="15304" x="9569450" y="3194050"/>
          <p14:tracePt t="15320" x="9569450" y="3206750"/>
          <p14:tracePt t="15337" x="9569450" y="3213100"/>
          <p14:tracePt t="15400" x="9569450" y="3219450"/>
          <p14:tracePt t="15409" x="9569450" y="3232150"/>
          <p14:tracePt t="15420" x="9569450" y="3257550"/>
          <p14:tracePt t="15437" x="9569450" y="3308350"/>
          <p14:tracePt t="15455" x="9582150" y="3390900"/>
          <p14:tracePt t="15470" x="9601200" y="3454400"/>
          <p14:tracePt t="15487" x="9626600" y="3517900"/>
          <p14:tracePt t="15504" x="9626600" y="3556000"/>
          <p14:tracePt t="15520" x="9632950" y="3594100"/>
          <p14:tracePt t="15537" x="9639300" y="3625850"/>
          <p14:tracePt t="15554" x="9639300" y="3663950"/>
          <p14:tracePt t="15570" x="9639300" y="3714750"/>
          <p14:tracePt t="15587" x="9639300" y="3759200"/>
          <p14:tracePt t="15604" x="9639300" y="3790950"/>
          <p14:tracePt t="15620" x="9639300" y="3803650"/>
          <p14:tracePt t="15637" x="9639300" y="3816350"/>
          <p14:tracePt t="15654" x="9639300" y="3829050"/>
          <p14:tracePt t="15671" x="9626600" y="3841750"/>
          <p14:tracePt t="15688" x="9626600" y="3854450"/>
          <p14:tracePt t="15704" x="9626600" y="3860800"/>
          <p14:tracePt t="15789" x="9626600" y="3854450"/>
          <p14:tracePt t="15793" x="9626600" y="3835400"/>
          <p14:tracePt t="15804" x="9639300" y="3822700"/>
          <p14:tracePt t="15821" x="9652000" y="3790950"/>
          <p14:tracePt t="15837" x="9664700" y="3759200"/>
          <p14:tracePt t="15854" x="9677400" y="3727450"/>
          <p14:tracePt t="15871" x="9683750" y="3721100"/>
          <p14:tracePt t="15887" x="9683750" y="3714750"/>
          <p14:tracePt t="15904" x="9696450" y="3702050"/>
          <p14:tracePt t="15921" x="9702800" y="3695700"/>
          <p14:tracePt t="15937" x="9721850" y="3695700"/>
          <p14:tracePt t="15954" x="9721850" y="3689350"/>
          <p14:tracePt t="15971" x="9728200" y="3689350"/>
          <p14:tracePt t="16056" x="9728200" y="3683000"/>
          <p14:tracePt t="16080" x="9728200" y="3670300"/>
          <p14:tracePt t="16088" x="9721850" y="3663950"/>
          <p14:tracePt t="16096" x="9709150" y="3651250"/>
          <p14:tracePt t="16104" x="9683750" y="3651250"/>
          <p14:tracePt t="16121" x="9652000" y="3632200"/>
          <p14:tracePt t="16138" x="9620250" y="3613150"/>
          <p14:tracePt t="16154" x="9582150" y="3606800"/>
          <p14:tracePt t="16171" x="9556750" y="3587750"/>
          <p14:tracePt t="16188" x="9550400" y="3587750"/>
          <p14:tracePt t="16360" x="9537700" y="3587750"/>
          <p14:tracePt t="16367" x="9537700" y="3594100"/>
          <p14:tracePt t="16376" x="9531350" y="3594100"/>
          <p14:tracePt t="16440" x="9531350" y="3600450"/>
          <p14:tracePt t="16456" x="9531350" y="3606800"/>
          <p14:tracePt t="16472" x="9525000" y="3613150"/>
          <p14:tracePt t="16480" x="9525000" y="3619500"/>
          <p14:tracePt t="16519" x="9525000" y="3625850"/>
          <p14:tracePt t="16656" x="9518650" y="3625850"/>
          <p14:tracePt t="16664" x="9512300" y="3625850"/>
          <p14:tracePt t="16705" x="9505950" y="3625850"/>
          <p14:tracePt t="17352" x="9499600" y="3625850"/>
          <p14:tracePt t="17424" x="9493250" y="3625850"/>
          <p14:tracePt t="17720" x="9486900" y="3613150"/>
          <p14:tracePt t="17736" x="9486900" y="3606800"/>
          <p14:tracePt t="17754" x="9480550" y="3606800"/>
          <p14:tracePt t="17768" x="9474200" y="3606800"/>
          <p14:tracePt t="17968" x="9474200" y="3600450"/>
          <p14:tracePt t="17991" x="9474200" y="3594100"/>
          <p14:tracePt t="18008" x="9474200" y="3587750"/>
          <p14:tracePt t="18015" x="9474200" y="3581400"/>
          <p14:tracePt t="18024" x="9480550" y="3581400"/>
          <p14:tracePt t="18039" x="9493250" y="3568700"/>
          <p14:tracePt t="18056" x="9512300" y="3556000"/>
          <p14:tracePt t="18072" x="9525000" y="3543300"/>
          <p14:tracePt t="18089" x="9531350" y="3536950"/>
          <p14:tracePt t="18106" x="9537700" y="3517900"/>
          <p14:tracePt t="18122" x="9544050" y="3511550"/>
          <p14:tracePt t="18139" x="9544050" y="3505200"/>
          <p14:tracePt t="18156" x="9544050" y="3486150"/>
          <p14:tracePt t="18173" x="9550400" y="3479800"/>
          <p14:tracePt t="18192" x="9550400" y="3473450"/>
          <p14:tracePt t="18208" x="9550400" y="3467100"/>
          <p14:tracePt t="18223" x="9550400" y="3460750"/>
          <p14:tracePt t="18240" x="9556750" y="3448050"/>
          <p14:tracePt t="18256" x="9556750" y="3441700"/>
          <p14:tracePt t="18273" x="9563100" y="3429000"/>
          <p14:tracePt t="18289" x="9563100" y="3422650"/>
          <p14:tracePt t="18306" x="9569450" y="3403600"/>
          <p14:tracePt t="18339" x="9569450" y="3390900"/>
          <p14:tracePt t="18356" x="9569450" y="3384550"/>
          <p14:tracePt t="18373" x="9569450" y="3371850"/>
          <p14:tracePt t="18391" x="9575800" y="3340100"/>
          <p14:tracePt t="18408" x="9582150" y="3327400"/>
          <p14:tracePt t="18423" x="9588500" y="3327400"/>
          <p14:tracePt t="18624" x="9582150" y="3327400"/>
          <p14:tracePt t="18656" x="9575800" y="3327400"/>
          <p14:tracePt t="18680" x="9569450" y="3327400"/>
          <p14:tracePt t="18696" x="9563100" y="3327400"/>
          <p14:tracePt t="18704" x="9556750" y="3327400"/>
          <p14:tracePt t="18720" x="9550400" y="3327400"/>
          <p14:tracePt t="18768" x="9544050" y="3327400"/>
          <p14:tracePt t="18984" x="9544050" y="3314700"/>
          <p14:tracePt t="18994" x="9544050" y="3302000"/>
          <p14:tracePt t="19000" x="9544050" y="3289300"/>
          <p14:tracePt t="19008" x="9544050" y="3276600"/>
          <p14:tracePt t="19023" x="9556750" y="3257550"/>
          <p14:tracePt t="19040" x="9563100" y="3251200"/>
          <p14:tracePt t="19346" x="9563100" y="3257550"/>
          <p14:tracePt t="19352" x="9563100" y="3263900"/>
          <p14:tracePt t="19360" x="9563100" y="3270250"/>
          <p14:tracePt t="19374" x="9550400" y="3282950"/>
          <p14:tracePt t="19415" x="9550400" y="3289300"/>
          <p14:tracePt t="19712" x="9550400" y="3295650"/>
          <p14:tracePt t="19729" x="9550400" y="3302000"/>
          <p14:tracePt t="19744" x="9563100" y="3302000"/>
          <p14:tracePt t="19776" x="9569450" y="3308350"/>
          <p14:tracePt t="19792" x="9575800" y="3308350"/>
          <p14:tracePt t="19800" x="9582150" y="3314700"/>
          <p14:tracePt t="19809" x="9582150" y="3321050"/>
          <p14:tracePt t="19824" x="9588500" y="3321050"/>
          <p14:tracePt t="19841" x="9607550" y="3333750"/>
          <p14:tracePt t="19857" x="9620250" y="3340100"/>
          <p14:tracePt t="19874" x="9632950" y="3346450"/>
          <p14:tracePt t="19891" x="9645650" y="3352800"/>
          <p14:tracePt t="19908" x="9658350" y="3359150"/>
          <p14:tracePt t="19960" x="9664700" y="3365500"/>
          <p14:tracePt t="20464" x="9664700" y="3371850"/>
          <p14:tracePt t="20528" x="9664700" y="3378200"/>
          <p14:tracePt t="20658" x="9652000" y="3378200"/>
          <p14:tracePt t="20672" x="9645650" y="3378200"/>
          <p14:tracePt t="20792" x="9645650" y="3384550"/>
          <p14:tracePt t="21082" x="9652000" y="3384550"/>
          <p14:tracePt t="21760" x="9664700" y="3384550"/>
          <p14:tracePt t="21787" x="9671050" y="3384550"/>
          <p14:tracePt t="22168" x="9677400" y="3384550"/>
          <p14:tracePt t="22176" x="9683750" y="3384550"/>
          <p14:tracePt t="22184" x="9702800" y="3384550"/>
          <p14:tracePt t="22193" x="9715500" y="3384550"/>
          <p14:tracePt t="22210" x="9753600" y="3384550"/>
          <p14:tracePt t="22226" x="9779000" y="3384550"/>
          <p14:tracePt t="22243" x="9798050" y="3384550"/>
          <p14:tracePt t="22260" x="9810750" y="3384550"/>
          <p14:tracePt t="22276" x="9823450" y="3384550"/>
          <p14:tracePt t="22293" x="9899650" y="3384550"/>
          <p14:tracePt t="22299" x="9956800" y="3384550"/>
          <p14:tracePt t="22311" x="10115550" y="3384550"/>
          <p14:tracePt t="22326" x="10394950" y="3403600"/>
          <p14:tracePt t="22343" x="10598150" y="3429000"/>
          <p14:tracePt t="22360" x="10737850" y="3448050"/>
          <p14:tracePt t="22376" x="10801350" y="3460750"/>
          <p14:tracePt t="22393" x="10820400" y="3460750"/>
          <p14:tracePt t="22410" x="10833100" y="3460750"/>
          <p14:tracePt t="22427" x="10845800" y="3460750"/>
          <p14:tracePt t="22443" x="10852150" y="3460750"/>
          <p14:tracePt t="22460" x="10858500" y="3460750"/>
          <p14:tracePt t="23208" x="10877550" y="3460750"/>
          <p14:tracePt t="23216" x="10909300" y="3460750"/>
          <p14:tracePt t="23227" x="10979150" y="3460750"/>
          <p14:tracePt t="23244" x="11118850" y="3460750"/>
          <p14:tracePt t="23261" x="11271250" y="3435350"/>
          <p14:tracePt t="23278" x="11398250" y="3403600"/>
          <p14:tracePt t="23296" x="11480800" y="3378200"/>
          <p14:tracePt t="23310" x="11493500" y="3378200"/>
          <p14:tracePt t="23640" x="11480800" y="3378200"/>
          <p14:tracePt t="23706" x="11474450" y="3378200"/>
          <p14:tracePt t="24040" x="11461750" y="3378200"/>
          <p14:tracePt t="24056" x="11455400" y="3378200"/>
          <p14:tracePt t="24072" x="11442700" y="3378200"/>
          <p14:tracePt t="24083" x="11430000" y="3378200"/>
          <p14:tracePt t="24088" x="11417300" y="3378200"/>
          <p14:tracePt t="24096" x="11410950" y="3378200"/>
          <p14:tracePt t="24111" x="11391900" y="3378200"/>
          <p14:tracePt t="24128" x="11385550" y="3378200"/>
          <p14:tracePt t="24145" x="11372850" y="3378200"/>
          <p14:tracePt t="24161" x="11366500" y="3378200"/>
          <p14:tracePt t="24178" x="11360150" y="3378200"/>
          <p14:tracePt t="24552" x="11366500" y="3378200"/>
          <p14:tracePt t="24560" x="11372850" y="3378200"/>
          <p14:tracePt t="24577" x="11379200" y="3378200"/>
          <p14:tracePt t="24593" x="11385550" y="3378200"/>
          <p14:tracePt t="24608" x="11398250" y="3378200"/>
          <p14:tracePt t="24739" x="11398250" y="3371850"/>
          <p14:tracePt t="24768" x="11391900" y="3371850"/>
          <p14:tracePt t="24776" x="11385550" y="3371850"/>
          <p14:tracePt t="24790" x="11372850" y="3371850"/>
          <p14:tracePt t="24795" x="11360150" y="3371850"/>
          <p14:tracePt t="24812" x="11334750" y="3371850"/>
          <p14:tracePt t="24831" x="11315700" y="3378200"/>
          <p14:tracePt t="24845" x="11309350" y="3378200"/>
          <p14:tracePt t="24864" x="11290300" y="3378200"/>
          <p14:tracePt t="24895" x="11271250" y="3378200"/>
          <p14:tracePt t="24912" x="11258550" y="3378200"/>
          <p14:tracePt t="24945" x="11252200" y="3378200"/>
          <p14:tracePt t="25024" x="11252200" y="3384550"/>
          <p14:tracePt t="25040" x="11258550" y="3384550"/>
          <p14:tracePt t="25049" x="11277600" y="3397250"/>
          <p14:tracePt t="25056" x="11303000" y="3403600"/>
          <p14:tracePt t="25067" x="11341100" y="3403600"/>
          <p14:tracePt t="25079" x="11417300" y="3409950"/>
          <p14:tracePt t="25096" x="11474450" y="3409950"/>
          <p14:tracePt t="25112" x="11512550" y="3409950"/>
          <p14:tracePt t="25129" x="11544300" y="3409950"/>
          <p14:tracePt t="25146" x="11563350" y="3409950"/>
          <p14:tracePt t="25162" x="11576050" y="3409950"/>
          <p14:tracePt t="25179" x="11588750" y="3409950"/>
          <p14:tracePt t="25196" x="11595100" y="3409950"/>
          <p14:tracePt t="25213" x="11601450" y="3409950"/>
          <p14:tracePt t="25304" x="11595100" y="3409950"/>
          <p14:tracePt t="25320" x="11588750" y="3409950"/>
          <p14:tracePt t="25347" x="11576050" y="3409950"/>
          <p14:tracePt t="25352" x="11569700" y="3409950"/>
          <p14:tracePt t="25368" x="11563350" y="3409950"/>
          <p14:tracePt t="25379" x="11557000" y="3409950"/>
          <p14:tracePt t="25396" x="11550650" y="3409950"/>
          <p14:tracePt t="25584" x="11557000" y="3409950"/>
          <p14:tracePt t="25593" x="11569700" y="3409950"/>
          <p14:tracePt t="25603" x="11582400" y="3409950"/>
          <p14:tracePt t="25613" x="11588750" y="3409950"/>
          <p14:tracePt t="25629" x="11601450" y="3409950"/>
          <p14:tracePt t="25646" x="11607800" y="3409950"/>
          <p14:tracePt t="25817" x="11601450" y="3409950"/>
          <p14:tracePt t="25824" x="11588750" y="3409950"/>
          <p14:tracePt t="25840" x="11582400" y="3409950"/>
          <p14:tracePt t="25912" x="11595100" y="3409950"/>
          <p14:tracePt t="25920" x="11626850" y="3422650"/>
          <p14:tracePt t="25929" x="11645900" y="3429000"/>
          <p14:tracePt t="25946" x="11677650" y="3435350"/>
          <p14:tracePt t="25963" x="11709400" y="3435350"/>
          <p14:tracePt t="25980" x="11728450" y="3435350"/>
          <p14:tracePt t="25996" x="11741150" y="3435350"/>
          <p14:tracePt t="26030" x="11747500" y="3435350"/>
          <p14:tracePt t="26064" x="11753850" y="3435350"/>
          <p14:tracePt t="26104" x="11753850" y="3422650"/>
          <p14:tracePt t="26121" x="11747500" y="3422650"/>
          <p14:tracePt t="26136" x="11734800" y="3416300"/>
          <p14:tracePt t="26161" x="11728450" y="3416300"/>
          <p14:tracePt t="26168" x="11722100" y="3416300"/>
          <p14:tracePt t="26180" x="11715750" y="3416300"/>
          <p14:tracePt t="26196" x="11696700" y="3416300"/>
          <p14:tracePt t="26213" x="11677650" y="3416300"/>
          <p14:tracePt t="26231" x="11652250" y="3416300"/>
          <p14:tracePt t="26247" x="11633200" y="3416300"/>
          <p14:tracePt t="26263" x="11626850" y="3416300"/>
          <p14:tracePt t="26280" x="11601450" y="3416300"/>
          <p14:tracePt t="26288" x="11595100" y="3416300"/>
          <p14:tracePt t="26296" x="11588750" y="3416300"/>
          <p14:tracePt t="26313" x="11569700" y="3422650"/>
          <p14:tracePt t="26330" x="11550650" y="3429000"/>
          <p14:tracePt t="26347" x="11531600" y="3435350"/>
          <p14:tracePt t="26363" x="11499850" y="3435350"/>
          <p14:tracePt t="26380" x="11468100" y="3435350"/>
          <p14:tracePt t="26397" x="11455400" y="3435350"/>
          <p14:tracePt t="26413" x="11449050" y="3435350"/>
          <p14:tracePt t="26431" x="11430000" y="3429000"/>
          <p14:tracePt t="26447" x="11410950" y="3422650"/>
          <p14:tracePt t="26864" x="11442700" y="3422650"/>
          <p14:tracePt t="26872" x="11480800" y="3422650"/>
          <p14:tracePt t="26881" x="11531600" y="3422650"/>
          <p14:tracePt t="26897" x="11626850" y="3422650"/>
          <p14:tracePt t="26914" x="11684000" y="3422650"/>
          <p14:tracePt t="26930" x="11703050" y="3422650"/>
          <p14:tracePt t="27016" x="11709400" y="3422650"/>
          <p14:tracePt t="27024" x="11709400" y="3416300"/>
          <p14:tracePt t="27040" x="11703050" y="3409950"/>
          <p14:tracePt t="27057" x="11696700" y="3409950"/>
          <p14:tracePt t="27594" x="11684000" y="3409950"/>
          <p14:tracePt t="27600" x="11664950" y="3409950"/>
          <p14:tracePt t="27615" x="11633200" y="3409950"/>
          <p14:tracePt t="27631" x="11607800" y="3409950"/>
          <p14:tracePt t="27648" x="11601450" y="3409950"/>
          <p14:tracePt t="27665" x="11588750" y="3409950"/>
          <p14:tracePt t="27681" x="11576050" y="3416300"/>
          <p14:tracePt t="27698" x="11569700" y="3422650"/>
          <p14:tracePt t="27715" x="11550650" y="3441700"/>
          <p14:tracePt t="27731" x="11544300" y="3448050"/>
          <p14:tracePt t="27748" x="11531600" y="3454400"/>
          <p14:tracePt t="27764" x="11525250" y="3454400"/>
          <p14:tracePt t="27798" x="11512550" y="3460750"/>
          <p14:tracePt t="27814" x="11487150" y="3498850"/>
          <p14:tracePt t="27831" x="11461750" y="3562350"/>
          <p14:tracePt t="27848" x="11442700" y="3613150"/>
          <p14:tracePt t="27864" x="11410950" y="3663950"/>
          <p14:tracePt t="27881" x="11385550" y="3708400"/>
          <p14:tracePt t="27898" x="11334750" y="3740150"/>
          <p14:tracePt t="27915" x="11303000" y="3752850"/>
          <p14:tracePt t="27931" x="11252200" y="3778250"/>
          <p14:tracePt t="27948" x="11201400" y="3790950"/>
          <p14:tracePt t="27965" x="11169650" y="3810000"/>
          <p14:tracePt t="27981" x="11131550" y="3822700"/>
          <p14:tracePt t="27999" x="11099800" y="3835400"/>
          <p14:tracePt t="28018" x="11074400" y="3835400"/>
          <p14:tracePt t="28032" x="10991850" y="3835400"/>
          <p14:tracePt t="28048" x="10890250" y="3835400"/>
          <p14:tracePt t="28065" x="10788650" y="3835400"/>
          <p14:tracePt t="28081" x="10725150" y="3829050"/>
          <p14:tracePt t="28098" x="10693400" y="3816350"/>
          <p14:tracePt t="28115" x="10661650" y="3810000"/>
          <p14:tracePt t="28132" x="10648950" y="3803650"/>
          <p14:tracePt t="28148" x="10623550" y="3803650"/>
          <p14:tracePt t="28165" x="10591800" y="3803650"/>
          <p14:tracePt t="28182" x="10553700" y="3803650"/>
          <p14:tracePt t="28198" x="10534650" y="3803650"/>
          <p14:tracePt t="28215" x="10521950" y="3803650"/>
          <p14:tracePt t="28232" x="10515600" y="3797300"/>
          <p14:tracePt t="28298" x="10528300" y="3797300"/>
          <p14:tracePt t="28305" x="10534650" y="3797300"/>
          <p14:tracePt t="28315" x="10547350" y="3797300"/>
          <p14:tracePt t="28332" x="10572750" y="3797300"/>
          <p14:tracePt t="28348" x="10604500" y="3784600"/>
          <p14:tracePt t="28365" x="10655300" y="3778250"/>
          <p14:tracePt t="28382" x="10699750" y="3771900"/>
          <p14:tracePt t="28399" x="10744200" y="3771900"/>
          <p14:tracePt t="28415" x="10775950" y="3771900"/>
          <p14:tracePt t="28432" x="10820400" y="3771900"/>
          <p14:tracePt t="28449" x="10852150" y="3771900"/>
          <p14:tracePt t="28465" x="10890250" y="3771900"/>
          <p14:tracePt t="28482" x="10934700" y="3759200"/>
          <p14:tracePt t="28499" x="10960100" y="3746500"/>
          <p14:tracePt t="28515" x="10985500" y="3746500"/>
          <p14:tracePt t="28532" x="11010900" y="3746500"/>
          <p14:tracePt t="28549" x="11029950" y="3746500"/>
          <p14:tracePt t="28566" x="11055350" y="3746500"/>
          <p14:tracePt t="28583" x="11080750" y="3746500"/>
          <p14:tracePt t="28599" x="11093450" y="3752850"/>
          <p14:tracePt t="28615" x="11099800" y="3752850"/>
          <p14:tracePt t="28632" x="11118850" y="3752850"/>
          <p14:tracePt t="28649" x="11156950" y="3752850"/>
          <p14:tracePt t="28666" x="11201400" y="3752850"/>
          <p14:tracePt t="28682" x="11239500" y="3752850"/>
          <p14:tracePt t="28699" x="11264900" y="3752850"/>
          <p14:tracePt t="28716" x="11283950" y="3752850"/>
          <p14:tracePt t="28732" x="11296650" y="3752850"/>
          <p14:tracePt t="28953" x="11303000" y="3752850"/>
          <p14:tracePt t="28961" x="11328400" y="3759200"/>
          <p14:tracePt t="28968" x="11353800" y="3759200"/>
          <p14:tracePt t="28983" x="11410950" y="3759200"/>
          <p14:tracePt t="28999" x="11461750" y="3759200"/>
          <p14:tracePt t="29016" x="11518900" y="3765550"/>
          <p14:tracePt t="29033" x="11557000" y="3765550"/>
          <p14:tracePt t="29049" x="11576050" y="3771900"/>
          <p14:tracePt t="29066" x="11588750" y="3771900"/>
          <p14:tracePt t="29083" x="11601450" y="3778250"/>
          <p14:tracePt t="29099" x="11614150" y="3778250"/>
          <p14:tracePt t="29385" x="11620500" y="3784600"/>
          <p14:tracePt t="29393" x="11639550" y="3790950"/>
          <p14:tracePt t="29401" x="11652250" y="3797300"/>
          <p14:tracePt t="29416" x="11690350" y="3803650"/>
          <p14:tracePt t="29433" x="11722100" y="3803650"/>
          <p14:tracePt t="29449" x="11766550" y="3810000"/>
          <p14:tracePt t="29466" x="11798300" y="3810000"/>
          <p14:tracePt t="29483" x="11804650" y="3810000"/>
          <p14:tracePt t="29577" x="11791950" y="3810000"/>
          <p14:tracePt t="29585" x="11791950" y="3803650"/>
          <p14:tracePt t="29593" x="11785600" y="3803650"/>
          <p14:tracePt t="29601" x="11772900" y="3797300"/>
          <p14:tracePt t="29617" x="11766550" y="3797300"/>
          <p14:tracePt t="29633" x="11760200" y="3797300"/>
          <p14:tracePt t="29650" x="11753850" y="3797300"/>
          <p14:tracePt t="29787" x="11766550" y="3797300"/>
          <p14:tracePt t="29800" x="11779250" y="3797300"/>
          <p14:tracePt t="29817" x="11791950" y="3797300"/>
          <p14:tracePt t="29841" x="11798300" y="3797300"/>
          <p14:tracePt t="29849" x="11804650" y="3797300"/>
          <p14:tracePt t="29945" x="11811000" y="3790950"/>
          <p14:tracePt t="29961" x="11798300" y="3784600"/>
          <p14:tracePt t="29969" x="11798300" y="3778250"/>
          <p14:tracePt t="29977" x="11772900" y="3778250"/>
          <p14:tracePt t="29988" x="11753850" y="3765550"/>
          <p14:tracePt t="30000" x="11703050" y="3759200"/>
          <p14:tracePt t="30016" x="11652250" y="3759200"/>
          <p14:tracePt t="30034" x="11607800" y="3752850"/>
          <p14:tracePt t="30050" x="11569700" y="3752850"/>
          <p14:tracePt t="30067" x="11537950" y="3740150"/>
          <p14:tracePt t="30083" x="11512550" y="3740150"/>
          <p14:tracePt t="30100" x="11499850" y="3740150"/>
          <p14:tracePt t="30117" x="11480800" y="3740150"/>
          <p14:tracePt t="30133" x="11468100" y="3740150"/>
          <p14:tracePt t="30336" x="11474450" y="3740150"/>
          <p14:tracePt t="30345" x="11480800" y="3740150"/>
          <p14:tracePt t="30353" x="11493500" y="3727450"/>
          <p14:tracePt t="30367" x="11531600" y="3702050"/>
          <p14:tracePt t="30384" x="11582400" y="3676650"/>
          <p14:tracePt t="30400" x="11664950" y="3625850"/>
          <p14:tracePt t="30417" x="11709400" y="3600450"/>
          <p14:tracePt t="30434" x="11734800" y="3587750"/>
          <p14:tracePt t="30450" x="11753850" y="3581400"/>
          <p14:tracePt t="30467" x="11766550" y="3581400"/>
          <p14:tracePt t="30484" x="11766550" y="3575050"/>
          <p14:tracePt t="30560" x="11772900" y="3575050"/>
          <p14:tracePt t="30569" x="11772900" y="3562350"/>
          <p14:tracePt t="30608" x="11772900" y="3556000"/>
          <p14:tracePt t="30616" x="11766550" y="3556000"/>
          <p14:tracePt t="30625" x="11760200" y="3556000"/>
          <p14:tracePt t="30634" x="11747500" y="3556000"/>
          <p14:tracePt t="30650" x="11722100" y="3556000"/>
          <p14:tracePt t="30667" x="11684000" y="3556000"/>
          <p14:tracePt t="30684" x="11652250" y="3556000"/>
          <p14:tracePt t="30701" x="11614150" y="3556000"/>
          <p14:tracePt t="30717" x="11582400" y="3556000"/>
          <p14:tracePt t="30734" x="11550650" y="3556000"/>
          <p14:tracePt t="30752" x="11531600" y="3568700"/>
          <p14:tracePt t="30767" x="11506200" y="3600450"/>
          <p14:tracePt t="30784" x="11493500" y="3638550"/>
          <p14:tracePt t="30801" x="11480800" y="3676650"/>
          <p14:tracePt t="30817" x="11461750" y="3752850"/>
          <p14:tracePt t="30834" x="11461750" y="3790950"/>
          <p14:tracePt t="30851" x="11461750" y="3835400"/>
          <p14:tracePt t="30868" x="11461750" y="3854450"/>
          <p14:tracePt t="30884" x="11461750" y="3860800"/>
          <p14:tracePt t="30937" x="11455400" y="3867150"/>
          <p14:tracePt t="30944" x="11442700" y="3867150"/>
          <p14:tracePt t="30954" x="11423650" y="3867150"/>
          <p14:tracePt t="30968" x="11404600" y="3873500"/>
          <p14:tracePt t="31129" x="11398250" y="3873500"/>
          <p14:tracePt t="31136" x="11398250" y="3860800"/>
          <p14:tracePt t="31154" x="11398250" y="3848100"/>
          <p14:tracePt t="31161" x="11398250" y="3835400"/>
          <p14:tracePt t="31169" x="11404600" y="3835400"/>
          <p14:tracePt t="31184" x="11417300" y="3816350"/>
          <p14:tracePt t="31201" x="11436350" y="3803650"/>
          <p14:tracePt t="31218" x="11442700" y="3803650"/>
          <p14:tracePt t="31235" x="11461750" y="3784600"/>
          <p14:tracePt t="31251" x="11480800" y="3765550"/>
          <p14:tracePt t="31268" x="11487150" y="3733800"/>
          <p14:tracePt t="31284" x="11487150" y="3714750"/>
          <p14:tracePt t="31290" x="11487150" y="3708400"/>
          <p14:tracePt t="31561" x="11493500" y="3708400"/>
          <p14:tracePt t="31569" x="11493500" y="3714750"/>
          <p14:tracePt t="31577" x="11493500" y="3727450"/>
          <p14:tracePt t="31593" x="11493500" y="3740150"/>
          <p14:tracePt t="31601" x="11493500" y="3746500"/>
          <p14:tracePt t="31665" x="11493500" y="3752850"/>
          <p14:tracePt t="31697" x="11487150" y="3759200"/>
          <p14:tracePt t="31745" x="11480800" y="3759200"/>
          <p14:tracePt t="31761" x="11468100" y="3759200"/>
          <p14:tracePt t="31771" x="11461750" y="3759200"/>
          <p14:tracePt t="31786" x="11449050" y="3765550"/>
          <p14:tracePt t="31865" x="11436350" y="3765550"/>
          <p14:tracePt t="31873" x="11423650" y="3746500"/>
          <p14:tracePt t="31885" x="11417300" y="3740150"/>
          <p14:tracePt t="31902" x="11410950" y="3721100"/>
          <p14:tracePt t="31921" x="11410950" y="3714750"/>
          <p14:tracePt t="31945" x="11410950" y="3708400"/>
          <p14:tracePt t="32017" x="11410950" y="3702050"/>
          <p14:tracePt t="32025" x="11417300" y="3702050"/>
          <p14:tracePt t="32051" x="11423650" y="3702050"/>
          <p14:tracePt t="32058" x="11430000" y="3702050"/>
          <p14:tracePt t="32068" x="11436350" y="3702050"/>
          <p14:tracePt t="32085" x="11442700" y="3702050"/>
          <p14:tracePt t="32102" x="11455400" y="3702050"/>
          <p14:tracePt t="32119" x="11468100" y="3702050"/>
          <p14:tracePt t="32153" x="11474450" y="3702050"/>
          <p14:tracePt t="32169" x="11493500" y="3702050"/>
          <p14:tracePt t="32185" x="11512550" y="3702050"/>
          <p14:tracePt t="32202" x="11518900" y="3702050"/>
          <p14:tracePt t="32450" x="11512550" y="3702050"/>
          <p14:tracePt t="32457" x="11499850" y="3702050"/>
          <p14:tracePt t="32469" x="11493500" y="3702050"/>
          <p14:tracePt t="32486" x="11480800" y="3702050"/>
          <p14:tracePt t="32502" x="11474450" y="3702050"/>
          <p14:tracePt t="32519" x="11461750" y="3702050"/>
          <p14:tracePt t="32535" x="11455400" y="3702050"/>
          <p14:tracePt t="32553" x="11442700" y="3702050"/>
          <p14:tracePt t="32569" x="11436350" y="3702050"/>
          <p14:tracePt t="32586" x="11430000" y="3702050"/>
          <p14:tracePt t="32602" x="11417300" y="3708400"/>
          <p14:tracePt t="32641" x="11410950" y="3708400"/>
          <p14:tracePt t="32673" x="11404600" y="3708400"/>
          <p14:tracePt t="32721" x="11398250" y="3721100"/>
          <p14:tracePt t="32737" x="11398250" y="3727450"/>
          <p14:tracePt t="32745" x="11398250" y="3733800"/>
          <p14:tracePt t="32756" x="11398250" y="3740150"/>
          <p14:tracePt t="32769" x="11398250" y="3746500"/>
          <p14:tracePt t="32786" x="11398250" y="3759200"/>
          <p14:tracePt t="32792" x="11398250" y="3765550"/>
          <p14:tracePt t="32802" x="11398250" y="3778250"/>
          <p14:tracePt t="32819" x="11391900" y="3784600"/>
          <p14:tracePt t="32836" x="11385550" y="3803650"/>
          <p14:tracePt t="33113" x="11391900" y="3803650"/>
          <p14:tracePt t="33131" x="11404600" y="3803650"/>
          <p14:tracePt t="33169" x="11410950" y="3797300"/>
          <p14:tracePt t="33321" x="11410950" y="3790950"/>
          <p14:tracePt t="33329" x="11398250" y="3790950"/>
          <p14:tracePt t="33337" x="11379200" y="3790950"/>
          <p14:tracePt t="33353" x="11347450" y="3790950"/>
          <p14:tracePt t="33370" x="11322050" y="3797300"/>
          <p14:tracePt t="33387" x="11296650" y="3810000"/>
          <p14:tracePt t="33403" x="11290300" y="3810000"/>
          <p14:tracePt t="33497" x="11290300" y="3816350"/>
          <p14:tracePt t="33506" x="11283950" y="3829050"/>
          <p14:tracePt t="33521" x="11277600" y="3841750"/>
          <p14:tracePt t="33528" x="11264900" y="3854450"/>
          <p14:tracePt t="33545" x="11258550" y="3854450"/>
          <p14:tracePt t="33553" x="11245850" y="3867150"/>
          <p14:tracePt t="33570" x="11239500" y="3867150"/>
          <p14:tracePt t="33587" x="11220450" y="3873500"/>
          <p14:tracePt t="33603" x="11214100" y="3873500"/>
          <p14:tracePt t="33620" x="11188700" y="3879850"/>
          <p14:tracePt t="33637" x="11156950" y="3898900"/>
          <p14:tracePt t="33653" x="11125200" y="3917950"/>
          <p14:tracePt t="33670" x="11112500" y="3924300"/>
          <p14:tracePt t="33688" x="11093450" y="3930650"/>
          <p14:tracePt t="34048" x="11106150" y="3930650"/>
          <p14:tracePt t="34067" x="11118850" y="3930650"/>
          <p14:tracePt t="34073" x="11125200" y="3930650"/>
          <p14:tracePt t="34088" x="11150600" y="3924300"/>
          <p14:tracePt t="34104" x="11169650" y="3924300"/>
          <p14:tracePt t="34120" x="11182350" y="3917950"/>
          <p14:tracePt t="34137" x="11201400" y="3911600"/>
          <p14:tracePt t="34154" x="11220450" y="3905250"/>
          <p14:tracePt t="34170" x="11239500" y="3898900"/>
          <p14:tracePt t="34187" x="11245850" y="3886200"/>
          <p14:tracePt t="34312" x="11239500" y="3886200"/>
          <p14:tracePt t="34319" x="11233150" y="3886200"/>
          <p14:tracePt t="34327" x="11220450" y="3886200"/>
          <p14:tracePt t="34336" x="11207750" y="3886200"/>
          <p14:tracePt t="34353" x="11195050" y="3886200"/>
          <p14:tracePt t="34370" x="11188700" y="3892550"/>
          <p14:tracePt t="34387" x="11163300" y="3898900"/>
          <p14:tracePt t="34403" x="11150600" y="3911600"/>
          <p14:tracePt t="34420" x="11137900" y="3917950"/>
          <p14:tracePt t="34437" x="11125200" y="3924300"/>
          <p14:tracePt t="34453" x="11118850" y="3937000"/>
          <p14:tracePt t="34470" x="11112500" y="3943350"/>
          <p14:tracePt t="34711" x="11112500" y="3949700"/>
          <p14:tracePt t="34728" x="11118850" y="3949700"/>
          <p14:tracePt t="34736" x="11131550" y="3949700"/>
          <p14:tracePt t="34760" x="11137900" y="3949700"/>
          <p14:tracePt t="35105" x="11144250" y="3949700"/>
          <p14:tracePt t="35241" x="11144250" y="3956050"/>
          <p14:tracePt t="35257" x="11137900" y="3962400"/>
          <p14:tracePt t="35265" x="11131550" y="3962400"/>
          <p14:tracePt t="35274" x="11125200" y="3968750"/>
          <p14:tracePt t="35288" x="11112500" y="3975100"/>
          <p14:tracePt t="35313" x="11106150" y="3975100"/>
          <p14:tracePt t="35321" x="11099800" y="3981450"/>
          <p14:tracePt t="35338" x="11093450" y="3981450"/>
          <p14:tracePt t="35355" x="11087100" y="3994150"/>
          <p14:tracePt t="35649" x="11074400" y="3994150"/>
          <p14:tracePt t="35660" x="11061700" y="4000500"/>
          <p14:tracePt t="35666" x="11042650" y="4013200"/>
          <p14:tracePt t="35673" x="11029950" y="4019550"/>
          <p14:tracePt t="35688" x="10998200" y="4044950"/>
          <p14:tracePt t="35706" x="10972800" y="4064000"/>
          <p14:tracePt t="35722" x="10947400" y="4089400"/>
          <p14:tracePt t="35738" x="10909300" y="4140200"/>
          <p14:tracePt t="35755" x="10877550" y="4191000"/>
          <p14:tracePt t="35772" x="10839450" y="4229100"/>
          <p14:tracePt t="35789" x="10814050" y="4254500"/>
          <p14:tracePt t="35795" x="10795000" y="4260850"/>
          <p14:tracePt t="36049" x="10795000" y="4267200"/>
          <p14:tracePt t="36089" x="10788650" y="4267200"/>
          <p14:tracePt t="36113" x="10782300" y="4267200"/>
          <p14:tracePt t="36121" x="10775950" y="4267200"/>
          <p14:tracePt t="36129" x="10763250" y="4267200"/>
          <p14:tracePt t="36139" x="10750550" y="4267200"/>
          <p14:tracePt t="36155" x="10737850" y="4267200"/>
          <p14:tracePt t="36172" x="10731500" y="4267200"/>
          <p14:tracePt t="36189" x="10712450" y="4267200"/>
          <p14:tracePt t="36206" x="10699750" y="4267200"/>
          <p14:tracePt t="36222" x="10693400" y="4267200"/>
          <p14:tracePt t="36321" x="10687050" y="4267200"/>
          <p14:tracePt t="36329" x="10687050" y="4254500"/>
          <p14:tracePt t="36345" x="10687050" y="4235450"/>
          <p14:tracePt t="36356" x="10687050" y="4229100"/>
          <p14:tracePt t="36372" x="10731500" y="4178300"/>
          <p14:tracePt t="36389" x="10763250" y="4140200"/>
          <p14:tracePt t="36406" x="10788650" y="4108450"/>
          <p14:tracePt t="36422" x="10807700" y="4089400"/>
          <p14:tracePt t="36439" x="10852150" y="4064000"/>
          <p14:tracePt t="36456" x="10877550" y="4044950"/>
          <p14:tracePt t="36472" x="10896600" y="4025900"/>
          <p14:tracePt t="36489" x="10902950" y="4019550"/>
          <p14:tracePt t="36506" x="10902950" y="4000500"/>
          <p14:tracePt t="36522" x="10902950" y="3994150"/>
          <p14:tracePt t="36539" x="10915650" y="3987800"/>
          <p14:tracePt t="36573" x="10902950" y="3962400"/>
          <p14:tracePt t="36589" x="10852150" y="3949700"/>
          <p14:tracePt t="36606" x="10744200" y="3924300"/>
          <p14:tracePt t="36623" x="10591800" y="3905250"/>
          <p14:tracePt t="36640" x="10217150" y="3879850"/>
          <p14:tracePt t="36656" x="9988550" y="3879850"/>
          <p14:tracePt t="36673" x="9779000" y="3879850"/>
          <p14:tracePt t="36689" x="9607550" y="3879850"/>
          <p14:tracePt t="36706" x="9474200" y="3943350"/>
          <p14:tracePt t="36723" x="9378950" y="4019550"/>
          <p14:tracePt t="36739" x="9315450" y="4140200"/>
          <p14:tracePt t="36756" x="9271000" y="4279900"/>
          <p14:tracePt t="36773" x="9251950" y="4413250"/>
          <p14:tracePt t="36789" x="9239250" y="4533900"/>
          <p14:tracePt t="36795" x="9239250" y="4584700"/>
          <p14:tracePt t="36806" x="9232900" y="4654550"/>
          <p14:tracePt t="36824" x="9232900" y="4851400"/>
          <p14:tracePt t="36839" x="9213850" y="4984750"/>
          <p14:tracePt t="36856" x="9207500" y="5105400"/>
          <p14:tracePt t="36873" x="9207500" y="5181600"/>
          <p14:tracePt t="36890" x="9226550" y="5238750"/>
          <p14:tracePt t="36906" x="9258300" y="5270500"/>
          <p14:tracePt t="36923" x="9315450" y="5295900"/>
          <p14:tracePt t="36940" x="9410700" y="5346700"/>
          <p14:tracePt t="36956" x="9563100" y="5384800"/>
          <p14:tracePt t="36973" x="9740900" y="5416550"/>
          <p14:tracePt t="36990" x="9893300" y="5422900"/>
          <p14:tracePt t="37006" x="10045700" y="5429250"/>
          <p14:tracePt t="37024" x="10210800" y="5429250"/>
          <p14:tracePt t="37040" x="10274300" y="5429250"/>
          <p14:tracePt t="37056" x="10318750" y="5441950"/>
          <p14:tracePt t="37072" x="10369550" y="5448300"/>
          <p14:tracePt t="37089" x="10426700" y="5461000"/>
          <p14:tracePt t="37106" x="10464800" y="5473700"/>
          <p14:tracePt t="37122" x="10528300" y="5486400"/>
          <p14:tracePt t="37139" x="10585450" y="5499100"/>
          <p14:tracePt t="37156" x="10617200" y="5499100"/>
          <p14:tracePt t="37173" x="10648950" y="5499100"/>
          <p14:tracePt t="37189" x="10687050" y="5499100"/>
          <p14:tracePt t="37206" x="10737850" y="5492750"/>
          <p14:tracePt t="37223" x="10814050" y="5480050"/>
          <p14:tracePt t="37239" x="10858500" y="5467350"/>
          <p14:tracePt t="37256" x="10902950" y="5454650"/>
          <p14:tracePt t="37272" x="10953750" y="5416550"/>
          <p14:tracePt t="37289" x="10985500" y="5391150"/>
          <p14:tracePt t="37306" x="11010900" y="5359400"/>
          <p14:tracePt t="37323" x="11029950" y="5340350"/>
          <p14:tracePt t="37339" x="11042650" y="5327650"/>
          <p14:tracePt t="37356" x="11055350" y="5321300"/>
          <p14:tracePt t="37373" x="11061700" y="5314950"/>
          <p14:tracePt t="37389" x="11068050" y="5302250"/>
          <p14:tracePt t="37406" x="11080750" y="5302250"/>
          <p14:tracePt t="37423" x="11093450" y="5295900"/>
          <p14:tracePt t="37440" x="11106150" y="5295900"/>
          <p14:tracePt t="37456" x="11118850" y="5289550"/>
          <p14:tracePt t="37473" x="11156950" y="5276850"/>
          <p14:tracePt t="37489" x="11220450" y="5251450"/>
          <p14:tracePt t="37506" x="11296650" y="5194300"/>
          <p14:tracePt t="37523" x="11360150" y="5124450"/>
          <p14:tracePt t="37540" x="11404600" y="5054600"/>
          <p14:tracePt t="37556" x="11417300" y="4978400"/>
          <p14:tracePt t="37573" x="11423650" y="4921250"/>
          <p14:tracePt t="37590" x="11410950" y="4870450"/>
          <p14:tracePt t="37606" x="11366500" y="4819650"/>
          <p14:tracePt t="37623" x="11201400" y="4737100"/>
          <p14:tracePt t="37640" x="11099800" y="4711700"/>
          <p14:tracePt t="37656" x="10985500" y="4711700"/>
          <p14:tracePt t="37673" x="10883900" y="4711700"/>
          <p14:tracePt t="37690" x="10737850" y="4762500"/>
          <p14:tracePt t="37706" x="10560050" y="4870450"/>
          <p14:tracePt t="37723" x="10407650" y="4959350"/>
          <p14:tracePt t="37740" x="10267950" y="5048250"/>
          <p14:tracePt t="37756" x="10121900" y="5156200"/>
          <p14:tracePt t="37773" x="10045700" y="5219700"/>
          <p14:tracePt t="37790" x="9988550" y="5295900"/>
          <p14:tracePt t="37792" x="9963150" y="5340350"/>
          <p14:tracePt t="37806" x="9950450" y="5391150"/>
          <p14:tracePt t="37823" x="9944100" y="5575300"/>
          <p14:tracePt t="37840" x="9956800" y="5657850"/>
          <p14:tracePt t="37856" x="9988550" y="5727700"/>
          <p14:tracePt t="37873" x="10026650" y="5765800"/>
          <p14:tracePt t="37890" x="10071100" y="5791200"/>
          <p14:tracePt t="37906" x="10121900" y="5816600"/>
          <p14:tracePt t="37923" x="10185400" y="5835650"/>
          <p14:tracePt t="37940" x="10204450" y="5842000"/>
          <p14:tracePt t="37973" x="10210800" y="5848350"/>
          <p14:tracePt t="38008" x="10204450" y="5848350"/>
          <p14:tracePt t="38015" x="10191750" y="5848350"/>
          <p14:tracePt t="38031" x="10185400" y="5848350"/>
          <p14:tracePt t="38040" x="10166350" y="5848350"/>
          <p14:tracePt t="38057" x="10140950" y="5848350"/>
          <p14:tracePt t="38073" x="10121900" y="5848350"/>
          <p14:tracePt t="38090" x="10102850" y="5848350"/>
          <p14:tracePt t="38107" x="10090150" y="5848350"/>
          <p14:tracePt t="38192" x="10090150" y="5835650"/>
          <p14:tracePt t="38215" x="10090150" y="5822950"/>
          <p14:tracePt t="38231" x="10090150" y="5816600"/>
          <p14:tracePt t="38248" x="10102850" y="5810250"/>
          <p14:tracePt t="38256" x="10115550" y="5797550"/>
          <p14:tracePt t="38263" x="10121900" y="5797550"/>
          <p14:tracePt t="38273" x="10134600" y="5797550"/>
          <p14:tracePt t="38290" x="10160000" y="5784850"/>
          <p14:tracePt t="38307" x="10172700" y="5772150"/>
          <p14:tracePt t="38340" x="10179050" y="5772150"/>
          <p14:tracePt t="38357" x="10185400" y="5772150"/>
          <p14:tracePt t="38374" x="10210800" y="5772150"/>
          <p14:tracePt t="38390" x="10242550" y="5772150"/>
          <p14:tracePt t="38407" x="10267950" y="5772150"/>
          <p14:tracePt t="38424" x="10274300" y="5772150"/>
          <p14:tracePt t="38464" x="10280650" y="5772150"/>
          <p14:tracePt t="38474" x="10287000" y="5778500"/>
          <p14:tracePt t="38490" x="10312400" y="5778500"/>
          <p14:tracePt t="38507" x="10325100" y="5778500"/>
          <p14:tracePt t="38524" x="10337800" y="5784850"/>
          <p14:tracePt t="38540" x="10344150" y="5784850"/>
          <p14:tracePt t="38557" x="10344150" y="5791200"/>
          <p14:tracePt t="38574" x="10350500" y="5791200"/>
          <p14:tracePt t="38590" x="10369550" y="5791200"/>
          <p14:tracePt t="38607" x="10394950" y="5797550"/>
          <p14:tracePt t="38624" x="10401300" y="5797550"/>
          <p14:tracePt t="38640" x="10407650" y="5797550"/>
          <p14:tracePt t="38674" x="10407650" y="5803900"/>
          <p14:tracePt t="38895" x="10414000" y="5803900"/>
          <p14:tracePt t="38904" x="10439400" y="5810250"/>
          <p14:tracePt t="38912" x="10464800" y="5816600"/>
          <p14:tracePt t="38924" x="10490200" y="5822950"/>
          <p14:tracePt t="38941" x="10534650" y="5835650"/>
          <p14:tracePt t="38957" x="10572750" y="5842000"/>
          <p14:tracePt t="38974" x="10617200" y="5848350"/>
          <p14:tracePt t="38991" x="10731500" y="5854700"/>
          <p14:tracePt t="39007" x="10826750" y="5873750"/>
          <p14:tracePt t="39024" x="10896600" y="5886450"/>
          <p14:tracePt t="39041" x="10953750" y="5899150"/>
          <p14:tracePt t="39058" x="10979150" y="5905500"/>
          <p14:tracePt t="39074" x="11004550" y="5905500"/>
          <p14:tracePt t="39091" x="11042650" y="5905500"/>
          <p14:tracePt t="39108" x="11087100" y="5905500"/>
          <p14:tracePt t="39125" x="11118850" y="5905500"/>
          <p14:tracePt t="39141" x="11144250" y="5899150"/>
          <p14:tracePt t="39158" x="11156950" y="5899150"/>
          <p14:tracePt t="39174" x="11176000" y="5899150"/>
          <p14:tracePt t="39192" x="11195050" y="5892800"/>
          <p14:tracePt t="39208" x="11201400" y="5886450"/>
          <p14:tracePt t="39431" x="11207750" y="5886450"/>
          <p14:tracePt t="39439" x="11214100" y="5886450"/>
          <p14:tracePt t="39447" x="11220450" y="5886450"/>
          <p14:tracePt t="39458" x="11239500" y="5886450"/>
          <p14:tracePt t="39475" x="11252200" y="5880100"/>
          <p14:tracePt t="39491" x="11258550" y="5880100"/>
          <p14:tracePt t="39508" x="11271250" y="5880100"/>
          <p14:tracePt t="39525" x="11277600" y="5873750"/>
          <p14:tracePt t="39541" x="11283950" y="5873750"/>
          <p14:tracePt t="40176" x="11283950" y="5867400"/>
          <p14:tracePt t="40192" x="11283950" y="5861050"/>
          <p14:tracePt t="40384" x="11277600" y="5861050"/>
          <p14:tracePt t="40395" x="11258550" y="5861050"/>
          <p14:tracePt t="40400" x="11252200" y="5861050"/>
          <p14:tracePt t="40409" x="11233150" y="5861050"/>
          <p14:tracePt t="40425" x="11195050" y="5861050"/>
          <p14:tracePt t="40442" x="11169650" y="5861050"/>
          <p14:tracePt t="40459" x="11118850" y="5861050"/>
          <p14:tracePt t="40475" x="11074400" y="5873750"/>
          <p14:tracePt t="40492" x="11036300" y="5886450"/>
          <p14:tracePt t="40509" x="10985500" y="5899150"/>
          <p14:tracePt t="40525" x="10922000" y="5924550"/>
          <p14:tracePt t="40542" x="10871200" y="5943600"/>
          <p14:tracePt t="40559" x="10763250" y="6013450"/>
          <p14:tracePt t="40575" x="10725150" y="6038850"/>
          <p14:tracePt t="40592" x="10699750" y="6064250"/>
          <p14:tracePt t="40609" x="10680700" y="6070600"/>
          <p14:tracePt t="40626" x="10674350" y="6076950"/>
          <p14:tracePt t="40665" x="10674350" y="6083300"/>
          <p14:tracePt t="40676" x="10668000" y="6083300"/>
          <p14:tracePt t="40692" x="10655300" y="6089650"/>
          <p14:tracePt t="40721" x="10648950" y="6089650"/>
          <p14:tracePt t="40760" x="10636250" y="6089650"/>
          <p14:tracePt t="40776" x="10629900" y="6089650"/>
          <p14:tracePt t="40785" x="10617200" y="6089650"/>
          <p14:tracePt t="40792" x="10604500" y="6102350"/>
          <p14:tracePt t="40809" x="10579100" y="6108700"/>
          <p14:tracePt t="40826" x="10541000" y="6115050"/>
          <p14:tracePt t="40843" x="10502900" y="6115050"/>
          <p14:tracePt t="40859" x="10483850" y="6115050"/>
          <p14:tracePt t="40876" x="10471150" y="6115050"/>
          <p14:tracePt t="40893" x="10458450" y="6115050"/>
          <p14:tracePt t="40926" x="10452100" y="6115050"/>
          <p14:tracePt t="41051" x="10458450" y="6115050"/>
          <p14:tracePt t="41057" x="10483850" y="6115050"/>
          <p14:tracePt t="41065" x="10515600" y="6115050"/>
          <p14:tracePt t="41076" x="10566400" y="6115050"/>
          <p14:tracePt t="41093" x="10668000" y="6115050"/>
          <p14:tracePt t="41110" x="10756900" y="6115050"/>
          <p14:tracePt t="41127" x="10826750" y="6127750"/>
          <p14:tracePt t="41145" x="10909300" y="6140450"/>
          <p14:tracePt t="41160" x="10947400" y="6140450"/>
          <p14:tracePt t="41176" x="10979150" y="6140450"/>
          <p14:tracePt t="41193" x="11017250" y="6140450"/>
          <p14:tracePt t="41209" x="11042650" y="6140450"/>
          <p14:tracePt t="41226" x="11074400" y="6140450"/>
          <p14:tracePt t="41243" x="11106150" y="6140450"/>
          <p14:tracePt t="41259" x="11118850" y="6140450"/>
          <p14:tracePt t="41276" x="11125200" y="6140450"/>
          <p14:tracePt t="41344" x="11125200" y="6146800"/>
          <p14:tracePt t="41352" x="11125200" y="6153150"/>
          <p14:tracePt t="41377" x="11125200" y="6159500"/>
          <p14:tracePt t="41392" x="11112500" y="6159500"/>
          <p14:tracePt t="41400" x="11093450" y="6159500"/>
          <p14:tracePt t="41409" x="11087100" y="6159500"/>
          <p14:tracePt t="41426" x="11074400" y="6159500"/>
          <p14:tracePt t="41443" x="11068050" y="6159500"/>
          <p14:tracePt t="41460" x="11061700" y="6165850"/>
          <p14:tracePt t="41721" x="11055350" y="6172200"/>
          <p14:tracePt t="41729" x="11049000" y="6172200"/>
          <p14:tracePt t="41746" x="11036300" y="6172200"/>
          <p14:tracePt t="41761" x="11029950" y="6172200"/>
          <p14:tracePt t="41769" x="11023600" y="6172200"/>
          <p14:tracePt t="41778" x="11017250" y="6172200"/>
          <p14:tracePt t="41794" x="11010900" y="6172200"/>
          <p14:tracePt t="41834" x="11004550" y="6172200"/>
          <p14:tracePt t="42002" x="10998200" y="6172200"/>
          <p14:tracePt t="42009" x="10991850" y="6172200"/>
          <p14:tracePt t="42026" x="10985500" y="6172200"/>
          <p14:tracePt t="42037" x="10979150" y="6172200"/>
          <p14:tracePt t="42044" x="10972800" y="6172200"/>
          <p14:tracePt t="42138" x="10966450" y="6172200"/>
          <p14:tracePt t="42146" x="10960100" y="6172200"/>
          <p14:tracePt t="42170" x="10953750" y="6172200"/>
          <p14:tracePt t="42178" x="10947400" y="6172200"/>
          <p14:tracePt t="42185" x="10941050" y="6172200"/>
          <p14:tracePt t="42209" x="10934700" y="6172200"/>
          <p14:tracePt t="42218" x="10928350" y="6172200"/>
          <p14:tracePt t="42227" x="10922000" y="6172200"/>
          <p14:tracePt t="42244" x="10915650" y="6172200"/>
          <p14:tracePt t="42856" x="10902950" y="6172200"/>
          <p14:tracePt t="43520" x="10909300" y="6172200"/>
          <p14:tracePt t="43536" x="10922000" y="6172200"/>
          <p14:tracePt t="43552" x="10934700" y="6172200"/>
          <p14:tracePt t="43568" x="10953750" y="6172200"/>
          <p14:tracePt t="43576" x="10966450" y="6172200"/>
          <p14:tracePt t="43584" x="10972800" y="6172200"/>
          <p14:tracePt t="43595" x="10985500" y="6172200"/>
          <p14:tracePt t="43612" x="11010900" y="6172200"/>
          <p14:tracePt t="43628" x="11042650" y="6165850"/>
          <p14:tracePt t="43645" x="11055350" y="6159500"/>
          <p14:tracePt t="43662" x="11061700" y="6159500"/>
          <p14:tracePt t="43695" x="11068050" y="6159500"/>
          <p14:tracePt t="43922" x="11080750" y="6165850"/>
          <p14:tracePt t="43930" x="11093450" y="6172200"/>
          <p14:tracePt t="43937" x="11112500" y="6172200"/>
          <p14:tracePt t="43946" x="11118850" y="6178550"/>
          <p14:tracePt t="43962" x="11144250" y="6178550"/>
          <p14:tracePt t="43979" x="11163300" y="6178550"/>
          <p14:tracePt t="43996" x="11195050" y="6178550"/>
          <p14:tracePt t="44013" x="11220450" y="6178550"/>
          <p14:tracePt t="44029" x="11245850" y="6178550"/>
          <p14:tracePt t="44046" x="11264900" y="6178550"/>
          <p14:tracePt t="44063" x="11283950" y="6178550"/>
          <p14:tracePt t="44082" x="11303000" y="6178550"/>
          <p14:tracePt t="44096" x="11309350" y="6178550"/>
          <p14:tracePt t="44113" x="11315700" y="6178550"/>
          <p14:tracePt t="44129" x="11328400" y="6178550"/>
          <p14:tracePt t="44163" x="11334750" y="6178550"/>
          <p14:tracePt t="44249" x="11334750" y="6184900"/>
          <p14:tracePt t="44331" x="11334750" y="6191250"/>
          <p14:tracePt t="44450" x="11328400" y="6191250"/>
          <p14:tracePt t="44562" x="11328400" y="6172200"/>
          <p14:tracePt t="44570" x="11322050" y="6165850"/>
          <p14:tracePt t="44580" x="11309350" y="6134100"/>
          <p14:tracePt t="44596" x="11296650" y="6102350"/>
          <p14:tracePt t="44613" x="11283950" y="6064250"/>
          <p14:tracePt t="44630" x="11277600" y="6019800"/>
          <p14:tracePt t="44646" x="11271250" y="6013450"/>
          <p14:tracePt t="44663" x="11271250" y="6000750"/>
          <p14:tracePt t="44680" x="11271250" y="5975350"/>
          <p14:tracePt t="44696" x="11271250" y="5956300"/>
          <p14:tracePt t="44713" x="11271250" y="5918200"/>
          <p14:tracePt t="44730" x="11296650" y="5861050"/>
          <p14:tracePt t="44747" x="11315700" y="5822950"/>
          <p14:tracePt t="44763" x="11341100" y="5765800"/>
          <p14:tracePt t="44780" x="11347450" y="5740400"/>
          <p14:tracePt t="44797" x="11366500" y="5727700"/>
          <p14:tracePt t="44813" x="11379200" y="5727700"/>
          <p14:tracePt t="44830" x="11391900" y="5715000"/>
          <p14:tracePt t="44863" x="11398250" y="5708650"/>
          <p14:tracePt t="44880" x="11404600" y="5708650"/>
          <p14:tracePt t="44993" x="11410950" y="5708650"/>
          <p14:tracePt t="45002" x="11417300" y="5708650"/>
          <p14:tracePt t="45013" x="11423650" y="5708650"/>
          <p14:tracePt t="45030" x="11455400" y="5683250"/>
          <p14:tracePt t="45047" x="11480800" y="5651500"/>
          <p14:tracePt t="45065" x="11518900" y="5537200"/>
          <p14:tracePt t="45082" x="11531600" y="5454650"/>
          <p14:tracePt t="45097" x="11531600" y="5391150"/>
          <p14:tracePt t="45114" x="11531600" y="5327650"/>
          <p14:tracePt t="45130" x="11493500" y="5276850"/>
          <p14:tracePt t="45147" x="11436350" y="5232400"/>
          <p14:tracePt t="45164" x="11360150" y="5200650"/>
          <p14:tracePt t="45180" x="11264900" y="5162550"/>
          <p14:tracePt t="45197" x="11182350" y="5137150"/>
          <p14:tracePt t="45214" x="11087100" y="5118100"/>
          <p14:tracePt t="45230" x="10960100" y="5118100"/>
          <p14:tracePt t="45248" x="10769600" y="5162550"/>
          <p14:tracePt t="45264" x="10655300" y="5213350"/>
          <p14:tracePt t="45280" x="10547350" y="5283200"/>
          <p14:tracePt t="45297" x="10452100" y="5346700"/>
          <p14:tracePt t="45314" x="10388600" y="5391150"/>
          <p14:tracePt t="45330" x="10363200" y="5416550"/>
          <p14:tracePt t="45347" x="10331450" y="5441950"/>
          <p14:tracePt t="45364" x="10287000" y="5461000"/>
          <p14:tracePt t="45381" x="10223500" y="5473700"/>
          <p14:tracePt t="45397" x="10147300" y="5473700"/>
          <p14:tracePt t="45414" x="10115550" y="5473700"/>
          <p14:tracePt t="45431" x="10102850" y="5473700"/>
          <p14:tracePt t="45538" x="10115550" y="5473700"/>
          <p14:tracePt t="45546" x="10134600" y="5473700"/>
          <p14:tracePt t="45554" x="10153650" y="5473700"/>
          <p14:tracePt t="45564" x="10179050" y="5473700"/>
          <p14:tracePt t="45581" x="10248900" y="5461000"/>
          <p14:tracePt t="45597" x="10287000" y="5448300"/>
          <p14:tracePt t="45614" x="10344150" y="5429250"/>
          <p14:tracePt t="45631" x="10363200" y="5422900"/>
          <p14:tracePt t="45664" x="10382250" y="5416550"/>
          <p14:tracePt t="45681" x="10382250" y="5397500"/>
          <p14:tracePt t="45697" x="10388600" y="5334000"/>
          <p14:tracePt t="45714" x="10388600" y="5270500"/>
          <p14:tracePt t="45731" x="10388600" y="5213350"/>
          <p14:tracePt t="45748" x="10382250" y="5162550"/>
          <p14:tracePt t="45764" x="10363200" y="5137150"/>
          <p14:tracePt t="45781" x="10350500" y="5118100"/>
          <p14:tracePt t="45790" x="10337800" y="5105400"/>
          <p14:tracePt t="45797" x="10331450" y="5092700"/>
          <p14:tracePt t="45814" x="10312400" y="5041900"/>
          <p14:tracePt t="45831" x="10280650" y="4978400"/>
          <p14:tracePt t="45848" x="10236200" y="4889500"/>
          <p14:tracePt t="45864" x="10210800" y="4838700"/>
          <p14:tracePt t="45881" x="10185400" y="4813300"/>
          <p14:tracePt t="45898" x="10166350" y="4800600"/>
          <p14:tracePt t="45914" x="10166350" y="4794250"/>
          <p14:tracePt t="45948" x="10160000" y="4794250"/>
          <p14:tracePt t="46233" x="10160000" y="4787900"/>
          <p14:tracePt t="46242" x="10160000" y="4768850"/>
          <p14:tracePt t="46251" x="10160000" y="4749800"/>
          <p14:tracePt t="46265" x="10140950" y="4673600"/>
          <p14:tracePt t="46281" x="10096500" y="4559300"/>
          <p14:tracePt t="46298" x="10026650" y="4438650"/>
          <p14:tracePt t="46304" x="9982200" y="4375150"/>
          <p14:tracePt t="46315" x="9956800" y="4337050"/>
          <p14:tracePt t="46331" x="9912350" y="4267200"/>
          <p14:tracePt t="46348" x="9893300" y="4248150"/>
          <p14:tracePt t="46365" x="9886950" y="4241800"/>
          <p14:tracePt t="46398" x="9874250" y="4229100"/>
          <p14:tracePt t="46415" x="9867900" y="4229100"/>
          <p14:tracePt t="46433" x="9829800" y="4229100"/>
          <p14:tracePt t="46448" x="9753600" y="4260850"/>
          <p14:tracePt t="46465" x="9715500" y="4337050"/>
          <p14:tracePt t="46481" x="9677400" y="4425950"/>
          <p14:tracePt t="46498" x="9626600" y="4552950"/>
          <p14:tracePt t="46515" x="9601200" y="4679950"/>
          <p14:tracePt t="46531" x="9582150" y="4826000"/>
          <p14:tracePt t="46549" x="9582150" y="4991100"/>
          <p14:tracePt t="46565" x="9588500" y="5156200"/>
          <p14:tracePt t="46583" x="9652000" y="5276850"/>
          <p14:tracePt t="46598" x="9702800" y="5334000"/>
          <p14:tracePt t="46615" x="9734550" y="5340350"/>
          <p14:tracePt t="46633" x="9804400" y="5340350"/>
          <p14:tracePt t="46648" x="9912350" y="5321300"/>
          <p14:tracePt t="46665" x="10045700" y="5276850"/>
          <p14:tracePt t="46682" x="10185400" y="5213350"/>
          <p14:tracePt t="46698" x="10306050" y="5168900"/>
          <p14:tracePt t="46715" x="10426700" y="5137150"/>
          <p14:tracePt t="46732" x="10515600" y="5124450"/>
          <p14:tracePt t="46748" x="10591800" y="5118100"/>
          <p14:tracePt t="46765" x="10674350" y="5118100"/>
          <p14:tracePt t="46782" x="10756900" y="5118100"/>
          <p14:tracePt t="46798" x="10845800" y="5105400"/>
          <p14:tracePt t="46804" x="10871200" y="5092700"/>
          <p14:tracePt t="46815" x="10902950" y="5080000"/>
          <p14:tracePt t="46833" x="10934700" y="5054600"/>
          <p14:tracePt t="46848" x="10966450" y="5016500"/>
          <p14:tracePt t="46865" x="11023600" y="4946650"/>
          <p14:tracePt t="46882" x="11074400" y="4876800"/>
          <p14:tracePt t="46898" x="11118850" y="4794250"/>
          <p14:tracePt t="46915" x="11150600" y="4711700"/>
          <p14:tracePt t="46932" x="11156950" y="4635500"/>
          <p14:tracePt t="46949" x="11156950" y="4578350"/>
          <p14:tracePt t="46965" x="11156950" y="4521200"/>
          <p14:tracePt t="46982" x="11156950" y="4470400"/>
          <p14:tracePt t="46999" x="11156950" y="4400550"/>
          <p14:tracePt t="47016" x="11125200" y="4298950"/>
          <p14:tracePt t="47032" x="11042650" y="4222750"/>
          <p14:tracePt t="47049" x="10947400" y="4152900"/>
          <p14:tracePt t="47065" x="10845800" y="4108450"/>
          <p14:tracePt t="47082" x="10756900" y="4089400"/>
          <p14:tracePt t="47099" x="10674350" y="4070350"/>
          <p14:tracePt t="47115" x="10553700" y="4057650"/>
          <p14:tracePt t="47132" x="10369550" y="4038600"/>
          <p14:tracePt t="47149" x="10198100" y="4038600"/>
          <p14:tracePt t="47165" x="10064750" y="4038600"/>
          <p14:tracePt t="47182" x="9937750" y="4070350"/>
          <p14:tracePt t="47199" x="9810750" y="4114800"/>
          <p14:tracePt t="47217" x="9677400" y="4197350"/>
          <p14:tracePt t="47232" x="9613900" y="4248150"/>
          <p14:tracePt t="47249" x="9556750" y="4311650"/>
          <p14:tracePt t="47265" x="9525000" y="4387850"/>
          <p14:tracePt t="47284" x="9493250" y="4495800"/>
          <p14:tracePt t="47291" x="9486900" y="4552950"/>
          <p14:tracePt t="47299" x="9467850" y="4616450"/>
          <p14:tracePt t="47315" x="9455150" y="4749800"/>
          <p14:tracePt t="47332" x="9436100" y="4876800"/>
          <p14:tracePt t="47349" x="9474200" y="5010150"/>
          <p14:tracePt t="47366" x="9556750" y="5118100"/>
          <p14:tracePt t="47382" x="9683750" y="5213350"/>
          <p14:tracePt t="47399" x="9842500" y="5276850"/>
          <p14:tracePt t="47417" x="10058400" y="5334000"/>
          <p14:tracePt t="47433" x="10185400" y="5378450"/>
          <p14:tracePt t="47449" x="10287000" y="5403850"/>
          <p14:tracePt t="47466" x="10363200" y="5429250"/>
          <p14:tracePt t="47482" x="10471150" y="5454650"/>
          <p14:tracePt t="47499" x="10591800" y="5492750"/>
          <p14:tracePt t="47516" x="10680700" y="5518150"/>
          <p14:tracePt t="47532" x="10712450" y="5518150"/>
          <p14:tracePt t="47549" x="10744200" y="5524500"/>
          <p14:tracePt t="47566" x="10756900" y="5524500"/>
          <p14:tracePt t="47583" x="10788650" y="5524500"/>
          <p14:tracePt t="47599" x="10858500" y="5537200"/>
          <p14:tracePt t="47617" x="10979150" y="5537200"/>
          <p14:tracePt t="47632" x="11068050" y="5537200"/>
          <p14:tracePt t="47649" x="11125200" y="5537200"/>
          <p14:tracePt t="47666" x="11137900" y="5537200"/>
          <p14:tracePt t="47683" x="11150600" y="5530850"/>
          <p14:tracePt t="47699" x="11156950" y="5524500"/>
          <p14:tracePt t="47716" x="11176000" y="5511800"/>
          <p14:tracePt t="47733" x="11201400" y="5499100"/>
          <p14:tracePt t="47749" x="11233150" y="5448300"/>
          <p14:tracePt t="47766" x="11252200" y="5416550"/>
          <p14:tracePt t="47783" x="11258550" y="5384800"/>
          <p14:tracePt t="47789" x="11258550" y="5378450"/>
          <p14:tracePt t="47799" x="11264900" y="5372100"/>
          <p14:tracePt t="47857" x="11264900" y="5353050"/>
          <p14:tracePt t="47866" x="11264900" y="5346700"/>
          <p14:tracePt t="47873" x="11264900" y="5321300"/>
          <p14:tracePt t="47883" x="11264900" y="5276850"/>
          <p14:tracePt t="47899" x="11264900" y="5181600"/>
          <p14:tracePt t="47916" x="11277600" y="5073650"/>
          <p14:tracePt t="47933" x="11290300" y="4978400"/>
          <p14:tracePt t="47949" x="11309350" y="4851400"/>
          <p14:tracePt t="47966" x="11322050" y="4718050"/>
          <p14:tracePt t="47983" x="11328400" y="4584700"/>
          <p14:tracePt t="48000" x="11341100" y="4406900"/>
          <p14:tracePt t="48016" x="11341100" y="4318000"/>
          <p14:tracePt t="48035" x="11334750" y="4254500"/>
          <p14:tracePt t="48050" x="11283950" y="4216400"/>
          <p14:tracePt t="48066" x="11163300" y="4178300"/>
          <p14:tracePt t="48083" x="11010900" y="4152900"/>
          <p14:tracePt t="48100" x="10833100" y="4127500"/>
          <p14:tracePt t="48117" x="10598150" y="4108450"/>
          <p14:tracePt t="48133" x="10388600" y="4083050"/>
          <p14:tracePt t="48150" x="10223500" y="4083050"/>
          <p14:tracePt t="48166" x="10096500" y="4083050"/>
          <p14:tracePt t="48183" x="10001250" y="4083050"/>
          <p14:tracePt t="48200" x="9874250" y="4133850"/>
          <p14:tracePt t="48216" x="9791700" y="4222750"/>
          <p14:tracePt t="48233" x="9759950" y="4318000"/>
          <p14:tracePt t="48250" x="9740900" y="4464050"/>
          <p14:tracePt t="48266" x="9740900" y="4635500"/>
          <p14:tracePt t="48283" x="9740900" y="4768850"/>
          <p14:tracePt t="48300" x="9740900" y="4883150"/>
          <p14:tracePt t="48316" x="9747250" y="4965700"/>
          <p14:tracePt t="48333" x="9766300" y="5035550"/>
          <p14:tracePt t="48350" x="9785350" y="5111750"/>
          <p14:tracePt t="48366" x="9823450" y="5200650"/>
          <p14:tracePt t="48384" x="9899650" y="5302250"/>
          <p14:tracePt t="48401" x="10026650" y="5416550"/>
          <p14:tracePt t="48416" x="10140950" y="5448300"/>
          <p14:tracePt t="48433" x="10229850" y="5467350"/>
          <p14:tracePt t="48450" x="10280650" y="5473700"/>
          <p14:tracePt t="48467" x="10337800" y="5486400"/>
          <p14:tracePt t="48483" x="10401300" y="5499100"/>
          <p14:tracePt t="48500" x="10471150" y="5511800"/>
          <p14:tracePt t="48517" x="10534650" y="5511800"/>
          <p14:tracePt t="48533" x="10560050" y="5524500"/>
          <p14:tracePt t="48550" x="10579100" y="5524500"/>
          <p14:tracePt t="48658" x="10579100" y="5518150"/>
          <p14:tracePt t="48666" x="10572750" y="5511800"/>
          <p14:tracePt t="48674" x="10566400" y="5511800"/>
          <p14:tracePt t="48683" x="10560050" y="5511800"/>
          <p14:tracePt t="48700" x="10528300" y="5499100"/>
          <p14:tracePt t="48717" x="10490200" y="5486400"/>
          <p14:tracePt t="48733" x="10477500" y="5486400"/>
          <p14:tracePt t="48825" x="10471150" y="5486400"/>
          <p14:tracePt t="48834" x="10452100" y="5486400"/>
          <p14:tracePt t="48858" x="10439400" y="5486400"/>
          <p14:tracePt t="48866" x="10433050" y="5480050"/>
          <p14:tracePt t="48874" x="10414000" y="5473700"/>
          <p14:tracePt t="48884" x="10401300" y="5473700"/>
          <p14:tracePt t="48900" x="10382250" y="5461000"/>
          <p14:tracePt t="48917" x="10344150" y="5454650"/>
          <p14:tracePt t="48934" x="10318750" y="5441950"/>
          <p14:tracePt t="48950" x="10299700" y="5441950"/>
          <p14:tracePt t="48967" x="10274300" y="5435600"/>
          <p14:tracePt t="48984" x="10248900" y="5429250"/>
          <p14:tracePt t="49001" x="10242550" y="5422900"/>
          <p14:tracePt t="49017" x="10223500" y="5416550"/>
          <p14:tracePt t="49170" x="10223500" y="5410200"/>
          <p14:tracePt t="49506" x="10210800" y="5410200"/>
          <p14:tracePt t="49602" x="10204450" y="5410200"/>
          <p14:tracePt t="49627" x="10198100" y="5410200"/>
          <p14:tracePt t="49938" x="10191750" y="5410200"/>
          <p14:tracePt t="49978" x="10185400" y="5410200"/>
          <p14:tracePt t="49994" x="10179050" y="5410200"/>
          <p14:tracePt t="50004" x="10166350" y="5397500"/>
          <p14:tracePt t="51697" x="10140950" y="5384800"/>
          <p14:tracePt t="51706" x="10077450" y="5365750"/>
          <p14:tracePt t="51713" x="10020300" y="5334000"/>
          <p14:tracePt t="51721" x="9950450" y="5321300"/>
          <p14:tracePt t="51737" x="9829800" y="5295900"/>
          <p14:tracePt t="51752" x="9696450" y="5283200"/>
          <p14:tracePt t="51769" x="9626600" y="5264150"/>
          <p14:tracePt t="51786" x="9613900" y="5264150"/>
          <p14:tracePt t="51802" x="9601200" y="5264150"/>
          <p14:tracePt t="51826" x="9594850" y="5264150"/>
          <p14:tracePt t="51836" x="9582150" y="5264150"/>
          <p14:tracePt t="51852" x="9563100" y="5264150"/>
          <p14:tracePt t="51869" x="9550400" y="5264150"/>
          <p14:tracePt t="51886" x="9531350" y="5270500"/>
          <p14:tracePt t="51919" x="9518650" y="5270500"/>
          <p14:tracePt t="52281" x="9505950" y="5270500"/>
          <p14:tracePt t="52290" x="9493250" y="5270500"/>
          <p14:tracePt t="52298" x="9486900" y="5264150"/>
          <p14:tracePt t="52305" x="9474200" y="5264150"/>
          <p14:tracePt t="52321" x="9442450" y="5238750"/>
          <p14:tracePt t="52336" x="9429750" y="5232400"/>
          <p14:tracePt t="52489" x="9423400" y="5232400"/>
          <p14:tracePt t="52497" x="9410700" y="5219700"/>
          <p14:tracePt t="52505" x="9378950" y="5219700"/>
          <p14:tracePt t="52520" x="9328150" y="5181600"/>
          <p14:tracePt t="52536" x="9271000" y="5149850"/>
          <p14:tracePt t="52553" x="9213850" y="5118100"/>
          <p14:tracePt t="52570" x="9156700" y="5080000"/>
          <p14:tracePt t="52587" x="9086850" y="5048250"/>
          <p14:tracePt t="52603" x="9023350" y="5029200"/>
          <p14:tracePt t="52620" x="8947150" y="5003800"/>
          <p14:tracePt t="52636" x="8820150" y="4978400"/>
          <p14:tracePt t="52653" x="8693150" y="4940300"/>
          <p14:tracePt t="52670" x="8540750" y="4914900"/>
          <p14:tracePt t="52687" x="8362950" y="4895850"/>
          <p14:tracePt t="52703" x="8159750" y="4864100"/>
          <p14:tracePt t="52722" x="7823200" y="4813300"/>
          <p14:tracePt t="52737" x="7658100" y="4800600"/>
          <p14:tracePt t="52753" x="7531100" y="4800600"/>
          <p14:tracePt t="52770" x="7442200" y="4800600"/>
          <p14:tracePt t="52787" x="7391400" y="4838700"/>
          <p14:tracePt t="52803" x="7334250" y="4864100"/>
          <p14:tracePt t="52820" x="7289800" y="4895850"/>
          <p14:tracePt t="52837" x="7258050" y="4914900"/>
          <p14:tracePt t="52854" x="7245350" y="4927600"/>
          <p14:tracePt t="52870" x="7232650" y="4933950"/>
          <p14:tracePt t="52903" x="7232650" y="4946650"/>
          <p14:tracePt t="52920" x="7245350" y="4972050"/>
          <p14:tracePt t="52937" x="7315200" y="5003800"/>
          <p14:tracePt t="52953" x="7366000" y="5010150"/>
          <p14:tracePt t="52970" x="7410450" y="5010150"/>
          <p14:tracePt t="52987" x="7435850" y="5003800"/>
          <p14:tracePt t="53004" x="7493000" y="4953000"/>
          <p14:tracePt t="53020" x="7594600" y="4832350"/>
          <p14:tracePt t="53037" x="7708900" y="4679950"/>
          <p14:tracePt t="53054" x="7791450" y="4508500"/>
          <p14:tracePt t="53070" x="7848600" y="4356100"/>
          <p14:tracePt t="53087" x="7854950" y="4197350"/>
          <p14:tracePt t="53105" x="7861300" y="4006850"/>
          <p14:tracePt t="53120" x="7861300" y="3905250"/>
          <p14:tracePt t="53137" x="7835900" y="3803650"/>
          <p14:tracePt t="53154" x="7778750" y="3714750"/>
          <p14:tracePt t="53171" x="7670800" y="3625850"/>
          <p14:tracePt t="53187" x="7461250" y="3530600"/>
          <p14:tracePt t="53204" x="7258050" y="3448050"/>
          <p14:tracePt t="53220" x="7131050" y="3378200"/>
          <p14:tracePt t="53237" x="7067550" y="3346450"/>
          <p14:tracePt t="53254" x="7023100" y="3327400"/>
          <p14:tracePt t="53271" x="6985000" y="3308350"/>
          <p14:tracePt t="53287" x="6927850" y="3282950"/>
          <p14:tracePt t="53291" x="6889750" y="3270250"/>
          <p14:tracePt t="53305" x="6864350" y="3251200"/>
          <p14:tracePt t="53321" x="6826250" y="3238500"/>
          <p14:tracePt t="53337" x="6800850" y="3232150"/>
          <p14:tracePt t="53354" x="6775450" y="3225800"/>
          <p14:tracePt t="53371" x="6762750" y="3225800"/>
          <p14:tracePt t="53387" x="6737350" y="3219450"/>
          <p14:tracePt t="53404" x="6724650" y="3219450"/>
          <p14:tracePt t="53421" x="6718300" y="3219450"/>
          <p14:tracePt t="53454" x="6711950" y="3219450"/>
          <p14:tracePt t="53471" x="6699250" y="3225800"/>
          <p14:tracePt t="53487" x="6699250" y="3238500"/>
          <p14:tracePt t="53504" x="6699250" y="3244850"/>
          <p14:tracePt t="53578" x="6711950" y="3251200"/>
          <p14:tracePt t="53585" x="6718300" y="3251200"/>
          <p14:tracePt t="53594" x="6731000" y="3251200"/>
          <p14:tracePt t="53604" x="6737350" y="3251200"/>
          <p14:tracePt t="53621" x="6750050" y="3251200"/>
          <p14:tracePt t="53756" x="6756400" y="3251200"/>
          <p14:tracePt t="54226" x="6762750" y="3251200"/>
          <p14:tracePt t="54250" x="6775450" y="3251200"/>
          <p14:tracePt t="54259" x="6788150" y="3251200"/>
          <p14:tracePt t="54266" x="6819900" y="3244850"/>
          <p14:tracePt t="54274" x="6845300" y="3238500"/>
          <p14:tracePt t="54288" x="6921500" y="3200400"/>
          <p14:tracePt t="54305" x="6997700" y="3149600"/>
          <p14:tracePt t="54322" x="7067550" y="3098800"/>
          <p14:tracePt t="54338" x="7156450" y="3016250"/>
          <p14:tracePt t="54355" x="7226300" y="2952750"/>
          <p14:tracePt t="54372" x="7296150" y="2889250"/>
          <p14:tracePt t="54389" x="7340600" y="2857500"/>
          <p14:tracePt t="54405" x="7378700" y="2825750"/>
          <p14:tracePt t="54422" x="7416800" y="2800350"/>
          <p14:tracePt t="54439" x="7435850" y="2774950"/>
          <p14:tracePt t="54455" x="7454900" y="2736850"/>
          <p14:tracePt t="54473" x="7473950" y="2692400"/>
          <p14:tracePt t="54489" x="7493000" y="2667000"/>
          <p14:tracePt t="54505" x="7505700" y="2654300"/>
          <p14:tracePt t="54522" x="7505700" y="2647950"/>
          <p14:tracePt t="54539" x="7512050" y="2641600"/>
          <p14:tracePt t="54755" x="7518400" y="2635250"/>
          <p14:tracePt t="54762" x="7524750" y="2635250"/>
          <p14:tracePt t="54772" x="7531100" y="2628900"/>
          <p14:tracePt t="54789" x="7550150" y="2603500"/>
          <p14:tracePt t="54794" x="7556500" y="2603500"/>
          <p14:tracePt t="54806" x="7569200" y="2590800"/>
          <p14:tracePt t="54822" x="7588250" y="2571750"/>
          <p14:tracePt t="54839" x="7613650" y="2546350"/>
          <p14:tracePt t="54856" x="7626350" y="2533650"/>
          <p14:tracePt t="54873" x="7658100" y="2489200"/>
          <p14:tracePt t="54889" x="7670800" y="2457450"/>
          <p14:tracePt t="54906" x="7670800" y="2444750"/>
          <p14:tracePt t="54922" x="7670800" y="2438400"/>
          <p14:tracePt t="54939" x="7670800" y="2425700"/>
          <p14:tracePt t="55171" x="7683500" y="2413000"/>
          <p14:tracePt t="55179" x="7683500" y="2406650"/>
          <p14:tracePt t="55189" x="7689850" y="2400300"/>
          <p14:tracePt t="55206" x="7696200" y="2387600"/>
          <p14:tracePt t="55223" x="7702550" y="2362200"/>
          <p14:tracePt t="55239" x="7715250" y="2336800"/>
          <p14:tracePt t="55258" x="7715250" y="2317750"/>
          <p14:tracePt t="55273" x="7715250" y="2311400"/>
          <p14:tracePt t="55307" x="7708900" y="2298700"/>
          <p14:tracePt t="55323" x="7594600" y="2279650"/>
          <p14:tracePt t="55339" x="7480300" y="2260600"/>
          <p14:tracePt t="55356" x="7397750" y="2260600"/>
          <p14:tracePt t="55373" x="7334250" y="2260600"/>
          <p14:tracePt t="55389" x="7200900" y="2311400"/>
          <p14:tracePt t="55406" x="6877050" y="2400300"/>
          <p14:tracePt t="55423" x="6534150" y="2546350"/>
          <p14:tracePt t="55440" x="6197600" y="2724150"/>
          <p14:tracePt t="55457" x="5702300" y="3028950"/>
          <p14:tracePt t="55473" x="5454650" y="3219450"/>
          <p14:tracePt t="55490" x="5245100" y="3409950"/>
          <p14:tracePt t="55506" x="5118100" y="3562350"/>
          <p14:tracePt t="55523" x="5022850" y="3695700"/>
          <p14:tracePt t="55540" x="4908550" y="3848100"/>
          <p14:tracePt t="55556" x="4787900" y="3981450"/>
          <p14:tracePt t="55573" x="4603750" y="4146550"/>
          <p14:tracePt t="55590" x="4457700" y="4318000"/>
          <p14:tracePt t="55606" x="4349750" y="4502150"/>
          <p14:tracePt t="55623" x="4279900" y="4699000"/>
          <p14:tracePt t="55640" x="4254500" y="4889500"/>
          <p14:tracePt t="55657" x="4254500" y="5124450"/>
          <p14:tracePt t="55674" x="4273550" y="5238750"/>
          <p14:tracePt t="55690" x="4337050" y="5353050"/>
          <p14:tracePt t="55706" x="4406900" y="5448300"/>
          <p14:tracePt t="55723" x="4502150" y="5537200"/>
          <p14:tracePt t="55740" x="4603750" y="5607050"/>
          <p14:tracePt t="55756" x="4711700" y="5670550"/>
          <p14:tracePt t="55773" x="4800600" y="5740400"/>
          <p14:tracePt t="55790" x="4876800" y="5803900"/>
          <p14:tracePt t="55796" x="4927600" y="5829300"/>
          <p14:tracePt t="55806" x="4972050" y="5861050"/>
          <p14:tracePt t="55823" x="5041900" y="5905500"/>
          <p14:tracePt t="55840" x="5124450" y="5930900"/>
          <p14:tracePt t="55857" x="5226050" y="5949950"/>
          <p14:tracePt t="55873" x="5283200" y="5949950"/>
          <p14:tracePt t="55890" x="5378450" y="5962650"/>
          <p14:tracePt t="55906" x="5518150" y="5956300"/>
          <p14:tracePt t="55923" x="5670550" y="5930900"/>
          <p14:tracePt t="55939" x="5848350" y="5892800"/>
          <p14:tracePt t="55957" x="6019800" y="5848350"/>
          <p14:tracePt t="55973" x="6134100" y="5791200"/>
          <p14:tracePt t="55990" x="6235700" y="5740400"/>
          <p14:tracePt t="56007" x="6330950" y="5670550"/>
          <p14:tracePt t="56023" x="6413500" y="5613400"/>
          <p14:tracePt t="56042" x="6483350" y="5524500"/>
          <p14:tracePt t="56057" x="6496050" y="5448300"/>
          <p14:tracePt t="56073" x="6515100" y="5416550"/>
          <p14:tracePt t="56090" x="6515100" y="5391150"/>
          <p14:tracePt t="56107" x="6527800" y="5365750"/>
          <p14:tracePt t="56123" x="6540500" y="5346700"/>
          <p14:tracePt t="56140" x="6540500" y="5340350"/>
          <p14:tracePt t="56157" x="6546850" y="5334000"/>
          <p14:tracePt t="56522" x="6546850" y="5327650"/>
          <p14:tracePt t="56531" x="6534150" y="5327650"/>
          <p14:tracePt t="56540" x="6521450" y="5327650"/>
          <p14:tracePt t="56557" x="6508750" y="5327650"/>
          <p14:tracePt t="56574" x="6496050" y="5327650"/>
          <p14:tracePt t="56590" x="6464300" y="5334000"/>
          <p14:tracePt t="56607" x="6432550" y="5353050"/>
          <p14:tracePt t="56624" x="6400800" y="5353050"/>
          <p14:tracePt t="56641" x="6388100" y="5359400"/>
          <p14:tracePt t="56657" x="6375400" y="5372100"/>
          <p14:tracePt t="56674" x="6369050" y="5378450"/>
          <p14:tracePt t="56690" x="6356350" y="5378450"/>
          <p14:tracePt t="56906" x="6350000" y="5378450"/>
          <p14:tracePt t="57067" x="6343650" y="5378450"/>
          <p14:tracePt t="57075" x="6343650" y="5372100"/>
          <p14:tracePt t="57085" x="6350000" y="5372100"/>
          <p14:tracePt t="57091" x="6356350" y="5365750"/>
          <p14:tracePt t="57108" x="6381750" y="5353050"/>
          <p14:tracePt t="57124" x="6400800" y="5340350"/>
          <p14:tracePt t="57141" x="6413500" y="5334000"/>
          <p14:tracePt t="57158" x="6426200" y="5334000"/>
          <p14:tracePt t="57191" x="6438900" y="5327650"/>
          <p14:tracePt t="57211" x="6445250" y="5321300"/>
          <p14:tracePt t="57235" x="6451600" y="5314950"/>
          <p14:tracePt t="57268" x="6451600" y="5308600"/>
          <p14:tracePt t="57275" x="6451600" y="5302250"/>
          <p14:tracePt t="57298" x="6451600" y="5295900"/>
          <p14:tracePt t="57419" x="6445250" y="5295900"/>
          <p14:tracePt t="57434" x="6432550" y="5302250"/>
          <p14:tracePt t="57442" x="6419850" y="5308600"/>
          <p14:tracePt t="57450" x="6413500" y="5314950"/>
          <p14:tracePt t="57461" x="6407150" y="5314950"/>
          <p14:tracePt t="57475" x="6400800" y="5321300"/>
          <p14:tracePt t="57491" x="6394450" y="5321300"/>
          <p14:tracePt t="57508" x="6381750" y="5327650"/>
          <p14:tracePt t="57525" x="6375400" y="5334000"/>
          <p14:tracePt t="57541" x="6369050" y="5340350"/>
          <p14:tracePt t="57558" x="6362700" y="5346700"/>
          <p14:tracePt t="57575" x="6362700" y="5353050"/>
          <p14:tracePt t="57591" x="6350000" y="5359400"/>
          <p14:tracePt t="57609" x="6337300" y="5365750"/>
          <p14:tracePt t="57625" x="6330950" y="5365750"/>
          <p14:tracePt t="57642" x="6318250" y="5365750"/>
          <p14:tracePt t="57658" x="6305550" y="5365750"/>
          <p14:tracePt t="57675" x="6292850" y="5365750"/>
          <p14:tracePt t="57692" x="6286500" y="5365750"/>
          <p14:tracePt t="57804" x="6273800" y="5372100"/>
          <p14:tracePt t="57810" x="6273800" y="5378450"/>
          <p14:tracePt t="57827" x="6267450" y="5378450"/>
          <p14:tracePt t="57841" x="6261100" y="5391150"/>
          <p14:tracePt t="57858" x="6254750" y="5397500"/>
          <p14:tracePt t="57875" x="6254750" y="5410200"/>
          <p14:tracePt t="57892" x="6248400" y="5416550"/>
          <p14:tracePt t="57908" x="6235700" y="5429250"/>
          <p14:tracePt t="57925" x="6229350" y="5435600"/>
          <p14:tracePt t="57958" x="6223000" y="5441950"/>
          <p14:tracePt t="58003" x="6223000" y="5448300"/>
          <p14:tracePt t="58027" x="6216650" y="5448300"/>
          <p14:tracePt t="58034" x="6216650" y="5422900"/>
          <p14:tracePt t="58043" x="6216650" y="5359400"/>
          <p14:tracePt t="58059" x="6216650" y="5200650"/>
          <p14:tracePt t="58075" x="6216650" y="5041900"/>
          <p14:tracePt t="58092" x="6216650" y="4864100"/>
          <p14:tracePt t="58109" x="6254750" y="4692650"/>
          <p14:tracePt t="58125" x="6350000" y="4495800"/>
          <p14:tracePt t="58142" x="6438900" y="4343400"/>
          <p14:tracePt t="58159" x="6508750" y="4210050"/>
          <p14:tracePt t="58175" x="6534150" y="4152900"/>
          <p14:tracePt t="58192" x="6546850" y="4095750"/>
          <p14:tracePt t="58209" x="6572250" y="4025900"/>
          <p14:tracePt t="58225" x="6578600" y="3987800"/>
          <p14:tracePt t="58242" x="6591300" y="3975100"/>
          <p14:tracePt t="58259" x="6591300" y="3956050"/>
          <p14:tracePt t="58306" x="6591300" y="3949700"/>
          <p14:tracePt t="58371" x="6591300" y="3943350"/>
          <p14:tracePt t="58379" x="6591300" y="3930650"/>
          <p14:tracePt t="58387" x="6591300" y="3917950"/>
          <p14:tracePt t="58397" x="6591300" y="3911600"/>
          <p14:tracePt t="58409" x="6591300" y="3892550"/>
          <p14:tracePt t="58425" x="6565900" y="3854450"/>
          <p14:tracePt t="58442" x="6540500" y="3803650"/>
          <p14:tracePt t="58459" x="6489700" y="3727450"/>
          <p14:tracePt t="58475" x="6419850" y="3657600"/>
          <p14:tracePt t="58492" x="6369050" y="3600450"/>
          <p14:tracePt t="58509" x="6318250" y="3562350"/>
          <p14:tracePt t="58526" x="6292850" y="3556000"/>
          <p14:tracePt t="58542" x="6273800" y="3536950"/>
          <p14:tracePt t="58559" x="6248400" y="3536950"/>
          <p14:tracePt t="58576" x="6235700" y="3536950"/>
          <p14:tracePt t="58593" x="6203950" y="3536950"/>
          <p14:tracePt t="58609" x="6172200" y="3536950"/>
          <p14:tracePt t="58626" x="6140450" y="3536950"/>
          <p14:tracePt t="58642" x="6089650" y="3543300"/>
          <p14:tracePt t="58659" x="6026150" y="3587750"/>
          <p14:tracePt t="58676" x="5930900" y="3644900"/>
          <p14:tracePt t="58692" x="5810250" y="3708400"/>
          <p14:tracePt t="58709" x="5632450" y="3790950"/>
          <p14:tracePt t="58726" x="5416550" y="3886200"/>
          <p14:tracePt t="58742" x="5168900" y="4000500"/>
          <p14:tracePt t="58759" x="4953000" y="4121150"/>
          <p14:tracePt t="58776" x="4749800" y="4260850"/>
          <p14:tracePt t="58793" x="4578350" y="4413250"/>
          <p14:tracePt t="58809" x="4546600" y="4470400"/>
          <p14:tracePt t="58826" x="4527550" y="4521200"/>
          <p14:tracePt t="58843" x="4527550" y="4565650"/>
          <p14:tracePt t="58860" x="4521200" y="4610100"/>
          <p14:tracePt t="58876" x="4521200" y="4711700"/>
          <p14:tracePt t="58892" x="4521200" y="4845050"/>
          <p14:tracePt t="58909" x="4521200" y="4997450"/>
          <p14:tracePt t="58926" x="4533900" y="5118100"/>
          <p14:tracePt t="58943" x="4572000" y="5219700"/>
          <p14:tracePt t="58959" x="4597400" y="5276850"/>
          <p14:tracePt t="58976" x="4622800" y="5314950"/>
          <p14:tracePt t="58993" x="4679950" y="5378450"/>
          <p14:tracePt t="59009" x="4743450" y="5429250"/>
          <p14:tracePt t="59026" x="4806950" y="5473700"/>
          <p14:tracePt t="59043" x="4864100" y="5505450"/>
          <p14:tracePt t="59059" x="4883150" y="5524500"/>
          <p14:tracePt t="59076" x="4895850" y="5549900"/>
          <p14:tracePt t="59093" x="4895850" y="5588000"/>
          <p14:tracePt t="59109" x="4895850" y="5600700"/>
          <p14:tracePt t="59126" x="4902200" y="5626100"/>
          <p14:tracePt t="59235" x="4965700" y="5638800"/>
          <p14:tracePt t="59243" x="5022850" y="5657850"/>
          <p14:tracePt t="59251" x="5080000" y="5670550"/>
          <p14:tracePt t="59259" x="5105400" y="5683250"/>
          <p14:tracePt t="59276" x="5175250" y="5689600"/>
          <p14:tracePt t="59293" x="5226050" y="5708650"/>
          <p14:tracePt t="59298" x="5238750" y="5715000"/>
          <p14:tracePt t="59309" x="5264150" y="5715000"/>
          <p14:tracePt t="59326" x="5308600" y="5721350"/>
          <p14:tracePt t="59343" x="5372100" y="5721350"/>
          <p14:tracePt t="59360" x="5441950" y="5721350"/>
          <p14:tracePt t="59378" x="5549900" y="5721350"/>
          <p14:tracePt t="59393" x="5619750" y="5721350"/>
          <p14:tracePt t="59410" x="5664200" y="5721350"/>
          <p14:tracePt t="59426" x="5708650" y="5715000"/>
          <p14:tracePt t="59443" x="5759450" y="5708650"/>
          <p14:tracePt t="59460" x="5816600" y="5695950"/>
          <p14:tracePt t="59476" x="5835650" y="5683250"/>
          <p14:tracePt t="59493" x="5861050" y="5657850"/>
          <p14:tracePt t="59510" x="5873750" y="5638800"/>
          <p14:tracePt t="59526" x="5899150" y="5594350"/>
          <p14:tracePt t="59543" x="5911850" y="5562600"/>
          <p14:tracePt t="59560" x="5937250" y="5511800"/>
          <p14:tracePt t="59578" x="5969000" y="5435600"/>
          <p14:tracePt t="59593" x="6000750" y="5378450"/>
          <p14:tracePt t="59610" x="6013450" y="5334000"/>
          <p14:tracePt t="59627" x="6032500" y="5302250"/>
          <p14:tracePt t="59643" x="6051550" y="5283200"/>
          <p14:tracePt t="59660" x="6076950" y="5257800"/>
          <p14:tracePt t="59677" x="6096000" y="5226050"/>
          <p14:tracePt t="59693" x="6134100" y="5143500"/>
          <p14:tracePt t="59710" x="6159500" y="5029200"/>
          <p14:tracePt t="59727" x="6184900" y="4864100"/>
          <p14:tracePt t="59743" x="6216650" y="4686300"/>
          <p14:tracePt t="59760" x="6248400" y="4514850"/>
          <p14:tracePt t="59778" x="6299200" y="4343400"/>
          <p14:tracePt t="59793" x="6324600" y="4286250"/>
          <p14:tracePt t="59810" x="6324600" y="4254500"/>
          <p14:tracePt t="59827" x="6330950" y="4241800"/>
          <p14:tracePt t="59844" x="6343650" y="4210050"/>
          <p14:tracePt t="59860" x="6350000" y="4178300"/>
          <p14:tracePt t="59877" x="6356350" y="4152900"/>
          <p14:tracePt t="59893" x="6369050" y="4133850"/>
          <p14:tracePt t="59910" x="6369050" y="4108450"/>
          <p14:tracePt t="59927" x="6375400" y="4095750"/>
          <p14:tracePt t="59944" x="6375400" y="4076700"/>
          <p14:tracePt t="59961" x="6375400" y="4064000"/>
          <p14:tracePt t="59977" x="6394450" y="4019550"/>
          <p14:tracePt t="59993" x="6413500" y="3981450"/>
          <p14:tracePt t="60010" x="6419850" y="3949700"/>
          <p14:tracePt t="60027" x="6438900" y="3917950"/>
          <p14:tracePt t="60044" x="6445250" y="3886200"/>
          <p14:tracePt t="60060" x="6451600" y="3860800"/>
          <p14:tracePt t="60077" x="6451600" y="3848100"/>
          <p14:tracePt t="60094" x="6457950" y="3835400"/>
          <p14:tracePt t="60127" x="6457950" y="3816350"/>
          <p14:tracePt t="60144" x="6457950" y="3797300"/>
          <p14:tracePt t="60162" x="6438900" y="3740150"/>
          <p14:tracePt t="60177" x="6413500" y="3695700"/>
          <p14:tracePt t="60194" x="6375400" y="3657600"/>
          <p14:tracePt t="60210" x="6324600" y="3619500"/>
          <p14:tracePt t="60227" x="6292850" y="3594100"/>
          <p14:tracePt t="60244" x="6242050" y="3575050"/>
          <p14:tracePt t="60260" x="6178550" y="3549650"/>
          <p14:tracePt t="60277" x="6108700" y="3530600"/>
          <p14:tracePt t="60294" x="6051550" y="3524250"/>
          <p14:tracePt t="60298" x="6019800" y="3524250"/>
          <p14:tracePt t="60311" x="5994400" y="3524250"/>
          <p14:tracePt t="60327" x="5930900" y="3524250"/>
          <p14:tracePt t="60344" x="5848350" y="3568700"/>
          <p14:tracePt t="60362" x="5727700" y="3689350"/>
          <p14:tracePt t="60377" x="5651500" y="3810000"/>
          <p14:tracePt t="60394" x="5556250" y="3962400"/>
          <p14:tracePt t="60411" x="5441950" y="4171950"/>
          <p14:tracePt t="60427" x="5327650" y="4381500"/>
          <p14:tracePt t="60444" x="5226050" y="4610100"/>
          <p14:tracePt t="60461" x="5105400" y="4870450"/>
          <p14:tracePt t="60477" x="4991100" y="5099050"/>
          <p14:tracePt t="60494" x="4921250" y="5283200"/>
          <p14:tracePt t="60511" x="4876800" y="5454650"/>
          <p14:tracePt t="60528" x="4864100" y="5575300"/>
          <p14:tracePt t="60544" x="4845050" y="5670550"/>
          <p14:tracePt t="60561" x="4845050" y="5746750"/>
          <p14:tracePt t="60577" x="4845050" y="5784850"/>
          <p14:tracePt t="60594" x="4845050" y="5835650"/>
          <p14:tracePt t="60611" x="4845050" y="5886450"/>
          <p14:tracePt t="60627" x="4845050" y="5937250"/>
          <p14:tracePt t="60644" x="4864100" y="5988050"/>
          <p14:tracePt t="60661" x="4876800" y="6007100"/>
          <p14:tracePt t="60678" x="4876800" y="6019800"/>
          <p14:tracePt t="60694" x="4889500" y="6026150"/>
          <p14:tracePt t="60711" x="4908550" y="6026150"/>
          <p14:tracePt t="60728" x="4959350" y="6026150"/>
          <p14:tracePt t="60746" x="5111750" y="6026150"/>
          <p14:tracePt t="60761" x="5295900" y="6007100"/>
          <p14:tracePt t="60778" x="5467350" y="5949950"/>
          <p14:tracePt t="60794" x="5581650" y="5905500"/>
          <p14:tracePt t="60811" x="5651500" y="5861050"/>
          <p14:tracePt t="60828" x="5683250" y="5822950"/>
          <p14:tracePt t="60844" x="5702300" y="5791200"/>
          <p14:tracePt t="60861" x="5734050" y="5765800"/>
          <p14:tracePt t="60878" x="5772150" y="5734050"/>
          <p14:tracePt t="60894" x="5816600" y="5708650"/>
          <p14:tracePt t="60911" x="5822950" y="5702300"/>
          <p14:tracePt t="61099" x="5835650" y="5702300"/>
          <p14:tracePt t="61107" x="5867400" y="5689600"/>
          <p14:tracePt t="61117" x="5886450" y="5689600"/>
          <p14:tracePt t="61128" x="5924550" y="5676900"/>
          <p14:tracePt t="61145" x="6007100" y="5632450"/>
          <p14:tracePt t="61161" x="6057900" y="5607050"/>
          <p14:tracePt t="61178" x="6134100" y="5556250"/>
          <p14:tracePt t="61195" x="6172200" y="5518150"/>
          <p14:tracePt t="61211" x="6191250" y="5461000"/>
          <p14:tracePt t="61228" x="6223000" y="5403850"/>
          <p14:tracePt t="61245" x="6292850" y="5295900"/>
          <p14:tracePt t="61261" x="6381750" y="5181600"/>
          <p14:tracePt t="61278" x="6445250" y="5092700"/>
          <p14:tracePt t="61295" x="6489700" y="5035550"/>
          <p14:tracePt t="61301" x="6502400" y="5010150"/>
          <p14:tracePt t="61311" x="6515100" y="4997450"/>
          <p14:tracePt t="61329" x="6565900" y="4940300"/>
          <p14:tracePt t="61347" x="6692900" y="4857750"/>
          <p14:tracePt t="61361" x="6826250" y="4800600"/>
          <p14:tracePt t="61378" x="6934200" y="4749800"/>
          <p14:tracePt t="61395" x="6991350" y="4718050"/>
          <p14:tracePt t="61412" x="7010400" y="4711700"/>
          <p14:tracePt t="61428" x="7023100" y="4699000"/>
          <p14:tracePt t="61445" x="7061200" y="4692650"/>
          <p14:tracePt t="61462" x="7067550" y="4679950"/>
          <p14:tracePt t="61478" x="7099300" y="4641850"/>
          <p14:tracePt t="61495" x="7112000" y="4622800"/>
          <p14:tracePt t="61512" x="7118350" y="4616450"/>
          <p14:tracePt t="61530" x="7118350" y="4603750"/>
          <p14:tracePt t="61579" x="7131050" y="4603750"/>
          <p14:tracePt t="61595" x="7137400" y="4603750"/>
          <p14:tracePt t="61651" x="7143750" y="4603750"/>
          <p14:tracePt t="61659" x="7150100" y="4597400"/>
          <p14:tracePt t="61667" x="7150100" y="4584700"/>
          <p14:tracePt t="61678" x="7150100" y="4565650"/>
          <p14:tracePt t="61695" x="7175500" y="4514850"/>
          <p14:tracePt t="61712" x="7207250" y="4438650"/>
          <p14:tracePt t="61730" x="7296150" y="4279900"/>
          <p14:tracePt t="61745" x="7378700" y="4165600"/>
          <p14:tracePt t="61762" x="7473950" y="4038600"/>
          <p14:tracePt t="61779" x="7581900" y="3917950"/>
          <p14:tracePt t="61796" x="7683500" y="3771900"/>
          <p14:tracePt t="61812" x="7734300" y="3644900"/>
          <p14:tracePt t="61829" x="7740650" y="3505200"/>
          <p14:tracePt t="61845" x="7734300" y="3378200"/>
          <p14:tracePt t="61862" x="7677150" y="3276600"/>
          <p14:tracePt t="61879" x="7569200" y="3225800"/>
          <p14:tracePt t="61895" x="7423150" y="3194050"/>
          <p14:tracePt t="61912" x="7270750" y="3187700"/>
          <p14:tracePt t="61929" x="6927850" y="3187700"/>
          <p14:tracePt t="61945" x="6578600" y="3187700"/>
          <p14:tracePt t="61962" x="6248400" y="3232150"/>
          <p14:tracePt t="61979" x="6032500" y="3282950"/>
          <p14:tracePt t="61995" x="5880100" y="3333750"/>
          <p14:tracePt t="62012" x="5797550" y="3371850"/>
          <p14:tracePt t="62028" x="5702300" y="3429000"/>
          <p14:tracePt t="62045" x="5632450" y="3505200"/>
          <p14:tracePt t="62062" x="5556250" y="3632200"/>
          <p14:tracePt t="62079" x="5467350" y="3797300"/>
          <p14:tracePt t="62095" x="5321300" y="4095750"/>
          <p14:tracePt t="62112" x="5219700" y="4406900"/>
          <p14:tracePt t="62129" x="5086350" y="4876800"/>
          <p14:tracePt t="62146" x="5054600" y="5086350"/>
          <p14:tracePt t="62162" x="5041900" y="5238750"/>
          <p14:tracePt t="62179" x="5041900" y="5334000"/>
          <p14:tracePt t="62196" x="5041900" y="5391150"/>
          <p14:tracePt t="62212" x="5041900" y="5410200"/>
          <p14:tracePt t="62229" x="5054600" y="5435600"/>
          <p14:tracePt t="62246" x="5105400" y="5454650"/>
          <p14:tracePt t="62262" x="5181600" y="5486400"/>
          <p14:tracePt t="62279" x="5270500" y="5524500"/>
          <p14:tracePt t="62296" x="5334000" y="5556250"/>
          <p14:tracePt t="62301" x="5372100" y="5581650"/>
          <p14:tracePt t="62313" x="5416550" y="5607050"/>
          <p14:tracePt t="62331" x="5435600" y="5613400"/>
          <p14:tracePt t="62346" x="5448300" y="5626100"/>
          <p14:tracePt t="62362" x="5454650" y="5626100"/>
          <p14:tracePt t="62379" x="5467350" y="5626100"/>
          <p14:tracePt t="62396" x="5480050" y="5626100"/>
          <p14:tracePt t="62412" x="5486400" y="5600700"/>
          <p14:tracePt t="62429" x="5505450" y="5575300"/>
          <p14:tracePt t="62446" x="5524500" y="5556250"/>
          <p14:tracePt t="62462" x="5549900" y="5537200"/>
          <p14:tracePt t="62479" x="5575300" y="5518150"/>
          <p14:tracePt t="62496" x="5575300" y="5511800"/>
          <p14:tracePt t="62547" x="5581650" y="5505450"/>
          <p14:tracePt t="62555" x="5588000" y="5505450"/>
          <p14:tracePt t="62730" x="5600700" y="5499100"/>
          <p14:tracePt t="62739" x="5619750" y="5492750"/>
          <p14:tracePt t="62747" x="5632450" y="5486400"/>
          <p14:tracePt t="62763" x="5676900" y="5467350"/>
          <p14:tracePt t="62779" x="5727700" y="5461000"/>
          <p14:tracePt t="62796" x="5835650" y="5429250"/>
          <p14:tracePt t="62804" x="5867400" y="5422900"/>
          <p14:tracePt t="62813" x="5905500" y="5403850"/>
          <p14:tracePt t="62829" x="5975350" y="5372100"/>
          <p14:tracePt t="62846" x="6013450" y="5365750"/>
          <p14:tracePt t="62863" x="6045200" y="5340350"/>
          <p14:tracePt t="62879" x="6051550" y="5340350"/>
          <p14:tracePt t="62896" x="6076950" y="5340350"/>
          <p14:tracePt t="62914" x="6083300" y="5340350"/>
          <p14:tracePt t="63131" x="6089650" y="5340350"/>
          <p14:tracePt t="63139" x="6096000" y="5340350"/>
          <p14:tracePt t="63163" x="6102350" y="5340350"/>
          <p14:tracePt t="63195" x="6115050" y="5346700"/>
          <p14:tracePt t="63219" x="6121400" y="5353050"/>
          <p14:tracePt t="63227" x="6127750" y="5353050"/>
          <p14:tracePt t="63235" x="6127750" y="5359400"/>
          <p14:tracePt t="63247" x="6140450" y="5372100"/>
          <p14:tracePt t="63263" x="6153150" y="5384800"/>
          <p14:tracePt t="63280" x="6172200" y="5403850"/>
          <p14:tracePt t="63298" x="6184900" y="5416550"/>
          <p14:tracePt t="63313" x="6191250" y="5416550"/>
          <p14:tracePt t="63331" x="6197600" y="5416550"/>
          <p14:tracePt t="63348" x="6203950" y="5416550"/>
          <p14:tracePt t="63379" x="6210300" y="5416550"/>
          <p14:tracePt t="63387" x="6216650" y="5416550"/>
          <p14:tracePt t="63396" x="6223000" y="5416550"/>
          <p14:tracePt t="63419" x="6235700" y="5416550"/>
          <p14:tracePt t="63436" x="6242050" y="5410200"/>
          <p14:tracePt t="63452" x="6248400" y="5403850"/>
          <p14:tracePt t="63555" x="6248400" y="5397500"/>
          <p14:tracePt t="63563" x="6248400" y="5384800"/>
          <p14:tracePt t="63571" x="6267450" y="5365750"/>
          <p14:tracePt t="63581" x="6273800" y="5365750"/>
          <p14:tracePt t="63597" x="6299200" y="5334000"/>
          <p14:tracePt t="63613" x="6318250" y="5308600"/>
          <p14:tracePt t="63630" x="6337300" y="5289550"/>
          <p14:tracePt t="63647" x="6356350" y="5257800"/>
          <p14:tracePt t="63663" x="6369050" y="5238750"/>
          <p14:tracePt t="63680" x="6381750" y="5207000"/>
          <p14:tracePt t="63698" x="6394450" y="5124450"/>
          <p14:tracePt t="63713" x="6413500" y="5060950"/>
          <p14:tracePt t="63730" x="6419850" y="4997450"/>
          <p14:tracePt t="63747" x="6426200" y="4953000"/>
          <p14:tracePt t="63764" x="6426200" y="4940300"/>
          <p14:tracePt t="63804" x="6426200" y="4933950"/>
          <p14:tracePt t="63814" x="6419850" y="4933950"/>
          <p14:tracePt t="63830" x="6400800" y="4933950"/>
          <p14:tracePt t="63847" x="6375400" y="4933950"/>
          <p14:tracePt t="63864" x="6369050" y="4927600"/>
          <p14:tracePt t="63880" x="6356350" y="4927600"/>
          <p14:tracePt t="63914" x="6350000" y="4927600"/>
          <p14:tracePt t="63930" x="6343650" y="4927600"/>
          <p14:tracePt t="64139" x="6337300" y="4927600"/>
          <p14:tracePt t="64963" x="6337300" y="4933950"/>
          <p14:tracePt t="64979" x="6350000" y="4933950"/>
          <p14:tracePt t="64988" x="6356350" y="4940300"/>
          <p14:tracePt t="64998" x="6369050" y="4946650"/>
          <p14:tracePt t="65015" x="6381750" y="4953000"/>
          <p14:tracePt t="65032" x="6407150" y="4965700"/>
          <p14:tracePt t="65048" x="6438900" y="4972050"/>
          <p14:tracePt t="65065" x="6464300" y="4978400"/>
          <p14:tracePt t="65083" x="6483350" y="4978400"/>
          <p14:tracePt t="65098" x="6489700" y="4984750"/>
          <p14:tracePt t="65147" x="6496050" y="4984750"/>
          <p14:tracePt t="65155" x="6508750" y="4991100"/>
          <p14:tracePt t="65172" x="6521450" y="4991100"/>
          <p14:tracePt t="65182" x="6527800" y="4997450"/>
          <p14:tracePt t="65198" x="6540500" y="4997450"/>
          <p14:tracePt t="65275" x="6546850" y="4997450"/>
          <p14:tracePt t="65307" x="6553200" y="4991100"/>
          <p14:tracePt t="65802" x="6553200" y="4984750"/>
          <p14:tracePt t="65819" x="6546850" y="4984750"/>
          <p14:tracePt t="65827" x="6540500" y="4984750"/>
          <p14:tracePt t="65899" x="6527800" y="4984750"/>
          <p14:tracePt t="65915" x="6521450" y="4984750"/>
          <p14:tracePt t="66483" x="6521450" y="4978400"/>
          <p14:tracePt t="66499" x="6527800" y="4978400"/>
          <p14:tracePt t="66507" x="6546850" y="4972050"/>
          <p14:tracePt t="66516" x="6553200" y="4972050"/>
          <p14:tracePt t="66533" x="6578600" y="4972050"/>
          <p14:tracePt t="66550" x="6610350" y="4959350"/>
          <p14:tracePt t="66566" x="6635750" y="4953000"/>
          <p14:tracePt t="66583" x="6661150" y="4940300"/>
          <p14:tracePt t="66599" x="6673850" y="4927600"/>
          <p14:tracePt t="66616" x="6705600" y="4902200"/>
          <p14:tracePt t="66634" x="6737350" y="4864100"/>
          <p14:tracePt t="67003" x="6743700" y="4857750"/>
          <p14:tracePt t="67011" x="6756400" y="4845050"/>
          <p14:tracePt t="67022" x="6769100" y="4832350"/>
          <p14:tracePt t="67034" x="6781800" y="4775200"/>
          <p14:tracePt t="67050" x="6781800" y="4679950"/>
          <p14:tracePt t="67067" x="6781800" y="4527550"/>
          <p14:tracePt t="67083" x="6781800" y="4343400"/>
          <p14:tracePt t="67100" x="6781800" y="4146550"/>
          <p14:tracePt t="67117" x="6781800" y="3898900"/>
          <p14:tracePt t="67133" x="6769100" y="3695700"/>
          <p14:tracePt t="67150" x="6724650" y="3543300"/>
          <p14:tracePt t="67167" x="6667500" y="3409950"/>
          <p14:tracePt t="67183" x="6604000" y="3289300"/>
          <p14:tracePt t="67200" x="6559550" y="3168650"/>
          <p14:tracePt t="67219" x="6496050" y="3067050"/>
          <p14:tracePt t="67233" x="6445250" y="3003550"/>
          <p14:tracePt t="67250" x="6400800" y="2971800"/>
          <p14:tracePt t="67267" x="6369050" y="2946400"/>
          <p14:tracePt t="67283" x="6337300" y="2921000"/>
          <p14:tracePt t="67300" x="6324600" y="2901950"/>
          <p14:tracePt t="67317" x="6305550" y="2870200"/>
          <p14:tracePt t="67333" x="6267450" y="2819400"/>
          <p14:tracePt t="67350" x="6216650" y="2768600"/>
          <p14:tracePt t="67367" x="6197600" y="2743200"/>
          <p14:tracePt t="67384" x="6191250" y="2736850"/>
          <p14:tracePt t="67400" x="6184900" y="2736850"/>
          <p14:tracePt t="67418" x="6140450" y="2736850"/>
          <p14:tracePt t="67434" x="6115050" y="2736850"/>
          <p14:tracePt t="67450" x="6076950" y="2736850"/>
          <p14:tracePt t="67467" x="6038850" y="2736850"/>
          <p14:tracePt t="67484" x="5994400" y="2736850"/>
          <p14:tracePt t="67500" x="5956300" y="2736850"/>
          <p14:tracePt t="67517" x="5924550" y="2749550"/>
          <p14:tracePt t="67534" x="5886450" y="2800350"/>
          <p14:tracePt t="67550" x="5867400" y="2851150"/>
          <p14:tracePt t="67567" x="5854700" y="2889250"/>
          <p14:tracePt t="67584" x="5848350" y="2914650"/>
          <p14:tracePt t="67643" x="5842000" y="2914650"/>
          <p14:tracePt t="67747" x="5822950" y="2921000"/>
          <p14:tracePt t="67756" x="5816600" y="2921000"/>
          <p14:tracePt t="67767" x="5803900" y="2933700"/>
          <p14:tracePt t="67784" x="5784850" y="2940050"/>
          <p14:tracePt t="67789" x="5778500" y="2952750"/>
          <p14:tracePt t="67801" x="5759450" y="2952750"/>
          <p14:tracePt t="67843" x="5753100" y="2952750"/>
          <p14:tracePt t="67851" x="5753100" y="2933700"/>
          <p14:tracePt t="67859" x="5753100" y="2914650"/>
          <p14:tracePt t="67867" x="5753100" y="2889250"/>
          <p14:tracePt t="67884" x="5791200" y="2838450"/>
          <p14:tracePt t="67901" x="5867400" y="2794000"/>
          <p14:tracePt t="67917" x="5949950" y="2749550"/>
          <p14:tracePt t="67934" x="6013450" y="2730500"/>
          <p14:tracePt t="67951" x="6032500" y="2724150"/>
          <p14:tracePt t="67967" x="6051550" y="2724150"/>
          <p14:tracePt t="67984" x="6096000" y="2724150"/>
          <p14:tracePt t="68002" x="6203950" y="2762250"/>
          <p14:tracePt t="68017" x="6261100" y="2800350"/>
          <p14:tracePt t="68035" x="6286500" y="2819400"/>
          <p14:tracePt t="68051" x="6305550" y="2851150"/>
          <p14:tracePt t="68068" x="6311900" y="2889250"/>
          <p14:tracePt t="68084" x="6337300" y="2946400"/>
          <p14:tracePt t="68101" x="6350000" y="3009900"/>
          <p14:tracePt t="68117" x="6350000" y="3054350"/>
          <p14:tracePt t="68134" x="6350000" y="3117850"/>
          <p14:tracePt t="68151" x="6337300" y="3194050"/>
          <p14:tracePt t="68168" x="6324600" y="3282950"/>
          <p14:tracePt t="68184" x="6324600" y="3378200"/>
          <p14:tracePt t="68202" x="6324600" y="3454400"/>
          <p14:tracePt t="68218" x="6330950" y="3486150"/>
          <p14:tracePt t="68234" x="6337300" y="3492500"/>
          <p14:tracePt t="68251" x="6337300" y="3505200"/>
          <p14:tracePt t="68268" x="6337300" y="3517900"/>
          <p14:tracePt t="68285" x="6356350" y="3536950"/>
          <p14:tracePt t="68292" x="6369050" y="3549650"/>
          <p14:tracePt t="68301" x="6388100" y="3562350"/>
          <p14:tracePt t="68318" x="6432550" y="3587750"/>
          <p14:tracePt t="68334" x="6489700" y="3619500"/>
          <p14:tracePt t="68351" x="6540500" y="3638550"/>
          <p14:tracePt t="68368" x="6584950" y="3670300"/>
          <p14:tracePt t="68384" x="6610350" y="3708400"/>
          <p14:tracePt t="68402" x="6654800" y="3803650"/>
          <p14:tracePt t="68418" x="6692900" y="3892550"/>
          <p14:tracePt t="68434" x="6743700" y="3949700"/>
          <p14:tracePt t="68451" x="6794500" y="3994150"/>
          <p14:tracePt t="68468" x="6832600" y="4013200"/>
          <p14:tracePt t="68485" x="6864350" y="4019550"/>
          <p14:tracePt t="68501" x="6934200" y="4070350"/>
          <p14:tracePt t="68519" x="7004050" y="4133850"/>
          <p14:tracePt t="68535" x="7073900" y="4222750"/>
          <p14:tracePt t="68551" x="7112000" y="4311650"/>
          <p14:tracePt t="68568" x="7124700" y="4368800"/>
          <p14:tracePt t="68585" x="7124700" y="4438650"/>
          <p14:tracePt t="68601" x="7124700" y="4476750"/>
          <p14:tracePt t="68618" x="7080250" y="4565650"/>
          <p14:tracePt t="68635" x="7035800" y="4641850"/>
          <p14:tracePt t="68651" x="7004050" y="4705350"/>
          <p14:tracePt t="68668" x="6972300" y="4749800"/>
          <p14:tracePt t="68685" x="6965950" y="4775200"/>
          <p14:tracePt t="68701" x="6953250" y="4794250"/>
          <p14:tracePt t="68718" x="6940550" y="4819650"/>
          <p14:tracePt t="68735" x="6921500" y="4845050"/>
          <p14:tracePt t="68751" x="6908800" y="4876800"/>
          <p14:tracePt t="68768" x="6896100" y="4895850"/>
          <p14:tracePt t="68785" x="6896100" y="4908550"/>
          <p14:tracePt t="68835" x="6896100" y="4914900"/>
          <p14:tracePt t="68915" x="6896100" y="4895850"/>
          <p14:tracePt t="68923" x="6908800" y="4826000"/>
          <p14:tracePt t="68935" x="6915150" y="4749800"/>
          <p14:tracePt t="68952" x="6921500" y="4540250"/>
          <p14:tracePt t="68968" x="6921500" y="4260850"/>
          <p14:tracePt t="68985" x="6965950" y="3714750"/>
          <p14:tracePt t="69002" x="6965950" y="3282950"/>
          <p14:tracePt t="69018" x="6965950" y="2946400"/>
          <p14:tracePt t="69036" x="6902450" y="2673350"/>
          <p14:tracePt t="69052" x="6858000" y="2527300"/>
          <p14:tracePt t="69068" x="6813550" y="2451100"/>
          <p14:tracePt t="69085" x="6800850" y="2432050"/>
          <p14:tracePt t="69102" x="6794500" y="2419350"/>
          <p14:tracePt t="69118" x="6781800" y="2406650"/>
          <p14:tracePt t="69135" x="6769100" y="2387600"/>
          <p14:tracePt t="69152" x="6743700" y="2343150"/>
          <p14:tracePt t="69169" x="6731000" y="2279650"/>
          <p14:tracePt t="69186" x="6661150" y="2146300"/>
          <p14:tracePt t="69202" x="6616700" y="2076450"/>
          <p14:tracePt t="69219" x="6591300" y="2025650"/>
          <p14:tracePt t="69235" x="6578600" y="2006600"/>
          <p14:tracePt t="69252" x="6565900" y="1993900"/>
          <p14:tracePt t="69269" x="6553200" y="1987550"/>
          <p14:tracePt t="69285" x="6521450" y="1974850"/>
          <p14:tracePt t="69302" x="6470650" y="1955800"/>
          <p14:tracePt t="69319" x="6432550" y="1930400"/>
          <p14:tracePt t="69335" x="6388100" y="1898650"/>
          <p14:tracePt t="69352" x="6356350" y="1866900"/>
          <p14:tracePt t="69369" x="6324600" y="1822450"/>
          <p14:tracePt t="69386" x="6273800" y="1771650"/>
          <p14:tracePt t="69402" x="6248400" y="1746250"/>
          <p14:tracePt t="69419" x="6210300" y="1720850"/>
          <p14:tracePt t="69435" x="6203950" y="1714500"/>
          <p14:tracePt t="69452" x="6191250" y="1708150"/>
          <p14:tracePt t="69485" x="6191250" y="1695450"/>
          <p14:tracePt t="69502" x="6184900" y="1689100"/>
          <p14:tracePt t="69518" x="6178550" y="1689100"/>
          <p14:tracePt t="69535" x="6165850" y="1689100"/>
          <p14:tracePt t="69552" x="6159500" y="1689100"/>
          <p14:tracePt t="69568" x="6146800" y="1689100"/>
          <p14:tracePt t="69586" x="6115050" y="1733550"/>
          <p14:tracePt t="69602" x="6096000" y="1771650"/>
          <p14:tracePt t="69618" x="6070600" y="1809750"/>
          <p14:tracePt t="69635" x="6045200" y="1854200"/>
          <p14:tracePt t="69652" x="6026150" y="1898650"/>
          <p14:tracePt t="69668" x="6019800" y="1911350"/>
          <p14:tracePt t="69685" x="6007100" y="1936750"/>
          <p14:tracePt t="69702" x="6000750" y="1936750"/>
          <p14:tracePt t="69719" x="6000750" y="1943100"/>
          <p14:tracePt t="69736" x="5988050" y="1949450"/>
          <p14:tracePt t="69752" x="5981700" y="1955800"/>
          <p14:tracePt t="69770" x="5962650" y="1974850"/>
          <p14:tracePt t="69787" x="5956300" y="1981200"/>
          <p14:tracePt t="69802" x="5956300" y="1987550"/>
          <p14:tracePt t="69819" x="5949950" y="1993900"/>
          <p14:tracePt t="69875" x="5962650" y="1993900"/>
          <p14:tracePt t="69883" x="5969000" y="1993900"/>
          <p14:tracePt t="69892" x="5988050" y="1993900"/>
          <p14:tracePt t="69902" x="6007100" y="1993900"/>
          <p14:tracePt t="69919" x="6045200" y="1993900"/>
          <p14:tracePt t="69936" x="6076950" y="1993900"/>
          <p14:tracePt t="69953" x="6083300" y="1993900"/>
          <p14:tracePt t="69971" x="6159500" y="2000250"/>
          <p14:tracePt t="69986" x="6267450" y="2038350"/>
          <p14:tracePt t="70002" x="6394450" y="2070100"/>
          <p14:tracePt t="70019" x="6496050" y="2089150"/>
          <p14:tracePt t="70036" x="6540500" y="2101850"/>
          <p14:tracePt t="70052" x="6565900" y="2101850"/>
          <p14:tracePt t="70069" x="6578600" y="2101850"/>
          <p14:tracePt t="70086" x="6597650" y="2101850"/>
          <p14:tracePt t="70103" x="6629400" y="2101850"/>
          <p14:tracePt t="70119" x="6661150" y="2101850"/>
          <p14:tracePt t="70136" x="6705600" y="2101850"/>
          <p14:tracePt t="70153" x="6718300" y="2101850"/>
          <p14:tracePt t="70186" x="6724650" y="2101850"/>
          <p14:tracePt t="70203" x="6743700" y="2101850"/>
          <p14:tracePt t="70219" x="6769100" y="2095500"/>
          <p14:tracePt t="70236" x="6769100" y="2089150"/>
          <p14:tracePt t="70301" x="6775450" y="2089150"/>
          <p14:tracePt t="70315" x="6769100" y="2070100"/>
          <p14:tracePt t="70324" x="6756400" y="2063750"/>
          <p14:tracePt t="70336" x="6743700" y="2044700"/>
          <p14:tracePt t="70353" x="6705600" y="2019300"/>
          <p14:tracePt t="70370" x="6692900" y="2012950"/>
          <p14:tracePt t="70386" x="6673850" y="2012950"/>
          <p14:tracePt t="70403" x="6667500" y="2000250"/>
          <p14:tracePt t="70420" x="6661150" y="2000250"/>
          <p14:tracePt t="70651" x="6654800" y="2000250"/>
          <p14:tracePt t="70660" x="6654800" y="2006600"/>
          <p14:tracePt t="70670" x="6667500" y="2006600"/>
          <p14:tracePt t="70687" x="6680200" y="2012950"/>
          <p14:tracePt t="70703" x="6692900" y="2019300"/>
          <p14:tracePt t="70720" x="6699250" y="2019300"/>
          <p14:tracePt t="70812" x="6680200" y="2019300"/>
          <p14:tracePt t="70819" x="6654800" y="2019300"/>
          <p14:tracePt t="70827" x="6610350" y="2006600"/>
          <p14:tracePt t="70837" x="6597650" y="1993900"/>
          <p14:tracePt t="70853" x="6559550" y="1987550"/>
          <p14:tracePt t="70870" x="6546850" y="1981200"/>
          <p14:tracePt t="70887" x="6527800" y="1974850"/>
          <p14:tracePt t="70904" x="6521450" y="1974850"/>
          <p14:tracePt t="70920" x="6515100" y="1974850"/>
          <p14:tracePt t="71027" x="6521450" y="1974850"/>
          <p14:tracePt t="71037" x="6553200" y="1993900"/>
          <p14:tracePt t="71044" x="6565900" y="1993900"/>
          <p14:tracePt t="71054" x="6584950" y="2006600"/>
          <p14:tracePt t="71070" x="6629400" y="2019300"/>
          <p14:tracePt t="71087" x="6667500" y="2025650"/>
          <p14:tracePt t="71104" x="6699250" y="2025650"/>
          <p14:tracePt t="71120" x="6705600" y="2025650"/>
          <p14:tracePt t="71137" x="6731000" y="2025650"/>
          <p14:tracePt t="71170" x="6737350" y="2025650"/>
          <p14:tracePt t="71203" x="6750050" y="2025650"/>
          <p14:tracePt t="71738" x="6750050" y="2012950"/>
          <p14:tracePt t="71762" x="6743700" y="2012950"/>
          <p14:tracePt t="71778" x="6737350" y="2012950"/>
          <p14:tracePt t="71786" x="6731000" y="2012950"/>
          <p14:tracePt t="71802" x="6724650" y="2012950"/>
          <p14:tracePt t="71810" x="6718300" y="2012950"/>
          <p14:tracePt t="71834" x="6711950" y="2012950"/>
          <p14:tracePt t="71842" x="6705600" y="2012950"/>
          <p14:tracePt t="71854" x="6705600" y="2006600"/>
          <p14:tracePt t="71874" x="6699250" y="2006600"/>
          <p14:tracePt t="72036" x="6711950" y="2006600"/>
          <p14:tracePt t="72042" x="6731000" y="2012950"/>
          <p14:tracePt t="72054" x="6743700" y="2012950"/>
          <p14:tracePt t="72071" x="6788150" y="2012950"/>
          <p14:tracePt t="72225" x="6769100" y="2012950"/>
          <p14:tracePt t="72242" x="6756400" y="2012950"/>
          <p14:tracePt t="72249" x="6750050" y="2012950"/>
          <p14:tracePt t="72258" x="6743700" y="2012950"/>
          <p14:tracePt t="72270" x="6737350" y="2012950"/>
          <p14:tracePt t="72287" x="6724650" y="2012950"/>
          <p14:tracePt t="72330" x="6724650" y="2006600"/>
          <p14:tracePt t="72346" x="6718300" y="2006600"/>
          <p14:tracePt t="72353" x="6711950" y="2006600"/>
          <p14:tracePt t="72393" x="6705600" y="2006600"/>
          <p14:tracePt t="72402" x="6699250" y="2006600"/>
          <p14:tracePt t="72418" x="6692900" y="2000250"/>
          <p14:tracePt t="72458" x="6686550" y="1987550"/>
          <p14:tracePt t="72586" x="6680200" y="1981200"/>
          <p14:tracePt t="72594" x="6673850" y="1981200"/>
          <p14:tracePt t="72604" x="6667500" y="1974850"/>
          <p14:tracePt t="72621" x="6654800" y="1974850"/>
          <p14:tracePt t="72638" x="6648450" y="1968500"/>
          <p14:tracePt t="72654" x="6642100" y="1962150"/>
          <p14:tracePt t="72738" x="6648450" y="1962150"/>
          <p14:tracePt t="72745" x="6661150" y="1955800"/>
          <p14:tracePt t="72754" x="6686550" y="1955800"/>
          <p14:tracePt t="72771" x="6718300" y="1955800"/>
          <p14:tracePt t="72788" x="6750050" y="1955800"/>
          <p14:tracePt t="72804" x="6775450" y="1955800"/>
          <p14:tracePt t="72821" x="6794500" y="1955800"/>
          <p14:tracePt t="72838" x="6807200" y="1962150"/>
          <p14:tracePt t="73059" x="6807200" y="1968500"/>
          <p14:tracePt t="73084" x="6794500" y="1974850"/>
          <p14:tracePt t="73307" x="6800850" y="1974850"/>
          <p14:tracePt t="73324" x="6807200" y="1974850"/>
          <p14:tracePt t="73332" x="6813550" y="1974850"/>
          <p14:tracePt t="73349" x="6819900" y="1981200"/>
          <p14:tracePt t="73492" x="6813550" y="1981200"/>
          <p14:tracePt t="73500" x="6807200" y="1981200"/>
          <p14:tracePt t="73508" x="6788150" y="1981200"/>
          <p14:tracePt t="73522" x="6769100" y="1981200"/>
          <p14:tracePt t="73539" x="6762750" y="1981200"/>
          <p14:tracePt t="73556" x="6756400" y="1981200"/>
          <p14:tracePt t="73572" x="6750050" y="1981200"/>
          <p14:tracePt t="73589" x="6743700" y="1981200"/>
          <p14:tracePt t="73606" x="6737350" y="1981200"/>
          <p14:tracePt t="73820" x="6743700" y="1981200"/>
          <p14:tracePt t="73836" x="6750050" y="1981200"/>
          <p14:tracePt t="74027" x="6750050" y="1974850"/>
          <p14:tracePt t="74036" x="6743700" y="1974850"/>
          <p14:tracePt t="74780" x="6731000" y="1968500"/>
          <p14:tracePt t="74791" x="6731000" y="1962150"/>
          <p14:tracePt t="74798" x="6724650" y="1962150"/>
          <p14:tracePt t="74807" x="6718300" y="1962150"/>
          <p14:tracePt t="74824" x="6705600" y="1949450"/>
          <p14:tracePt t="74840" x="6699250" y="1949450"/>
          <p14:tracePt t="76364" x="6692900" y="1949450"/>
          <p14:tracePt t="76380" x="6680200" y="1949450"/>
          <p14:tracePt t="76389" x="6673850" y="1949450"/>
          <p14:tracePt t="76406" x="6661150" y="1949450"/>
          <p14:tracePt t="76420" x="6654800" y="1949450"/>
          <p14:tracePt t="76476" x="6648450" y="1949450"/>
          <p14:tracePt t="76483" x="6642100" y="1949450"/>
          <p14:tracePt t="76491" x="6635750" y="1949450"/>
          <p14:tracePt t="76508" x="6616700" y="1949450"/>
          <p14:tracePt t="76525" x="6604000" y="1943100"/>
          <p14:tracePt t="76541" x="6591300" y="1943100"/>
          <p14:tracePt t="76575" x="6578600" y="1943100"/>
          <p14:tracePt t="76592" x="6572250" y="1943100"/>
          <p14:tracePt t="76693" x="6578600" y="1943100"/>
          <p14:tracePt t="76699" x="6604000" y="1943100"/>
          <p14:tracePt t="76708" x="6623050" y="1943100"/>
          <p14:tracePt t="76725" x="6667500" y="1949450"/>
          <p14:tracePt t="76742" x="6673850" y="1949450"/>
          <p14:tracePt t="76758" x="6686550" y="1949450"/>
          <p14:tracePt t="76775" x="6699250" y="1949450"/>
          <p14:tracePt t="76923" x="6692900" y="1949450"/>
          <p14:tracePt t="77076" x="6686550" y="1949450"/>
          <p14:tracePt t="77102" x="6680200" y="1943100"/>
          <p14:tracePt t="77108" x="6667500" y="1930400"/>
          <p14:tracePt t="77124" x="6661150" y="1930400"/>
          <p14:tracePt t="77132" x="6654800" y="1924050"/>
          <p14:tracePt t="77142" x="6648450" y="1917700"/>
          <p14:tracePt t="77159" x="6642100" y="1917700"/>
          <p14:tracePt t="77176" x="6629400" y="1911350"/>
          <p14:tracePt t="77192" x="6616700" y="1911350"/>
          <p14:tracePt t="77209" x="6604000" y="1911350"/>
          <p14:tracePt t="77227" x="6591300" y="1911350"/>
          <p14:tracePt t="77242" x="6584950" y="1911350"/>
          <p14:tracePt t="77259" x="6572250" y="1911350"/>
          <p14:tracePt t="77276" x="6559550" y="1917700"/>
          <p14:tracePt t="77292" x="6546850" y="1924050"/>
          <p14:tracePt t="77309" x="6534150" y="1930400"/>
          <p14:tracePt t="77326" x="6527800" y="1936750"/>
          <p14:tracePt t="77343" x="6521450" y="1936750"/>
          <p14:tracePt t="77359" x="6515100" y="1943100"/>
          <p14:tracePt t="77376" x="6508750" y="1943100"/>
          <p14:tracePt t="77393" x="6496050" y="1949450"/>
          <p14:tracePt t="77410" x="6483350" y="1949450"/>
          <p14:tracePt t="77508" x="6502400" y="1949450"/>
          <p14:tracePt t="77516" x="6521450" y="1949450"/>
          <p14:tracePt t="77526" x="6540500" y="1949450"/>
          <p14:tracePt t="77543" x="6591300" y="1949450"/>
          <p14:tracePt t="77559" x="6623050" y="1949450"/>
          <p14:tracePt t="77576" x="6642100" y="1949450"/>
          <p14:tracePt t="77593" x="6654800" y="1949450"/>
          <p14:tracePt t="77609" x="6661150" y="1955800"/>
          <p14:tracePt t="77796" x="6648450" y="1955800"/>
          <p14:tracePt t="77829" x="6642100" y="1955800"/>
          <p14:tracePt t="77868" x="6635750" y="1955800"/>
          <p14:tracePt t="78642" x="6642100" y="1955800"/>
          <p14:tracePt t="78666" x="6648450" y="1955800"/>
          <p14:tracePt t="78922" x="6654800" y="1962150"/>
          <p14:tracePt t="79035" x="6648450" y="1949450"/>
          <p14:tracePt t="79042" x="6642100" y="1936750"/>
          <p14:tracePt t="79051" x="6635750" y="1924050"/>
          <p14:tracePt t="79060" x="6629400" y="1911350"/>
          <p14:tracePt t="79077" x="6616700" y="1898650"/>
          <p14:tracePt t="79093" x="6616700" y="1892300"/>
          <p14:tracePt t="79127" x="6616700" y="1885950"/>
          <p14:tracePt t="79144" x="6565900" y="1885950"/>
          <p14:tracePt t="79160" x="6477000" y="1866900"/>
          <p14:tracePt t="79177" x="6400800" y="1841500"/>
          <p14:tracePt t="79194" x="6356350" y="1828800"/>
          <p14:tracePt t="79227" x="6343650" y="1828800"/>
          <p14:tracePt t="79258" x="6337300" y="1828800"/>
          <p14:tracePt t="79266" x="6330950" y="1828800"/>
          <p14:tracePt t="79277" x="6324600" y="1841500"/>
          <p14:tracePt t="79294" x="6324600" y="1847850"/>
          <p14:tracePt t="79310" x="6324600" y="1860550"/>
          <p14:tracePt t="79327" x="6324600" y="1866900"/>
          <p14:tracePt t="79344" x="6324600" y="1873250"/>
          <p14:tracePt t="79360" x="6330950" y="1885950"/>
          <p14:tracePt t="79377" x="6337300" y="1892300"/>
          <p14:tracePt t="79394" x="6343650" y="1892300"/>
          <p14:tracePt t="79411" x="6350000" y="1892300"/>
          <p14:tracePt t="79427" x="6356350" y="1892300"/>
          <p14:tracePt t="79444" x="6362700" y="1892300"/>
          <p14:tracePt t="79634" x="6369050" y="1892300"/>
          <p14:tracePt t="79642" x="6369050" y="1905000"/>
          <p14:tracePt t="79650" x="6369050" y="1917700"/>
          <p14:tracePt t="79661" x="6369050" y="1924050"/>
          <p14:tracePt t="79677" x="6369050" y="1943100"/>
          <p14:tracePt t="79694" x="6369050" y="1949450"/>
          <p14:tracePt t="79711" x="6369050" y="1955800"/>
          <p14:tracePt t="79727" x="6369050" y="1962150"/>
          <p14:tracePt t="79761" x="6369050" y="1968500"/>
          <p14:tracePt t="79866" x="6369050" y="1981200"/>
          <p14:tracePt t="79891" x="6369050" y="1993900"/>
          <p14:tracePt t="79900" x="6369050" y="2000250"/>
          <p14:tracePt t="79906" x="6381750" y="2006600"/>
          <p14:tracePt t="79915" x="6381750" y="2012950"/>
          <p14:tracePt t="79931" x="6394450" y="2012950"/>
          <p14:tracePt t="79947" x="6394450" y="2019300"/>
          <p14:tracePt t="79963" x="6400800" y="2019300"/>
          <p14:tracePt t="79978" x="6426200" y="2032000"/>
          <p14:tracePt t="79994" x="6457950" y="2038350"/>
          <p14:tracePt t="80011" x="6477000" y="2038350"/>
          <p14:tracePt t="80028" x="6496050" y="2044700"/>
          <p14:tracePt t="80044" x="6515100" y="2044700"/>
          <p14:tracePt t="80061" x="6527800" y="2044700"/>
          <p14:tracePt t="80078" x="6546850" y="2044700"/>
          <p14:tracePt t="80094" x="6565900" y="2044700"/>
          <p14:tracePt t="80111" x="6597650" y="2038350"/>
          <p14:tracePt t="80128" x="6610350" y="2038350"/>
          <p14:tracePt t="80144" x="6616700" y="2032000"/>
          <p14:tracePt t="80161" x="6635750" y="2019300"/>
          <p14:tracePt t="80178" x="6661150" y="1993900"/>
          <p14:tracePt t="80195" x="6686550" y="1962150"/>
          <p14:tracePt t="80212" x="6692900" y="1936750"/>
          <p14:tracePt t="80228" x="6699250" y="1924050"/>
          <p14:tracePt t="80245" x="6699250" y="1905000"/>
          <p14:tracePt t="80261" x="6705600" y="1898650"/>
          <p14:tracePt t="80278" x="6705600" y="1885950"/>
          <p14:tracePt t="80295" x="6705600" y="1866900"/>
          <p14:tracePt t="80312" x="6692900" y="1835150"/>
          <p14:tracePt t="80328" x="6661150" y="1803400"/>
          <p14:tracePt t="80345" x="6635750" y="1790700"/>
          <p14:tracePt t="80361" x="6623050" y="1778000"/>
          <p14:tracePt t="80378" x="6610350" y="1771650"/>
          <p14:tracePt t="80395" x="6578600" y="1771650"/>
          <p14:tracePt t="80411" x="6546850" y="1771650"/>
          <p14:tracePt t="80428" x="6515100" y="1771650"/>
          <p14:tracePt t="80445" x="6464300" y="1784350"/>
          <p14:tracePt t="80461" x="6426200" y="1790700"/>
          <p14:tracePt t="80478" x="6400800" y="1803400"/>
          <p14:tracePt t="80495" x="6381750" y="1809750"/>
          <p14:tracePt t="80511" x="6369050" y="1809750"/>
          <p14:tracePt t="80545" x="6356350" y="1822450"/>
          <p14:tracePt t="80586" x="6356350" y="1835150"/>
          <p14:tracePt t="80595" x="6356350" y="1841500"/>
          <p14:tracePt t="80611" x="6356350" y="1866900"/>
          <p14:tracePt t="80628" x="6356350" y="1892300"/>
          <p14:tracePt t="80645" x="6375400" y="1930400"/>
          <p14:tracePt t="80662" x="6419850" y="1981200"/>
          <p14:tracePt t="80678" x="6445250" y="2000250"/>
          <p14:tracePt t="80695" x="6464300" y="2000250"/>
          <p14:tracePt t="80712" x="6483350" y="2000250"/>
          <p14:tracePt t="80728" x="6496050" y="2000250"/>
          <p14:tracePt t="80745" x="6508750" y="2000250"/>
          <p14:tracePt t="80762" x="6527800" y="2000250"/>
          <p14:tracePt t="80778" x="6546850" y="2000250"/>
          <p14:tracePt t="81066" x="6553200" y="2000250"/>
          <p14:tracePt t="81074" x="6565900" y="2000250"/>
          <p14:tracePt t="81084" x="6578600" y="2000250"/>
          <p14:tracePt t="81095" x="6584950" y="1993900"/>
          <p14:tracePt t="81112" x="6610350" y="1974850"/>
          <p14:tracePt t="81129" x="6623050" y="1968500"/>
          <p14:tracePt t="81145" x="6642100" y="1949450"/>
          <p14:tracePt t="81162" x="6661150" y="1917700"/>
          <p14:tracePt t="81179" x="6673850" y="1866900"/>
          <p14:tracePt t="81195" x="6680200" y="1822450"/>
          <p14:tracePt t="81212" x="6680200" y="1784350"/>
          <p14:tracePt t="81229" x="6680200" y="1752600"/>
          <p14:tracePt t="81245" x="6680200" y="1733550"/>
          <p14:tracePt t="81262" x="6673850" y="1708150"/>
          <p14:tracePt t="81279" x="6661150" y="1689100"/>
          <p14:tracePt t="81295" x="6648450" y="1676400"/>
          <p14:tracePt t="81312" x="6635750" y="1670050"/>
          <p14:tracePt t="81363" x="6629400" y="1670050"/>
          <p14:tracePt t="81411" x="6623050" y="1670050"/>
          <p14:tracePt t="81418" x="6616700" y="1670050"/>
          <p14:tracePt t="81467" x="6610350" y="1670050"/>
          <p14:tracePt t="81483" x="6597650" y="1670050"/>
          <p14:tracePt t="81498" x="6591300" y="1670050"/>
          <p14:tracePt t="81506" x="6578600" y="1670050"/>
          <p14:tracePt t="81515" x="6578600" y="1676400"/>
          <p14:tracePt t="81529" x="6572250" y="1676400"/>
          <p14:tracePt t="81546" x="6553200" y="1676400"/>
          <p14:tracePt t="81562" x="6540500" y="1676400"/>
          <p14:tracePt t="81579" x="6521450" y="1676400"/>
          <p14:tracePt t="81596" x="6508750" y="1676400"/>
          <p14:tracePt t="81613" x="6502400" y="1676400"/>
          <p14:tracePt t="81629" x="6496050" y="1676400"/>
          <p14:tracePt t="81723" x="6489700" y="1676400"/>
          <p14:tracePt t="81731" x="6489700" y="1682750"/>
          <p14:tracePt t="81747" x="6489700" y="1689100"/>
          <p14:tracePt t="81789" x="6489700" y="1695450"/>
          <p14:tracePt t="81795" x="6489700" y="1701800"/>
          <p14:tracePt t="81811" x="6489700" y="1714500"/>
          <p14:tracePt t="81828" x="6489700" y="1720850"/>
          <p14:tracePt t="81836" x="6489700" y="1727200"/>
          <p14:tracePt t="81869" x="6489700" y="1733550"/>
          <p14:tracePt t="81916" x="6489700" y="1739900"/>
          <p14:tracePt t="81940" x="6496050" y="1746250"/>
          <p14:tracePt t="82085" x="6502400" y="1746250"/>
          <p14:tracePt t="82124" x="6508750" y="1746250"/>
          <p14:tracePt t="82133" x="6515100" y="1746250"/>
          <p14:tracePt t="82140" x="6521450" y="1746250"/>
          <p14:tracePt t="82149" x="6527800" y="1746250"/>
          <p14:tracePt t="82167" x="6540500" y="1746250"/>
          <p14:tracePt t="82180" x="6559550" y="1739900"/>
          <p14:tracePt t="82197" x="6572250" y="1733550"/>
          <p14:tracePt t="82214" x="6591300" y="1720850"/>
          <p14:tracePt t="82230" x="6597650" y="1720850"/>
          <p14:tracePt t="82247" x="6623050" y="1714500"/>
          <p14:tracePt t="82263" x="6642100" y="1708150"/>
          <p14:tracePt t="82280" x="6661150" y="1695450"/>
          <p14:tracePt t="82297" x="6673850" y="1676400"/>
          <p14:tracePt t="82303" x="6686550" y="1663700"/>
          <p14:tracePt t="82314" x="6686550" y="1651000"/>
          <p14:tracePt t="82330" x="6686550" y="1600200"/>
          <p14:tracePt t="82347" x="6686550" y="1581150"/>
          <p14:tracePt t="82364" x="6686550" y="1555750"/>
          <p14:tracePt t="82380" x="6680200" y="1536700"/>
          <p14:tracePt t="82397" x="6654800" y="1511300"/>
          <p14:tracePt t="82414" x="6623050" y="1485900"/>
          <p14:tracePt t="82430" x="6584950" y="1454150"/>
          <p14:tracePt t="82447" x="6553200" y="1428750"/>
          <p14:tracePt t="82464" x="6521450" y="1416050"/>
          <p14:tracePt t="82480" x="6515100" y="1409700"/>
          <p14:tracePt t="82497" x="6496050" y="1409700"/>
          <p14:tracePt t="82515" x="6477000" y="1409700"/>
          <p14:tracePt t="82531" x="6464300" y="1409700"/>
          <p14:tracePt t="82547" x="6438900" y="1409700"/>
          <p14:tracePt t="82564" x="6413500" y="1409700"/>
          <p14:tracePt t="82580" x="6388100" y="1409700"/>
          <p14:tracePt t="82597" x="6362700" y="1428750"/>
          <p14:tracePt t="82614" x="6337300" y="1454150"/>
          <p14:tracePt t="82630" x="6318250" y="1466850"/>
          <p14:tracePt t="82647" x="6318250" y="1473200"/>
          <p14:tracePt t="82664" x="6311900" y="1479550"/>
          <p14:tracePt t="82681" x="6305550" y="1485900"/>
          <p14:tracePt t="82697" x="6305550" y="1504950"/>
          <p14:tracePt t="82716" x="6305550" y="1549400"/>
          <p14:tracePt t="82731" x="6305550" y="1568450"/>
          <p14:tracePt t="82747" x="6305550" y="1574800"/>
          <p14:tracePt t="82764" x="6305550" y="1587500"/>
          <p14:tracePt t="82781" x="6318250" y="1600200"/>
          <p14:tracePt t="82797" x="6330950" y="1619250"/>
          <p14:tracePt t="82803" x="6343650" y="1619250"/>
          <p14:tracePt t="82814" x="6343650" y="1631950"/>
          <p14:tracePt t="82831" x="6350000" y="1631950"/>
          <p14:tracePt t="82847" x="6362700" y="1638300"/>
          <p14:tracePt t="82864" x="6369050" y="1644650"/>
          <p14:tracePt t="82891" x="6369050" y="1651000"/>
          <p14:tracePt t="82900" x="6375400" y="1651000"/>
          <p14:tracePt t="82914" x="6381750" y="1657350"/>
          <p14:tracePt t="82930" x="6400800" y="1670050"/>
          <p14:tracePt t="82947" x="6407150" y="1676400"/>
          <p14:tracePt t="83003" x="6413500" y="1676400"/>
          <p14:tracePt t="83043" x="6419850" y="1676400"/>
          <p14:tracePt t="83131" x="6426200" y="1676400"/>
          <p14:tracePt t="83315" x="6432550" y="1676400"/>
          <p14:tracePt t="83339" x="6438900" y="1676400"/>
          <p14:tracePt t="83370" x="6451600" y="1676400"/>
          <p14:tracePt t="83379" x="6457950" y="1676400"/>
          <p14:tracePt t="83386" x="6464300" y="1689100"/>
          <p14:tracePt t="83403" x="6477000" y="1689100"/>
          <p14:tracePt t="83420" x="6483350" y="1695450"/>
          <p14:tracePt t="83435" x="6489700" y="1695450"/>
          <p14:tracePt t="83451" x="6496050" y="1695450"/>
          <p14:tracePt t="83507" x="6502400" y="1701800"/>
          <p14:tracePt t="83570" x="6508750" y="1701800"/>
          <p14:tracePt t="83587" x="6515100" y="1701800"/>
          <p14:tracePt t="83594" x="6521450" y="1701800"/>
          <p14:tracePt t="83603" x="6534150" y="1701800"/>
          <p14:tracePt t="83619" x="6540500" y="1701800"/>
          <p14:tracePt t="83631" x="6553200" y="1701800"/>
          <p14:tracePt t="83647" x="6559550" y="1701800"/>
          <p14:tracePt t="83664" x="6572250" y="1701800"/>
          <p14:tracePt t="83681" x="6584950" y="1701800"/>
          <p14:tracePt t="83698" x="6604000" y="1701800"/>
          <p14:tracePt t="83714" x="6610350" y="1701800"/>
          <p14:tracePt t="83731" x="6623050" y="1701800"/>
          <p14:tracePt t="83748" x="6635750" y="1701800"/>
          <p14:tracePt t="83764" x="6642100" y="1701800"/>
          <p14:tracePt t="83781" x="6648450" y="1701800"/>
          <p14:tracePt t="84650" x="6648450" y="1708150"/>
          <p14:tracePt t="84698" x="6642100" y="1714500"/>
          <p14:tracePt t="84723" x="6635750" y="1720850"/>
          <p14:tracePt t="84730" x="6635750" y="1733550"/>
          <p14:tracePt t="84739" x="6629400" y="1739900"/>
          <p14:tracePt t="84748" x="6629400" y="1746250"/>
          <p14:tracePt t="84765" x="6616700" y="1784350"/>
          <p14:tracePt t="84782" x="6616700" y="1828800"/>
          <p14:tracePt t="84799" x="6616700" y="1873250"/>
          <p14:tracePt t="84815" x="6616700" y="1898650"/>
          <p14:tracePt t="84832" x="6610350" y="1943100"/>
          <p14:tracePt t="84849" x="6604000" y="1974850"/>
          <p14:tracePt t="84865" x="6591300" y="2032000"/>
          <p14:tracePt t="84882" x="6578600" y="2108200"/>
          <p14:tracePt t="84899" x="6578600" y="2146300"/>
          <p14:tracePt t="84915" x="6578600" y="2165350"/>
          <p14:tracePt t="84932" x="6578600" y="2184400"/>
          <p14:tracePt t="84949" x="6578600" y="2209800"/>
          <p14:tracePt t="84965" x="6578600" y="2228850"/>
          <p14:tracePt t="84982" x="6591300" y="2254250"/>
          <p14:tracePt t="84999" x="6604000" y="2279650"/>
          <p14:tracePt t="85015" x="6616700" y="2292350"/>
          <p14:tracePt t="85049" x="6616700" y="2298700"/>
          <p14:tracePt t="85083" x="6623050" y="2305050"/>
          <p14:tracePt t="85099" x="6635750" y="2305050"/>
          <p14:tracePt t="85116" x="6648450" y="2305050"/>
          <p14:tracePt t="85123" x="6661150" y="2305050"/>
          <p14:tracePt t="85147" x="6667500" y="2305050"/>
          <p14:tracePt t="85155" x="6673850" y="2305050"/>
          <p14:tracePt t="85166" x="6680200" y="2305050"/>
          <p14:tracePt t="85188" x="6686550" y="2305050"/>
          <p14:tracePt t="85199" x="6692900" y="2305050"/>
          <p14:tracePt t="85216" x="6705600" y="2305050"/>
          <p14:tracePt t="85232" x="6718300" y="2311400"/>
          <p14:tracePt t="85249" x="6731000" y="2311400"/>
          <p14:tracePt t="85266" x="6737350" y="2317750"/>
          <p14:tracePt t="85282" x="6750050" y="2324100"/>
          <p14:tracePt t="85322" x="6756400" y="2324100"/>
          <p14:tracePt t="85683" x="6756400" y="2330450"/>
          <p14:tracePt t="85979" x="6762750" y="2324100"/>
          <p14:tracePt t="85988" x="6775450" y="2324100"/>
          <p14:tracePt t="85995" x="6775450" y="2317750"/>
          <p14:tracePt t="86005" x="6788150" y="2298700"/>
          <p14:tracePt t="86016" x="6800850" y="2286000"/>
          <p14:tracePt t="86033" x="6813550" y="2260600"/>
          <p14:tracePt t="86050" x="6819900" y="2241550"/>
          <p14:tracePt t="86066" x="6819900" y="2235200"/>
          <p14:tracePt t="86083" x="6819900" y="2228850"/>
          <p14:tracePt t="86100" x="6680200" y="2241550"/>
          <p14:tracePt t="86116" x="6375400" y="2343150"/>
          <p14:tracePt t="86133" x="5803900" y="2508250"/>
          <p14:tracePt t="86150" x="5080000" y="2743200"/>
          <p14:tracePt t="86166" x="4229100" y="3111500"/>
          <p14:tracePt t="86183" x="3384550" y="3390900"/>
          <p14:tracePt t="86200" x="2787650" y="3625850"/>
          <p14:tracePt t="86217" x="2590800" y="3714750"/>
          <p14:tracePt t="86233" x="2571750" y="3721100"/>
          <p14:tracePt t="86250" x="2565400" y="3727450"/>
          <p14:tracePt t="86267" x="2540000" y="3759200"/>
          <p14:tracePt t="86283" x="2495550" y="3822700"/>
          <p14:tracePt t="86300" x="2451100" y="3892550"/>
          <p14:tracePt t="86317" x="2419350" y="3975100"/>
          <p14:tracePt t="86333" x="2387600" y="4051300"/>
          <p14:tracePt t="86350" x="2355850" y="4127500"/>
          <p14:tracePt t="86367" x="2324100" y="4197350"/>
          <p14:tracePt t="86383" x="2279650" y="4267200"/>
          <p14:tracePt t="86400" x="2254250" y="4311650"/>
          <p14:tracePt t="86417" x="2254250" y="4318000"/>
          <p14:tracePt t="86451" x="2279650" y="4324350"/>
          <p14:tracePt t="86467" x="2419350" y="4324350"/>
          <p14:tracePt t="86483" x="2774950" y="4298950"/>
          <p14:tracePt t="86500" x="3454400" y="4184650"/>
          <p14:tracePt t="86517" x="4318000" y="3968750"/>
          <p14:tracePt t="86533" x="5302250" y="3625850"/>
          <p14:tracePt t="86550" x="6070600" y="3168650"/>
          <p14:tracePt t="86567" x="6565900" y="2679700"/>
          <p14:tracePt t="86584" x="6775450" y="2260600"/>
          <p14:tracePt t="86600" x="6838950" y="1892300"/>
          <p14:tracePt t="86617" x="6838950" y="1651000"/>
          <p14:tracePt t="86634" x="6838950" y="1568450"/>
          <p14:tracePt t="86650" x="6832600" y="1555750"/>
          <p14:tracePt t="86667" x="6794500" y="1555750"/>
          <p14:tracePt t="86684" x="6750050" y="1555750"/>
          <p14:tracePt t="86700" x="6724650" y="1555750"/>
          <p14:tracePt t="86717" x="6718300" y="1555750"/>
          <p14:tracePt t="86734" x="6692900" y="1555750"/>
          <p14:tracePt t="86750" x="6654800" y="1555750"/>
          <p14:tracePt t="86767" x="6584950" y="1555750"/>
          <p14:tracePt t="86784" x="6515100" y="1568450"/>
          <p14:tracePt t="86800" x="6432550" y="1574800"/>
          <p14:tracePt t="86803" x="6400800" y="1581150"/>
          <p14:tracePt t="86817" x="6362700" y="1587500"/>
          <p14:tracePt t="86834" x="6330950" y="1606550"/>
          <p14:tracePt t="86851" x="6273800" y="1631950"/>
          <p14:tracePt t="86867" x="6242050" y="1644650"/>
          <p14:tracePt t="86884" x="6235700" y="1644650"/>
          <p14:tracePt t="86955" x="6261100" y="1651000"/>
          <p14:tracePt t="86963" x="6286500" y="1651000"/>
          <p14:tracePt t="86971" x="6324600" y="1657350"/>
          <p14:tracePt t="86984" x="6375400" y="1663700"/>
          <p14:tracePt t="87001" x="6464300" y="1682750"/>
          <p14:tracePt t="87017" x="6534150" y="1682750"/>
          <p14:tracePt t="87034" x="6578600" y="1682750"/>
          <p14:tracePt t="87139" x="6546850" y="1689100"/>
          <p14:tracePt t="87147" x="6521450" y="1701800"/>
          <p14:tracePt t="87155" x="6470650" y="1708150"/>
          <p14:tracePt t="87167" x="6388100" y="1727200"/>
          <p14:tracePt t="87184" x="6210300" y="1797050"/>
          <p14:tracePt t="87201" x="5930900" y="1924050"/>
          <p14:tracePt t="87217" x="5346700" y="2197100"/>
          <p14:tracePt t="87234" x="4108450" y="2705100"/>
          <p14:tracePt t="87251" x="3232150" y="3003550"/>
          <p14:tracePt t="87268" x="2559050" y="3314700"/>
          <p14:tracePt t="87284" x="2216150" y="3479800"/>
          <p14:tracePt t="87301" x="2120900" y="3530600"/>
          <p14:tracePt t="87339" x="2114550" y="3549650"/>
          <p14:tracePt t="87351" x="2108200" y="3575050"/>
          <p14:tracePt t="87367" x="2057400" y="3663950"/>
          <p14:tracePt t="87384" x="2000250" y="3765550"/>
          <p14:tracePt t="87401" x="1924050" y="3867150"/>
          <p14:tracePt t="87418" x="1828800" y="3949700"/>
          <p14:tracePt t="87434" x="1676400" y="4064000"/>
          <p14:tracePt t="87451" x="1581150" y="4152900"/>
          <p14:tracePt t="87468" x="1524000" y="4229100"/>
          <p14:tracePt t="87484" x="1504950" y="4298950"/>
          <p14:tracePt t="87501" x="1504950" y="4356100"/>
          <p14:tracePt t="87518" x="1504950" y="4394200"/>
          <p14:tracePt t="87534" x="1504950" y="4413250"/>
          <p14:tracePt t="87551" x="1524000" y="4425950"/>
          <p14:tracePt t="87584" x="1530350" y="4425950"/>
          <p14:tracePt t="87601" x="1543050" y="4425950"/>
          <p14:tracePt t="87618" x="1555750" y="4425950"/>
          <p14:tracePt t="87634" x="1600200" y="4425950"/>
          <p14:tracePt t="87651" x="1625600" y="4413250"/>
          <p14:tracePt t="87668" x="1663700" y="4375150"/>
          <p14:tracePt t="87685" x="1695450" y="4330700"/>
          <p14:tracePt t="87701" x="1727200" y="4298950"/>
          <p14:tracePt t="87718" x="1739900" y="4286250"/>
          <p14:tracePt t="87734" x="1765300" y="4279900"/>
          <p14:tracePt t="87751" x="1778000" y="4273550"/>
          <p14:tracePt t="87768" x="1797050" y="4267200"/>
          <p14:tracePt t="87785" x="1809750" y="4241800"/>
          <p14:tracePt t="87789" x="1816100" y="4229100"/>
          <p14:tracePt t="87801" x="1822450" y="4203700"/>
          <p14:tracePt t="87819" x="1828800" y="4171950"/>
          <p14:tracePt t="87835" x="1828800" y="4165600"/>
          <p14:tracePt t="87868" x="1828800" y="4159250"/>
          <p14:tracePt t="87885" x="1841500" y="4146550"/>
          <p14:tracePt t="87901" x="1847850" y="4146550"/>
          <p14:tracePt t="87935" x="1860550" y="4146550"/>
          <p14:tracePt t="87951" x="1879600" y="4146550"/>
          <p14:tracePt t="87968" x="1905000" y="4146550"/>
          <p14:tracePt t="87985" x="1924050" y="4146550"/>
          <p14:tracePt t="88002" x="1930400" y="4146550"/>
          <p14:tracePt t="88018" x="1936750" y="4146550"/>
          <p14:tracePt t="88035" x="1955800" y="4140200"/>
          <p14:tracePt t="88052" x="1968500" y="4108450"/>
          <p14:tracePt t="88068" x="1993900" y="4051300"/>
          <p14:tracePt t="88085" x="1993900" y="3937000"/>
          <p14:tracePt t="88102" x="1993900" y="3752850"/>
          <p14:tracePt t="88118" x="1962150" y="3422650"/>
          <p14:tracePt t="88135" x="1917700" y="2933700"/>
          <p14:tracePt t="88152" x="1828800" y="2476500"/>
          <p14:tracePt t="88168" x="1784350" y="2209800"/>
          <p14:tracePt t="88185" x="1771650" y="2082800"/>
          <p14:tracePt t="88202" x="1758950" y="2038350"/>
          <p14:tracePt t="88219" x="1758950" y="2025650"/>
          <p14:tracePt t="88275" x="1758950" y="2038350"/>
          <p14:tracePt t="88283" x="1758950" y="2101850"/>
          <p14:tracePt t="88291" x="1778000" y="2197100"/>
          <p14:tracePt t="88302" x="1790700" y="2279650"/>
          <p14:tracePt t="88319" x="1816100" y="2457450"/>
          <p14:tracePt t="88335" x="1835150" y="2622550"/>
          <p14:tracePt t="88352" x="1835150" y="2787650"/>
          <p14:tracePt t="88368" x="1835150" y="2965450"/>
          <p14:tracePt t="88385" x="1835150" y="3162300"/>
          <p14:tracePt t="88403" x="1835150" y="3403600"/>
          <p14:tracePt t="88419" x="1841500" y="3530600"/>
          <p14:tracePt t="88435" x="1860550" y="3625850"/>
          <p14:tracePt t="88452" x="1866900" y="3708400"/>
          <p14:tracePt t="88469" x="1866900" y="3765550"/>
          <p14:tracePt t="88485" x="1873250" y="3797300"/>
          <p14:tracePt t="88524" x="1885950" y="3790950"/>
          <p14:tracePt t="88536" x="1898650" y="3740150"/>
          <p14:tracePt t="88552" x="1930400" y="3632200"/>
          <p14:tracePt t="88569" x="1955800" y="3536950"/>
          <p14:tracePt t="88585" x="1974850" y="3397250"/>
          <p14:tracePt t="88602" x="2006600" y="3117850"/>
          <p14:tracePt t="88619" x="2038350" y="2724150"/>
          <p14:tracePt t="88636" x="2038350" y="2343150"/>
          <p14:tracePt t="88652" x="2038350" y="1930400"/>
          <p14:tracePt t="88669" x="1974850" y="1593850"/>
          <p14:tracePt t="88685" x="1866900" y="1295400"/>
          <p14:tracePt t="88702" x="1803400" y="1143000"/>
          <p14:tracePt t="88719" x="1797050" y="1092200"/>
          <p14:tracePt t="88736" x="1797050" y="1066800"/>
          <p14:tracePt t="88811" x="1797050" y="1092200"/>
          <p14:tracePt t="88819" x="1797050" y="1162050"/>
          <p14:tracePt t="88827" x="1797050" y="1231900"/>
          <p14:tracePt t="88836" x="1797050" y="1314450"/>
          <p14:tracePt t="88852" x="1809750" y="1524000"/>
          <p14:tracePt t="88869" x="1809750" y="1803400"/>
          <p14:tracePt t="88886" x="1828800" y="2139950"/>
          <p14:tracePt t="88902" x="1866900" y="2501900"/>
          <p14:tracePt t="88919" x="1924050" y="2819400"/>
          <p14:tracePt t="88936" x="1924050" y="3111500"/>
          <p14:tracePt t="88952" x="1924050" y="3314700"/>
          <p14:tracePt t="88969" x="1924050" y="3460750"/>
          <p14:tracePt t="88986" x="1924050" y="3581400"/>
          <p14:tracePt t="89002" x="1924050" y="3663950"/>
          <p14:tracePt t="89019" x="1924050" y="3683000"/>
          <p14:tracePt t="89036" x="1924050" y="3695700"/>
          <p14:tracePt t="89052" x="1930400" y="3695700"/>
          <p14:tracePt t="89069" x="1930400" y="3708400"/>
          <p14:tracePt t="89086" x="1930400" y="3721100"/>
          <p14:tracePt t="89139" x="1936750" y="3733800"/>
          <p14:tracePt t="89148" x="1943100" y="3746500"/>
          <p14:tracePt t="89155" x="1943100" y="3759200"/>
          <p14:tracePt t="89169" x="1949450" y="3771900"/>
          <p14:tracePt t="89186" x="1949450" y="3797300"/>
          <p14:tracePt t="89203" x="1962150" y="3810000"/>
          <p14:tracePt t="89220" x="1962150" y="3816350"/>
          <p14:tracePt t="89253" x="1987550" y="3835400"/>
          <p14:tracePt t="89287" x="2006600" y="3841750"/>
          <p14:tracePt t="89660" x="2006600" y="3854450"/>
          <p14:tracePt t="89667" x="2006600" y="3860800"/>
          <p14:tracePt t="89692" x="2006600" y="3867150"/>
          <p14:tracePt t="89811" x="2006600" y="3873500"/>
          <p14:tracePt t="89835" x="2000250" y="3886200"/>
          <p14:tracePt t="89843" x="1993900" y="3892550"/>
          <p14:tracePt t="89859" x="1987550" y="3898900"/>
          <p14:tracePt t="89870" x="1981200" y="3898900"/>
          <p14:tracePt t="89886" x="1974850" y="3898900"/>
          <p14:tracePt t="89903" x="1962150" y="3905250"/>
          <p14:tracePt t="89920" x="1955800" y="3917950"/>
          <p14:tracePt t="89937" x="1936750" y="3930650"/>
          <p14:tracePt t="89953" x="1930400" y="3937000"/>
          <p14:tracePt t="90259" x="1924050" y="3943350"/>
          <p14:tracePt t="90267" x="1911350" y="3943350"/>
          <p14:tracePt t="90276" x="1879600" y="3956050"/>
          <p14:tracePt t="90287" x="1854200" y="3956050"/>
          <p14:tracePt t="90304" x="1790700" y="3962400"/>
          <p14:tracePt t="90320" x="1739900" y="3962400"/>
          <p14:tracePt t="90337" x="1695450" y="3962400"/>
          <p14:tracePt t="90354" x="1657350" y="3962400"/>
          <p14:tracePt t="90370" x="1631950" y="3962400"/>
          <p14:tracePt t="90387" x="1612900" y="3962400"/>
          <p14:tracePt t="90404" x="1600200" y="3968750"/>
          <p14:tracePt t="90420" x="1581150" y="3975100"/>
          <p14:tracePt t="90437" x="1555750" y="3987800"/>
          <p14:tracePt t="90454" x="1517650" y="3994150"/>
          <p14:tracePt t="90470" x="1485900" y="4006850"/>
          <p14:tracePt t="90487" x="1454150" y="4013200"/>
          <p14:tracePt t="90504" x="1422400" y="4019550"/>
          <p14:tracePt t="90520" x="1397000" y="4019550"/>
          <p14:tracePt t="90537" x="1371600" y="4025900"/>
          <p14:tracePt t="90554" x="1346200" y="4038600"/>
          <p14:tracePt t="90570" x="1295400" y="4051300"/>
          <p14:tracePt t="90587" x="1282700" y="4051300"/>
          <p14:tracePt t="90635" x="1276350" y="4051300"/>
          <p14:tracePt t="90643" x="1263650" y="4051300"/>
          <p14:tracePt t="90654" x="1250950" y="4051300"/>
          <p14:tracePt t="90670" x="1212850" y="4051300"/>
          <p14:tracePt t="90687" x="1187450" y="4051300"/>
          <p14:tracePt t="90704" x="1174750" y="4044950"/>
          <p14:tracePt t="90721" x="1168400" y="4044950"/>
          <p14:tracePt t="90737" x="1162050" y="4032250"/>
          <p14:tracePt t="90754" x="1155700" y="4032250"/>
          <p14:tracePt t="90771" x="1143000" y="4025900"/>
          <p14:tracePt t="90883" x="1136650" y="4025900"/>
          <p14:tracePt t="91251" x="1155700" y="4025900"/>
          <p14:tracePt t="91259" x="1174750" y="4025900"/>
          <p14:tracePt t="91276" x="1193800" y="4025900"/>
          <p14:tracePt t="91283" x="1206500" y="4025900"/>
          <p14:tracePt t="91292" x="1238250" y="4025900"/>
          <p14:tracePt t="91304" x="1263650" y="4025900"/>
          <p14:tracePt t="91321" x="1295400" y="4025900"/>
          <p14:tracePt t="91338" x="1333500" y="4025900"/>
          <p14:tracePt t="91354" x="1435100" y="4038600"/>
          <p14:tracePt t="91371" x="1555750" y="4044950"/>
          <p14:tracePt t="91388" x="1695450" y="4070350"/>
          <p14:tracePt t="91405" x="1822450" y="4070350"/>
          <p14:tracePt t="91421" x="1987550" y="4070350"/>
          <p14:tracePt t="91438" x="2241550" y="4070350"/>
          <p14:tracePt t="91455" x="2603500" y="4070350"/>
          <p14:tracePt t="91471" x="2933700" y="4070350"/>
          <p14:tracePt t="91488" x="3136900" y="4070350"/>
          <p14:tracePt t="91505" x="3251200" y="4070350"/>
          <p14:tracePt t="91521" x="3346450" y="4076700"/>
          <p14:tracePt t="91539" x="3511550" y="4102100"/>
          <p14:tracePt t="91555" x="3657600" y="4102100"/>
          <p14:tracePt t="91571" x="3803650" y="4102100"/>
          <p14:tracePt t="91588" x="3930650" y="4102100"/>
          <p14:tracePt t="91605" x="4038600" y="4102100"/>
          <p14:tracePt t="91621" x="4159250" y="4102100"/>
          <p14:tracePt t="91638" x="4286250" y="4102100"/>
          <p14:tracePt t="91655" x="4387850" y="4102100"/>
          <p14:tracePt t="91671" x="4470400" y="4102100"/>
          <p14:tracePt t="91688" x="4521200" y="4114800"/>
          <p14:tracePt t="91705" x="4533900" y="4114800"/>
          <p14:tracePt t="91721" x="4546600" y="4114800"/>
          <p14:tracePt t="91755" x="4552950" y="4114800"/>
          <p14:tracePt t="91771" x="4565650" y="4114800"/>
          <p14:tracePt t="91788" x="4578350" y="4114800"/>
          <p14:tracePt t="91805" x="4584700" y="4114800"/>
          <p14:tracePt t="91821" x="4591050" y="4114800"/>
          <p14:tracePt t="91838" x="4597400" y="4114800"/>
          <p14:tracePt t="91995" x="4578350" y="4114800"/>
          <p14:tracePt t="92004" x="4394200" y="4114800"/>
          <p14:tracePt t="92011" x="4140200" y="4114800"/>
          <p14:tracePt t="92022" x="3848100" y="4114800"/>
          <p14:tracePt t="92038" x="3213100" y="4114800"/>
          <p14:tracePt t="92055" x="2686050" y="4203700"/>
          <p14:tracePt t="92072" x="2381250" y="4235450"/>
          <p14:tracePt t="92088" x="2190750" y="4254500"/>
          <p14:tracePt t="92105" x="2032000" y="4254500"/>
          <p14:tracePt t="92122" x="1847850" y="4260850"/>
          <p14:tracePt t="92139" x="1568450" y="4260850"/>
          <p14:tracePt t="92155" x="1422400" y="4260850"/>
          <p14:tracePt t="92172" x="1371600" y="4260850"/>
          <p14:tracePt t="92427" x="1358900" y="4260850"/>
          <p14:tracePt t="92435" x="1352550" y="4260850"/>
          <p14:tracePt t="92452" x="1346200" y="4260850"/>
          <p14:tracePt t="92572" x="1346200" y="4267200"/>
          <p14:tracePt t="92580" x="1371600" y="4273550"/>
          <p14:tracePt t="92589" x="1377950" y="4279900"/>
          <p14:tracePt t="92606" x="1409700" y="4292600"/>
          <p14:tracePt t="92622" x="1441450" y="4305300"/>
          <p14:tracePt t="92639" x="1473200" y="4311650"/>
          <p14:tracePt t="92656" x="1492250" y="4318000"/>
          <p14:tracePt t="92673" x="1498600" y="4324350"/>
          <p14:tracePt t="92689" x="1504950" y="4324350"/>
          <p14:tracePt t="92706" x="1511300" y="4330700"/>
          <p14:tracePt t="92723" x="1511300" y="4337050"/>
          <p14:tracePt t="92739" x="1511300" y="4343400"/>
          <p14:tracePt t="92773" x="1511300" y="4356100"/>
          <p14:tracePt t="92820" x="1511300" y="4362450"/>
          <p14:tracePt t="92828" x="1504950" y="4362450"/>
          <p14:tracePt t="92839" x="1498600" y="4362450"/>
          <p14:tracePt t="92856" x="1492250" y="4362450"/>
          <p14:tracePt t="92873" x="1479550" y="4356100"/>
          <p14:tracePt t="92889" x="1473200" y="4356100"/>
          <p14:tracePt t="92906" x="1466850" y="4343400"/>
          <p14:tracePt t="92924" x="1454150" y="4343400"/>
          <p14:tracePt t="92940" x="1441450" y="4337050"/>
          <p14:tracePt t="92956" x="1435100" y="4337050"/>
          <p14:tracePt t="93092" x="1422400" y="4337050"/>
          <p14:tracePt t="93109" x="1416050" y="4337050"/>
          <p14:tracePt t="93117" x="1409700" y="4324350"/>
          <p14:tracePt t="93125" x="1409700" y="4318000"/>
          <p14:tracePt t="93140" x="1409700" y="4298950"/>
          <p14:tracePt t="93157" x="1409700" y="4273550"/>
          <p14:tracePt t="93173" x="1435100" y="4222750"/>
          <p14:tracePt t="93190" x="1485900" y="4165600"/>
          <p14:tracePt t="93207" x="1555750" y="4076700"/>
          <p14:tracePt t="93224" x="1593850" y="4013200"/>
          <p14:tracePt t="93240" x="1619250" y="3962400"/>
          <p14:tracePt t="93257" x="1619250" y="3943350"/>
          <p14:tracePt t="93274" x="1619250" y="3937000"/>
          <p14:tracePt t="93290" x="1612900" y="3930650"/>
          <p14:tracePt t="93308" x="1524000" y="3937000"/>
          <p14:tracePt t="93323" x="1422400" y="3962400"/>
          <p14:tracePt t="93340" x="1339850" y="3968750"/>
          <p14:tracePt t="93357" x="1308100" y="3975100"/>
          <p14:tracePt t="93373" x="1295400" y="3981450"/>
          <p14:tracePt t="93421" x="1320800" y="3994150"/>
          <p14:tracePt t="93430" x="1371600" y="4000500"/>
          <p14:tracePt t="93440" x="1454150" y="4025900"/>
          <p14:tracePt t="93457" x="1657350" y="4044950"/>
          <p14:tracePt t="93474" x="1835150" y="4064000"/>
          <p14:tracePt t="93490" x="1993900" y="4064000"/>
          <p14:tracePt t="93509" x="2343150" y="4064000"/>
          <p14:tracePt t="93524" x="2794000" y="4064000"/>
          <p14:tracePt t="93540" x="3238500" y="4064000"/>
          <p14:tracePt t="93557" x="3536950" y="4070350"/>
          <p14:tracePt t="93574" x="3708400" y="4076700"/>
          <p14:tracePt t="93590" x="3803650" y="4083050"/>
          <p14:tracePt t="93607" x="3873500" y="4095750"/>
          <p14:tracePt t="93624" x="3968750" y="4095750"/>
          <p14:tracePt t="93640" x="4102100" y="4095750"/>
          <p14:tracePt t="93657" x="4241800" y="4089400"/>
          <p14:tracePt t="93674" x="4368800" y="4070350"/>
          <p14:tracePt t="93691" x="4464050" y="4070350"/>
          <p14:tracePt t="93709" x="4514850" y="4070350"/>
          <p14:tracePt t="93724" x="4552950" y="4070350"/>
          <p14:tracePt t="93741" x="4597400" y="4070350"/>
          <p14:tracePt t="93757" x="4629150" y="4057650"/>
          <p14:tracePt t="93774" x="4648200" y="4051300"/>
          <p14:tracePt t="93830" x="4629150" y="4051300"/>
          <p14:tracePt t="93837" x="4622800" y="4051300"/>
          <p14:tracePt t="93846" x="4616450" y="4051300"/>
          <p14:tracePt t="93857" x="4610100" y="4051300"/>
          <p14:tracePt t="94038" x="4622800" y="4051300"/>
          <p14:tracePt t="94053" x="4629150" y="4051300"/>
          <p14:tracePt t="94061" x="4635500" y="4051300"/>
          <p14:tracePt t="94074" x="4648200" y="4051300"/>
          <p14:tracePt t="94092" x="4686300" y="4051300"/>
          <p14:tracePt t="94107" x="4711700" y="4044950"/>
          <p14:tracePt t="94124" x="4737100" y="4044950"/>
          <p14:tracePt t="94141" x="4762500" y="4038600"/>
          <p14:tracePt t="94158" x="4787900" y="4038600"/>
          <p14:tracePt t="94174" x="4813300" y="4038600"/>
          <p14:tracePt t="94191" x="4819650" y="4038600"/>
          <p14:tracePt t="94355" x="4806950" y="4038600"/>
          <p14:tracePt t="94363" x="4775200" y="4038600"/>
          <p14:tracePt t="94374" x="4737100" y="4038600"/>
          <p14:tracePt t="94390" x="4610100" y="4038600"/>
          <p14:tracePt t="94407" x="4394200" y="4038600"/>
          <p14:tracePt t="94424" x="4070350" y="4038600"/>
          <p14:tracePt t="94441" x="3549650" y="4038600"/>
          <p14:tracePt t="94457" x="3282950" y="4032250"/>
          <p14:tracePt t="94474" x="3105150" y="4000500"/>
          <p14:tracePt t="94491" x="2978150" y="3987800"/>
          <p14:tracePt t="94507" x="2889250" y="3987800"/>
          <p14:tracePt t="94524" x="2781300" y="3987800"/>
          <p14:tracePt t="94541" x="2616200" y="3987800"/>
          <p14:tracePt t="94557" x="2438400" y="3987800"/>
          <p14:tracePt t="94574" x="2305050" y="3987800"/>
          <p14:tracePt t="94591" x="2228850" y="3987800"/>
          <p14:tracePt t="94607" x="2190750" y="3968750"/>
          <p14:tracePt t="94624" x="2152650" y="3968750"/>
          <p14:tracePt t="94641" x="2114550" y="3968750"/>
          <p14:tracePt t="94657" x="2044700" y="3968750"/>
          <p14:tracePt t="94674" x="1968500" y="3968750"/>
          <p14:tracePt t="94691" x="1879600" y="3956050"/>
          <p14:tracePt t="94707" x="1816100" y="3937000"/>
          <p14:tracePt t="94724" x="1752600" y="3917950"/>
          <p14:tracePt t="94741" x="1689100" y="3917950"/>
          <p14:tracePt t="94758" x="1638300" y="3917950"/>
          <p14:tracePt t="94774" x="1587500" y="3917950"/>
          <p14:tracePt t="94791" x="1543050" y="3917950"/>
          <p14:tracePt t="94808" x="1524000" y="3917950"/>
          <p14:tracePt t="94824" x="1504950" y="3917950"/>
          <p14:tracePt t="94841" x="1479550" y="3917950"/>
          <p14:tracePt t="94858" x="1454150" y="3917950"/>
          <p14:tracePt t="94874" x="1422400" y="3917950"/>
          <p14:tracePt t="94891" x="1377950" y="3917950"/>
          <p14:tracePt t="94924" x="1365250" y="3917950"/>
          <p14:tracePt t="95020" x="1371600" y="3937000"/>
          <p14:tracePt t="95028" x="1377950" y="3937000"/>
          <p14:tracePt t="95035" x="1397000" y="3937000"/>
          <p14:tracePt t="95044" x="1428750" y="3943350"/>
          <p14:tracePt t="95058" x="1460500" y="3949700"/>
          <p14:tracePt t="95075" x="1670050" y="3987800"/>
          <p14:tracePt t="95091" x="1930400" y="4019550"/>
          <p14:tracePt t="95108" x="2355850" y="4051300"/>
          <p14:tracePt t="95125" x="2990850" y="4051300"/>
          <p14:tracePt t="95141" x="3727450" y="4051300"/>
          <p14:tracePt t="95158" x="4362450" y="4051300"/>
          <p14:tracePt t="95175" x="4832350" y="4051300"/>
          <p14:tracePt t="95191" x="5048250" y="4102100"/>
          <p14:tracePt t="95208" x="5149850" y="4152900"/>
          <p14:tracePt t="95224" x="5226050" y="4248150"/>
          <p14:tracePt t="95241" x="5302250" y="4349750"/>
          <p14:tracePt t="95258" x="5410200" y="4445000"/>
          <p14:tracePt t="95275" x="5568950" y="4584700"/>
          <p14:tracePt t="95291" x="5645150" y="4648200"/>
          <p14:tracePt t="95308" x="5695950" y="4711700"/>
          <p14:tracePt t="95325" x="5734050" y="4768850"/>
          <p14:tracePt t="95341" x="5778500" y="4806950"/>
          <p14:tracePt t="95358" x="5822950" y="4832350"/>
          <p14:tracePt t="95375" x="5867400" y="4864100"/>
          <p14:tracePt t="95391" x="5905500" y="4876800"/>
          <p14:tracePt t="95408" x="5911850" y="4876800"/>
          <p14:tracePt t="95425" x="5937250" y="4883150"/>
          <p14:tracePt t="95441" x="5949950" y="4883150"/>
          <p14:tracePt t="95458" x="5981700" y="4883150"/>
          <p14:tracePt t="95475" x="6057900" y="4883150"/>
          <p14:tracePt t="95492" x="6153150" y="4883150"/>
          <p14:tracePt t="95508" x="6254750" y="4883150"/>
          <p14:tracePt t="95525" x="6375400" y="4883150"/>
          <p14:tracePt t="95542" x="6502400" y="4851400"/>
          <p14:tracePt t="95558" x="6610350" y="4794250"/>
          <p14:tracePt t="95575" x="6692900" y="4756150"/>
          <p14:tracePt t="95592" x="6762750" y="4724400"/>
          <p14:tracePt t="95608" x="6838950" y="4686300"/>
          <p14:tracePt t="95625" x="6921500" y="4641850"/>
          <p14:tracePt t="95642" x="6997700" y="4597400"/>
          <p14:tracePt t="95658" x="7054850" y="4565650"/>
          <p14:tracePt t="95675" x="7124700" y="4540250"/>
          <p14:tracePt t="95692" x="7156450" y="4521200"/>
          <p14:tracePt t="95708" x="7226300" y="4495800"/>
          <p14:tracePt t="95725" x="7283450" y="4457700"/>
          <p14:tracePt t="95742" x="7353300" y="4400550"/>
          <p14:tracePt t="95759" x="7391400" y="4330700"/>
          <p14:tracePt t="95775" x="7397750" y="4254500"/>
          <p14:tracePt t="95792" x="7435850" y="4159250"/>
          <p14:tracePt t="95809" x="7448550" y="4083050"/>
          <p14:tracePt t="95825" x="7467600" y="4000500"/>
          <p14:tracePt t="95842" x="7493000" y="3924300"/>
          <p14:tracePt t="95859" x="7499350" y="3752850"/>
          <p14:tracePt t="95875" x="7486650" y="3600450"/>
          <p14:tracePt t="95892" x="7480300" y="3505200"/>
          <p14:tracePt t="95909" x="7480300" y="3409950"/>
          <p14:tracePt t="95925" x="7518400" y="3321050"/>
          <p14:tracePt t="95942" x="7588250" y="3225800"/>
          <p14:tracePt t="95959" x="7639050" y="3149600"/>
          <p14:tracePt t="95975" x="7670800" y="3098800"/>
          <p14:tracePt t="95992" x="7677150" y="3073400"/>
          <p14:tracePt t="96009" x="7683500" y="3041650"/>
          <p14:tracePt t="96025" x="7683500" y="3016250"/>
          <p14:tracePt t="96042" x="7670800" y="2990850"/>
          <p14:tracePt t="96059" x="7575550" y="2946400"/>
          <p14:tracePt t="96076" x="7429500" y="2914650"/>
          <p14:tracePt t="96092" x="7270750" y="2908300"/>
          <p14:tracePt t="96109" x="6985000" y="2901950"/>
          <p14:tracePt t="96126" x="6692900" y="2870200"/>
          <p14:tracePt t="96142" x="6426200" y="2857500"/>
          <p14:tracePt t="96159" x="6242050" y="2825750"/>
          <p14:tracePt t="96176" x="6102350" y="2806700"/>
          <p14:tracePt t="96192" x="6000750" y="2800350"/>
          <p14:tracePt t="96209" x="5886450" y="2800350"/>
          <p14:tracePt t="96226" x="5772150" y="2844800"/>
          <p14:tracePt t="96243" x="5594350" y="2959100"/>
          <p14:tracePt t="96259" x="5461000" y="3060700"/>
          <p14:tracePt t="96276" x="5314950" y="3194050"/>
          <p14:tracePt t="96292" x="5149850" y="3371850"/>
          <p14:tracePt t="96309" x="5067300" y="3498850"/>
          <p14:tracePt t="96326" x="4997450" y="3651250"/>
          <p14:tracePt t="96343" x="4965700" y="3771900"/>
          <p14:tracePt t="96359" x="4933950" y="3911600"/>
          <p14:tracePt t="96376" x="4876800" y="4057650"/>
          <p14:tracePt t="96393" x="4800600" y="4191000"/>
          <p14:tracePt t="96409" x="4692650" y="4349750"/>
          <p14:tracePt t="96426" x="4591050" y="4495800"/>
          <p14:tracePt t="96444" x="4419600" y="4711700"/>
          <p14:tracePt t="96460" x="4318000" y="4838700"/>
          <p14:tracePt t="96476" x="4235450" y="4959350"/>
          <p14:tracePt t="96493" x="4133850" y="5060950"/>
          <p14:tracePt t="96509" x="4051300" y="5181600"/>
          <p14:tracePt t="96526" x="4006850" y="5270500"/>
          <p14:tracePt t="96543" x="3987800" y="5378450"/>
          <p14:tracePt t="96559" x="3987800" y="5435600"/>
          <p14:tracePt t="96576" x="4000500" y="5518150"/>
          <p14:tracePt t="96593" x="4025900" y="5588000"/>
          <p14:tracePt t="96609" x="4083050" y="5676900"/>
          <p14:tracePt t="96626" x="4191000" y="5753100"/>
          <p14:tracePt t="96644" x="4394200" y="5886450"/>
          <p14:tracePt t="96659" x="4591050" y="5956300"/>
          <p14:tracePt t="96676" x="4851400" y="6038850"/>
          <p14:tracePt t="96693" x="5086350" y="6096000"/>
          <p14:tracePt t="96710" x="5391150" y="6096000"/>
          <p14:tracePt t="96726" x="5854700" y="6032500"/>
          <p14:tracePt t="96743" x="6426200" y="5880100"/>
          <p14:tracePt t="96760" x="6902450" y="5676900"/>
          <p14:tracePt t="96776" x="7239000" y="5486400"/>
          <p14:tracePt t="96793" x="7467600" y="5314950"/>
          <p14:tracePt t="96797" x="7537450" y="5232400"/>
          <p14:tracePt t="96810" x="7581900" y="5162550"/>
          <p14:tracePt t="96827" x="7639050" y="5067300"/>
          <p14:tracePt t="96843" x="7677150" y="4895850"/>
          <p14:tracePt t="96860" x="7715250" y="4749800"/>
          <p14:tracePt t="96876" x="7778750" y="4565650"/>
          <p14:tracePt t="96893" x="7874000" y="4324350"/>
          <p14:tracePt t="96910" x="8007350" y="4006850"/>
          <p14:tracePt t="96926" x="8134350" y="3695700"/>
          <p14:tracePt t="96943" x="8204200" y="3467100"/>
          <p14:tracePt t="96960" x="8255000" y="3314700"/>
          <p14:tracePt t="96976" x="8286750" y="3181350"/>
          <p14:tracePt t="96993" x="8343900" y="3060700"/>
          <p14:tracePt t="97010" x="8382000" y="2946400"/>
          <p14:tracePt t="97027" x="8420100" y="2838450"/>
          <p14:tracePt t="97043" x="8420100" y="2679700"/>
          <p14:tracePt t="97060" x="8331200" y="2578100"/>
          <p14:tracePt t="97077" x="8134350" y="2489200"/>
          <p14:tracePt t="97093" x="7874000" y="2406650"/>
          <p14:tracePt t="97110" x="7575550" y="2311400"/>
          <p14:tracePt t="97127" x="7283450" y="2228850"/>
          <p14:tracePt t="97143" x="7023100" y="2165350"/>
          <p14:tracePt t="97160" x="6883400" y="2165350"/>
          <p14:tracePt t="97177" x="6762750" y="2165350"/>
          <p14:tracePt t="97193" x="6680200" y="2184400"/>
          <p14:tracePt t="97210" x="6629400" y="2216150"/>
          <p14:tracePt t="97227" x="6540500" y="2298700"/>
          <p14:tracePt t="97243" x="6470650" y="2381250"/>
          <p14:tracePt t="97260" x="6394450" y="2476500"/>
          <p14:tracePt t="97276" x="6330950" y="2552700"/>
          <p14:tracePt t="97293" x="6292850" y="2609850"/>
          <p14:tracePt t="97310" x="6248400" y="2692400"/>
          <p14:tracePt t="97327" x="6172200" y="2813050"/>
          <p14:tracePt t="97343" x="6000750" y="3016250"/>
          <p14:tracePt t="97360" x="5702300" y="3302000"/>
          <p14:tracePt t="97377" x="5232400" y="3651250"/>
          <p14:tracePt t="97394" x="4762500" y="3898900"/>
          <p14:tracePt t="97410" x="4337050" y="4089400"/>
          <p14:tracePt t="97427" x="3613150" y="4279900"/>
          <p14:tracePt t="97443" x="3232150" y="4400550"/>
          <p14:tracePt t="97460" x="2876550" y="4533900"/>
          <p14:tracePt t="97477" x="2736850" y="4597400"/>
          <p14:tracePt t="97493" x="2730500" y="4603750"/>
          <p14:tracePt t="97532" x="2743200" y="4597400"/>
          <p14:tracePt t="97543" x="2755900" y="4584700"/>
          <p14:tracePt t="97560" x="2762250" y="4546600"/>
          <p14:tracePt t="97577" x="2762250" y="4521200"/>
          <p14:tracePt t="97594" x="2755900" y="4483100"/>
          <p14:tracePt t="97610" x="2686050" y="4432300"/>
          <p14:tracePt t="97627" x="2508250" y="4318000"/>
          <p14:tracePt t="97644" x="2368550" y="4241800"/>
          <p14:tracePt t="97661" x="2235200" y="4178300"/>
          <p14:tracePt t="97677" x="2108200" y="4133850"/>
          <p14:tracePt t="97694" x="2038350" y="4127500"/>
          <p14:tracePt t="97710" x="1962150" y="4127500"/>
          <p14:tracePt t="97727" x="1917700" y="4127500"/>
          <p14:tracePt t="97744" x="1892300" y="4127500"/>
          <p14:tracePt t="97761" x="1866900" y="4127500"/>
          <p14:tracePt t="97777" x="1835150" y="4127500"/>
          <p14:tracePt t="97794" x="1803400" y="4127500"/>
          <p14:tracePt t="97798" x="1797050" y="4127500"/>
          <p14:tracePt t="97810" x="1778000" y="4127500"/>
          <p14:tracePt t="97827" x="1752600" y="4108450"/>
          <p14:tracePt t="97861" x="1746250" y="4108450"/>
          <p14:tracePt t="97877" x="1739900" y="4102100"/>
          <p14:tracePt t="97894" x="1733550" y="4095750"/>
          <p14:tracePt t="97912" x="1727200" y="4089400"/>
          <p14:tracePt t="97927" x="1727200" y="4083050"/>
          <p14:tracePt t="97944" x="1720850" y="4076700"/>
          <p14:tracePt t="97961" x="1714500" y="4070350"/>
          <p14:tracePt t="97981" x="1708150" y="4070350"/>
          <p14:tracePt t="97994" x="1695450" y="4064000"/>
          <p14:tracePt t="98011" x="1689100" y="4064000"/>
          <p14:tracePt t="98027" x="1682750" y="4057650"/>
          <p14:tracePt t="98246" x="1695450" y="4057650"/>
          <p14:tracePt t="98261" x="1714500" y="4057650"/>
          <p14:tracePt t="98269" x="1720850" y="4057650"/>
          <p14:tracePt t="98278" x="1733550" y="4057650"/>
          <p14:tracePt t="98295" x="1746250" y="4064000"/>
          <p14:tracePt t="98318" x="1752600" y="4064000"/>
          <p14:tracePt t="98373" x="1758950" y="4064000"/>
          <p14:tracePt t="98384" x="1765300" y="4064000"/>
          <p14:tracePt t="98395" x="1778000" y="4070350"/>
          <p14:tracePt t="98493" x="1784350" y="4070350"/>
          <p14:tracePt t="98501" x="1790700" y="4070350"/>
          <p14:tracePt t="98511" x="1797050" y="4076700"/>
          <p14:tracePt t="99445" x="1778000" y="4076700"/>
          <p14:tracePt t="99453" x="1746250" y="4076700"/>
          <p14:tracePt t="99462" x="1701800" y="4083050"/>
          <p14:tracePt t="99479" x="1619250" y="4108450"/>
          <p14:tracePt t="99496" x="1549400" y="4127500"/>
          <p14:tracePt t="99512" x="1524000" y="4127500"/>
          <p14:tracePt t="99529" x="1504950" y="4127500"/>
          <p14:tracePt t="99562" x="1473200" y="4127500"/>
          <p14:tracePt t="99580" x="1384300" y="4127500"/>
          <p14:tracePt t="99596" x="1327150" y="4127500"/>
          <p14:tracePt t="99612" x="1263650" y="4127500"/>
          <p14:tracePt t="99629" x="1212850" y="4127500"/>
          <p14:tracePt t="99646" x="1181100" y="4127500"/>
          <p14:tracePt t="99663" x="1168400" y="4127500"/>
          <p14:tracePt t="99679" x="1136650" y="4121150"/>
          <p14:tracePt t="99696" x="1117600" y="4114800"/>
          <p14:tracePt t="99712" x="1104900" y="4114800"/>
          <p14:tracePt t="99749" x="1092200" y="4102100"/>
          <p14:tracePt t="99763" x="1079500" y="4089400"/>
          <p14:tracePt t="99780" x="1079500" y="4000500"/>
          <p14:tracePt t="99796" x="1079500" y="3886200"/>
          <p14:tracePt t="99813" x="1098550" y="3721100"/>
          <p14:tracePt t="99830" x="1155700" y="3441700"/>
          <p14:tracePt t="99846" x="1206500" y="3098800"/>
          <p14:tracePt t="99863" x="1244600" y="2819400"/>
          <p14:tracePt t="99880" x="1276350" y="2635250"/>
          <p14:tracePt t="99896" x="1282700" y="2508250"/>
          <p14:tracePt t="99913" x="1289050" y="2419350"/>
          <p14:tracePt t="99929" x="1289050" y="2343150"/>
          <p14:tracePt t="99946" x="1289050" y="2292350"/>
          <p14:tracePt t="99963" x="1289050" y="2260600"/>
          <p14:tracePt t="99980" x="1270000" y="2190750"/>
          <p14:tracePt t="99996" x="1263650" y="2171700"/>
          <p14:tracePt t="100013" x="1250950" y="2152650"/>
          <p14:tracePt t="100029" x="1231900" y="2127250"/>
          <p14:tracePt t="100046" x="1219200" y="2101850"/>
          <p14:tracePt t="100063" x="1219200" y="2095500"/>
          <p14:tracePt t="100080" x="1219200" y="2082800"/>
          <p14:tracePt t="100165" x="1219200" y="2095500"/>
          <p14:tracePt t="100173" x="1219200" y="2127250"/>
          <p14:tracePt t="100182" x="1219200" y="2184400"/>
          <p14:tracePt t="100196" x="1219200" y="2305050"/>
          <p14:tracePt t="100213" x="1187450" y="2463800"/>
          <p14:tracePt t="100230" x="1136650" y="2667000"/>
          <p14:tracePt t="100246" x="1104900" y="2927350"/>
          <p14:tracePt t="100263" x="1104900" y="3219450"/>
          <p14:tracePt t="100280" x="1104900" y="3511550"/>
          <p14:tracePt t="100296" x="1104900" y="3759200"/>
          <p14:tracePt t="100303" x="1104900" y="3848100"/>
          <p14:tracePt t="100313" x="1104900" y="3917950"/>
          <p14:tracePt t="100330" x="1104900" y="4000500"/>
          <p14:tracePt t="100346" x="1104900" y="4057650"/>
          <p14:tracePt t="100363" x="1104900" y="4064000"/>
          <p14:tracePt t="100437" x="1104900" y="4070350"/>
          <p14:tracePt t="100453" x="1104900" y="4076700"/>
          <p14:tracePt t="100653" x="1104900" y="4070350"/>
          <p14:tracePt t="100678" x="1092200" y="4057650"/>
          <p14:tracePt t="100685" x="1092200" y="4051300"/>
          <p14:tracePt t="100697" x="1092200" y="4044950"/>
          <p14:tracePt t="100713" x="1092200" y="4038600"/>
          <p14:tracePt t="100730" x="1092200" y="4032250"/>
          <p14:tracePt t="100747" x="1092200" y="4025900"/>
          <p14:tracePt t="100935" x="1092200" y="4019550"/>
          <p14:tracePt t="100949" x="1092200" y="4013200"/>
          <p14:tracePt t="100974" x="1092200" y="4006850"/>
          <p14:tracePt t="100981" x="1098550" y="4006850"/>
          <p14:tracePt t="100998" x="1104900" y="4000500"/>
          <p14:tracePt t="101007" x="1104900" y="3994150"/>
          <p14:tracePt t="101021" x="1111250" y="3987800"/>
          <p14:tracePt t="101325" x="1117600" y="3987800"/>
          <p14:tracePt t="101336" x="1117600" y="3949700"/>
          <p14:tracePt t="101342" x="1117600" y="3898900"/>
          <p14:tracePt t="101350" x="1104900" y="3829050"/>
          <p14:tracePt t="101364" x="1079500" y="3670300"/>
          <p14:tracePt t="101381" x="1060450" y="3517900"/>
          <p14:tracePt t="101397" x="1054100" y="3346450"/>
          <p14:tracePt t="101414" x="1047750" y="3136900"/>
          <p14:tracePt t="101431" x="1016000" y="2914650"/>
          <p14:tracePt t="101447" x="977900" y="2755900"/>
          <p14:tracePt t="101464" x="965200" y="2635250"/>
          <p14:tracePt t="101481" x="958850" y="2565400"/>
          <p14:tracePt t="101497" x="958850" y="2501900"/>
          <p14:tracePt t="101514" x="965200" y="2438400"/>
          <p14:tracePt t="101531" x="965200" y="2393950"/>
          <p14:tracePt t="101547" x="965200" y="2349500"/>
          <p14:tracePt t="101564" x="958850" y="2311400"/>
          <p14:tracePt t="101580" x="958850" y="2273300"/>
          <p14:tracePt t="101597" x="958850" y="2222500"/>
          <p14:tracePt t="101614" x="958850" y="2178050"/>
          <p14:tracePt t="101630" x="958850" y="2146300"/>
          <p14:tracePt t="101647" x="958850" y="2133600"/>
          <p14:tracePt t="101772" x="958850" y="2127250"/>
          <p14:tracePt t="101779" x="952500" y="2127250"/>
          <p14:tracePt t="101788" x="952500" y="2139950"/>
          <p14:tracePt t="101797" x="952500" y="2165350"/>
          <p14:tracePt t="101814" x="952500" y="2203450"/>
          <p14:tracePt t="101831" x="952500" y="2254250"/>
          <p14:tracePt t="101847" x="952500" y="2305050"/>
          <p14:tracePt t="101864" x="952500" y="2362200"/>
          <p14:tracePt t="101881" x="933450" y="2482850"/>
          <p14:tracePt t="101897" x="933450" y="2628900"/>
          <p14:tracePt t="101914" x="933450" y="2838450"/>
          <p14:tracePt t="101931" x="990600" y="3060700"/>
          <p14:tracePt t="101947" x="1041400" y="3314700"/>
          <p14:tracePt t="101964" x="1054100" y="3448050"/>
          <p14:tracePt t="101981" x="1054100" y="3543300"/>
          <p14:tracePt t="101997" x="1054100" y="3632200"/>
          <p14:tracePt t="102014" x="1047750" y="3689350"/>
          <p14:tracePt t="102031" x="1041400" y="3746500"/>
          <p14:tracePt t="102047" x="1035050" y="3778250"/>
          <p14:tracePt t="102064" x="1035050" y="3810000"/>
          <p14:tracePt t="102081" x="1035050" y="3835400"/>
          <p14:tracePt t="102116" x="1035050" y="3841750"/>
          <p14:tracePt t="102548" x="1035050" y="3848100"/>
          <p14:tracePt t="102556" x="1035050" y="3854450"/>
          <p14:tracePt t="102565" x="1035050" y="3860800"/>
          <p14:tracePt t="102581" x="1041400" y="3867150"/>
          <p14:tracePt t="102598" x="1041400" y="3879850"/>
          <p14:tracePt t="102615" x="1041400" y="3892550"/>
          <p14:tracePt t="102631" x="1047750" y="3911600"/>
          <p14:tracePt t="102648" x="1054100" y="3930650"/>
          <p14:tracePt t="102665" x="1060450" y="3949700"/>
          <p14:tracePt t="102681" x="1060450" y="3962400"/>
          <p14:tracePt t="102715" x="1066800" y="3968750"/>
          <p14:tracePt t="102731" x="1066800" y="3975100"/>
          <p14:tracePt t="102956" x="1073150" y="3975100"/>
          <p14:tracePt t="102964" x="1085850" y="3968750"/>
          <p14:tracePt t="102980" x="1098550" y="3968750"/>
          <p14:tracePt t="102988" x="1104900" y="3968750"/>
          <p14:tracePt t="103004" x="1111250" y="3968750"/>
          <p14:tracePt t="103060" x="1117600" y="3968750"/>
          <p14:tracePt t="103070" x="1123950" y="3968750"/>
          <p14:tracePt t="103076" x="1136650" y="3968750"/>
          <p14:tracePt t="103085" x="1162050" y="3968750"/>
          <p14:tracePt t="103098" x="1200150" y="3968750"/>
          <p14:tracePt t="103115" x="1308100" y="3968750"/>
          <p14:tracePt t="103132" x="1416050" y="3975100"/>
          <p14:tracePt t="103148" x="1511300" y="3994150"/>
          <p14:tracePt t="103165" x="1593850" y="4000500"/>
          <p14:tracePt t="103182" x="1663700" y="4000500"/>
          <p14:tracePt t="103198" x="1778000" y="4000500"/>
          <p14:tracePt t="103215" x="1905000" y="4000500"/>
          <p14:tracePt t="103232" x="2032000" y="4000500"/>
          <p14:tracePt t="103249" x="2114550" y="4000500"/>
          <p14:tracePt t="103265" x="2146300" y="4000500"/>
          <p14:tracePt t="103282" x="2159000" y="4000500"/>
          <p14:tracePt t="103316" x="2165350" y="4000500"/>
          <p14:tracePt t="103332" x="2203450" y="4000500"/>
          <p14:tracePt t="103349" x="2235200" y="4000500"/>
          <p14:tracePt t="103366" x="2260600" y="4000500"/>
          <p14:tracePt t="103382" x="2279650" y="4000500"/>
          <p14:tracePt t="103399" x="2317750" y="4000500"/>
          <p14:tracePt t="103415" x="2336800" y="4013200"/>
          <p14:tracePt t="103432" x="2368550" y="4013200"/>
          <p14:tracePt t="103449" x="2419350" y="4019550"/>
          <p14:tracePt t="103465" x="2444750" y="4019550"/>
          <p14:tracePt t="103482" x="2489200" y="4025900"/>
          <p14:tracePt t="103499" x="2546350" y="4025900"/>
          <p14:tracePt t="103515" x="2711450" y="4025900"/>
          <p14:tracePt t="103532" x="2844800" y="4025900"/>
          <p14:tracePt t="103549" x="2971800" y="4006850"/>
          <p14:tracePt t="103566" x="3143250" y="4000500"/>
          <p14:tracePt t="103582" x="3340100" y="4000500"/>
          <p14:tracePt t="103599" x="3606800" y="3987800"/>
          <p14:tracePt t="103615" x="3886200" y="3987800"/>
          <p14:tracePt t="103632" x="4070350" y="3987800"/>
          <p14:tracePt t="103649" x="4178300" y="3987800"/>
          <p14:tracePt t="103666" x="4229100" y="3987800"/>
          <p14:tracePt t="103682" x="4235450" y="3987800"/>
          <p14:tracePt t="103715" x="4222750" y="3987800"/>
          <p14:tracePt t="103732" x="4203700" y="3987800"/>
          <p14:tracePt t="103749" x="4184650" y="3987800"/>
          <p14:tracePt t="103766" x="4152900" y="3987800"/>
          <p14:tracePt t="103782" x="4076700" y="3987800"/>
          <p14:tracePt t="103799" x="3937000" y="3987800"/>
          <p14:tracePt t="103816" x="3765550" y="4013200"/>
          <p14:tracePt t="103832" x="3644900" y="4032250"/>
          <p14:tracePt t="103849" x="3575050" y="4038600"/>
          <p14:tracePt t="103866" x="3549650" y="4038600"/>
          <p14:tracePt t="103882" x="3543300" y="4038600"/>
          <p14:tracePt t="103924" x="3536950" y="4038600"/>
          <p14:tracePt t="103932" x="3530600" y="4038600"/>
          <p14:tracePt t="103949" x="3524250" y="4038600"/>
          <p14:tracePt t="103966" x="3517900" y="4038600"/>
          <p14:tracePt t="104132" x="3511550" y="4038600"/>
          <p14:tracePt t="104148" x="3498850" y="4038600"/>
          <p14:tracePt t="104156" x="3492500" y="4038600"/>
          <p14:tracePt t="104166" x="3486150" y="4038600"/>
          <p14:tracePt t="104183" x="3448050" y="4038600"/>
          <p14:tracePt t="104199" x="3346450" y="4038600"/>
          <p14:tracePt t="104216" x="3194050" y="4019550"/>
          <p14:tracePt t="104233" x="3060700" y="4000500"/>
          <p14:tracePt t="104249" x="2978150" y="3994150"/>
          <p14:tracePt t="104266" x="2914650" y="3975100"/>
          <p14:tracePt t="104283" x="2819400" y="3975100"/>
          <p14:tracePt t="104299" x="2622550" y="3987800"/>
          <p14:tracePt t="104316" x="2451100" y="4019550"/>
          <p14:tracePt t="104333" x="2349500" y="4044950"/>
          <p14:tracePt t="104350" x="2317750" y="4051300"/>
          <p14:tracePt t="104366" x="2298700" y="4051300"/>
          <p14:tracePt t="104421" x="2292350" y="4051300"/>
          <p14:tracePt t="104428" x="2298700" y="4057650"/>
          <p14:tracePt t="104437" x="2317750" y="4057650"/>
          <p14:tracePt t="104450" x="2343150" y="4057650"/>
          <p14:tracePt t="104466" x="2400300" y="4076700"/>
          <p14:tracePt t="104483" x="2457450" y="4076700"/>
          <p14:tracePt t="104500" x="2578100" y="4076700"/>
          <p14:tracePt t="104516" x="2686050" y="4051300"/>
          <p14:tracePt t="104533" x="2794000" y="4000500"/>
          <p14:tracePt t="104550" x="2844800" y="3975100"/>
          <p14:tracePt t="104566" x="2914650" y="3956050"/>
          <p14:tracePt t="104583" x="2959100" y="3937000"/>
          <p14:tracePt t="104600" x="2984500" y="3917950"/>
          <p14:tracePt t="104616" x="3009900" y="3905250"/>
          <p14:tracePt t="104633" x="3028950" y="3886200"/>
          <p14:tracePt t="104650" x="3035300" y="3867150"/>
          <p14:tracePt t="104666" x="3041650" y="3860800"/>
          <p14:tracePt t="104683" x="3048000" y="3854450"/>
          <p14:tracePt t="104732" x="3048000" y="3848100"/>
          <p14:tracePt t="104740" x="3048000" y="3835400"/>
          <p14:tracePt t="104750" x="3048000" y="3816350"/>
          <p14:tracePt t="104767" x="3048000" y="3778250"/>
          <p14:tracePt t="104783" x="3035300" y="3733800"/>
          <p14:tracePt t="104800" x="3022600" y="3689350"/>
          <p14:tracePt t="104817" x="3009900" y="3606800"/>
          <p14:tracePt t="104833" x="2984500" y="3492500"/>
          <p14:tracePt t="104850" x="2933700" y="3346450"/>
          <p14:tracePt t="104867" x="2876550" y="3244850"/>
          <p14:tracePt t="104883" x="2819400" y="3168650"/>
          <p14:tracePt t="104900" x="2806700" y="3155950"/>
          <p14:tracePt t="104917" x="2794000" y="3155950"/>
          <p14:tracePt t="104933" x="2762250" y="3149600"/>
          <p14:tracePt t="104950" x="2736850" y="3136900"/>
          <p14:tracePt t="104967" x="2724150" y="3124200"/>
          <p14:tracePt t="104983" x="2711450" y="3105150"/>
          <p14:tracePt t="105060" x="2724150" y="3098800"/>
          <p14:tracePt t="105068" x="2749550" y="3098800"/>
          <p14:tracePt t="105076" x="2768600" y="3098800"/>
          <p14:tracePt t="105085" x="2787650" y="3098800"/>
          <p14:tracePt t="105100" x="2838450" y="3098800"/>
          <p14:tracePt t="105117" x="2895600" y="3136900"/>
          <p14:tracePt t="105133" x="2959100" y="3181350"/>
          <p14:tracePt t="105150" x="2990850" y="3219450"/>
          <p14:tracePt t="105167" x="3009900" y="3244850"/>
          <p14:tracePt t="105184" x="3035300" y="3251200"/>
          <p14:tracePt t="105200" x="3054350" y="3257550"/>
          <p14:tracePt t="105217" x="3079750" y="3263900"/>
          <p14:tracePt t="105234" x="3111500" y="3263900"/>
          <p14:tracePt t="105250" x="3124200" y="3263900"/>
          <p14:tracePt t="105267" x="3136900" y="3257550"/>
          <p14:tracePt t="105284" x="3162300" y="3251200"/>
          <p14:tracePt t="105301" x="3181350" y="3244850"/>
          <p14:tracePt t="105317" x="3187700" y="3244850"/>
          <p14:tracePt t="105334" x="3200400" y="3244850"/>
          <p14:tracePt t="105350" x="3213100" y="3244850"/>
          <p14:tracePt t="105384" x="3219450" y="3244850"/>
          <p14:tracePt t="105517" x="3219450" y="3232150"/>
          <p14:tracePt t="105524" x="3219450" y="3225800"/>
          <p14:tracePt t="105534" x="3213100" y="3219450"/>
          <p14:tracePt t="105551" x="3181350" y="3168650"/>
          <p14:tracePt t="105568" x="3117850" y="3111500"/>
          <p14:tracePt t="105584" x="3048000" y="3035300"/>
          <p14:tracePt t="105601" x="2997200" y="2971800"/>
          <p14:tracePt t="105617" x="2965450" y="2921000"/>
          <p14:tracePt t="105634" x="2940050" y="2889250"/>
          <p14:tracePt t="105651" x="2901950" y="2851150"/>
          <p14:tracePt t="105667" x="2857500" y="2813050"/>
          <p14:tracePt t="105684" x="2844800" y="2800350"/>
          <p14:tracePt t="105701" x="2838450" y="2787650"/>
          <p14:tracePt t="105717" x="2838450" y="2768600"/>
          <p14:tracePt t="105734" x="2819400" y="2743200"/>
          <p14:tracePt t="105751" x="2800350" y="2724150"/>
          <p14:tracePt t="105767" x="2774950" y="2705100"/>
          <p14:tracePt t="105784" x="2762250" y="2698750"/>
          <p14:tracePt t="105801" x="2755900" y="2698750"/>
          <p14:tracePt t="105817" x="2749550" y="2686050"/>
          <p14:tracePt t="105834" x="2743200" y="2679700"/>
          <p14:tracePt t="105964" x="2743200" y="2692400"/>
          <p14:tracePt t="105973" x="2768600" y="2717800"/>
          <p14:tracePt t="105980" x="2800350" y="2749550"/>
          <p14:tracePt t="105989" x="2832100" y="2787650"/>
          <p14:tracePt t="106001" x="2870200" y="2832100"/>
          <p14:tracePt t="106018" x="2946400" y="2882900"/>
          <p14:tracePt t="106034" x="2997200" y="2933700"/>
          <p14:tracePt t="106051" x="3035300" y="2965450"/>
          <p14:tracePt t="106068" x="3130550" y="3054350"/>
          <p14:tracePt t="106085" x="3175000" y="3111500"/>
          <p14:tracePt t="106101" x="3200400" y="3168650"/>
          <p14:tracePt t="106118" x="3213100" y="3200400"/>
          <p14:tracePt t="106134" x="3232150" y="3219450"/>
          <p14:tracePt t="106221" x="3225800" y="3219450"/>
          <p14:tracePt t="106228" x="3194050" y="3219450"/>
          <p14:tracePt t="106237" x="3162300" y="3219450"/>
          <p14:tracePt t="106252" x="3054350" y="3206750"/>
          <p14:tracePt t="106268" x="2921000" y="3181350"/>
          <p14:tracePt t="106284" x="2679700" y="3181350"/>
          <p14:tracePt t="106301" x="2381250" y="3181350"/>
          <p14:tracePt t="106318" x="2152650" y="3194050"/>
          <p14:tracePt t="106335" x="2006600" y="3219450"/>
          <p14:tracePt t="106351" x="1905000" y="3251200"/>
          <p14:tracePt t="106368" x="1828800" y="3263900"/>
          <p14:tracePt t="106385" x="1733550" y="3302000"/>
          <p14:tracePt t="106401" x="1651000" y="3321050"/>
          <p14:tracePt t="106418" x="1581150" y="3340100"/>
          <p14:tracePt t="106435" x="1524000" y="3359150"/>
          <p14:tracePt t="106452" x="1466850" y="3384550"/>
          <p14:tracePt t="106468" x="1428750" y="3384550"/>
          <p14:tracePt t="106485" x="1384300" y="3384550"/>
          <p14:tracePt t="106501" x="1358900" y="3384550"/>
          <p14:tracePt t="106518" x="1352550" y="3384550"/>
          <p14:tracePt t="106604" x="1358900" y="3384550"/>
          <p14:tracePt t="106612" x="1377950" y="3384550"/>
          <p14:tracePt t="106621" x="1403350" y="3384550"/>
          <p14:tracePt t="106635" x="1435100" y="3384550"/>
          <p14:tracePt t="106651" x="1479550" y="3403600"/>
          <p14:tracePt t="106700" x="1498600" y="3416300"/>
          <p14:tracePt t="106708" x="1511300" y="3429000"/>
          <p14:tracePt t="106718" x="1524000" y="3448050"/>
          <p14:tracePt t="106735" x="1549400" y="3473450"/>
          <p14:tracePt t="106752" x="1549400" y="3517900"/>
          <p14:tracePt t="106768" x="1549400" y="3562350"/>
          <p14:tracePt t="106785" x="1543050" y="3594100"/>
          <p14:tracePt t="106802" x="1517650" y="3613150"/>
          <p14:tracePt t="106804" x="1511300" y="3625850"/>
          <p14:tracePt t="106818" x="1492250" y="3638550"/>
          <p14:tracePt t="106836" x="1447800" y="3670300"/>
          <p14:tracePt t="106852" x="1397000" y="3689350"/>
          <p14:tracePt t="106868" x="1377950" y="3695700"/>
          <p14:tracePt t="106885" x="1358900" y="3714750"/>
          <p14:tracePt t="106902" x="1339850" y="3727450"/>
          <p14:tracePt t="106918" x="1333500" y="3733800"/>
          <p14:tracePt t="106973" x="1365250" y="3714750"/>
          <p14:tracePt t="106980" x="1397000" y="3695700"/>
          <p14:tracePt t="106988" x="1435100" y="3657600"/>
          <p14:tracePt t="107002" x="1498600" y="3613150"/>
          <p14:tracePt t="107019" x="1625600" y="3492500"/>
          <p14:tracePt t="107036" x="2076450" y="3117850"/>
          <p14:tracePt t="107052" x="2540000" y="2781300"/>
          <p14:tracePt t="107069" x="2940050" y="2520950"/>
          <p14:tracePt t="107085" x="3206750" y="2362200"/>
          <p14:tracePt t="107102" x="3416300" y="2228850"/>
          <p14:tracePt t="107119" x="3587750" y="2108200"/>
          <p14:tracePt t="107135" x="3752850" y="1993900"/>
          <p14:tracePt t="107152" x="3905250" y="1885950"/>
          <p14:tracePt t="107169" x="4013200" y="1803400"/>
          <p14:tracePt t="107185" x="4076700" y="1752600"/>
          <p14:tracePt t="107202" x="4108450" y="1708150"/>
          <p14:tracePt t="107219" x="4121150" y="1689100"/>
          <p14:tracePt t="107235" x="4127500" y="1670050"/>
          <p14:tracePt t="107252" x="4127500" y="1657350"/>
          <p14:tracePt t="107269" x="4140200" y="1644650"/>
          <p14:tracePt t="107285" x="4146550" y="1644650"/>
          <p14:tracePt t="107302" x="4165600" y="1631950"/>
          <p14:tracePt t="107319" x="4171950" y="1631950"/>
          <p14:tracePt t="107335" x="4191000" y="1631950"/>
          <p14:tracePt t="107352" x="4203700" y="1631950"/>
          <p14:tracePt t="107369" x="4210050" y="1631950"/>
          <p14:tracePt t="107428" x="4197350" y="1631950"/>
          <p14:tracePt t="107436" x="4178300" y="1638300"/>
          <p14:tracePt t="107444" x="4140200" y="1663700"/>
          <p14:tracePt t="107454" x="4095750" y="1701800"/>
          <p14:tracePt t="107470" x="4019550" y="1784350"/>
          <p14:tracePt t="107486" x="3943350" y="1892300"/>
          <p14:tracePt t="107503" x="3848100" y="2025650"/>
          <p14:tracePt t="107520" x="3740150" y="2133600"/>
          <p14:tracePt t="107536" x="3606800" y="2260600"/>
          <p14:tracePt t="107553" x="3467100" y="2349500"/>
          <p14:tracePt t="107569" x="3314700" y="2463800"/>
          <p14:tracePt t="107586" x="3149600" y="2603500"/>
          <p14:tracePt t="107602" x="3003550" y="2730500"/>
          <p14:tracePt t="107619" x="2832100" y="2876550"/>
          <p14:tracePt t="107636" x="2667000" y="3054350"/>
          <p14:tracePt t="107653" x="2597150" y="3155950"/>
          <p14:tracePt t="107669" x="2552700" y="3219450"/>
          <p14:tracePt t="107686" x="2495550" y="3276600"/>
          <p14:tracePt t="107702" x="2413000" y="3321050"/>
          <p14:tracePt t="107719" x="2286000" y="3371850"/>
          <p14:tracePt t="107736" x="2146300" y="3409950"/>
          <p14:tracePt t="107753" x="2044700" y="3448050"/>
          <p14:tracePt t="107769" x="1987550" y="3498850"/>
          <p14:tracePt t="107786" x="1930400" y="3549650"/>
          <p14:tracePt t="107803" x="1885950" y="3587750"/>
          <p14:tracePt t="107805" x="1866900" y="3600450"/>
          <p14:tracePt t="107819" x="1835150" y="3632200"/>
          <p14:tracePt t="107836" x="1701800" y="3733800"/>
          <p14:tracePt t="107853" x="1638300" y="3797300"/>
          <p14:tracePt t="107869" x="1625600" y="3822700"/>
          <p14:tracePt t="107886" x="1619250" y="3835400"/>
          <p14:tracePt t="107903" x="1619250" y="3841750"/>
          <p14:tracePt t="107919" x="1619250" y="3848100"/>
          <p14:tracePt t="107936" x="1612900" y="3854450"/>
          <p14:tracePt t="107953" x="1606550" y="3854450"/>
          <p14:tracePt t="107969" x="1606550" y="3829050"/>
          <p14:tracePt t="107986" x="1670050" y="3714750"/>
          <p14:tracePt t="108003" x="1752600" y="3600450"/>
          <p14:tracePt t="108020" x="1968500" y="3435350"/>
          <p14:tracePt t="108037" x="2324100" y="3238500"/>
          <p14:tracePt t="108053" x="2863850" y="3022600"/>
          <p14:tracePt t="108070" x="3352800" y="2749550"/>
          <p14:tracePt t="108086" x="3619500" y="2565400"/>
          <p14:tracePt t="108103" x="3676650" y="2501900"/>
          <p14:tracePt t="108120" x="3676650" y="2489200"/>
          <p14:tracePt t="108136" x="3676650" y="2482850"/>
          <p14:tracePt t="108153" x="3676650" y="2476500"/>
          <p14:tracePt t="108170" x="3670300" y="2476500"/>
          <p14:tracePt t="108203" x="3651250" y="2482850"/>
          <p14:tracePt t="108220" x="3587750" y="2527300"/>
          <p14:tracePt t="108236" x="3517900" y="2590800"/>
          <p14:tracePt t="108253" x="3460750" y="2660650"/>
          <p14:tracePt t="108270" x="3435350" y="2705100"/>
          <p14:tracePt t="108286" x="3422650" y="2730500"/>
          <p14:tracePt t="108445" x="3403600" y="2736850"/>
          <p14:tracePt t="108452" x="3397250" y="2736850"/>
          <p14:tracePt t="108460" x="3378200" y="2743200"/>
          <p14:tracePt t="108470" x="3346450" y="2749550"/>
          <p14:tracePt t="108487" x="3289300" y="2774950"/>
          <p14:tracePt t="108503" x="3181350" y="2813050"/>
          <p14:tracePt t="108520" x="3048000" y="2838450"/>
          <p14:tracePt t="108537" x="2914650" y="2863850"/>
          <p14:tracePt t="108553" x="2870200" y="2870200"/>
          <p14:tracePt t="108587" x="2844800" y="2870200"/>
          <p14:tracePt t="108604" x="2813050" y="2895600"/>
          <p14:tracePt t="108620" x="2800350" y="2901950"/>
          <p14:tracePt t="108708" x="2800350" y="2908300"/>
          <p14:tracePt t="108732" x="2800350" y="2914650"/>
          <p14:tracePt t="108756" x="2813050" y="2914650"/>
          <p14:tracePt t="108773" x="2825750" y="2914650"/>
          <p14:tracePt t="108781" x="2844800" y="2914650"/>
          <p14:tracePt t="108789" x="2863850" y="2914650"/>
          <p14:tracePt t="108804" x="2921000" y="2914650"/>
          <p14:tracePt t="108820" x="3003550" y="2914650"/>
          <p14:tracePt t="108837" x="3143250" y="2895600"/>
          <p14:tracePt t="108853" x="3295650" y="2857500"/>
          <p14:tracePt t="108870" x="3435350" y="2844800"/>
          <p14:tracePt t="108887" x="3511550" y="2825750"/>
          <p14:tracePt t="108904" x="3536950" y="2819400"/>
          <p14:tracePt t="109204" x="3530600" y="2819400"/>
          <p14:tracePt t="109212" x="3517900" y="2819400"/>
          <p14:tracePt t="109228" x="3511550" y="2819400"/>
          <p14:tracePt t="109237" x="3498850" y="2819400"/>
          <p14:tracePt t="109254" x="3486150" y="2819400"/>
          <p14:tracePt t="109271" x="3460750" y="2819400"/>
          <p14:tracePt t="109287" x="3422650" y="2819400"/>
          <p14:tracePt t="109304" x="3384550" y="2819400"/>
          <p14:tracePt t="109321" x="3371850" y="2819400"/>
          <p14:tracePt t="109337" x="3359150" y="2819400"/>
          <p14:tracePt t="109354" x="3352800" y="2819400"/>
          <p14:tracePt t="109371" x="3333750" y="2819400"/>
          <p14:tracePt t="109387" x="3321050" y="2819400"/>
          <p14:tracePt t="109404" x="3289300" y="2806700"/>
          <p14:tracePt t="109421" x="3282950" y="2806700"/>
          <p14:tracePt t="109437" x="3270250" y="2800350"/>
          <p14:tracePt t="109852" x="3257550" y="2806700"/>
          <p14:tracePt t="109860" x="3244850" y="2819400"/>
          <p14:tracePt t="109868" x="3238500" y="2825750"/>
          <p14:tracePt t="109876" x="3232150" y="2844800"/>
          <p14:tracePt t="109888" x="3225800" y="2863850"/>
          <p14:tracePt t="109904" x="3225800" y="2901950"/>
          <p14:tracePt t="109921" x="3225800" y="2959100"/>
          <p14:tracePt t="109938" x="3232150" y="3022600"/>
          <p14:tracePt t="109954" x="3251200" y="3079750"/>
          <p14:tracePt t="109971" x="3257550" y="3098800"/>
          <p14:tracePt t="109988" x="3270250" y="3124200"/>
          <p14:tracePt t="110005" x="3289300" y="3155950"/>
          <p14:tracePt t="110021" x="3302000" y="3168650"/>
          <p14:tracePt t="110038" x="3321050" y="3187700"/>
          <p14:tracePt t="110055" x="3321050" y="3200400"/>
          <p14:tracePt t="110133" x="3321050" y="3206750"/>
          <p14:tracePt t="110221" x="3321050" y="3213100"/>
          <p14:tracePt t="110229" x="3314700" y="3213100"/>
          <p14:tracePt t="110238" x="3295650" y="3213100"/>
          <p14:tracePt t="110255" x="3244850" y="3187700"/>
          <p14:tracePt t="110272" x="3187700" y="3149600"/>
          <p14:tracePt t="110288" x="3124200" y="3098800"/>
          <p14:tracePt t="110305" x="3079750" y="3048000"/>
          <p14:tracePt t="110322" x="3009900" y="2940050"/>
          <p14:tracePt t="110338" x="2965450" y="2838450"/>
          <p14:tracePt t="110355" x="2946400" y="2781300"/>
          <p14:tracePt t="110372" x="2933700" y="2762250"/>
          <p14:tracePt t="110445" x="2933700" y="2755900"/>
          <p14:tracePt t="110668" x="2927350" y="2762250"/>
          <p14:tracePt t="110676" x="2927350" y="2781300"/>
          <p14:tracePt t="110684" x="2940050" y="2806700"/>
          <p14:tracePt t="110693" x="2946400" y="2844800"/>
          <p14:tracePt t="110705" x="2965450" y="2863850"/>
          <p14:tracePt t="110722" x="3003550" y="2940050"/>
          <p14:tracePt t="110739" x="3041650" y="2997200"/>
          <p14:tracePt t="110755" x="3067050" y="3048000"/>
          <p14:tracePt t="110772" x="3124200" y="3124200"/>
          <p14:tracePt t="110789" x="3143250" y="3136900"/>
          <p14:tracePt t="110805" x="3149600" y="3143250"/>
          <p14:tracePt t="110877" x="3155950" y="3143250"/>
          <p14:tracePt t="110989" x="3155950" y="3136900"/>
          <p14:tracePt t="111044" x="3155950" y="3130550"/>
          <p14:tracePt t="111053" x="3143250" y="3111500"/>
          <p14:tracePt t="111060" x="3130550" y="3098800"/>
          <p14:tracePt t="111072" x="3105150" y="3067050"/>
          <p14:tracePt t="111089" x="3060700" y="3009900"/>
          <p14:tracePt t="111106" x="3003550" y="2933700"/>
          <p14:tracePt t="111122" x="2965450" y="2889250"/>
          <p14:tracePt t="111139" x="2946400" y="2863850"/>
          <p14:tracePt t="111156" x="2927350" y="2851150"/>
          <p14:tracePt t="111172" x="2908300" y="2832100"/>
          <p14:tracePt t="111189" x="2889250" y="2800350"/>
          <p14:tracePt t="111206" x="2882900" y="2774950"/>
          <p14:tracePt t="111222" x="2870200" y="2762250"/>
          <p14:tracePt t="111325" x="2870200" y="2768600"/>
          <p14:tracePt t="111332" x="2870200" y="2794000"/>
          <p14:tracePt t="111341" x="2882900" y="2832100"/>
          <p14:tracePt t="111356" x="2927350" y="2908300"/>
          <p14:tracePt t="111373" x="2978150" y="2959100"/>
          <p14:tracePt t="111389" x="3028950" y="3009900"/>
          <p14:tracePt t="111406" x="3092450" y="3054350"/>
          <p14:tracePt t="111423" x="3149600" y="3105150"/>
          <p14:tracePt t="111439" x="3194050" y="3136900"/>
          <p14:tracePt t="111456" x="3206750" y="3149600"/>
          <p14:tracePt t="111489" x="3213100" y="3149600"/>
          <p14:tracePt t="111510" x="3219450" y="3149600"/>
          <p14:tracePt t="111532" x="3225800" y="3149600"/>
          <p14:tracePt t="111684" x="3219450" y="3149600"/>
          <p14:tracePt t="111742" x="3213100" y="3149600"/>
          <p14:tracePt t="111765" x="3206750" y="3155950"/>
          <p14:tracePt t="111772" x="3206750" y="3162300"/>
          <p14:tracePt t="112174" x="3200400" y="3162300"/>
          <p14:tracePt t="112228" x="3200400" y="3168650"/>
          <p14:tracePt t="112245" x="3200400" y="3175000"/>
          <p14:tracePt t="112252" x="3200400" y="3181350"/>
          <p14:tracePt t="112261" x="3213100" y="3187700"/>
          <p14:tracePt t="112273" x="3232150" y="3194050"/>
          <p14:tracePt t="112290" x="3263900" y="3194050"/>
          <p14:tracePt t="112293" x="3270250" y="3194050"/>
          <p14:tracePt t="112654" x="3270250" y="3206750"/>
          <p14:tracePt t="112663" x="3270250" y="3213100"/>
          <p14:tracePt t="112674" x="3270250" y="3219450"/>
          <p14:tracePt t="112691" x="3270250" y="3238500"/>
          <p14:tracePt t="112708" x="3257550" y="3276600"/>
          <p14:tracePt t="112725" x="3244850" y="3302000"/>
          <p14:tracePt t="112741" x="3244850" y="3327400"/>
          <p14:tracePt t="112758" x="3244850" y="3378200"/>
          <p14:tracePt t="112775" x="3251200" y="3429000"/>
          <p14:tracePt t="112791" x="3289300" y="3460750"/>
          <p14:tracePt t="112798" x="3308350" y="3492500"/>
          <p14:tracePt t="112808" x="3314700" y="3505200"/>
          <p14:tracePt t="112824" x="3327400" y="3530600"/>
          <p14:tracePt t="112841" x="3371850" y="3600450"/>
          <p14:tracePt t="112858" x="3429000" y="3651250"/>
          <p14:tracePt t="112874" x="3524250" y="3714750"/>
          <p14:tracePt t="112891" x="3663950" y="3771900"/>
          <p14:tracePt t="112909" x="3886200" y="3867150"/>
          <p14:tracePt t="112925" x="4044950" y="3930650"/>
          <p14:tracePt t="112941" x="4254500" y="4006850"/>
          <p14:tracePt t="112959" x="4527550" y="4076700"/>
          <p14:tracePt t="112974" x="4870450" y="4159250"/>
          <p14:tracePt t="112991" x="5238750" y="4229100"/>
          <p14:tracePt t="113008" x="5499100" y="4267200"/>
          <p14:tracePt t="113024" x="5676900" y="4311650"/>
          <p14:tracePt t="113041" x="5816600" y="4356100"/>
          <p14:tracePt t="113057" x="5899150" y="4381500"/>
          <p14:tracePt t="113074" x="5949950" y="4413250"/>
          <p14:tracePt t="113091" x="5988050" y="4432300"/>
          <p14:tracePt t="113107" x="6013450" y="4457700"/>
          <p14:tracePt t="113124" x="6038850" y="4470400"/>
          <p14:tracePt t="113141" x="6064250" y="4489450"/>
          <p14:tracePt t="113157" x="6089650" y="4508500"/>
          <p14:tracePt t="113174" x="6096000" y="4521200"/>
          <p14:tracePt t="113191" x="6096000" y="4559300"/>
          <p14:tracePt t="113208" x="6038850" y="4591050"/>
          <p14:tracePt t="113225" x="5918200" y="4641850"/>
          <p14:tracePt t="113241" x="5797550" y="4711700"/>
          <p14:tracePt t="113258" x="5676900" y="4743450"/>
          <p14:tracePt t="113275" x="5568950" y="4775200"/>
          <p14:tracePt t="113291" x="5492750" y="4806950"/>
          <p14:tracePt t="113296" x="5448300" y="4838700"/>
          <p14:tracePt t="113309" x="5397500" y="4876800"/>
          <p14:tracePt t="113324" x="5378450" y="4895850"/>
          <p14:tracePt t="113341" x="5365750" y="4921250"/>
          <p14:tracePt t="113358" x="5365750" y="4940300"/>
          <p14:tracePt t="113374" x="5365750" y="4953000"/>
          <p14:tracePt t="113391" x="5365750" y="4972050"/>
          <p14:tracePt t="113408" x="5372100" y="4991100"/>
          <p14:tracePt t="113424" x="5416550" y="4991100"/>
          <p14:tracePt t="113441" x="5454650" y="4997450"/>
          <p14:tracePt t="113458" x="5499100" y="4997450"/>
          <p14:tracePt t="113475" x="5556250" y="4991100"/>
          <p14:tracePt t="113491" x="5619750" y="4959350"/>
          <p14:tracePt t="113509" x="5708650" y="4927600"/>
          <p14:tracePt t="113524" x="5791200" y="4883150"/>
          <p14:tracePt t="113541" x="5905500" y="4794250"/>
          <p14:tracePt t="113558" x="6019800" y="4705350"/>
          <p14:tracePt t="113575" x="6127750" y="4610100"/>
          <p14:tracePt t="113591" x="6242050" y="4514850"/>
          <p14:tracePt t="113608" x="6369050" y="4419600"/>
          <p14:tracePt t="113624" x="6515100" y="4311650"/>
          <p14:tracePt t="113641" x="6686550" y="4203700"/>
          <p14:tracePt t="113658" x="6819900" y="4095750"/>
          <p14:tracePt t="113675" x="6946900" y="3968750"/>
          <p14:tracePt t="113691" x="7016750" y="3892550"/>
          <p14:tracePt t="113708" x="7086600" y="3727450"/>
          <p14:tracePt t="113725" x="7131050" y="3587750"/>
          <p14:tracePt t="113741" x="7175500" y="3460750"/>
          <p14:tracePt t="113758" x="7188200" y="3378200"/>
          <p14:tracePt t="113775" x="7194550" y="3340100"/>
          <p14:tracePt t="113792" x="7207250" y="3327400"/>
          <p14:tracePt t="113808" x="7200900" y="3289300"/>
          <p14:tracePt t="113825" x="7112000" y="3219450"/>
          <p14:tracePt t="113841" x="6997700" y="3136900"/>
          <p14:tracePt t="113858" x="6877050" y="3054350"/>
          <p14:tracePt t="113875" x="6762750" y="2990850"/>
          <p14:tracePt t="113891" x="6623050" y="2959100"/>
          <p14:tracePt t="113908" x="6413500" y="2959100"/>
          <p14:tracePt t="113925" x="6203950" y="3022600"/>
          <p14:tracePt t="113942" x="5969000" y="3105150"/>
          <p14:tracePt t="113958" x="5727700" y="3225800"/>
          <p14:tracePt t="113975" x="5486400" y="3333750"/>
          <p14:tracePt t="113992" x="5283200" y="3448050"/>
          <p14:tracePt t="114008" x="5162550" y="3549650"/>
          <p14:tracePt t="114025" x="5041900" y="3714750"/>
          <p14:tracePt t="114042" x="4908550" y="3943350"/>
          <p14:tracePt t="114058" x="4775200" y="4184650"/>
          <p14:tracePt t="114075" x="4711700" y="4337050"/>
          <p14:tracePt t="114092" x="4692650" y="4533900"/>
          <p14:tracePt t="114108" x="4705350" y="4635500"/>
          <p14:tracePt t="114125" x="4749800" y="4743450"/>
          <p14:tracePt t="114142" x="4775200" y="4838700"/>
          <p14:tracePt t="114158" x="4781550" y="4921250"/>
          <p14:tracePt t="114175" x="4787900" y="4965700"/>
          <p14:tracePt t="114192" x="4806950" y="5022850"/>
          <p14:tracePt t="114208" x="4838700" y="5073650"/>
          <p14:tracePt t="114225" x="4870450" y="5118100"/>
          <p14:tracePt t="114242" x="4940300" y="5168900"/>
          <p14:tracePt t="114258" x="5010150" y="5200650"/>
          <p14:tracePt t="114275" x="5054600" y="5213350"/>
          <p14:tracePt t="114292" x="5111750" y="5238750"/>
          <p14:tracePt t="114309" x="5168900" y="5264150"/>
          <p14:tracePt t="114325" x="5238750" y="5283200"/>
          <p14:tracePt t="114342" x="5334000" y="5283200"/>
          <p14:tracePt t="114359" x="5403850" y="5283200"/>
          <p14:tracePt t="114375" x="5448300" y="5289550"/>
          <p14:tracePt t="114392" x="5467350" y="5289550"/>
          <p14:tracePt t="114409" x="5473700" y="5289550"/>
          <p14:tracePt t="114425" x="5486400" y="5289550"/>
          <p14:tracePt t="114442" x="5537200" y="5289550"/>
          <p14:tracePt t="114459" x="5607050" y="5289550"/>
          <p14:tracePt t="114475" x="5664200" y="5289550"/>
          <p14:tracePt t="114492" x="5708650" y="5289550"/>
          <p14:tracePt t="114509" x="5715000" y="5289550"/>
          <p14:tracePt t="114525" x="5727700" y="5283200"/>
          <p14:tracePt t="114542" x="5740400" y="5276850"/>
          <p14:tracePt t="114559" x="5759450" y="5264150"/>
          <p14:tracePt t="114575" x="5759450" y="5257800"/>
          <p14:tracePt t="114592" x="5765800" y="5257800"/>
          <p14:tracePt t="114668" x="5765800" y="5251450"/>
          <p14:tracePt t="114677" x="5772150" y="5245100"/>
          <p14:tracePt t="114685" x="5784850" y="5219700"/>
          <p14:tracePt t="114695" x="5791200" y="5207000"/>
          <p14:tracePt t="115181" x="5797550" y="5207000"/>
          <p14:tracePt t="115189" x="5810250" y="5207000"/>
          <p14:tracePt t="115197" x="5816600" y="5207000"/>
          <p14:tracePt t="115209" x="5822950" y="5207000"/>
          <p14:tracePt t="115226" x="5867400" y="5200650"/>
          <p14:tracePt t="115243" x="5892800" y="5187950"/>
          <p14:tracePt t="115259" x="5918200" y="5175250"/>
          <p14:tracePt t="115276" x="6000750" y="5137150"/>
          <p14:tracePt t="115293" x="6083300" y="5080000"/>
          <p14:tracePt t="115309" x="6191250" y="5048250"/>
          <p14:tracePt t="115326" x="6292850" y="5022850"/>
          <p14:tracePt t="115343" x="6394450" y="5003800"/>
          <p14:tracePt t="115359" x="6451600" y="4997450"/>
          <p14:tracePt t="115376" x="6477000" y="4991100"/>
          <p14:tracePt t="115393" x="6483350" y="4991100"/>
          <p14:tracePt t="115493" x="6477000" y="4991100"/>
          <p14:tracePt t="115516" x="6470650" y="4991100"/>
          <p14:tracePt t="115548" x="6457950" y="4991100"/>
          <p14:tracePt t="115565" x="6451600" y="4991100"/>
          <p14:tracePt t="115588" x="6438900" y="4991100"/>
          <p14:tracePt t="115597" x="6432550" y="4991100"/>
          <p14:tracePt t="115732" x="6419850" y="4991100"/>
          <p14:tracePt t="115749" x="6413500" y="4991100"/>
          <p14:tracePt t="115756" x="6394450" y="4991100"/>
          <p14:tracePt t="115765" x="6369050" y="4991100"/>
          <p14:tracePt t="115776" x="6318250" y="4991100"/>
          <p14:tracePt t="115793" x="6178550" y="4984750"/>
          <p14:tracePt t="115810" x="5981700" y="4946650"/>
          <p14:tracePt t="115827" x="5778500" y="4908550"/>
          <p14:tracePt t="115843" x="5600700" y="4883150"/>
          <p14:tracePt t="115860" x="5289550" y="4826000"/>
          <p14:tracePt t="115877" x="4927600" y="4775200"/>
          <p14:tracePt t="115893" x="4489450" y="4699000"/>
          <p14:tracePt t="115910" x="4178300" y="4654550"/>
          <p14:tracePt t="115927" x="4000500" y="4622800"/>
          <p14:tracePt t="115943" x="3905250" y="4616450"/>
          <p14:tracePt t="115960" x="3854450" y="4603750"/>
          <p14:tracePt t="115977" x="3822700" y="4603750"/>
          <p14:tracePt t="115993" x="3759200" y="4591050"/>
          <p14:tracePt t="116010" x="3644900" y="4565650"/>
          <p14:tracePt t="116027" x="3524250" y="4540250"/>
          <p14:tracePt t="116043" x="3403600" y="4514850"/>
          <p14:tracePt t="116060" x="3289300" y="4489450"/>
          <p14:tracePt t="116077" x="3244850" y="4464050"/>
          <p14:tracePt t="116093" x="3194050" y="4425950"/>
          <p14:tracePt t="116110" x="3168650" y="4387850"/>
          <p14:tracePt t="116127" x="3149600" y="4356100"/>
          <p14:tracePt t="116143" x="3143250" y="4343400"/>
          <p14:tracePt t="116205" x="3143250" y="4337050"/>
          <p14:tracePt t="116229" x="3143250" y="4324350"/>
          <p14:tracePt t="116237" x="3143250" y="4318000"/>
          <p14:tracePt t="116245" x="3143250" y="4311650"/>
          <p14:tracePt t="116260" x="3143250" y="4305300"/>
          <p14:tracePt t="116277" x="3143250" y="4292600"/>
          <p14:tracePt t="116294" x="3143250" y="4286250"/>
          <p14:tracePt t="116310" x="3143250" y="4279900"/>
          <p14:tracePt t="116333" x="3143250" y="4273550"/>
          <p14:tracePt t="116344" x="3143250" y="4267200"/>
          <p14:tracePt t="116360" x="3143250" y="4260850"/>
          <p14:tracePt t="116377" x="3143250" y="4248150"/>
          <p14:tracePt t="116394" x="3149600" y="4235450"/>
          <p14:tracePt t="116413" x="3155950" y="4229100"/>
          <p14:tracePt t="116501" x="3155950" y="4216400"/>
          <p14:tracePt t="116509" x="3162300" y="4216400"/>
          <p14:tracePt t="116517" x="3162300" y="4210050"/>
          <p14:tracePt t="117014" x="3155950" y="4210050"/>
          <p14:tracePt t="117022" x="3149600" y="4210050"/>
          <p14:tracePt t="117041" x="3143250" y="4210050"/>
          <p14:tracePt t="117070" x="3136900" y="4210050"/>
          <p14:tracePt t="117710" x="3130550" y="4210050"/>
          <p14:tracePt t="117717" x="3124200" y="4210050"/>
          <p14:tracePt t="117728" x="3111500" y="4210050"/>
          <p14:tracePt t="117745" x="3098800" y="4216400"/>
          <p14:tracePt t="117762" x="3092450" y="4216400"/>
          <p14:tracePt t="117778" x="3092450" y="4222750"/>
          <p14:tracePt t="119118" x="3092450" y="4229100"/>
          <p14:tracePt t="119125" x="3098800" y="4235450"/>
          <p14:tracePt t="119134" x="3111500" y="4241800"/>
          <p14:tracePt t="119146" x="3111500" y="4248150"/>
          <p14:tracePt t="119163" x="3124200" y="4254500"/>
          <p14:tracePt t="119180" x="3136900" y="4260850"/>
          <p14:tracePt t="119196" x="3162300" y="4279900"/>
          <p14:tracePt t="119213" x="3194050" y="4298950"/>
          <p14:tracePt t="119230" x="3219450" y="4305300"/>
          <p14:tracePt t="119247" x="3244850" y="4318000"/>
          <p14:tracePt t="119263" x="3257550" y="4324350"/>
          <p14:tracePt t="119350" x="3257550" y="4330700"/>
          <p14:tracePt t="121093" x="3263900" y="4330700"/>
          <p14:tracePt t="121102" x="3321050" y="4330700"/>
          <p14:tracePt t="121109" x="3409950" y="4343400"/>
          <p14:tracePt t="121118" x="3492500" y="4349750"/>
          <p14:tracePt t="121131" x="3600450" y="4362450"/>
          <p14:tracePt t="121148" x="3873500" y="4438650"/>
          <p14:tracePt t="121165" x="4959350" y="4794250"/>
          <p14:tracePt t="121181" x="6140450" y="5149850"/>
          <p14:tracePt t="121198" x="7219950" y="5600700"/>
          <p14:tracePt t="121215" x="8293100" y="6038850"/>
          <p14:tracePt t="121232" x="9232900" y="6438900"/>
          <p14:tracePt t="121248" x="9810750" y="6699250"/>
          <p14:tracePt t="121265" x="10109200" y="6832600"/>
          <p14:tracePt t="121533" x="11080750" y="6845300"/>
          <p14:tracePt t="121541" x="11087100" y="6775450"/>
          <p14:tracePt t="121550" x="11099800" y="6724650"/>
          <p14:tracePt t="121565" x="11118850" y="6648450"/>
          <p14:tracePt t="121582" x="11131550" y="6591300"/>
          <p14:tracePt t="121598" x="11176000" y="6527800"/>
          <p14:tracePt t="121615" x="11220450" y="6477000"/>
          <p14:tracePt t="121632" x="11258550" y="6432550"/>
          <p14:tracePt t="121648" x="11290300" y="6381750"/>
          <p14:tracePt t="121665" x="11309350" y="6337300"/>
          <p14:tracePt t="121682" x="11334750" y="6286500"/>
          <p14:tracePt t="121699" x="11360150" y="6229350"/>
          <p14:tracePt t="121715" x="11385550" y="6172200"/>
          <p14:tracePt t="121732" x="11398250" y="6140450"/>
          <p14:tracePt t="121749" x="11417300" y="6089650"/>
          <p14:tracePt t="121765" x="11430000" y="6070600"/>
          <p14:tracePt t="121782" x="11455400" y="6045200"/>
          <p14:tracePt t="121799" x="11468100" y="6032500"/>
          <p14:tracePt t="121815" x="11474450" y="6026150"/>
          <p14:tracePt t="121832" x="11493500" y="6026150"/>
          <p14:tracePt t="121849" x="11518900" y="6019800"/>
          <p14:tracePt t="121865" x="11544300" y="5994400"/>
          <p14:tracePt t="121882" x="11576050" y="5943600"/>
          <p14:tracePt t="121899" x="11588750" y="5861050"/>
          <p14:tracePt t="121915" x="11607800" y="5727700"/>
          <p14:tracePt t="121932" x="11607800" y="5575300"/>
          <p14:tracePt t="121949" x="11595100" y="5511800"/>
          <p14:tracePt t="121965" x="11525250" y="5448300"/>
          <p14:tracePt t="121982" x="11430000" y="5410200"/>
          <p14:tracePt t="121999" x="11309350" y="5384800"/>
          <p14:tracePt t="122016" x="11150600" y="5359400"/>
          <p14:tracePt t="122032" x="11004550" y="5334000"/>
          <p14:tracePt t="122049" x="10883900" y="5308600"/>
          <p14:tracePt t="122066" x="10807700" y="5302250"/>
          <p14:tracePt t="122082" x="10750550" y="5302250"/>
          <p14:tracePt t="122099" x="10706100" y="5302250"/>
          <p14:tracePt t="122115" x="10655300" y="5302250"/>
          <p14:tracePt t="122133" x="10547350" y="5365750"/>
          <p14:tracePt t="122149" x="10464800" y="5429250"/>
          <p14:tracePt t="122166" x="10375900" y="5499100"/>
          <p14:tracePt t="122182" x="10325100" y="5543550"/>
          <p14:tracePt t="122199" x="10280650" y="5594350"/>
          <p14:tracePt t="122216" x="10236200" y="5619750"/>
          <p14:tracePt t="122232" x="10191750" y="5651500"/>
          <p14:tracePt t="122249" x="10140950" y="5683250"/>
          <p14:tracePt t="122266" x="10102850" y="5734050"/>
          <p14:tracePt t="122282" x="10083800" y="5778500"/>
          <p14:tracePt t="122299" x="10071100" y="5810250"/>
          <p14:tracePt t="122302" x="10058400" y="5835650"/>
          <p14:tracePt t="122316" x="10058400" y="5854700"/>
          <p14:tracePt t="122334" x="10052050" y="5873750"/>
          <p14:tracePt t="122349" x="10045700" y="5892800"/>
          <p14:tracePt t="122366" x="10045700" y="5918200"/>
          <p14:tracePt t="122382" x="10045700" y="5943600"/>
          <p14:tracePt t="122399" x="10045700" y="5981700"/>
          <p14:tracePt t="122416" x="10071100" y="6032500"/>
          <p14:tracePt t="122432" x="10102850" y="6070600"/>
          <p14:tracePt t="122449" x="10147300" y="6115050"/>
          <p14:tracePt t="122466" x="10198100" y="6159500"/>
          <p14:tracePt t="122482" x="10242550" y="6191250"/>
          <p14:tracePt t="122499" x="10287000" y="6223000"/>
          <p14:tracePt t="122516" x="10350500" y="6267450"/>
          <p14:tracePt t="122533" x="10426700" y="6311900"/>
          <p14:tracePt t="122549" x="10464800" y="6324600"/>
          <p14:tracePt t="122566" x="10490200" y="6337300"/>
          <p14:tracePt t="122582" x="10509250" y="6337300"/>
          <p14:tracePt t="122599" x="10541000" y="6337300"/>
          <p14:tracePt t="122616" x="10572750" y="6337300"/>
          <p14:tracePt t="122633" x="10623550" y="6337300"/>
          <p14:tracePt t="122649" x="10674350" y="6337300"/>
          <p14:tracePt t="122666" x="10731500" y="6337300"/>
          <p14:tracePt t="122683" x="10782300" y="6337300"/>
          <p14:tracePt t="122699" x="10845800" y="6324600"/>
          <p14:tracePt t="122716" x="10915650" y="6311900"/>
          <p14:tracePt t="122733" x="11029950" y="6280150"/>
          <p14:tracePt t="122749" x="11106150" y="6248400"/>
          <p14:tracePt t="122766" x="11176000" y="6216650"/>
          <p14:tracePt t="122783" x="11239500" y="6191250"/>
          <p14:tracePt t="122799" x="11303000" y="6165850"/>
          <p14:tracePt t="122816" x="11347450" y="6146800"/>
          <p14:tracePt t="122833" x="11372850" y="6134100"/>
          <p14:tracePt t="122849" x="11410950" y="6089650"/>
          <p14:tracePt t="122866" x="11430000" y="6057900"/>
          <p14:tracePt t="122883" x="11455400" y="6013450"/>
          <p14:tracePt t="122900" x="11487150" y="5969000"/>
          <p14:tracePt t="122917" x="11499850" y="5930900"/>
          <p14:tracePt t="122933" x="11499850" y="5880100"/>
          <p14:tracePt t="122950" x="11499850" y="5835650"/>
          <p14:tracePt t="122966" x="11499850" y="5791200"/>
          <p14:tracePt t="122983" x="11499850" y="5721350"/>
          <p14:tracePt t="123000" x="11461750" y="5638800"/>
          <p14:tracePt t="123016" x="11410950" y="5568950"/>
          <p14:tracePt t="123033" x="11315700" y="5524500"/>
          <p14:tracePt t="123050" x="11233150" y="5492750"/>
          <p14:tracePt t="123066" x="11201400" y="5480050"/>
          <p14:tracePt t="123083" x="11188700" y="5480050"/>
          <p14:tracePt t="123100" x="11156950" y="5473700"/>
          <p14:tracePt t="123117" x="11074400" y="5448300"/>
          <p14:tracePt t="123133" x="10953750" y="5441950"/>
          <p14:tracePt t="123150" x="10795000" y="5422900"/>
          <p14:tracePt t="123167" x="10693400" y="5422900"/>
          <p14:tracePt t="123183" x="10610850" y="5422900"/>
          <p14:tracePt t="123200" x="10572750" y="5422900"/>
          <p14:tracePt t="123217" x="10553700" y="5422900"/>
          <p14:tracePt t="123233" x="10521950" y="5429250"/>
          <p14:tracePt t="123250" x="10477500" y="5435600"/>
          <p14:tracePt t="123267" x="10433050" y="5454650"/>
          <p14:tracePt t="123283" x="10369550" y="5467350"/>
          <p14:tracePt t="123300" x="10293350" y="5480050"/>
          <p14:tracePt t="123303" x="10255250" y="5480050"/>
          <p14:tracePt t="123317" x="10153650" y="5499100"/>
          <p14:tracePt t="123333" x="10090150" y="5511800"/>
          <p14:tracePt t="123350" x="10033000" y="5530850"/>
          <p14:tracePt t="123367" x="9982200" y="5537200"/>
          <p14:tracePt t="123383" x="9937750" y="5562600"/>
          <p14:tracePt t="123400" x="9899650" y="5562600"/>
          <p14:tracePt t="123417" x="9867900" y="5588000"/>
          <p14:tracePt t="123433" x="9848850" y="5607050"/>
          <p14:tracePt t="123450" x="9829800" y="5645150"/>
          <p14:tracePt t="123467" x="9810750" y="5689600"/>
          <p14:tracePt t="123483" x="9810750" y="5740400"/>
          <p14:tracePt t="123500" x="9810750" y="5791200"/>
          <p14:tracePt t="123517" x="9810750" y="5892800"/>
          <p14:tracePt t="123534" x="9810750" y="5962650"/>
          <p14:tracePt t="123550" x="9810750" y="6032500"/>
          <p14:tracePt t="123567" x="9810750" y="6096000"/>
          <p14:tracePt t="123584" x="9817100" y="6146800"/>
          <p14:tracePt t="123600" x="9823450" y="6197600"/>
          <p14:tracePt t="123617" x="9829800" y="6229350"/>
          <p14:tracePt t="123634" x="9842500" y="6261100"/>
          <p14:tracePt t="123650" x="9867900" y="6292850"/>
          <p14:tracePt t="123667" x="9912350" y="6324600"/>
          <p14:tracePt t="123684" x="9975850" y="6343650"/>
          <p14:tracePt t="123702" x="10121900" y="6388100"/>
          <p14:tracePt t="123717" x="10248900" y="6407150"/>
          <p14:tracePt t="123734" x="10344150" y="6407150"/>
          <p14:tracePt t="123750" x="10433050" y="6407150"/>
          <p14:tracePt t="123767" x="10528300" y="6407150"/>
          <p14:tracePt t="123784" x="10629900" y="6407150"/>
          <p14:tracePt t="123801" x="10725150" y="6407150"/>
          <p14:tracePt t="123806" x="10775950" y="6407150"/>
          <p14:tracePt t="123817" x="10820400" y="6407150"/>
          <p14:tracePt t="123834" x="10896600" y="6407150"/>
          <p14:tracePt t="123851" x="10953750" y="6407150"/>
          <p14:tracePt t="123867" x="11010900" y="6407150"/>
          <p14:tracePt t="123884" x="11099800" y="6388100"/>
          <p14:tracePt t="123901" x="11271250" y="6318250"/>
          <p14:tracePt t="123917" x="11404600" y="6280150"/>
          <p14:tracePt t="123934" x="11499850" y="6248400"/>
          <p14:tracePt t="123951" x="11544300" y="6248400"/>
          <p14:tracePt t="123967" x="11582400" y="6235700"/>
          <p14:tracePt t="123984" x="11614150" y="6223000"/>
          <p14:tracePt t="124001" x="11652250" y="6197600"/>
          <p14:tracePt t="124018" x="11671300" y="6146800"/>
          <p14:tracePt t="124034" x="11696700" y="6064250"/>
          <p14:tracePt t="124051" x="11715750" y="5969000"/>
          <p14:tracePt t="124068" x="11722100" y="5905500"/>
          <p14:tracePt t="124086" x="11728450" y="5867400"/>
          <p14:tracePt t="124101" x="11728450" y="5842000"/>
          <p14:tracePt t="124117" x="11709400" y="5784850"/>
          <p14:tracePt t="124134" x="11671300" y="5683250"/>
          <p14:tracePt t="124151" x="11614150" y="5568950"/>
          <p14:tracePt t="124168" x="11544300" y="5435600"/>
          <p14:tracePt t="124185" x="11449050" y="5327650"/>
          <p14:tracePt t="124201" x="11334750" y="5270500"/>
          <p14:tracePt t="124218" x="11271250" y="5257800"/>
          <p14:tracePt t="124235" x="11245850" y="5257800"/>
          <p14:tracePt t="124251" x="11226800" y="5257800"/>
          <p14:tracePt t="124268" x="11195050" y="5257800"/>
          <p14:tracePt t="124286" x="11099800" y="5257800"/>
          <p14:tracePt t="124301" x="10947400" y="5257800"/>
          <p14:tracePt t="124318" x="10693400" y="5295900"/>
          <p14:tracePt t="124335" x="10420350" y="5327650"/>
          <p14:tracePt t="124352" x="10267950" y="5346700"/>
          <p14:tracePt t="124368" x="10147300" y="5359400"/>
          <p14:tracePt t="124385" x="10109200" y="5359400"/>
          <p14:tracePt t="124402" x="10064750" y="5359400"/>
          <p14:tracePt t="124418" x="10007600" y="5353050"/>
          <p14:tracePt t="124435" x="9918700" y="5346700"/>
          <p14:tracePt t="124452" x="9855200" y="5346700"/>
          <p14:tracePt t="124468" x="9810750" y="5346700"/>
          <p14:tracePt t="124485" x="9766300" y="5353050"/>
          <p14:tracePt t="124501" x="9747250" y="5365750"/>
          <p14:tracePt t="124518" x="9728200" y="5384800"/>
          <p14:tracePt t="124535" x="9702800" y="5441950"/>
          <p14:tracePt t="124552" x="9677400" y="5524500"/>
          <p14:tracePt t="124568" x="9658350" y="5645150"/>
          <p14:tracePt t="124585" x="9658350" y="5772150"/>
          <p14:tracePt t="124602" x="9702800" y="5930900"/>
          <p14:tracePt t="124618" x="9747250" y="6051550"/>
          <p14:tracePt t="124635" x="9804400" y="6153150"/>
          <p14:tracePt t="124651" x="9842500" y="6267450"/>
          <p14:tracePt t="124668" x="9874250" y="6350000"/>
          <p14:tracePt t="124686" x="9931400" y="6445250"/>
          <p14:tracePt t="124702" x="9988550" y="6489700"/>
          <p14:tracePt t="124718" x="10102850" y="6521450"/>
          <p14:tracePt t="124735" x="10223500" y="6521450"/>
          <p14:tracePt t="124752" x="10350500" y="6521450"/>
          <p14:tracePt t="124768" x="10464800" y="6521450"/>
          <p14:tracePt t="124785" x="10572750" y="6515100"/>
          <p14:tracePt t="124802" x="10687050" y="6477000"/>
          <p14:tracePt t="124808" x="10744200" y="6457950"/>
          <p14:tracePt t="124818" x="10807700" y="6445250"/>
          <p14:tracePt t="124835" x="10902950" y="6419850"/>
          <p14:tracePt t="124852" x="10972800" y="6394450"/>
          <p14:tracePt t="124870" x="11010900" y="6388100"/>
          <p14:tracePt t="124885" x="11010900" y="6381750"/>
          <p14:tracePt t="124902" x="11023600" y="6375400"/>
          <p14:tracePt t="124918" x="11023600" y="6369050"/>
          <p14:tracePt t="124935" x="11029950" y="6356350"/>
          <p14:tracePt t="124952" x="11036300" y="6350000"/>
          <p14:tracePt t="125024" x="11036300" y="6343650"/>
          <p14:tracePt t="125030" x="11036300" y="6330950"/>
          <p14:tracePt t="125040" x="11036300" y="6324600"/>
          <p14:tracePt t="125051" x="11036300" y="6311900"/>
          <p14:tracePt t="125068" x="11036300" y="6254750"/>
          <p14:tracePt t="125085" x="11074400" y="6146800"/>
          <p14:tracePt t="125102" x="11106150" y="6051550"/>
          <p14:tracePt t="125119" x="11137900" y="5975350"/>
          <p14:tracePt t="125135" x="11169650" y="5918200"/>
          <p14:tracePt t="125152" x="11188700" y="5886450"/>
          <p14:tracePt t="125169" x="11195050" y="5867400"/>
          <p14:tracePt t="125185" x="11201400" y="5842000"/>
          <p14:tracePt t="125202" x="11201400" y="5822950"/>
          <p14:tracePt t="125219" x="11201400" y="5797550"/>
          <p14:tracePt t="125236" x="11176000" y="5740400"/>
          <p14:tracePt t="125252" x="11118850" y="5683250"/>
          <p14:tracePt t="125270" x="11017250" y="5619750"/>
          <p14:tracePt t="125286" x="10877550" y="5575300"/>
          <p14:tracePt t="125302" x="10706100" y="5537200"/>
          <p14:tracePt t="125319" x="10547350" y="5511800"/>
          <p14:tracePt t="125336" x="10445750" y="5505450"/>
          <p14:tracePt t="125352" x="10382250" y="5486400"/>
          <p14:tracePt t="125369" x="10318750" y="5480050"/>
          <p14:tracePt t="125386" x="10274300" y="5480050"/>
          <p14:tracePt t="125402" x="10204450" y="5480050"/>
          <p14:tracePt t="125419" x="10102850" y="5524500"/>
          <p14:tracePt t="125436" x="10020300" y="5600700"/>
          <p14:tracePt t="125452" x="9937750" y="5689600"/>
          <p14:tracePt t="125469" x="9829800" y="5816600"/>
          <p14:tracePt t="125486" x="9785350" y="5905500"/>
          <p14:tracePt t="125502" x="9772650" y="5975350"/>
          <p14:tracePt t="125519" x="9772650" y="6019800"/>
          <p14:tracePt t="125536" x="9772650" y="6057900"/>
          <p14:tracePt t="125553" x="9791700" y="6089650"/>
          <p14:tracePt t="125569" x="9842500" y="6102350"/>
          <p14:tracePt t="125586" x="9975850" y="6121400"/>
          <p14:tracePt t="125603" x="10172700" y="6115050"/>
          <p14:tracePt t="125619" x="10280650" y="6057900"/>
          <p14:tracePt t="125636" x="10280650" y="6051550"/>
          <p14:tracePt t="126015" x="10280650" y="6064250"/>
          <p14:tracePt t="126031" x="10280650" y="6076950"/>
          <p14:tracePt t="126043" x="10280650" y="6083300"/>
          <p14:tracePt t="126055" x="10280650" y="6089650"/>
          <p14:tracePt t="126063" x="10274300" y="6096000"/>
          <p14:tracePt t="126072" x="10267950" y="6102350"/>
          <p14:tracePt t="126088" x="10248900" y="6108700"/>
          <p14:tracePt t="126103" x="10204450" y="6115050"/>
          <p14:tracePt t="126120" x="10083800" y="6134100"/>
          <p14:tracePt t="126136" x="9880600" y="6146800"/>
          <p14:tracePt t="126153" x="9569450" y="6146800"/>
          <p14:tracePt t="126170" x="9239250" y="6108700"/>
          <p14:tracePt t="126186" x="8743950" y="6051550"/>
          <p14:tracePt t="126203" x="8197850" y="5994400"/>
          <p14:tracePt t="126220" x="7581900" y="5918200"/>
          <p14:tracePt t="126236" x="6858000" y="5822950"/>
          <p14:tracePt t="126254" x="5867400" y="5746750"/>
          <p14:tracePt t="126270" x="5410200" y="5740400"/>
          <p14:tracePt t="126286" x="4991100" y="5715000"/>
          <p14:tracePt t="126303" x="4749800" y="5715000"/>
          <p14:tracePt t="126320" x="4597400" y="5715000"/>
          <p14:tracePt t="126337" x="4502150" y="5715000"/>
          <p14:tracePt t="126353" x="4457700" y="5708650"/>
          <p14:tracePt t="126370" x="4425950" y="5702300"/>
          <p14:tracePt t="126386" x="4349750" y="5702300"/>
          <p14:tracePt t="126403" x="4222750" y="5702300"/>
          <p14:tracePt t="126420" x="4051300" y="5702300"/>
          <p14:tracePt t="126438" x="3771900" y="5702300"/>
          <p14:tracePt t="126454" x="3568700" y="5702300"/>
          <p14:tracePt t="126470" x="3371850" y="5676900"/>
          <p14:tracePt t="126487" x="3155950" y="5645150"/>
          <p14:tracePt t="126503" x="2997200" y="5626100"/>
          <p14:tracePt t="126520" x="2876550" y="5607050"/>
          <p14:tracePt t="126537" x="2800350" y="5594350"/>
          <p14:tracePt t="126554" x="2774950" y="5594350"/>
          <p14:tracePt t="126570" x="2762250" y="5594350"/>
          <p14:tracePt t="126655" x="2762250" y="5588000"/>
          <p14:tracePt t="126663" x="2781300" y="5575300"/>
          <p14:tracePt t="126671" x="2819400" y="5575300"/>
          <p14:tracePt t="126687" x="2959100" y="5549900"/>
          <p14:tracePt t="126704" x="3175000" y="5530850"/>
          <p14:tracePt t="126720" x="3352800" y="5505450"/>
          <p14:tracePt t="126737" x="3454400" y="5499100"/>
          <p14:tracePt t="126754" x="3486150" y="5499100"/>
          <p14:tracePt t="126770" x="3492500" y="5499100"/>
          <p14:tracePt t="126879" x="3498850" y="5499100"/>
          <p14:tracePt t="127200" x="3486150" y="5499100"/>
          <p14:tracePt t="127216" x="3479800" y="5499100"/>
          <p14:tracePt t="127223" x="3473450" y="5499100"/>
          <p14:tracePt t="127247" x="3460750" y="5499100"/>
          <p14:tracePt t="127353" x="3454400" y="5499100"/>
          <p14:tracePt t="127360" x="3448050" y="5499100"/>
          <p14:tracePt t="127583" x="3441700" y="5499100"/>
          <p14:tracePt t="127591" x="3422650" y="5505450"/>
          <p14:tracePt t="127604" x="3403600" y="5505450"/>
          <p14:tracePt t="127623" x="3384550" y="5505450"/>
          <p14:tracePt t="127638" x="3371850" y="5505450"/>
          <p14:tracePt t="127681" x="3365500" y="5505450"/>
          <p14:tracePt t="127695" x="3365500" y="5499100"/>
          <p14:tracePt t="127704" x="3365500" y="5492750"/>
          <p14:tracePt t="127721" x="3365500" y="5486400"/>
          <p14:tracePt t="127839" x="3365500" y="5480050"/>
          <p14:tracePt t="127856" x="3365500" y="5473700"/>
          <p14:tracePt t="128376" x="3365500" y="5467350"/>
          <p14:tracePt t="128391" x="3371850" y="5467350"/>
          <p14:tracePt t="128399" x="3384550" y="5467350"/>
          <p14:tracePt t="128408" x="3403600" y="5467350"/>
          <p14:tracePt t="128422" x="3441700" y="5467350"/>
          <p14:tracePt t="128438" x="3454400" y="5467350"/>
          <p14:tracePt t="128455" x="3460750" y="5467350"/>
          <p14:tracePt t="128472" x="3467100" y="5467350"/>
          <p14:tracePt t="129824" x="3479800" y="5467350"/>
          <p14:tracePt t="129831" x="3505200" y="5467350"/>
          <p14:tracePt t="129840" x="3530600" y="5473700"/>
          <p14:tracePt t="129856" x="3556000" y="5473700"/>
          <p14:tracePt t="129873" x="3575050" y="5480050"/>
          <p14:tracePt t="129889" x="3600450" y="5480050"/>
          <p14:tracePt t="129906" x="3632200" y="5486400"/>
          <p14:tracePt t="129923" x="3670300" y="5492750"/>
          <p14:tracePt t="129939" x="3733800" y="5499100"/>
          <p14:tracePt t="129956" x="3803650" y="5511800"/>
          <p14:tracePt t="129973" x="3873500" y="5524500"/>
          <p14:tracePt t="129989" x="3930650" y="5530850"/>
          <p14:tracePt t="130006" x="3949700" y="5543550"/>
          <p14:tracePt t="130040" x="3956050" y="5549900"/>
          <p14:tracePt t="130056" x="3962400" y="5549900"/>
          <p14:tracePt t="130073" x="3968750" y="5556250"/>
          <p14:tracePt t="130090" x="3975100" y="5556250"/>
          <p14:tracePt t="130111" x="3981450" y="5562600"/>
          <p14:tracePt t="130230" x="3987800" y="5543550"/>
          <p14:tracePt t="130238" x="3994150" y="5543550"/>
          <p14:tracePt t="130255" x="3994150" y="5537200"/>
          <p14:tracePt t="130304" x="3994150" y="5530850"/>
          <p14:tracePt t="130696" x="3994150" y="5524500"/>
          <p14:tracePt t="130703" x="4000500" y="5524500"/>
          <p14:tracePt t="130871" x="4000500" y="5511800"/>
          <p14:tracePt t="130880" x="4000500" y="5505450"/>
          <p14:tracePt t="130890" x="4000500" y="5486400"/>
          <p14:tracePt t="130907" x="3987800" y="5454650"/>
          <p14:tracePt t="130924" x="3987800" y="5441950"/>
          <p14:tracePt t="130941" x="3975100" y="5429250"/>
          <p14:tracePt t="130959" x="3962400" y="5397500"/>
          <p14:tracePt t="130974" x="3956050" y="5391150"/>
          <p14:tracePt t="130992" x="3949700" y="5384800"/>
          <p14:tracePt t="131007" x="3943350" y="5378450"/>
          <p14:tracePt t="131024" x="3930650" y="5372100"/>
          <p14:tracePt t="131041" x="3917950" y="5365750"/>
          <p14:tracePt t="131057" x="3892550" y="5353050"/>
          <p14:tracePt t="131074" x="3886200" y="5353050"/>
          <p14:tracePt t="131107" x="3879850" y="5346700"/>
          <p14:tracePt t="131263" x="3867150" y="5353050"/>
          <p14:tracePt t="131343" x="3860800" y="5359400"/>
          <p14:tracePt t="131351" x="3860800" y="5365750"/>
          <p14:tracePt t="131360" x="3886200" y="5384800"/>
          <p14:tracePt t="131374" x="3968750" y="5422900"/>
          <p14:tracePt t="131391" x="4083050" y="5473700"/>
          <p14:tracePt t="131408" x="4178300" y="5511800"/>
          <p14:tracePt t="131424" x="4279900" y="5543550"/>
          <p14:tracePt t="131441" x="4381500" y="5575300"/>
          <p14:tracePt t="131458" x="4546600" y="5613400"/>
          <p14:tracePt t="131475" x="4826000" y="5683250"/>
          <p14:tracePt t="131491" x="5429250" y="5867400"/>
          <p14:tracePt t="131508" x="6216650" y="6076950"/>
          <p14:tracePt t="131524" x="7061200" y="6223000"/>
          <p14:tracePt t="131542" x="8223250" y="6407150"/>
          <p14:tracePt t="131558" x="8966200" y="6419850"/>
          <p14:tracePt t="131574" x="9613900" y="6419850"/>
          <p14:tracePt t="131591" x="10147300" y="6419850"/>
          <p14:tracePt t="131608" x="10528300" y="6381750"/>
          <p14:tracePt t="131625" x="10756900" y="6292850"/>
          <p14:tracePt t="131641" x="10820400" y="6235700"/>
          <p14:tracePt t="131658" x="10826750" y="6165850"/>
          <p14:tracePt t="131675" x="10826750" y="6134100"/>
          <p14:tracePt t="131691" x="10826750" y="6115050"/>
          <p14:tracePt t="131727" x="10833100" y="6115050"/>
          <p14:tracePt t="131742" x="10845800" y="6089650"/>
          <p14:tracePt t="131759" x="10852150" y="6064250"/>
          <p14:tracePt t="131775" x="10864850" y="6038850"/>
          <p14:tracePt t="131791" x="10871200" y="6032500"/>
          <p14:tracePt t="131798" x="10877550" y="6032500"/>
          <p14:tracePt t="131825" x="10890250" y="6032500"/>
          <p14:tracePt t="131842" x="10915650" y="6026150"/>
          <p14:tracePt t="131858" x="10941050" y="6007100"/>
          <p14:tracePt t="131875" x="10966450" y="5981700"/>
          <p14:tracePt t="131891" x="10985500" y="5962650"/>
          <p14:tracePt t="131908" x="11004550" y="5943600"/>
          <p14:tracePt t="131925" x="11023600" y="5930900"/>
          <p14:tracePt t="131942" x="11042650" y="5886450"/>
          <p14:tracePt t="131958" x="11049000" y="5842000"/>
          <p14:tracePt t="131975" x="11049000" y="5797550"/>
          <p14:tracePt t="131992" x="11010900" y="5721350"/>
          <p14:tracePt t="132008" x="10858500" y="5651500"/>
          <p14:tracePt t="132025" x="10668000" y="5594350"/>
          <p14:tracePt t="132042" x="10509250" y="5543550"/>
          <p14:tracePt t="132058" x="10407650" y="5537200"/>
          <p14:tracePt t="132075" x="10337800" y="5524500"/>
          <p14:tracePt t="132092" x="10236200" y="5524500"/>
          <p14:tracePt t="132108" x="10115550" y="5524500"/>
          <p14:tracePt t="132126" x="9950450" y="5556250"/>
          <p14:tracePt t="132142" x="9874250" y="5619750"/>
          <p14:tracePt t="132158" x="9848850" y="5689600"/>
          <p14:tracePt t="132175" x="9848850" y="5772150"/>
          <p14:tracePt t="132192" x="9848850" y="5880100"/>
          <p14:tracePt t="132208" x="9867900" y="5988050"/>
          <p14:tracePt t="132225" x="9893300" y="6096000"/>
          <p14:tracePt t="132242" x="9937750" y="6223000"/>
          <p14:tracePt t="132259" x="9982200" y="6305550"/>
          <p14:tracePt t="132276" x="10045700" y="6343650"/>
          <p14:tracePt t="132292" x="10166350" y="6369050"/>
          <p14:tracePt t="132297" x="10236200" y="6369050"/>
          <p14:tracePt t="132309" x="10312400" y="6369050"/>
          <p14:tracePt t="132326" x="10490200" y="6350000"/>
          <p14:tracePt t="132342" x="10610850" y="6299200"/>
          <p14:tracePt t="132358" x="10706100" y="6248400"/>
          <p14:tracePt t="132375" x="10775950" y="6203950"/>
          <p14:tracePt t="132392" x="10820400" y="6165850"/>
          <p14:tracePt t="132409" x="10852150" y="6134100"/>
          <p14:tracePt t="132425" x="10883900" y="6102350"/>
          <p14:tracePt t="132442" x="10909300" y="6089650"/>
          <p14:tracePt t="132458" x="10934700" y="6076950"/>
          <p14:tracePt t="132475" x="10947400" y="6076950"/>
          <p14:tracePt t="132624" x="10915650" y="6076950"/>
          <p14:tracePt t="132632" x="10839450" y="6076950"/>
          <p14:tracePt t="132642" x="10737850" y="6076950"/>
          <p14:tracePt t="132659" x="10369550" y="6070600"/>
          <p14:tracePt t="132676" x="10128250" y="6070600"/>
          <p14:tracePt t="132692" x="9969500" y="6070600"/>
          <p14:tracePt t="132710" x="9740900" y="6051550"/>
          <p14:tracePt t="132727" x="9512300" y="6013450"/>
          <p14:tracePt t="132744" x="9112250" y="5956300"/>
          <p14:tracePt t="132759" x="8458200" y="5867400"/>
          <p14:tracePt t="132776" x="7683500" y="5753100"/>
          <p14:tracePt t="132792" x="6940550" y="5772150"/>
          <p14:tracePt t="132809" x="6337300" y="5772150"/>
          <p14:tracePt t="132826" x="5835650" y="5753100"/>
          <p14:tracePt t="132842" x="5308600" y="5651500"/>
          <p14:tracePt t="132859" x="4965700" y="5549900"/>
          <p14:tracePt t="132876" x="4730750" y="5486400"/>
          <p14:tracePt t="132892" x="4610100" y="5454650"/>
          <p14:tracePt t="132910" x="4540250" y="5448300"/>
          <p14:tracePt t="132926" x="4495800" y="5448300"/>
          <p14:tracePt t="132942" x="4483100" y="5448300"/>
          <p14:tracePt t="132959" x="4470400" y="5448300"/>
          <p14:tracePt t="132976" x="4451350" y="5448300"/>
          <p14:tracePt t="132993" x="4413250" y="5448300"/>
          <p14:tracePt t="133009" x="4356100" y="5467350"/>
          <p14:tracePt t="133026" x="4330700" y="5473700"/>
          <p14:tracePt t="133043" x="4324350" y="5473700"/>
          <p14:tracePt t="133103" x="4311650" y="5473700"/>
          <p14:tracePt t="133112" x="4298950" y="5486400"/>
          <p14:tracePt t="133122" x="4292600" y="5486400"/>
          <p14:tracePt t="133136" x="4286250" y="5486400"/>
          <p14:tracePt t="133144" x="4286250" y="5492750"/>
          <p14:tracePt t="133216" x="4273550" y="5492750"/>
          <p14:tracePt t="133224" x="4248150" y="5492750"/>
          <p14:tracePt t="133232" x="4222750" y="5492750"/>
          <p14:tracePt t="133243" x="4197350" y="5492750"/>
          <p14:tracePt t="133260" x="4108450" y="5492750"/>
          <p14:tracePt t="133276" x="4057650" y="5492750"/>
          <p14:tracePt t="133293" x="3994150" y="5492750"/>
          <p14:tracePt t="133298" x="3975100" y="5492750"/>
          <p14:tracePt t="133311" x="3949700" y="5486400"/>
          <p14:tracePt t="133326" x="3943350" y="5486400"/>
          <p14:tracePt t="133343" x="3930650" y="5486400"/>
          <p14:tracePt t="133359" x="3905250" y="5486400"/>
          <p14:tracePt t="133376" x="3879850" y="5486400"/>
          <p14:tracePt t="133393" x="3867150" y="5486400"/>
          <p14:tracePt t="133450" x="3860800" y="5486400"/>
          <p14:tracePt t="133488" x="3854450" y="5480050"/>
          <p14:tracePt t="133496" x="3848100" y="5480050"/>
          <p14:tracePt t="133960" x="3841750" y="5486400"/>
          <p14:tracePt t="134376" x="3835400" y="5486400"/>
          <p14:tracePt t="134407" x="3829050" y="5486400"/>
          <p14:tracePt t="134481" x="3822700" y="5492750"/>
          <p14:tracePt t="134520" x="3822700" y="5499100"/>
          <p14:tracePt t="134551" x="3816350" y="5505450"/>
          <p14:tracePt t="134584" x="3810000" y="5505450"/>
          <p14:tracePt t="134600" x="3803650" y="5505450"/>
          <p14:tracePt t="134618" x="3797300" y="5505450"/>
          <p14:tracePt t="134656" x="3790950" y="5505450"/>
          <p14:tracePt t="134666" x="3784600" y="5511800"/>
          <p14:tracePt t="134672" x="3778250" y="5511800"/>
          <p14:tracePt t="134680" x="3771900" y="5511800"/>
          <p14:tracePt t="134694" x="3759200" y="5524500"/>
          <p14:tracePt t="134712" x="3752850" y="5537200"/>
          <p14:tracePt t="134727" x="3740150" y="5543550"/>
          <p14:tracePt t="134744" x="3727450" y="5568950"/>
          <p14:tracePt t="134761" x="3721100" y="5581650"/>
          <p14:tracePt t="134778" x="3702050" y="5607050"/>
          <p14:tracePt t="134794" x="3695700" y="5632450"/>
          <p14:tracePt t="134800" x="3689350" y="5638800"/>
          <p14:tracePt t="134811" x="3683000" y="5651500"/>
          <p14:tracePt t="134828" x="3670300" y="5676900"/>
          <p14:tracePt t="134844" x="3644900" y="5702300"/>
          <p14:tracePt t="134861" x="3625850" y="5734050"/>
          <p14:tracePt t="134879" x="3594100" y="5753100"/>
          <p14:tracePt t="134894" x="3517900" y="5759450"/>
          <p14:tracePt t="134911" x="3390900" y="5759450"/>
          <p14:tracePt t="134928" x="3206750" y="5759450"/>
          <p14:tracePt t="134944" x="2984500" y="5759450"/>
          <p14:tracePt t="134961" x="2794000" y="5759450"/>
          <p14:tracePt t="134978" x="2647950" y="5746750"/>
          <p14:tracePt t="134994" x="2546350" y="5727700"/>
          <p14:tracePt t="135011" x="2444750" y="5695950"/>
          <p14:tracePt t="135028" x="2374900" y="5676900"/>
          <p14:tracePt t="135044" x="2311400" y="5651500"/>
          <p14:tracePt t="135061" x="2254250" y="5651500"/>
          <p14:tracePt t="135078" x="2197100" y="5651500"/>
          <p14:tracePt t="135095" x="2165350" y="5651500"/>
          <p14:tracePt t="135111" x="2146300" y="5651500"/>
          <p14:tracePt t="135128" x="2114550" y="5651500"/>
          <p14:tracePt t="135145" x="2057400" y="5651500"/>
          <p14:tracePt t="135161" x="1949450" y="5651500"/>
          <p14:tracePt t="135178" x="1816100" y="5645150"/>
          <p14:tracePt t="135194" x="1689100" y="5632450"/>
          <p14:tracePt t="135211" x="1574800" y="5613400"/>
          <p14:tracePt t="135228" x="1454150" y="5607050"/>
          <p14:tracePt t="135245" x="1352550" y="5607050"/>
          <p14:tracePt t="135261" x="1289050" y="5607050"/>
          <p14:tracePt t="135278" x="1206500" y="5607050"/>
          <p14:tracePt t="135295" x="1168400" y="5607050"/>
          <p14:tracePt t="135311" x="1136650" y="5619750"/>
          <p14:tracePt t="135328" x="1085850" y="5632450"/>
          <p14:tracePt t="135345" x="1060450" y="5638800"/>
          <p14:tracePt t="135361" x="1016000" y="5651500"/>
          <p14:tracePt t="135378" x="952500" y="5670550"/>
          <p14:tracePt t="135395" x="882650" y="5702300"/>
          <p14:tracePt t="135411" x="812800" y="5734050"/>
          <p14:tracePt t="135428" x="762000" y="5753100"/>
          <p14:tracePt t="135445" x="736600" y="5753100"/>
          <p14:tracePt t="135464" x="704850" y="5759450"/>
          <p14:tracePt t="135478" x="679450" y="5759450"/>
          <p14:tracePt t="135495" x="673100" y="5765800"/>
          <p14:tracePt t="135511" x="641350" y="5765800"/>
          <p14:tracePt t="135528" x="603250" y="5765800"/>
          <p14:tracePt t="135545" x="577850" y="5765800"/>
          <p14:tracePt t="135561" x="558800" y="5753100"/>
          <p14:tracePt t="135578" x="533400" y="5695950"/>
          <p14:tracePt t="135595" x="488950" y="5626100"/>
          <p14:tracePt t="135612" x="450850" y="5537200"/>
          <p14:tracePt t="135628" x="419100" y="5416550"/>
          <p14:tracePt t="135645" x="387350" y="5276850"/>
          <p14:tracePt t="135662" x="361950" y="5130800"/>
          <p14:tracePt t="135679" x="355600" y="5080000"/>
          <p14:tracePt t="135696" x="355600" y="5067300"/>
          <p14:tracePt t="135746" x="355600" y="5060950"/>
          <p14:tracePt t="135752" x="355600" y="5041900"/>
          <p14:tracePt t="135761" x="355600" y="5022850"/>
          <p14:tracePt t="135779" x="349250" y="4984750"/>
          <p14:tracePt t="135795" x="349250" y="4940300"/>
          <p14:tracePt t="135801" x="349250" y="4914900"/>
          <p14:tracePt t="135812" x="349250" y="4895850"/>
          <p14:tracePt t="135828" x="349250" y="4845050"/>
          <p14:tracePt t="135845" x="387350" y="4787900"/>
          <p14:tracePt t="135863" x="552450" y="4705350"/>
          <p14:tracePt t="135878" x="704850" y="4648200"/>
          <p14:tracePt t="135895" x="825500" y="4622800"/>
          <p14:tracePt t="135912" x="914400" y="4603750"/>
          <p14:tracePt t="135929" x="1022350" y="4597400"/>
          <p14:tracePt t="135945" x="1162050" y="4584700"/>
          <p14:tracePt t="135962" x="1346200" y="4584700"/>
          <p14:tracePt t="135979" x="1625600" y="4584700"/>
          <p14:tracePt t="135995" x="1955800" y="4584700"/>
          <p14:tracePt t="136012" x="2298700" y="4584700"/>
          <p14:tracePt t="136029" x="2527300" y="4610100"/>
          <p14:tracePt t="136045" x="2679700" y="4629150"/>
          <p14:tracePt t="136062" x="2870200" y="4654550"/>
          <p14:tracePt t="136078" x="3003550" y="4667250"/>
          <p14:tracePt t="136095" x="3162300" y="4699000"/>
          <p14:tracePt t="136112" x="3308350" y="4724400"/>
          <p14:tracePt t="136129" x="3403600" y="4737100"/>
          <p14:tracePt t="136145" x="3492500" y="4781550"/>
          <p14:tracePt t="136162" x="3575050" y="4838700"/>
          <p14:tracePt t="136179" x="3676650" y="4895850"/>
          <p14:tracePt t="136195" x="3771900" y="4940300"/>
          <p14:tracePt t="136212" x="3829050" y="4984750"/>
          <p14:tracePt t="136229" x="3873500" y="5016500"/>
          <p14:tracePt t="136246" x="3905250" y="5067300"/>
          <p14:tracePt t="136262" x="3911600" y="5099050"/>
          <p14:tracePt t="136279" x="3911600" y="5130800"/>
          <p14:tracePt t="136296" x="3911600" y="5181600"/>
          <p14:tracePt t="136312" x="3911600" y="5264150"/>
          <p14:tracePt t="136329" x="3848100" y="5384800"/>
          <p14:tracePt t="136346" x="3759200" y="5486400"/>
          <p14:tracePt t="136362" x="3651250" y="5575300"/>
          <p14:tracePt t="136379" x="3511550" y="5651500"/>
          <p14:tracePt t="136396" x="3371850" y="5695950"/>
          <p14:tracePt t="136412" x="3194050" y="5740400"/>
          <p14:tracePt t="136429" x="2984500" y="5778500"/>
          <p14:tracePt t="136447" x="2667000" y="5816600"/>
          <p14:tracePt t="136462" x="2520950" y="5842000"/>
          <p14:tracePt t="136479" x="2381250" y="5842000"/>
          <p14:tracePt t="136496" x="2254250" y="5842000"/>
          <p14:tracePt t="136512" x="2133600" y="5810250"/>
          <p14:tracePt t="136529" x="1955800" y="5759450"/>
          <p14:tracePt t="136546" x="1708150" y="5708650"/>
          <p14:tracePt t="136562" x="1460500" y="5670550"/>
          <p14:tracePt t="136579" x="1270000" y="5670550"/>
          <p14:tracePt t="136596" x="1098550" y="5670550"/>
          <p14:tracePt t="136612" x="965200" y="5670550"/>
          <p14:tracePt t="136629" x="838200" y="5664200"/>
          <p14:tracePt t="136647" x="641350" y="5664200"/>
          <p14:tracePt t="136662" x="539750" y="5664200"/>
          <p14:tracePt t="136679" x="438150" y="5664200"/>
          <p14:tracePt t="136696" x="381000" y="5664200"/>
          <p14:tracePt t="136713" x="349250" y="5664200"/>
          <p14:tracePt t="136729" x="330200" y="5657850"/>
          <p14:tracePt t="136746" x="298450" y="5626100"/>
          <p14:tracePt t="136763" x="254000" y="5594350"/>
          <p14:tracePt t="136779" x="184150" y="5537200"/>
          <p14:tracePt t="136796" x="133350" y="5473700"/>
          <p14:tracePt t="136802" x="114300" y="5435600"/>
          <p14:tracePt t="136813" x="101600" y="5391150"/>
          <p14:tracePt t="136829" x="101600" y="5308600"/>
          <p14:tracePt t="136846" x="76200" y="5175250"/>
          <p14:tracePt t="136863" x="69850" y="5105400"/>
          <p14:tracePt t="136879" x="63500" y="5054600"/>
          <p14:tracePt t="136896" x="63500" y="5003800"/>
          <p14:tracePt t="136914" x="76200" y="4927600"/>
          <p14:tracePt t="136929" x="95250" y="4857750"/>
          <p14:tracePt t="136946" x="146050" y="4787900"/>
          <p14:tracePt t="136963" x="209550" y="4749800"/>
          <p14:tracePt t="136979" x="361950" y="4660900"/>
          <p14:tracePt t="136996" x="450850" y="4629150"/>
          <p14:tracePt t="137013" x="539750" y="4591050"/>
          <p14:tracePt t="137031" x="603250" y="4559300"/>
          <p14:tracePt t="137046" x="647700" y="4552950"/>
          <p14:tracePt t="137063" x="717550" y="4521200"/>
          <p14:tracePt t="137080" x="812800" y="4489450"/>
          <p14:tracePt t="137096" x="933450" y="4457700"/>
          <p14:tracePt t="137113" x="1085850" y="4425950"/>
          <p14:tracePt t="137130" x="1257300" y="4400550"/>
          <p14:tracePt t="137146" x="1397000" y="4394200"/>
          <p14:tracePt t="137163" x="1498600" y="4394200"/>
          <p14:tracePt t="137180" x="1606550" y="4394200"/>
          <p14:tracePt t="137197" x="1758950" y="4394200"/>
          <p14:tracePt t="137213" x="1993900" y="4406900"/>
          <p14:tracePt t="137231" x="2533650" y="4470400"/>
          <p14:tracePt t="137246" x="2794000" y="4470400"/>
          <p14:tracePt t="137263" x="2927350" y="4470400"/>
          <p14:tracePt t="137280" x="3016250" y="4476750"/>
          <p14:tracePt t="137296" x="3130550" y="4502150"/>
          <p14:tracePt t="137313" x="3302000" y="4546600"/>
          <p14:tracePt t="137330" x="3511550" y="4610100"/>
          <p14:tracePt t="137347" x="3714750" y="4679950"/>
          <p14:tracePt t="137363" x="3860800" y="4730750"/>
          <p14:tracePt t="137380" x="3981450" y="4806950"/>
          <p14:tracePt t="137397" x="4064000" y="4870450"/>
          <p14:tracePt t="137413" x="4146550" y="4959350"/>
          <p14:tracePt t="137431" x="4260850" y="5099050"/>
          <p14:tracePt t="137446" x="4286250" y="5187950"/>
          <p14:tracePt t="137463" x="4298950" y="5283200"/>
          <p14:tracePt t="137480" x="4298950" y="5403850"/>
          <p14:tracePt t="137496" x="4292600" y="5492750"/>
          <p14:tracePt t="137513" x="4210050" y="5607050"/>
          <p14:tracePt t="137530" x="4095750" y="5715000"/>
          <p14:tracePt t="137546" x="3924300" y="5816600"/>
          <p14:tracePt t="137563" x="3676650" y="5905500"/>
          <p14:tracePt t="137580" x="3378200" y="5949950"/>
          <p14:tracePt t="137597" x="3117850" y="5975350"/>
          <p14:tracePt t="137614" x="2819400" y="5969000"/>
          <p14:tracePt t="137630" x="2679700" y="5924550"/>
          <p14:tracePt t="137647" x="2584450" y="5886450"/>
          <p14:tracePt t="137664" x="2495550" y="5835650"/>
          <p14:tracePt t="137680" x="2457450" y="5772150"/>
          <p14:tracePt t="137697" x="2457450" y="5683250"/>
          <p14:tracePt t="137713" x="2457450" y="5511800"/>
          <p14:tracePt t="137730" x="2489200" y="5340350"/>
          <p14:tracePt t="137747" x="2540000" y="5194300"/>
          <p14:tracePt t="137763" x="2616200" y="5067300"/>
          <p14:tracePt t="137780" x="2717800" y="4940300"/>
          <p14:tracePt t="137797" x="2832100" y="4756150"/>
          <p14:tracePt t="137803" x="2863850" y="4679950"/>
          <p14:tracePt t="137813" x="2901950" y="4597400"/>
          <p14:tracePt t="137830" x="2971800" y="4406900"/>
          <p14:tracePt t="137847" x="3003550" y="4298950"/>
          <p14:tracePt t="137864" x="3022600" y="4203700"/>
          <p14:tracePt t="137880" x="3028950" y="4108450"/>
          <p14:tracePt t="137897" x="3028950" y="4038600"/>
          <p14:tracePt t="137914" x="3016250" y="3994150"/>
          <p14:tracePt t="137930" x="3016250" y="3968750"/>
          <p14:tracePt t="137947" x="3009900" y="3956050"/>
          <p14:tracePt t="137963" x="3009900" y="3949700"/>
          <p14:tracePt t="137980" x="3003550" y="3943350"/>
          <p14:tracePt t="137997" x="3003550" y="3937000"/>
          <p14:tracePt t="138015" x="3003550" y="3879850"/>
          <p14:tracePt t="138031" x="3003550" y="3860800"/>
          <p14:tracePt t="138047" x="2997200" y="3835400"/>
          <p14:tracePt t="138064" x="2984500" y="3810000"/>
          <p14:tracePt t="138080" x="2984500" y="3759200"/>
          <p14:tracePt t="138097" x="2984500" y="3651250"/>
          <p14:tracePt t="138113" x="2984500" y="3479800"/>
          <p14:tracePt t="138130" x="2984500" y="3289300"/>
          <p14:tracePt t="138147" x="2984500" y="3136900"/>
          <p14:tracePt t="138164" x="2978150" y="3041650"/>
          <p14:tracePt t="138180" x="2959100" y="2984500"/>
          <p14:tracePt t="138197" x="2946400" y="2965450"/>
          <p14:tracePt t="138214" x="2946400" y="2952750"/>
          <p14:tracePt t="138279" x="2946400" y="2946400"/>
          <p14:tracePt t="138295" x="2959100" y="2946400"/>
          <p14:tracePt t="138303" x="2978150" y="2946400"/>
          <p14:tracePt t="138314" x="3009900" y="2946400"/>
          <p14:tracePt t="138330" x="3092450" y="2946400"/>
          <p14:tracePt t="138347" x="3149600" y="2952750"/>
          <p14:tracePt t="138364" x="3181350" y="2965450"/>
          <p14:tracePt t="138380" x="3194050" y="2997200"/>
          <p14:tracePt t="138397" x="3194050" y="3028950"/>
          <p14:tracePt t="138417" x="3181350" y="3073400"/>
          <p14:tracePt t="138431" x="3175000" y="3092450"/>
          <p14:tracePt t="138464" x="3168650" y="3098800"/>
          <p14:tracePt t="138481" x="3162300" y="3098800"/>
          <p14:tracePt t="138497" x="3124200" y="3092450"/>
          <p14:tracePt t="138514" x="3073400" y="3054350"/>
          <p14:tracePt t="138531" x="3003550" y="3003550"/>
          <p14:tracePt t="138547" x="2946400" y="2946400"/>
          <p14:tracePt t="138564" x="2921000" y="2908300"/>
          <p14:tracePt t="138581" x="2882900" y="2857500"/>
          <p14:tracePt t="138598" x="2825750" y="2813050"/>
          <p14:tracePt t="138614" x="2787650" y="2768600"/>
          <p14:tracePt t="138631" x="2755900" y="2724150"/>
          <p14:tracePt t="138649" x="2749550" y="2698750"/>
          <p14:tracePt t="138664" x="2749550" y="2692400"/>
          <p14:tracePt t="138681" x="2730500" y="2679700"/>
          <p14:tracePt t="138698" x="2705100" y="2679700"/>
          <p14:tracePt t="138714" x="2660650" y="2667000"/>
          <p14:tracePt t="138731" x="2635250" y="2667000"/>
          <p14:tracePt t="138808" x="2635250" y="2679700"/>
          <p14:tracePt t="138832" x="2635250" y="2686050"/>
          <p14:tracePt t="138848" x="2647950" y="2698750"/>
          <p14:tracePt t="138856" x="2660650" y="2711450"/>
          <p14:tracePt t="138864" x="2679700" y="2736850"/>
          <p14:tracePt t="138881" x="2749550" y="2794000"/>
          <p14:tracePt t="138898" x="2813050" y="2876550"/>
          <p14:tracePt t="138915" x="2844800" y="2921000"/>
          <p14:tracePt t="138932" x="2863850" y="2959100"/>
          <p14:tracePt t="138948" x="2882900" y="2978150"/>
          <p14:tracePt t="138965" x="2901950" y="3016250"/>
          <p14:tracePt t="138981" x="2933700" y="3060700"/>
          <p14:tracePt t="138999" x="2971800" y="3143250"/>
          <p14:tracePt t="139015" x="2984500" y="3168650"/>
          <p14:tracePt t="139031" x="2984500" y="3175000"/>
          <p14:tracePt t="139065" x="2997200" y="3181350"/>
          <p14:tracePt t="139081" x="3016250" y="3194050"/>
          <p14:tracePt t="139098" x="3048000" y="3219450"/>
          <p14:tracePt t="139115" x="3054350" y="3225800"/>
          <p14:tracePt t="139131" x="3060700" y="3238500"/>
          <p14:tracePt t="139184" x="3067050" y="3225800"/>
          <p14:tracePt t="139192" x="3067050" y="3206750"/>
          <p14:tracePt t="139200" x="3067050" y="3175000"/>
          <p14:tracePt t="139215" x="3048000" y="3079750"/>
          <p14:tracePt t="139231" x="2990850" y="2952750"/>
          <p14:tracePt t="139248" x="2908300" y="2838450"/>
          <p14:tracePt t="139265" x="2844800" y="2762250"/>
          <p14:tracePt t="139281" x="2819400" y="2730500"/>
          <p14:tracePt t="139298" x="2800350" y="2717800"/>
          <p14:tracePt t="139304" x="2774950" y="2711450"/>
          <p14:tracePt t="139315" x="2755900" y="2705100"/>
          <p14:tracePt t="139332" x="2698750" y="2686050"/>
          <p14:tracePt t="139348" x="2667000" y="2673350"/>
          <p14:tracePt t="139365" x="2660650" y="2667000"/>
          <p14:tracePt t="139385" x="2654300" y="2667000"/>
          <p14:tracePt t="139424" x="2667000" y="2667000"/>
          <p14:tracePt t="139432" x="2679700" y="2667000"/>
          <p14:tracePt t="139440" x="2692400" y="2667000"/>
          <p14:tracePt t="139520" x="2667000" y="2667000"/>
          <p14:tracePt t="139528" x="2635250" y="2667000"/>
          <p14:tracePt t="139537" x="2609850" y="2667000"/>
          <p14:tracePt t="139548" x="2590800" y="2667000"/>
          <p14:tracePt t="139565" x="2571750" y="2692400"/>
          <p14:tracePt t="139583" x="2590800" y="2787650"/>
          <p14:tracePt t="139598" x="2667000" y="2863850"/>
          <p14:tracePt t="139616" x="2774950" y="2933700"/>
          <p14:tracePt t="139632" x="2882900" y="3016250"/>
          <p14:tracePt t="139649" x="3016250" y="3105150"/>
          <p14:tracePt t="139665" x="3175000" y="3213100"/>
          <p14:tracePt t="139682" x="3282950" y="3289300"/>
          <p14:tracePt t="139699" x="3352800" y="3346450"/>
          <p14:tracePt t="139715" x="3359150" y="3359150"/>
          <p14:tracePt t="139777" x="3359150" y="3365500"/>
          <p14:tracePt t="139825" x="3352800" y="3365500"/>
          <p14:tracePt t="139832" x="3321050" y="3333750"/>
          <p14:tracePt t="139840" x="3257550" y="3270250"/>
          <p14:tracePt t="139849" x="3194050" y="3200400"/>
          <p14:tracePt t="139865" x="3022600" y="3009900"/>
          <p14:tracePt t="139882" x="2921000" y="2876550"/>
          <p14:tracePt t="139899" x="2857500" y="2768600"/>
          <p14:tracePt t="139915" x="2813050" y="2673350"/>
          <p14:tracePt t="139932" x="2768600" y="2622550"/>
          <p14:tracePt t="139949" x="2743200" y="2609850"/>
          <p14:tracePt t="139985" x="2736850" y="2609850"/>
          <p14:tracePt t="139999" x="2730500" y="2635250"/>
          <p14:tracePt t="140016" x="2730500" y="2660650"/>
          <p14:tracePt t="140032" x="2730500" y="2679700"/>
          <p14:tracePt t="140049" x="2730500" y="2686050"/>
          <p14:tracePt t="140066" x="2730500" y="2692400"/>
          <p14:tracePt t="140082" x="2743200" y="2711450"/>
          <p14:tracePt t="140099" x="2762250" y="2736850"/>
          <p14:tracePt t="140116" x="2774950" y="2781300"/>
          <p14:tracePt t="140132" x="2800350" y="2825750"/>
          <p14:tracePt t="140151" x="2832100" y="2940050"/>
          <p14:tracePt t="140166" x="2857500" y="2984500"/>
          <p14:tracePt t="140182" x="2895600" y="3111500"/>
          <p14:tracePt t="140199" x="2921000" y="3181350"/>
          <p14:tracePt t="140216" x="2927350" y="3251200"/>
          <p14:tracePt t="140232" x="2946400" y="3359150"/>
          <p14:tracePt t="140249" x="2946400" y="3511550"/>
          <p14:tracePt t="140266" x="2921000" y="3765550"/>
          <p14:tracePt t="140282" x="2825750" y="4171950"/>
          <p14:tracePt t="140299" x="2768600" y="4635500"/>
          <p14:tracePt t="140304" x="2736850" y="4870450"/>
          <p14:tracePt t="140316" x="2705100" y="5054600"/>
          <p14:tracePt t="140332" x="2686050" y="5340350"/>
          <p14:tracePt t="140349" x="2686050" y="5505450"/>
          <p14:tracePt t="140367" x="2667000" y="5613400"/>
          <p14:tracePt t="140383" x="2603500" y="5626100"/>
          <p14:tracePt t="140399" x="2470150" y="5632450"/>
          <p14:tracePt t="140416" x="2362200" y="5651500"/>
          <p14:tracePt t="140432" x="2292350" y="5657850"/>
          <p14:tracePt t="140449" x="2222500" y="5664200"/>
          <p14:tracePt t="140466" x="2190750" y="5664200"/>
          <p14:tracePt t="140482" x="2159000" y="5664200"/>
          <p14:tracePt t="140499" x="2127250" y="5695950"/>
          <p14:tracePt t="140516" x="2095500" y="5721350"/>
          <p14:tracePt t="140533" x="2038350" y="5740400"/>
          <p14:tracePt t="140549" x="1955800" y="5759450"/>
          <p14:tracePt t="140567" x="1885950" y="5772150"/>
          <p14:tracePt t="140583" x="1847850" y="5772150"/>
          <p14:tracePt t="140599" x="1816100" y="5753100"/>
          <p14:tracePt t="140616" x="1765300" y="5702300"/>
          <p14:tracePt t="140633" x="1739900" y="5657850"/>
          <p14:tracePt t="140649" x="1739900" y="5632450"/>
          <p14:tracePt t="140666" x="1739900" y="5600700"/>
          <p14:tracePt t="140683" x="1739900" y="5581650"/>
          <p14:tracePt t="140700" x="1739900" y="5562600"/>
          <p14:tracePt t="140716" x="1758950" y="5530850"/>
          <p14:tracePt t="140733" x="1778000" y="5511800"/>
          <p14:tracePt t="140749" x="1803400" y="5505450"/>
          <p14:tracePt t="140767" x="1841500" y="5492750"/>
          <p14:tracePt t="140783" x="1873250" y="5480050"/>
          <p14:tracePt t="140800" x="1898650" y="5473700"/>
          <p14:tracePt t="140807" x="1924050" y="5461000"/>
          <p14:tracePt t="140816" x="1943100" y="5454650"/>
          <p14:tracePt t="140833" x="1987550" y="5441950"/>
          <p14:tracePt t="140850" x="2006600" y="5429250"/>
          <p14:tracePt t="140866" x="2025650" y="5429250"/>
          <p14:tracePt t="140883" x="2051050" y="5429250"/>
          <p14:tracePt t="140900" x="2095500" y="5429250"/>
          <p14:tracePt t="140916" x="2139950" y="5448300"/>
          <p14:tracePt t="140933" x="2171700" y="5461000"/>
          <p14:tracePt t="140950" x="2197100" y="5473700"/>
          <p14:tracePt t="140967" x="2235200" y="5499100"/>
          <p14:tracePt t="140983" x="2254250" y="5518150"/>
          <p14:tracePt t="141000" x="2266950" y="5524500"/>
          <p14:tracePt t="141016" x="2279650" y="5537200"/>
          <p14:tracePt t="141033" x="2286000" y="5543550"/>
          <p14:tracePt t="141050" x="2298700" y="5556250"/>
          <p14:tracePt t="141067" x="2305050" y="5556250"/>
          <p14:tracePt t="141083" x="2317750" y="5562600"/>
          <p14:tracePt t="141116" x="2324100" y="5562600"/>
          <p14:tracePt t="141265" x="2317750" y="5568950"/>
          <p14:tracePt t="141418" x="2324100" y="5562600"/>
          <p14:tracePt t="141424" x="2330450" y="5556250"/>
          <p14:tracePt t="141433" x="2374900" y="5549900"/>
          <p14:tracePt t="141450" x="2444750" y="5518150"/>
          <p14:tracePt t="141467" x="2552700" y="5492750"/>
          <p14:tracePt t="141483" x="2686050" y="5486400"/>
          <p14:tracePt t="141500" x="2857500" y="5486400"/>
          <p14:tracePt t="141517" x="3048000" y="5486400"/>
          <p14:tracePt t="141534" x="3257550" y="5486400"/>
          <p14:tracePt t="141551" x="3384550" y="5486400"/>
          <p14:tracePt t="141567" x="3397250" y="5486400"/>
          <p14:tracePt t="141640" x="3378200" y="5480050"/>
          <p14:tracePt t="141650" x="3321050" y="5461000"/>
          <p14:tracePt t="141657" x="3244850" y="5448300"/>
          <p14:tracePt t="141667" x="3149600" y="5416550"/>
          <p14:tracePt t="141684" x="2921000" y="5378450"/>
          <p14:tracePt t="141700" x="2730500" y="5346700"/>
          <p14:tracePt t="141717" x="2609850" y="5340350"/>
          <p14:tracePt t="141734" x="2540000" y="5334000"/>
          <p14:tracePt t="141750" x="2482850" y="5334000"/>
          <p14:tracePt t="141767" x="2444750" y="5334000"/>
          <p14:tracePt t="141784" x="2413000" y="5353050"/>
          <p14:tracePt t="141800" x="2355850" y="5365750"/>
          <p14:tracePt t="141817" x="2305050" y="5378450"/>
          <p14:tracePt t="141834" x="2266950" y="5384800"/>
          <p14:tracePt t="141920" x="2266950" y="5391150"/>
          <p14:tracePt t="141930" x="2298700" y="5403850"/>
          <p14:tracePt t="141937" x="2406650" y="5429250"/>
          <p14:tracePt t="141951" x="2768600" y="5454650"/>
          <p14:tracePt t="141967" x="3181350" y="5454650"/>
          <p14:tracePt t="141984" x="3492500" y="5454650"/>
          <p14:tracePt t="142000" x="3632200" y="5454650"/>
          <p14:tracePt t="142017" x="3670300" y="5454650"/>
          <p14:tracePt t="142034" x="3676650" y="5454650"/>
          <p14:tracePt t="142089" x="3676650" y="5461000"/>
          <p14:tracePt t="142106" x="3644900" y="5461000"/>
          <p14:tracePt t="142112" x="3594100" y="5461000"/>
          <p14:tracePt t="142123" x="3530600" y="5461000"/>
          <p14:tracePt t="142135" x="3403600" y="5461000"/>
          <p14:tracePt t="142151" x="3295650" y="5461000"/>
          <p14:tracePt t="142167" x="3270250" y="5467350"/>
          <p14:tracePt t="142184" x="3257550" y="5467350"/>
          <p14:tracePt t="142354" x="3257550" y="5448300"/>
          <p14:tracePt t="142360" x="3276600" y="5416550"/>
          <p14:tracePt t="142369" x="3302000" y="5378450"/>
          <p14:tracePt t="142384" x="3390900" y="5321300"/>
          <p14:tracePt t="142401" x="3511550" y="5257800"/>
          <p14:tracePt t="142418" x="3619500" y="5200650"/>
          <p14:tracePt t="142434" x="3702050" y="5168900"/>
          <p14:tracePt t="142451" x="3727450" y="5156200"/>
          <p14:tracePt t="143217" x="3721100" y="5156200"/>
          <p14:tracePt t="143224" x="3708400" y="5156200"/>
          <p14:tracePt t="143235" x="3689350" y="5162550"/>
          <p14:tracePt t="143252" x="3619500" y="5181600"/>
          <p14:tracePt t="143268" x="3543300" y="5187950"/>
          <p14:tracePt t="143285" x="3448050" y="5200650"/>
          <p14:tracePt t="143303" x="3181350" y="5232400"/>
          <p14:tracePt t="143319" x="2825750" y="5314950"/>
          <p14:tracePt t="143335" x="2241550" y="5397500"/>
          <p14:tracePt t="143352" x="1720850" y="5492750"/>
          <p14:tracePt t="143369" x="1454150" y="5537200"/>
          <p14:tracePt t="143385" x="1308100" y="5549900"/>
          <p14:tracePt t="143402" x="1282700" y="5549900"/>
          <p14:tracePt t="143435" x="1270000" y="5549900"/>
          <p14:tracePt t="143452" x="1263650" y="5549900"/>
          <p14:tracePt t="143469" x="1250950" y="5556250"/>
          <p14:tracePt t="143485" x="1250950" y="5568950"/>
          <p14:tracePt t="143502" x="1276350" y="5594350"/>
          <p14:tracePt t="143519" x="1346200" y="5607050"/>
          <p14:tracePt t="143535" x="1416050" y="5607050"/>
          <p14:tracePt t="143552" x="1479550" y="5568950"/>
          <p14:tracePt t="143569" x="1574800" y="5499100"/>
          <p14:tracePt t="143585" x="1670050" y="5391150"/>
          <p14:tracePt t="143602" x="1784350" y="5245100"/>
          <p14:tracePt t="143619" x="1841500" y="5099050"/>
          <p14:tracePt t="143635" x="1885950" y="4940300"/>
          <p14:tracePt t="143652" x="1892300" y="4826000"/>
          <p14:tracePt t="143669" x="1892300" y="4768850"/>
          <p14:tracePt t="143685" x="1892300" y="4762500"/>
          <p14:tracePt t="143703" x="1822450" y="4762500"/>
          <p14:tracePt t="143719" x="1758950" y="4781550"/>
          <p14:tracePt t="143735" x="1670050" y="4826000"/>
          <p14:tracePt t="143752" x="1555750" y="4883150"/>
          <p14:tracePt t="143769" x="1435100" y="4940300"/>
          <p14:tracePt t="143785" x="1346200" y="5010150"/>
          <p14:tracePt t="143802" x="1289050" y="5080000"/>
          <p14:tracePt t="143809" x="1270000" y="5105400"/>
          <p14:tracePt t="143819" x="1257300" y="5130800"/>
          <p14:tracePt t="143835" x="1238250" y="5207000"/>
          <p14:tracePt t="143853" x="1225550" y="5295900"/>
          <p14:tracePt t="143869" x="1225550" y="5416550"/>
          <p14:tracePt t="143886" x="1289050" y="5581650"/>
          <p14:tracePt t="143903" x="1466850" y="5816600"/>
          <p14:tracePt t="143919" x="1644650" y="5911850"/>
          <p14:tracePt t="143936" x="1784350" y="5937250"/>
          <p14:tracePt t="143952" x="1879600" y="5937250"/>
          <p14:tracePt t="143969" x="1949450" y="5930900"/>
          <p14:tracePt t="143986" x="2057400" y="5899150"/>
          <p14:tracePt t="144002" x="2152650" y="5880100"/>
          <p14:tracePt t="144019" x="2324100" y="5848350"/>
          <p14:tracePt t="144036" x="2457450" y="5822950"/>
          <p14:tracePt t="144053" x="2546350" y="5816600"/>
          <p14:tracePt t="144069" x="2559050" y="5803900"/>
          <p14:tracePt t="144087" x="2565400" y="5797550"/>
          <p14:tracePt t="144103" x="2565400" y="5753100"/>
          <p14:tracePt t="144119" x="2565400" y="5727700"/>
          <p14:tracePt t="144136" x="2527300" y="5702300"/>
          <p14:tracePt t="144153" x="2495550" y="5689600"/>
          <p14:tracePt t="144169" x="2489200" y="5683250"/>
          <p14:tracePt t="144217" x="2495550" y="5683250"/>
          <p14:tracePt t="144225" x="2501900" y="5683250"/>
          <p14:tracePt t="144236" x="2520950" y="5683250"/>
          <p14:tracePt t="144322" x="2533650" y="5683250"/>
          <p14:tracePt t="144328" x="2559050" y="5683250"/>
          <p14:tracePt t="144337" x="2597150" y="5683250"/>
          <p14:tracePt t="144353" x="2686050" y="5683250"/>
          <p14:tracePt t="144369" x="2800350" y="5683250"/>
          <p14:tracePt t="144386" x="2933700" y="5708650"/>
          <p14:tracePt t="144403" x="3060700" y="5740400"/>
          <p14:tracePt t="144419" x="3130550" y="5765800"/>
          <p14:tracePt t="144436" x="3149600" y="5772150"/>
          <p14:tracePt t="144505" x="3149600" y="5765800"/>
          <p14:tracePt t="144528" x="3155950" y="5759450"/>
          <p14:tracePt t="144536" x="3175000" y="5753100"/>
          <p14:tracePt t="144544" x="3219450" y="5753100"/>
          <p14:tracePt t="144553" x="3263900" y="5727700"/>
          <p14:tracePt t="144570" x="3371850" y="5689600"/>
          <p14:tracePt t="144586" x="3543300" y="5651500"/>
          <p14:tracePt t="144604" x="3803650" y="5575300"/>
          <p14:tracePt t="144620" x="4114800" y="5486400"/>
          <p14:tracePt t="144636" x="4476750" y="5448300"/>
          <p14:tracePt t="144653" x="5048250" y="5410200"/>
          <p14:tracePt t="144670" x="5695950" y="5359400"/>
          <p14:tracePt t="144687" x="6438900" y="5359400"/>
          <p14:tracePt t="144703" x="6769100" y="5359400"/>
          <p14:tracePt t="144720" x="6972300" y="5365750"/>
          <p14:tracePt t="144736" x="7042150" y="5365750"/>
          <p14:tracePt t="144753" x="7067550" y="5365750"/>
          <p14:tracePt t="144770" x="7067550" y="5289550"/>
          <p14:tracePt t="144786" x="7092950" y="5124450"/>
          <p14:tracePt t="144803" x="7118350" y="4902200"/>
          <p14:tracePt t="144808" x="7143750" y="4787900"/>
          <p14:tracePt t="144820" x="7150100" y="4660900"/>
          <p14:tracePt t="144837" x="7156450" y="4451350"/>
          <p14:tracePt t="144853" x="7156450" y="4241800"/>
          <p14:tracePt t="144870" x="7188200" y="4095750"/>
          <p14:tracePt t="144887" x="7219950" y="3917950"/>
          <p14:tracePt t="144903" x="7226300" y="3841750"/>
          <p14:tracePt t="144920" x="7226300" y="3790950"/>
          <p14:tracePt t="144936" x="7226300" y="3733800"/>
          <p14:tracePt t="144953" x="7175500" y="3676650"/>
          <p14:tracePt t="144970" x="7073900" y="3594100"/>
          <p14:tracePt t="144986" x="6921500" y="3479800"/>
          <p14:tracePt t="145003" x="6578600" y="3333750"/>
          <p14:tracePt t="145020" x="6254750" y="3213100"/>
          <p14:tracePt t="145037" x="6064250" y="3175000"/>
          <p14:tracePt t="145053" x="5924550" y="3162300"/>
          <p14:tracePt t="145071" x="5645150" y="3295650"/>
          <p14:tracePt t="145088" x="5416550" y="3460750"/>
          <p14:tracePt t="145103" x="5156200" y="3702050"/>
          <p14:tracePt t="145120" x="4946650" y="3943350"/>
          <p14:tracePt t="145137" x="4800600" y="4178300"/>
          <p14:tracePt t="145153" x="4641850" y="4425950"/>
          <p14:tracePt t="145170" x="4470400" y="4711700"/>
          <p14:tracePt t="145187" x="4387850" y="5048250"/>
          <p14:tracePt t="145203" x="4343400" y="5397500"/>
          <p14:tracePt t="145220" x="4324350" y="5702300"/>
          <p14:tracePt t="145237" x="4324350" y="5962650"/>
          <p14:tracePt t="145253" x="4324350" y="6121400"/>
          <p14:tracePt t="145272" x="4387850" y="6356350"/>
          <p14:tracePt t="145287" x="4464050" y="6470650"/>
          <p14:tracePt t="145303" x="4572000" y="6521450"/>
          <p14:tracePt t="145312" x="4660900" y="6553200"/>
          <p14:tracePt t="145320" x="4737100" y="6559550"/>
          <p14:tracePt t="145337" x="4921250" y="6559550"/>
          <p14:tracePt t="145354" x="5086350" y="6559550"/>
          <p14:tracePt t="145370" x="5321300" y="6540500"/>
          <p14:tracePt t="145387" x="5607050" y="6515100"/>
          <p14:tracePt t="145404" x="5892800" y="6470650"/>
          <p14:tracePt t="145420" x="6121400" y="6426200"/>
          <p14:tracePt t="145437" x="6223000" y="6394450"/>
          <p14:tracePt t="145454" x="6254750" y="6356350"/>
          <p14:tracePt t="145471" x="6242050" y="6305550"/>
          <p14:tracePt t="145487" x="6153150" y="6235700"/>
          <p14:tracePt t="145504" x="6019800" y="6172200"/>
          <p14:tracePt t="145520" x="5810250" y="6083300"/>
          <p14:tracePt t="145537" x="5632450" y="6045200"/>
          <p14:tracePt t="145554" x="5467350" y="6032500"/>
          <p14:tracePt t="145570" x="5346700" y="6019800"/>
          <p14:tracePt t="145588" x="5257800" y="6019800"/>
          <p14:tracePt t="145604" x="5207000" y="6019800"/>
          <p14:tracePt t="145620" x="5130800" y="6045200"/>
          <p14:tracePt t="145637" x="5041900" y="6089650"/>
          <p14:tracePt t="145654" x="4927600" y="6127750"/>
          <p14:tracePt t="145671" x="4705350" y="6216650"/>
          <p14:tracePt t="145687" x="4565650" y="6261100"/>
          <p14:tracePt t="145704" x="4451350" y="6299200"/>
          <p14:tracePt t="145721" x="4330700" y="6324600"/>
          <p14:tracePt t="145737" x="4203700" y="6337300"/>
          <p14:tracePt t="145754" x="4102100" y="6337300"/>
          <p14:tracePt t="145770" x="4019550" y="6311900"/>
          <p14:tracePt t="145787" x="3937000" y="6280150"/>
          <p14:tracePt t="145804" x="3892550" y="6261100"/>
          <p14:tracePt t="145809" x="3867150" y="6261100"/>
          <p14:tracePt t="145821" x="3835400" y="6261100"/>
          <p14:tracePt t="145837" x="3810000" y="6254750"/>
          <p14:tracePt t="145854" x="3784600" y="6254750"/>
          <p14:tracePt t="146200" x="3778250" y="6242050"/>
          <p14:tracePt t="146209" x="3778250" y="6229350"/>
          <p14:tracePt t="146221" x="3778250" y="6210300"/>
          <p14:tracePt t="146238" x="3765550" y="6165850"/>
          <p14:tracePt t="146255" x="3759200" y="6121400"/>
          <p14:tracePt t="146271" x="3752850" y="6108700"/>
          <p14:tracePt t="146288" x="3746500" y="6102350"/>
          <p14:tracePt t="146304" x="3746500" y="6089650"/>
          <p14:tracePt t="146321" x="3746500" y="6083300"/>
          <p14:tracePt t="146409" x="3746500" y="6076950"/>
          <p14:tracePt t="146465" x="3733800" y="6076950"/>
          <p14:tracePt t="146473" x="3689350" y="6076950"/>
          <p14:tracePt t="146481" x="3638550" y="6076950"/>
          <p14:tracePt t="146489" x="3562350" y="6076950"/>
          <p14:tracePt t="146505" x="3371850" y="6076950"/>
          <p14:tracePt t="146521" x="3028950" y="5969000"/>
          <p14:tracePt t="146538" x="2597150" y="5848350"/>
          <p14:tracePt t="146555" x="2114550" y="5695950"/>
          <p14:tracePt t="146571" x="1778000" y="5632450"/>
          <p14:tracePt t="146588" x="1568450" y="5594350"/>
          <p14:tracePt t="146605" x="1447800" y="5568950"/>
          <p14:tracePt t="146621" x="1397000" y="5562600"/>
          <p14:tracePt t="146639" x="1365250" y="5549900"/>
          <p14:tracePt t="146655" x="1333500" y="5549900"/>
          <p14:tracePt t="146671" x="1289050" y="5549900"/>
          <p14:tracePt t="146688" x="1212850" y="5549900"/>
          <p14:tracePt t="146705" x="1085850" y="5549900"/>
          <p14:tracePt t="146721" x="901700" y="5537200"/>
          <p14:tracePt t="146738" x="736600" y="5518150"/>
          <p14:tracePt t="146755" x="628650" y="5499100"/>
          <p14:tracePt t="146772" x="558800" y="5486400"/>
          <p14:tracePt t="146788" x="552450" y="5486400"/>
          <p14:tracePt t="146849" x="558800" y="5492750"/>
          <p14:tracePt t="146856" x="571500" y="5499100"/>
          <p14:tracePt t="146864" x="571500" y="5505450"/>
          <p14:tracePt t="146873" x="571500" y="5518150"/>
          <p14:tracePt t="146888" x="577850" y="5518150"/>
          <p14:tracePt t="146961" x="571500" y="5518150"/>
          <p14:tracePt t="146969" x="552450" y="5518150"/>
          <p14:tracePt t="146977" x="533400" y="5518150"/>
          <p14:tracePt t="146988" x="508000" y="5518150"/>
          <p14:tracePt t="147005" x="495300" y="5518150"/>
          <p14:tracePt t="147073" x="508000" y="5518150"/>
          <p14:tracePt t="147080" x="558800" y="5518150"/>
          <p14:tracePt t="147091" x="622300" y="5511800"/>
          <p14:tracePt t="147105" x="692150" y="5486400"/>
          <p14:tracePt t="147122" x="736600" y="5461000"/>
          <p14:tracePt t="147139" x="768350" y="5454650"/>
          <p14:tracePt t="147155" x="831850" y="5441950"/>
          <p14:tracePt t="147172" x="901700" y="5441950"/>
          <p14:tracePt t="147189" x="977900" y="5429250"/>
          <p14:tracePt t="147205" x="1066800" y="5397500"/>
          <p14:tracePt t="147223" x="1123950" y="5346700"/>
          <p14:tracePt t="147240" x="1130300" y="5257800"/>
          <p14:tracePt t="147255" x="1130300" y="5181600"/>
          <p14:tracePt t="147272" x="1123950" y="5111750"/>
          <p14:tracePt t="147289" x="1073150" y="5035550"/>
          <p14:tracePt t="147305" x="990600" y="4978400"/>
          <p14:tracePt t="147322" x="882650" y="4946650"/>
          <p14:tracePt t="147339" x="755650" y="4946650"/>
          <p14:tracePt t="147355" x="622300" y="4959350"/>
          <p14:tracePt t="147372" x="482600" y="5003800"/>
          <p14:tracePt t="147389" x="349250" y="5035550"/>
          <p14:tracePt t="147405" x="254000" y="5073650"/>
          <p14:tracePt t="147423" x="177800" y="5092700"/>
          <p14:tracePt t="147439" x="127000" y="5124450"/>
          <p14:tracePt t="147455" x="76200" y="5162550"/>
          <p14:tracePt t="147472" x="31750" y="5213350"/>
          <p14:tracePt t="147489" x="19050" y="5257800"/>
          <p14:tracePt t="147506" x="12700" y="5302250"/>
          <p14:tracePt t="147522" x="12700" y="5353050"/>
          <p14:tracePt t="147539" x="12700" y="5397500"/>
          <p14:tracePt t="147556" x="38100" y="5461000"/>
          <p14:tracePt t="147572" x="101600" y="5530850"/>
          <p14:tracePt t="147589" x="184150" y="5562600"/>
          <p14:tracePt t="147606" x="247650" y="5588000"/>
          <p14:tracePt t="147624" x="317500" y="5588000"/>
          <p14:tracePt t="147639" x="349250" y="5588000"/>
          <p14:tracePt t="147656" x="387350" y="5588000"/>
          <p14:tracePt t="147672" x="469900" y="5594350"/>
          <p14:tracePt t="147689" x="615950" y="5594350"/>
          <p14:tracePt t="147706" x="774700" y="5588000"/>
          <p14:tracePt t="147722" x="914400" y="5530850"/>
          <p14:tracePt t="147739" x="996950" y="5486400"/>
          <p14:tracePt t="147756" x="1009650" y="5480050"/>
          <p14:tracePt t="147873" x="1003300" y="5492750"/>
          <p14:tracePt t="147889" x="1003300" y="5511800"/>
          <p14:tracePt t="147897" x="1003300" y="5524500"/>
          <p14:tracePt t="147906" x="1003300" y="5537200"/>
          <p14:tracePt t="147923" x="1028700" y="5568950"/>
          <p14:tracePt t="147939" x="1149350" y="5613400"/>
          <p14:tracePt t="147956" x="1384300" y="5683250"/>
          <p14:tracePt t="147973" x="1879600" y="5740400"/>
          <p14:tracePt t="147989" x="2552700" y="5740400"/>
          <p14:tracePt t="148006" x="3219450" y="5740400"/>
          <p14:tracePt t="148024" x="3860800" y="5740400"/>
          <p14:tracePt t="148040" x="4013200" y="5740400"/>
          <p14:tracePt t="148056" x="4051300" y="5740400"/>
          <p14:tracePt t="148184" x="4051300" y="5734050"/>
          <p14:tracePt t="148193" x="4038600" y="5727700"/>
          <p14:tracePt t="148209" x="4032250" y="5721350"/>
          <p14:tracePt t="148225" x="4025900" y="5721350"/>
          <p14:tracePt t="148577" x="4019550" y="5721350"/>
          <p14:tracePt t="148616" x="4006850" y="5721350"/>
          <p14:tracePt t="148666" x="4000500" y="5721350"/>
          <p14:tracePt t="148697" x="3994150" y="5721350"/>
          <p14:tracePt t="148753" x="3987800" y="5721350"/>
          <p14:tracePt t="149241" x="3981450" y="5734050"/>
          <p14:tracePt t="149265" x="3975100" y="5734050"/>
          <p14:tracePt t="150225" x="3968750" y="5740400"/>
          <p14:tracePt t="150233" x="3956050" y="5746750"/>
          <p14:tracePt t="150241" x="3956050" y="5753100"/>
          <p14:tracePt t="150258" x="3949700" y="5759450"/>
          <p14:tracePt t="150275" x="3924300" y="5778500"/>
          <p14:tracePt t="150291" x="3873500" y="5829300"/>
          <p14:tracePt t="150296" x="3835400" y="5854700"/>
          <p14:tracePt t="150308" x="3778250" y="5892800"/>
          <p14:tracePt t="150325" x="3670300" y="5937250"/>
          <p14:tracePt t="150341" x="3517900" y="5962650"/>
          <p14:tracePt t="150358" x="3365500" y="5994400"/>
          <p14:tracePt t="150375" x="3162300" y="6013450"/>
          <p14:tracePt t="150391" x="3009900" y="6064250"/>
          <p14:tracePt t="150408" x="2863850" y="6102350"/>
          <p14:tracePt t="150425" x="2749550" y="6140450"/>
          <p14:tracePt t="150441" x="2647950" y="6165850"/>
          <p14:tracePt t="150458" x="2584450" y="6184900"/>
          <p14:tracePt t="150475" x="2540000" y="6197600"/>
          <p14:tracePt t="150491" x="2495550" y="6223000"/>
          <p14:tracePt t="150509" x="2476500" y="6248400"/>
          <p14:tracePt t="150525" x="2451100" y="6273800"/>
          <p14:tracePt t="150542" x="2432050" y="6299200"/>
          <p14:tracePt t="150558" x="2393950" y="6318250"/>
          <p14:tracePt t="150575" x="2355850" y="6330950"/>
          <p14:tracePt t="150592" x="2317750" y="6343650"/>
          <p14:tracePt t="150608" x="2254250" y="6350000"/>
          <p14:tracePt t="150625" x="2171700" y="6369050"/>
          <p14:tracePt t="150642" x="2120900" y="6375400"/>
          <p14:tracePt t="150658" x="2089150" y="6375400"/>
          <p14:tracePt t="150675" x="2082800" y="6375400"/>
          <p14:tracePt t="150692" x="2070100" y="6369050"/>
          <p14:tracePt t="150708" x="2038350" y="6350000"/>
          <p14:tracePt t="150725" x="2012950" y="6343650"/>
          <p14:tracePt t="150745" x="1993900" y="6330950"/>
          <p14:tracePt t="150759" x="1987550" y="6324600"/>
          <p14:tracePt t="150776" x="1981200" y="6318250"/>
          <p14:tracePt t="150792" x="1974850" y="6311900"/>
          <p14:tracePt t="150816" x="1968500" y="6305550"/>
          <p14:tracePt t="150841" x="1968500" y="6299200"/>
          <p14:tracePt t="150865" x="1968500" y="6292850"/>
          <p14:tracePt t="150882" x="1968500" y="6286500"/>
          <p14:tracePt t="150898" x="1968500" y="6280150"/>
          <p14:tracePt t="150937" x="1968500" y="6273800"/>
          <p14:tracePt t="150978" x="1981200" y="6267450"/>
          <p14:tracePt t="150993" x="1987550" y="6267450"/>
          <p14:tracePt t="151009" x="2000250" y="6267450"/>
          <p14:tracePt t="151026" x="2006600" y="6267450"/>
          <p14:tracePt t="151033" x="2012950" y="6261100"/>
          <p14:tracePt t="151329" x="2006600" y="6261100"/>
          <p14:tracePt t="151345" x="2000250" y="6261100"/>
          <p14:tracePt t="151355" x="1993900" y="6261100"/>
          <p14:tracePt t="151369" x="1987550" y="6261100"/>
          <p14:tracePt t="151417" x="1987550" y="6254750"/>
          <p14:tracePt t="151449" x="1981200" y="6254750"/>
          <p14:tracePt t="151457" x="1968500" y="6254750"/>
          <p14:tracePt t="151465" x="1962150" y="6254750"/>
          <p14:tracePt t="151476" x="1949450" y="6254750"/>
          <p14:tracePt t="151492" x="1930400" y="6254750"/>
          <p14:tracePt t="151509" x="1917700" y="6254750"/>
          <p14:tracePt t="151526" x="1911350" y="6254750"/>
          <p14:tracePt t="151544" x="1898650" y="6254750"/>
          <p14:tracePt t="151559" x="1892300" y="6254750"/>
          <p14:tracePt t="151576" x="1885950" y="6254750"/>
          <p14:tracePt t="151593" x="1873250" y="6254750"/>
          <p14:tracePt t="151626" x="1866900" y="6254750"/>
          <p14:tracePt t="151649" x="1860550" y="6254750"/>
          <p14:tracePt t="151665" x="1854200" y="6254750"/>
          <p14:tracePt t="151881" x="1847850" y="6261100"/>
          <p14:tracePt t="151913" x="1835150" y="6267450"/>
          <p14:tracePt t="151929" x="1828800" y="6273800"/>
          <p14:tracePt t="151952" x="1822450" y="6280150"/>
          <p14:tracePt t="151964" x="1816100" y="6280150"/>
          <p14:tracePt t="151970" x="1803400" y="6286500"/>
          <p14:tracePt t="151985" x="1803400" y="6292850"/>
          <p14:tracePt t="151993" x="1797050" y="6299200"/>
          <p14:tracePt t="152011" x="1790700" y="6299200"/>
          <p14:tracePt t="152026" x="1778000" y="6311900"/>
          <p14:tracePt t="152043" x="1752600" y="6318250"/>
          <p14:tracePt t="152060" x="1720850" y="6337300"/>
          <p14:tracePt t="152076" x="1676400" y="6350000"/>
          <p14:tracePt t="152093" x="1651000" y="6356350"/>
          <p14:tracePt t="152110" x="1631950" y="6362700"/>
          <p14:tracePt t="152126" x="1625600" y="6362700"/>
          <p14:tracePt t="152143" x="1606550" y="6362700"/>
          <p14:tracePt t="152160" x="1587500" y="6362700"/>
          <p14:tracePt t="152176" x="1549400" y="6362700"/>
          <p14:tracePt t="152193" x="1524000" y="6369050"/>
          <p14:tracePt t="152210" x="1517650" y="6369050"/>
          <p14:tracePt t="152243" x="1511300" y="6369050"/>
          <p14:tracePt t="152369" x="1517650" y="6369050"/>
          <p14:tracePt t="152376" x="1524000" y="6369050"/>
          <p14:tracePt t="152387" x="1536700" y="6369050"/>
          <p14:tracePt t="152393" x="1543050" y="6369050"/>
          <p14:tracePt t="152410" x="1568450" y="6369050"/>
          <p14:tracePt t="152427" x="1606550" y="6369050"/>
          <p14:tracePt t="152443" x="1701800" y="6388100"/>
          <p14:tracePt t="152460" x="1803400" y="6394450"/>
          <p14:tracePt t="152477" x="1854200" y="6394450"/>
          <p14:tracePt t="152493" x="1860550" y="6394450"/>
          <p14:tracePt t="152776" x="1885950" y="6394450"/>
          <p14:tracePt t="152784" x="1930400" y="6400800"/>
          <p14:tracePt t="152794" x="1987550" y="6400800"/>
          <p14:tracePt t="152810" x="2197100" y="6400800"/>
          <p14:tracePt t="152827" x="2540000" y="6400800"/>
          <p14:tracePt t="152843" x="2940050" y="6400800"/>
          <p14:tracePt t="152860" x="3219450" y="6400800"/>
          <p14:tracePt t="152877" x="3378200" y="6400800"/>
          <p14:tracePt t="152893" x="3441700" y="6426200"/>
          <p14:tracePt t="152910" x="3448050" y="6432550"/>
          <p14:tracePt t="152927" x="3454400" y="6438900"/>
          <p14:tracePt t="152943" x="3454400" y="6451600"/>
          <p14:tracePt t="152960" x="3467100" y="6464300"/>
          <p14:tracePt t="152977" x="3479800" y="6464300"/>
          <p14:tracePt t="152994" x="3505200" y="6470650"/>
          <p14:tracePt t="153010" x="3517900" y="6470650"/>
          <p14:tracePt t="153027" x="3543300" y="6470650"/>
          <p14:tracePt t="153044" x="3600450" y="6470650"/>
          <p14:tracePt t="153060" x="3695700" y="6470650"/>
          <p14:tracePt t="153077" x="3829050" y="6470650"/>
          <p14:tracePt t="153094" x="3924300" y="6470650"/>
          <p14:tracePt t="153110" x="3962400" y="6470650"/>
          <p14:tracePt t="153304" x="3962400" y="6464300"/>
          <p14:tracePt t="153320" x="3949700" y="6464300"/>
          <p14:tracePt t="153336" x="3943350" y="6464300"/>
          <p14:tracePt t="153344" x="3924300" y="6457950"/>
          <p14:tracePt t="153352" x="3892550" y="6451600"/>
          <p14:tracePt t="153362" x="3854450" y="6432550"/>
          <p14:tracePt t="153377" x="3759200" y="6400800"/>
          <p14:tracePt t="153394" x="3670300" y="6362700"/>
          <p14:tracePt t="153411" x="3575050" y="6324600"/>
          <p14:tracePt t="153428" x="3505200" y="6292850"/>
          <p14:tracePt t="153444" x="3429000" y="6235700"/>
          <p14:tracePt t="153461" x="3340100" y="6159500"/>
          <p14:tracePt t="153478" x="3289300" y="6064250"/>
          <p14:tracePt t="153494" x="3244850" y="5937250"/>
          <p14:tracePt t="153513" x="3168650" y="5708650"/>
          <p14:tracePt t="153528" x="3111500" y="5588000"/>
          <p14:tracePt t="153544" x="3060700" y="5524500"/>
          <p14:tracePt t="153561" x="3016250" y="5473700"/>
          <p14:tracePt t="153578" x="2990850" y="5467350"/>
          <p14:tracePt t="153594" x="2952750" y="5461000"/>
          <p14:tracePt t="153611" x="2901950" y="5448300"/>
          <p14:tracePt t="153628" x="2800350" y="5441950"/>
          <p14:tracePt t="153644" x="2698750" y="5441950"/>
          <p14:tracePt t="153661" x="2533650" y="5454650"/>
          <p14:tracePt t="153678" x="2387600" y="5486400"/>
          <p14:tracePt t="153694" x="2266950" y="5518150"/>
          <p14:tracePt t="153712" x="2152650" y="5556250"/>
          <p14:tracePt t="153728" x="2120900" y="5568950"/>
          <p14:tracePt t="153746" x="2120900" y="5581650"/>
          <p14:tracePt t="153761" x="2133600" y="5632450"/>
          <p14:tracePt t="153778" x="2247900" y="5695950"/>
          <p14:tracePt t="153795" x="2660650" y="5829300"/>
          <p14:tracePt t="153800" x="3035300" y="5918200"/>
          <p14:tracePt t="153811" x="3460750" y="6000750"/>
          <p14:tracePt t="153828" x="4400550" y="6121400"/>
          <p14:tracePt t="153845" x="5480050" y="6261100"/>
          <p14:tracePt t="153861" x="6451600" y="6343650"/>
          <p14:tracePt t="153878" x="7213600" y="6394450"/>
          <p14:tracePt t="153895" x="7905750" y="6502400"/>
          <p14:tracePt t="153911" x="8693150" y="6623050"/>
          <p14:tracePt t="153928" x="9074150" y="6673850"/>
          <p14:tracePt t="153945" x="9499600" y="6724650"/>
          <p14:tracePt t="153961" x="10020300" y="6807200"/>
          <p14:tracePt t="153978" x="10661650" y="6845300"/>
          <p14:tracePt t="153995" x="11264900" y="6845300"/>
          <p14:tracePt t="154011" x="11798300" y="6845300"/>
          <p14:tracePt t="154028" x="12185650" y="6788150"/>
          <p14:tracePt t="154338" x="12160250" y="5943600"/>
          <p14:tracePt t="154345" x="12103100" y="5911850"/>
          <p14:tracePt t="154355" x="12039600" y="5873750"/>
          <p14:tracePt t="154362" x="11988800" y="5848350"/>
          <p14:tracePt t="154378" x="11912600" y="5822950"/>
          <p14:tracePt t="154395" x="11855450" y="5816600"/>
          <p14:tracePt t="154412" x="11811000" y="5791200"/>
          <p14:tracePt t="154428" x="11772900" y="5778500"/>
          <p14:tracePt t="154446" x="11715750" y="5753100"/>
          <p14:tracePt t="154462" x="11626850" y="5721350"/>
          <p14:tracePt t="154478" x="11468100" y="5702300"/>
          <p14:tracePt t="154496" x="11264900" y="5695950"/>
          <p14:tracePt t="154512" x="11150600" y="5695950"/>
          <p14:tracePt t="154528" x="11087100" y="5695950"/>
          <p14:tracePt t="154545" x="11061700" y="5695950"/>
          <p14:tracePt t="154562" x="11023600" y="5695950"/>
          <p14:tracePt t="154579" x="10960100" y="5708650"/>
          <p14:tracePt t="154595" x="10858500" y="5740400"/>
          <p14:tracePt t="154612" x="10737850" y="5759450"/>
          <p14:tracePt t="154629" x="10636250" y="5765800"/>
          <p14:tracePt t="154645" x="10553700" y="5765800"/>
          <p14:tracePt t="154662" x="10496550" y="5765800"/>
          <p14:tracePt t="154679" x="10433050" y="5734050"/>
          <p14:tracePt t="154695" x="10394950" y="5727700"/>
          <p14:tracePt t="154713" x="10363200" y="5715000"/>
          <p14:tracePt t="154729" x="10337800" y="5715000"/>
          <p14:tracePt t="154745" x="10331450" y="5715000"/>
          <p14:tracePt t="154762" x="10318750" y="5715000"/>
          <p14:tracePt t="154779" x="10299700" y="5715000"/>
          <p14:tracePt t="154795" x="10274300" y="5715000"/>
          <p14:tracePt t="154801" x="10261600" y="5715000"/>
          <p14:tracePt t="154812" x="10236200" y="5715000"/>
          <p14:tracePt t="154829" x="10217150" y="5715000"/>
          <p14:tracePt t="154846" x="10210800" y="5721350"/>
          <p14:tracePt t="154862" x="10198100" y="5721350"/>
          <p14:tracePt t="154880" x="10191750" y="5721350"/>
          <p14:tracePt t="154895" x="10191750" y="5727700"/>
          <p14:tracePt t="154912" x="10185400" y="5734050"/>
          <p14:tracePt t="154929" x="10185400" y="5746750"/>
          <p14:tracePt t="154962" x="10217150" y="5759450"/>
          <p14:tracePt t="154979" x="10325100" y="5778500"/>
          <p14:tracePt t="154996" x="10445750" y="5791200"/>
          <p14:tracePt t="155012" x="10528300" y="5797550"/>
          <p14:tracePt t="155029" x="10566400" y="5810250"/>
          <p14:tracePt t="155233" x="10553700" y="5816600"/>
          <p14:tracePt t="155241" x="10541000" y="5816600"/>
          <p14:tracePt t="155249" x="10521950" y="5816600"/>
          <p14:tracePt t="155263" x="10509250" y="5816600"/>
          <p14:tracePt t="155279" x="10483850" y="5816600"/>
          <p14:tracePt t="155296" x="10452100" y="5822950"/>
          <p14:tracePt t="155313" x="10433050" y="5829300"/>
          <p14:tracePt t="155329" x="10401300" y="5835650"/>
          <p14:tracePt t="155346" x="10382250" y="5842000"/>
          <p14:tracePt t="155363" x="10369550" y="5842000"/>
          <p14:tracePt t="155402" x="10363200" y="5842000"/>
          <p14:tracePt t="155413" x="10356850" y="5842000"/>
          <p14:tracePt t="155430" x="10344150" y="5842000"/>
          <p14:tracePt t="155609" x="10337800" y="5842000"/>
          <p14:tracePt t="155721" x="10350500" y="5835650"/>
          <p14:tracePt t="155905" x="10344150" y="5835650"/>
          <p14:tracePt t="155913" x="10337800" y="5835650"/>
          <p14:tracePt t="155921" x="10331450" y="5835650"/>
          <p14:tracePt t="155937" x="10325100" y="5835650"/>
          <p14:tracePt t="155961" x="10312400" y="5835650"/>
          <p14:tracePt t="155986" x="10306050" y="5835650"/>
          <p14:tracePt t="156017" x="10293350" y="5835650"/>
          <p14:tracePt t="157385" x="10312400" y="5835650"/>
          <p14:tracePt t="157393" x="10350500" y="5835650"/>
          <p14:tracePt t="157404" x="10394950" y="5835650"/>
          <p14:tracePt t="157414" x="10426700" y="5835650"/>
          <p14:tracePt t="157432" x="10521950" y="5835650"/>
          <p14:tracePt t="157449" x="10541000" y="5835650"/>
          <p14:tracePt t="157464" x="10553700" y="5835650"/>
          <p14:tracePt t="157761" x="10547350" y="5842000"/>
          <p14:tracePt t="157769" x="10521950" y="5842000"/>
          <p14:tracePt t="157781" x="10496550" y="5848350"/>
          <p14:tracePt t="157798" x="10420350" y="5861050"/>
          <p14:tracePt t="157802" x="10388600" y="5867400"/>
          <p14:tracePt t="157814" x="10356850" y="5873750"/>
          <p14:tracePt t="157831" x="10299700" y="5899150"/>
          <p14:tracePt t="157848" x="10248900" y="5930900"/>
          <p14:tracePt t="157864" x="10210800" y="5956300"/>
          <p14:tracePt t="157881" x="10172700" y="5981700"/>
          <p14:tracePt t="157898" x="10147300" y="6007100"/>
          <p14:tracePt t="157916" x="10128250" y="6026150"/>
          <p14:tracePt t="157931" x="10115550" y="6038850"/>
          <p14:tracePt t="157948" x="10109200" y="6051550"/>
          <p14:tracePt t="157964" x="10090150" y="6070600"/>
          <p14:tracePt t="157981" x="10083800" y="6089650"/>
          <p14:tracePt t="157998" x="10083800" y="6102350"/>
          <p14:tracePt t="158015" x="10083800" y="6108700"/>
          <p14:tracePt t="158354" x="10109200" y="6108700"/>
          <p14:tracePt t="158361" x="10140950" y="6115050"/>
          <p14:tracePt t="158370" x="10166350" y="6115050"/>
          <p14:tracePt t="158382" x="10191750" y="6127750"/>
          <p14:tracePt t="158398" x="10287000" y="6140450"/>
          <p14:tracePt t="158416" x="10369550" y="6159500"/>
          <p14:tracePt t="158432" x="10382250" y="6159500"/>
          <p14:tracePt t="158545" x="10375900" y="6159500"/>
          <p14:tracePt t="158553" x="10369550" y="6159500"/>
          <p14:tracePt t="158565" x="10350500" y="6159500"/>
          <p14:tracePt t="158582" x="10325100" y="6159500"/>
          <p14:tracePt t="158600" x="10306050" y="6159500"/>
          <p14:tracePt t="158616" x="10299700" y="6159500"/>
          <p14:tracePt t="158649" x="10293350" y="6159500"/>
          <p14:tracePt t="158666" x="10280650" y="6159500"/>
          <p14:tracePt t="158786" x="10274300" y="6159500"/>
          <p14:tracePt t="158797" x="10261600" y="6159500"/>
          <p14:tracePt t="158802" x="10242550" y="6159500"/>
          <p14:tracePt t="158816" x="10217150" y="6153150"/>
          <p14:tracePt t="158832" x="10134600" y="6121400"/>
          <p14:tracePt t="158849" x="9785350" y="6064250"/>
          <p14:tracePt t="158866" x="9378950" y="5911850"/>
          <p14:tracePt t="158882" x="9163050" y="5810250"/>
          <p14:tracePt t="158899" x="8978900" y="5753100"/>
          <p14:tracePt t="158916" x="8807450" y="5683250"/>
          <p14:tracePt t="158933" x="8680450" y="5657850"/>
          <p14:tracePt t="158949" x="8585200" y="5651500"/>
          <p14:tracePt t="158966" x="8445500" y="5645150"/>
          <p14:tracePt t="158982" x="8280400" y="5613400"/>
          <p14:tracePt t="159001" x="8102600" y="5581650"/>
          <p14:tracePt t="159016" x="7988300" y="5575300"/>
          <p14:tracePt t="159032" x="7893050" y="5568950"/>
          <p14:tracePt t="159049" x="7829550" y="5568950"/>
          <p14:tracePt t="159066" x="7810500" y="5568950"/>
          <p14:tracePt t="159281" x="7804150" y="55689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4024" y="116632"/>
            <a:ext cx="5663952" cy="99799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Calibrate for Tw and S</a:t>
            </a:r>
            <a:endParaRPr lang="nl-NL" b="1" dirty="0">
              <a:latin typeface="+mn-lt"/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1135883"/>
            <a:ext cx="6240693" cy="468052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94972">
                <a:off x="9390236" y="237072"/>
                <a:ext cx="2160000" cy="2160000"/>
              </a:xfrm>
              <a:prstGeom prst="rect">
                <a:avLst/>
              </a:prstGeom>
              <a:solidFill>
                <a:srgbClr val="FFFF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rgbClr val="002060"/>
                    </a:solidFill>
                  </a:rPr>
                  <a:t>A local minimum in the error is obtained for</a:t>
                </a:r>
              </a:p>
              <a:p>
                <a:pPr algn="ctr"/>
                <a:endParaRPr lang="en-US" sz="1050" dirty="0" smtClean="0">
                  <a:solidFill>
                    <a:srgbClr val="00206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𝑇𝑤</m:t>
                    </m:r>
                  </m:oMath>
                </a14:m>
                <a:r>
                  <a:rPr lang="en-US" dirty="0" smtClean="0">
                    <a:solidFill>
                      <a:srgbClr val="002060"/>
                    </a:solidFill>
                  </a:rPr>
                  <a:t> = 5.9 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 smtClean="0">
                    <a:solidFill>
                      <a:srgbClr val="002060"/>
                    </a:solidFill>
                  </a:rPr>
                  <a:t> = 0.015 m/s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972">
                <a:off x="9390236" y="237072"/>
                <a:ext cx="2160000" cy="216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416415" y="987833"/>
            <a:ext cx="4743481" cy="3600400"/>
            <a:chOff x="263352" y="1916832"/>
            <a:chExt cx="4743481" cy="36004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280"/>
            <a:stretch/>
          </p:blipFill>
          <p:spPr>
            <a:xfrm>
              <a:off x="335358" y="1945295"/>
              <a:ext cx="4671475" cy="349383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63352" y="1916832"/>
              <a:ext cx="4608512" cy="3600400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6415" y="987833"/>
            <a:ext cx="4728173" cy="3600400"/>
            <a:chOff x="263352" y="1916832"/>
            <a:chExt cx="4728173" cy="36004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81" y="1945295"/>
              <a:ext cx="4658444" cy="349383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63352" y="1916832"/>
              <a:ext cx="4608512" cy="3600400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24799" y="212553"/>
                <a:ext cx="23042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𝑇𝑤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5.9 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0.015 m/s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99" y="212553"/>
                <a:ext cx="2304256" cy="923330"/>
              </a:xfrm>
              <a:prstGeom prst="rect">
                <a:avLst/>
              </a:prstGeom>
              <a:blipFill>
                <a:blip r:embed="rId9"/>
                <a:stretch>
                  <a:fillRect t="-397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639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94"/>
    </mc:Choice>
    <mc:Fallback>
      <p:transition spd="slow" advTm="49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21" grpId="0"/>
    </p:bldLst>
  </p:timing>
  <p:extLst mod="1">
    <p:ext uri="{3A86A75C-4F4B-4683-9AE1-C65F6400EC91}">
      <p14:laserTraceLst xmlns:p14="http://schemas.microsoft.com/office/powerpoint/2010/main">
        <p14:tracePtLst>
          <p14:tracePt t="510" x="7816850" y="5568950"/>
          <p14:tracePt t="526" x="7823200" y="5568950"/>
          <p14:tracePt t="543" x="7829550" y="5568950"/>
          <p14:tracePt t="1022" x="7829550" y="5562600"/>
          <p14:tracePt t="1030" x="7823200" y="5556250"/>
          <p14:tracePt t="1039" x="7816850" y="5556250"/>
          <p14:tracePt t="1048" x="7804150" y="5549900"/>
          <p14:tracePt t="1065" x="7766050" y="5530850"/>
          <p14:tracePt t="1082" x="7734300" y="5505450"/>
          <p14:tracePt t="1100" x="7683500" y="5461000"/>
          <p14:tracePt t="1115" x="7632700" y="5397500"/>
          <p14:tracePt t="1132" x="7575550" y="5327650"/>
          <p14:tracePt t="1149" x="7556500" y="5308600"/>
          <p14:tracePt t="1165" x="7543800" y="5289550"/>
          <p14:tracePt t="1182" x="7537450" y="5276850"/>
          <p14:tracePt t="1199" x="7531100" y="5219700"/>
          <p14:tracePt t="1215" x="7531100" y="5137150"/>
          <p14:tracePt t="1232" x="7524750" y="5054600"/>
          <p14:tracePt t="1249" x="7524750" y="4978400"/>
          <p14:tracePt t="1265" x="7518400" y="4940300"/>
          <p14:tracePt t="1282" x="7512050" y="4927600"/>
          <p14:tracePt t="1299" x="7505700" y="4921250"/>
          <p14:tracePt t="1315" x="7480300" y="4908550"/>
          <p14:tracePt t="1332" x="7435850" y="4908550"/>
          <p14:tracePt t="1349" x="7283450" y="4908550"/>
          <p14:tracePt t="1365" x="7137400" y="4921250"/>
          <p14:tracePt t="1382" x="6934200" y="4959350"/>
          <p14:tracePt t="1399" x="6705600" y="4991100"/>
          <p14:tracePt t="1415" x="6330950" y="5035550"/>
          <p14:tracePt t="1432" x="6000750" y="5035550"/>
          <p14:tracePt t="1449" x="5721350" y="5035550"/>
          <p14:tracePt t="1465" x="5530850" y="4984750"/>
          <p14:tracePt t="1482" x="5365750" y="4851400"/>
          <p14:tracePt t="1499" x="5181600" y="4591050"/>
          <p14:tracePt t="1515" x="5080000" y="4260850"/>
          <p14:tracePt t="1534" x="5054600" y="3498850"/>
          <p14:tracePt t="1549" x="5111750" y="3041650"/>
          <p14:tracePt t="1565" x="5232400" y="2622550"/>
          <p14:tracePt t="1582" x="5334000" y="2400300"/>
          <p14:tracePt t="1599" x="5365750" y="2292350"/>
          <p14:tracePt t="1616" x="5372100" y="2228850"/>
          <p14:tracePt t="1632" x="5346700" y="2190750"/>
          <p14:tracePt t="1649" x="5314950" y="2190750"/>
          <p14:tracePt t="1666" x="5302250" y="2184400"/>
          <p14:tracePt t="1758" x="5295900" y="2203450"/>
          <p14:tracePt t="1769" x="5295900" y="2260600"/>
          <p14:tracePt t="1774" x="5302250" y="2317750"/>
          <p14:tracePt t="1783" x="5308600" y="2387600"/>
          <p14:tracePt t="1799" x="5314950" y="2559050"/>
          <p14:tracePt t="1816" x="5314950" y="2711450"/>
          <p14:tracePt t="1832" x="5314950" y="2876550"/>
          <p14:tracePt t="1849" x="5340350" y="3041650"/>
          <p14:tracePt t="1866" x="5384800" y="3238500"/>
          <p14:tracePt t="1882" x="5505450" y="3498850"/>
          <p14:tracePt t="1899" x="5626100" y="3670300"/>
          <p14:tracePt t="1916" x="5702300" y="3771900"/>
          <p14:tracePt t="1933" x="5772150" y="3816350"/>
          <p14:tracePt t="1949" x="5822950" y="3816350"/>
          <p14:tracePt t="1966" x="5854700" y="3810000"/>
          <p14:tracePt t="1982" x="5911850" y="3784600"/>
          <p14:tracePt t="1999" x="5943600" y="3771900"/>
          <p14:tracePt t="2016" x="5975350" y="3759200"/>
          <p14:tracePt t="2033" x="5988050" y="3733800"/>
          <p14:tracePt t="2049" x="6026150" y="3663950"/>
          <p14:tracePt t="2066" x="6064250" y="3562350"/>
          <p14:tracePt t="2083" x="6121400" y="3435350"/>
          <p14:tracePt t="2099" x="6146800" y="3327400"/>
          <p14:tracePt t="2116" x="6153150" y="3232150"/>
          <p14:tracePt t="2133" x="6153150" y="3168650"/>
          <p14:tracePt t="2149" x="6146800" y="3143250"/>
          <p14:tracePt t="2166" x="6146800" y="3130550"/>
          <p14:tracePt t="2246" x="6140450" y="3130550"/>
          <p14:tracePt t="2255" x="6127750" y="3143250"/>
          <p14:tracePt t="2266" x="6127750" y="3168650"/>
          <p14:tracePt t="2283" x="6096000" y="3244850"/>
          <p14:tracePt t="2300" x="6070600" y="3352800"/>
          <p14:tracePt t="2318" x="6057900" y="3460750"/>
          <p14:tracePt t="2333" x="6051550" y="3505200"/>
          <p14:tracePt t="2349" x="6045200" y="3543300"/>
          <p14:tracePt t="2366" x="6045200" y="3587750"/>
          <p14:tracePt t="2383" x="6038850" y="3644900"/>
          <p14:tracePt t="2400" x="6038850" y="3708400"/>
          <p14:tracePt t="2416" x="6032500" y="3759200"/>
          <p14:tracePt t="2433" x="6026150" y="3803650"/>
          <p14:tracePt t="2450" x="6019800" y="3841750"/>
          <p14:tracePt t="2466" x="6013450" y="3873500"/>
          <p14:tracePt t="2483" x="6013450" y="3917950"/>
          <p14:tracePt t="2500" x="6013450" y="3981450"/>
          <p14:tracePt t="2519" x="6013450" y="4057650"/>
          <p14:tracePt t="2533" x="6013450" y="4121150"/>
          <p14:tracePt t="2550" x="6013450" y="4165600"/>
          <p14:tracePt t="2566" x="6019800" y="4235450"/>
          <p14:tracePt t="2583" x="6032500" y="4305300"/>
          <p14:tracePt t="2600" x="6051550" y="4375150"/>
          <p14:tracePt t="2616" x="6070600" y="4425950"/>
          <p14:tracePt t="2633" x="6076950" y="4464050"/>
          <p14:tracePt t="2650" x="6083300" y="4514850"/>
          <p14:tracePt t="2667" x="6102350" y="4552950"/>
          <p14:tracePt t="2683" x="6108700" y="4591050"/>
          <p14:tracePt t="2689" x="6121400" y="4610100"/>
          <p14:tracePt t="2700" x="6127750" y="4622800"/>
          <p14:tracePt t="2718" x="6178550" y="4711700"/>
          <p14:tracePt t="2733" x="6216650" y="4762500"/>
          <p14:tracePt t="2750" x="6273800" y="4826000"/>
          <p14:tracePt t="2767" x="6330950" y="4864100"/>
          <p14:tracePt t="2783" x="6381750" y="4889500"/>
          <p14:tracePt t="2800" x="6419850" y="4914900"/>
          <p14:tracePt t="2817" x="6489700" y="4927600"/>
          <p14:tracePt t="2833" x="6559550" y="4953000"/>
          <p14:tracePt t="2850" x="6635750" y="4984750"/>
          <p14:tracePt t="2867" x="6711950" y="5003800"/>
          <p14:tracePt t="2883" x="6769100" y="5022850"/>
          <p14:tracePt t="2900" x="6794500" y="5029200"/>
          <p14:tracePt t="2917" x="6896100" y="5060950"/>
          <p14:tracePt t="2933" x="7048500" y="5105400"/>
          <p14:tracePt t="2950" x="7213600" y="5124450"/>
          <p14:tracePt t="2967" x="7410450" y="5149850"/>
          <p14:tracePt t="2983" x="7569200" y="5168900"/>
          <p14:tracePt t="3000" x="7670800" y="5175250"/>
          <p14:tracePt t="3017" x="7759700" y="5181600"/>
          <p14:tracePt t="3034" x="7854950" y="5200650"/>
          <p14:tracePt t="3050" x="7943850" y="5213350"/>
          <p14:tracePt t="3067" x="8032750" y="5226050"/>
          <p14:tracePt t="3083" x="8128000" y="5232400"/>
          <p14:tracePt t="3100" x="8261350" y="5232400"/>
          <p14:tracePt t="3117" x="8401050" y="5194300"/>
          <p14:tracePt t="3133" x="8559800" y="5124450"/>
          <p14:tracePt t="3150" x="8788400" y="5029200"/>
          <p14:tracePt t="3167" x="8985250" y="4933950"/>
          <p14:tracePt t="3184" x="9156700" y="4826000"/>
          <p14:tracePt t="3190" x="9207500" y="4787900"/>
          <p14:tracePt t="3200" x="9251950" y="4749800"/>
          <p14:tracePt t="3217" x="9321800" y="4654550"/>
          <p14:tracePt t="3234" x="9385300" y="4546600"/>
          <p14:tracePt t="3250" x="9467850" y="4413250"/>
          <p14:tracePt t="3267" x="9569450" y="4248150"/>
          <p14:tracePt t="3284" x="9677400" y="4064000"/>
          <p14:tracePt t="3302" x="9759950" y="3879850"/>
          <p14:tracePt t="3317" x="9798050" y="3778250"/>
          <p14:tracePt t="3334" x="9817100" y="3702050"/>
          <p14:tracePt t="3350" x="9848850" y="3600450"/>
          <p14:tracePt t="3367" x="9893300" y="3517900"/>
          <p14:tracePt t="3384" x="9937750" y="3448050"/>
          <p14:tracePt t="3400" x="10001250" y="3371850"/>
          <p14:tracePt t="3417" x="10077450" y="3295650"/>
          <p14:tracePt t="3434" x="10153650" y="3194050"/>
          <p14:tracePt t="3451" x="10223500" y="3073400"/>
          <p14:tracePt t="3467" x="10280650" y="2908300"/>
          <p14:tracePt t="3486" x="10293350" y="2635250"/>
          <p14:tracePt t="3502" x="10293350" y="2463800"/>
          <p14:tracePt t="3517" x="10287000" y="2336800"/>
          <p14:tracePt t="3534" x="10267950" y="2260600"/>
          <p14:tracePt t="3551" x="10210800" y="2197100"/>
          <p14:tracePt t="3567" x="10115550" y="2133600"/>
          <p14:tracePt t="3584" x="9931400" y="2044700"/>
          <p14:tracePt t="3601" x="9734550" y="1962150"/>
          <p14:tracePt t="3617" x="9512300" y="1866900"/>
          <p14:tracePt t="3634" x="9372600" y="1822450"/>
          <p14:tracePt t="3651" x="9207500" y="1771650"/>
          <p14:tracePt t="3667" x="9042400" y="1758950"/>
          <p14:tracePt t="3684" x="8845550" y="1746250"/>
          <p14:tracePt t="3691" x="8763000" y="1733550"/>
          <p14:tracePt t="3702" x="8591550" y="1733550"/>
          <p14:tracePt t="3717" x="8489950" y="1733550"/>
          <p14:tracePt t="3735" x="8388350" y="1739900"/>
          <p14:tracePt t="3751" x="8235950" y="1771650"/>
          <p14:tracePt t="3768" x="8032750" y="1784350"/>
          <p14:tracePt t="3784" x="7785100" y="1822450"/>
          <p14:tracePt t="3801" x="7543800" y="1860550"/>
          <p14:tracePt t="3817" x="7372350" y="1885950"/>
          <p14:tracePt t="3834" x="7194550" y="1924050"/>
          <p14:tracePt t="3851" x="7029450" y="1974850"/>
          <p14:tracePt t="3867" x="6896100" y="2038350"/>
          <p14:tracePt t="3885" x="6718300" y="2184400"/>
          <p14:tracePt t="3901" x="6635750" y="2292350"/>
          <p14:tracePt t="3918" x="6578600" y="2393950"/>
          <p14:tracePt t="3934" x="6470650" y="2559050"/>
          <p14:tracePt t="3951" x="6299200" y="2806700"/>
          <p14:tracePt t="3968" x="6115050" y="3067050"/>
          <p14:tracePt t="3984" x="5880100" y="3352800"/>
          <p14:tracePt t="4001" x="5683250" y="3594100"/>
          <p14:tracePt t="4018" x="5543550" y="3784600"/>
          <p14:tracePt t="4034" x="5524500" y="3987800"/>
          <p14:tracePt t="4051" x="5524500" y="4318000"/>
          <p14:tracePt t="4068" x="5645150" y="4610100"/>
          <p14:tracePt t="4086" x="5854700" y="4895850"/>
          <p14:tracePt t="4101" x="5956300" y="4991100"/>
          <p14:tracePt t="4118" x="6051550" y="5067300"/>
          <p14:tracePt t="4135" x="6115050" y="5124450"/>
          <p14:tracePt t="4151" x="6146800" y="5156200"/>
          <p14:tracePt t="4168" x="6165850" y="5175250"/>
          <p14:tracePt t="4184" x="6191250" y="5207000"/>
          <p14:tracePt t="4190" x="6203950" y="5219700"/>
          <p14:tracePt t="4201" x="6223000" y="5238750"/>
          <p14:tracePt t="4217" x="6254750" y="5264150"/>
          <p14:tracePt t="4234" x="6273800" y="5283200"/>
          <p14:tracePt t="4251" x="6305550" y="5302250"/>
          <p14:tracePt t="4267" x="6330950" y="5321300"/>
          <p14:tracePt t="4284" x="6350000" y="5327650"/>
          <p14:tracePt t="4301" x="6413500" y="5346700"/>
          <p14:tracePt t="4318" x="6451600" y="5353050"/>
          <p14:tracePt t="4334" x="6534150" y="5372100"/>
          <p14:tracePt t="4351" x="6610350" y="5378450"/>
          <p14:tracePt t="4367" x="6718300" y="5384800"/>
          <p14:tracePt t="4384" x="6819900" y="5384800"/>
          <p14:tracePt t="4401" x="6921500" y="5384800"/>
          <p14:tracePt t="4417" x="7016750" y="5391150"/>
          <p14:tracePt t="4434" x="7099300" y="5403850"/>
          <p14:tracePt t="4451" x="7131050" y="5403850"/>
          <p14:tracePt t="4468" x="7175500" y="5403850"/>
          <p14:tracePt t="4485" x="7289800" y="5416550"/>
          <p14:tracePt t="4501" x="7391400" y="5422900"/>
          <p14:tracePt t="4518" x="7518400" y="5422900"/>
          <p14:tracePt t="4534" x="7620000" y="5422900"/>
          <p14:tracePt t="4551" x="7702550" y="5422900"/>
          <p14:tracePt t="4568" x="7797800" y="5422900"/>
          <p14:tracePt t="4584" x="7899400" y="5422900"/>
          <p14:tracePt t="4601" x="8001000" y="5422900"/>
          <p14:tracePt t="4618" x="8089900" y="5422900"/>
          <p14:tracePt t="4635" x="8153400" y="5422900"/>
          <p14:tracePt t="4651" x="8223250" y="5422900"/>
          <p14:tracePt t="4670" x="8356600" y="5403850"/>
          <p14:tracePt t="4685" x="8477250" y="5359400"/>
          <p14:tracePt t="4702" x="8604250" y="5302250"/>
          <p14:tracePt t="4718" x="8699500" y="5251450"/>
          <p14:tracePt t="4735" x="8769350" y="5219700"/>
          <p14:tracePt t="4752" x="8801100" y="5207000"/>
          <p14:tracePt t="4768" x="8813800" y="5200650"/>
          <p14:tracePt t="4785" x="8839200" y="5200650"/>
          <p14:tracePt t="4802" x="8864600" y="5181600"/>
          <p14:tracePt t="4818" x="8896350" y="5175250"/>
          <p14:tracePt t="4835" x="8915400" y="5156200"/>
          <p14:tracePt t="4852" x="8934450" y="5149850"/>
          <p14:tracePt t="4870" x="8959850" y="5137150"/>
          <p14:tracePt t="4885" x="9004300" y="5111750"/>
          <p14:tracePt t="4903" x="9055100" y="5105400"/>
          <p14:tracePt t="4919" x="9131300" y="5086350"/>
          <p14:tracePt t="4935" x="9156700" y="5080000"/>
          <p14:tracePt t="4952" x="9163050" y="5080000"/>
          <p14:tracePt t="5255" x="9156700" y="5080000"/>
          <p14:tracePt t="5263" x="9144000" y="5080000"/>
          <p14:tracePt t="5271" x="9137650" y="5080000"/>
          <p14:tracePt t="5285" x="9112250" y="5092700"/>
          <p14:tracePt t="5302" x="9080500" y="5092700"/>
          <p14:tracePt t="5319" x="9042400" y="5092700"/>
          <p14:tracePt t="5335" x="8959850" y="5092700"/>
          <p14:tracePt t="5352" x="8858250" y="5092700"/>
          <p14:tracePt t="5369" x="8769350" y="5092700"/>
          <p14:tracePt t="5386" x="8648700" y="5092700"/>
          <p14:tracePt t="5402" x="8439150" y="5092700"/>
          <p14:tracePt t="5419" x="8058150" y="5092700"/>
          <p14:tracePt t="5436" x="7664450" y="5092700"/>
          <p14:tracePt t="5454" x="7321550" y="5099050"/>
          <p14:tracePt t="5470" x="7200900" y="5118100"/>
          <p14:tracePt t="5486" x="7124700" y="5124450"/>
          <p14:tracePt t="5502" x="7086600" y="5130800"/>
          <p14:tracePt t="5519" x="7023100" y="5156200"/>
          <p14:tracePt t="5536" x="6921500" y="5181600"/>
          <p14:tracePt t="5552" x="6794500" y="5200650"/>
          <p14:tracePt t="5569" x="6699250" y="5213350"/>
          <p14:tracePt t="5586" x="6648450" y="5226050"/>
          <p14:tracePt t="5602" x="6642100" y="5226050"/>
          <p14:tracePt t="5619" x="6635750" y="5226050"/>
          <p14:tracePt t="5636" x="6623050" y="5232400"/>
          <p14:tracePt t="5653" x="6616700" y="5238750"/>
          <p14:tracePt t="5669" x="6604000" y="5251450"/>
          <p14:tracePt t="5735" x="6604000" y="5257800"/>
          <p14:tracePt t="5753" x="6604000" y="5264150"/>
          <p14:tracePt t="5807" x="6610350" y="5264150"/>
          <p14:tracePt t="5815" x="6623050" y="5270500"/>
          <p14:tracePt t="5823" x="6629400" y="5270500"/>
          <p14:tracePt t="5836" x="6642100" y="5283200"/>
          <p14:tracePt t="5854" x="6699250" y="5295900"/>
          <p14:tracePt t="5869" x="6781800" y="5302250"/>
          <p14:tracePt t="5886" x="6889750" y="5314950"/>
          <p14:tracePt t="5903" x="6985000" y="5334000"/>
          <p14:tracePt t="5920" x="7061200" y="5346700"/>
          <p14:tracePt t="5936" x="7080250" y="5346700"/>
          <p14:tracePt t="5953" x="7086600" y="5346700"/>
          <p14:tracePt t="5999" x="7099300" y="5346700"/>
          <p14:tracePt t="6015" x="7105650" y="5346700"/>
          <p14:tracePt t="6023" x="7124700" y="5346700"/>
          <p14:tracePt t="6036" x="7131050" y="5346700"/>
          <p14:tracePt t="6053" x="7156450" y="5346700"/>
          <p14:tracePt t="6070" x="7169150" y="5346700"/>
          <p14:tracePt t="6150" x="7137400" y="5346700"/>
          <p14:tracePt t="6158" x="7080250" y="5346700"/>
          <p14:tracePt t="6166" x="7010400" y="5346700"/>
          <p14:tracePt t="6175" x="6940550" y="5346700"/>
          <p14:tracePt t="6186" x="6870700" y="5346700"/>
          <p14:tracePt t="6203" x="6705600" y="5346700"/>
          <p14:tracePt t="6220" x="6578600" y="5334000"/>
          <p14:tracePt t="6236" x="6502400" y="5327650"/>
          <p14:tracePt t="6253" x="6483350" y="5327650"/>
          <p14:tracePt t="6334" x="6527800" y="5327650"/>
          <p14:tracePt t="6342" x="6591300" y="5321300"/>
          <p14:tracePt t="6353" x="6673850" y="5295900"/>
          <p14:tracePt t="6370" x="7010400" y="5289550"/>
          <p14:tracePt t="6386" x="7493000" y="5289550"/>
          <p14:tracePt t="6403" x="7994650" y="5276850"/>
          <p14:tracePt t="6420" x="8413750" y="5257800"/>
          <p14:tracePt t="6437" x="8921750" y="5238750"/>
          <p14:tracePt t="6454" x="9150350" y="5238750"/>
          <p14:tracePt t="6470" x="9321800" y="5238750"/>
          <p14:tracePt t="6487" x="9455150" y="5238750"/>
          <p14:tracePt t="6503" x="9550400" y="5238750"/>
          <p14:tracePt t="6520" x="9626600" y="5238750"/>
          <p14:tracePt t="6537" x="9677400" y="5238750"/>
          <p14:tracePt t="6553" x="9740900" y="5238750"/>
          <p14:tracePt t="6570" x="9829800" y="5238750"/>
          <p14:tracePt t="6587" x="9899650" y="5238750"/>
          <p14:tracePt t="6603" x="9969500" y="5245100"/>
          <p14:tracePt t="6620" x="9994900" y="5245100"/>
          <p14:tracePt t="6743" x="9994900" y="5251450"/>
          <p14:tracePt t="6759" x="9988550" y="5264150"/>
          <p14:tracePt t="6767" x="9937750" y="5264150"/>
          <p14:tracePt t="6776" x="9867900" y="5264150"/>
          <p14:tracePt t="6787" x="9747250" y="5270500"/>
          <p14:tracePt t="6804" x="9423400" y="5270500"/>
          <p14:tracePt t="6820" x="8940800" y="5270500"/>
          <p14:tracePt t="6837" x="8331200" y="5270500"/>
          <p14:tracePt t="6853" x="8045450" y="5289550"/>
          <p14:tracePt t="6870" x="7874000" y="5321300"/>
          <p14:tracePt t="6887" x="7753350" y="5353050"/>
          <p14:tracePt t="6904" x="7651750" y="5378450"/>
          <p14:tracePt t="6920" x="7531100" y="5429250"/>
          <p14:tracePt t="6937" x="7397750" y="5461000"/>
          <p14:tracePt t="6954" x="7296150" y="5492750"/>
          <p14:tracePt t="6970" x="7245350" y="5511800"/>
          <p14:tracePt t="6987" x="7226300" y="5511800"/>
          <p14:tracePt t="7031" x="7219950" y="5518150"/>
          <p14:tracePt t="7040" x="7213600" y="5518150"/>
          <p14:tracePt t="7054" x="7207250" y="5530850"/>
          <p14:tracePt t="7070" x="7207250" y="5543550"/>
          <p14:tracePt t="7087" x="7207250" y="5556250"/>
          <p14:tracePt t="7104" x="7213600" y="5568950"/>
          <p14:tracePt t="7120" x="7226300" y="5581650"/>
          <p14:tracePt t="7137" x="7245350" y="5600700"/>
          <p14:tracePt t="7154" x="7308850" y="5651500"/>
          <p14:tracePt t="7171" x="7416800" y="5689600"/>
          <p14:tracePt t="7187" x="7531100" y="5740400"/>
          <p14:tracePt t="7193" x="7575550" y="5759450"/>
          <p14:tracePt t="7204" x="7613650" y="5778500"/>
          <p14:tracePt t="7222" x="7702550" y="5829300"/>
          <p14:tracePt t="7238" x="7727950" y="5848350"/>
          <p14:tracePt t="7254" x="7747000" y="5867400"/>
          <p14:tracePt t="7271" x="7766050" y="5880100"/>
          <p14:tracePt t="7287" x="7785100" y="5880100"/>
          <p14:tracePt t="7304" x="7797800" y="5886450"/>
          <p14:tracePt t="7337" x="7804150" y="5892800"/>
          <p14:tracePt t="7367" x="7804150" y="5899150"/>
          <p14:tracePt t="7383" x="7804150" y="5905500"/>
          <p14:tracePt t="7399" x="7804150" y="5911850"/>
          <p14:tracePt t="7407" x="7804150" y="5918200"/>
          <p14:tracePt t="7489" x="7823200" y="5918200"/>
          <p14:tracePt t="7495" x="7829550" y="5918200"/>
          <p14:tracePt t="7504" x="7835900" y="5918200"/>
          <p14:tracePt t="7521" x="7854950" y="5918200"/>
          <p14:tracePt t="7537" x="7861300" y="5911850"/>
          <p14:tracePt t="7554" x="7874000" y="5911850"/>
          <p14:tracePt t="7571" x="7880350" y="5911850"/>
          <p14:tracePt t="7588" x="7886700" y="5911850"/>
          <p14:tracePt t="7604" x="7905750" y="5911850"/>
          <p14:tracePt t="7622" x="7924800" y="5911850"/>
          <p14:tracePt t="7863" x="7918450" y="5899150"/>
          <p14:tracePt t="7871" x="7874000" y="5861050"/>
          <p14:tracePt t="7879" x="7810500" y="5816600"/>
          <p14:tracePt t="7888" x="7753350" y="5772150"/>
          <p14:tracePt t="7904" x="7651750" y="5670550"/>
          <p14:tracePt t="7921" x="7543800" y="5543550"/>
          <p14:tracePt t="7938" x="7378700" y="5334000"/>
          <p14:tracePt t="7955" x="7181850" y="5054600"/>
          <p14:tracePt t="7971" x="6978650" y="4775200"/>
          <p14:tracePt t="7988" x="6769100" y="4508500"/>
          <p14:tracePt t="8006" x="6610350" y="4248150"/>
          <p14:tracePt t="8021" x="6553200" y="4127500"/>
          <p14:tracePt t="8038" x="6515100" y="4038600"/>
          <p14:tracePt t="8055" x="6477000" y="3943350"/>
          <p14:tracePt t="8071" x="6451600" y="3886200"/>
          <p14:tracePt t="8088" x="6445250" y="3873500"/>
          <p14:tracePt t="8105" x="6432550" y="3873500"/>
          <p14:tracePt t="8138" x="6413500" y="3867150"/>
          <p14:tracePt t="8155" x="6400800" y="3860800"/>
          <p14:tracePt t="8172" x="6388100" y="3854450"/>
          <p14:tracePt t="8188" x="6388100" y="3848100"/>
          <p14:tracePt t="8205" x="6369050" y="3835400"/>
          <p14:tracePt t="8222" x="6356350" y="3835400"/>
          <p14:tracePt t="8238" x="6343650" y="3829050"/>
          <p14:tracePt t="8255" x="6330950" y="3816350"/>
          <p14:tracePt t="8272" x="6311900" y="3810000"/>
          <p14:tracePt t="8288" x="6286500" y="3790950"/>
          <p14:tracePt t="8305" x="6261100" y="3778250"/>
          <p14:tracePt t="8322" x="6203950" y="3740150"/>
          <p14:tracePt t="8338" x="6108700" y="3702050"/>
          <p14:tracePt t="8355" x="6000750" y="3625850"/>
          <p14:tracePt t="8372" x="5905500" y="3562350"/>
          <p14:tracePt t="8388" x="5873750" y="3530600"/>
          <p14:tracePt t="8424" x="5861050" y="3530600"/>
          <p14:tracePt t="8438" x="5848350" y="3530600"/>
          <p14:tracePt t="8455" x="5835650" y="3530600"/>
          <p14:tracePt t="8472" x="5822950" y="3536950"/>
          <p14:tracePt t="8488" x="5797550" y="3543300"/>
          <p14:tracePt t="8505" x="5791200" y="3549650"/>
          <p14:tracePt t="8522" x="5784850" y="3549650"/>
          <p14:tracePt t="8555" x="5778500" y="3556000"/>
          <p14:tracePt t="8572" x="5772150" y="3556000"/>
          <p14:tracePt t="8839" x="5778500" y="3556000"/>
          <p14:tracePt t="8847" x="5784850" y="3556000"/>
          <p14:tracePt t="8855" x="5791200" y="3549650"/>
          <p14:tracePt t="8872" x="5791200" y="3543300"/>
          <p14:tracePt t="11098" x="5791200" y="3549650"/>
          <p14:tracePt t="11103" x="5791200" y="3556000"/>
          <p14:tracePt t="11111" x="5791200" y="3562350"/>
          <p14:tracePt t="11127" x="5791200" y="3568700"/>
          <p14:tracePt t="11159" x="5791200" y="3575050"/>
          <p14:tracePt t="11167" x="5797550" y="3575050"/>
          <p14:tracePt t="11183" x="5797550" y="3581400"/>
          <p14:tracePt t="11193" x="5797550" y="3587750"/>
          <p14:tracePt t="11207" x="5797550" y="3594100"/>
          <p14:tracePt t="11287" x="5797550" y="3606800"/>
          <p14:tracePt t="11295" x="5803900" y="3613150"/>
          <p14:tracePt t="11311" x="5810250" y="3619500"/>
          <p14:tracePt t="12589" x="5816600" y="3619500"/>
          <p14:tracePt t="12597" x="5835650" y="3619500"/>
          <p14:tracePt t="12605" x="5848350" y="3613150"/>
          <p14:tracePt t="12614" x="5880100" y="3600450"/>
          <p14:tracePt t="12625" x="5911850" y="3575050"/>
          <p14:tracePt t="12641" x="5949950" y="3543300"/>
          <p14:tracePt t="12658" x="6026150" y="3511550"/>
          <p14:tracePt t="12675" x="6102350" y="3479800"/>
          <p14:tracePt t="12691" x="6184900" y="3429000"/>
          <p14:tracePt t="12708" x="6305550" y="3340100"/>
          <p14:tracePt t="12725" x="6559550" y="3079750"/>
          <p14:tracePt t="12741" x="6750050" y="2832100"/>
          <p14:tracePt t="12758" x="6838950" y="2616200"/>
          <p14:tracePt t="12775" x="6870700" y="2387600"/>
          <p14:tracePt t="12792" x="6870700" y="2178050"/>
          <p14:tracePt t="12808" x="6864350" y="2012950"/>
          <p14:tracePt t="12825" x="6813550" y="1866900"/>
          <p14:tracePt t="12842" x="6775450" y="1778000"/>
          <p14:tracePt t="12859" x="6750050" y="1739900"/>
          <p14:tracePt t="12876" x="6731000" y="1708150"/>
          <p14:tracePt t="12892" x="6718300" y="1651000"/>
          <p14:tracePt t="12909" x="6724650" y="1612900"/>
          <p14:tracePt t="12925" x="6756400" y="1549400"/>
          <p14:tracePt t="12942" x="6769100" y="1524000"/>
          <p14:tracePt t="12975" x="6762750" y="1517650"/>
          <p14:tracePt t="12992" x="6737350" y="1517650"/>
          <p14:tracePt t="13009" x="6711950" y="1517650"/>
          <p14:tracePt t="13026" x="6699250" y="1517650"/>
          <p14:tracePt t="13042" x="6686550" y="1517650"/>
          <p14:tracePt t="13059" x="6654800" y="1530350"/>
          <p14:tracePt t="13076" x="6623050" y="1549400"/>
          <p14:tracePt t="13092" x="6604000" y="1587500"/>
          <p14:tracePt t="13111" x="6591300" y="1625600"/>
          <p14:tracePt t="13125" x="6591300" y="1657350"/>
          <p14:tracePt t="13142" x="6591300" y="1682750"/>
          <p14:tracePt t="13159" x="6616700" y="1739900"/>
          <p14:tracePt t="13176" x="6667500" y="1790700"/>
          <p14:tracePt t="13193" x="6724650" y="1854200"/>
          <p14:tracePt t="13209" x="6781800" y="1917700"/>
          <p14:tracePt t="13226" x="6819900" y="1962150"/>
          <p14:tracePt t="13243" x="6826250" y="1968500"/>
          <p14:tracePt t="13343" x="6819900" y="1968500"/>
          <p14:tracePt t="13351" x="6800850" y="1949450"/>
          <p14:tracePt t="13359" x="6781800" y="1924050"/>
          <p14:tracePt t="13376" x="6699250" y="1860550"/>
          <p14:tracePt t="13393" x="6610350" y="1822450"/>
          <p14:tracePt t="13409" x="6527800" y="1803400"/>
          <p14:tracePt t="13426" x="6445250" y="1797050"/>
          <p14:tracePt t="13443" x="6375400" y="1790700"/>
          <p14:tracePt t="13459" x="6343650" y="1790700"/>
          <p14:tracePt t="13476" x="6330950" y="1784350"/>
          <p14:tracePt t="13494" x="6324600" y="1778000"/>
          <p14:tracePt t="13509" x="6318250" y="1778000"/>
          <p14:tracePt t="13712" x="6324600" y="1784350"/>
          <p14:tracePt t="13721" x="6356350" y="1809750"/>
          <p14:tracePt t="13727" x="6375400" y="1816100"/>
          <p14:tracePt t="13743" x="6426200" y="1847850"/>
          <p14:tracePt t="13760" x="6451600" y="1866900"/>
          <p14:tracePt t="13776" x="6464300" y="1873250"/>
          <p14:tracePt t="13793" x="6489700" y="1885950"/>
          <p14:tracePt t="13810" x="6521450" y="1911350"/>
          <p14:tracePt t="13827" x="6591300" y="1962150"/>
          <p14:tracePt t="13843" x="6629400" y="2000250"/>
          <p14:tracePt t="13863" x="6673850" y="2025650"/>
          <p14:tracePt t="13893" x="6673850" y="2032000"/>
          <p14:tracePt t="13912" x="6680200" y="2032000"/>
          <p14:tracePt t="13926" x="6692900" y="2044700"/>
          <p14:tracePt t="13943" x="6705600" y="2057400"/>
          <p14:tracePt t="13959" x="6724650" y="2063750"/>
          <p14:tracePt t="13976" x="6731000" y="2070100"/>
          <p14:tracePt t="13993" x="6737350" y="2076450"/>
          <p14:tracePt t="14010" x="6750050" y="2089150"/>
          <p14:tracePt t="14027" x="6794500" y="2108200"/>
          <p14:tracePt t="14043" x="6858000" y="2139950"/>
          <p14:tracePt t="14060" x="6972300" y="2197100"/>
          <p14:tracePt t="14077" x="7112000" y="2254250"/>
          <p14:tracePt t="14095" x="7429500" y="2432050"/>
          <p14:tracePt t="14110" x="7759700" y="2609850"/>
          <p14:tracePt t="14127" x="8159750" y="2825750"/>
          <p14:tracePt t="14144" x="8470900" y="2965450"/>
          <p14:tracePt t="14160" x="8705850" y="3054350"/>
          <p14:tracePt t="14177" x="8896350" y="3105150"/>
          <p14:tracePt t="14194" x="9023350" y="3155950"/>
          <p14:tracePt t="14210" x="9105900" y="3194050"/>
          <p14:tracePt t="14227" x="9156700" y="3225800"/>
          <p14:tracePt t="14244" x="9182100" y="3251200"/>
          <p14:tracePt t="14260" x="9207500" y="3276600"/>
          <p14:tracePt t="14278" x="9232900" y="3282950"/>
          <p14:tracePt t="14294" x="9232900" y="3289300"/>
          <p14:tracePt t="14310" x="9239250" y="3289300"/>
          <p14:tracePt t="14327" x="9258300" y="3295650"/>
          <p14:tracePt t="14344" x="9283700" y="3295650"/>
          <p14:tracePt t="14360" x="9315450" y="3295650"/>
          <p14:tracePt t="14377" x="9353550" y="3314700"/>
          <p14:tracePt t="14394" x="9404350" y="3321050"/>
          <p14:tracePt t="14410" x="9436100" y="3340100"/>
          <p14:tracePt t="14427" x="9480550" y="3346450"/>
          <p14:tracePt t="14444" x="9518650" y="3346450"/>
          <p14:tracePt t="14460" x="9556750" y="3346450"/>
          <p14:tracePt t="14478" x="9607550" y="3359150"/>
          <p14:tracePt t="14494" x="9620250" y="3365500"/>
          <p14:tracePt t="14511" x="9645650" y="3384550"/>
          <p14:tracePt t="14527" x="9664700" y="3390900"/>
          <p14:tracePt t="14544" x="9683750" y="3403600"/>
          <p14:tracePt t="14560" x="9696450" y="3403600"/>
          <p14:tracePt t="14577" x="9715500" y="3403600"/>
          <p14:tracePt t="14594" x="9740900" y="3403600"/>
          <p14:tracePt t="14611" x="9759950" y="3403600"/>
          <p14:tracePt t="14627" x="9791700" y="3384550"/>
          <p14:tracePt t="14644" x="9810750" y="3359150"/>
          <p14:tracePt t="14661" x="9836150" y="3333750"/>
          <p14:tracePt t="14677" x="9842500" y="3314700"/>
          <p14:tracePt t="14694" x="9848850" y="3314700"/>
          <p14:tracePt t="14720" x="9855200" y="3308350"/>
          <p14:tracePt t="14728" x="9861550" y="3282950"/>
          <p14:tracePt t="14744" x="9874250" y="3257550"/>
          <p14:tracePt t="14761" x="9874250" y="3219450"/>
          <p14:tracePt t="14777" x="9874250" y="3175000"/>
          <p14:tracePt t="14794" x="9874250" y="3130550"/>
          <p14:tracePt t="14811" x="9867900" y="3092450"/>
          <p14:tracePt t="14827" x="9848850" y="3079750"/>
          <p14:tracePt t="14844" x="9836150" y="3067050"/>
          <p14:tracePt t="14861" x="9817100" y="3067050"/>
          <p14:tracePt t="14878" x="9721850" y="3067050"/>
          <p14:tracePt t="14894" x="9639300" y="3067050"/>
          <p14:tracePt t="14911" x="9582150" y="3067050"/>
          <p14:tracePt t="14928" x="9556750" y="3067050"/>
          <p14:tracePt t="14944" x="9531350" y="3079750"/>
          <p14:tracePt t="14961" x="9518650" y="3092450"/>
          <p14:tracePt t="14978" x="9512300" y="3105150"/>
          <p14:tracePt t="14994" x="9505950" y="3124200"/>
          <p14:tracePt t="15011" x="9505950" y="3155950"/>
          <p14:tracePt t="15028" x="9505950" y="3187700"/>
          <p14:tracePt t="15044" x="9505950" y="3213100"/>
          <p14:tracePt t="15062" x="9537700" y="3270250"/>
          <p14:tracePt t="15079" x="9569450" y="3302000"/>
          <p14:tracePt t="15096" x="9594850" y="3321050"/>
          <p14:tracePt t="15111" x="9607550" y="3333750"/>
          <p14:tracePt t="15128" x="9632950" y="3340100"/>
          <p14:tracePt t="15144" x="9645650" y="3346450"/>
          <p14:tracePt t="15161" x="9658350" y="3346450"/>
          <p14:tracePt t="15178" x="9677400" y="3352800"/>
          <p14:tracePt t="15183" x="9690100" y="3359150"/>
          <p14:tracePt t="15194" x="9696450" y="3359150"/>
          <p14:tracePt t="15211" x="9709150" y="3359150"/>
          <p14:tracePt t="15228" x="9721850" y="3359150"/>
          <p14:tracePt t="15245" x="9734550" y="3359150"/>
          <p14:tracePt t="15263" x="9759950" y="3359150"/>
          <p14:tracePt t="15278" x="9785350" y="3359150"/>
          <p14:tracePt t="15295" x="9798050" y="3359150"/>
          <p14:tracePt t="15311" x="9817100" y="3359150"/>
          <p14:tracePt t="15328" x="9823450" y="3359150"/>
          <p14:tracePt t="15345" x="9842500" y="3352800"/>
          <p14:tracePt t="15361" x="9848850" y="3340100"/>
          <p14:tracePt t="15378" x="9861550" y="3327400"/>
          <p14:tracePt t="15411" x="9861550" y="3321050"/>
          <p14:tracePt t="15428" x="9861550" y="3314700"/>
          <p14:tracePt t="15445" x="9861550" y="3308350"/>
          <p14:tracePt t="15463" x="9848850" y="3308350"/>
          <p14:tracePt t="15478" x="9829800" y="3308350"/>
          <p14:tracePt t="15495" x="9817100" y="3308350"/>
          <p14:tracePt t="15511" x="9804400" y="3308350"/>
          <p14:tracePt t="15528" x="9798050" y="3308350"/>
          <p14:tracePt t="15545" x="9785350" y="3308350"/>
          <p14:tracePt t="16239" x="9785350" y="3314700"/>
          <p14:tracePt t="16255" x="9785350" y="3321050"/>
          <p14:tracePt t="16263" x="9785350" y="3327400"/>
          <p14:tracePt t="16304" x="9791700" y="3340100"/>
          <p14:tracePt t="16345" x="9798050" y="3346450"/>
          <p14:tracePt t="17378" x="9804400" y="3352800"/>
          <p14:tracePt t="17768" x="9810750" y="3352800"/>
          <p14:tracePt t="17775" x="9823450" y="3340100"/>
          <p14:tracePt t="17783" x="9842500" y="3308350"/>
          <p14:tracePt t="17797" x="9861550" y="3295650"/>
          <p14:tracePt t="17814" x="9931400" y="3181350"/>
          <p14:tracePt t="17830" x="9988550" y="3092450"/>
          <p14:tracePt t="17847" x="10077450" y="2965450"/>
          <p14:tracePt t="17863" x="10185400" y="2851150"/>
          <p14:tracePt t="17880" x="10312400" y="2774950"/>
          <p14:tracePt t="17897" x="10433050" y="2705100"/>
          <p14:tracePt t="17914" x="10528300" y="2667000"/>
          <p14:tracePt t="17930" x="10591800" y="2622550"/>
          <p14:tracePt t="17947" x="10642600" y="2578100"/>
          <p14:tracePt t="17964" x="10668000" y="2501900"/>
          <p14:tracePt t="17980" x="10706100" y="2438400"/>
          <p14:tracePt t="17997" x="10725150" y="2355850"/>
          <p14:tracePt t="18014" x="10737850" y="2273300"/>
          <p14:tracePt t="18030" x="10737850" y="2228850"/>
          <p14:tracePt t="18047" x="10737850" y="2190750"/>
          <p14:tracePt t="18064" x="10744200" y="2165350"/>
          <p14:tracePt t="18080" x="10750550" y="2139950"/>
          <p14:tracePt t="18097" x="10756900" y="2120900"/>
          <p14:tracePt t="18192" x="10756900" y="2114550"/>
          <p14:tracePt t="18216" x="10750550" y="2108200"/>
          <p14:tracePt t="18224" x="10744200" y="2108200"/>
          <p14:tracePt t="18232" x="10725150" y="2108200"/>
          <p14:tracePt t="18247" x="10699750" y="2108200"/>
          <p14:tracePt t="18264" x="10674350" y="2114550"/>
          <p14:tracePt t="18281" x="10648950" y="2120900"/>
          <p14:tracePt t="18297" x="10648950" y="2127250"/>
          <p14:tracePt t="18568" x="10642600" y="2133600"/>
          <p14:tracePt t="18576" x="10629900" y="2139950"/>
          <p14:tracePt t="18584" x="10623550" y="2146300"/>
          <p14:tracePt t="18598" x="10572750" y="2171700"/>
          <p14:tracePt t="18614" x="10541000" y="2203450"/>
          <p14:tracePt t="18631" x="10509250" y="2247900"/>
          <p14:tracePt t="18647" x="10452100" y="2317750"/>
          <p14:tracePt t="18664" x="10382250" y="2406650"/>
          <p14:tracePt t="18681" x="10280650" y="2527300"/>
          <p14:tracePt t="18698" x="10153650" y="2641600"/>
          <p14:tracePt t="18714" x="9969500" y="2800350"/>
          <p14:tracePt t="18731" x="9810750" y="2946400"/>
          <p14:tracePt t="18748" x="9690100" y="3041650"/>
          <p14:tracePt t="18764" x="9607550" y="3130550"/>
          <p14:tracePt t="18782" x="9505950" y="3232150"/>
          <p14:tracePt t="18799" x="9480550" y="3257550"/>
          <p14:tracePt t="18814" x="9467850" y="3263900"/>
          <p14:tracePt t="18831" x="9461500" y="3263900"/>
          <p14:tracePt t="18888" x="9461500" y="3244850"/>
          <p14:tracePt t="18896" x="9499600" y="3181350"/>
          <p14:tracePt t="18904" x="9537700" y="3117850"/>
          <p14:tracePt t="18914" x="9582150" y="3048000"/>
          <p14:tracePt t="18931" x="9677400" y="2895600"/>
          <p14:tracePt t="18948" x="9880600" y="2609850"/>
          <p14:tracePt t="18964" x="10121900" y="2292350"/>
          <p14:tracePt t="18981" x="10293350" y="2038350"/>
          <p14:tracePt t="18999" x="10375900" y="1873250"/>
          <p14:tracePt t="19014" x="10388600" y="1835150"/>
          <p14:tracePt t="19031" x="10394950" y="1816100"/>
          <p14:tracePt t="19048" x="10407650" y="1790700"/>
          <p14:tracePt t="19064" x="10439400" y="1758950"/>
          <p14:tracePt t="19081" x="10458450" y="1739900"/>
          <p14:tracePt t="19098" x="10464800" y="1733550"/>
          <p14:tracePt t="19152" x="10464800" y="1727200"/>
          <p14:tracePt t="19161" x="10464800" y="1708150"/>
          <p14:tracePt t="19168" x="10464800" y="1689100"/>
          <p14:tracePt t="19182" x="10464800" y="1625600"/>
          <p14:tracePt t="19198" x="10439400" y="1574800"/>
          <p14:tracePt t="19215" x="10407650" y="1549400"/>
          <p14:tracePt t="19231" x="10350500" y="1536700"/>
          <p14:tracePt t="19248" x="10280650" y="1536700"/>
          <p14:tracePt t="19265" x="10198100" y="1536700"/>
          <p14:tracePt t="19281" x="10153650" y="1536700"/>
          <p14:tracePt t="19299" x="10115550" y="1536700"/>
          <p14:tracePt t="19315" x="10102850" y="1536700"/>
          <p14:tracePt t="19331" x="10083800" y="1543050"/>
          <p14:tracePt t="19348" x="10077450" y="1549400"/>
          <p14:tracePt t="19365" x="10071100" y="1555750"/>
          <p14:tracePt t="19381" x="10058400" y="1562100"/>
          <p14:tracePt t="19398" x="10045700" y="1562100"/>
          <p14:tracePt t="19415" x="10026650" y="1562100"/>
          <p14:tracePt t="19432" x="10001250" y="1568450"/>
          <p14:tracePt t="19448" x="9969500" y="1587500"/>
          <p14:tracePt t="19465" x="9937750" y="1606550"/>
          <p14:tracePt t="19482" x="9912350" y="1619250"/>
          <p14:tracePt t="19498" x="9848850" y="1638300"/>
          <p14:tracePt t="19515" x="9785350" y="1651000"/>
          <p14:tracePt t="19532" x="9702800" y="1676400"/>
          <p14:tracePt t="19548" x="9645650" y="1714500"/>
          <p14:tracePt t="19565" x="9613900" y="1733550"/>
          <p14:tracePt t="19582" x="9588500" y="1778000"/>
          <p14:tracePt t="19598" x="9588500" y="1816100"/>
          <p14:tracePt t="19615" x="9588500" y="1854200"/>
          <p14:tracePt t="19632" x="9582150" y="1898650"/>
          <p14:tracePt t="19648" x="9575800" y="1936750"/>
          <p14:tracePt t="19665" x="9575800" y="1949450"/>
          <p14:tracePt t="19682" x="9575800" y="1987550"/>
          <p14:tracePt t="19698" x="9594850" y="2019300"/>
          <p14:tracePt t="19715" x="9658350" y="2057400"/>
          <p14:tracePt t="19732" x="9740900" y="2095500"/>
          <p14:tracePt t="19749" x="9804400" y="2133600"/>
          <p14:tracePt t="19765" x="9906000" y="2165350"/>
          <p14:tracePt t="19782" x="10045700" y="2203450"/>
          <p14:tracePt t="19798" x="10121900" y="2209800"/>
          <p14:tracePt t="19815" x="10204450" y="2228850"/>
          <p14:tracePt t="19832" x="10267950" y="2241550"/>
          <p14:tracePt t="19849" x="10331450" y="2247900"/>
          <p14:tracePt t="19865" x="10388600" y="2266950"/>
          <p14:tracePt t="19882" x="10490200" y="2292350"/>
          <p14:tracePt t="19899" x="10572750" y="2305050"/>
          <p14:tracePt t="19915" x="10629900" y="2317750"/>
          <p14:tracePt t="19932" x="10718800" y="2330450"/>
          <p14:tracePt t="19949" x="10845800" y="2349500"/>
          <p14:tracePt t="19966" x="11074400" y="2368550"/>
          <p14:tracePt t="19982" x="11195050" y="2368550"/>
          <p14:tracePt t="19999" x="11277600" y="2368550"/>
          <p14:tracePt t="20015" x="11309350" y="2368550"/>
          <p14:tracePt t="20032" x="11315700" y="2368550"/>
          <p14:tracePt t="20049" x="11328400" y="2362200"/>
          <p14:tracePt t="20065" x="11366500" y="2336800"/>
          <p14:tracePt t="20082" x="11449050" y="2279650"/>
          <p14:tracePt t="20099" x="11525250" y="2197100"/>
          <p14:tracePt t="20115" x="11582400" y="2095500"/>
          <p14:tracePt t="20132" x="11614150" y="2012950"/>
          <p14:tracePt t="20149" x="11626850" y="1943100"/>
          <p14:tracePt t="20167" x="11658600" y="1847850"/>
          <p14:tracePt t="20182" x="11671300" y="1784350"/>
          <p14:tracePt t="20199" x="11671300" y="1727200"/>
          <p14:tracePt t="20216" x="11671300" y="1657350"/>
          <p14:tracePt t="20232" x="11607800" y="1555750"/>
          <p14:tracePt t="20249" x="11531600" y="1473200"/>
          <p14:tracePt t="20266" x="11487150" y="1435100"/>
          <p14:tracePt t="20283" x="11474450" y="1422400"/>
          <p14:tracePt t="20299" x="11455400" y="1409700"/>
          <p14:tracePt t="20316" x="11404600" y="1390650"/>
          <p14:tracePt t="20332" x="11366500" y="1377950"/>
          <p14:tracePt t="20349" x="11283950" y="1352550"/>
          <p14:tracePt t="20367" x="11125200" y="1346200"/>
          <p14:tracePt t="20382" x="10998200" y="1346200"/>
          <p14:tracePt t="20399" x="10852150" y="1365250"/>
          <p14:tracePt t="20416" x="10737850" y="1377950"/>
          <p14:tracePt t="20433" x="10668000" y="1377950"/>
          <p14:tracePt t="20449" x="10579100" y="1384300"/>
          <p14:tracePt t="20466" x="10483850" y="1384300"/>
          <p14:tracePt t="20482" x="10394950" y="1384300"/>
          <p14:tracePt t="20499" x="10293350" y="1384300"/>
          <p14:tracePt t="20516" x="10179050" y="1409700"/>
          <p14:tracePt t="20533" x="10064750" y="1441450"/>
          <p14:tracePt t="20550" x="9969500" y="1466850"/>
          <p14:tracePt t="20566" x="9842500" y="1492250"/>
          <p14:tracePt t="20583" x="9798050" y="1504950"/>
          <p14:tracePt t="20599" x="9740900" y="1524000"/>
          <p14:tracePt t="20616" x="9715500" y="1549400"/>
          <p14:tracePt t="20633" x="9683750" y="1581150"/>
          <p14:tracePt t="20649" x="9664700" y="1619250"/>
          <p14:tracePt t="20666" x="9632950" y="1670050"/>
          <p14:tracePt t="20683" x="9607550" y="1708150"/>
          <p14:tracePt t="20687" x="9594850" y="1739900"/>
          <p14:tracePt t="20699" x="9582150" y="1752600"/>
          <p14:tracePt t="20716" x="9575800" y="1790700"/>
          <p14:tracePt t="20733" x="9575800" y="1828800"/>
          <p14:tracePt t="20750" x="9575800" y="1854200"/>
          <p14:tracePt t="20767" x="9582150" y="1860550"/>
          <p14:tracePt t="20783" x="9594850" y="1860550"/>
          <p14:tracePt t="20800" x="9613900" y="1860550"/>
          <p14:tracePt t="20816" x="9626600" y="1860550"/>
          <p14:tracePt t="20833" x="9658350" y="1860550"/>
          <p14:tracePt t="20850" x="9728200" y="1860550"/>
          <p14:tracePt t="20866" x="9779000" y="1860550"/>
          <p14:tracePt t="20883" x="9829800" y="1860550"/>
          <p14:tracePt t="20900" x="9836150" y="1860550"/>
          <p14:tracePt t="21035" x="9848850" y="1860550"/>
          <p14:tracePt t="21048" x="9855200" y="1860550"/>
          <p14:tracePt t="21056" x="9867900" y="1860550"/>
          <p14:tracePt t="21073" x="9874250" y="1860550"/>
          <p14:tracePt t="21120" x="9880600" y="1854200"/>
          <p14:tracePt t="21130" x="9880600" y="1847850"/>
          <p14:tracePt t="21137" x="9880600" y="1835150"/>
          <p14:tracePt t="21151" x="9874250" y="1797050"/>
          <p14:tracePt t="21166" x="9848850" y="1758950"/>
          <p14:tracePt t="21183" x="9829800" y="1727200"/>
          <p14:tracePt t="21200" x="9817100" y="1708150"/>
          <p14:tracePt t="21217" x="9810750" y="1689100"/>
          <p14:tracePt t="21233" x="9804400" y="1682750"/>
          <p14:tracePt t="21304" x="9804400" y="1676400"/>
          <p14:tracePt t="21312" x="9804400" y="1670050"/>
          <p14:tracePt t="21440" x="9798050" y="1670050"/>
          <p14:tracePt t="21458" x="9785350" y="1676400"/>
          <p14:tracePt t="21464" x="9785350" y="1682750"/>
          <p14:tracePt t="21473" x="9766300" y="1701800"/>
          <p14:tracePt t="21483" x="9759950" y="1714500"/>
          <p14:tracePt t="21501" x="9734550" y="1765300"/>
          <p14:tracePt t="21517" x="9728200" y="1797050"/>
          <p14:tracePt t="21535" x="9709150" y="1847850"/>
          <p14:tracePt t="21550" x="9709150" y="1898650"/>
          <p14:tracePt t="21567" x="9696450" y="1930400"/>
          <p14:tracePt t="21583" x="9696450" y="1955800"/>
          <p14:tracePt t="21600" x="9696450" y="1962150"/>
          <p14:tracePt t="21617" x="9690100" y="1968500"/>
          <p14:tracePt t="21633" x="9690100" y="1974850"/>
          <p14:tracePt t="21650" x="9690100" y="1981200"/>
          <p14:tracePt t="21744" x="9690100" y="1974850"/>
          <p14:tracePt t="21753" x="9696450" y="1936750"/>
          <p14:tracePt t="21760" x="9715500" y="1873250"/>
          <p14:tracePt t="21768" x="9728200" y="1828800"/>
          <p14:tracePt t="21784" x="9759950" y="1778000"/>
          <p14:tracePt t="21801" x="9791700" y="1708150"/>
          <p14:tracePt t="21817" x="9817100" y="1651000"/>
          <p14:tracePt t="21834" x="9842500" y="1612900"/>
          <p14:tracePt t="21850" x="9855200" y="1593850"/>
          <p14:tracePt t="21867" x="9861550" y="1581150"/>
          <p14:tracePt t="21952" x="9848850" y="1581150"/>
          <p14:tracePt t="21960" x="9836150" y="1606550"/>
          <p14:tracePt t="21971" x="9836150" y="1625600"/>
          <p14:tracePt t="21984" x="9817100" y="1708150"/>
          <p14:tracePt t="22001" x="9817100" y="1803400"/>
          <p14:tracePt t="22017" x="9817100" y="1866900"/>
          <p14:tracePt t="22034" x="9855200" y="1917700"/>
          <p14:tracePt t="22050" x="9886950" y="1943100"/>
          <p14:tracePt t="22067" x="9912350" y="1949450"/>
          <p14:tracePt t="22084" x="9944100" y="1949450"/>
          <p14:tracePt t="22100" x="9975850" y="1943100"/>
          <p14:tracePt t="22118" x="10001250" y="1898650"/>
          <p14:tracePt t="22135" x="10045700" y="1847850"/>
          <p14:tracePt t="22151" x="10083800" y="1841500"/>
          <p14:tracePt t="22167" x="10115550" y="1835150"/>
          <p14:tracePt t="22184" x="10121900" y="1828800"/>
          <p14:tracePt t="22320" x="10115550" y="1828800"/>
          <p14:tracePt t="22337" x="10102850" y="1828800"/>
          <p14:tracePt t="22344" x="10090150" y="1828800"/>
          <p14:tracePt t="22352" x="10077450" y="1828800"/>
          <p14:tracePt t="22368" x="10064750" y="1828800"/>
          <p14:tracePt t="22384" x="10052050" y="1828800"/>
          <p14:tracePt t="22608" x="10052050" y="1841500"/>
          <p14:tracePt t="22616" x="10045700" y="1841500"/>
          <p14:tracePt t="22624" x="10045700" y="1847850"/>
          <p14:tracePt t="22634" x="10039350" y="1854200"/>
          <p14:tracePt t="22651" x="10033000" y="1866900"/>
          <p14:tracePt t="22685" x="10020300" y="1873250"/>
          <p14:tracePt t="22702" x="10013950" y="1873250"/>
          <p14:tracePt t="22719" x="9994900" y="1873250"/>
          <p14:tracePt t="22735" x="9975850" y="1866900"/>
          <p14:tracePt t="22751" x="9969500" y="1860550"/>
          <p14:tracePt t="22769" x="9963150" y="1860550"/>
          <p14:tracePt t="22785" x="9956800" y="1860550"/>
          <p14:tracePt t="23952" x="9944100" y="1860550"/>
          <p14:tracePt t="24048" x="9963150" y="1860550"/>
          <p14:tracePt t="24056" x="10001250" y="1860550"/>
          <p14:tracePt t="24069" x="10045700" y="1873250"/>
          <p14:tracePt t="24087" x="10160000" y="1905000"/>
          <p14:tracePt t="24102" x="10204450" y="1905000"/>
          <p14:tracePt t="24119" x="10229850" y="1905000"/>
          <p14:tracePt t="24136" x="10261600" y="1905000"/>
          <p14:tracePt t="24152" x="10312400" y="1911350"/>
          <p14:tracePt t="24169" x="10369550" y="1924050"/>
          <p14:tracePt t="24186" x="10407650" y="1930400"/>
          <p14:tracePt t="24192" x="10414000" y="1930400"/>
          <p14:tracePt t="24202" x="10420350" y="1930400"/>
          <p14:tracePt t="24232" x="10426700" y="1930400"/>
          <p14:tracePt t="24305" x="10433050" y="1930400"/>
          <p14:tracePt t="24328" x="10439400" y="1930400"/>
          <p14:tracePt t="24336" x="10445750" y="1930400"/>
          <p14:tracePt t="24344" x="10458450" y="1930400"/>
          <p14:tracePt t="24353" x="10464800" y="1924050"/>
          <p14:tracePt t="24369" x="10490200" y="1917700"/>
          <p14:tracePt t="24386" x="10502900" y="1905000"/>
          <p14:tracePt t="24463" x="10509250" y="1905000"/>
          <p14:tracePt t="24480" x="10509250" y="1892300"/>
          <p14:tracePt t="24496" x="10509250" y="1885950"/>
          <p14:tracePt t="24528" x="10509250" y="1879600"/>
          <p14:tracePt t="24536" x="10502900" y="1879600"/>
          <p14:tracePt t="24545" x="10496550" y="1866900"/>
          <p14:tracePt t="24664" x="10502900" y="1866900"/>
          <p14:tracePt t="24689" x="10509250" y="1866900"/>
          <p14:tracePt t="24704" x="10521950" y="1873250"/>
          <p14:tracePt t="24720" x="10528300" y="1873250"/>
          <p14:tracePt t="24743" x="10541000" y="1873250"/>
          <p14:tracePt t="24753" x="10541000" y="1879600"/>
          <p14:tracePt t="24769" x="10553700" y="1879600"/>
          <p14:tracePt t="24786" x="10572750" y="1879600"/>
          <p14:tracePt t="24803" x="10585450" y="1885950"/>
          <p14:tracePt t="24820" x="10591800" y="1885950"/>
          <p14:tracePt t="24836" x="10598150" y="1885950"/>
          <p14:tracePt t="24873" x="10604500" y="1885950"/>
          <p14:tracePt t="24887" x="10629900" y="1885950"/>
          <p14:tracePt t="24903" x="10648950" y="1885950"/>
          <p14:tracePt t="24920" x="10680700" y="1885950"/>
          <p14:tracePt t="24936" x="10706100" y="1892300"/>
          <p14:tracePt t="24953" x="10712450" y="1892300"/>
          <p14:tracePt t="24987" x="10725150" y="1892300"/>
          <p14:tracePt t="25003" x="10744200" y="1892300"/>
          <p14:tracePt t="25020" x="10775950" y="1892300"/>
          <p14:tracePt t="25037" x="10795000" y="1892300"/>
          <p14:tracePt t="25053" x="10801350" y="1892300"/>
          <p14:tracePt t="25120" x="10807700" y="1892300"/>
          <p14:tracePt t="25128" x="10814050" y="1892300"/>
          <p14:tracePt t="25137" x="10820400" y="1892300"/>
          <p14:tracePt t="25361" x="10826750" y="1892300"/>
          <p14:tracePt t="25368" x="10833100" y="1892300"/>
          <p14:tracePt t="25384" x="10839450" y="1898650"/>
          <p14:tracePt t="25664" x="10852150" y="1898650"/>
          <p14:tracePt t="25680" x="10902950" y="1898650"/>
          <p14:tracePt t="25688" x="10928350" y="1898650"/>
          <p14:tracePt t="25704" x="10998200" y="1898650"/>
          <p14:tracePt t="25721" x="11074400" y="1898650"/>
          <p14:tracePt t="25737" x="11144250" y="1898650"/>
          <p14:tracePt t="25754" x="11188700" y="1911350"/>
          <p14:tracePt t="25771" x="11207750" y="1911350"/>
          <p14:tracePt t="25904" x="11214100" y="1911350"/>
          <p14:tracePt t="25920" x="11214100" y="1917700"/>
          <p14:tracePt t="25928" x="11207750" y="1930400"/>
          <p14:tracePt t="25937" x="11188700" y="1930400"/>
          <p14:tracePt t="25954" x="11112500" y="1955800"/>
          <p14:tracePt t="25971" x="11010900" y="1974850"/>
          <p14:tracePt t="25987" x="10864850" y="2006600"/>
          <p14:tracePt t="26004" x="10661650" y="2032000"/>
          <p14:tracePt t="26021" x="10458450" y="2070100"/>
          <p14:tracePt t="26038" x="10267950" y="2101850"/>
          <p14:tracePt t="26055" x="9994900" y="2139950"/>
          <p14:tracePt t="26071" x="9842500" y="2152650"/>
          <p14:tracePt t="26087" x="9772650" y="2152650"/>
          <p14:tracePt t="26104" x="9753600" y="2152650"/>
          <p14:tracePt t="26488" x="9772650" y="2152650"/>
          <p14:tracePt t="26496" x="9791700" y="2152650"/>
          <p14:tracePt t="26504" x="9836150" y="2152650"/>
          <p14:tracePt t="26521" x="9944100" y="2159000"/>
          <p14:tracePt t="26538" x="10058400" y="2178050"/>
          <p14:tracePt t="26555" x="10153650" y="2190750"/>
          <p14:tracePt t="26571" x="10242550" y="2203450"/>
          <p14:tracePt t="26588" x="10267950" y="2209800"/>
          <p14:tracePt t="26605" x="10280650" y="2209800"/>
          <p14:tracePt t="26621" x="10287000" y="2209800"/>
          <p14:tracePt t="26640" x="10299700" y="2209800"/>
          <p14:tracePt t="26655" x="10312400" y="2209800"/>
          <p14:tracePt t="26671" x="10318750" y="2209800"/>
          <p14:tracePt t="26688" x="10325100" y="2209800"/>
          <p14:tracePt t="26802" x="10331450" y="2203450"/>
          <p14:tracePt t="26825" x="10325100" y="2203450"/>
          <p14:tracePt t="26832" x="10312400" y="2190750"/>
          <p14:tracePt t="26856" x="10306050" y="2190750"/>
          <p14:tracePt t="27161" x="10293350" y="2190750"/>
          <p14:tracePt t="27181" x="10287000" y="2190750"/>
          <p14:tracePt t="27186" x="10274300" y="2190750"/>
          <p14:tracePt t="27201" x="10267950" y="2190750"/>
          <p14:tracePt t="27216" x="10255250" y="2190750"/>
          <p14:tracePt t="27241" x="10248900" y="2190750"/>
          <p14:tracePt t="27256" x="10236200" y="2190750"/>
          <p14:tracePt t="27264" x="10229850" y="2190750"/>
          <p14:tracePt t="27280" x="10217150" y="2190750"/>
          <p14:tracePt t="27433" x="10223500" y="2190750"/>
          <p14:tracePt t="27440" x="10229850" y="2190750"/>
          <p14:tracePt t="27459" x="10242550" y="2190750"/>
          <p14:tracePt t="27465" x="10248900" y="2190750"/>
          <p14:tracePt t="27474" x="10255250" y="2190750"/>
          <p14:tracePt t="27489" x="10267950" y="2190750"/>
          <p14:tracePt t="27505" x="10287000" y="2190750"/>
          <p14:tracePt t="27522" x="10312400" y="2190750"/>
          <p14:tracePt t="27539" x="10325100" y="2190750"/>
          <p14:tracePt t="27616" x="10331450" y="2190750"/>
          <p14:tracePt t="27624" x="10331450" y="2197100"/>
          <p14:tracePt t="27640" x="10337800" y="2197100"/>
          <p14:tracePt t="27660" x="10344150" y="2197100"/>
          <p14:tracePt t="28016" x="10350500" y="2197100"/>
          <p14:tracePt t="28025" x="10356850" y="2203450"/>
          <p14:tracePt t="28048" x="10356850" y="2209800"/>
          <p14:tracePt t="28066" x="10363200" y="2209800"/>
          <p14:tracePt t="28072" x="10369550" y="2209800"/>
          <p14:tracePt t="28305" x="10375900" y="2209800"/>
          <p14:tracePt t="28312" x="10382250" y="2209800"/>
          <p14:tracePt t="28323" x="10388600" y="2209800"/>
          <p14:tracePt t="28339" x="10407650" y="2209800"/>
          <p14:tracePt t="28356" x="10426700" y="2209800"/>
          <p14:tracePt t="28373" x="10445750" y="2209800"/>
          <p14:tracePt t="28390" x="10452100" y="2209800"/>
          <p14:tracePt t="28406" x="10458450" y="2209800"/>
          <p14:tracePt t="28423" x="10464800" y="2209800"/>
          <p14:tracePt t="28448" x="10471150" y="2209800"/>
          <p14:tracePt t="28457" x="10477500" y="2209800"/>
          <p14:tracePt t="28513" x="10483850" y="2209800"/>
          <p14:tracePt t="28592" x="10490200" y="2216150"/>
          <p14:tracePt t="28625" x="10496550" y="2222500"/>
          <p14:tracePt t="28722" x="10502900" y="2222500"/>
          <p14:tracePt t="28736" x="10509250" y="2222500"/>
          <p14:tracePt t="28752" x="10515600" y="2222500"/>
          <p14:tracePt t="28761" x="10521950" y="2222500"/>
          <p14:tracePt t="28793" x="10528300" y="2222500"/>
          <p14:tracePt t="28808" x="10541000" y="2222500"/>
          <p14:tracePt t="28824" x="10547350" y="2222500"/>
          <p14:tracePt t="28840" x="10560050" y="2222500"/>
          <p14:tracePt t="28897" x="10566400" y="2222500"/>
          <p14:tracePt t="28905" x="10572750" y="2228850"/>
          <p14:tracePt t="28913" x="10585450" y="2235200"/>
          <p14:tracePt t="28929" x="10598150" y="2241550"/>
          <p14:tracePt t="28940" x="10610850" y="2247900"/>
          <p14:tracePt t="28957" x="10629900" y="2254250"/>
          <p14:tracePt t="28973" x="10636250" y="2260600"/>
          <p14:tracePt t="29009" x="10642600" y="2260600"/>
          <p14:tracePt t="29017" x="10648950" y="2260600"/>
          <p14:tracePt t="29249" x="10655300" y="2260600"/>
          <p14:tracePt t="29392" x="10661650" y="2260600"/>
          <p14:tracePt t="29417" x="10668000" y="2266950"/>
          <p14:tracePt t="29448" x="10674350" y="2266950"/>
          <p14:tracePt t="29456" x="10680700" y="2266950"/>
          <p14:tracePt t="29481" x="10693400" y="2266950"/>
          <p14:tracePt t="29488" x="10699750" y="2273300"/>
          <p14:tracePt t="29521" x="10706100" y="2273300"/>
          <p14:tracePt t="29536" x="10712450" y="2273300"/>
          <p14:tracePt t="29561" x="10718800" y="2273300"/>
          <p14:tracePt t="29592" x="10725150" y="2273300"/>
          <p14:tracePt t="29603" x="10731500" y="2273300"/>
          <p14:tracePt t="29609" x="10737850" y="2273300"/>
          <p14:tracePt t="29624" x="10750550" y="2273300"/>
          <p14:tracePt t="29641" x="10756900" y="2273300"/>
          <p14:tracePt t="29657" x="10763250" y="2273300"/>
          <p14:tracePt t="29674" x="10769600" y="2273300"/>
          <p14:tracePt t="29691" x="10775950" y="2273300"/>
          <p14:tracePt t="29708" x="10782300" y="2273300"/>
          <p14:tracePt t="29724" x="10788650" y="2273300"/>
          <p14:tracePt t="29768" x="10795000" y="2273300"/>
          <p14:tracePt t="30169" x="10801350" y="2273300"/>
          <p14:tracePt t="30182" x="10814050" y="2273300"/>
          <p14:tracePt t="30186" x="10833100" y="2273300"/>
          <p14:tracePt t="30201" x="10845800" y="2273300"/>
          <p14:tracePt t="30216" x="10852150" y="2273300"/>
          <p14:tracePt t="30225" x="10858500" y="2273300"/>
          <p14:tracePt t="30241" x="10877550" y="2254250"/>
          <p14:tracePt t="30258" x="10928350" y="2216150"/>
          <p14:tracePt t="30275" x="10998200" y="2171700"/>
          <p14:tracePt t="30291" x="11074400" y="2101850"/>
          <p14:tracePt t="30308" x="11112500" y="2019300"/>
          <p14:tracePt t="30325" x="11131550" y="1936750"/>
          <p14:tracePt t="30341" x="11131550" y="1879600"/>
          <p14:tracePt t="30359" x="11144250" y="1797050"/>
          <p14:tracePt t="30375" x="11156950" y="1758950"/>
          <p14:tracePt t="30391" x="11163300" y="1714500"/>
          <p14:tracePt t="30410" x="11163300" y="1676400"/>
          <p14:tracePt t="30425" x="11156950" y="1644650"/>
          <p14:tracePt t="30441" x="11137900" y="1619250"/>
          <p14:tracePt t="30458" x="11099800" y="1600200"/>
          <p14:tracePt t="30475" x="11055350" y="1581150"/>
          <p14:tracePt t="30492" x="10991850" y="1562100"/>
          <p14:tracePt t="30508" x="10909300" y="1530350"/>
          <p14:tracePt t="30525" x="10820400" y="1504950"/>
          <p14:tracePt t="30541" x="10750550" y="1492250"/>
          <p14:tracePt t="30560" x="10636250" y="1473200"/>
          <p14:tracePt t="30576" x="10572750" y="1473200"/>
          <p14:tracePt t="30591" x="10496550" y="1473200"/>
          <p14:tracePt t="30608" x="10388600" y="1473200"/>
          <p14:tracePt t="30625" x="10261600" y="1473200"/>
          <p14:tracePt t="30642" x="10160000" y="1473200"/>
          <p14:tracePt t="30658" x="10058400" y="1473200"/>
          <p14:tracePt t="30675" x="9982200" y="1479550"/>
          <p14:tracePt t="30682" x="9950450" y="1485900"/>
          <p14:tracePt t="30692" x="9931400" y="1492250"/>
          <p14:tracePt t="30708" x="9893300" y="1504950"/>
          <p14:tracePt t="30725" x="9855200" y="1524000"/>
          <p14:tracePt t="30742" x="9817100" y="1536700"/>
          <p14:tracePt t="30759" x="9740900" y="1555750"/>
          <p14:tracePt t="30775" x="9709150" y="1581150"/>
          <p14:tracePt t="30792" x="9658350" y="1587500"/>
          <p14:tracePt t="30808" x="9626600" y="1612900"/>
          <p14:tracePt t="30825" x="9594850" y="1619250"/>
          <p14:tracePt t="30842" x="9556750" y="1631950"/>
          <p14:tracePt t="30858" x="9525000" y="1644650"/>
          <p14:tracePt t="30875" x="9499600" y="1651000"/>
          <p14:tracePt t="30892" x="9474200" y="1670050"/>
          <p14:tracePt t="30909" x="9461500" y="1695450"/>
          <p14:tracePt t="30925" x="9461500" y="1733550"/>
          <p14:tracePt t="30942" x="9461500" y="1784350"/>
          <p14:tracePt t="30959" x="9461500" y="1854200"/>
          <p14:tracePt t="30975" x="9461500" y="1898650"/>
          <p14:tracePt t="30992" x="9461500" y="1943100"/>
          <p14:tracePt t="31009" x="9461500" y="1993900"/>
          <p14:tracePt t="31025" x="9467850" y="2019300"/>
          <p14:tracePt t="31042" x="9499600" y="2063750"/>
          <p14:tracePt t="31059" x="9531350" y="2101850"/>
          <p14:tracePt t="31075" x="9563100" y="2120900"/>
          <p14:tracePt t="31092" x="9626600" y="2159000"/>
          <p14:tracePt t="31109" x="9696450" y="2197100"/>
          <p14:tracePt t="31125" x="9766300" y="2228850"/>
          <p14:tracePt t="31142" x="9823450" y="2254250"/>
          <p14:tracePt t="31161" x="9899650" y="2279650"/>
          <p14:tracePt t="31175" x="9950450" y="2286000"/>
          <p14:tracePt t="31192" x="10001250" y="2298700"/>
          <p14:tracePt t="31209" x="10102850" y="2317750"/>
          <p14:tracePt t="31225" x="10229850" y="2317750"/>
          <p14:tracePt t="31242" x="10382250" y="2317750"/>
          <p14:tracePt t="31259" x="10515600" y="2317750"/>
          <p14:tracePt t="31275" x="10661650" y="2324100"/>
          <p14:tracePt t="31292" x="10775950" y="2324100"/>
          <p14:tracePt t="31309" x="10877550" y="2324100"/>
          <p14:tracePt t="31325" x="10966450" y="2324100"/>
          <p14:tracePt t="31343" x="11042650" y="2324100"/>
          <p14:tracePt t="31359" x="11087100" y="2324100"/>
          <p14:tracePt t="31376" x="11150600" y="2324100"/>
          <p14:tracePt t="31392" x="11245850" y="2311400"/>
          <p14:tracePt t="31410" x="11347450" y="2273300"/>
          <p14:tracePt t="31426" x="11436350" y="2228850"/>
          <p14:tracePt t="31442" x="11493500" y="2171700"/>
          <p14:tracePt t="31459" x="11525250" y="2120900"/>
          <p14:tracePt t="31476" x="11544300" y="2032000"/>
          <p14:tracePt t="31492" x="11557000" y="1905000"/>
          <p14:tracePt t="31509" x="11557000" y="1784350"/>
          <p14:tracePt t="31526" x="11531600" y="1663700"/>
          <p14:tracePt t="31544" x="11436350" y="1536700"/>
          <p14:tracePt t="31559" x="11391900" y="1498600"/>
          <p14:tracePt t="31576" x="11360150" y="1479550"/>
          <p14:tracePt t="31592" x="11341100" y="1473200"/>
          <p14:tracePt t="31609" x="11303000" y="1454150"/>
          <p14:tracePt t="31626" x="11201400" y="1441450"/>
          <p14:tracePt t="31643" x="11036300" y="1416050"/>
          <p14:tracePt t="31659" x="10845800" y="1384300"/>
          <p14:tracePt t="31676" x="10655300" y="1371600"/>
          <p14:tracePt t="31681" x="10560050" y="1371600"/>
          <p14:tracePt t="31693" x="10483850" y="1371600"/>
          <p14:tracePt t="31709" x="10375900" y="1371600"/>
          <p14:tracePt t="31726" x="10318750" y="1384300"/>
          <p14:tracePt t="31743" x="10280650" y="1435100"/>
          <p14:tracePt t="31759" x="10274300" y="1492250"/>
          <p14:tracePt t="31776" x="10267950" y="1543050"/>
          <p14:tracePt t="31793" x="10267950" y="1606550"/>
          <p14:tracePt t="31809" x="10267950" y="1657350"/>
          <p14:tracePt t="31826" x="10267950" y="1701800"/>
          <p14:tracePt t="31843" x="10267950" y="1727200"/>
          <p14:tracePt t="31859" x="10255250" y="1752600"/>
          <p14:tracePt t="31876" x="10255250" y="1765300"/>
          <p14:tracePt t="31893" x="10255250" y="1778000"/>
          <p14:tracePt t="31909" x="10255250" y="1790700"/>
          <p14:tracePt t="31927" x="10255250" y="1809750"/>
          <p14:tracePt t="31943" x="10255250" y="1835150"/>
          <p14:tracePt t="31959" x="10255250" y="1866900"/>
          <p14:tracePt t="31976" x="10248900" y="1898650"/>
          <p14:tracePt t="31993" x="10223500" y="1930400"/>
          <p14:tracePt t="32010" x="10217150" y="1943100"/>
          <p14:tracePt t="32026" x="10210800" y="1943100"/>
          <p14:tracePt t="32043" x="10204450" y="1943100"/>
          <p14:tracePt t="32060" x="10191750" y="1943100"/>
          <p14:tracePt t="32076" x="10172700" y="1943100"/>
          <p14:tracePt t="32093" x="10140950" y="1955800"/>
          <p14:tracePt t="32110" x="10115550" y="1974850"/>
          <p14:tracePt t="32126" x="10096500" y="1987550"/>
          <p14:tracePt t="32144" x="10077450" y="1987550"/>
          <p14:tracePt t="32160" x="10064750" y="1993900"/>
          <p14:tracePt t="32193" x="10052050" y="2006600"/>
          <p14:tracePt t="32210" x="10052050" y="2025650"/>
          <p14:tracePt t="32226" x="10045700" y="2051050"/>
          <p14:tracePt t="32243" x="10045700" y="2095500"/>
          <p14:tracePt t="32260" x="10045700" y="2133600"/>
          <p14:tracePt t="32277" x="10045700" y="2165350"/>
          <p14:tracePt t="32293" x="10045700" y="2203450"/>
          <p14:tracePt t="32310" x="10064750" y="2222500"/>
          <p14:tracePt t="32328" x="10083800" y="2241550"/>
          <p14:tracePt t="32343" x="10115550" y="2260600"/>
          <p14:tracePt t="32360" x="10185400" y="2279650"/>
          <p14:tracePt t="32377" x="10261600" y="2311400"/>
          <p14:tracePt t="32393" x="10363200" y="2336800"/>
          <p14:tracePt t="32410" x="10471150" y="2355850"/>
          <p14:tracePt t="32426" x="10572750" y="2355850"/>
          <p14:tracePt t="32443" x="10674350" y="2355850"/>
          <p14:tracePt t="32460" x="10763250" y="2330450"/>
          <p14:tracePt t="32476" x="10833100" y="2298700"/>
          <p14:tracePt t="32493" x="10871200" y="2286000"/>
          <p14:tracePt t="32510" x="10934700" y="2266950"/>
          <p14:tracePt t="32527" x="11036300" y="2241550"/>
          <p14:tracePt t="32543" x="11087100" y="2228850"/>
          <p14:tracePt t="32560" x="11125200" y="2216150"/>
          <p14:tracePt t="32577" x="11131550" y="2216150"/>
          <p14:tracePt t="32617" x="11150600" y="2216150"/>
          <p14:tracePt t="32627" x="11163300" y="2216150"/>
          <p14:tracePt t="32643" x="11201400" y="2216150"/>
          <p14:tracePt t="32660" x="11233150" y="2216150"/>
          <p14:tracePt t="32677" x="11271250" y="2228850"/>
          <p14:tracePt t="32682" x="11271250" y="2235200"/>
          <p14:tracePt t="32693" x="11283950" y="2241550"/>
          <p14:tracePt t="32710" x="11303000" y="2247900"/>
          <p14:tracePt t="32727" x="11328400" y="2260600"/>
          <p14:tracePt t="32743" x="11347450" y="2266950"/>
          <p14:tracePt t="32760" x="11353800" y="2266950"/>
          <p14:tracePt t="32777" x="11366500" y="2266950"/>
          <p14:tracePt t="32912" x="11360150" y="2266950"/>
          <p14:tracePt t="32920" x="11353800" y="2266950"/>
          <p14:tracePt t="32930" x="11334750" y="2266950"/>
          <p14:tracePt t="32945" x="11328400" y="2266950"/>
          <p14:tracePt t="32960" x="11309350" y="2266950"/>
          <p14:tracePt t="32977" x="11283950" y="2266950"/>
          <p14:tracePt t="32994" x="11258550" y="2266950"/>
          <p14:tracePt t="33010" x="11226800" y="2266950"/>
          <p14:tracePt t="33027" x="11201400" y="2266950"/>
          <p14:tracePt t="33044" x="11176000" y="2286000"/>
          <p14:tracePt t="33060" x="11156950" y="2311400"/>
          <p14:tracePt t="33077" x="11144250" y="2343150"/>
          <p14:tracePt t="33094" x="11144250" y="2349500"/>
          <p14:tracePt t="33127" x="11144250" y="2355850"/>
          <p14:tracePt t="33329" x="11131550" y="2343150"/>
          <p14:tracePt t="33337" x="11125200" y="2317750"/>
          <p14:tracePt t="33346" x="11118850" y="2305050"/>
          <p14:tracePt t="33361" x="11118850" y="2298700"/>
          <p14:tracePt t="33633" x="11112500" y="2298700"/>
          <p14:tracePt t="33657" x="11106150" y="2298700"/>
          <p14:tracePt t="34217" x="11099800" y="2298700"/>
          <p14:tracePt t="34281" x="11093450" y="2298700"/>
          <p14:tracePt t="34656" x="11074400" y="2305050"/>
          <p14:tracePt t="34665" x="11049000" y="2324100"/>
          <p14:tracePt t="34675" x="11036300" y="2336800"/>
          <p14:tracePt t="34682" x="11017250" y="2343150"/>
          <p14:tracePt t="34695" x="11004550" y="2362200"/>
          <p14:tracePt t="34785" x="10998200" y="2362200"/>
          <p14:tracePt t="34849" x="11004550" y="2362200"/>
          <p14:tracePt t="34866" x="11017250" y="2362200"/>
          <p14:tracePt t="35012" x="11023600" y="2362200"/>
          <p14:tracePt t="35153" x="11023600" y="2368550"/>
          <p14:tracePt t="35233" x="11023600" y="2374900"/>
          <p14:tracePt t="35257" x="11017250" y="2374900"/>
          <p14:tracePt t="35265" x="11010900" y="2374900"/>
          <p14:tracePt t="35272" x="11004550" y="2381250"/>
          <p14:tracePt t="35281" x="10985500" y="2393950"/>
          <p14:tracePt t="35296" x="10960100" y="2393950"/>
          <p14:tracePt t="35312" x="10909300" y="2400300"/>
          <p14:tracePt t="35330" x="10839450" y="2419350"/>
          <p14:tracePt t="35346" x="10788650" y="2425700"/>
          <p14:tracePt t="35362" x="10750550" y="2432050"/>
          <p14:tracePt t="35379" x="10718800" y="2451100"/>
          <p14:tracePt t="35396" x="10699750" y="2457450"/>
          <p14:tracePt t="35413" x="10687050" y="2463800"/>
          <p14:tracePt t="35429" x="10687050" y="2470150"/>
          <p14:tracePt t="35446" x="10680700" y="2470150"/>
          <p14:tracePt t="35464" x="10668000" y="2482850"/>
          <p14:tracePt t="35479" x="10642600" y="2514600"/>
          <p14:tracePt t="35496" x="10636250" y="2520950"/>
          <p14:tracePt t="35513" x="10629900" y="2527300"/>
          <p14:tracePt t="35625" x="10629900" y="2533650"/>
          <p14:tracePt t="35633" x="10642600" y="2520950"/>
          <p14:tracePt t="35641" x="10706100" y="2489200"/>
          <p14:tracePt t="35650" x="10769600" y="2463800"/>
          <p14:tracePt t="35663" x="10909300" y="2393950"/>
          <p14:tracePt t="35679" x="11061700" y="2311400"/>
          <p14:tracePt t="35696" x="11214100" y="2203450"/>
          <p14:tracePt t="35713" x="11309350" y="2127250"/>
          <p14:tracePt t="35730" x="11360150" y="2051050"/>
          <p14:tracePt t="35746" x="11385550" y="1993900"/>
          <p14:tracePt t="35763" x="11398250" y="1949450"/>
          <p14:tracePt t="35779" x="11404600" y="1943100"/>
          <p14:tracePt t="35825" x="11404600" y="1936750"/>
          <p14:tracePt t="35833" x="11404600" y="1924050"/>
          <p14:tracePt t="35849" x="11391900" y="1885950"/>
          <p14:tracePt t="35863" x="11353800" y="1835150"/>
          <p14:tracePt t="35880" x="11315700" y="1828800"/>
          <p14:tracePt t="35896" x="11264900" y="1816100"/>
          <p14:tracePt t="35913" x="11150600" y="1816100"/>
          <p14:tracePt t="35930" x="10991850" y="1822450"/>
          <p14:tracePt t="35946" x="10712450" y="1860550"/>
          <p14:tracePt t="35963" x="10185400" y="1962150"/>
          <p14:tracePt t="35980" x="9550400" y="2051050"/>
          <p14:tracePt t="35996" x="8693150" y="2171700"/>
          <p14:tracePt t="36013" x="7791450" y="2260600"/>
          <p14:tracePt t="36030" x="6864350" y="2368550"/>
          <p14:tracePt t="36047" x="5543550" y="2501900"/>
          <p14:tracePt t="36063" x="4787900" y="2514600"/>
          <p14:tracePt t="36081" x="4445000" y="2546350"/>
          <p14:tracePt t="36098" x="4419600" y="2571750"/>
          <p14:tracePt t="36113" x="4470400" y="2667000"/>
          <p14:tracePt t="36130" x="4591050" y="2755900"/>
          <p14:tracePt t="36147" x="4667250" y="2838450"/>
          <p14:tracePt t="36163" x="4711700" y="2901950"/>
          <p14:tracePt t="36180" x="4711700" y="2952750"/>
          <p14:tracePt t="36185" x="4711700" y="2984500"/>
          <p14:tracePt t="36197" x="4686300" y="3009900"/>
          <p14:tracePt t="36213" x="4635500" y="3073400"/>
          <p14:tracePt t="36230" x="4603750" y="3117850"/>
          <p14:tracePt t="36248" x="4540250" y="3181350"/>
          <p14:tracePt t="36263" x="4495800" y="3232150"/>
          <p14:tracePt t="36280" x="4432300" y="3276600"/>
          <p14:tracePt t="36297" x="4368800" y="3302000"/>
          <p14:tracePt t="36314" x="4279900" y="3321050"/>
          <p14:tracePt t="36330" x="4197350" y="3321050"/>
          <p14:tracePt t="36347" x="4159250" y="3321050"/>
          <p14:tracePt t="36363" x="4133850" y="3321050"/>
          <p14:tracePt t="36380" x="4114800" y="3314700"/>
          <p14:tracePt t="36397" x="4095750" y="3314700"/>
          <p14:tracePt t="36414" x="4070350" y="3314700"/>
          <p14:tracePt t="36430" x="4000500" y="3314700"/>
          <p14:tracePt t="36447" x="3873500" y="3365500"/>
          <p14:tracePt t="36464" x="3765550" y="3416300"/>
          <p14:tracePt t="36480" x="3606800" y="3486150"/>
          <p14:tracePt t="36497" x="3282950" y="3632200"/>
          <p14:tracePt t="36513" x="2901950" y="3746500"/>
          <p14:tracePt t="36530" x="2641600" y="3816350"/>
          <p14:tracePt t="36547" x="2482850" y="3841750"/>
          <p14:tracePt t="36564" x="2425700" y="3841750"/>
          <p14:tracePt t="36580" x="2393950" y="3841750"/>
          <p14:tracePt t="36597" x="2368550" y="3841750"/>
          <p14:tracePt t="36614" x="2362200" y="3841750"/>
          <p14:tracePt t="36630" x="2330450" y="3841750"/>
          <p14:tracePt t="36648" x="2184400" y="3816350"/>
          <p14:tracePt t="36664" x="2038350" y="3778250"/>
          <p14:tracePt t="36680" x="1905000" y="3765550"/>
          <p14:tracePt t="36697" x="1822450" y="3765550"/>
          <p14:tracePt t="36714" x="1790700" y="3778250"/>
          <p14:tracePt t="36731" x="1765300" y="3803650"/>
          <p14:tracePt t="36747" x="1739900" y="3835400"/>
          <p14:tracePt t="36764" x="1701800" y="3886200"/>
          <p14:tracePt t="36780" x="1619250" y="3937000"/>
          <p14:tracePt t="36797" x="1524000" y="3987800"/>
          <p14:tracePt t="36814" x="1428750" y="4025900"/>
          <p14:tracePt t="36832" x="1333500" y="4057650"/>
          <p14:tracePt t="36848" x="1314450" y="4057650"/>
          <p14:tracePt t="36864" x="1308100" y="4064000"/>
          <p14:tracePt t="36880" x="1308100" y="4076700"/>
          <p14:tracePt t="36897" x="1289050" y="4095750"/>
          <p14:tracePt t="36914" x="1282700" y="4108450"/>
          <p14:tracePt t="36931" x="1276350" y="4114800"/>
          <p14:tracePt t="37073" x="1276350" y="4108450"/>
          <p14:tracePt t="37081" x="1276350" y="4083050"/>
          <p14:tracePt t="37089" x="1276350" y="4057650"/>
          <p14:tracePt t="37099" x="1282700" y="4013200"/>
          <p14:tracePt t="37114" x="1327150" y="3898900"/>
          <p14:tracePt t="37131" x="1390650" y="3784600"/>
          <p14:tracePt t="37147" x="1422400" y="3727450"/>
          <p14:tracePt t="37164" x="1422400" y="3702050"/>
          <p14:tracePt t="37257" x="1409700" y="3708400"/>
          <p14:tracePt t="37273" x="1409700" y="3721100"/>
          <p14:tracePt t="37289" x="1409700" y="3727450"/>
          <p14:tracePt t="37297" x="1403350" y="3727450"/>
          <p14:tracePt t="37305" x="1397000" y="3733800"/>
          <p14:tracePt t="37337" x="1397000" y="3740150"/>
          <p14:tracePt t="37345" x="1390650" y="3746500"/>
          <p14:tracePt t="37369" x="1390650" y="3759200"/>
          <p14:tracePt t="37377" x="1377950" y="3771900"/>
          <p14:tracePt t="37395" x="1371600" y="3784600"/>
          <p14:tracePt t="37409" x="1365250" y="3790950"/>
          <p14:tracePt t="37420" x="1365250" y="3797300"/>
          <p14:tracePt t="37431" x="1358900" y="3810000"/>
          <p14:tracePt t="37448" x="1346200" y="3816350"/>
          <p14:tracePt t="37464" x="1346200" y="3822700"/>
          <p14:tracePt t="37481" x="1339850" y="3829050"/>
          <p14:tracePt t="37498" x="1333500" y="3835400"/>
          <p14:tracePt t="37649" x="1339850" y="3835400"/>
          <p14:tracePt t="37657" x="1358900" y="3835400"/>
          <p14:tracePt t="37666" x="1365250" y="3829050"/>
          <p14:tracePt t="37681" x="1384300" y="3816350"/>
          <p14:tracePt t="37698" x="1403350" y="3803650"/>
          <p14:tracePt t="37715" x="1403350" y="3797300"/>
          <p14:tracePt t="37732" x="1409700" y="3797300"/>
          <p14:tracePt t="37961" x="1409700" y="3803650"/>
          <p14:tracePt t="37971" x="1403350" y="3803650"/>
          <p14:tracePt t="37981" x="1403350" y="3810000"/>
          <p14:tracePt t="37998" x="1377950" y="3816350"/>
          <p14:tracePt t="38016" x="1358900" y="3822700"/>
          <p14:tracePt t="38032" x="1339850" y="3829050"/>
          <p14:tracePt t="38065" x="1327150" y="3835400"/>
          <p14:tracePt t="38082" x="1308100" y="3841750"/>
          <p14:tracePt t="38098" x="1301750" y="3848100"/>
          <p14:tracePt t="38115" x="1282700" y="3854450"/>
          <p14:tracePt t="38148" x="1276350" y="3854450"/>
          <p14:tracePt t="38321" x="1276350" y="3860800"/>
          <p14:tracePt t="38329" x="1282700" y="3860800"/>
          <p14:tracePt t="38338" x="1308100" y="3854450"/>
          <p14:tracePt t="38349" x="1320800" y="3854450"/>
          <p14:tracePt t="38365" x="1339850" y="3841750"/>
          <p14:tracePt t="38382" x="1371600" y="3835400"/>
          <p14:tracePt t="38400" x="1409700" y="3835400"/>
          <p14:tracePt t="38415" x="1435100" y="3835400"/>
          <p14:tracePt t="38432" x="1460500" y="3829050"/>
          <p14:tracePt t="38449" x="1511300" y="3810000"/>
          <p14:tracePt t="38465" x="1574800" y="3803650"/>
          <p14:tracePt t="38482" x="1612900" y="3784600"/>
          <p14:tracePt t="38498" x="1631950" y="3784600"/>
          <p14:tracePt t="38515" x="1651000" y="3784600"/>
          <p14:tracePt t="38532" x="1670050" y="3784600"/>
          <p14:tracePt t="38548" x="1701800" y="3784600"/>
          <p14:tracePt t="38565" x="1727200" y="3784600"/>
          <p14:tracePt t="38582" x="1739900" y="3784600"/>
          <p14:tracePt t="38599" x="1765300" y="3784600"/>
          <p14:tracePt t="38615" x="1778000" y="3784600"/>
          <p14:tracePt t="38632" x="1822450" y="3784600"/>
          <p14:tracePt t="38649" x="1885950" y="3752850"/>
          <p14:tracePt t="38665" x="1955800" y="3727450"/>
          <p14:tracePt t="38682" x="2044700" y="3670300"/>
          <p14:tracePt t="38699" x="2178050" y="3581400"/>
          <p14:tracePt t="38716" x="2286000" y="3486150"/>
          <p14:tracePt t="38732" x="2425700" y="3371850"/>
          <p14:tracePt t="38749" x="2641600" y="3213100"/>
          <p14:tracePt t="38766" x="2832100" y="3041650"/>
          <p14:tracePt t="38782" x="2908300" y="2921000"/>
          <p14:tracePt t="38802" x="2978150" y="2774950"/>
          <p14:tracePt t="38816" x="3028950" y="2724150"/>
          <p14:tracePt t="38832" x="3098800" y="2667000"/>
          <p14:tracePt t="38849" x="3206750" y="2616200"/>
          <p14:tracePt t="38866" x="3295650" y="2559050"/>
          <p14:tracePt t="38882" x="3365500" y="2520950"/>
          <p14:tracePt t="38899" x="3422650" y="2482850"/>
          <p14:tracePt t="38916" x="3498850" y="2457450"/>
          <p14:tracePt t="38932" x="3543300" y="2438400"/>
          <p14:tracePt t="38949" x="3581400" y="2419350"/>
          <p14:tracePt t="38966" x="3632200" y="2400300"/>
          <p14:tracePt t="38982" x="3663950" y="2374900"/>
          <p14:tracePt t="39000" x="3714750" y="2336800"/>
          <p14:tracePt t="39016" x="3765550" y="2324100"/>
          <p14:tracePt t="39032" x="3835400" y="2298700"/>
          <p14:tracePt t="39049" x="3905250" y="2266950"/>
          <p14:tracePt t="39066" x="3937000" y="2254250"/>
          <p14:tracePt t="39084" x="4000500" y="2216150"/>
          <p14:tracePt t="39099" x="4025900" y="2190750"/>
          <p14:tracePt t="39116" x="4051300" y="2165350"/>
          <p14:tracePt t="39133" x="4057650" y="2159000"/>
          <p14:tracePt t="39170" x="4064000" y="2152650"/>
          <p14:tracePt t="39183" x="4064000" y="2139950"/>
          <p14:tracePt t="39199" x="4064000" y="2114550"/>
          <p14:tracePt t="39216" x="4064000" y="2101850"/>
          <p14:tracePt t="39233" x="4064000" y="2095500"/>
          <p14:tracePt t="39249" x="4064000" y="2089150"/>
          <p14:tracePt t="39266" x="4051300" y="2089150"/>
          <p14:tracePt t="39283" x="4019550" y="2089150"/>
          <p14:tracePt t="39299" x="3981450" y="2089150"/>
          <p14:tracePt t="39316" x="3956050" y="2089150"/>
          <p14:tracePt t="39333" x="3924300" y="2089150"/>
          <p14:tracePt t="39349" x="3898900" y="2095500"/>
          <p14:tracePt t="39366" x="3867150" y="2101850"/>
          <p14:tracePt t="39383" x="3841750" y="2114550"/>
          <p14:tracePt t="39400" x="3829050" y="2114550"/>
          <p14:tracePt t="39416" x="3803650" y="2133600"/>
          <p14:tracePt t="39433" x="3778250" y="2146300"/>
          <p14:tracePt t="39450" x="3765550" y="2152650"/>
          <p14:tracePt t="39466" x="3759200" y="2159000"/>
          <p14:tracePt t="39522" x="3746500" y="2159000"/>
          <p14:tracePt t="39529" x="3746500" y="2165350"/>
          <p14:tracePt t="39538" x="3740150" y="2165350"/>
          <p14:tracePt t="39549" x="3733800" y="2165350"/>
          <p14:tracePt t="39566" x="3714750" y="2178050"/>
          <p14:tracePt t="39584" x="3695700" y="2190750"/>
          <p14:tracePt t="39600" x="3683000" y="2197100"/>
          <p14:tracePt t="39616" x="3670300" y="2197100"/>
          <p14:tracePt t="39633" x="3638550" y="2203450"/>
          <p14:tracePt t="39650" x="3600450" y="2203450"/>
          <p14:tracePt t="39666" x="3543300" y="2216150"/>
          <p14:tracePt t="39683" x="3486150" y="2222500"/>
          <p14:tracePt t="39690" x="3467100" y="2222500"/>
          <p14:tracePt t="39700" x="3435350" y="2222500"/>
          <p14:tracePt t="39716" x="3352800" y="2222500"/>
          <p14:tracePt t="39733" x="3168650" y="2222500"/>
          <p14:tracePt t="39750" x="2971800" y="2222500"/>
          <p14:tracePt t="39766" x="2787650" y="2247900"/>
          <p14:tracePt t="39784" x="2552700" y="2324100"/>
          <p14:tracePt t="39800" x="2413000" y="2400300"/>
          <p14:tracePt t="39817" x="2273300" y="2508250"/>
          <p14:tracePt t="39833" x="2139950" y="2616200"/>
          <p14:tracePt t="39850" x="1987550" y="2749550"/>
          <p14:tracePt t="39867" x="1803400" y="2901950"/>
          <p14:tracePt t="39883" x="1587500" y="3048000"/>
          <p14:tracePt t="39900" x="1428750" y="3162300"/>
          <p14:tracePt t="39917" x="1320800" y="3244850"/>
          <p14:tracePt t="39933" x="1206500" y="3321050"/>
          <p14:tracePt t="39950" x="1104900" y="3416300"/>
          <p14:tracePt t="39968" x="990600" y="3581400"/>
          <p14:tracePt t="39984" x="958850" y="3676650"/>
          <p14:tracePt t="40000" x="946150" y="3721100"/>
          <p14:tracePt t="40017" x="946150" y="3740150"/>
          <p14:tracePt t="40033" x="946150" y="3752850"/>
          <p14:tracePt t="40116" x="946150" y="3759200"/>
          <p14:tracePt t="40122" x="977900" y="3759200"/>
          <p14:tracePt t="40133" x="1041400" y="3759200"/>
          <p14:tracePt t="40150" x="1193800" y="3759200"/>
          <p14:tracePt t="40168" x="1574800" y="3733800"/>
          <p14:tracePt t="40183" x="1898650" y="3714750"/>
          <p14:tracePt t="40200" x="2159000" y="3670300"/>
          <p14:tracePt t="40217" x="2432050" y="3600450"/>
          <p14:tracePt t="40234" x="2578100" y="3511550"/>
          <p14:tracePt t="40250" x="2698750" y="3403600"/>
          <p14:tracePt t="40267" x="2800350" y="3321050"/>
          <p14:tracePt t="40284" x="2901950" y="3251200"/>
          <p14:tracePt t="40301" x="3003550" y="3200400"/>
          <p14:tracePt t="40317" x="3105150" y="3143250"/>
          <p14:tracePt t="40334" x="3206750" y="3073400"/>
          <p14:tracePt t="40350" x="3327400" y="2997200"/>
          <p14:tracePt t="40369" x="3505200" y="2876550"/>
          <p14:tracePt t="40384" x="3594100" y="2806700"/>
          <p14:tracePt t="40400" x="3676650" y="2749550"/>
          <p14:tracePt t="40417" x="3695700" y="2724150"/>
          <p14:tracePt t="40434" x="3708400" y="2692400"/>
          <p14:tracePt t="40450" x="3727450" y="2647950"/>
          <p14:tracePt t="40467" x="3746500" y="2628900"/>
          <p14:tracePt t="40484" x="3771900" y="2597150"/>
          <p14:tracePt t="40500" x="3790950" y="2578100"/>
          <p14:tracePt t="40577" x="3765550" y="2578100"/>
          <p14:tracePt t="40585" x="3740150" y="2578100"/>
          <p14:tracePt t="40593" x="3683000" y="2590800"/>
          <p14:tracePt t="40601" x="3632200" y="2603500"/>
          <p14:tracePt t="40617" x="3543300" y="2641600"/>
          <p14:tracePt t="40634" x="3416300" y="2711450"/>
          <p14:tracePt t="40651" x="3181350" y="2819400"/>
          <p14:tracePt t="40667" x="2838450" y="2965450"/>
          <p14:tracePt t="40684" x="2501900" y="3098800"/>
          <p14:tracePt t="40688" x="2368550" y="3168650"/>
          <p14:tracePt t="40701" x="2247900" y="3200400"/>
          <p14:tracePt t="40717" x="2139950" y="3251200"/>
          <p14:tracePt t="40734" x="2127250" y="3263900"/>
          <p14:tracePt t="40786" x="2120900" y="3263900"/>
          <p14:tracePt t="40793" x="2114550" y="3276600"/>
          <p14:tracePt t="40802" x="2114550" y="3289300"/>
          <p14:tracePt t="40817" x="2101850" y="3327400"/>
          <p14:tracePt t="40834" x="2095500" y="3371850"/>
          <p14:tracePt t="40851" x="2089150" y="3409950"/>
          <p14:tracePt t="40921" x="2089150" y="3416300"/>
          <p14:tracePt t="40929" x="2108200" y="3422650"/>
          <p14:tracePt t="40938" x="2159000" y="3422650"/>
          <p14:tracePt t="40952" x="2298700" y="3429000"/>
          <p14:tracePt t="40968" x="2463800" y="3416300"/>
          <p14:tracePt t="40984" x="2603500" y="3384550"/>
          <p14:tracePt t="41001" x="2762250" y="3333750"/>
          <p14:tracePt t="41018" x="2882900" y="3282950"/>
          <p14:tracePt t="41034" x="2997200" y="3219450"/>
          <p14:tracePt t="41051" x="3111500" y="3136900"/>
          <p14:tracePt t="41068" x="3206750" y="3060700"/>
          <p14:tracePt t="41084" x="3321050" y="2971800"/>
          <p14:tracePt t="41101" x="3403600" y="2901950"/>
          <p14:tracePt t="41118" x="3473450" y="2832100"/>
          <p14:tracePt t="41134" x="3517900" y="2768600"/>
          <p14:tracePt t="41152" x="3619500" y="2679700"/>
          <p14:tracePt t="41168" x="3676650" y="2603500"/>
          <p14:tracePt t="41185" x="3714750" y="2520950"/>
          <p14:tracePt t="41201" x="3752850" y="2406650"/>
          <p14:tracePt t="41218" x="3790950" y="2324100"/>
          <p14:tracePt t="41234" x="3841750" y="2247900"/>
          <p14:tracePt t="41251" x="3879850" y="2209800"/>
          <p14:tracePt t="41268" x="3905250" y="2197100"/>
          <p14:tracePt t="41285" x="3937000" y="2190750"/>
          <p14:tracePt t="41301" x="3962400" y="2184400"/>
          <p14:tracePt t="41318" x="3994150" y="2178050"/>
          <p14:tracePt t="41335" x="4044950" y="2159000"/>
          <p14:tracePt t="41352" x="4133850" y="2133600"/>
          <p14:tracePt t="41368" x="4210050" y="2127250"/>
          <p14:tracePt t="41385" x="4286250" y="2114550"/>
          <p14:tracePt t="41401" x="4330700" y="2114550"/>
          <p14:tracePt t="41418" x="4368800" y="2114550"/>
          <p14:tracePt t="41435" x="4394200" y="2108200"/>
          <p14:tracePt t="41451" x="4419600" y="2108200"/>
          <p14:tracePt t="41468" x="4438650" y="2108200"/>
          <p14:tracePt t="41485" x="4445000" y="2108200"/>
          <p14:tracePt t="41537" x="4451350" y="2101850"/>
          <p14:tracePt t="41545" x="4457700" y="2095500"/>
          <p14:tracePt t="41554" x="4464050" y="2082800"/>
          <p14:tracePt t="41568" x="4464050" y="2063750"/>
          <p14:tracePt t="41585" x="4464050" y="2051050"/>
          <p14:tracePt t="41601" x="4457700" y="2032000"/>
          <p14:tracePt t="41618" x="4432300" y="2006600"/>
          <p14:tracePt t="41635" x="4400550" y="1968500"/>
          <p14:tracePt t="41651" x="4375150" y="1936750"/>
          <p14:tracePt t="41668" x="4368800" y="1911350"/>
          <p14:tracePt t="41685" x="4343400" y="1911350"/>
          <p14:tracePt t="41690" x="4337050" y="1911350"/>
          <p14:tracePt t="41701" x="4311650" y="1911350"/>
          <p14:tracePt t="41718" x="4235450" y="1917700"/>
          <p14:tracePt t="41736" x="4140200" y="1974850"/>
          <p14:tracePt t="41752" x="4095750" y="2012950"/>
          <p14:tracePt t="41768" x="4044950" y="2044700"/>
          <p14:tracePt t="41785" x="3987800" y="2070100"/>
          <p14:tracePt t="41801" x="3905250" y="2101850"/>
          <p14:tracePt t="41818" x="3778250" y="2165350"/>
          <p14:tracePt t="41835" x="3575050" y="2260600"/>
          <p14:tracePt t="41852" x="3295650" y="2393950"/>
          <p14:tracePt t="41868" x="2933700" y="2552700"/>
          <p14:tracePt t="41885" x="2616200" y="2717800"/>
          <p14:tracePt t="41902" x="2355850" y="2851150"/>
          <p14:tracePt t="41918" x="2165350" y="2927350"/>
          <p14:tracePt t="41937" x="2000250" y="3003550"/>
          <p14:tracePt t="41952" x="1949450" y="3035300"/>
          <p14:tracePt t="41968" x="1911350" y="3035300"/>
          <p14:tracePt t="41985" x="1866900" y="3060700"/>
          <p14:tracePt t="42002" x="1835150" y="3086100"/>
          <p14:tracePt t="42019" x="1822450" y="3098800"/>
          <p14:tracePt t="42035" x="1809750" y="3124200"/>
          <p14:tracePt t="42052" x="1803400" y="3136900"/>
          <p14:tracePt t="42069" x="1797050" y="3149600"/>
          <p14:tracePt t="42085" x="1790700" y="3162300"/>
          <p14:tracePt t="42102" x="1784350" y="3168650"/>
          <p14:tracePt t="42185" x="1809750" y="3155950"/>
          <p14:tracePt t="42193" x="1841500" y="3130550"/>
          <p14:tracePt t="42202" x="1879600" y="3105150"/>
          <p14:tracePt t="42218" x="1949450" y="3067050"/>
          <p14:tracePt t="42235" x="2032000" y="3035300"/>
          <p14:tracePt t="42252" x="2178050" y="3003550"/>
          <p14:tracePt t="42269" x="2355850" y="2933700"/>
          <p14:tracePt t="42285" x="2514600" y="2863850"/>
          <p14:tracePt t="42302" x="2654300" y="2781300"/>
          <p14:tracePt t="42319" x="2787650" y="2673350"/>
          <p14:tracePt t="42336" x="2921000" y="2584450"/>
          <p14:tracePt t="42352" x="3086100" y="2495550"/>
          <p14:tracePt t="42369" x="3238500" y="2419350"/>
          <p14:tracePt t="42385" x="3314700" y="2330450"/>
          <p14:tracePt t="42402" x="3346450" y="2260600"/>
          <p14:tracePt t="42419" x="3390900" y="2184400"/>
          <p14:tracePt t="42436" x="3448050" y="2133600"/>
          <p14:tracePt t="42452" x="3530600" y="2089150"/>
          <p14:tracePt t="42469" x="3587750" y="2070100"/>
          <p14:tracePt t="42486" x="3625850" y="2057400"/>
          <p14:tracePt t="42502" x="3651250" y="2038350"/>
          <p14:tracePt t="42519" x="3663950" y="2032000"/>
          <p14:tracePt t="42579" x="3644900" y="2032000"/>
          <p14:tracePt t="42586" x="3606800" y="2032000"/>
          <p14:tracePt t="42594" x="3575050" y="2032000"/>
          <p14:tracePt t="42602" x="3524250" y="2038350"/>
          <p14:tracePt t="42619" x="3384550" y="2089150"/>
          <p14:tracePt t="42636" x="3219450" y="2171700"/>
          <p14:tracePt t="42652" x="3054350" y="2273300"/>
          <p14:tracePt t="42669" x="2901950" y="2406650"/>
          <p14:tracePt t="42686" x="2736850" y="2527300"/>
          <p14:tracePt t="42693" x="2647950" y="2603500"/>
          <p14:tracePt t="42703" x="2584450" y="2654300"/>
          <p14:tracePt t="42721" x="2400300" y="2781300"/>
          <p14:tracePt t="42736" x="2292350" y="2857500"/>
          <p14:tracePt t="42752" x="2190750" y="2952750"/>
          <p14:tracePt t="42769" x="2089150" y="3054350"/>
          <p14:tracePt t="42786" x="2019300" y="3143250"/>
          <p14:tracePt t="42803" x="1962150" y="3194050"/>
          <p14:tracePt t="42819" x="1917700" y="3244850"/>
          <p14:tracePt t="42836" x="1879600" y="3270250"/>
          <p14:tracePt t="42853" x="1854200" y="3282950"/>
          <p14:tracePt t="42869" x="1816100" y="3289300"/>
          <p14:tracePt t="42886" x="1784350" y="3308350"/>
          <p14:tracePt t="42903" x="1758950" y="3327400"/>
          <p14:tracePt t="42920" x="1739900" y="3346450"/>
          <p14:tracePt t="42936" x="1733550" y="3359150"/>
          <p14:tracePt t="42953" x="1733550" y="3365500"/>
          <p14:tracePt t="42969" x="1727200" y="3371850"/>
          <p14:tracePt t="43003" x="1720850" y="3378200"/>
          <p14:tracePt t="43019" x="1714500" y="3390900"/>
          <p14:tracePt t="43036" x="1701800" y="3403600"/>
          <p14:tracePt t="43053" x="1695450" y="3409950"/>
          <p14:tracePt t="43086" x="1695450" y="3416300"/>
          <p14:tracePt t="43103" x="1689100" y="3422650"/>
          <p14:tracePt t="43119" x="1682750" y="3429000"/>
          <p14:tracePt t="43136" x="1676400" y="3441700"/>
          <p14:tracePt t="43169" x="1663700" y="3454400"/>
          <p14:tracePt t="43186" x="1657350" y="3467100"/>
          <p14:tracePt t="43192" x="1651000" y="3473450"/>
          <p14:tracePt t="43203" x="1644650" y="3486150"/>
          <p14:tracePt t="43220" x="1631950" y="3505200"/>
          <p14:tracePt t="43236" x="1619250" y="3530600"/>
          <p14:tracePt t="43253" x="1606550" y="3549650"/>
          <p14:tracePt t="43270" x="1600200" y="3575050"/>
          <p14:tracePt t="43286" x="1593850" y="3594100"/>
          <p14:tracePt t="43304" x="1581150" y="3613150"/>
          <p14:tracePt t="43320" x="1581150" y="3619500"/>
          <p14:tracePt t="43336" x="1574800" y="3632200"/>
          <p14:tracePt t="43410" x="1574800" y="3638550"/>
          <p14:tracePt t="43417" x="1600200" y="3632200"/>
          <p14:tracePt t="43427" x="1651000" y="3587750"/>
          <p14:tracePt t="43436" x="1727200" y="3530600"/>
          <p14:tracePt t="43453" x="2032000" y="3333750"/>
          <p14:tracePt t="43470" x="2603500" y="2940050"/>
          <p14:tracePt t="43487" x="3105150" y="2463800"/>
          <p14:tracePt t="43504" x="3594100" y="1892300"/>
          <p14:tracePt t="43520" x="3797300" y="1682750"/>
          <p14:tracePt t="43537" x="3937000" y="1593850"/>
          <p14:tracePt t="43553" x="4051300" y="1574800"/>
          <p14:tracePt t="43569" x="4146550" y="1562100"/>
          <p14:tracePt t="43586" x="4210050" y="1549400"/>
          <p14:tracePt t="43603" x="4248150" y="1543050"/>
          <p14:tracePt t="43620" x="4273550" y="1543050"/>
          <p14:tracePt t="43637" x="4279900" y="1543050"/>
          <p14:tracePt t="43653" x="4298950" y="1543050"/>
          <p14:tracePt t="43670" x="4318000" y="1543050"/>
          <p14:tracePt t="43687" x="4343400" y="1543050"/>
          <p14:tracePt t="43691" x="4356100" y="1543050"/>
          <p14:tracePt t="43704" x="4381500" y="1543050"/>
          <p14:tracePt t="43720" x="4387850" y="1543050"/>
          <p14:tracePt t="43754" x="4394200" y="1543050"/>
          <p14:tracePt t="43770" x="4394200" y="1587500"/>
          <p14:tracePt t="43787" x="4387850" y="1631950"/>
          <p14:tracePt t="43803" x="4324350" y="1701800"/>
          <p14:tracePt t="43820" x="4222750" y="1809750"/>
          <p14:tracePt t="43837" x="4102100" y="1905000"/>
          <p14:tracePt t="43854" x="3956050" y="2006600"/>
          <p14:tracePt t="43870" x="3740150" y="2165350"/>
          <p14:tracePt t="43887" x="3562350" y="2279650"/>
          <p14:tracePt t="43904" x="3244850" y="2425700"/>
          <p14:tracePt t="43920" x="3079750" y="2495550"/>
          <p14:tracePt t="43937" x="2990850" y="2552700"/>
          <p14:tracePt t="43954" x="2959100" y="2590800"/>
          <p14:tracePt t="43971" x="2933700" y="2635250"/>
          <p14:tracePt t="43987" x="2901950" y="2667000"/>
          <p14:tracePt t="44004" x="2832100" y="2724150"/>
          <p14:tracePt t="44020" x="2724150" y="2774950"/>
          <p14:tracePt t="44037" x="2616200" y="2819400"/>
          <p14:tracePt t="44054" x="2520950" y="2857500"/>
          <p14:tracePt t="44070" x="2457450" y="2895600"/>
          <p14:tracePt t="44088" x="2387600" y="2952750"/>
          <p14:tracePt t="44104" x="2349500" y="3009900"/>
          <p14:tracePt t="44120" x="2305050" y="3098800"/>
          <p14:tracePt t="44137" x="2260600" y="3175000"/>
          <p14:tracePt t="44154" x="2216150" y="3238500"/>
          <p14:tracePt t="44170" x="2165350" y="3263900"/>
          <p14:tracePt t="44187" x="2108200" y="3282950"/>
          <p14:tracePt t="44194" x="2089150" y="3289300"/>
          <p14:tracePt t="44204" x="2076450" y="3289300"/>
          <p14:tracePt t="44220" x="2063750" y="3289300"/>
          <p14:tracePt t="44243" x="2057400" y="3295650"/>
          <p14:tracePt t="44258" x="2057400" y="3302000"/>
          <p14:tracePt t="44274" x="2063750" y="3308350"/>
          <p14:tracePt t="44288" x="2101850" y="3321050"/>
          <p14:tracePt t="44304" x="2139950" y="3321050"/>
          <p14:tracePt t="44321" x="2260600" y="3321050"/>
          <p14:tracePt t="44337" x="2489200" y="3276600"/>
          <p14:tracePt t="44354" x="2844800" y="3194050"/>
          <p14:tracePt t="44371" x="3187700" y="3105150"/>
          <p14:tracePt t="44387" x="3403600" y="3060700"/>
          <p14:tracePt t="44404" x="3524250" y="3041650"/>
          <p14:tracePt t="44421" x="3619500" y="3035300"/>
          <p14:tracePt t="44437" x="3746500" y="3035300"/>
          <p14:tracePt t="44454" x="3968750" y="3035300"/>
          <p14:tracePt t="44473" x="4540250" y="3035300"/>
          <p14:tracePt t="44488" x="4845050" y="3048000"/>
          <p14:tracePt t="44504" x="5060950" y="3073400"/>
          <p14:tracePt t="44521" x="5194300" y="3105150"/>
          <p14:tracePt t="44537" x="5295900" y="3136900"/>
          <p14:tracePt t="44554" x="5353050" y="3149600"/>
          <p14:tracePt t="44571" x="5397500" y="3149600"/>
          <p14:tracePt t="44604" x="5403850" y="3155950"/>
          <p14:tracePt t="44642" x="5397500" y="3155950"/>
          <p14:tracePt t="44649" x="5391150" y="3155950"/>
          <p14:tracePt t="44681" x="5378450" y="3155950"/>
          <p14:tracePt t="45098" x="5372100" y="3155950"/>
          <p14:tracePt t="45105" x="5353050" y="3155950"/>
          <p14:tracePt t="45114" x="5334000" y="3155950"/>
          <p14:tracePt t="45122" x="5308600" y="3155950"/>
          <p14:tracePt t="45138" x="5276850" y="3149600"/>
          <p14:tracePt t="45155" x="5232400" y="3143250"/>
          <p14:tracePt t="45171" x="5143500" y="3124200"/>
          <p14:tracePt t="45188" x="5003800" y="3092450"/>
          <p14:tracePt t="45194" x="4933950" y="3067050"/>
          <p14:tracePt t="45205" x="4864100" y="3041650"/>
          <p14:tracePt t="45221" x="4679950" y="2971800"/>
          <p14:tracePt t="45238" x="4527550" y="2901950"/>
          <p14:tracePt t="45255" x="4381500" y="2838450"/>
          <p14:tracePt t="45272" x="4165600" y="2762250"/>
          <p14:tracePt t="45288" x="3949700" y="2705100"/>
          <p14:tracePt t="45305" x="3638550" y="2616200"/>
          <p14:tracePt t="45321" x="3346450" y="2540000"/>
          <p14:tracePt t="45338" x="3206750" y="2514600"/>
          <p14:tracePt t="45355" x="3175000" y="2508250"/>
          <p14:tracePt t="45371" x="3168650" y="2508250"/>
          <p14:tracePt t="45388" x="3162300" y="2508250"/>
          <p14:tracePt t="45405" x="3149600" y="2508250"/>
          <p14:tracePt t="45422" x="3130550" y="2533650"/>
          <p14:tracePt t="45438" x="3098800" y="2571750"/>
          <p14:tracePt t="45457" x="3086100" y="2609850"/>
          <p14:tracePt t="45472" x="3073400" y="2616200"/>
          <p14:tracePt t="45488" x="3073400" y="2622550"/>
          <p14:tracePt t="45554" x="3073400" y="2628900"/>
          <p14:tracePt t="45617" x="3073400" y="2641600"/>
          <p14:tracePt t="45642" x="3073400" y="2647950"/>
          <p14:tracePt t="46026" x="3124200" y="2673350"/>
          <p14:tracePt t="46034" x="3200400" y="2686050"/>
          <p14:tracePt t="46042" x="3321050" y="2698750"/>
          <p14:tracePt t="46057" x="3581400" y="2743200"/>
          <p14:tracePt t="46072" x="3911600" y="2743200"/>
          <p14:tracePt t="46089" x="4140200" y="2743200"/>
          <p14:tracePt t="46105" x="4292600" y="2743200"/>
          <p14:tracePt t="46122" x="4387850" y="2743200"/>
          <p14:tracePt t="46139" x="4508500" y="2730500"/>
          <p14:tracePt t="46156" x="4654550" y="2711450"/>
          <p14:tracePt t="46172" x="4787900" y="2711450"/>
          <p14:tracePt t="46189" x="4870450" y="2711450"/>
          <p14:tracePt t="46195" x="4876800" y="2711450"/>
          <p14:tracePt t="46206" x="4902200" y="2711450"/>
          <p14:tracePt t="46222" x="4908550" y="2717800"/>
          <p14:tracePt t="46240" x="4921250" y="2730500"/>
          <p14:tracePt t="46256" x="4921250" y="2743200"/>
          <p14:tracePt t="46272" x="4921250" y="2774950"/>
          <p14:tracePt t="46289" x="4889500" y="2800350"/>
          <p14:tracePt t="46306" x="4889500" y="2819400"/>
          <p14:tracePt t="46322" x="4883150" y="2838450"/>
          <p14:tracePt t="46339" x="4870450" y="2870200"/>
          <p14:tracePt t="46356" x="4864100" y="2895600"/>
          <p14:tracePt t="46372" x="4851400" y="2921000"/>
          <p14:tracePt t="46389" x="4845050" y="2940050"/>
          <p14:tracePt t="46406" x="4845050" y="2952750"/>
          <p14:tracePt t="46439" x="4845050" y="2965450"/>
          <p14:tracePt t="46456" x="4845050" y="2984500"/>
          <p14:tracePt t="46472" x="4857750" y="2997200"/>
          <p14:tracePt t="46489" x="4864100" y="3003550"/>
          <p14:tracePt t="46506" x="4883150" y="3016250"/>
          <p14:tracePt t="46523" x="4902200" y="3022600"/>
          <p14:tracePt t="46539" x="4921250" y="3041650"/>
          <p14:tracePt t="46556" x="4933950" y="3054350"/>
          <p14:tracePt t="46572" x="4959350" y="3067050"/>
          <p14:tracePt t="46606" x="4965700" y="3079750"/>
          <p14:tracePt t="46623" x="4972050" y="3086100"/>
          <p14:tracePt t="46640" x="4984750" y="3098800"/>
          <p14:tracePt t="46858" x="5003800" y="3098800"/>
          <p14:tracePt t="46867" x="5010150" y="3098800"/>
          <p14:tracePt t="46873" x="5022850" y="3098800"/>
          <p14:tracePt t="46889" x="5029200" y="3098800"/>
          <p14:tracePt t="46906" x="5035550" y="3098800"/>
          <p14:tracePt t="46923" x="5048250" y="3098800"/>
          <p14:tracePt t="47202" x="5054600" y="3105150"/>
          <p14:tracePt t="47218" x="5060950" y="3111500"/>
          <p14:tracePt t="47226" x="5073650" y="3117850"/>
          <p14:tracePt t="47240" x="5092700" y="3117850"/>
          <p14:tracePt t="47256" x="5105400" y="3117850"/>
          <p14:tracePt t="47273" x="5130800" y="3117850"/>
          <p14:tracePt t="47290" x="5137150" y="3124200"/>
          <p14:tracePt t="47323" x="5149850" y="3124200"/>
          <p14:tracePt t="47340" x="5156200" y="3124200"/>
          <p14:tracePt t="47357" x="5168900" y="3124200"/>
          <p14:tracePt t="48183" x="5175250" y="3130550"/>
          <p14:tracePt t="48194" x="5187950" y="3130550"/>
          <p14:tracePt t="48233" x="5194300" y="3130550"/>
          <p14:tracePt t="49427" x="5200650" y="3130550"/>
          <p14:tracePt t="49514" x="5200650" y="31369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4024" y="116632"/>
            <a:ext cx="5663952" cy="99799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Calibrate for Tw and S</a:t>
            </a:r>
            <a:endParaRPr lang="nl-NL" b="1" dirty="0">
              <a:latin typeface="+mn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16415" y="987833"/>
            <a:ext cx="4728173" cy="3600400"/>
            <a:chOff x="263352" y="1916832"/>
            <a:chExt cx="4728173" cy="36004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81" y="1945295"/>
              <a:ext cx="4658444" cy="349383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63352" y="1916832"/>
              <a:ext cx="4608512" cy="3600400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987833"/>
            <a:ext cx="5580808" cy="563210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24799" y="212553"/>
                <a:ext cx="23042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𝑇𝑤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5.9 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= 0.015 m/s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99" y="212553"/>
                <a:ext cx="2304256" cy="923330"/>
              </a:xfrm>
              <a:prstGeom prst="rect">
                <a:avLst/>
              </a:prstGeom>
              <a:blipFill>
                <a:blip r:embed="rId7"/>
                <a:stretch>
                  <a:fillRect t="-397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729762" y="5157192"/>
            <a:ext cx="3205998" cy="646331"/>
            <a:chOff x="729762" y="5157192"/>
            <a:chExt cx="3205998" cy="646331"/>
          </a:xfrm>
        </p:grpSpPr>
        <p:sp>
          <p:nvSpPr>
            <p:cNvPr id="12" name="Oval 11"/>
            <p:cNvSpPr/>
            <p:nvPr/>
          </p:nvSpPr>
          <p:spPr>
            <a:xfrm>
              <a:off x="729762" y="5222631"/>
              <a:ext cx="253670" cy="25367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99456" y="5157192"/>
              <a:ext cx="273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Calibration locations</a:t>
              </a:r>
            </a:p>
            <a:p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9762" y="5721768"/>
            <a:ext cx="2917966" cy="646331"/>
            <a:chOff x="729762" y="5721768"/>
            <a:chExt cx="2917966" cy="646331"/>
          </a:xfrm>
        </p:grpSpPr>
        <p:sp>
          <p:nvSpPr>
            <p:cNvPr id="22" name="Rectangle 21"/>
            <p:cNvSpPr/>
            <p:nvPr/>
          </p:nvSpPr>
          <p:spPr>
            <a:xfrm>
              <a:off x="729762" y="5805264"/>
              <a:ext cx="253670" cy="25367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99456" y="5721768"/>
              <a:ext cx="2448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Validation locations</a:t>
              </a:r>
              <a:endParaRPr lang="nl-NL"/>
            </a:p>
            <a:p>
              <a:endParaRPr lang="nl-NL" dirty="0"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53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71"/>
    </mc:Choice>
    <mc:Fallback>
      <p:transition spd="slow" advTm="35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78" x="5207000" y="3143250"/>
          <p14:tracePt t="719" x="5207000" y="3155950"/>
          <p14:tracePt t="727" x="5207000" y="3162300"/>
          <p14:tracePt t="743" x="5207000" y="3168650"/>
          <p14:tracePt t="758" x="5207000" y="3175000"/>
          <p14:tracePt t="767" x="5207000" y="3181350"/>
          <p14:tracePt t="781" x="5207000" y="3200400"/>
          <p14:tracePt t="798" x="5207000" y="3219450"/>
          <p14:tracePt t="814" x="5194300" y="3257550"/>
          <p14:tracePt t="832" x="5181600" y="3302000"/>
          <p14:tracePt t="848" x="5162550" y="3378200"/>
          <p14:tracePt t="864" x="5156200" y="3435350"/>
          <p14:tracePt t="881" x="5149850" y="3505200"/>
          <p14:tracePt t="898" x="5149850" y="3562350"/>
          <p14:tracePt t="915" x="5149850" y="3632200"/>
          <p14:tracePt t="931" x="5149850" y="3689350"/>
          <p14:tracePt t="948" x="5149850" y="3740150"/>
          <p14:tracePt t="966" x="5156200" y="3784600"/>
          <p14:tracePt t="981" x="5156200" y="3822700"/>
          <p14:tracePt t="998" x="5156200" y="3841750"/>
          <p14:tracePt t="1359" x="5156200" y="3848100"/>
          <p14:tracePt t="1367" x="5149850" y="3873500"/>
          <p14:tracePt t="1375" x="5137150" y="3911600"/>
          <p14:tracePt t="1384" x="5137150" y="3917950"/>
          <p14:tracePt t="1398" x="5137150" y="3975100"/>
          <p14:tracePt t="1415" x="5137150" y="4025900"/>
          <p14:tracePt t="1432" x="5137150" y="4076700"/>
          <p14:tracePt t="1448" x="5137150" y="4114800"/>
          <p14:tracePt t="1465" x="5137150" y="4140200"/>
          <p14:tracePt t="1482" x="5149850" y="4165600"/>
          <p14:tracePt t="1499" x="5149850" y="4178300"/>
          <p14:tracePt t="1515" x="5149850" y="4222750"/>
          <p14:tracePt t="1532" x="5156200" y="4260850"/>
          <p14:tracePt t="1549" x="5175250" y="4305300"/>
          <p14:tracePt t="1566" x="5181600" y="4356100"/>
          <p14:tracePt t="1582" x="5187950" y="4368800"/>
          <p14:tracePt t="1590" x="5194300" y="4375150"/>
          <p14:tracePt t="1598" x="5194300" y="4381500"/>
          <p14:tracePt t="1615" x="5194300" y="4394200"/>
          <p14:tracePt t="1632" x="5200650" y="4419600"/>
          <p14:tracePt t="1649" x="5200650" y="4438650"/>
          <p14:tracePt t="1665" x="5207000" y="4451350"/>
          <p14:tracePt t="1682" x="5219700" y="4464050"/>
          <p14:tracePt t="1698" x="5219700" y="4483100"/>
          <p14:tracePt t="1715" x="5226050" y="4502150"/>
          <p14:tracePt t="1732" x="5232400" y="4521200"/>
          <p14:tracePt t="1749" x="5232400" y="4546600"/>
          <p14:tracePt t="1765" x="5238750" y="4572000"/>
          <p14:tracePt t="1782" x="5238750" y="4578350"/>
          <p14:tracePt t="1799" x="5238750" y="4597400"/>
          <p14:tracePt t="1816" x="5251450" y="4616450"/>
          <p14:tracePt t="1833" x="5264150" y="4654550"/>
          <p14:tracePt t="1849" x="5276850" y="4692650"/>
          <p14:tracePt t="1865" x="5295900" y="4730750"/>
          <p14:tracePt t="1882" x="5302250" y="4756150"/>
          <p14:tracePt t="1899" x="5302250" y="4775200"/>
          <p14:tracePt t="1915" x="5302250" y="4787900"/>
          <p14:tracePt t="1932" x="5302250" y="4813300"/>
          <p14:tracePt t="1949" x="5314950" y="4838700"/>
          <p14:tracePt t="1965" x="5314950" y="4851400"/>
          <p14:tracePt t="1982" x="5308600" y="4864100"/>
          <p14:tracePt t="1999" x="5295900" y="4883150"/>
          <p14:tracePt t="2015" x="5289550" y="4889500"/>
          <p14:tracePt t="2032" x="5289550" y="4902200"/>
          <p14:tracePt t="2049" x="5276850" y="4908550"/>
          <p14:tracePt t="2065" x="5276850" y="4914900"/>
          <p14:tracePt t="2082" x="5270500" y="4927600"/>
          <p14:tracePt t="2099" x="5270500" y="4933950"/>
          <p14:tracePt t="2115" x="5264150" y="4940300"/>
          <p14:tracePt t="2132" x="5257800" y="4953000"/>
          <p14:tracePt t="2149" x="5251450" y="4972050"/>
          <p14:tracePt t="2182" x="5251450" y="4984750"/>
          <p14:tracePt t="2199" x="5245100" y="5003800"/>
          <p14:tracePt t="2216" x="5238750" y="5016500"/>
          <p14:tracePt t="2232" x="5232400" y="5029200"/>
          <p14:tracePt t="2266" x="5226050" y="5035550"/>
          <p14:tracePt t="2282" x="5219700" y="5048250"/>
          <p14:tracePt t="2299" x="5219700" y="5054600"/>
          <p14:tracePt t="2316" x="5207000" y="5073650"/>
          <p14:tracePt t="2332" x="5194300" y="5092700"/>
          <p14:tracePt t="2349" x="5194300" y="5105400"/>
          <p14:tracePt t="2366" x="5194300" y="5118100"/>
          <p14:tracePt t="2383" x="5194300" y="5124450"/>
          <p14:tracePt t="2399" x="5181600" y="5149850"/>
          <p14:tracePt t="2416" x="5175250" y="5156200"/>
          <p14:tracePt t="2432" x="5175250" y="5175250"/>
          <p14:tracePt t="2449" x="5168900" y="5194300"/>
          <p14:tracePt t="2466" x="5162550" y="5207000"/>
          <p14:tracePt t="2483" x="5162550" y="5219700"/>
          <p14:tracePt t="2499" x="5156200" y="5226050"/>
          <p14:tracePt t="2516" x="5149850" y="5238750"/>
          <p14:tracePt t="2534" x="5143500" y="5251450"/>
          <p14:tracePt t="2549" x="5143500" y="5264150"/>
          <p14:tracePt t="2566" x="5137150" y="5276850"/>
          <p14:tracePt t="2599" x="5137150" y="5283200"/>
          <p14:tracePt t="2616" x="5130800" y="5289550"/>
          <p14:tracePt t="2633" x="5130800" y="5302250"/>
          <p14:tracePt t="2649" x="5124450" y="5314950"/>
          <p14:tracePt t="2666" x="5124450" y="5321300"/>
          <p14:tracePt t="2683" x="5124450" y="5327650"/>
          <p14:tracePt t="2699" x="5124450" y="5340350"/>
          <p14:tracePt t="2716" x="5124450" y="5346700"/>
          <p14:tracePt t="2734" x="5124450" y="5365750"/>
          <p14:tracePt t="2749" x="5124450" y="5378450"/>
          <p14:tracePt t="2766" x="5124450" y="5410200"/>
          <p14:tracePt t="2783" x="5130800" y="5416550"/>
          <p14:tracePt t="2800" x="5130800" y="5422900"/>
          <p14:tracePt t="2816" x="5137150" y="5448300"/>
          <p14:tracePt t="2833" x="5137150" y="5467350"/>
          <p14:tracePt t="2849" x="5143500" y="5486400"/>
          <p14:tracePt t="2866" x="5143500" y="5499100"/>
          <p14:tracePt t="2883" x="5143500" y="5511800"/>
          <p14:tracePt t="2916" x="5149850" y="5524500"/>
          <p14:tracePt t="2933" x="5149850" y="5537200"/>
          <p14:tracePt t="2950" x="5156200" y="5543550"/>
          <p14:tracePt t="2983" x="5156200" y="5549900"/>
          <p14:tracePt t="3000" x="5156200" y="5568950"/>
          <p14:tracePt t="3016" x="5149850" y="5575300"/>
          <p14:tracePt t="3033" x="5149850" y="5588000"/>
          <p14:tracePt t="3050" x="5149850" y="5594350"/>
          <p14:tracePt t="3111" x="5149850" y="5600700"/>
          <p14:tracePt t="3120" x="5149850" y="5607050"/>
          <p14:tracePt t="3136" x="5149850" y="5613400"/>
          <p14:tracePt t="3151" x="5149850" y="5619750"/>
          <p14:tracePt t="3199" x="5149850" y="5626100"/>
          <p14:tracePt t="3207" x="5149850" y="5632450"/>
          <p14:tracePt t="3217" x="5156200" y="5645150"/>
          <p14:tracePt t="3233" x="5156200" y="5664200"/>
          <p14:tracePt t="3250" x="5162550" y="5689600"/>
          <p14:tracePt t="3267" x="5168900" y="5702300"/>
          <p14:tracePt t="3283" x="5168900" y="5708650"/>
          <p14:tracePt t="3300" x="5175250" y="5708650"/>
          <p14:tracePt t="3336" x="5175250" y="5715000"/>
          <p14:tracePt t="3343" x="5175250" y="5721350"/>
          <p14:tracePt t="3351" x="5175250" y="5727700"/>
          <p14:tracePt t="3367" x="5181600" y="5734050"/>
          <p14:tracePt t="3383" x="5181600" y="5740400"/>
          <p14:tracePt t="3400" x="5194300" y="5753100"/>
          <p14:tracePt t="3423" x="5207000" y="5753100"/>
          <p14:tracePt t="3433" x="5219700" y="5753100"/>
          <p14:tracePt t="3450" x="5276850" y="5784850"/>
          <p14:tracePt t="3467" x="5372100" y="5822950"/>
          <p14:tracePt t="3483" x="5537200" y="5886450"/>
          <p14:tracePt t="3500" x="5810250" y="5937250"/>
          <p14:tracePt t="3518" x="6369050" y="6019800"/>
          <p14:tracePt t="3533" x="6718300" y="6070600"/>
          <p14:tracePt t="3551" x="6927850" y="6102350"/>
          <p14:tracePt t="3567" x="7073900" y="6121400"/>
          <p14:tracePt t="3583" x="7207250" y="6146800"/>
          <p14:tracePt t="3600" x="7315200" y="6165850"/>
          <p14:tracePt t="3617" x="7404100" y="6172200"/>
          <p14:tracePt t="3634" x="7473950" y="6172200"/>
          <p14:tracePt t="3650" x="7512050" y="6172200"/>
          <p14:tracePt t="3667" x="7543800" y="6172200"/>
          <p14:tracePt t="3684" x="7581900" y="6165850"/>
          <p14:tracePt t="3700" x="7645400" y="6127750"/>
          <p14:tracePt t="3718" x="7747000" y="6051550"/>
          <p14:tracePt t="3734" x="7797800" y="5956300"/>
          <p14:tracePt t="3750" x="7842250" y="5835650"/>
          <p14:tracePt t="3767" x="7880350" y="5702300"/>
          <p14:tracePt t="3784" x="7931150" y="5613400"/>
          <p14:tracePt t="3800" x="7969250" y="5556250"/>
          <p14:tracePt t="3817" x="7994650" y="5524500"/>
          <p14:tracePt t="3834" x="8020050" y="5492750"/>
          <p14:tracePt t="3851" x="8051800" y="5473700"/>
          <p14:tracePt t="3867" x="8089900" y="5454650"/>
          <p14:tracePt t="3884" x="8128000" y="5448300"/>
          <p14:tracePt t="3901" x="8153400" y="5435600"/>
          <p14:tracePt t="3918" x="8166100" y="5429250"/>
          <p14:tracePt t="3934" x="8178800" y="5422900"/>
          <p14:tracePt t="3950" x="8204200" y="5403850"/>
          <p14:tracePt t="3967" x="8229600" y="5378450"/>
          <p14:tracePt t="3984" x="8267700" y="5346700"/>
          <p14:tracePt t="4001" x="8293100" y="5321300"/>
          <p14:tracePt t="4019" x="8318500" y="5276850"/>
          <p14:tracePt t="4034" x="8350250" y="5213350"/>
          <p14:tracePt t="4051" x="8388350" y="5137150"/>
          <p14:tracePt t="4067" x="8439150" y="5067300"/>
          <p14:tracePt t="4084" x="8489950" y="5010150"/>
          <p14:tracePt t="4090" x="8515350" y="4997450"/>
          <p14:tracePt t="4101" x="8540750" y="4965700"/>
          <p14:tracePt t="4117" x="8559800" y="4940300"/>
          <p14:tracePt t="4134" x="8559800" y="4921250"/>
          <p14:tracePt t="4151" x="8566150" y="4908550"/>
          <p14:tracePt t="4167" x="8585200" y="4876800"/>
          <p14:tracePt t="4184" x="8604250" y="4857750"/>
          <p14:tracePt t="4201" x="8629650" y="4819650"/>
          <p14:tracePt t="4217" x="8648700" y="4768850"/>
          <p14:tracePt t="4234" x="8686800" y="4673600"/>
          <p14:tracePt t="4251" x="8718550" y="4559300"/>
          <p14:tracePt t="4267" x="8763000" y="4419600"/>
          <p14:tracePt t="4284" x="8839200" y="4267200"/>
          <p14:tracePt t="4302" x="8947150" y="4057650"/>
          <p14:tracePt t="4317" x="9004300" y="3943350"/>
          <p14:tracePt t="4334" x="9036050" y="3873500"/>
          <p14:tracePt t="4351" x="9048750" y="3829050"/>
          <p14:tracePt t="4368" x="9067800" y="3790950"/>
          <p14:tracePt t="4384" x="9086850" y="3714750"/>
          <p14:tracePt t="4401" x="9118600" y="3644900"/>
          <p14:tracePt t="4418" x="9137650" y="3587750"/>
          <p14:tracePt t="4434" x="9150350" y="3530600"/>
          <p14:tracePt t="4451" x="9156700" y="3492500"/>
          <p14:tracePt t="4468" x="9156700" y="3448050"/>
          <p14:tracePt t="4484" x="9156700" y="3384550"/>
          <p14:tracePt t="4501" x="9156700" y="3238500"/>
          <p14:tracePt t="4518" x="9118600" y="3105150"/>
          <p14:tracePt t="4535" x="9042400" y="2997200"/>
          <p14:tracePt t="4551" x="8966200" y="2908300"/>
          <p14:tracePt t="4568" x="8909050" y="2863850"/>
          <p14:tracePt t="4584" x="8858250" y="2825750"/>
          <p14:tracePt t="4601" x="8801100" y="2787650"/>
          <p14:tracePt t="4618" x="8769350" y="2762250"/>
          <p14:tracePt t="4634" x="8705850" y="2717800"/>
          <p14:tracePt t="4651" x="8642350" y="2686050"/>
          <p14:tracePt t="4668" x="8540750" y="2641600"/>
          <p14:tracePt t="4684" x="8426450" y="2609850"/>
          <p14:tracePt t="4702" x="8293100" y="2578100"/>
          <p14:tracePt t="4718" x="8242300" y="2565400"/>
          <p14:tracePt t="4734" x="8191500" y="2546350"/>
          <p14:tracePt t="4751" x="8147050" y="2533650"/>
          <p14:tracePt t="4768" x="8089900" y="2520950"/>
          <p14:tracePt t="4785" x="8026400" y="2508250"/>
          <p14:tracePt t="4801" x="7956550" y="2508250"/>
          <p14:tracePt t="4818" x="7867650" y="2508250"/>
          <p14:tracePt t="4835" x="7785100" y="2508250"/>
          <p14:tracePt t="4851" x="7702550" y="2508250"/>
          <p14:tracePt t="4868" x="7639050" y="2508250"/>
          <p14:tracePt t="4886" x="7575550" y="2508250"/>
          <p14:tracePt t="4901" x="7537450" y="2508250"/>
          <p14:tracePt t="4918" x="7473950" y="2533650"/>
          <p14:tracePt t="4935" x="7410450" y="2559050"/>
          <p14:tracePt t="4951" x="7315200" y="2616200"/>
          <p14:tracePt t="4968" x="7251700" y="2647950"/>
          <p14:tracePt t="4985" x="7162800" y="2686050"/>
          <p14:tracePt t="5002" x="7092950" y="2711450"/>
          <p14:tracePt t="5018" x="7029450" y="2743200"/>
          <p14:tracePt t="5035" x="6946900" y="2787650"/>
          <p14:tracePt t="5052" x="6858000" y="2844800"/>
          <p14:tracePt t="5068" x="6750050" y="2901950"/>
          <p14:tracePt t="5087" x="6629400" y="2984500"/>
          <p14:tracePt t="5102" x="6572250" y="3035300"/>
          <p14:tracePt t="5118" x="6527800" y="3111500"/>
          <p14:tracePt t="5135" x="6483350" y="3200400"/>
          <p14:tracePt t="5152" x="6419850" y="3340100"/>
          <p14:tracePt t="5168" x="6343650" y="3479800"/>
          <p14:tracePt t="5185" x="6203950" y="3663950"/>
          <p14:tracePt t="5202" x="6026150" y="3867150"/>
          <p14:tracePt t="5218" x="5854700" y="4000500"/>
          <p14:tracePt t="5235" x="5708650" y="4127500"/>
          <p14:tracePt t="5252" x="5613400" y="4235450"/>
          <p14:tracePt t="5268" x="5549900" y="4311650"/>
          <p14:tracePt t="5287" x="5486400" y="4406900"/>
          <p14:tracePt t="5302" x="5448300" y="4457700"/>
          <p14:tracePt t="5319" x="5403850" y="4489450"/>
          <p14:tracePt t="5335" x="5359400" y="4552950"/>
          <p14:tracePt t="5352" x="5327650" y="4641850"/>
          <p14:tracePt t="5369" x="5295900" y="4699000"/>
          <p14:tracePt t="5385" x="5283200" y="4787900"/>
          <p14:tracePt t="5402" x="5257800" y="4851400"/>
          <p14:tracePt t="5419" x="5219700" y="4933950"/>
          <p14:tracePt t="5435" x="5187950" y="5016500"/>
          <p14:tracePt t="5452" x="5168900" y="5105400"/>
          <p14:tracePt t="5469" x="5162550" y="5187950"/>
          <p14:tracePt t="5486" x="5207000" y="5289550"/>
          <p14:tracePt t="5504" x="5238750" y="5353050"/>
          <p14:tracePt t="5519" x="5264150" y="5422900"/>
          <p14:tracePt t="5535" x="5276850" y="5467350"/>
          <p14:tracePt t="5552" x="5295900" y="5530850"/>
          <p14:tracePt t="5569" x="5314950" y="5562600"/>
          <p14:tracePt t="5585" x="5321300" y="5588000"/>
          <p14:tracePt t="5602" x="5321300" y="5594350"/>
          <p14:tracePt t="5619" x="5321300" y="5613400"/>
          <p14:tracePt t="5635" x="5334000" y="5638800"/>
          <p14:tracePt t="5652" x="5346700" y="5670550"/>
          <p14:tracePt t="5669" x="5384800" y="5715000"/>
          <p14:tracePt t="5686" x="5410200" y="5746750"/>
          <p14:tracePt t="5702" x="5429250" y="5772150"/>
          <p14:tracePt t="5719" x="5441950" y="5784850"/>
          <p14:tracePt t="5735" x="5473700" y="5816600"/>
          <p14:tracePt t="5752" x="5530850" y="5835650"/>
          <p14:tracePt t="5769" x="5588000" y="5861050"/>
          <p14:tracePt t="5786" x="5645150" y="5880100"/>
          <p14:tracePt t="5802" x="5683250" y="5892800"/>
          <p14:tracePt t="5819" x="5734050" y="5905500"/>
          <p14:tracePt t="5836" x="5772150" y="5911850"/>
          <p14:tracePt t="5852" x="5822950" y="5930900"/>
          <p14:tracePt t="5870" x="5924550" y="5962650"/>
          <p14:tracePt t="5886" x="5981700" y="5994400"/>
          <p14:tracePt t="5902" x="6057900" y="6019800"/>
          <p14:tracePt t="5919" x="6121400" y="6026150"/>
          <p14:tracePt t="5936" x="6172200" y="6026150"/>
          <p14:tracePt t="5952" x="6210300" y="6032500"/>
          <p14:tracePt t="5969" x="6248400" y="6032500"/>
          <p14:tracePt t="5986" x="6280150" y="6051550"/>
          <p14:tracePt t="6002" x="6324600" y="6057900"/>
          <p14:tracePt t="6019" x="6362700" y="6070600"/>
          <p14:tracePt t="6036" x="6394450" y="6070600"/>
          <p14:tracePt t="6052" x="6413500" y="6070600"/>
          <p14:tracePt t="6070" x="6457950" y="6076950"/>
          <p14:tracePt t="6086" x="6502400" y="6076950"/>
          <p14:tracePt t="6102" x="6578600" y="6076950"/>
          <p14:tracePt t="6119" x="6648450" y="6076950"/>
          <p14:tracePt t="6136" x="6699250" y="6076950"/>
          <p14:tracePt t="6152" x="6743700" y="6076950"/>
          <p14:tracePt t="6169" x="6788150" y="6076950"/>
          <p14:tracePt t="6186" x="6819900" y="6070600"/>
          <p14:tracePt t="6203" x="6864350" y="6064250"/>
          <p14:tracePt t="6219" x="6921500" y="6051550"/>
          <p14:tracePt t="6236" x="6953250" y="6038850"/>
          <p14:tracePt t="6253" x="6991350" y="6032500"/>
          <p14:tracePt t="6270" x="7016750" y="6013450"/>
          <p14:tracePt t="6286" x="7042150" y="5994400"/>
          <p14:tracePt t="6303" x="7067550" y="5975350"/>
          <p14:tracePt t="6319" x="7112000" y="5969000"/>
          <p14:tracePt t="6336" x="7143750" y="5949950"/>
          <p14:tracePt t="6353" x="7175500" y="5943600"/>
          <p14:tracePt t="6369" x="7200900" y="5937250"/>
          <p14:tracePt t="6386" x="7232650" y="5924550"/>
          <p14:tracePt t="6403" x="7308850" y="5899150"/>
          <p14:tracePt t="6419" x="7391400" y="5861050"/>
          <p14:tracePt t="6436" x="7486650" y="5822950"/>
          <p14:tracePt t="6454" x="7664450" y="5765800"/>
          <p14:tracePt t="6470" x="7785100" y="5734050"/>
          <p14:tracePt t="6486" x="7905750" y="5695950"/>
          <p14:tracePt t="6504" x="8058150" y="5632450"/>
          <p14:tracePt t="6520" x="8261350" y="5543550"/>
          <p14:tracePt t="6536" x="8540750" y="5454650"/>
          <p14:tracePt t="6553" x="8890000" y="5384800"/>
          <p14:tracePt t="6570" x="9093200" y="5346700"/>
          <p14:tracePt t="6586" x="9232900" y="5289550"/>
          <p14:tracePt t="6592" x="9277350" y="5264150"/>
          <p14:tracePt t="6603" x="9315450" y="5226050"/>
          <p14:tracePt t="6620" x="9340850" y="5137150"/>
          <p14:tracePt t="6636" x="9366250" y="5035550"/>
          <p14:tracePt t="6654" x="9378950" y="4921250"/>
          <p14:tracePt t="6670" x="9385300" y="4870450"/>
          <p14:tracePt t="6686" x="9385300" y="4826000"/>
          <p14:tracePt t="6703" x="9372600" y="4749800"/>
          <p14:tracePt t="6720" x="9340850" y="4679950"/>
          <p14:tracePt t="6736" x="9321800" y="4616450"/>
          <p14:tracePt t="6753" x="9283700" y="4565650"/>
          <p14:tracePt t="6770" x="9251950" y="4540250"/>
          <p14:tracePt t="6786" x="9226550" y="4533900"/>
          <p14:tracePt t="6803" x="9201150" y="4527550"/>
          <p14:tracePt t="6820" x="9118600" y="4508500"/>
          <p14:tracePt t="6837" x="9023350" y="4495800"/>
          <p14:tracePt t="6854" x="8909050" y="4432300"/>
          <p14:tracePt t="6870" x="8870950" y="4381500"/>
          <p14:tracePt t="6886" x="8832850" y="4305300"/>
          <p14:tracePt t="6903" x="8813800" y="4191000"/>
          <p14:tracePt t="6920" x="8813800" y="4064000"/>
          <p14:tracePt t="6937" x="8813800" y="3924300"/>
          <p14:tracePt t="6953" x="8813800" y="3778250"/>
          <p14:tracePt t="6970" x="8788400" y="3651250"/>
          <p14:tracePt t="6987" x="8750300" y="3511550"/>
          <p14:tracePt t="7003" x="8712200" y="3371850"/>
          <p14:tracePt t="7020" x="8674100" y="3238500"/>
          <p14:tracePt t="7037" x="8642350" y="3130550"/>
          <p14:tracePt t="7054" x="8578850" y="3003550"/>
          <p14:tracePt t="7070" x="8515350" y="2908300"/>
          <p14:tracePt t="7087" x="8451850" y="2832100"/>
          <p14:tracePt t="7103" x="8394700" y="2774950"/>
          <p14:tracePt t="7120" x="8324850" y="2717800"/>
          <p14:tracePt t="7137" x="8242300" y="2673350"/>
          <p14:tracePt t="7153" x="8128000" y="2616200"/>
          <p14:tracePt t="7170" x="8007350" y="2571750"/>
          <p14:tracePt t="7187" x="7867650" y="2520950"/>
          <p14:tracePt t="7203" x="7772400" y="2508250"/>
          <p14:tracePt t="7220" x="7677150" y="2508250"/>
          <p14:tracePt t="7237" x="7562850" y="2520950"/>
          <p14:tracePt t="7254" x="7499350" y="2546350"/>
          <p14:tracePt t="7270" x="7448550" y="2565400"/>
          <p14:tracePt t="7287" x="7391400" y="2603500"/>
          <p14:tracePt t="7303" x="7289800" y="2654300"/>
          <p14:tracePt t="7320" x="7143750" y="2743200"/>
          <p14:tracePt t="7337" x="6946900" y="2889250"/>
          <p14:tracePt t="7354" x="6743700" y="3054350"/>
          <p14:tracePt t="7370" x="6527800" y="3232150"/>
          <p14:tracePt t="7387" x="6362700" y="3397250"/>
          <p14:tracePt t="7404" x="6254750" y="3568700"/>
          <p14:tracePt t="7420" x="6210300" y="3733800"/>
          <p14:tracePt t="7438" x="6184900" y="3987800"/>
          <p14:tracePt t="7454" x="6159500" y="4159250"/>
          <p14:tracePt t="7470" x="6089650" y="4343400"/>
          <p14:tracePt t="7488" x="5937250" y="4578350"/>
          <p14:tracePt t="7504" x="5702300" y="4864100"/>
          <p14:tracePt t="7520" x="5486400" y="5118100"/>
          <p14:tracePt t="7537" x="5359400" y="5327650"/>
          <p14:tracePt t="7554" x="5302250" y="5511800"/>
          <p14:tracePt t="7570" x="5283200" y="5651500"/>
          <p14:tracePt t="7587" x="5283200" y="5778500"/>
          <p14:tracePt t="7594" x="5283200" y="5829300"/>
          <p14:tracePt t="7604" x="5302250" y="5880100"/>
          <p14:tracePt t="7621" x="5397500" y="5994400"/>
          <p14:tracePt t="7638" x="5581650" y="6127750"/>
          <p14:tracePt t="7654" x="5689600" y="6191250"/>
          <p14:tracePt t="7671" x="5842000" y="6229350"/>
          <p14:tracePt t="7687" x="6019800" y="6286500"/>
          <p14:tracePt t="7704" x="6184900" y="6330950"/>
          <p14:tracePt t="7722" x="6407150" y="6388100"/>
          <p14:tracePt t="7737" x="6591300" y="6451600"/>
          <p14:tracePt t="7754" x="6731000" y="6464300"/>
          <p14:tracePt t="7771" x="6826250" y="6464300"/>
          <p14:tracePt t="7787" x="6883400" y="6464300"/>
          <p14:tracePt t="7804" x="6934200" y="6426200"/>
          <p14:tracePt t="7821" x="6972300" y="6356350"/>
          <p14:tracePt t="7838" x="7042150" y="6216650"/>
          <p14:tracePt t="7854" x="7086600" y="6140450"/>
          <p14:tracePt t="7871" x="7131050" y="6076950"/>
          <p14:tracePt t="7887" x="7156450" y="6026150"/>
          <p14:tracePt t="7904" x="7156450" y="6013450"/>
          <p14:tracePt t="7921" x="7156450" y="6007100"/>
          <p14:tracePt t="8344" x="7162800" y="6000750"/>
          <p14:tracePt t="8360" x="7175500" y="5994400"/>
          <p14:tracePt t="8367" x="7181850" y="5994400"/>
          <p14:tracePt t="8375" x="7188200" y="5994400"/>
          <p14:tracePt t="8407" x="7194550" y="5994400"/>
          <p14:tracePt t="8415" x="7200900" y="5994400"/>
          <p14:tracePt t="8423" x="7207250" y="5994400"/>
          <p14:tracePt t="8437" x="7219950" y="5988050"/>
          <p14:tracePt t="8454" x="7232650" y="5981700"/>
          <p14:tracePt t="9096" x="7245350" y="5969000"/>
          <p14:tracePt t="9104" x="7245350" y="5956300"/>
          <p14:tracePt t="9130" x="7245350" y="5949950"/>
          <p14:tracePt t="9135" x="7245350" y="5937250"/>
          <p14:tracePt t="9151" x="7245350" y="5930900"/>
          <p14:tracePt t="9160" x="7245350" y="5918200"/>
          <p14:tracePt t="9172" x="7245350" y="5911850"/>
          <p14:tracePt t="9189" x="7258050" y="5880100"/>
          <p14:tracePt t="9206" x="7264400" y="5822950"/>
          <p14:tracePt t="9223" x="7270750" y="5778500"/>
          <p14:tracePt t="9238" x="7289800" y="5740400"/>
          <p14:tracePt t="9255" x="7308850" y="5683250"/>
          <p14:tracePt t="9272" x="7353300" y="5619750"/>
          <p14:tracePt t="9289" x="7416800" y="5562600"/>
          <p14:tracePt t="9305" x="7505700" y="5499100"/>
          <p14:tracePt t="9322" x="7620000" y="5422900"/>
          <p14:tracePt t="9339" x="7677150" y="5372100"/>
          <p14:tracePt t="9355" x="7702550" y="5359400"/>
          <p14:tracePt t="9372" x="7715250" y="5346700"/>
          <p14:tracePt t="9389" x="7734300" y="5346700"/>
          <p14:tracePt t="9406" x="7791450" y="5340350"/>
          <p14:tracePt t="9422" x="7835900" y="5340350"/>
          <p14:tracePt t="9439" x="7854950" y="5340350"/>
          <p14:tracePt t="9472" x="7861300" y="5340350"/>
          <p14:tracePt t="9489" x="7880350" y="5340350"/>
          <p14:tracePt t="9505" x="7943850" y="5327650"/>
          <p14:tracePt t="9522" x="7994650" y="5321300"/>
          <p14:tracePt t="9539" x="8045450" y="5314950"/>
          <p14:tracePt t="9555" x="8083550" y="5302250"/>
          <p14:tracePt t="9572" x="8102600" y="5289550"/>
          <p14:tracePt t="9588" x="8115300" y="5283200"/>
          <p14:tracePt t="9592" x="8121650" y="5283200"/>
          <p14:tracePt t="9606" x="8134350" y="5270500"/>
          <p14:tracePt t="9622" x="8140700" y="5251450"/>
          <p14:tracePt t="9639" x="8153400" y="5232400"/>
          <p14:tracePt t="9655" x="8153400" y="5207000"/>
          <p14:tracePt t="9672" x="8159750" y="5149850"/>
          <p14:tracePt t="9689" x="8159750" y="5099050"/>
          <p14:tracePt t="9705" x="8159750" y="5022850"/>
          <p14:tracePt t="9722" x="8153400" y="4965700"/>
          <p14:tracePt t="9739" x="8147050" y="4914900"/>
          <p14:tracePt t="9755" x="8147050" y="4895850"/>
          <p14:tracePt t="9772" x="8140700" y="4876800"/>
          <p14:tracePt t="9789" x="8128000" y="4845050"/>
          <p14:tracePt t="9805" x="8121650" y="4838700"/>
          <p14:tracePt t="9990" x="8121650" y="4826000"/>
          <p14:tracePt t="10014" x="8121650" y="4819650"/>
          <p14:tracePt t="10022" x="8128000" y="4806950"/>
          <p14:tracePt t="10031" x="8134350" y="4806950"/>
          <p14:tracePt t="10039" x="8153400" y="4806950"/>
          <p14:tracePt t="10056" x="8178800" y="4800600"/>
          <p14:tracePt t="10073" x="8210550" y="4794250"/>
          <p14:tracePt t="10089" x="8235950" y="4768850"/>
          <p14:tracePt t="10106" x="8248650" y="4749800"/>
          <p14:tracePt t="10123" x="8248650" y="4737100"/>
          <p14:tracePt t="10139" x="8267700" y="4724400"/>
          <p14:tracePt t="10156" x="8280400" y="4711700"/>
          <p14:tracePt t="10174" x="8305800" y="4679950"/>
          <p14:tracePt t="10190" x="8318500" y="4648200"/>
          <p14:tracePt t="10208" x="8356600" y="4597400"/>
          <p14:tracePt t="10223" x="8401050" y="4527550"/>
          <p14:tracePt t="10240" x="8458200" y="4457700"/>
          <p14:tracePt t="10256" x="8521700" y="4349750"/>
          <p14:tracePt t="10273" x="8585200" y="4267200"/>
          <p14:tracePt t="10290" x="8623300" y="4197350"/>
          <p14:tracePt t="10306" x="8642350" y="4165600"/>
          <p14:tracePt t="10323" x="8648700" y="4152900"/>
          <p14:tracePt t="10340" x="8648700" y="4146550"/>
          <p14:tracePt t="10376" x="8648700" y="4140200"/>
          <p14:tracePt t="10390" x="8661400" y="4108450"/>
          <p14:tracePt t="10407" x="8699500" y="4070350"/>
          <p14:tracePt t="10423" x="8743950" y="3987800"/>
          <p14:tracePt t="10439" x="8801100" y="3886200"/>
          <p14:tracePt t="10456" x="8858250" y="3771900"/>
          <p14:tracePt t="10472" x="8915400" y="3638550"/>
          <p14:tracePt t="10489" x="8972550" y="3460750"/>
          <p14:tracePt t="10506" x="9023350" y="3263900"/>
          <p14:tracePt t="10523" x="9029700" y="3111500"/>
          <p14:tracePt t="10539" x="9029700" y="2952750"/>
          <p14:tracePt t="10556" x="9029700" y="2781300"/>
          <p14:tracePt t="10573" x="9010650" y="2686050"/>
          <p14:tracePt t="10589" x="9029700" y="2647950"/>
          <p14:tracePt t="10695" x="9029700" y="2641600"/>
          <p14:tracePt t="10703" x="9010650" y="2641600"/>
          <p14:tracePt t="10711" x="8985250" y="2647950"/>
          <p14:tracePt t="10723" x="8947150" y="2673350"/>
          <p14:tracePt t="10740" x="8902700" y="2698750"/>
          <p14:tracePt t="10757" x="8858250" y="2736850"/>
          <p14:tracePt t="10774" x="8769350" y="2876550"/>
          <p14:tracePt t="10790" x="8680450" y="3041650"/>
          <p14:tracePt t="10807" x="8534400" y="3340100"/>
          <p14:tracePt t="10823" x="8439150" y="3683000"/>
          <p14:tracePt t="10840" x="8401050" y="4006850"/>
          <p14:tracePt t="10857" x="8394700" y="4203700"/>
          <p14:tracePt t="10873" x="8394700" y="4349750"/>
          <p14:tracePt t="10890" x="8394700" y="4457700"/>
          <p14:tracePt t="10907" x="8388350" y="4565650"/>
          <p14:tracePt t="10923" x="8337550" y="4705350"/>
          <p14:tracePt t="10940" x="8255000" y="4851400"/>
          <p14:tracePt t="10957" x="8070850" y="5029200"/>
          <p14:tracePt t="10974" x="7829550" y="5181600"/>
          <p14:tracePt t="10990" x="7670800" y="5245100"/>
          <p14:tracePt t="11007" x="7550150" y="5283200"/>
          <p14:tracePt t="11024" x="7435850" y="5308600"/>
          <p14:tracePt t="11040" x="7308850" y="5321300"/>
          <p14:tracePt t="11057" x="7213600" y="5359400"/>
          <p14:tracePt t="11074" x="7112000" y="5391150"/>
          <p14:tracePt t="11090" x="7054850" y="5410200"/>
          <p14:tracePt t="11096" x="7029450" y="5416550"/>
          <p14:tracePt t="11107" x="7010400" y="5422900"/>
          <p14:tracePt t="11124" x="6940550" y="5448300"/>
          <p14:tracePt t="11140" x="6851650" y="5480050"/>
          <p14:tracePt t="11157" x="6762750" y="5505450"/>
          <p14:tracePt t="11174" x="6750050" y="5511800"/>
          <p14:tracePt t="11242" x="6750050" y="5518150"/>
          <p14:tracePt t="11255" x="6750050" y="5524500"/>
          <p14:tracePt t="11264" x="6750050" y="5537200"/>
          <p14:tracePt t="11274" x="6756400" y="5543550"/>
          <p14:tracePt t="11290" x="6762750" y="5549900"/>
          <p14:tracePt t="11324" x="6781800" y="5562600"/>
          <p14:tracePt t="11341" x="6794500" y="5562600"/>
          <p14:tracePt t="11358" x="6819900" y="5575300"/>
          <p14:tracePt t="11374" x="6838950" y="5575300"/>
          <p14:tracePt t="11560" x="6845300" y="5575300"/>
          <p14:tracePt t="11568" x="6845300" y="5581650"/>
          <p14:tracePt t="11575" x="6845300" y="5588000"/>
          <p14:tracePt t="11591" x="6845300" y="5594350"/>
          <p14:tracePt t="11615" x="6845300" y="5600700"/>
          <p14:tracePt t="11632" x="6845300" y="5613400"/>
          <p14:tracePt t="11641" x="6845300" y="5619750"/>
          <p14:tracePt t="11664" x="6845300" y="5626100"/>
          <p14:tracePt t="11680" x="6845300" y="5632450"/>
          <p14:tracePt t="11691" x="6845300" y="5638800"/>
          <p14:tracePt t="11712" x="6845300" y="5645150"/>
          <p14:tracePt t="11724" x="6845300" y="5664200"/>
          <p14:tracePt t="11742" x="6832600" y="5708650"/>
          <p14:tracePt t="11759" x="6819900" y="5746750"/>
          <p14:tracePt t="11774" x="6807200" y="5759450"/>
          <p14:tracePt t="11791" x="6800850" y="5772150"/>
          <p14:tracePt t="11808" x="6788150" y="5772150"/>
          <p14:tracePt t="11824" x="6781800" y="5778500"/>
          <p14:tracePt t="11841" x="6769100" y="5784850"/>
          <p14:tracePt t="11858" x="6750050" y="5797550"/>
          <p14:tracePt t="11874" x="6743700" y="5797550"/>
          <p14:tracePt t="11891" x="6743700" y="5803900"/>
          <p14:tracePt t="11908" x="6743700" y="5810250"/>
          <p14:tracePt t="11924" x="6743700" y="5816600"/>
          <p14:tracePt t="11976" x="6743700" y="5822950"/>
          <p14:tracePt t="11984" x="6743700" y="5835650"/>
          <p14:tracePt t="11992" x="6750050" y="5842000"/>
          <p14:tracePt t="12008" x="6769100" y="5867400"/>
          <p14:tracePt t="12024" x="6781800" y="5880100"/>
          <p14:tracePt t="12041" x="6788150" y="5880100"/>
          <p14:tracePt t="12058" x="6794500" y="5880100"/>
          <p14:tracePt t="12075" x="6800850" y="5880100"/>
          <p14:tracePt t="12091" x="6813550" y="5880100"/>
          <p14:tracePt t="12113" x="6819900" y="5880100"/>
          <p14:tracePt t="12130" x="6826250" y="5880100"/>
          <p14:tracePt t="12272" x="6832600" y="5880100"/>
          <p14:tracePt t="12280" x="6838950" y="5880100"/>
          <p14:tracePt t="12328" x="6845300" y="5886450"/>
          <p14:tracePt t="12352" x="6858000" y="5886450"/>
          <p14:tracePt t="12360" x="6864350" y="5886450"/>
          <p14:tracePt t="12368" x="6877050" y="5886450"/>
          <p14:tracePt t="12376" x="6896100" y="5892800"/>
          <p14:tracePt t="12391" x="6946900" y="5911850"/>
          <p14:tracePt t="12408" x="6991350" y="5911850"/>
          <p14:tracePt t="12426" x="7061200" y="5911850"/>
          <p14:tracePt t="12441" x="7131050" y="5905500"/>
          <p14:tracePt t="12458" x="7194550" y="5848350"/>
          <p14:tracePt t="12475" x="7232650" y="5803900"/>
          <p14:tracePt t="12492" x="7264400" y="5778500"/>
          <p14:tracePt t="12508" x="7283450" y="5759450"/>
          <p14:tracePt t="12525" x="7321550" y="5746750"/>
          <p14:tracePt t="12543" x="7397750" y="5689600"/>
          <p14:tracePt t="12558" x="7429500" y="5657850"/>
          <p14:tracePt t="12575" x="7435850" y="5651500"/>
          <p14:tracePt t="12592" x="7448550" y="5651500"/>
          <p14:tracePt t="12608" x="7467600" y="5638800"/>
          <p14:tracePt t="12625" x="7486650" y="5632450"/>
          <p14:tracePt t="12642" x="7512050" y="5607050"/>
          <p14:tracePt t="12658" x="7518400" y="5594350"/>
          <p14:tracePt t="12675" x="7524750" y="5581650"/>
          <p14:tracePt t="12720" x="7531100" y="5575300"/>
          <p14:tracePt t="12751" x="7531100" y="5568950"/>
          <p14:tracePt t="12768" x="7537450" y="5562600"/>
          <p14:tracePt t="12776" x="7537450" y="5556250"/>
          <p14:tracePt t="12784" x="7543800" y="5556250"/>
          <p14:tracePt t="12816" x="7550150" y="5556250"/>
          <p14:tracePt t="12834" x="7562850" y="5556250"/>
          <p14:tracePt t="12840" x="7569200" y="5549900"/>
          <p14:tracePt t="12849" x="7588250" y="5543550"/>
          <p14:tracePt t="12858" x="7594600" y="5537200"/>
          <p14:tracePt t="12875" x="7620000" y="5524500"/>
          <p14:tracePt t="12892" x="7639050" y="5499100"/>
          <p14:tracePt t="12909" x="7670800" y="5473700"/>
          <p14:tracePt t="12926" x="7747000" y="5429250"/>
          <p14:tracePt t="12942" x="7816850" y="5378450"/>
          <p14:tracePt t="12959" x="7905750" y="5314950"/>
          <p14:tracePt t="12975" x="7962900" y="5257800"/>
          <p14:tracePt t="12992" x="8026400" y="5207000"/>
          <p14:tracePt t="13009" x="8039100" y="5194300"/>
          <p14:tracePt t="13025" x="8051800" y="5187950"/>
          <p14:tracePt t="13042" x="8058150" y="5187950"/>
          <p14:tracePt t="13059" x="8089900" y="5187950"/>
          <p14:tracePt t="13075" x="8134350" y="5187950"/>
          <p14:tracePt t="13092" x="8166100" y="5181600"/>
          <p14:tracePt t="13097" x="8178800" y="5181600"/>
          <p14:tracePt t="13109" x="8185150" y="5175250"/>
          <p14:tracePt t="13125" x="8197850" y="5162550"/>
          <p14:tracePt t="13142" x="8216900" y="5156200"/>
          <p14:tracePt t="13159" x="8229600" y="5149850"/>
          <p14:tracePt t="13175" x="8235950" y="5143500"/>
          <p14:tracePt t="13192" x="8267700" y="5137150"/>
          <p14:tracePt t="13209" x="8280400" y="5124450"/>
          <p14:tracePt t="13226" x="8312150" y="5080000"/>
          <p14:tracePt t="13242" x="8343900" y="5048250"/>
          <p14:tracePt t="13259" x="8375650" y="5010150"/>
          <p14:tracePt t="13276" x="8401050" y="4972050"/>
          <p14:tracePt t="13292" x="8420100" y="4933950"/>
          <p14:tracePt t="13309" x="8439150" y="4857750"/>
          <p14:tracePt t="13327" x="8496300" y="4699000"/>
          <p14:tracePt t="13342" x="8534400" y="4597400"/>
          <p14:tracePt t="13359" x="8559800" y="4527550"/>
          <p14:tracePt t="13376" x="8572500" y="4476750"/>
          <p14:tracePt t="13392" x="8591550" y="4406900"/>
          <p14:tracePt t="13409" x="8642350" y="4273550"/>
          <p14:tracePt t="13426" x="8718550" y="4102100"/>
          <p14:tracePt t="13442" x="8750300" y="3930650"/>
          <p14:tracePt t="13459" x="8769350" y="3771900"/>
          <p14:tracePt t="13476" x="8769350" y="3676650"/>
          <p14:tracePt t="13492" x="8769350" y="3638550"/>
          <p14:tracePt t="13509" x="8769350" y="3632200"/>
          <p14:tracePt t="13527" x="8731250" y="3638550"/>
          <p14:tracePt t="13542" x="8693150" y="3644900"/>
          <p14:tracePt t="13559" x="8661400" y="3663950"/>
          <p14:tracePt t="13576" x="8591550" y="3721100"/>
          <p14:tracePt t="13592" x="8521700" y="3778250"/>
          <p14:tracePt t="13609" x="8439150" y="3860800"/>
          <p14:tracePt t="13626" x="8401050" y="3911600"/>
          <p14:tracePt t="13643" x="8382000" y="3956050"/>
          <p14:tracePt t="13659" x="8382000" y="4013200"/>
          <p14:tracePt t="13677" x="8382000" y="4064000"/>
          <p14:tracePt t="13693" x="8413750" y="4146550"/>
          <p14:tracePt t="13711" x="8496300" y="4292600"/>
          <p14:tracePt t="13726" x="8566150" y="4400550"/>
          <p14:tracePt t="13743" x="8610600" y="4502150"/>
          <p14:tracePt t="13759" x="8648700" y="4584700"/>
          <p14:tracePt t="13776" x="8661400" y="4622800"/>
          <p14:tracePt t="13793" x="8661400" y="4648200"/>
          <p14:tracePt t="13809" x="8661400" y="4660900"/>
          <p14:tracePt t="13826" x="8661400" y="4679950"/>
          <p14:tracePt t="13843" x="8648700" y="4692650"/>
          <p14:tracePt t="13859" x="8629650" y="4711700"/>
          <p14:tracePt t="13876" x="8616950" y="4724400"/>
          <p14:tracePt t="13893" x="8585200" y="4743450"/>
          <p14:tracePt t="13911" x="8566150" y="4756150"/>
          <p14:tracePt t="13927" x="8547100" y="4768850"/>
          <p14:tracePt t="13943" x="8528050" y="4781550"/>
          <p14:tracePt t="13960" x="8509000" y="4794250"/>
          <p14:tracePt t="13976" x="8489950" y="4800600"/>
          <p14:tracePt t="13993" x="8470900" y="4819650"/>
          <p14:tracePt t="14009" x="8451850" y="4832350"/>
          <p14:tracePt t="14027" x="8420100" y="4857750"/>
          <p14:tracePt t="14043" x="8388350" y="4895850"/>
          <p14:tracePt t="14060" x="8362950" y="4921250"/>
          <p14:tracePt t="14076" x="8343900" y="4946650"/>
          <p14:tracePt t="14093" x="8337550" y="4959350"/>
          <p14:tracePt t="14101" x="8331200" y="4965700"/>
          <p14:tracePt t="14111" x="8331200" y="4978400"/>
          <p14:tracePt t="14126" x="8331200" y="4984750"/>
          <p14:tracePt t="14144" x="8331200" y="4997450"/>
          <p14:tracePt t="14160" x="8331200" y="5003800"/>
          <p14:tracePt t="14312" x="8331200" y="5010150"/>
          <p14:tracePt t="14320" x="8331200" y="5016500"/>
          <p14:tracePt t="14352" x="8331200" y="5022850"/>
          <p14:tracePt t="14368" x="8331200" y="5029200"/>
          <p14:tracePt t="14376" x="8331200" y="5035550"/>
          <p14:tracePt t="14392" x="8324850" y="5041900"/>
          <p14:tracePt t="14400" x="8324850" y="5054600"/>
          <p14:tracePt t="14410" x="8318500" y="5067300"/>
          <p14:tracePt t="14427" x="8312150" y="5099050"/>
          <p14:tracePt t="14443" x="8280400" y="5143500"/>
          <p14:tracePt t="14460" x="8267700" y="5168900"/>
          <p14:tracePt t="14477" x="8242300" y="5200650"/>
          <p14:tracePt t="14494" x="8153400" y="5213350"/>
          <p14:tracePt t="14510" x="8077200" y="5232400"/>
          <p14:tracePt t="14527" x="7969250" y="5245100"/>
          <p14:tracePt t="14543" x="7924800" y="5270500"/>
          <p14:tracePt t="14560" x="7899400" y="5295900"/>
          <p14:tracePt t="14577" x="7835900" y="5327650"/>
          <p14:tracePt t="14594" x="7747000" y="5372100"/>
          <p14:tracePt t="14599" x="7696200" y="5378450"/>
          <p14:tracePt t="14610" x="7639050" y="5403850"/>
          <p14:tracePt t="14627" x="7512050" y="5441950"/>
          <p14:tracePt t="14644" x="7353300" y="5486400"/>
          <p14:tracePt t="14660" x="7200900" y="5524500"/>
          <p14:tracePt t="14677" x="7061200" y="5556250"/>
          <p14:tracePt t="14695" x="6845300" y="5588000"/>
          <p14:tracePt t="14710" x="6718300" y="5600700"/>
          <p14:tracePt t="14727" x="6616700" y="5619750"/>
          <p14:tracePt t="14744" x="6540500" y="5619750"/>
          <p14:tracePt t="14760" x="6477000" y="5626100"/>
          <p14:tracePt t="14777" x="6445250" y="5626100"/>
          <p14:tracePt t="14794" x="6413500" y="5626100"/>
          <p14:tracePt t="14810" x="6369050" y="5632450"/>
          <p14:tracePt t="14827" x="6337300" y="5645150"/>
          <p14:tracePt t="14844" x="6305550" y="5651500"/>
          <p14:tracePt t="14860" x="6242050" y="5657850"/>
          <p14:tracePt t="14880" x="6184900" y="5670550"/>
          <p14:tracePt t="14894" x="6172200" y="5670550"/>
          <p14:tracePt t="14910" x="6159500" y="5670550"/>
          <p14:tracePt t="14926" x="6140450" y="5670550"/>
          <p14:tracePt t="14943" x="6127750" y="5670550"/>
          <p14:tracePt t="14960" x="6108700" y="5689600"/>
          <p14:tracePt t="14976" x="6070600" y="5702300"/>
          <p14:tracePt t="14993" x="6038850" y="5715000"/>
          <p14:tracePt t="15010" x="6019800" y="5721350"/>
          <p14:tracePt t="15027" x="5994400" y="5721350"/>
          <p14:tracePt t="15043" x="5975350" y="5727700"/>
          <p14:tracePt t="15060" x="5956300" y="5727700"/>
          <p14:tracePt t="15077" x="5943600" y="5727700"/>
          <p14:tracePt t="15093" x="5905500" y="5727700"/>
          <p14:tracePt t="15110" x="5867400" y="5721350"/>
          <p14:tracePt t="15127" x="5797550" y="5715000"/>
          <p14:tracePt t="15143" x="5708650" y="5708650"/>
          <p14:tracePt t="15160" x="5588000" y="5676900"/>
          <p14:tracePt t="15177" x="5435600" y="5664200"/>
          <p14:tracePt t="15193" x="5187950" y="5626100"/>
          <p14:tracePt t="15210" x="4813300" y="5575300"/>
          <p14:tracePt t="15227" x="4273550" y="5492750"/>
          <p14:tracePt t="15243" x="3727450" y="5435600"/>
          <p14:tracePt t="15260" x="3124200" y="5422900"/>
          <p14:tracePt t="15277" x="2540000" y="5422900"/>
          <p14:tracePt t="15294" x="1644650" y="5422900"/>
          <p14:tracePt t="15310" x="1212850" y="5422900"/>
          <p14:tracePt t="15327" x="984250" y="5422900"/>
          <p14:tracePt t="15343" x="831850" y="5441950"/>
          <p14:tracePt t="15360" x="774700" y="5480050"/>
          <p14:tracePt t="15377" x="762000" y="5492750"/>
          <p14:tracePt t="15393" x="755650" y="5505450"/>
          <p14:tracePt t="15410" x="755650" y="5537200"/>
          <p14:tracePt t="15427" x="742950" y="5568950"/>
          <p14:tracePt t="15443" x="742950" y="5588000"/>
          <p14:tracePt t="15460" x="736600" y="5619750"/>
          <p14:tracePt t="15477" x="730250" y="5632450"/>
          <p14:tracePt t="15494" x="704850" y="5664200"/>
          <p14:tracePt t="15510" x="679450" y="5689600"/>
          <p14:tracePt t="15527" x="641350" y="5715000"/>
          <p14:tracePt t="15544" x="622300" y="5721350"/>
          <p14:tracePt t="15560" x="603250" y="5727700"/>
          <p14:tracePt t="15664" x="596900" y="5727700"/>
          <p14:tracePt t="15672" x="596900" y="5734050"/>
          <p14:tracePt t="15680" x="615950" y="5740400"/>
          <p14:tracePt t="15694" x="654050" y="5759450"/>
          <p14:tracePt t="15711" x="698500" y="5759450"/>
          <p14:tracePt t="15728" x="762000" y="5759450"/>
          <p14:tracePt t="15744" x="838200" y="5765800"/>
          <p14:tracePt t="15761" x="927100" y="5784850"/>
          <p14:tracePt t="15778" x="965200" y="5791200"/>
          <p14:tracePt t="15795" x="996950" y="5791200"/>
          <p14:tracePt t="15811" x="1022350" y="5784850"/>
          <p14:tracePt t="15828" x="1035050" y="5746750"/>
          <p14:tracePt t="15844" x="1073150" y="5702300"/>
          <p14:tracePt t="15861" x="1104900" y="5670550"/>
          <p14:tracePt t="15881" x="1143000" y="5632450"/>
          <p14:tracePt t="15894" x="1155700" y="5607050"/>
          <p14:tracePt t="15911" x="1168400" y="5568950"/>
          <p14:tracePt t="15928" x="1174750" y="5524500"/>
          <p14:tracePt t="15945" x="1181100" y="5454650"/>
          <p14:tracePt t="15961" x="1200150" y="5391150"/>
          <p14:tracePt t="15978" x="1212850" y="5346700"/>
          <p14:tracePt t="15995" x="1219200" y="5314950"/>
          <p14:tracePt t="16011" x="1219200" y="5295900"/>
          <p14:tracePt t="16028" x="1219200" y="5276850"/>
          <p14:tracePt t="16045" x="1212850" y="5257800"/>
          <p14:tracePt t="16062" x="1193800" y="5226050"/>
          <p14:tracePt t="16078" x="1181100" y="5187950"/>
          <p14:tracePt t="16095" x="1168400" y="5168900"/>
          <p14:tracePt t="16113" x="1162050" y="5149850"/>
          <p14:tracePt t="16128" x="1149350" y="5124450"/>
          <p14:tracePt t="16145" x="1143000" y="5111750"/>
          <p14:tracePt t="16162" x="1123950" y="5080000"/>
          <p14:tracePt t="16178" x="1117600" y="5048250"/>
          <p14:tracePt t="16195" x="1092200" y="5010150"/>
          <p14:tracePt t="16212" x="1079500" y="4991100"/>
          <p14:tracePt t="16228" x="1060450" y="4984750"/>
          <p14:tracePt t="16245" x="1047750" y="4972050"/>
          <p14:tracePt t="16263" x="1035050" y="4965700"/>
          <p14:tracePt t="16278" x="1016000" y="4965700"/>
          <p14:tracePt t="16295" x="996950" y="4965700"/>
          <p14:tracePt t="16312" x="952500" y="4965700"/>
          <p14:tracePt t="16328" x="895350" y="4972050"/>
          <p14:tracePt t="16345" x="831850" y="5003800"/>
          <p14:tracePt t="16362" x="787400" y="5016500"/>
          <p14:tracePt t="16379" x="762000" y="5035550"/>
          <p14:tracePt t="16395" x="723900" y="5060950"/>
          <p14:tracePt t="16412" x="698500" y="5073650"/>
          <p14:tracePt t="16428" x="685800" y="5086350"/>
          <p14:tracePt t="16445" x="673100" y="5099050"/>
          <p14:tracePt t="16462" x="660400" y="5111750"/>
          <p14:tracePt t="16478" x="647700" y="5124450"/>
          <p14:tracePt t="16495" x="641350" y="5130800"/>
          <p14:tracePt t="16512" x="628650" y="5137150"/>
          <p14:tracePt t="16528" x="622300" y="5143500"/>
          <p14:tracePt t="16545" x="609600" y="5156200"/>
          <p14:tracePt t="16562" x="603250" y="5162550"/>
          <p14:tracePt t="16579" x="603250" y="5187950"/>
          <p14:tracePt t="16595" x="603250" y="5232400"/>
          <p14:tracePt t="16600" x="603250" y="5257800"/>
          <p14:tracePt t="16612" x="609600" y="5295900"/>
          <p14:tracePt t="16629" x="641350" y="5378450"/>
          <p14:tracePt t="16645" x="673100" y="5441950"/>
          <p14:tracePt t="16663" x="698500" y="5518150"/>
          <p14:tracePt t="16679" x="711200" y="5537200"/>
          <p14:tracePt t="16695" x="723900" y="5562600"/>
          <p14:tracePt t="16712" x="736600" y="5575300"/>
          <p14:tracePt t="16729" x="768350" y="5600700"/>
          <p14:tracePt t="16746" x="800100" y="5626100"/>
          <p14:tracePt t="16762" x="825500" y="5632450"/>
          <p14:tracePt t="16779" x="831850" y="5632450"/>
          <p14:tracePt t="16795" x="857250" y="5632450"/>
          <p14:tracePt t="16812" x="895350" y="5613400"/>
          <p14:tracePt t="16829" x="958850" y="5575300"/>
          <p14:tracePt t="16846" x="1035050" y="5530850"/>
          <p14:tracePt t="16863" x="1066800" y="5499100"/>
          <p14:tracePt t="16879" x="1085850" y="5480050"/>
          <p14:tracePt t="16895" x="1098550" y="5441950"/>
          <p14:tracePt t="16912" x="1104900" y="5422900"/>
          <p14:tracePt t="16929" x="1111250" y="5403850"/>
          <p14:tracePt t="16945" x="1111250" y="5378450"/>
          <p14:tracePt t="16962" x="1123950" y="5359400"/>
          <p14:tracePt t="16979" x="1123950" y="5346700"/>
          <p14:tracePt t="16996" x="1104900" y="5321300"/>
          <p14:tracePt t="17012" x="1079500" y="5295900"/>
          <p14:tracePt t="17029" x="1041400" y="5283200"/>
          <p14:tracePt t="17047" x="1003300" y="5270500"/>
          <p14:tracePt t="17062" x="965200" y="5270500"/>
          <p14:tracePt t="17079" x="933450" y="5276850"/>
          <p14:tracePt t="17096" x="908050" y="5295900"/>
          <p14:tracePt t="17112" x="901700" y="5321300"/>
          <p14:tracePt t="17129" x="901700" y="5346700"/>
          <p14:tracePt t="17146" x="901700" y="5365750"/>
          <p14:tracePt t="17162" x="901700" y="5372100"/>
          <p14:tracePt t="17179" x="901700" y="5378450"/>
          <p14:tracePt t="17196" x="901700" y="5391150"/>
          <p14:tracePt t="17213" x="914400" y="5397500"/>
          <p14:tracePt t="17229" x="958850" y="5403850"/>
          <p14:tracePt t="17247" x="1079500" y="5441950"/>
          <p14:tracePt t="17262" x="1149350" y="5454650"/>
          <p14:tracePt t="17279" x="1200150" y="5461000"/>
          <p14:tracePt t="17296" x="1231900" y="5467350"/>
          <p14:tracePt t="17313" x="1244600" y="5467350"/>
          <p14:tracePt t="17329" x="1257300" y="5467350"/>
          <p14:tracePt t="17346" x="1263650" y="5467350"/>
          <p14:tracePt t="17401" x="1276350" y="5467350"/>
          <p14:tracePt t="17408" x="1289050" y="5467350"/>
          <p14:tracePt t="17416" x="1308100" y="5467350"/>
          <p14:tracePt t="17432" x="1327150" y="5467350"/>
          <p14:tracePt t="17446" x="1327150" y="5461000"/>
          <p14:tracePt t="17462" x="1346200" y="5461000"/>
          <p14:tracePt t="17479" x="1358900" y="5454650"/>
          <p14:tracePt t="17496" x="1384300" y="5454650"/>
          <p14:tracePt t="17513" x="1409700" y="5454650"/>
          <p14:tracePt t="17530" x="1447800" y="5454650"/>
          <p14:tracePt t="17546" x="1466850" y="5454650"/>
          <p14:tracePt t="17563" x="1473200" y="5454650"/>
          <p14:tracePt t="17580" x="1479550" y="5454650"/>
          <p14:tracePt t="17596" x="1485900" y="5454650"/>
          <p14:tracePt t="17656" x="1492250" y="5454650"/>
          <p14:tracePt t="17672" x="1492250" y="5461000"/>
          <p14:tracePt t="17680" x="1492250" y="5473700"/>
          <p14:tracePt t="17712" x="1492250" y="5480050"/>
          <p14:tracePt t="17745" x="1479550" y="5480050"/>
          <p14:tracePt t="17752" x="1473200" y="5480050"/>
          <p14:tracePt t="17763" x="1466850" y="5480050"/>
          <p14:tracePt t="17780" x="1435100" y="5480050"/>
          <p14:tracePt t="17796" x="1409700" y="5480050"/>
          <p14:tracePt t="17813" x="1397000" y="5480050"/>
          <p14:tracePt t="17830" x="1390650" y="5480050"/>
          <p14:tracePt t="17848" x="1384300" y="5480050"/>
          <p14:tracePt t="17863" x="1377950" y="5480050"/>
          <p14:tracePt t="17880" x="1365250" y="5480050"/>
          <p14:tracePt t="17896" x="1352550" y="5480050"/>
          <p14:tracePt t="17913" x="1346200" y="5480050"/>
          <p14:tracePt t="17930" x="1339850" y="5480050"/>
          <p14:tracePt t="18083" x="1346200" y="5480050"/>
          <p14:tracePt t="18089" x="1352550" y="5480050"/>
          <p14:tracePt t="18096" x="1365250" y="5480050"/>
          <p14:tracePt t="18113" x="1377950" y="5480050"/>
          <p14:tracePt t="18130" x="1397000" y="5480050"/>
          <p14:tracePt t="18147" x="1416050" y="5480050"/>
          <p14:tracePt t="18163" x="1454150" y="5480050"/>
          <p14:tracePt t="18180" x="1492250" y="5480050"/>
          <p14:tracePt t="18197" x="1543050" y="5480050"/>
          <p14:tracePt t="18214" x="1612900" y="5486400"/>
          <p14:tracePt t="18231" x="1644650" y="5486400"/>
          <p14:tracePt t="18247" x="1676400" y="5486400"/>
          <p14:tracePt t="18263" x="1701800" y="5486400"/>
          <p14:tracePt t="18280" x="1727200" y="5486400"/>
          <p14:tracePt t="18297" x="1778000" y="5486400"/>
          <p14:tracePt t="18313" x="1841500" y="5492750"/>
          <p14:tracePt t="18330" x="1905000" y="5505450"/>
          <p14:tracePt t="18347" x="1974850" y="5505450"/>
          <p14:tracePt t="18364" x="2012950" y="5505450"/>
          <p14:tracePt t="18380" x="2082800" y="5505450"/>
          <p14:tracePt t="18397" x="2159000" y="5505450"/>
          <p14:tracePt t="18414" x="2279650" y="5518150"/>
          <p14:tracePt t="18431" x="2444750" y="5537200"/>
          <p14:tracePt t="18447" x="2514600" y="5537200"/>
          <p14:tracePt t="18464" x="2578100" y="5537200"/>
          <p14:tracePt t="18480" x="2641600" y="5537200"/>
          <p14:tracePt t="18497" x="2711450" y="5537200"/>
          <p14:tracePt t="18514" x="2819400" y="5537200"/>
          <p14:tracePt t="18530" x="2952750" y="5537200"/>
          <p14:tracePt t="18547" x="3092450" y="5537200"/>
          <p14:tracePt t="18564" x="3219450" y="5537200"/>
          <p14:tracePt t="18580" x="3321050" y="5537200"/>
          <p14:tracePt t="18588" x="3359150" y="5537200"/>
          <p14:tracePt t="18599" x="3422650" y="5537200"/>
          <p14:tracePt t="18615" x="3492500" y="5537200"/>
          <p14:tracePt t="18631" x="3524250" y="5537200"/>
          <p14:tracePt t="18647" x="3549650" y="5537200"/>
          <p14:tracePt t="18664" x="3562350" y="5537200"/>
          <p14:tracePt t="18720" x="3543300" y="5543550"/>
          <p14:tracePt t="18728" x="3530600" y="5549900"/>
          <p14:tracePt t="18739" x="3505200" y="5556250"/>
          <p14:tracePt t="18747" x="3486150" y="5562600"/>
          <p14:tracePt t="18764" x="3441700" y="5562600"/>
          <p14:tracePt t="18780" x="3359150" y="5562600"/>
          <p14:tracePt t="18797" x="3225800" y="5562600"/>
          <p14:tracePt t="18815" x="2882900" y="5543550"/>
          <p14:tracePt t="18830" x="2603500" y="5543550"/>
          <p14:tracePt t="18847" x="2381250" y="5543550"/>
          <p14:tracePt t="18864" x="2228850" y="5524500"/>
          <p14:tracePt t="18880" x="2108200" y="5511800"/>
          <p14:tracePt t="18897" x="2038350" y="5511800"/>
          <p14:tracePt t="18914" x="1974850" y="5511800"/>
          <p14:tracePt t="18930" x="1905000" y="5511800"/>
          <p14:tracePt t="18947" x="1822450" y="5537200"/>
          <p14:tracePt t="18964" x="1682750" y="5543550"/>
          <p14:tracePt t="18980" x="1524000" y="5543550"/>
          <p14:tracePt t="18997" x="1358900" y="5543550"/>
          <p14:tracePt t="19015" x="1181100" y="5543550"/>
          <p14:tracePt t="19030" x="1104900" y="5543550"/>
          <p14:tracePt t="19047" x="1054100" y="5543550"/>
          <p14:tracePt t="19064" x="1028700" y="5543550"/>
          <p14:tracePt t="19080" x="1016000" y="5549900"/>
          <p14:tracePt t="19193" x="1041400" y="5549900"/>
          <p14:tracePt t="19200" x="1104900" y="5556250"/>
          <p14:tracePt t="19210" x="1187450" y="5568950"/>
          <p14:tracePt t="19217" x="1257300" y="5575300"/>
          <p14:tracePt t="19231" x="1390650" y="5575300"/>
          <p14:tracePt t="19248" x="1511300" y="5575300"/>
          <p14:tracePt t="19264" x="1606550" y="5562600"/>
          <p14:tracePt t="19281" x="1682750" y="5562600"/>
          <p14:tracePt t="19298" x="1771650" y="5568950"/>
          <p14:tracePt t="19314" x="1841500" y="5568950"/>
          <p14:tracePt t="19331" x="1911350" y="5581650"/>
          <p14:tracePt t="19348" x="1936750" y="5581650"/>
          <p14:tracePt t="19364" x="1968500" y="5581650"/>
          <p14:tracePt t="19381" x="2012950" y="5581650"/>
          <p14:tracePt t="19398" x="2089150" y="5575300"/>
          <p14:tracePt t="19414" x="2235200" y="5575300"/>
          <p14:tracePt t="19431" x="2286000" y="5575300"/>
          <p14:tracePt t="19448" x="2317750" y="5575300"/>
          <p14:tracePt t="19464" x="2355850" y="5575300"/>
          <p14:tracePt t="19481" x="2413000" y="5575300"/>
          <p14:tracePt t="19498" x="2489200" y="5562600"/>
          <p14:tracePt t="19514" x="2559050" y="5556250"/>
          <p14:tracePt t="19531" x="2584450" y="5549900"/>
          <p14:tracePt t="19576" x="2590800" y="5549900"/>
          <p14:tracePt t="19591" x="2622550" y="5549900"/>
          <p14:tracePt t="19599" x="2647950" y="5549900"/>
          <p14:tracePt t="19615" x="2686050" y="5549900"/>
          <p14:tracePt t="19631" x="2711450" y="5537200"/>
          <p14:tracePt t="19648" x="2724150" y="5530850"/>
          <p14:tracePt t="19665" x="2768600" y="5530850"/>
          <p14:tracePt t="19681" x="2825750" y="5530850"/>
          <p14:tracePt t="19698" x="2901950" y="5524500"/>
          <p14:tracePt t="19715" x="2965450" y="5524500"/>
          <p14:tracePt t="19731" x="3003550" y="5524500"/>
          <p14:tracePt t="19748" x="3016250" y="5524500"/>
          <p14:tracePt t="19765" x="3028950" y="5524500"/>
          <p14:tracePt t="19781" x="3041650" y="5524500"/>
          <p14:tracePt t="19799" x="3098800" y="5511800"/>
          <p14:tracePt t="19815" x="3149600" y="5511800"/>
          <p14:tracePt t="19832" x="3175000" y="5511800"/>
          <p14:tracePt t="19848" x="3187700" y="5511800"/>
          <p14:tracePt t="19865" x="3194050" y="5511800"/>
          <p14:tracePt t="19881" x="3206750" y="5511800"/>
          <p14:tracePt t="19898" x="3213100" y="5511800"/>
          <p14:tracePt t="19915" x="3219450" y="5511800"/>
          <p14:tracePt t="20000" x="3187700" y="5511800"/>
          <p14:tracePt t="20008" x="3124200" y="5511800"/>
          <p14:tracePt t="20016" x="3067050" y="5511800"/>
          <p14:tracePt t="20032" x="2946400" y="5511800"/>
          <p14:tracePt t="20049" x="2774950" y="5511800"/>
          <p14:tracePt t="20065" x="2597150" y="5511800"/>
          <p14:tracePt t="20082" x="2406650" y="5511800"/>
          <p14:tracePt t="20098" x="2241550" y="5511800"/>
          <p14:tracePt t="20115" x="2127250" y="5511800"/>
          <p14:tracePt t="20132" x="2038350" y="5511800"/>
          <p14:tracePt t="20148" x="1955800" y="5511800"/>
          <p14:tracePt t="20165" x="1879600" y="5511800"/>
          <p14:tracePt t="20183" x="1790700" y="5518150"/>
          <p14:tracePt t="20198" x="1752600" y="5518150"/>
          <p14:tracePt t="20215" x="1727200" y="5518150"/>
          <p14:tracePt t="20232" x="1708150" y="5518150"/>
          <p14:tracePt t="20249" x="1682750" y="5518150"/>
          <p14:tracePt t="20265" x="1657350" y="5518150"/>
          <p14:tracePt t="20282" x="1631950" y="5518150"/>
          <p14:tracePt t="20298" x="1593850" y="5518150"/>
          <p14:tracePt t="20315" x="1574800" y="5518150"/>
          <p14:tracePt t="20332" x="1562100" y="5524500"/>
          <p14:tracePt t="20349" x="1543050" y="5530850"/>
          <p14:tracePt t="20365" x="1517650" y="5530850"/>
          <p14:tracePt t="20383" x="1460500" y="5530850"/>
          <p14:tracePt t="20399" x="1428750" y="5530850"/>
          <p14:tracePt t="20415" x="1409700" y="5530850"/>
          <p14:tracePt t="20432" x="1384300" y="5530850"/>
          <p14:tracePt t="20449" x="1371600" y="5530850"/>
          <p14:tracePt t="20465" x="1358900" y="5530850"/>
          <p14:tracePt t="20482" x="1352550" y="5530850"/>
          <p14:tracePt t="20499" x="1333500" y="5530850"/>
          <p14:tracePt t="20515" x="1327150" y="5537200"/>
          <p14:tracePt t="20532" x="1314450" y="5537200"/>
          <p14:tracePt t="20618" x="1327150" y="5543550"/>
          <p14:tracePt t="20624" x="1346200" y="5543550"/>
          <p14:tracePt t="20633" x="1352550" y="5543550"/>
          <p14:tracePt t="20649" x="1377950" y="5543550"/>
          <p14:tracePt t="20665" x="1416050" y="5543550"/>
          <p14:tracePt t="20682" x="1447800" y="5543550"/>
          <p14:tracePt t="20699" x="1492250" y="5543550"/>
          <p14:tracePt t="20716" x="1555750" y="5543550"/>
          <p14:tracePt t="20732" x="1631950" y="5543550"/>
          <p14:tracePt t="20749" x="1670050" y="5543550"/>
          <p14:tracePt t="20766" x="1695450" y="5543550"/>
          <p14:tracePt t="20783" x="1739900" y="5562600"/>
          <p14:tracePt t="20799" x="1828800" y="5588000"/>
          <p14:tracePt t="20816" x="1968500" y="5600700"/>
          <p14:tracePt t="20833" x="2127250" y="5619750"/>
          <p14:tracePt t="20849" x="2305050" y="5626100"/>
          <p14:tracePt t="20866" x="2470150" y="5626100"/>
          <p14:tracePt t="20883" x="2590800" y="5626100"/>
          <p14:tracePt t="20899" x="2660650" y="5626100"/>
          <p14:tracePt t="20916" x="2679700" y="5626100"/>
          <p14:tracePt t="20933" x="2686050" y="5626100"/>
          <p14:tracePt t="20960" x="2692400" y="5626100"/>
          <p14:tracePt t="20969" x="2705100" y="5626100"/>
          <p14:tracePt t="20983" x="2800350" y="5626100"/>
          <p14:tracePt t="20999" x="2978150" y="5657850"/>
          <p14:tracePt t="21016" x="3117850" y="5657850"/>
          <p14:tracePt t="21033" x="3206750" y="5657850"/>
          <p14:tracePt t="21049" x="3225800" y="5657850"/>
          <p14:tracePt t="21066" x="3238500" y="5657850"/>
          <p14:tracePt t="21083" x="3251200" y="5657850"/>
          <p14:tracePt t="21088" x="3276600" y="5657850"/>
          <p14:tracePt t="21099" x="3302000" y="5657850"/>
          <p14:tracePt t="21116" x="3346450" y="5657850"/>
          <p14:tracePt t="21133" x="3371850" y="5657850"/>
          <p14:tracePt t="21149" x="3378200" y="5657850"/>
          <p14:tracePt t="21264" x="3378200" y="5651500"/>
          <p14:tracePt t="21273" x="3378200" y="5645150"/>
          <p14:tracePt t="21283" x="3371850" y="5632450"/>
          <p14:tracePt t="21299" x="3352800" y="5613400"/>
          <p14:tracePt t="21317" x="3321050" y="5600700"/>
          <p14:tracePt t="21333" x="3263900" y="5575300"/>
          <p14:tracePt t="21350" x="3175000" y="5549900"/>
          <p14:tracePt t="21367" x="3009900" y="5543550"/>
          <p14:tracePt t="21383" x="2927350" y="5530850"/>
          <p14:tracePt t="21400" x="2825750" y="5530850"/>
          <p14:tracePt t="21416" x="2762250" y="5530850"/>
          <p14:tracePt t="21433" x="2705100" y="5530850"/>
          <p14:tracePt t="21450" x="2616200" y="5524500"/>
          <p14:tracePt t="21466" x="2520950" y="5518150"/>
          <p14:tracePt t="21483" x="2425700" y="5518150"/>
          <p14:tracePt t="21500" x="2311400" y="5518150"/>
          <p14:tracePt t="21516" x="2235200" y="5518150"/>
          <p14:tracePt t="21533" x="2197100" y="5518150"/>
          <p14:tracePt t="21550" x="2190750" y="5518150"/>
          <p14:tracePt t="21592" x="2178050" y="5518150"/>
          <p14:tracePt t="21817" x="2184400" y="5518150"/>
          <p14:tracePt t="21824" x="2197100" y="5518150"/>
          <p14:tracePt t="21841" x="2235200" y="5524500"/>
          <p14:tracePt t="21850" x="2266950" y="5524500"/>
          <p14:tracePt t="21867" x="2317750" y="5524500"/>
          <p14:tracePt t="21883" x="2425700" y="5524500"/>
          <p14:tracePt t="21900" x="2609850" y="5530850"/>
          <p14:tracePt t="21917" x="2959100" y="5530850"/>
          <p14:tracePt t="21934" x="3556000" y="5530850"/>
          <p14:tracePt t="21951" x="4400550" y="5530850"/>
          <p14:tracePt t="21967" x="4749800" y="5530850"/>
          <p14:tracePt t="21983" x="4959350" y="5530850"/>
          <p14:tracePt t="22000" x="5156200" y="5530850"/>
          <p14:tracePt t="22017" x="5353050" y="5511800"/>
          <p14:tracePt t="22033" x="5568950" y="5467350"/>
          <p14:tracePt t="22050" x="5702300" y="5429250"/>
          <p14:tracePt t="22068" x="5803900" y="5397500"/>
          <p14:tracePt t="22084" x="5867400" y="5372100"/>
          <p14:tracePt t="22089" x="5905500" y="5365750"/>
          <p14:tracePt t="22100" x="5924550" y="5353050"/>
          <p14:tracePt t="22117" x="5949950" y="5346700"/>
          <p14:tracePt t="22134" x="5988050" y="5346700"/>
          <p14:tracePt t="22151" x="6083300" y="5327650"/>
          <p14:tracePt t="22167" x="6197600" y="5314950"/>
          <p14:tracePt t="22184" x="6375400" y="5283200"/>
          <p14:tracePt t="22200" x="6565900" y="5257800"/>
          <p14:tracePt t="22217" x="6762750" y="5213350"/>
          <p14:tracePt t="22234" x="6991350" y="5194300"/>
          <p14:tracePt t="22250" x="7277100" y="5175250"/>
          <p14:tracePt t="22267" x="7581900" y="5168900"/>
          <p14:tracePt t="22284" x="7854950" y="5130800"/>
          <p14:tracePt t="22300" x="8058150" y="5080000"/>
          <p14:tracePt t="22317" x="8185150" y="5048250"/>
          <p14:tracePt t="22334" x="8318500" y="4997450"/>
          <p14:tracePt t="22352" x="8477250" y="4902200"/>
          <p14:tracePt t="22367" x="8591550" y="4838700"/>
          <p14:tracePt t="22384" x="8648700" y="4781550"/>
          <p14:tracePt t="22400" x="8661400" y="4679950"/>
          <p14:tracePt t="22417" x="8661400" y="4552950"/>
          <p14:tracePt t="22434" x="8661400" y="4457700"/>
          <p14:tracePt t="22451" x="8661400" y="4387850"/>
          <p14:tracePt t="22467" x="8661400" y="4318000"/>
          <p14:tracePt t="22484" x="8648700" y="4222750"/>
          <p14:tracePt t="22501" x="8623300" y="4127500"/>
          <p14:tracePt t="22517" x="8604250" y="4057650"/>
          <p14:tracePt t="22535" x="8604250" y="3994150"/>
          <p14:tracePt t="22551" x="8604250" y="3987800"/>
          <p14:tracePt t="22567" x="8585200" y="3956050"/>
          <p14:tracePt t="22584" x="8521700" y="3911600"/>
          <p14:tracePt t="22601" x="8375650" y="3835400"/>
          <p14:tracePt t="22618" x="8089900" y="3746500"/>
          <p14:tracePt t="22634" x="7664450" y="3695700"/>
          <p14:tracePt t="22651" x="7194550" y="3695700"/>
          <p14:tracePt t="22667" x="6731000" y="3695700"/>
          <p14:tracePt t="22684" x="6394450" y="3759200"/>
          <p14:tracePt t="22701" x="6121400" y="3860800"/>
          <p14:tracePt t="22717" x="5949950" y="3981450"/>
          <p14:tracePt t="22735" x="5727700" y="4248150"/>
          <p14:tracePt t="22751" x="5600700" y="4438650"/>
          <p14:tracePt t="22769" x="5511800" y="4610100"/>
          <p14:tracePt t="22784" x="5486400" y="4756150"/>
          <p14:tracePt t="22801" x="5467350" y="4876800"/>
          <p14:tracePt t="22817" x="5454650" y="4953000"/>
          <p14:tracePt t="22834" x="5454650" y="4997450"/>
          <p14:tracePt t="22851" x="5454650" y="5022850"/>
          <p14:tracePt t="22868" x="5518150" y="5073650"/>
          <p14:tracePt t="22884" x="5651500" y="5124450"/>
          <p14:tracePt t="22901" x="5816600" y="5200650"/>
          <p14:tracePt t="22918" x="5994400" y="5257800"/>
          <p14:tracePt t="22935" x="6330950" y="5334000"/>
          <p14:tracePt t="22951" x="6489700" y="5353050"/>
          <p14:tracePt t="22968" x="6654800" y="5365750"/>
          <p14:tracePt t="22984" x="6788150" y="5365750"/>
          <p14:tracePt t="23001" x="6927850" y="5365750"/>
          <p14:tracePt t="23018" x="7029450" y="5327650"/>
          <p14:tracePt t="23034" x="7092950" y="5289550"/>
          <p14:tracePt t="23051" x="7118350" y="5264150"/>
          <p14:tracePt t="23068" x="7124700" y="5251450"/>
          <p14:tracePt t="23129" x="7124700" y="5232400"/>
          <p14:tracePt t="23137" x="7118350" y="5226050"/>
          <p14:tracePt t="23147" x="7118350" y="5207000"/>
          <p14:tracePt t="23153" x="7112000" y="5187950"/>
          <p14:tracePt t="23168" x="7099300" y="5143500"/>
          <p14:tracePt t="23184" x="7073900" y="5111750"/>
          <p14:tracePt t="23201" x="7035800" y="5086350"/>
          <p14:tracePt t="23218" x="6972300" y="5073650"/>
          <p14:tracePt t="23235" x="6838950" y="5054600"/>
          <p14:tracePt t="23251" x="6661150" y="5035550"/>
          <p14:tracePt t="23268" x="6477000" y="5035550"/>
          <p14:tracePt t="23285" x="6172200" y="5092700"/>
          <p14:tracePt t="23301" x="5810250" y="5194300"/>
          <p14:tracePt t="23318" x="5067300" y="5340350"/>
          <p14:tracePt t="23335" x="4629150" y="5365750"/>
          <p14:tracePt t="23352" x="4438650" y="5365750"/>
          <p14:tracePt t="23368" x="4305300" y="5365750"/>
          <p14:tracePt t="23385" x="4191000" y="5346700"/>
          <p14:tracePt t="23401" x="4089400" y="5346700"/>
          <p14:tracePt t="23418" x="3962400" y="5346700"/>
          <p14:tracePt t="23435" x="3841750" y="5378450"/>
          <p14:tracePt t="23451" x="3759200" y="5410200"/>
          <p14:tracePt t="23468" x="3708400" y="5416550"/>
          <p14:tracePt t="23485" x="3689350" y="5422900"/>
          <p14:tracePt t="23502" x="3663950" y="5422900"/>
          <p14:tracePt t="23520" x="3606800" y="5410200"/>
          <p14:tracePt t="23535" x="3505200" y="5384800"/>
          <p14:tracePt t="23551" x="3416300" y="5378450"/>
          <p14:tracePt t="23568" x="3327400" y="5372100"/>
          <p14:tracePt t="23585" x="3295650" y="5372100"/>
          <p14:tracePt t="23602" x="3276600" y="5378450"/>
          <p14:tracePt t="23618" x="3257550" y="5397500"/>
          <p14:tracePt t="23635" x="3244850" y="5410200"/>
          <p14:tracePt t="23652" x="3225800" y="5429250"/>
          <p14:tracePt t="23668" x="3200400" y="5429250"/>
          <p14:tracePt t="23685" x="3168650" y="5429250"/>
          <p14:tracePt t="23702" x="3149600" y="5429250"/>
          <p14:tracePt t="23721" x="3143250" y="5429250"/>
          <p14:tracePt t="23737" x="3130550" y="5429250"/>
          <p14:tracePt t="23754" x="3124200" y="5435600"/>
          <p14:tracePt t="23768" x="3124200" y="5441950"/>
          <p14:tracePt t="23785" x="3124200" y="5448300"/>
          <p14:tracePt t="23856" x="3124200" y="5454650"/>
          <p14:tracePt t="23865" x="3124200" y="5461000"/>
          <p14:tracePt t="23873" x="3124200" y="5473700"/>
          <p14:tracePt t="23885" x="3124200" y="5486400"/>
          <p14:tracePt t="23902" x="3124200" y="5492750"/>
          <p14:tracePt t="23918" x="3124200" y="5505450"/>
          <p14:tracePt t="23985" x="3117850" y="5511800"/>
          <p14:tracePt t="24016" x="3117850" y="5518150"/>
          <p14:tracePt t="24064" x="3117850" y="5524500"/>
          <p14:tracePt t="24458" x="3124200" y="5524500"/>
          <p14:tracePt t="24465" x="3143250" y="5524500"/>
          <p14:tracePt t="24472" x="3155950" y="5524500"/>
          <p14:tracePt t="24486" x="3175000" y="5524500"/>
          <p14:tracePt t="24503" x="3194050" y="5524500"/>
          <p14:tracePt t="24519" x="3206750" y="5524500"/>
          <p14:tracePt t="24560" x="3213100" y="5524500"/>
          <p14:tracePt t="24609" x="3213100" y="5530850"/>
          <p14:tracePt t="24616" x="3213100" y="5537200"/>
          <p14:tracePt t="24633" x="3206750" y="5537200"/>
          <p14:tracePt t="24642" x="3194050" y="5537200"/>
          <p14:tracePt t="24652" x="3175000" y="5530850"/>
          <p14:tracePt t="24669" x="3162300" y="5524500"/>
          <p14:tracePt t="24686" x="3155950" y="5518150"/>
          <p14:tracePt t="25129" x="3162300" y="5518150"/>
          <p14:tracePt t="25137" x="3181350" y="5518150"/>
          <p14:tracePt t="25145" x="3213100" y="5518150"/>
          <p14:tracePt t="25153" x="3276600" y="5518150"/>
          <p14:tracePt t="25170" x="3429000" y="5518150"/>
          <p14:tracePt t="25186" x="3606800" y="5518150"/>
          <p14:tracePt t="25203" x="3848100" y="5518150"/>
          <p14:tracePt t="25220" x="4298950" y="5505450"/>
          <p14:tracePt t="25236" x="5029200" y="5467350"/>
          <p14:tracePt t="25254" x="5854700" y="5467350"/>
          <p14:tracePt t="25270" x="6451600" y="5467350"/>
          <p14:tracePt t="25288" x="6731000" y="5467350"/>
          <p14:tracePt t="25303" x="6737350" y="5467350"/>
          <p14:tracePt t="25337" x="6743700" y="5467350"/>
          <p14:tracePt t="25353" x="6762750" y="5467350"/>
          <p14:tracePt t="25370" x="6781800" y="5461000"/>
          <p14:tracePt t="25387" x="6794500" y="5448300"/>
          <p14:tracePt t="25432" x="6794500" y="5435600"/>
          <p14:tracePt t="25443" x="6794500" y="5416550"/>
          <p14:tracePt t="25453" x="6794500" y="5403850"/>
          <p14:tracePt t="25470" x="6794500" y="5391150"/>
          <p14:tracePt t="25539" x="6794500" y="5384800"/>
          <p14:tracePt t="25545" x="6775450" y="5384800"/>
          <p14:tracePt t="25553" x="6756400" y="5384800"/>
          <p14:tracePt t="25570" x="6673850" y="5422900"/>
          <p14:tracePt t="25587" x="6578600" y="5473700"/>
          <p14:tracePt t="25592" x="6540500" y="5492750"/>
          <p14:tracePt t="25604" x="6521450" y="5511800"/>
          <p14:tracePt t="25620" x="6483350" y="5530850"/>
          <p14:tracePt t="25637" x="6451600" y="5537200"/>
          <p14:tracePt t="25653" x="6445250" y="5537200"/>
          <p14:tracePt t="25672" x="6413500" y="5562600"/>
          <p14:tracePt t="25687" x="6388100" y="5588000"/>
          <p14:tracePt t="25703" x="6375400" y="5607050"/>
          <p14:tracePt t="25737" x="6375400" y="5600700"/>
          <p14:tracePt t="25753" x="6375400" y="5365750"/>
          <p14:tracePt t="25770" x="6375400" y="4895850"/>
          <p14:tracePt t="25787" x="6451600" y="4343400"/>
          <p14:tracePt t="25804" x="6496050" y="3835400"/>
          <p14:tracePt t="25820" x="6496050" y="3435350"/>
          <p14:tracePt t="25837" x="6496050" y="3175000"/>
          <p14:tracePt t="25854" x="6489700" y="3003550"/>
          <p14:tracePt t="25872" x="6464300" y="2794000"/>
          <p14:tracePt t="25887" x="6464300" y="2743200"/>
          <p14:tracePt t="25904" x="6464300" y="2711450"/>
          <p14:tracePt t="25920" x="6464300" y="2667000"/>
          <p14:tracePt t="25937" x="6464300" y="2590800"/>
          <p14:tracePt t="25954" x="6432550" y="2508250"/>
          <p14:tracePt t="25971" x="6426200" y="2470150"/>
          <p14:tracePt t="25987" x="6432550" y="2438400"/>
          <p14:tracePt t="26004" x="6464300" y="2387600"/>
          <p14:tracePt t="26020" x="6489700" y="2330450"/>
          <p14:tracePt t="26037" x="6489700" y="2273300"/>
          <p14:tracePt t="26054" x="6432550" y="2171700"/>
          <p14:tracePt t="26071" x="6350000" y="2095500"/>
          <p14:tracePt t="26087" x="6350000" y="2082800"/>
          <p14:tracePt t="26104" x="6350000" y="2057400"/>
          <p14:tracePt t="26120" x="6356350" y="2038350"/>
          <p14:tracePt t="26137" x="6350000" y="2025650"/>
          <p14:tracePt t="26154" x="6330950" y="2025650"/>
          <p14:tracePt t="26170" x="6280150" y="2025650"/>
          <p14:tracePt t="26187" x="6210300" y="2025650"/>
          <p14:tracePt t="26204" x="6096000" y="2057400"/>
          <p14:tracePt t="26220" x="6013450" y="2076450"/>
          <p14:tracePt t="26238" x="5937250" y="2095500"/>
          <p14:tracePt t="26254" x="5854700" y="2101850"/>
          <p14:tracePt t="26272" x="5734050" y="2114550"/>
          <p14:tracePt t="26287" x="5702300" y="2133600"/>
          <p14:tracePt t="26304" x="5676900" y="2152650"/>
          <p14:tracePt t="26321" x="5651500" y="2165350"/>
          <p14:tracePt t="26338" x="5638800" y="2171700"/>
          <p14:tracePt t="26354" x="5626100" y="2171700"/>
          <p14:tracePt t="26371" x="5588000" y="2171700"/>
          <p14:tracePt t="26387" x="5511800" y="2203450"/>
          <p14:tracePt t="26404" x="5422900" y="2228850"/>
          <p14:tracePt t="26421" x="5397500" y="2241550"/>
          <p14:tracePt t="26437" x="5391150" y="2247900"/>
          <p14:tracePt t="26481" x="5403850" y="2247900"/>
          <p14:tracePt t="26489" x="5410200" y="2247900"/>
          <p14:tracePt t="26505" x="5429250" y="2235200"/>
          <p14:tracePt t="26522" x="5448300" y="2222500"/>
          <p14:tracePt t="26538" x="5461000" y="2197100"/>
          <p14:tracePt t="26554" x="5480050" y="2171700"/>
          <p14:tracePt t="26571" x="5486400" y="2165350"/>
          <p14:tracePt t="26633" x="5486400" y="2178050"/>
          <p14:tracePt t="26640" x="5486400" y="2203450"/>
          <p14:tracePt t="26655" x="5473700" y="2266950"/>
          <p14:tracePt t="26671" x="5461000" y="2349500"/>
          <p14:tracePt t="26688" x="5454650" y="2425700"/>
          <p14:tracePt t="26704" x="5454650" y="2546350"/>
          <p14:tracePt t="26721" x="5454650" y="2679700"/>
          <p14:tracePt t="26738" x="5461000" y="2851150"/>
          <p14:tracePt t="26755" x="5562600" y="3111500"/>
          <p14:tracePt t="26771" x="5695950" y="3435350"/>
          <p14:tracePt t="26788" x="5746750" y="3721100"/>
          <p14:tracePt t="26804" x="5759450" y="3892550"/>
          <p14:tracePt t="26821" x="5759450" y="4089400"/>
          <p14:tracePt t="26838" x="5702300" y="4298950"/>
          <p14:tracePt t="26855" x="5619750" y="4654550"/>
          <p14:tracePt t="26871" x="5600700" y="4851400"/>
          <p14:tracePt t="26888" x="5600700" y="5003800"/>
          <p14:tracePt t="26904" x="5600700" y="5137150"/>
          <p14:tracePt t="26921" x="5594350" y="5232400"/>
          <p14:tracePt t="26938" x="5575300" y="5314950"/>
          <p14:tracePt t="26955" x="5556250" y="5403850"/>
          <p14:tracePt t="26971" x="5549900" y="5486400"/>
          <p14:tracePt t="26988" x="5549900" y="5556250"/>
          <p14:tracePt t="27005" x="5537200" y="5613400"/>
          <p14:tracePt t="27021" x="5524500" y="5651500"/>
          <p14:tracePt t="27038" x="5511800" y="5689600"/>
          <p14:tracePt t="27055" x="5486400" y="5772150"/>
          <p14:tracePt t="27071" x="5486400" y="5816600"/>
          <p14:tracePt t="27088" x="5486400" y="5842000"/>
          <p14:tracePt t="27105" x="5486400" y="5861050"/>
          <p14:tracePt t="27121" x="5486400" y="5873750"/>
          <p14:tracePt t="27265" x="5492750" y="5880100"/>
          <p14:tracePt t="27273" x="5499100" y="5886450"/>
          <p14:tracePt t="27281" x="5530850" y="5899150"/>
          <p14:tracePt t="27290" x="5568950" y="5905500"/>
          <p14:tracePt t="27305" x="5619750" y="5911850"/>
          <p14:tracePt t="27321" x="5676900" y="5911850"/>
          <p14:tracePt t="27338" x="5721350" y="5911850"/>
          <p14:tracePt t="27355" x="5791200" y="5918200"/>
          <p14:tracePt t="27371" x="5918200" y="5943600"/>
          <p14:tracePt t="27388" x="6134100" y="5981700"/>
          <p14:tracePt t="27405" x="6413500" y="6019800"/>
          <p14:tracePt t="27422" x="6661150" y="6032500"/>
          <p14:tracePt t="27439" x="7048500" y="6032500"/>
          <p14:tracePt t="27455" x="7321550" y="6032500"/>
          <p14:tracePt t="27472" x="7600950" y="6032500"/>
          <p14:tracePt t="27489" x="7829550" y="6032500"/>
          <p14:tracePt t="27507" x="8026400" y="6032500"/>
          <p14:tracePt t="27522" x="8153400" y="6032500"/>
          <p14:tracePt t="27538" x="8235950" y="6032500"/>
          <p14:tracePt t="27555" x="8305800" y="6032500"/>
          <p14:tracePt t="27572" x="8407400" y="6032500"/>
          <p14:tracePt t="27588" x="8483600" y="6032500"/>
          <p14:tracePt t="27595" x="8515350" y="6032500"/>
          <p14:tracePt t="27605" x="8528050" y="6032500"/>
          <p14:tracePt t="27622" x="8534400" y="6032500"/>
          <p14:tracePt t="27638" x="8547100" y="6032500"/>
          <p14:tracePt t="27672" x="8572500" y="6032500"/>
          <p14:tracePt t="27688" x="8604250" y="6032500"/>
          <p14:tracePt t="27705" x="8642350" y="6032500"/>
          <p14:tracePt t="27722" x="8686800" y="6032500"/>
          <p14:tracePt t="27739" x="8712200" y="6032500"/>
          <p14:tracePt t="27755" x="8724900" y="6032500"/>
          <p14:tracePt t="27772" x="8731250" y="6032500"/>
          <p14:tracePt t="27789" x="8743950" y="6032500"/>
          <p14:tracePt t="27805" x="8756650" y="6038850"/>
          <p14:tracePt t="27822" x="8769350" y="6038850"/>
          <p14:tracePt t="27839" x="8788400" y="6038850"/>
          <p14:tracePt t="27855" x="8807450" y="6038850"/>
          <p14:tracePt t="27872" x="8820150" y="6045200"/>
          <p14:tracePt t="27889" x="8832850" y="6045200"/>
          <p14:tracePt t="27905" x="8851900" y="6045200"/>
          <p14:tracePt t="27939" x="8870950" y="6045200"/>
          <p14:tracePt t="27973" x="8883650" y="6045200"/>
          <p14:tracePt t="28057" x="8890000" y="6045200"/>
          <p14:tracePt t="28067" x="8896350" y="6045200"/>
          <p14:tracePt t="28073" x="8902700" y="6045200"/>
          <p14:tracePt t="28089" x="8928100" y="6045200"/>
          <p14:tracePt t="28106" x="8959850" y="6026150"/>
          <p14:tracePt t="28122" x="9010650" y="5994400"/>
          <p14:tracePt t="28139" x="9042400" y="5943600"/>
          <p14:tracePt t="28156" x="9074150" y="5880100"/>
          <p14:tracePt t="28172" x="9105900" y="5810250"/>
          <p14:tracePt t="28189" x="9105900" y="5759450"/>
          <p14:tracePt t="28206" x="9137650" y="5702300"/>
          <p14:tracePt t="28224" x="9226550" y="5556250"/>
          <p14:tracePt t="28239" x="9290050" y="5416550"/>
          <p14:tracePt t="28256" x="9328150" y="5207000"/>
          <p14:tracePt t="28272" x="9334500" y="5022850"/>
          <p14:tracePt t="28289" x="9359900" y="4870450"/>
          <p14:tracePt t="28306" x="9378950" y="4737100"/>
          <p14:tracePt t="28322" x="9448800" y="4591050"/>
          <p14:tracePt t="28339" x="9563100" y="4298950"/>
          <p14:tracePt t="28356" x="9664700" y="4013200"/>
          <p14:tracePt t="28372" x="9728200" y="3651250"/>
          <p14:tracePt t="28389" x="9779000" y="3321050"/>
          <p14:tracePt t="28406" x="9810750" y="3092450"/>
          <p14:tracePt t="28423" x="9823450" y="2889250"/>
          <p14:tracePt t="28439" x="9823450" y="2762250"/>
          <p14:tracePt t="28456" x="9817100" y="2641600"/>
          <p14:tracePt t="28473" x="9798050" y="2527300"/>
          <p14:tracePt t="28490" x="9772650" y="2413000"/>
          <p14:tracePt t="28506" x="9759950" y="2311400"/>
          <p14:tracePt t="28523" x="9740900" y="2222500"/>
          <p14:tracePt t="28539" x="9734550" y="2159000"/>
          <p14:tracePt t="28556" x="9721850" y="2108200"/>
          <p14:tracePt t="28573" x="9715500" y="2051050"/>
          <p14:tracePt t="28589" x="9709150" y="1955800"/>
          <p14:tracePt t="28595" x="9702800" y="1911350"/>
          <p14:tracePt t="28606" x="9702800" y="1879600"/>
          <p14:tracePt t="28623" x="9683750" y="1790700"/>
          <p14:tracePt t="28639" x="9664700" y="1752600"/>
          <p14:tracePt t="28656" x="9652000" y="1739900"/>
          <p14:tracePt t="28673" x="9639300" y="1733550"/>
          <p14:tracePt t="28689" x="9601200" y="1733550"/>
          <p14:tracePt t="28706" x="9512300" y="1746250"/>
          <p14:tracePt t="28723" x="9404350" y="1778000"/>
          <p14:tracePt t="28739" x="9309100" y="1803400"/>
          <p14:tracePt t="28756" x="9194800" y="1822450"/>
          <p14:tracePt t="28773" x="9055100" y="1847850"/>
          <p14:tracePt t="28789" x="8832850" y="1885950"/>
          <p14:tracePt t="28806" x="8566150" y="1943100"/>
          <p14:tracePt t="28823" x="8096250" y="1981200"/>
          <p14:tracePt t="28839" x="7854950" y="1981200"/>
          <p14:tracePt t="28856" x="7747000" y="1981200"/>
          <p14:tracePt t="28873" x="7677150" y="1981200"/>
          <p14:tracePt t="28890" x="7613650" y="1993900"/>
          <p14:tracePt t="28906" x="7512050" y="2019300"/>
          <p14:tracePt t="28923" x="7416800" y="2051050"/>
          <p14:tracePt t="28940" x="7321550" y="2076450"/>
          <p14:tracePt t="28956" x="7219950" y="2101850"/>
          <p14:tracePt t="28973" x="7137400" y="2108200"/>
          <p14:tracePt t="28990" x="7092950" y="2120900"/>
          <p14:tracePt t="29007" x="6978650" y="2146300"/>
          <p14:tracePt t="29023" x="6877050" y="2184400"/>
          <p14:tracePt t="29040" x="6750050" y="2216150"/>
          <p14:tracePt t="29056" x="6597650" y="2241550"/>
          <p14:tracePt t="29073" x="6445250" y="2266950"/>
          <p14:tracePt t="29090" x="6350000" y="2273300"/>
          <p14:tracePt t="29106" x="6337300" y="2273300"/>
          <p14:tracePt t="29123" x="6330950" y="2273300"/>
          <p14:tracePt t="29140" x="6324600" y="2273300"/>
          <p14:tracePt t="29161" x="6318250" y="2273300"/>
          <p14:tracePt t="29173" x="6311900" y="2273300"/>
          <p14:tracePt t="29190" x="6286500" y="2273300"/>
          <p14:tracePt t="29208" x="6261100" y="2273300"/>
          <p14:tracePt t="29223" x="6242050" y="2273300"/>
          <p14:tracePt t="29240" x="6203950" y="2273300"/>
          <p14:tracePt t="29257" x="6153150" y="2254250"/>
          <p14:tracePt t="29273" x="6051550" y="2235200"/>
          <p14:tracePt t="29290" x="6000750" y="2228850"/>
          <p14:tracePt t="29307" x="5988050" y="2228850"/>
          <p14:tracePt t="29324" x="5981700" y="2228850"/>
          <p14:tracePt t="29340" x="5975350" y="2228850"/>
          <p14:tracePt t="29357" x="5962650" y="2228850"/>
          <p14:tracePt t="29373" x="5949950" y="2228850"/>
          <p14:tracePt t="29390" x="5943600" y="2228850"/>
          <p14:tracePt t="29408" x="5924550" y="2228850"/>
          <p14:tracePt t="29423" x="5918200" y="2228850"/>
          <p14:tracePt t="29441" x="5911850" y="2228850"/>
          <p14:tracePt t="30081" x="5899150" y="2228850"/>
          <p14:tracePt t="30090" x="5899150" y="2241550"/>
          <p14:tracePt t="30097" x="5899150" y="2254250"/>
          <p14:tracePt t="30107" x="5880100" y="2286000"/>
          <p14:tracePt t="30124" x="5867400" y="2324100"/>
          <p14:tracePt t="30141" x="5861050" y="2393950"/>
          <p14:tracePt t="30157" x="5854700" y="2463800"/>
          <p14:tracePt t="30174" x="5848350" y="2597150"/>
          <p14:tracePt t="30192" x="5873750" y="2781300"/>
          <p14:tracePt t="30207" x="5892800" y="2857500"/>
          <p14:tracePt t="30224" x="5899150" y="2876550"/>
          <p14:tracePt t="30265" x="5899150" y="2863850"/>
          <p14:tracePt t="30274" x="5899150" y="2844800"/>
          <p14:tracePt t="30291" x="5899150" y="2813050"/>
          <p14:tracePt t="30308" x="5899150" y="2781300"/>
          <p14:tracePt t="30324" x="5905500" y="2762250"/>
          <p14:tracePt t="30341" x="5918200" y="2743200"/>
          <p14:tracePt t="30358" x="5930900" y="2717800"/>
          <p14:tracePt t="30375" x="5943600" y="2698750"/>
          <p14:tracePt t="30391" x="5962650" y="2673350"/>
          <p14:tracePt t="30408" x="6007100" y="2647950"/>
          <p14:tracePt t="30424" x="6089650" y="2647950"/>
          <p14:tracePt t="30441" x="6146800" y="2628900"/>
          <p14:tracePt t="30458" x="6223000" y="2597150"/>
          <p14:tracePt t="30474" x="6286500" y="2559050"/>
          <p14:tracePt t="30491" x="6419850" y="2514600"/>
          <p14:tracePt t="30508" x="6584950" y="2457450"/>
          <p14:tracePt t="30524" x="6661150" y="2425700"/>
          <p14:tracePt t="30541" x="6813550" y="2393950"/>
          <p14:tracePt t="30558" x="6813550" y="2387600"/>
          <p14:tracePt t="30576" x="6883400" y="2343150"/>
          <p14:tracePt t="30608" x="6908800" y="2317750"/>
          <p14:tracePt t="30625" x="6921500" y="2305050"/>
          <p14:tracePt t="30641" x="6934200" y="2298700"/>
          <p14:tracePt t="30658" x="6940550" y="2292350"/>
          <p14:tracePt t="30675" x="6946900" y="2279650"/>
          <p14:tracePt t="30692" x="6946900" y="2273300"/>
          <p14:tracePt t="30708" x="6946900" y="2260600"/>
          <p14:tracePt t="30725" x="6946900" y="2241550"/>
          <p14:tracePt t="30825" x="6940550" y="2241550"/>
          <p14:tracePt t="30952" x="6940550" y="2247900"/>
          <p14:tracePt t="30960" x="6940550" y="2254250"/>
          <p14:tracePt t="30969" x="6934200" y="2260600"/>
          <p14:tracePt t="30976" x="6934200" y="2266950"/>
          <p14:tracePt t="30993" x="6934200" y="2273300"/>
          <p14:tracePt t="31018" x="6927850" y="2279650"/>
          <p14:tracePt t="31026" x="6921500" y="2286000"/>
          <p14:tracePt t="31041" x="6915150" y="2292350"/>
          <p14:tracePt t="31058" x="6870700" y="2343150"/>
          <p14:tracePt t="31075" x="6807200" y="2419350"/>
          <p14:tracePt t="31092" x="6686550" y="2520950"/>
          <p14:tracePt t="31096" x="6591300" y="2603500"/>
          <p14:tracePt t="31108" x="6483350" y="2673350"/>
          <p14:tracePt t="31125" x="6375400" y="2794000"/>
          <p14:tracePt t="31142" x="6292850" y="2895600"/>
          <p14:tracePt t="31159" x="6153150" y="2997200"/>
          <p14:tracePt t="31175" x="6032500" y="3067050"/>
          <p14:tracePt t="31192" x="5873750" y="3136900"/>
          <p14:tracePt t="31209" x="5562600" y="3289300"/>
          <p14:tracePt t="31225" x="5289550" y="3403600"/>
          <p14:tracePt t="31242" x="4991100" y="3498850"/>
          <p14:tracePt t="31258" x="4597400" y="3663950"/>
          <p14:tracePt t="31275" x="4305300" y="3803650"/>
          <p14:tracePt t="31292" x="4159250" y="3911600"/>
          <p14:tracePt t="31308" x="4089400" y="4000500"/>
          <p14:tracePt t="31325" x="4057650" y="4070350"/>
          <p14:tracePt t="31342" x="4051300" y="4095750"/>
          <p14:tracePt t="31359" x="4051300" y="4121150"/>
          <p14:tracePt t="31376" x="4044950" y="4159250"/>
          <p14:tracePt t="31392" x="4019550" y="4241800"/>
          <p14:tracePt t="31408" x="4000500" y="4311650"/>
          <p14:tracePt t="31425" x="3943350" y="4381500"/>
          <p14:tracePt t="31442" x="3898900" y="4413250"/>
          <p14:tracePt t="31459" x="3854450" y="4432300"/>
          <p14:tracePt t="31475" x="3810000" y="4438650"/>
          <p14:tracePt t="31492" x="3790950" y="4451350"/>
          <p14:tracePt t="31689" x="3784600" y="4451350"/>
          <p14:tracePt t="31705" x="3784600" y="4464050"/>
          <p14:tracePt t="31729" x="3778250" y="4470400"/>
          <p14:tracePt t="31841" x="3771900" y="4470400"/>
          <p14:tracePt t="31849" x="3771900" y="4476750"/>
          <p14:tracePt t="31883" x="3765550" y="4483100"/>
          <p14:tracePt t="31898" x="3752850" y="4495800"/>
          <p14:tracePt t="31905" x="3746500" y="4502150"/>
          <p14:tracePt t="31915" x="3733800" y="4502150"/>
          <p14:tracePt t="31926" x="3714750" y="4514850"/>
          <p14:tracePt t="31942" x="3683000" y="4546600"/>
          <p14:tracePt t="31959" x="3575050" y="4629150"/>
          <p14:tracePt t="31976" x="3448050" y="4705350"/>
          <p14:tracePt t="31993" x="3308350" y="4806950"/>
          <p14:tracePt t="32009" x="3155950" y="4940300"/>
          <p14:tracePt t="32026" x="2965450" y="5073650"/>
          <p14:tracePt t="32043" x="2813050" y="5181600"/>
          <p14:tracePt t="32059" x="2635250" y="5321300"/>
          <p14:tracePt t="32076" x="2457450" y="5454650"/>
          <p14:tracePt t="32093" x="2330450" y="5556250"/>
          <p14:tracePt t="32099" x="2298700" y="5588000"/>
          <p14:tracePt t="32109" x="2273300" y="5619750"/>
          <p14:tracePt t="32126" x="2254250" y="5664200"/>
          <p14:tracePt t="32143" x="2241550" y="5689600"/>
          <p14:tracePt t="32159" x="2228850" y="5695950"/>
          <p14:tracePt t="32176" x="2222500" y="5708650"/>
          <p14:tracePt t="32209" x="2222500" y="5715000"/>
          <p14:tracePt t="32226" x="2222500" y="5721350"/>
          <p14:tracePt t="32243" x="2222500" y="5727700"/>
          <p14:tracePt t="32259" x="2222500" y="5734050"/>
          <p14:tracePt t="32282" x="2222500" y="5740400"/>
          <p14:tracePt t="32298" x="2222500" y="5753100"/>
          <p14:tracePt t="32401" x="2222500" y="5759450"/>
          <p14:tracePt t="32409" x="2222500" y="5765800"/>
          <p14:tracePt t="32425" x="2216150" y="5772150"/>
          <p14:tracePt t="32449" x="2216150" y="5784850"/>
          <p14:tracePt t="32507" x="2216150" y="5791200"/>
          <p14:tracePt t="32513" x="2216150" y="5803900"/>
          <p14:tracePt t="32526" x="2216150" y="5822950"/>
          <p14:tracePt t="32544" x="2311400" y="5873750"/>
          <p14:tracePt t="32560" x="2400300" y="5911850"/>
          <p14:tracePt t="32576" x="2501900" y="5918200"/>
          <p14:tracePt t="32593" x="2622550" y="5918200"/>
          <p14:tracePt t="32610" x="2730500" y="5918200"/>
          <p14:tracePt t="32626" x="2857500" y="5930900"/>
          <p14:tracePt t="32643" x="3028950" y="5943600"/>
          <p14:tracePt t="32660" x="3213100" y="5943600"/>
          <p14:tracePt t="32676" x="3403600" y="5943600"/>
          <p14:tracePt t="32693" x="3562350" y="5943600"/>
          <p14:tracePt t="32710" x="3714750" y="5943600"/>
          <p14:tracePt t="32727" x="3822700" y="5943600"/>
          <p14:tracePt t="32744" x="3892550" y="5962650"/>
          <p14:tracePt t="32760" x="3911600" y="5969000"/>
          <p14:tracePt t="32776" x="3911600" y="5975350"/>
          <p14:tracePt t="32857" x="3905250" y="5981700"/>
          <p14:tracePt t="32865" x="3898900" y="5981700"/>
          <p14:tracePt t="32876" x="3892550" y="5981700"/>
          <p14:tracePt t="32893" x="3879850" y="5994400"/>
          <p14:tracePt t="32910" x="3873500" y="6000750"/>
          <p14:tracePt t="32926" x="3867150" y="6019800"/>
          <p14:tracePt t="32943" x="3860800" y="6032500"/>
          <p14:tracePt t="32960" x="3860800" y="6038850"/>
          <p14:tracePt t="32994" x="3860800" y="6045200"/>
          <p14:tracePt t="33010" x="3848100" y="6051550"/>
          <p14:tracePt t="33027" x="3829050" y="6070600"/>
          <p14:tracePt t="33043" x="3790950" y="6089650"/>
          <p14:tracePt t="33060" x="3771900" y="6108700"/>
          <p14:tracePt t="33077" x="3759200" y="6115050"/>
          <p14:tracePt t="33093" x="3752850" y="6115050"/>
          <p14:tracePt t="33113" x="3746500" y="6115050"/>
          <p14:tracePt t="33128" x="3727450" y="6115050"/>
          <p14:tracePt t="33143" x="3676650" y="6134100"/>
          <p14:tracePt t="33160" x="3638550" y="6146800"/>
          <p14:tracePt t="33177" x="3606800" y="6165850"/>
          <p14:tracePt t="33194" x="3587750" y="6165850"/>
          <p14:tracePt t="33250" x="3575050" y="6165850"/>
          <p14:tracePt t="33257" x="3568700" y="6165850"/>
          <p14:tracePt t="33273" x="3556000" y="6165850"/>
          <p14:tracePt t="33289" x="3549650" y="6165850"/>
          <p14:tracePt t="33377" x="3536950" y="6165850"/>
          <p14:tracePt t="33625" x="3524250" y="6165850"/>
          <p14:tracePt t="33657" x="3511550" y="6159500"/>
          <p14:tracePt t="33673" x="3505200" y="6153150"/>
          <p14:tracePt t="33682" x="3486150" y="6153150"/>
          <p14:tracePt t="33694" x="3473450" y="6140450"/>
          <p14:tracePt t="33711" x="3441700" y="6140450"/>
          <p14:tracePt t="33728" x="3422650" y="6140450"/>
          <p14:tracePt t="33744" x="3403600" y="6134100"/>
          <p14:tracePt t="33777" x="3397250" y="6134100"/>
          <p14:tracePt t="33794" x="3390900" y="6134100"/>
          <p14:tracePt t="33811" x="3384550" y="6134100"/>
          <p14:tracePt t="33930" x="3378200" y="6134100"/>
          <p14:tracePt t="33937" x="3371850" y="6134100"/>
          <p14:tracePt t="34057" x="3365500" y="6127750"/>
          <p14:tracePt t="34073" x="3365500" y="6121400"/>
          <p14:tracePt t="34081" x="3365500" y="6108700"/>
          <p14:tracePt t="34094" x="3384550" y="6096000"/>
          <p14:tracePt t="34112" x="3492500" y="6051550"/>
          <p14:tracePt t="34128" x="3517900" y="6045200"/>
          <p14:tracePt t="34144" x="3524250" y="6045200"/>
          <p14:tracePt t="34161" x="3530600" y="6045200"/>
          <p14:tracePt t="34178" x="3549650" y="6045200"/>
          <p14:tracePt t="34194" x="3568700" y="6045200"/>
          <p14:tracePt t="34265" x="3575050" y="6045200"/>
          <p14:tracePt t="34273" x="3575050" y="6051550"/>
          <p14:tracePt t="34297" x="3568700" y="6051550"/>
          <p14:tracePt t="34313" x="3562350" y="6051550"/>
          <p14:tracePt t="34329" x="3556000" y="6051550"/>
          <p14:tracePt t="34345" x="3549650" y="6051550"/>
          <p14:tracePt t="34353" x="3543300" y="6057900"/>
          <p14:tracePt t="34361" x="3536950" y="6064250"/>
          <p14:tracePt t="34378" x="3524250" y="6070600"/>
          <p14:tracePt t="34395" x="3511550" y="6070600"/>
          <p14:tracePt t="34411" x="3511550" y="6076950"/>
          <p14:tracePt t="34428" x="3505200" y="6083300"/>
          <p14:tracePt t="34445" x="3498850" y="6083300"/>
          <p14:tracePt t="34461" x="3492500" y="6083300"/>
          <p14:tracePt t="34484" x="3486150" y="6083300"/>
          <p14:tracePt t="34494" x="3479800" y="6083300"/>
          <p14:tracePt t="34511" x="3454400" y="6083300"/>
          <p14:tracePt t="34528" x="3448050" y="6083300"/>
          <p14:tracePt t="34545" x="3422650" y="6083300"/>
          <p14:tracePt t="34561" x="3416300" y="6083300"/>
          <p14:tracePt t="34578" x="3409950" y="60833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8.4|4.9|5.1|4|7.6|20.8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|2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30.8|19.7|43.7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17.9|1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3|1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2718</TotalTime>
  <Words>1014</Words>
  <Application>Microsoft Office PowerPoint</Application>
  <PresentationFormat>Widescreen</PresentationFormat>
  <Paragraphs>139</Paragraphs>
  <Slides>18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Office Theme</vt:lpstr>
      <vt:lpstr>Validation of process-based sand wave models:  applying a linear and nonlinear sand wave model to  the Netherlands Continental Shelf</vt:lpstr>
      <vt:lpstr>Tidal Sand Waves</vt:lpstr>
      <vt:lpstr>Sand waves in Netherlands continental Shelf</vt:lpstr>
      <vt:lpstr>PowerPoint Presentation</vt:lpstr>
      <vt:lpstr>PowerPoint Presentation</vt:lpstr>
      <vt:lpstr>Comparison locations</vt:lpstr>
      <vt:lpstr>Linear stability model</vt:lpstr>
      <vt:lpstr>Calibrate for Tw and S</vt:lpstr>
      <vt:lpstr>Calibrate for Tw and S</vt:lpstr>
      <vt:lpstr>Calibrate and validate for Tw and S</vt:lpstr>
      <vt:lpstr>Nonlinear model</vt:lpstr>
      <vt:lpstr>PowerPoint Presentation</vt:lpstr>
      <vt:lpstr>PowerPoint Presentation</vt:lpstr>
      <vt:lpstr>PowerPoint Presentation</vt:lpstr>
      <vt:lpstr>Nonlinear model</vt:lpstr>
      <vt:lpstr>Nonlinear model</vt:lpstr>
      <vt:lpstr>Nonlinear model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SMARTSEA</dc:title>
  <dc:creator>Roos, P.C. (ET)</dc:creator>
  <cp:lastModifiedBy>Campmans, G.H.P. (ET)</cp:lastModifiedBy>
  <cp:revision>115</cp:revision>
  <cp:lastPrinted>2019-11-07T14:52:22Z</cp:lastPrinted>
  <dcterms:created xsi:type="dcterms:W3CDTF">2019-11-06T13:20:44Z</dcterms:created>
  <dcterms:modified xsi:type="dcterms:W3CDTF">2020-04-30T13:01:29Z</dcterms:modified>
</cp:coreProperties>
</file>