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578" r:id="rId3"/>
    <p:sldId id="267" r:id="rId4"/>
    <p:sldId id="269" r:id="rId5"/>
    <p:sldId id="271" r:id="rId6"/>
    <p:sldId id="272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1173" autoAdjust="0"/>
  </p:normalViewPr>
  <p:slideViewPr>
    <p:cSldViewPr snapToGrid="0">
      <p:cViewPr>
        <p:scale>
          <a:sx n="75" d="100"/>
          <a:sy n="75" d="100"/>
        </p:scale>
        <p:origin x="78" y="-3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2BAD2-083C-441E-97BB-E1156A47F430}" type="datetimeFigureOut">
              <a:rPr lang="zh-TW" altLang="en-US" smtClean="0"/>
              <a:t>2020/5/2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3AF84-C35E-4452-BDB0-F80479312A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56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66F55-16E8-49D0-B126-C6AF78BB824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u="sng" dirty="0">
              <a:solidFill>
                <a:srgbClr val="2F5597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66F55-16E8-49D0-B126-C6AF78BB824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8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u="sng" dirty="0">
              <a:solidFill>
                <a:srgbClr val="2F5597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66F55-16E8-49D0-B126-C6AF78BB824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02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3FDD3-B6F0-46B3-8183-2BD1B9E44CA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18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/>
          <a:p>
            <a:fld id="{A51C9C7F-0999-4CF4-BDA5-BAAD095BA72D}" type="datetime1">
              <a:rPr lang="zh-TW" altLang="en-US" smtClean="0"/>
              <a:t>2020/5/2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450-B5C2-4747-8007-908474208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28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76EBF-B81C-478B-B10D-E2002BE4F02A}" type="datetime1">
              <a:rPr lang="zh-TW" altLang="en-US" smtClean="0"/>
              <a:t>2020/5/2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450-B5C2-4747-8007-908474208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552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BB548-76EE-4566-BE40-A7A378D38E7D}" type="datetime1">
              <a:rPr lang="zh-TW" altLang="en-US" smtClean="0"/>
              <a:t>2020/5/2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450-B5C2-4747-8007-908474208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22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9D83-EF3C-4A40-BE3A-4148CE3C6674}" type="datetime1">
              <a:rPr lang="zh-TW" altLang="en-US" smtClean="0"/>
              <a:t>2020/5/2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450-B5C2-4747-8007-908474208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86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0C992-910E-4379-B89A-ECF477FFE408}" type="datetime1">
              <a:rPr lang="zh-TW" altLang="en-US" smtClean="0"/>
              <a:t>2020/5/2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450-B5C2-4747-8007-908474208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92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CE3F-DEE8-428B-80EF-B9FCE6DB6FD1}" type="datetime1">
              <a:rPr lang="zh-TW" altLang="en-US" smtClean="0"/>
              <a:t>2020/5/2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450-B5C2-4747-8007-908474208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482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1C063-7F61-49B1-93CB-24C98D176342}" type="datetime1">
              <a:rPr lang="zh-TW" altLang="en-US" smtClean="0"/>
              <a:t>2020/5/2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450-B5C2-4747-8007-908474208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85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FB739-1805-48CA-8624-77C6C4B543D7}" type="datetime1">
              <a:rPr lang="zh-TW" altLang="en-US" smtClean="0"/>
              <a:t>2020/5/2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450-B5C2-4747-8007-908474208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56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78FA-1BE3-4AFF-9773-9BF9EC941C4E}" type="datetime1">
              <a:rPr lang="zh-TW" altLang="en-US" smtClean="0"/>
              <a:t>2020/5/2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450-B5C2-4747-8007-908474208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3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997C0-4A7F-437A-B3D2-07088CA7F0DC}" type="datetime1">
              <a:rPr lang="zh-TW" altLang="en-US" smtClean="0"/>
              <a:t>2020/5/2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450-B5C2-4747-8007-908474208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759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A901-B122-47DE-99E7-0F37F36593BF}" type="datetime1">
              <a:rPr lang="zh-TW" altLang="en-US" smtClean="0"/>
              <a:t>2020/5/2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450-B5C2-4747-8007-908474208F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14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31CE5-7D7D-4185-87CC-52FB407BC47F}" type="datetime1">
              <a:rPr lang="zh-TW" altLang="en-US" smtClean="0"/>
              <a:t>2020/5/2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344025" y="64185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TW" altLang="en-US" sz="2800" b="1" kern="1200" smtClean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1F3D1450-B5C2-4747-8007-908474208F73}" type="slidenum">
              <a:rPr lang="en-US" altLang="zh-TW" smtClean="0"/>
              <a:pPr/>
              <a:t>‹#›</a:t>
            </a:fld>
            <a:endParaRPr lang="en-US" dirty="0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0" y="18865"/>
            <a:ext cx="2080470" cy="513134"/>
            <a:chOff x="0" y="32150"/>
            <a:chExt cx="2080470" cy="513134"/>
          </a:xfrm>
        </p:grpSpPr>
        <p:pic>
          <p:nvPicPr>
            <p:cNvPr id="7" name="圖片 6"/>
            <p:cNvPicPr>
              <a:picLocks noChangeAspect="1"/>
            </p:cNvPicPr>
            <p:nvPr userDrawn="1"/>
          </p:nvPicPr>
          <p:blipFill rotWithShape="1">
            <a:blip r:embed="rId13"/>
            <a:srcRect t="9561" b="6462"/>
            <a:stretch/>
          </p:blipFill>
          <p:spPr>
            <a:xfrm>
              <a:off x="0" y="32150"/>
              <a:ext cx="2034639" cy="486563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/>
          </p:nvSpPr>
          <p:spPr>
            <a:xfrm>
              <a:off x="763398" y="453006"/>
              <a:ext cx="1317072" cy="92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4860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14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microsoft.com/office/2007/relationships/hdphoto" Target="../media/hdphoto1.wdp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4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510.pn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903217" y="1530939"/>
            <a:ext cx="10749290" cy="4323757"/>
            <a:chOff x="1195986" y="1719683"/>
            <a:chExt cx="10749290" cy="4323757"/>
          </a:xfrm>
        </p:grpSpPr>
        <p:sp>
          <p:nvSpPr>
            <p:cNvPr id="5" name="標題 1"/>
            <p:cNvSpPr txBox="1">
              <a:spLocks/>
            </p:cNvSpPr>
            <p:nvPr/>
          </p:nvSpPr>
          <p:spPr>
            <a:xfrm>
              <a:off x="1195986" y="1719683"/>
              <a:ext cx="10749290" cy="23876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TW" sz="4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Spatiotemporal Characteristics of Tropospheric and Surface NO</a:t>
              </a:r>
              <a:r>
                <a:rPr lang="en-US" altLang="zh-TW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altLang="zh-TW" sz="40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from Sentinel-5 Precursor (S5P) and in-situ Observations in Taiwan</a:t>
              </a:r>
            </a:p>
          </p:txBody>
        </p:sp>
        <p:sp>
          <p:nvSpPr>
            <p:cNvPr id="6" name="副標題 2"/>
            <p:cNvSpPr txBox="1">
              <a:spLocks/>
            </p:cNvSpPr>
            <p:nvPr/>
          </p:nvSpPr>
          <p:spPr>
            <a:xfrm>
              <a:off x="4465202" y="4387678"/>
              <a:ext cx="4537850" cy="16557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Presenter   Yi </a:t>
              </a:r>
              <a:r>
                <a:rPr lang="en-US" altLang="zh-TW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Jhen</a:t>
              </a:r>
              <a:r>
                <a:rPr lang="en-US" altLang="zh-TW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TW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Cai</a:t>
              </a:r>
              <a:endPara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4674443" y="4736749"/>
              <a:ext cx="6096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Dr. </a:t>
              </a:r>
              <a:r>
                <a:rPr lang="en-US" altLang="zh-TW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Chian</a:t>
              </a:r>
              <a:r>
                <a: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-Yi Liu</a:t>
              </a:r>
            </a:p>
            <a:p>
              <a:r>
                <a: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    Dr. Charles C. K. Chou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475745" y="4825686"/>
              <a:ext cx="12538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Advisor </a:t>
              </a:r>
              <a:endParaRPr lang="zh-TW" altLang="en-US" sz="2400" dirty="0"/>
            </a:p>
          </p:txBody>
        </p:sp>
      </p:grpSp>
      <p:sp>
        <p:nvSpPr>
          <p:cNvPr id="9" name="圆角矩形 160"/>
          <p:cNvSpPr/>
          <p:nvPr/>
        </p:nvSpPr>
        <p:spPr>
          <a:xfrm>
            <a:off x="976753" y="835059"/>
            <a:ext cx="10602218" cy="5019637"/>
          </a:xfrm>
          <a:prstGeom prst="round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grpSp>
        <p:nvGrpSpPr>
          <p:cNvPr id="10" name="组合 153"/>
          <p:cNvGrpSpPr/>
          <p:nvPr/>
        </p:nvGrpSpPr>
        <p:grpSpPr>
          <a:xfrm>
            <a:off x="333673" y="455495"/>
            <a:ext cx="1584092" cy="1314147"/>
            <a:chOff x="2713211" y="1988840"/>
            <a:chExt cx="1610824" cy="1452335"/>
          </a:xfrm>
        </p:grpSpPr>
        <p:sp>
          <p:nvSpPr>
            <p:cNvPr id="11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405F8F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2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1" y="655141"/>
            <a:ext cx="932727" cy="932727"/>
          </a:xfrm>
          <a:prstGeom prst="rect">
            <a:avLst/>
          </a:prstGeom>
        </p:spPr>
      </p:pic>
      <p:grpSp>
        <p:nvGrpSpPr>
          <p:cNvPr id="14" name="组合 153"/>
          <p:cNvGrpSpPr/>
          <p:nvPr/>
        </p:nvGrpSpPr>
        <p:grpSpPr>
          <a:xfrm>
            <a:off x="10477674" y="4928715"/>
            <a:ext cx="1606832" cy="1327276"/>
            <a:chOff x="2713211" y="1988840"/>
            <a:chExt cx="1610824" cy="1452335"/>
          </a:xfrm>
        </p:grpSpPr>
        <p:sp>
          <p:nvSpPr>
            <p:cNvPr id="15" name="Freeform 5"/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405F8F"/>
            </a:solidFill>
            <a:ln w="9525" cap="flat">
              <a:noFill/>
              <a:prstDash val="solid"/>
              <a:miter lim="800000"/>
            </a:ln>
            <a:effectLst>
              <a:outerShdw blurRad="4318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blipFill>
              <a:blip r:embed="rId2"/>
              <a:stretch>
                <a:fillRect l="-167158" t="-31921" r="-198372" b="-151558"/>
              </a:stretch>
            </a:blip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</p:grpSp>
      <p:pic>
        <p:nvPicPr>
          <p:cNvPr id="17" name="圖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733933">
            <a:off x="10651165" y="5087441"/>
            <a:ext cx="1305220" cy="1034135"/>
          </a:xfrm>
          <a:prstGeom prst="rect">
            <a:avLst/>
          </a:prstGeom>
        </p:spPr>
      </p:pic>
      <p:sp>
        <p:nvSpPr>
          <p:cNvPr id="18" name="椭圆 168"/>
          <p:cNvSpPr/>
          <p:nvPr/>
        </p:nvSpPr>
        <p:spPr>
          <a:xfrm flipH="1">
            <a:off x="536339" y="5369695"/>
            <a:ext cx="275632" cy="275632"/>
          </a:xfrm>
          <a:prstGeom prst="ellipse">
            <a:avLst/>
          </a:prstGeom>
          <a:pattFill prst="wdDnDiag">
            <a:fgClr>
              <a:srgbClr val="809BC6"/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20" name="椭圆 170"/>
          <p:cNvSpPr/>
          <p:nvPr/>
        </p:nvSpPr>
        <p:spPr>
          <a:xfrm flipH="1">
            <a:off x="1270124" y="5038137"/>
            <a:ext cx="275632" cy="275632"/>
          </a:xfrm>
          <a:prstGeom prst="ellipse">
            <a:avLst/>
          </a:prstGeom>
          <a:pattFill prst="wdDnDiag">
            <a:fgClr>
              <a:srgbClr val="809BC6"/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21" name="椭圆 168"/>
          <p:cNvSpPr/>
          <p:nvPr/>
        </p:nvSpPr>
        <p:spPr>
          <a:xfrm flipH="1">
            <a:off x="10854287" y="1081507"/>
            <a:ext cx="275632" cy="275632"/>
          </a:xfrm>
          <a:prstGeom prst="ellipse">
            <a:avLst/>
          </a:prstGeom>
          <a:pattFill prst="wdDnDiag">
            <a:fgClr>
              <a:srgbClr val="809BC6"/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22" name="椭圆 169"/>
          <p:cNvSpPr/>
          <p:nvPr/>
        </p:nvSpPr>
        <p:spPr>
          <a:xfrm flipH="1">
            <a:off x="10712706" y="165222"/>
            <a:ext cx="580544" cy="580546"/>
          </a:xfrm>
          <a:prstGeom prst="ellipse">
            <a:avLst/>
          </a:prstGeom>
          <a:pattFill prst="wdDnDiag">
            <a:fgClr>
              <a:srgbClr val="809BC6"/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sp>
        <p:nvSpPr>
          <p:cNvPr id="23" name="椭圆 170"/>
          <p:cNvSpPr/>
          <p:nvPr/>
        </p:nvSpPr>
        <p:spPr>
          <a:xfrm flipH="1">
            <a:off x="11588072" y="749949"/>
            <a:ext cx="275632" cy="275632"/>
          </a:xfrm>
          <a:prstGeom prst="ellipse">
            <a:avLst/>
          </a:prstGeom>
          <a:pattFill prst="wdDnDiag">
            <a:fgClr>
              <a:srgbClr val="809BC6"/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  <p:pic>
        <p:nvPicPr>
          <p:cNvPr id="24" name="Picture 2" descr="C:\Users\cyliu\Downloads\logo_NCU_CSRSR.png">
            <a:extLst>
              <a:ext uri="{FF2B5EF4-FFF2-40B4-BE49-F238E27FC236}">
                <a16:creationId xmlns:a16="http://schemas.microsoft.com/office/drawing/2014/main" id="{B16753CB-9507-4B89-8600-546DB5168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95"/>
          <a:stretch/>
        </p:blipFill>
        <p:spPr bwMode="auto">
          <a:xfrm>
            <a:off x="114519" y="6379398"/>
            <a:ext cx="1231501" cy="44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Documents and Settings\Administrator\桌面\logo_1.jpg">
            <a:extLst>
              <a:ext uri="{FF2B5EF4-FFF2-40B4-BE49-F238E27FC236}">
                <a16:creationId xmlns:a16="http://schemas.microsoft.com/office/drawing/2014/main" id="{D633A080-0675-48D1-82C2-C4614ABF5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6"/>
          <a:stretch>
            <a:fillRect/>
          </a:stretch>
        </p:blipFill>
        <p:spPr bwMode="auto">
          <a:xfrm>
            <a:off x="1988905" y="6411604"/>
            <a:ext cx="934522" cy="39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F1E66E33-722F-4443-8C0F-8A717FB3B7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426" y="6361196"/>
            <a:ext cx="481730" cy="472785"/>
          </a:xfrm>
          <a:prstGeom prst="rect">
            <a:avLst/>
          </a:prstGeom>
        </p:spPr>
      </p:pic>
      <p:sp>
        <p:nvSpPr>
          <p:cNvPr id="27" name="Text Box 12">
            <a:extLst>
              <a:ext uri="{FF2B5EF4-FFF2-40B4-BE49-F238E27FC236}">
                <a16:creationId xmlns:a16="http://schemas.microsoft.com/office/drawing/2014/main" id="{367D50FB-996B-4F25-9EA7-0EAA64214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0055" y="6425410"/>
            <a:ext cx="76200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200" tIns="3600" rIns="7200" bIns="36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lang="en-US" altLang="zh-TW" sz="900" b="1" dirty="0">
                <a:solidFill>
                  <a:srgbClr val="00B0F0"/>
                </a:solidFill>
              </a:rPr>
              <a:t>National Central University, TAIWAN               </a:t>
            </a:r>
            <a:r>
              <a:rPr lang="zh-TW" altLang="en-US" sz="9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國立中央大學</a:t>
            </a:r>
            <a:endParaRPr lang="en-US" altLang="zh-TW" sz="900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r>
              <a:rPr lang="en-US" altLang="zh-TW" sz="900" b="1" dirty="0">
                <a:solidFill>
                  <a:srgbClr val="00B050"/>
                </a:solidFill>
              </a:rPr>
              <a:t>Department of</a:t>
            </a:r>
            <a:r>
              <a:rPr lang="en-US" altLang="zh-TW" sz="900" b="1" baseline="0" dirty="0">
                <a:solidFill>
                  <a:srgbClr val="00B050"/>
                </a:solidFill>
              </a:rPr>
              <a:t> Atmospheric Sciences              </a:t>
            </a:r>
            <a:r>
              <a:rPr lang="zh-TW" altLang="en-US" sz="900" b="1" baseline="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大氣科學系</a:t>
            </a:r>
            <a:endParaRPr lang="en-US" altLang="zh-TW" sz="900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en-US" altLang="zh-TW" sz="900" b="1" dirty="0"/>
              <a:t>Geophysical Radiation and Atmospheric Composition Exploration Laboratory</a:t>
            </a:r>
          </a:p>
        </p:txBody>
      </p:sp>
      <p:pic>
        <p:nvPicPr>
          <p:cNvPr id="28" name="Picture 2" descr="ãä¸­ç é¢ãçåçæå°çµæ">
            <a:extLst>
              <a:ext uri="{FF2B5EF4-FFF2-40B4-BE49-F238E27FC236}">
                <a16:creationId xmlns:a16="http://schemas.microsoft.com/office/drawing/2014/main" id="{DF81E7B1-B225-491C-9C50-1C5F9D6E7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260" y="6350370"/>
            <a:ext cx="452130" cy="4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ãç°è®ä¸­å¿ãçåçæå°çµæ">
            <a:extLst>
              <a:ext uri="{FF2B5EF4-FFF2-40B4-BE49-F238E27FC236}">
                <a16:creationId xmlns:a16="http://schemas.microsoft.com/office/drawing/2014/main" id="{019B47BF-C996-4C1D-94FE-A9DBDAD33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703" y="6301521"/>
            <a:ext cx="632464" cy="56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1CEEF58F-F998-4E96-A24B-22B0758709EF}"/>
              </a:ext>
            </a:extLst>
          </p:cNvPr>
          <p:cNvSpPr/>
          <p:nvPr/>
        </p:nvSpPr>
        <p:spPr>
          <a:xfrm>
            <a:off x="7363355" y="638071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1" lang="en-US" altLang="zh-TW" sz="900" b="1" kern="1200" dirty="0">
                <a:solidFill>
                  <a:srgbClr val="00B0F0"/>
                </a:solidFill>
                <a:latin typeface="Arial" charset="0"/>
                <a:ea typeface="新細明體" charset="0"/>
                <a:cs typeface="新細明體" charset="0"/>
              </a:rPr>
              <a:t>Academia </a:t>
            </a:r>
            <a:r>
              <a:rPr kumimoji="1" lang="en-US" altLang="zh-TW" sz="900" b="1" kern="1200" dirty="0" err="1">
                <a:solidFill>
                  <a:srgbClr val="00B0F0"/>
                </a:solidFill>
                <a:latin typeface="Arial" charset="0"/>
                <a:ea typeface="新細明體" charset="0"/>
                <a:cs typeface="新細明體" charset="0"/>
              </a:rPr>
              <a:t>Sinica</a:t>
            </a:r>
            <a:r>
              <a:rPr kumimoji="1" lang="en-US" altLang="zh-TW" sz="900" b="1" kern="1200" dirty="0">
                <a:solidFill>
                  <a:srgbClr val="00B0F0"/>
                </a:solidFill>
                <a:latin typeface="Arial" charset="0"/>
                <a:ea typeface="新細明體" charset="0"/>
                <a:cs typeface="新細明體" charset="0"/>
              </a:rPr>
              <a:t>                                                         </a:t>
            </a:r>
            <a:r>
              <a:rPr kumimoji="1" lang="zh-TW" altLang="en-US" sz="900" b="1" kern="1200" baseline="0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新細明體" charset="0"/>
              </a:rPr>
              <a:t>中央研究院</a:t>
            </a:r>
            <a:endParaRPr kumimoji="1" lang="en-US" altLang="zh-TW" sz="900" b="1" kern="1200" baseline="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新細明體" charset="0"/>
            </a:endParaRPr>
          </a:p>
          <a:p>
            <a:pPr eaLnBrk="1" hangingPunct="1">
              <a:defRPr/>
            </a:pPr>
            <a:r>
              <a:rPr kumimoji="1" lang="en-US" altLang="zh-TW" sz="900" b="1" kern="1200" dirty="0">
                <a:solidFill>
                  <a:srgbClr val="00B050"/>
                </a:solidFill>
                <a:latin typeface="Arial" charset="0"/>
                <a:ea typeface="新細明體" charset="0"/>
                <a:cs typeface="新細明體" charset="0"/>
              </a:rPr>
              <a:t>Research Center for Environmental Changes </a:t>
            </a:r>
            <a:r>
              <a:rPr lang="en-US" altLang="zh-TW" sz="900" b="1" baseline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1" lang="zh-TW" altLang="en-US" sz="900" b="1" kern="12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  <a:cs typeface="新細明體" charset="0"/>
              </a:rPr>
              <a:t>環境變遷研究中心</a:t>
            </a:r>
            <a:endParaRPr kumimoji="1" lang="en-US" altLang="zh-TW" sz="900" b="1" kern="1200" dirty="0">
              <a:solidFill>
                <a:srgbClr val="00B050"/>
              </a:solidFill>
              <a:latin typeface="標楷體" pitchFamily="65" charset="-120"/>
              <a:ea typeface="標楷體" pitchFamily="65" charset="-120"/>
              <a:cs typeface="新細明體" charset="0"/>
            </a:endParaRPr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8954E1AE-8636-47ED-836A-E1D8CF6969CB}"/>
              </a:ext>
            </a:extLst>
          </p:cNvPr>
          <p:cNvCxnSpPr/>
          <p:nvPr/>
        </p:nvCxnSpPr>
        <p:spPr>
          <a:xfrm flipH="1">
            <a:off x="4038600" y="6350370"/>
            <a:ext cx="815340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69"/>
          <p:cNvSpPr/>
          <p:nvPr/>
        </p:nvSpPr>
        <p:spPr>
          <a:xfrm flipH="1">
            <a:off x="1056473" y="5540938"/>
            <a:ext cx="580544" cy="580546"/>
          </a:xfrm>
          <a:prstGeom prst="ellipse">
            <a:avLst/>
          </a:prstGeom>
          <a:pattFill prst="wdDnDiag">
            <a:fgClr>
              <a:srgbClr val="809BC6"/>
            </a:fgClr>
            <a:bgClr>
              <a:schemeClr val="bg1"/>
            </a:bgClr>
          </a:pattFill>
          <a:ln w="28575" cap="flat">
            <a:noFill/>
            <a:prstDash val="solid"/>
            <a:miter lim="800000"/>
          </a:ln>
          <a:effectLst>
            <a:outerShdw blurRad="228600" dist="228600" dir="5400000" algn="t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15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0" y="6524522"/>
            <a:ext cx="510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1600" dirty="0">
                <a:latin typeface="Times New Roman" panose="02020603050405020304" pitchFamily="18" charset="0"/>
              </a:rPr>
              <a:t>Environmental Protection Administration, EPA in</a:t>
            </a:r>
            <a:r>
              <a:rPr lang="zh-TW" altLang="en-US" sz="1600" dirty="0">
                <a:latin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</a:rPr>
              <a:t>Taiwan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1600" dirty="0"/>
          </a:p>
        </p:txBody>
      </p:sp>
      <p:sp>
        <p:nvSpPr>
          <p:cNvPr id="10" name="矩形 9"/>
          <p:cNvSpPr/>
          <p:nvPr/>
        </p:nvSpPr>
        <p:spPr>
          <a:xfrm>
            <a:off x="36660" y="560431"/>
            <a:ext cx="121553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68" indent="-257168" algn="just">
              <a:buFont typeface="Wingdings" panose="05000000000000000000" pitchFamily="2" charset="2"/>
              <a:buChar char="u"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 oxide (NOx)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is not only mainly air pollutant in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area but also the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precursors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secondary aerosol and ozone.  </a:t>
            </a:r>
          </a:p>
          <a:p>
            <a:pPr marL="257168" indent="-257168" algn="just">
              <a:buFont typeface="Wingdings" panose="05000000000000000000" pitchFamily="2" charset="2"/>
              <a:buChar char="u"/>
            </a:pPr>
            <a:r>
              <a:rPr lang="en-US" altLang="zh-TW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Sentinel-5 Precursor (S5P)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new generation environmental satellite, and provides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 gases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information for global coverage. 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→ Launch time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2017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TROPOMI </a:t>
            </a:r>
          </a:p>
          <a:p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TW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Global daily coverage at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13:30 LST</a:t>
            </a:r>
            <a:r>
              <a:rPr lang="en-US" altLang="zh-TW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TW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Spatial resolution</a:t>
            </a:r>
            <a:r>
              <a:rPr lang="en-US" altLang="zh-TW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7×3.5 km</a:t>
            </a:r>
            <a:r>
              <a:rPr lang="en-US" altLang="zh-TW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</a:t>
            </a:r>
            <a:endParaRPr lang="en-US" altLang="zh-TW" sz="24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069" y="2850041"/>
            <a:ext cx="12003955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whether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spaceborne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TROPOMI on S5P could be conducting related research in Taiwan.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5A1DA515-518A-4EB8-9A7D-1699E4EE06FF}"/>
              </a:ext>
            </a:extLst>
          </p:cNvPr>
          <p:cNvGrpSpPr/>
          <p:nvPr/>
        </p:nvGrpSpPr>
        <p:grpSpPr>
          <a:xfrm>
            <a:off x="-7933" y="3297083"/>
            <a:ext cx="3278527" cy="3492973"/>
            <a:chOff x="132314" y="3422118"/>
            <a:chExt cx="2834749" cy="3065579"/>
          </a:xfrm>
        </p:grpSpPr>
        <p:pic>
          <p:nvPicPr>
            <p:cNvPr id="21" name="內容版面配置區 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3" r="18680"/>
            <a:stretch/>
          </p:blipFill>
          <p:spPr>
            <a:xfrm>
              <a:off x="132314" y="3422118"/>
              <a:ext cx="2834749" cy="3065579"/>
            </a:xfrm>
            <a:prstGeom prst="rect">
              <a:avLst/>
            </a:prstGeom>
          </p:spPr>
        </p:pic>
        <p:grpSp>
          <p:nvGrpSpPr>
            <p:cNvPr id="22" name="群組 21"/>
            <p:cNvGrpSpPr/>
            <p:nvPr/>
          </p:nvGrpSpPr>
          <p:grpSpPr>
            <a:xfrm>
              <a:off x="853142" y="3841186"/>
              <a:ext cx="1190355" cy="2145125"/>
              <a:chOff x="4743450" y="1204913"/>
              <a:chExt cx="2181226" cy="3976687"/>
            </a:xfrm>
          </p:grpSpPr>
          <p:sp>
            <p:nvSpPr>
              <p:cNvPr id="23" name="手繪多邊形 22"/>
              <p:cNvSpPr/>
              <p:nvPr/>
            </p:nvSpPr>
            <p:spPr>
              <a:xfrm>
                <a:off x="6134101" y="1204913"/>
                <a:ext cx="790575" cy="723900"/>
              </a:xfrm>
              <a:custGeom>
                <a:avLst/>
                <a:gdLst>
                  <a:gd name="connsiteX0" fmla="*/ 0 w 790575"/>
                  <a:gd name="connsiteY0" fmla="*/ 195262 h 723900"/>
                  <a:gd name="connsiteX1" fmla="*/ 95250 w 790575"/>
                  <a:gd name="connsiteY1" fmla="*/ 171450 h 723900"/>
                  <a:gd name="connsiteX2" fmla="*/ 133350 w 790575"/>
                  <a:gd name="connsiteY2" fmla="*/ 119062 h 723900"/>
                  <a:gd name="connsiteX3" fmla="*/ 190500 w 790575"/>
                  <a:gd name="connsiteY3" fmla="*/ 52387 h 723900"/>
                  <a:gd name="connsiteX4" fmla="*/ 257175 w 790575"/>
                  <a:gd name="connsiteY4" fmla="*/ 0 h 723900"/>
                  <a:gd name="connsiteX5" fmla="*/ 357187 w 790575"/>
                  <a:gd name="connsiteY5" fmla="*/ 28575 h 723900"/>
                  <a:gd name="connsiteX6" fmla="*/ 404812 w 790575"/>
                  <a:gd name="connsiteY6" fmla="*/ 104775 h 723900"/>
                  <a:gd name="connsiteX7" fmla="*/ 466725 w 790575"/>
                  <a:gd name="connsiteY7" fmla="*/ 142875 h 723900"/>
                  <a:gd name="connsiteX8" fmla="*/ 561975 w 790575"/>
                  <a:gd name="connsiteY8" fmla="*/ 166687 h 723900"/>
                  <a:gd name="connsiteX9" fmla="*/ 657225 w 790575"/>
                  <a:gd name="connsiteY9" fmla="*/ 195262 h 723900"/>
                  <a:gd name="connsiteX10" fmla="*/ 704850 w 790575"/>
                  <a:gd name="connsiteY10" fmla="*/ 195262 h 723900"/>
                  <a:gd name="connsiteX11" fmla="*/ 685800 w 790575"/>
                  <a:gd name="connsiteY11" fmla="*/ 238125 h 723900"/>
                  <a:gd name="connsiteX12" fmla="*/ 719137 w 790575"/>
                  <a:gd name="connsiteY12" fmla="*/ 295275 h 723900"/>
                  <a:gd name="connsiteX13" fmla="*/ 723900 w 790575"/>
                  <a:gd name="connsiteY13" fmla="*/ 323850 h 723900"/>
                  <a:gd name="connsiteX14" fmla="*/ 790575 w 790575"/>
                  <a:gd name="connsiteY14" fmla="*/ 319087 h 723900"/>
                  <a:gd name="connsiteX15" fmla="*/ 766762 w 790575"/>
                  <a:gd name="connsiteY15" fmla="*/ 352425 h 723900"/>
                  <a:gd name="connsiteX16" fmla="*/ 695325 w 790575"/>
                  <a:gd name="connsiteY16" fmla="*/ 381000 h 723900"/>
                  <a:gd name="connsiteX17" fmla="*/ 628650 w 790575"/>
                  <a:gd name="connsiteY17" fmla="*/ 409575 h 723900"/>
                  <a:gd name="connsiteX18" fmla="*/ 595312 w 790575"/>
                  <a:gd name="connsiteY18" fmla="*/ 452437 h 723900"/>
                  <a:gd name="connsiteX19" fmla="*/ 557212 w 790575"/>
                  <a:gd name="connsiteY19" fmla="*/ 485775 h 723900"/>
                  <a:gd name="connsiteX20" fmla="*/ 523875 w 790575"/>
                  <a:gd name="connsiteY20" fmla="*/ 523875 h 723900"/>
                  <a:gd name="connsiteX21" fmla="*/ 490537 w 790575"/>
                  <a:gd name="connsiteY21" fmla="*/ 500062 h 723900"/>
                  <a:gd name="connsiteX22" fmla="*/ 457200 w 790575"/>
                  <a:gd name="connsiteY22" fmla="*/ 542925 h 723900"/>
                  <a:gd name="connsiteX23" fmla="*/ 404812 w 790575"/>
                  <a:gd name="connsiteY23" fmla="*/ 571500 h 723900"/>
                  <a:gd name="connsiteX24" fmla="*/ 404812 w 790575"/>
                  <a:gd name="connsiteY24" fmla="*/ 571500 h 723900"/>
                  <a:gd name="connsiteX25" fmla="*/ 342900 w 790575"/>
                  <a:gd name="connsiteY25" fmla="*/ 604837 h 723900"/>
                  <a:gd name="connsiteX26" fmla="*/ 342900 w 790575"/>
                  <a:gd name="connsiteY26" fmla="*/ 657225 h 723900"/>
                  <a:gd name="connsiteX27" fmla="*/ 285750 w 790575"/>
                  <a:gd name="connsiteY27" fmla="*/ 709612 h 723900"/>
                  <a:gd name="connsiteX28" fmla="*/ 214312 w 790575"/>
                  <a:gd name="connsiteY28" fmla="*/ 723900 h 723900"/>
                  <a:gd name="connsiteX29" fmla="*/ 147637 w 790575"/>
                  <a:gd name="connsiteY29" fmla="*/ 652462 h 723900"/>
                  <a:gd name="connsiteX30" fmla="*/ 166687 w 790575"/>
                  <a:gd name="connsiteY30" fmla="*/ 609600 h 723900"/>
                  <a:gd name="connsiteX31" fmla="*/ 133350 w 790575"/>
                  <a:gd name="connsiteY31" fmla="*/ 557212 h 723900"/>
                  <a:gd name="connsiteX32" fmla="*/ 76200 w 790575"/>
                  <a:gd name="connsiteY32" fmla="*/ 538162 h 723900"/>
                  <a:gd name="connsiteX33" fmla="*/ 57150 w 790575"/>
                  <a:gd name="connsiteY33" fmla="*/ 471487 h 723900"/>
                  <a:gd name="connsiteX34" fmla="*/ 42862 w 790575"/>
                  <a:gd name="connsiteY34" fmla="*/ 404812 h 723900"/>
                  <a:gd name="connsiteX35" fmla="*/ 57150 w 790575"/>
                  <a:gd name="connsiteY35" fmla="*/ 361950 h 723900"/>
                  <a:gd name="connsiteX36" fmla="*/ 128587 w 790575"/>
                  <a:gd name="connsiteY36" fmla="*/ 338137 h 723900"/>
                  <a:gd name="connsiteX37" fmla="*/ 109537 w 790575"/>
                  <a:gd name="connsiteY37" fmla="*/ 266700 h 723900"/>
                  <a:gd name="connsiteX38" fmla="*/ 33337 w 790575"/>
                  <a:gd name="connsiteY38" fmla="*/ 238125 h 723900"/>
                  <a:gd name="connsiteX39" fmla="*/ 0 w 790575"/>
                  <a:gd name="connsiteY39" fmla="*/ 195262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90575" h="723900">
                    <a:moveTo>
                      <a:pt x="0" y="195262"/>
                    </a:moveTo>
                    <a:lnTo>
                      <a:pt x="95250" y="171450"/>
                    </a:lnTo>
                    <a:lnTo>
                      <a:pt x="133350" y="119062"/>
                    </a:lnTo>
                    <a:lnTo>
                      <a:pt x="190500" y="52387"/>
                    </a:lnTo>
                    <a:lnTo>
                      <a:pt x="257175" y="0"/>
                    </a:lnTo>
                    <a:lnTo>
                      <a:pt x="357187" y="28575"/>
                    </a:lnTo>
                    <a:lnTo>
                      <a:pt x="404812" y="104775"/>
                    </a:lnTo>
                    <a:lnTo>
                      <a:pt x="466725" y="142875"/>
                    </a:lnTo>
                    <a:lnTo>
                      <a:pt x="561975" y="166687"/>
                    </a:lnTo>
                    <a:lnTo>
                      <a:pt x="657225" y="195262"/>
                    </a:lnTo>
                    <a:lnTo>
                      <a:pt x="704850" y="195262"/>
                    </a:lnTo>
                    <a:lnTo>
                      <a:pt x="685800" y="238125"/>
                    </a:lnTo>
                    <a:lnTo>
                      <a:pt x="719137" y="295275"/>
                    </a:lnTo>
                    <a:lnTo>
                      <a:pt x="723900" y="323850"/>
                    </a:lnTo>
                    <a:lnTo>
                      <a:pt x="790575" y="319087"/>
                    </a:lnTo>
                    <a:lnTo>
                      <a:pt x="766762" y="352425"/>
                    </a:lnTo>
                    <a:lnTo>
                      <a:pt x="695325" y="381000"/>
                    </a:lnTo>
                    <a:lnTo>
                      <a:pt x="628650" y="409575"/>
                    </a:lnTo>
                    <a:lnTo>
                      <a:pt x="595312" y="452437"/>
                    </a:lnTo>
                    <a:lnTo>
                      <a:pt x="557212" y="485775"/>
                    </a:lnTo>
                    <a:lnTo>
                      <a:pt x="523875" y="523875"/>
                    </a:lnTo>
                    <a:lnTo>
                      <a:pt x="490537" y="500062"/>
                    </a:lnTo>
                    <a:lnTo>
                      <a:pt x="457200" y="542925"/>
                    </a:lnTo>
                    <a:lnTo>
                      <a:pt x="404812" y="571500"/>
                    </a:lnTo>
                    <a:lnTo>
                      <a:pt x="404812" y="571500"/>
                    </a:lnTo>
                    <a:lnTo>
                      <a:pt x="342900" y="604837"/>
                    </a:lnTo>
                    <a:lnTo>
                      <a:pt x="342900" y="657225"/>
                    </a:lnTo>
                    <a:lnTo>
                      <a:pt x="285750" y="709612"/>
                    </a:lnTo>
                    <a:lnTo>
                      <a:pt x="214312" y="723900"/>
                    </a:lnTo>
                    <a:lnTo>
                      <a:pt x="147637" y="652462"/>
                    </a:lnTo>
                    <a:lnTo>
                      <a:pt x="166687" y="609600"/>
                    </a:lnTo>
                    <a:lnTo>
                      <a:pt x="133350" y="557212"/>
                    </a:lnTo>
                    <a:lnTo>
                      <a:pt x="76200" y="538162"/>
                    </a:lnTo>
                    <a:lnTo>
                      <a:pt x="57150" y="471487"/>
                    </a:lnTo>
                    <a:lnTo>
                      <a:pt x="42862" y="404812"/>
                    </a:lnTo>
                    <a:lnTo>
                      <a:pt x="57150" y="361950"/>
                    </a:lnTo>
                    <a:lnTo>
                      <a:pt x="128587" y="338137"/>
                    </a:lnTo>
                    <a:lnTo>
                      <a:pt x="109537" y="266700"/>
                    </a:lnTo>
                    <a:lnTo>
                      <a:pt x="33337" y="238125"/>
                    </a:lnTo>
                    <a:lnTo>
                      <a:pt x="0" y="195262"/>
                    </a:lnTo>
                    <a:close/>
                  </a:path>
                </a:pathLst>
              </a:cu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4" name="手繪多邊形 23"/>
              <p:cNvSpPr/>
              <p:nvPr/>
            </p:nvSpPr>
            <p:spPr>
              <a:xfrm>
                <a:off x="5805488" y="1412081"/>
                <a:ext cx="531019" cy="628650"/>
              </a:xfrm>
              <a:custGeom>
                <a:avLst/>
                <a:gdLst>
                  <a:gd name="connsiteX0" fmla="*/ 0 w 531019"/>
                  <a:gd name="connsiteY0" fmla="*/ 183356 h 628650"/>
                  <a:gd name="connsiteX1" fmla="*/ 28575 w 531019"/>
                  <a:gd name="connsiteY1" fmla="*/ 130968 h 628650"/>
                  <a:gd name="connsiteX2" fmla="*/ 76200 w 531019"/>
                  <a:gd name="connsiteY2" fmla="*/ 83343 h 628650"/>
                  <a:gd name="connsiteX3" fmla="*/ 188119 w 531019"/>
                  <a:gd name="connsiteY3" fmla="*/ 42862 h 628650"/>
                  <a:gd name="connsiteX4" fmla="*/ 247650 w 531019"/>
                  <a:gd name="connsiteY4" fmla="*/ 14287 h 628650"/>
                  <a:gd name="connsiteX5" fmla="*/ 297656 w 531019"/>
                  <a:gd name="connsiteY5" fmla="*/ 0 h 628650"/>
                  <a:gd name="connsiteX6" fmla="*/ 359569 w 531019"/>
                  <a:gd name="connsiteY6" fmla="*/ 35718 h 628650"/>
                  <a:gd name="connsiteX7" fmla="*/ 435769 w 531019"/>
                  <a:gd name="connsiteY7" fmla="*/ 88106 h 628650"/>
                  <a:gd name="connsiteX8" fmla="*/ 454819 w 531019"/>
                  <a:gd name="connsiteY8" fmla="*/ 128587 h 628650"/>
                  <a:gd name="connsiteX9" fmla="*/ 385763 w 531019"/>
                  <a:gd name="connsiteY9" fmla="*/ 159543 h 628650"/>
                  <a:gd name="connsiteX10" fmla="*/ 369094 w 531019"/>
                  <a:gd name="connsiteY10" fmla="*/ 200025 h 628650"/>
                  <a:gd name="connsiteX11" fmla="*/ 378619 w 531019"/>
                  <a:gd name="connsiteY11" fmla="*/ 250031 h 628650"/>
                  <a:gd name="connsiteX12" fmla="*/ 402431 w 531019"/>
                  <a:gd name="connsiteY12" fmla="*/ 311943 h 628650"/>
                  <a:gd name="connsiteX13" fmla="*/ 457200 w 531019"/>
                  <a:gd name="connsiteY13" fmla="*/ 350043 h 628650"/>
                  <a:gd name="connsiteX14" fmla="*/ 476250 w 531019"/>
                  <a:gd name="connsiteY14" fmla="*/ 359568 h 628650"/>
                  <a:gd name="connsiteX15" fmla="*/ 495300 w 531019"/>
                  <a:gd name="connsiteY15" fmla="*/ 392906 h 628650"/>
                  <a:gd name="connsiteX16" fmla="*/ 485775 w 531019"/>
                  <a:gd name="connsiteY16" fmla="*/ 435768 h 628650"/>
                  <a:gd name="connsiteX17" fmla="*/ 507206 w 531019"/>
                  <a:gd name="connsiteY17" fmla="*/ 485775 h 628650"/>
                  <a:gd name="connsiteX18" fmla="*/ 531019 w 531019"/>
                  <a:gd name="connsiteY18" fmla="*/ 514350 h 628650"/>
                  <a:gd name="connsiteX19" fmla="*/ 507206 w 531019"/>
                  <a:gd name="connsiteY19" fmla="*/ 559593 h 628650"/>
                  <a:gd name="connsiteX20" fmla="*/ 476250 w 531019"/>
                  <a:gd name="connsiteY20" fmla="*/ 619125 h 628650"/>
                  <a:gd name="connsiteX21" fmla="*/ 428625 w 531019"/>
                  <a:gd name="connsiteY21" fmla="*/ 628650 h 628650"/>
                  <a:gd name="connsiteX22" fmla="*/ 407194 w 531019"/>
                  <a:gd name="connsiteY22" fmla="*/ 590550 h 628650"/>
                  <a:gd name="connsiteX23" fmla="*/ 400050 w 531019"/>
                  <a:gd name="connsiteY23" fmla="*/ 576262 h 628650"/>
                  <a:gd name="connsiteX24" fmla="*/ 400050 w 531019"/>
                  <a:gd name="connsiteY24" fmla="*/ 557212 h 628650"/>
                  <a:gd name="connsiteX25" fmla="*/ 388144 w 531019"/>
                  <a:gd name="connsiteY25" fmla="*/ 528637 h 628650"/>
                  <a:gd name="connsiteX26" fmla="*/ 354806 w 531019"/>
                  <a:gd name="connsiteY26" fmla="*/ 502443 h 628650"/>
                  <a:gd name="connsiteX27" fmla="*/ 354806 w 531019"/>
                  <a:gd name="connsiteY27" fmla="*/ 433387 h 628650"/>
                  <a:gd name="connsiteX28" fmla="*/ 297656 w 531019"/>
                  <a:gd name="connsiteY28" fmla="*/ 400050 h 628650"/>
                  <a:gd name="connsiteX29" fmla="*/ 276225 w 531019"/>
                  <a:gd name="connsiteY29" fmla="*/ 373856 h 628650"/>
                  <a:gd name="connsiteX30" fmla="*/ 250031 w 531019"/>
                  <a:gd name="connsiteY30" fmla="*/ 378618 h 628650"/>
                  <a:gd name="connsiteX31" fmla="*/ 195263 w 531019"/>
                  <a:gd name="connsiteY31" fmla="*/ 345281 h 628650"/>
                  <a:gd name="connsiteX32" fmla="*/ 192881 w 531019"/>
                  <a:gd name="connsiteY32" fmla="*/ 302418 h 628650"/>
                  <a:gd name="connsiteX33" fmla="*/ 159544 w 531019"/>
                  <a:gd name="connsiteY33" fmla="*/ 288131 h 628650"/>
                  <a:gd name="connsiteX34" fmla="*/ 126206 w 531019"/>
                  <a:gd name="connsiteY34" fmla="*/ 271462 h 628650"/>
                  <a:gd name="connsiteX35" fmla="*/ 85725 w 531019"/>
                  <a:gd name="connsiteY35" fmla="*/ 254793 h 628650"/>
                  <a:gd name="connsiteX36" fmla="*/ 64294 w 531019"/>
                  <a:gd name="connsiteY36" fmla="*/ 209550 h 628650"/>
                  <a:gd name="connsiteX37" fmla="*/ 0 w 531019"/>
                  <a:gd name="connsiteY37" fmla="*/ 183356 h 62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1019" h="628650">
                    <a:moveTo>
                      <a:pt x="0" y="183356"/>
                    </a:moveTo>
                    <a:lnTo>
                      <a:pt x="28575" y="130968"/>
                    </a:lnTo>
                    <a:lnTo>
                      <a:pt x="76200" y="83343"/>
                    </a:lnTo>
                    <a:lnTo>
                      <a:pt x="188119" y="42862"/>
                    </a:lnTo>
                    <a:lnTo>
                      <a:pt x="247650" y="14287"/>
                    </a:lnTo>
                    <a:lnTo>
                      <a:pt x="297656" y="0"/>
                    </a:lnTo>
                    <a:lnTo>
                      <a:pt x="359569" y="35718"/>
                    </a:lnTo>
                    <a:lnTo>
                      <a:pt x="435769" y="88106"/>
                    </a:lnTo>
                    <a:lnTo>
                      <a:pt x="454819" y="128587"/>
                    </a:lnTo>
                    <a:lnTo>
                      <a:pt x="385763" y="159543"/>
                    </a:lnTo>
                    <a:lnTo>
                      <a:pt x="369094" y="200025"/>
                    </a:lnTo>
                    <a:lnTo>
                      <a:pt x="378619" y="250031"/>
                    </a:lnTo>
                    <a:lnTo>
                      <a:pt x="402431" y="311943"/>
                    </a:lnTo>
                    <a:lnTo>
                      <a:pt x="457200" y="350043"/>
                    </a:lnTo>
                    <a:lnTo>
                      <a:pt x="476250" y="359568"/>
                    </a:lnTo>
                    <a:lnTo>
                      <a:pt x="495300" y="392906"/>
                    </a:lnTo>
                    <a:lnTo>
                      <a:pt x="485775" y="435768"/>
                    </a:lnTo>
                    <a:lnTo>
                      <a:pt x="507206" y="485775"/>
                    </a:lnTo>
                    <a:lnTo>
                      <a:pt x="531019" y="514350"/>
                    </a:lnTo>
                    <a:lnTo>
                      <a:pt x="507206" y="559593"/>
                    </a:lnTo>
                    <a:lnTo>
                      <a:pt x="476250" y="619125"/>
                    </a:lnTo>
                    <a:lnTo>
                      <a:pt x="428625" y="628650"/>
                    </a:lnTo>
                    <a:lnTo>
                      <a:pt x="407194" y="590550"/>
                    </a:lnTo>
                    <a:lnTo>
                      <a:pt x="400050" y="576262"/>
                    </a:lnTo>
                    <a:lnTo>
                      <a:pt x="400050" y="557212"/>
                    </a:lnTo>
                    <a:lnTo>
                      <a:pt x="388144" y="528637"/>
                    </a:lnTo>
                    <a:lnTo>
                      <a:pt x="354806" y="502443"/>
                    </a:lnTo>
                    <a:lnTo>
                      <a:pt x="354806" y="433387"/>
                    </a:lnTo>
                    <a:lnTo>
                      <a:pt x="297656" y="400050"/>
                    </a:lnTo>
                    <a:lnTo>
                      <a:pt x="276225" y="373856"/>
                    </a:lnTo>
                    <a:cubicBezTo>
                      <a:pt x="253244" y="378962"/>
                      <a:pt x="262112" y="378618"/>
                      <a:pt x="250031" y="378618"/>
                    </a:cubicBezTo>
                    <a:lnTo>
                      <a:pt x="195263" y="345281"/>
                    </a:lnTo>
                    <a:lnTo>
                      <a:pt x="192881" y="302418"/>
                    </a:lnTo>
                    <a:lnTo>
                      <a:pt x="159544" y="288131"/>
                    </a:lnTo>
                    <a:lnTo>
                      <a:pt x="126206" y="271462"/>
                    </a:lnTo>
                    <a:lnTo>
                      <a:pt x="85725" y="254793"/>
                    </a:lnTo>
                    <a:lnTo>
                      <a:pt x="64294" y="209550"/>
                    </a:lnTo>
                    <a:lnTo>
                      <a:pt x="0" y="183356"/>
                    </a:lnTo>
                    <a:close/>
                  </a:path>
                </a:pathLst>
              </a:cu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5" name="手繪多邊形 24"/>
              <p:cNvSpPr/>
              <p:nvPr/>
            </p:nvSpPr>
            <p:spPr>
              <a:xfrm>
                <a:off x="5705475" y="1616075"/>
                <a:ext cx="561975" cy="612775"/>
              </a:xfrm>
              <a:custGeom>
                <a:avLst/>
                <a:gdLst>
                  <a:gd name="connsiteX0" fmla="*/ 92075 w 561975"/>
                  <a:gd name="connsiteY0" fmla="*/ 0 h 612775"/>
                  <a:gd name="connsiteX1" fmla="*/ 63500 w 561975"/>
                  <a:gd name="connsiteY1" fmla="*/ 60325 h 612775"/>
                  <a:gd name="connsiteX2" fmla="*/ 31750 w 561975"/>
                  <a:gd name="connsiteY2" fmla="*/ 101600 h 612775"/>
                  <a:gd name="connsiteX3" fmla="*/ 12700 w 561975"/>
                  <a:gd name="connsiteY3" fmla="*/ 130175 h 612775"/>
                  <a:gd name="connsiteX4" fmla="*/ 15875 w 561975"/>
                  <a:gd name="connsiteY4" fmla="*/ 168275 h 612775"/>
                  <a:gd name="connsiteX5" fmla="*/ 15875 w 561975"/>
                  <a:gd name="connsiteY5" fmla="*/ 215900 h 612775"/>
                  <a:gd name="connsiteX6" fmla="*/ 0 w 561975"/>
                  <a:gd name="connsiteY6" fmla="*/ 244475 h 612775"/>
                  <a:gd name="connsiteX7" fmla="*/ 47625 w 561975"/>
                  <a:gd name="connsiteY7" fmla="*/ 282575 h 612775"/>
                  <a:gd name="connsiteX8" fmla="*/ 88900 w 561975"/>
                  <a:gd name="connsiteY8" fmla="*/ 292100 h 612775"/>
                  <a:gd name="connsiteX9" fmla="*/ 104775 w 561975"/>
                  <a:gd name="connsiteY9" fmla="*/ 342900 h 612775"/>
                  <a:gd name="connsiteX10" fmla="*/ 161925 w 561975"/>
                  <a:gd name="connsiteY10" fmla="*/ 387350 h 612775"/>
                  <a:gd name="connsiteX11" fmla="*/ 196850 w 561975"/>
                  <a:gd name="connsiteY11" fmla="*/ 403225 h 612775"/>
                  <a:gd name="connsiteX12" fmla="*/ 196850 w 561975"/>
                  <a:gd name="connsiteY12" fmla="*/ 444500 h 612775"/>
                  <a:gd name="connsiteX13" fmla="*/ 196850 w 561975"/>
                  <a:gd name="connsiteY13" fmla="*/ 479425 h 612775"/>
                  <a:gd name="connsiteX14" fmla="*/ 196850 w 561975"/>
                  <a:gd name="connsiteY14" fmla="*/ 498475 h 612775"/>
                  <a:gd name="connsiteX15" fmla="*/ 212725 w 561975"/>
                  <a:gd name="connsiteY15" fmla="*/ 527050 h 612775"/>
                  <a:gd name="connsiteX16" fmla="*/ 241300 w 561975"/>
                  <a:gd name="connsiteY16" fmla="*/ 527050 h 612775"/>
                  <a:gd name="connsiteX17" fmla="*/ 292100 w 561975"/>
                  <a:gd name="connsiteY17" fmla="*/ 527050 h 612775"/>
                  <a:gd name="connsiteX18" fmla="*/ 336550 w 561975"/>
                  <a:gd name="connsiteY18" fmla="*/ 523875 h 612775"/>
                  <a:gd name="connsiteX19" fmla="*/ 355600 w 561975"/>
                  <a:gd name="connsiteY19" fmla="*/ 523875 h 612775"/>
                  <a:gd name="connsiteX20" fmla="*/ 390525 w 561975"/>
                  <a:gd name="connsiteY20" fmla="*/ 571500 h 612775"/>
                  <a:gd name="connsiteX21" fmla="*/ 415925 w 561975"/>
                  <a:gd name="connsiteY21" fmla="*/ 612775 h 612775"/>
                  <a:gd name="connsiteX22" fmla="*/ 444500 w 561975"/>
                  <a:gd name="connsiteY22" fmla="*/ 612775 h 612775"/>
                  <a:gd name="connsiteX23" fmla="*/ 469900 w 561975"/>
                  <a:gd name="connsiteY23" fmla="*/ 590550 h 612775"/>
                  <a:gd name="connsiteX24" fmla="*/ 492125 w 561975"/>
                  <a:gd name="connsiteY24" fmla="*/ 565150 h 612775"/>
                  <a:gd name="connsiteX25" fmla="*/ 511175 w 561975"/>
                  <a:gd name="connsiteY25" fmla="*/ 542925 h 612775"/>
                  <a:gd name="connsiteX26" fmla="*/ 546100 w 561975"/>
                  <a:gd name="connsiteY26" fmla="*/ 514350 h 612775"/>
                  <a:gd name="connsiteX27" fmla="*/ 561975 w 561975"/>
                  <a:gd name="connsiteY27" fmla="*/ 469900 h 612775"/>
                  <a:gd name="connsiteX28" fmla="*/ 561975 w 561975"/>
                  <a:gd name="connsiteY28" fmla="*/ 469900 h 612775"/>
                  <a:gd name="connsiteX29" fmla="*/ 527050 w 561975"/>
                  <a:gd name="connsiteY29" fmla="*/ 422275 h 612775"/>
                  <a:gd name="connsiteX30" fmla="*/ 511175 w 561975"/>
                  <a:gd name="connsiteY30" fmla="*/ 396875 h 612775"/>
                  <a:gd name="connsiteX31" fmla="*/ 501650 w 561975"/>
                  <a:gd name="connsiteY31" fmla="*/ 358775 h 612775"/>
                  <a:gd name="connsiteX32" fmla="*/ 463550 w 561975"/>
                  <a:gd name="connsiteY32" fmla="*/ 311150 h 612775"/>
                  <a:gd name="connsiteX33" fmla="*/ 447675 w 561975"/>
                  <a:gd name="connsiteY33" fmla="*/ 288925 h 612775"/>
                  <a:gd name="connsiteX34" fmla="*/ 447675 w 561975"/>
                  <a:gd name="connsiteY34" fmla="*/ 250825 h 612775"/>
                  <a:gd name="connsiteX35" fmla="*/ 428625 w 561975"/>
                  <a:gd name="connsiteY35" fmla="*/ 225425 h 612775"/>
                  <a:gd name="connsiteX36" fmla="*/ 400050 w 561975"/>
                  <a:gd name="connsiteY36" fmla="*/ 200025 h 612775"/>
                  <a:gd name="connsiteX37" fmla="*/ 377825 w 561975"/>
                  <a:gd name="connsiteY37" fmla="*/ 184150 h 612775"/>
                  <a:gd name="connsiteX38" fmla="*/ 352425 w 561975"/>
                  <a:gd name="connsiteY38" fmla="*/ 184150 h 612775"/>
                  <a:gd name="connsiteX39" fmla="*/ 301625 w 561975"/>
                  <a:gd name="connsiteY39" fmla="*/ 161925 h 612775"/>
                  <a:gd name="connsiteX40" fmla="*/ 288925 w 561975"/>
                  <a:gd name="connsiteY40" fmla="*/ 123825 h 612775"/>
                  <a:gd name="connsiteX41" fmla="*/ 273050 w 561975"/>
                  <a:gd name="connsiteY41" fmla="*/ 101600 h 612775"/>
                  <a:gd name="connsiteX42" fmla="*/ 228600 w 561975"/>
                  <a:gd name="connsiteY42" fmla="*/ 76200 h 612775"/>
                  <a:gd name="connsiteX43" fmla="*/ 187325 w 561975"/>
                  <a:gd name="connsiteY43" fmla="*/ 50800 h 612775"/>
                  <a:gd name="connsiteX44" fmla="*/ 161925 w 561975"/>
                  <a:gd name="connsiteY44" fmla="*/ 12700 h 612775"/>
                  <a:gd name="connsiteX45" fmla="*/ 92075 w 561975"/>
                  <a:gd name="connsiteY45" fmla="*/ 0 h 6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561975" h="612775">
                    <a:moveTo>
                      <a:pt x="92075" y="0"/>
                    </a:moveTo>
                    <a:lnTo>
                      <a:pt x="63500" y="60325"/>
                    </a:lnTo>
                    <a:lnTo>
                      <a:pt x="31750" y="101600"/>
                    </a:lnTo>
                    <a:lnTo>
                      <a:pt x="12700" y="130175"/>
                    </a:lnTo>
                    <a:lnTo>
                      <a:pt x="15875" y="168275"/>
                    </a:lnTo>
                    <a:lnTo>
                      <a:pt x="15875" y="215900"/>
                    </a:lnTo>
                    <a:lnTo>
                      <a:pt x="0" y="244475"/>
                    </a:lnTo>
                    <a:lnTo>
                      <a:pt x="47625" y="282575"/>
                    </a:lnTo>
                    <a:lnTo>
                      <a:pt x="88900" y="292100"/>
                    </a:lnTo>
                    <a:lnTo>
                      <a:pt x="104775" y="342900"/>
                    </a:lnTo>
                    <a:lnTo>
                      <a:pt x="161925" y="387350"/>
                    </a:lnTo>
                    <a:lnTo>
                      <a:pt x="196850" y="403225"/>
                    </a:lnTo>
                    <a:lnTo>
                      <a:pt x="196850" y="444500"/>
                    </a:lnTo>
                    <a:lnTo>
                      <a:pt x="196850" y="479425"/>
                    </a:lnTo>
                    <a:lnTo>
                      <a:pt x="196850" y="498475"/>
                    </a:lnTo>
                    <a:lnTo>
                      <a:pt x="212725" y="527050"/>
                    </a:lnTo>
                    <a:lnTo>
                      <a:pt x="241300" y="527050"/>
                    </a:lnTo>
                    <a:lnTo>
                      <a:pt x="292100" y="527050"/>
                    </a:lnTo>
                    <a:cubicBezTo>
                      <a:pt x="328062" y="523454"/>
                      <a:pt x="313214" y="523875"/>
                      <a:pt x="336550" y="523875"/>
                    </a:cubicBezTo>
                    <a:lnTo>
                      <a:pt x="355600" y="523875"/>
                    </a:lnTo>
                    <a:lnTo>
                      <a:pt x="390525" y="571500"/>
                    </a:lnTo>
                    <a:lnTo>
                      <a:pt x="415925" y="612775"/>
                    </a:lnTo>
                    <a:lnTo>
                      <a:pt x="444500" y="612775"/>
                    </a:lnTo>
                    <a:lnTo>
                      <a:pt x="469900" y="590550"/>
                    </a:lnTo>
                    <a:lnTo>
                      <a:pt x="492125" y="565150"/>
                    </a:lnTo>
                    <a:lnTo>
                      <a:pt x="511175" y="542925"/>
                    </a:lnTo>
                    <a:lnTo>
                      <a:pt x="546100" y="514350"/>
                    </a:lnTo>
                    <a:lnTo>
                      <a:pt x="561975" y="469900"/>
                    </a:lnTo>
                    <a:lnTo>
                      <a:pt x="561975" y="469900"/>
                    </a:lnTo>
                    <a:lnTo>
                      <a:pt x="527050" y="422275"/>
                    </a:lnTo>
                    <a:lnTo>
                      <a:pt x="511175" y="396875"/>
                    </a:lnTo>
                    <a:lnTo>
                      <a:pt x="501650" y="358775"/>
                    </a:lnTo>
                    <a:lnTo>
                      <a:pt x="463550" y="311150"/>
                    </a:lnTo>
                    <a:lnTo>
                      <a:pt x="447675" y="288925"/>
                    </a:lnTo>
                    <a:lnTo>
                      <a:pt x="447675" y="250825"/>
                    </a:lnTo>
                    <a:lnTo>
                      <a:pt x="428625" y="225425"/>
                    </a:lnTo>
                    <a:lnTo>
                      <a:pt x="400050" y="200025"/>
                    </a:lnTo>
                    <a:lnTo>
                      <a:pt x="377825" y="184150"/>
                    </a:lnTo>
                    <a:lnTo>
                      <a:pt x="352425" y="184150"/>
                    </a:lnTo>
                    <a:lnTo>
                      <a:pt x="301625" y="161925"/>
                    </a:lnTo>
                    <a:lnTo>
                      <a:pt x="288925" y="123825"/>
                    </a:lnTo>
                    <a:lnTo>
                      <a:pt x="273050" y="101600"/>
                    </a:lnTo>
                    <a:lnTo>
                      <a:pt x="228600" y="76200"/>
                    </a:lnTo>
                    <a:lnTo>
                      <a:pt x="187325" y="50800"/>
                    </a:lnTo>
                    <a:lnTo>
                      <a:pt x="161925" y="12700"/>
                    </a:lnTo>
                    <a:lnTo>
                      <a:pt x="92075" y="0"/>
                    </a:lnTo>
                    <a:close/>
                  </a:path>
                </a:pathLst>
              </a:custGeom>
              <a:solidFill>
                <a:schemeClr val="accent2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6" name="手繪多邊形 25"/>
              <p:cNvSpPr/>
              <p:nvPr/>
            </p:nvSpPr>
            <p:spPr>
              <a:xfrm>
                <a:off x="5407819" y="1871663"/>
                <a:ext cx="697706" cy="526256"/>
              </a:xfrm>
              <a:custGeom>
                <a:avLst/>
                <a:gdLst>
                  <a:gd name="connsiteX0" fmla="*/ 271462 w 697706"/>
                  <a:gd name="connsiteY0" fmla="*/ 0 h 526256"/>
                  <a:gd name="connsiteX1" fmla="*/ 245269 w 697706"/>
                  <a:gd name="connsiteY1" fmla="*/ 30956 h 526256"/>
                  <a:gd name="connsiteX2" fmla="*/ 219075 w 697706"/>
                  <a:gd name="connsiteY2" fmla="*/ 66675 h 526256"/>
                  <a:gd name="connsiteX3" fmla="*/ 169069 w 697706"/>
                  <a:gd name="connsiteY3" fmla="*/ 73818 h 526256"/>
                  <a:gd name="connsiteX4" fmla="*/ 135731 w 697706"/>
                  <a:gd name="connsiteY4" fmla="*/ 107156 h 526256"/>
                  <a:gd name="connsiteX5" fmla="*/ 142875 w 697706"/>
                  <a:gd name="connsiteY5" fmla="*/ 135731 h 526256"/>
                  <a:gd name="connsiteX6" fmla="*/ 102394 w 697706"/>
                  <a:gd name="connsiteY6" fmla="*/ 142875 h 526256"/>
                  <a:gd name="connsiteX7" fmla="*/ 54769 w 697706"/>
                  <a:gd name="connsiteY7" fmla="*/ 185737 h 526256"/>
                  <a:gd name="connsiteX8" fmla="*/ 54769 w 697706"/>
                  <a:gd name="connsiteY8" fmla="*/ 209550 h 526256"/>
                  <a:gd name="connsiteX9" fmla="*/ 33337 w 697706"/>
                  <a:gd name="connsiteY9" fmla="*/ 257175 h 526256"/>
                  <a:gd name="connsiteX10" fmla="*/ 19050 w 697706"/>
                  <a:gd name="connsiteY10" fmla="*/ 290512 h 526256"/>
                  <a:gd name="connsiteX11" fmla="*/ 0 w 697706"/>
                  <a:gd name="connsiteY11" fmla="*/ 328612 h 526256"/>
                  <a:gd name="connsiteX12" fmla="*/ 16669 w 697706"/>
                  <a:gd name="connsiteY12" fmla="*/ 381000 h 526256"/>
                  <a:gd name="connsiteX13" fmla="*/ 85725 w 697706"/>
                  <a:gd name="connsiteY13" fmla="*/ 435768 h 526256"/>
                  <a:gd name="connsiteX14" fmla="*/ 164306 w 697706"/>
                  <a:gd name="connsiteY14" fmla="*/ 476250 h 526256"/>
                  <a:gd name="connsiteX15" fmla="*/ 221456 w 697706"/>
                  <a:gd name="connsiteY15" fmla="*/ 500062 h 526256"/>
                  <a:gd name="connsiteX16" fmla="*/ 283369 w 697706"/>
                  <a:gd name="connsiteY16" fmla="*/ 526256 h 526256"/>
                  <a:gd name="connsiteX17" fmla="*/ 321469 w 697706"/>
                  <a:gd name="connsiteY17" fmla="*/ 509587 h 526256"/>
                  <a:gd name="connsiteX18" fmla="*/ 326231 w 697706"/>
                  <a:gd name="connsiteY18" fmla="*/ 476250 h 526256"/>
                  <a:gd name="connsiteX19" fmla="*/ 350044 w 697706"/>
                  <a:gd name="connsiteY19" fmla="*/ 459581 h 526256"/>
                  <a:gd name="connsiteX20" fmla="*/ 378619 w 697706"/>
                  <a:gd name="connsiteY20" fmla="*/ 464343 h 526256"/>
                  <a:gd name="connsiteX21" fmla="*/ 409575 w 697706"/>
                  <a:gd name="connsiteY21" fmla="*/ 469106 h 526256"/>
                  <a:gd name="connsiteX22" fmla="*/ 435769 w 697706"/>
                  <a:gd name="connsiteY22" fmla="*/ 504825 h 526256"/>
                  <a:gd name="connsiteX23" fmla="*/ 459581 w 697706"/>
                  <a:gd name="connsiteY23" fmla="*/ 521493 h 526256"/>
                  <a:gd name="connsiteX24" fmla="*/ 488156 w 697706"/>
                  <a:gd name="connsiteY24" fmla="*/ 500062 h 526256"/>
                  <a:gd name="connsiteX25" fmla="*/ 535781 w 697706"/>
                  <a:gd name="connsiteY25" fmla="*/ 490537 h 526256"/>
                  <a:gd name="connsiteX26" fmla="*/ 564356 w 697706"/>
                  <a:gd name="connsiteY26" fmla="*/ 464343 h 526256"/>
                  <a:gd name="connsiteX27" fmla="*/ 585787 w 697706"/>
                  <a:gd name="connsiteY27" fmla="*/ 428625 h 526256"/>
                  <a:gd name="connsiteX28" fmla="*/ 614362 w 697706"/>
                  <a:gd name="connsiteY28" fmla="*/ 414337 h 526256"/>
                  <a:gd name="connsiteX29" fmla="*/ 652462 w 697706"/>
                  <a:gd name="connsiteY29" fmla="*/ 404812 h 526256"/>
                  <a:gd name="connsiteX30" fmla="*/ 685800 w 697706"/>
                  <a:gd name="connsiteY30" fmla="*/ 397668 h 526256"/>
                  <a:gd name="connsiteX31" fmla="*/ 697706 w 697706"/>
                  <a:gd name="connsiteY31" fmla="*/ 366712 h 526256"/>
                  <a:gd name="connsiteX32" fmla="*/ 685800 w 697706"/>
                  <a:gd name="connsiteY32" fmla="*/ 323850 h 526256"/>
                  <a:gd name="connsiteX33" fmla="*/ 652462 w 697706"/>
                  <a:gd name="connsiteY33" fmla="*/ 276225 h 526256"/>
                  <a:gd name="connsiteX34" fmla="*/ 600075 w 697706"/>
                  <a:gd name="connsiteY34" fmla="*/ 273843 h 526256"/>
                  <a:gd name="connsiteX35" fmla="*/ 509587 w 697706"/>
                  <a:gd name="connsiteY35" fmla="*/ 280987 h 526256"/>
                  <a:gd name="connsiteX36" fmla="*/ 473869 w 697706"/>
                  <a:gd name="connsiteY36" fmla="*/ 261937 h 526256"/>
                  <a:gd name="connsiteX37" fmla="*/ 481012 w 697706"/>
                  <a:gd name="connsiteY37" fmla="*/ 230981 h 526256"/>
                  <a:gd name="connsiteX38" fmla="*/ 483394 w 697706"/>
                  <a:gd name="connsiteY38" fmla="*/ 200025 h 526256"/>
                  <a:gd name="connsiteX39" fmla="*/ 483394 w 697706"/>
                  <a:gd name="connsiteY39" fmla="*/ 169068 h 526256"/>
                  <a:gd name="connsiteX40" fmla="*/ 481012 w 697706"/>
                  <a:gd name="connsiteY40" fmla="*/ 152400 h 526256"/>
                  <a:gd name="connsiteX41" fmla="*/ 426244 w 697706"/>
                  <a:gd name="connsiteY41" fmla="*/ 130968 h 526256"/>
                  <a:gd name="connsiteX42" fmla="*/ 385762 w 697706"/>
                  <a:gd name="connsiteY42" fmla="*/ 90487 h 526256"/>
                  <a:gd name="connsiteX43" fmla="*/ 381000 w 697706"/>
                  <a:gd name="connsiteY43" fmla="*/ 40481 h 526256"/>
                  <a:gd name="connsiteX44" fmla="*/ 333375 w 697706"/>
                  <a:gd name="connsiteY44" fmla="*/ 23812 h 526256"/>
                  <a:gd name="connsiteX45" fmla="*/ 271462 w 697706"/>
                  <a:gd name="connsiteY45" fmla="*/ 0 h 526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697706" h="526256">
                    <a:moveTo>
                      <a:pt x="271462" y="0"/>
                    </a:moveTo>
                    <a:lnTo>
                      <a:pt x="245269" y="30956"/>
                    </a:lnTo>
                    <a:lnTo>
                      <a:pt x="219075" y="66675"/>
                    </a:lnTo>
                    <a:lnTo>
                      <a:pt x="169069" y="73818"/>
                    </a:lnTo>
                    <a:lnTo>
                      <a:pt x="135731" y="107156"/>
                    </a:lnTo>
                    <a:lnTo>
                      <a:pt x="142875" y="135731"/>
                    </a:lnTo>
                    <a:lnTo>
                      <a:pt x="102394" y="142875"/>
                    </a:lnTo>
                    <a:lnTo>
                      <a:pt x="54769" y="185737"/>
                    </a:lnTo>
                    <a:lnTo>
                      <a:pt x="54769" y="209550"/>
                    </a:lnTo>
                    <a:lnTo>
                      <a:pt x="33337" y="257175"/>
                    </a:lnTo>
                    <a:lnTo>
                      <a:pt x="19050" y="290512"/>
                    </a:lnTo>
                    <a:lnTo>
                      <a:pt x="0" y="328612"/>
                    </a:lnTo>
                    <a:lnTo>
                      <a:pt x="16669" y="381000"/>
                    </a:lnTo>
                    <a:lnTo>
                      <a:pt x="85725" y="435768"/>
                    </a:lnTo>
                    <a:lnTo>
                      <a:pt x="164306" y="476250"/>
                    </a:lnTo>
                    <a:lnTo>
                      <a:pt x="221456" y="500062"/>
                    </a:lnTo>
                    <a:lnTo>
                      <a:pt x="283369" y="526256"/>
                    </a:lnTo>
                    <a:lnTo>
                      <a:pt x="321469" y="509587"/>
                    </a:lnTo>
                    <a:lnTo>
                      <a:pt x="326231" y="476250"/>
                    </a:lnTo>
                    <a:lnTo>
                      <a:pt x="350044" y="459581"/>
                    </a:lnTo>
                    <a:cubicBezTo>
                      <a:pt x="373800" y="464860"/>
                      <a:pt x="364157" y="464343"/>
                      <a:pt x="378619" y="464343"/>
                    </a:cubicBezTo>
                    <a:lnTo>
                      <a:pt x="409575" y="469106"/>
                    </a:lnTo>
                    <a:lnTo>
                      <a:pt x="435769" y="504825"/>
                    </a:lnTo>
                    <a:lnTo>
                      <a:pt x="459581" y="521493"/>
                    </a:lnTo>
                    <a:lnTo>
                      <a:pt x="488156" y="500062"/>
                    </a:lnTo>
                    <a:lnTo>
                      <a:pt x="535781" y="490537"/>
                    </a:lnTo>
                    <a:lnTo>
                      <a:pt x="564356" y="464343"/>
                    </a:lnTo>
                    <a:lnTo>
                      <a:pt x="585787" y="428625"/>
                    </a:lnTo>
                    <a:lnTo>
                      <a:pt x="614362" y="414337"/>
                    </a:lnTo>
                    <a:lnTo>
                      <a:pt x="652462" y="404812"/>
                    </a:lnTo>
                    <a:lnTo>
                      <a:pt x="685800" y="397668"/>
                    </a:lnTo>
                    <a:lnTo>
                      <a:pt x="697706" y="366712"/>
                    </a:lnTo>
                    <a:lnTo>
                      <a:pt x="685800" y="323850"/>
                    </a:lnTo>
                    <a:lnTo>
                      <a:pt x="652462" y="276225"/>
                    </a:lnTo>
                    <a:lnTo>
                      <a:pt x="600075" y="273843"/>
                    </a:lnTo>
                    <a:lnTo>
                      <a:pt x="509587" y="280987"/>
                    </a:lnTo>
                    <a:lnTo>
                      <a:pt x="473869" y="261937"/>
                    </a:lnTo>
                    <a:lnTo>
                      <a:pt x="481012" y="230981"/>
                    </a:lnTo>
                    <a:lnTo>
                      <a:pt x="483394" y="200025"/>
                    </a:lnTo>
                    <a:lnTo>
                      <a:pt x="483394" y="169068"/>
                    </a:lnTo>
                    <a:lnTo>
                      <a:pt x="481012" y="152400"/>
                    </a:lnTo>
                    <a:lnTo>
                      <a:pt x="426244" y="130968"/>
                    </a:lnTo>
                    <a:lnTo>
                      <a:pt x="385762" y="90487"/>
                    </a:lnTo>
                    <a:lnTo>
                      <a:pt x="381000" y="40481"/>
                    </a:lnTo>
                    <a:lnTo>
                      <a:pt x="333375" y="23812"/>
                    </a:lnTo>
                    <a:lnTo>
                      <a:pt x="271462" y="0"/>
                    </a:lnTo>
                    <a:close/>
                  </a:path>
                </a:pathLst>
              </a:custGeom>
              <a:solidFill>
                <a:srgbClr val="FFFF00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7" name="手繪多邊形 26"/>
              <p:cNvSpPr/>
              <p:nvPr/>
            </p:nvSpPr>
            <p:spPr>
              <a:xfrm>
                <a:off x="5235575" y="2222500"/>
                <a:ext cx="1082675" cy="514350"/>
              </a:xfrm>
              <a:custGeom>
                <a:avLst/>
                <a:gdLst>
                  <a:gd name="connsiteX0" fmla="*/ 155575 w 1082675"/>
                  <a:gd name="connsiteY0" fmla="*/ 0 h 514350"/>
                  <a:gd name="connsiteX1" fmla="*/ 104775 w 1082675"/>
                  <a:gd name="connsiteY1" fmla="*/ 85725 h 514350"/>
                  <a:gd name="connsiteX2" fmla="*/ 60325 w 1082675"/>
                  <a:gd name="connsiteY2" fmla="*/ 146050 h 514350"/>
                  <a:gd name="connsiteX3" fmla="*/ 6350 w 1082675"/>
                  <a:gd name="connsiteY3" fmla="*/ 206375 h 514350"/>
                  <a:gd name="connsiteX4" fmla="*/ 0 w 1082675"/>
                  <a:gd name="connsiteY4" fmla="*/ 241300 h 514350"/>
                  <a:gd name="connsiteX5" fmla="*/ 25400 w 1082675"/>
                  <a:gd name="connsiteY5" fmla="*/ 292100 h 514350"/>
                  <a:gd name="connsiteX6" fmla="*/ 38100 w 1082675"/>
                  <a:gd name="connsiteY6" fmla="*/ 317500 h 514350"/>
                  <a:gd name="connsiteX7" fmla="*/ 60325 w 1082675"/>
                  <a:gd name="connsiteY7" fmla="*/ 342900 h 514350"/>
                  <a:gd name="connsiteX8" fmla="*/ 85725 w 1082675"/>
                  <a:gd name="connsiteY8" fmla="*/ 377825 h 514350"/>
                  <a:gd name="connsiteX9" fmla="*/ 142875 w 1082675"/>
                  <a:gd name="connsiteY9" fmla="*/ 393700 h 514350"/>
                  <a:gd name="connsiteX10" fmla="*/ 158750 w 1082675"/>
                  <a:gd name="connsiteY10" fmla="*/ 438150 h 514350"/>
                  <a:gd name="connsiteX11" fmla="*/ 184150 w 1082675"/>
                  <a:gd name="connsiteY11" fmla="*/ 476250 h 514350"/>
                  <a:gd name="connsiteX12" fmla="*/ 206375 w 1082675"/>
                  <a:gd name="connsiteY12" fmla="*/ 504825 h 514350"/>
                  <a:gd name="connsiteX13" fmla="*/ 225425 w 1082675"/>
                  <a:gd name="connsiteY13" fmla="*/ 511175 h 514350"/>
                  <a:gd name="connsiteX14" fmla="*/ 254000 w 1082675"/>
                  <a:gd name="connsiteY14" fmla="*/ 514350 h 514350"/>
                  <a:gd name="connsiteX15" fmla="*/ 292100 w 1082675"/>
                  <a:gd name="connsiteY15" fmla="*/ 504825 h 514350"/>
                  <a:gd name="connsiteX16" fmla="*/ 330200 w 1082675"/>
                  <a:gd name="connsiteY16" fmla="*/ 504825 h 514350"/>
                  <a:gd name="connsiteX17" fmla="*/ 358775 w 1082675"/>
                  <a:gd name="connsiteY17" fmla="*/ 479425 h 514350"/>
                  <a:gd name="connsiteX18" fmla="*/ 374650 w 1082675"/>
                  <a:gd name="connsiteY18" fmla="*/ 447675 h 514350"/>
                  <a:gd name="connsiteX19" fmla="*/ 374650 w 1082675"/>
                  <a:gd name="connsiteY19" fmla="*/ 447675 h 514350"/>
                  <a:gd name="connsiteX20" fmla="*/ 403225 w 1082675"/>
                  <a:gd name="connsiteY20" fmla="*/ 431800 h 514350"/>
                  <a:gd name="connsiteX21" fmla="*/ 412750 w 1082675"/>
                  <a:gd name="connsiteY21" fmla="*/ 415925 h 514350"/>
                  <a:gd name="connsiteX22" fmla="*/ 412750 w 1082675"/>
                  <a:gd name="connsiteY22" fmla="*/ 384175 h 514350"/>
                  <a:gd name="connsiteX23" fmla="*/ 447675 w 1082675"/>
                  <a:gd name="connsiteY23" fmla="*/ 381000 h 514350"/>
                  <a:gd name="connsiteX24" fmla="*/ 469900 w 1082675"/>
                  <a:gd name="connsiteY24" fmla="*/ 393700 h 514350"/>
                  <a:gd name="connsiteX25" fmla="*/ 504825 w 1082675"/>
                  <a:gd name="connsiteY25" fmla="*/ 368300 h 514350"/>
                  <a:gd name="connsiteX26" fmla="*/ 555625 w 1082675"/>
                  <a:gd name="connsiteY26" fmla="*/ 368300 h 514350"/>
                  <a:gd name="connsiteX27" fmla="*/ 574675 w 1082675"/>
                  <a:gd name="connsiteY27" fmla="*/ 355600 h 514350"/>
                  <a:gd name="connsiteX28" fmla="*/ 593725 w 1082675"/>
                  <a:gd name="connsiteY28" fmla="*/ 336550 h 514350"/>
                  <a:gd name="connsiteX29" fmla="*/ 654050 w 1082675"/>
                  <a:gd name="connsiteY29" fmla="*/ 327025 h 514350"/>
                  <a:gd name="connsiteX30" fmla="*/ 673100 w 1082675"/>
                  <a:gd name="connsiteY30" fmla="*/ 307975 h 514350"/>
                  <a:gd name="connsiteX31" fmla="*/ 685800 w 1082675"/>
                  <a:gd name="connsiteY31" fmla="*/ 288925 h 514350"/>
                  <a:gd name="connsiteX32" fmla="*/ 723900 w 1082675"/>
                  <a:gd name="connsiteY32" fmla="*/ 279400 h 514350"/>
                  <a:gd name="connsiteX33" fmla="*/ 758825 w 1082675"/>
                  <a:gd name="connsiteY33" fmla="*/ 260350 h 514350"/>
                  <a:gd name="connsiteX34" fmla="*/ 796925 w 1082675"/>
                  <a:gd name="connsiteY34" fmla="*/ 263525 h 514350"/>
                  <a:gd name="connsiteX35" fmla="*/ 835025 w 1082675"/>
                  <a:gd name="connsiteY35" fmla="*/ 254000 h 514350"/>
                  <a:gd name="connsiteX36" fmla="*/ 866775 w 1082675"/>
                  <a:gd name="connsiteY36" fmla="*/ 231775 h 514350"/>
                  <a:gd name="connsiteX37" fmla="*/ 920750 w 1082675"/>
                  <a:gd name="connsiteY37" fmla="*/ 234950 h 514350"/>
                  <a:gd name="connsiteX38" fmla="*/ 949325 w 1082675"/>
                  <a:gd name="connsiteY38" fmla="*/ 244475 h 514350"/>
                  <a:gd name="connsiteX39" fmla="*/ 974725 w 1082675"/>
                  <a:gd name="connsiteY39" fmla="*/ 228600 h 514350"/>
                  <a:gd name="connsiteX40" fmla="*/ 996950 w 1082675"/>
                  <a:gd name="connsiteY40" fmla="*/ 203200 h 514350"/>
                  <a:gd name="connsiteX41" fmla="*/ 1025525 w 1082675"/>
                  <a:gd name="connsiteY41" fmla="*/ 158750 h 514350"/>
                  <a:gd name="connsiteX42" fmla="*/ 1063625 w 1082675"/>
                  <a:gd name="connsiteY42" fmla="*/ 133350 h 514350"/>
                  <a:gd name="connsiteX43" fmla="*/ 1082675 w 1082675"/>
                  <a:gd name="connsiteY43" fmla="*/ 82550 h 514350"/>
                  <a:gd name="connsiteX44" fmla="*/ 1066800 w 1082675"/>
                  <a:gd name="connsiteY44" fmla="*/ 63500 h 514350"/>
                  <a:gd name="connsiteX45" fmla="*/ 1025525 w 1082675"/>
                  <a:gd name="connsiteY45" fmla="*/ 73025 h 514350"/>
                  <a:gd name="connsiteX46" fmla="*/ 977900 w 1082675"/>
                  <a:gd name="connsiteY46" fmla="*/ 63500 h 514350"/>
                  <a:gd name="connsiteX47" fmla="*/ 955675 w 1082675"/>
                  <a:gd name="connsiteY47" fmla="*/ 25400 h 514350"/>
                  <a:gd name="connsiteX48" fmla="*/ 936625 w 1082675"/>
                  <a:gd name="connsiteY48" fmla="*/ 6350 h 514350"/>
                  <a:gd name="connsiteX49" fmla="*/ 908050 w 1082675"/>
                  <a:gd name="connsiteY49" fmla="*/ 6350 h 514350"/>
                  <a:gd name="connsiteX50" fmla="*/ 873125 w 1082675"/>
                  <a:gd name="connsiteY50" fmla="*/ 15875 h 514350"/>
                  <a:gd name="connsiteX51" fmla="*/ 857250 w 1082675"/>
                  <a:gd name="connsiteY51" fmla="*/ 28575 h 514350"/>
                  <a:gd name="connsiteX52" fmla="*/ 835025 w 1082675"/>
                  <a:gd name="connsiteY52" fmla="*/ 66675 h 514350"/>
                  <a:gd name="connsiteX53" fmla="*/ 793750 w 1082675"/>
                  <a:gd name="connsiteY53" fmla="*/ 57150 h 514350"/>
                  <a:gd name="connsiteX54" fmla="*/ 768350 w 1082675"/>
                  <a:gd name="connsiteY54" fmla="*/ 85725 h 514350"/>
                  <a:gd name="connsiteX55" fmla="*/ 746125 w 1082675"/>
                  <a:gd name="connsiteY55" fmla="*/ 101600 h 514350"/>
                  <a:gd name="connsiteX56" fmla="*/ 730250 w 1082675"/>
                  <a:gd name="connsiteY56" fmla="*/ 111125 h 514350"/>
                  <a:gd name="connsiteX57" fmla="*/ 695325 w 1082675"/>
                  <a:gd name="connsiteY57" fmla="*/ 127000 h 514350"/>
                  <a:gd name="connsiteX58" fmla="*/ 692150 w 1082675"/>
                  <a:gd name="connsiteY58" fmla="*/ 130175 h 514350"/>
                  <a:gd name="connsiteX59" fmla="*/ 682625 w 1082675"/>
                  <a:gd name="connsiteY59" fmla="*/ 133350 h 514350"/>
                  <a:gd name="connsiteX60" fmla="*/ 641350 w 1082675"/>
                  <a:gd name="connsiteY60" fmla="*/ 158750 h 514350"/>
                  <a:gd name="connsiteX61" fmla="*/ 612775 w 1082675"/>
                  <a:gd name="connsiteY61" fmla="*/ 161925 h 514350"/>
                  <a:gd name="connsiteX62" fmla="*/ 587375 w 1082675"/>
                  <a:gd name="connsiteY62" fmla="*/ 142875 h 514350"/>
                  <a:gd name="connsiteX63" fmla="*/ 555625 w 1082675"/>
                  <a:gd name="connsiteY63" fmla="*/ 127000 h 514350"/>
                  <a:gd name="connsiteX64" fmla="*/ 514350 w 1082675"/>
                  <a:gd name="connsiteY64" fmla="*/ 130175 h 514350"/>
                  <a:gd name="connsiteX65" fmla="*/ 498475 w 1082675"/>
                  <a:gd name="connsiteY65" fmla="*/ 168275 h 514350"/>
                  <a:gd name="connsiteX66" fmla="*/ 441325 w 1082675"/>
                  <a:gd name="connsiteY66" fmla="*/ 180975 h 514350"/>
                  <a:gd name="connsiteX67" fmla="*/ 403225 w 1082675"/>
                  <a:gd name="connsiteY67" fmla="*/ 180975 h 514350"/>
                  <a:gd name="connsiteX68" fmla="*/ 374650 w 1082675"/>
                  <a:gd name="connsiteY68" fmla="*/ 165100 h 514350"/>
                  <a:gd name="connsiteX69" fmla="*/ 368300 w 1082675"/>
                  <a:gd name="connsiteY69" fmla="*/ 161925 h 514350"/>
                  <a:gd name="connsiteX70" fmla="*/ 346075 w 1082675"/>
                  <a:gd name="connsiteY70" fmla="*/ 146050 h 514350"/>
                  <a:gd name="connsiteX71" fmla="*/ 336550 w 1082675"/>
                  <a:gd name="connsiteY71" fmla="*/ 142875 h 514350"/>
                  <a:gd name="connsiteX72" fmla="*/ 330200 w 1082675"/>
                  <a:gd name="connsiteY72" fmla="*/ 133350 h 514350"/>
                  <a:gd name="connsiteX73" fmla="*/ 320675 w 1082675"/>
                  <a:gd name="connsiteY73" fmla="*/ 130175 h 514350"/>
                  <a:gd name="connsiteX74" fmla="*/ 314325 w 1082675"/>
                  <a:gd name="connsiteY74" fmla="*/ 127000 h 514350"/>
                  <a:gd name="connsiteX75" fmla="*/ 282575 w 1082675"/>
                  <a:gd name="connsiteY75" fmla="*/ 117475 h 514350"/>
                  <a:gd name="connsiteX76" fmla="*/ 257175 w 1082675"/>
                  <a:gd name="connsiteY76" fmla="*/ 104775 h 514350"/>
                  <a:gd name="connsiteX77" fmla="*/ 231775 w 1082675"/>
                  <a:gd name="connsiteY77" fmla="*/ 92075 h 514350"/>
                  <a:gd name="connsiteX78" fmla="*/ 222250 w 1082675"/>
                  <a:gd name="connsiteY78" fmla="*/ 85725 h 514350"/>
                  <a:gd name="connsiteX79" fmla="*/ 203200 w 1082675"/>
                  <a:gd name="connsiteY79" fmla="*/ 66675 h 514350"/>
                  <a:gd name="connsiteX80" fmla="*/ 155575 w 1082675"/>
                  <a:gd name="connsiteY80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1082675" h="514350">
                    <a:moveTo>
                      <a:pt x="155575" y="0"/>
                    </a:moveTo>
                    <a:lnTo>
                      <a:pt x="104775" y="85725"/>
                    </a:lnTo>
                    <a:lnTo>
                      <a:pt x="60325" y="146050"/>
                    </a:lnTo>
                    <a:lnTo>
                      <a:pt x="6350" y="206375"/>
                    </a:lnTo>
                    <a:lnTo>
                      <a:pt x="0" y="241300"/>
                    </a:lnTo>
                    <a:lnTo>
                      <a:pt x="25400" y="292100"/>
                    </a:lnTo>
                    <a:lnTo>
                      <a:pt x="38100" y="317500"/>
                    </a:lnTo>
                    <a:lnTo>
                      <a:pt x="60325" y="342900"/>
                    </a:lnTo>
                    <a:lnTo>
                      <a:pt x="85725" y="377825"/>
                    </a:lnTo>
                    <a:lnTo>
                      <a:pt x="142875" y="393700"/>
                    </a:lnTo>
                    <a:lnTo>
                      <a:pt x="158750" y="438150"/>
                    </a:lnTo>
                    <a:lnTo>
                      <a:pt x="184150" y="476250"/>
                    </a:lnTo>
                    <a:cubicBezTo>
                      <a:pt x="204740" y="500272"/>
                      <a:pt x="198836" y="489748"/>
                      <a:pt x="206375" y="504825"/>
                    </a:cubicBezTo>
                    <a:lnTo>
                      <a:pt x="225425" y="511175"/>
                    </a:lnTo>
                    <a:lnTo>
                      <a:pt x="254000" y="514350"/>
                    </a:lnTo>
                    <a:lnTo>
                      <a:pt x="292100" y="504825"/>
                    </a:lnTo>
                    <a:lnTo>
                      <a:pt x="330200" y="504825"/>
                    </a:lnTo>
                    <a:lnTo>
                      <a:pt x="358775" y="479425"/>
                    </a:lnTo>
                    <a:lnTo>
                      <a:pt x="374650" y="447675"/>
                    </a:lnTo>
                    <a:lnTo>
                      <a:pt x="374650" y="447675"/>
                    </a:lnTo>
                    <a:lnTo>
                      <a:pt x="403225" y="431800"/>
                    </a:lnTo>
                    <a:lnTo>
                      <a:pt x="412750" y="415925"/>
                    </a:lnTo>
                    <a:lnTo>
                      <a:pt x="412750" y="384175"/>
                    </a:lnTo>
                    <a:lnTo>
                      <a:pt x="447675" y="381000"/>
                    </a:lnTo>
                    <a:lnTo>
                      <a:pt x="469900" y="393700"/>
                    </a:lnTo>
                    <a:lnTo>
                      <a:pt x="504825" y="368300"/>
                    </a:lnTo>
                    <a:lnTo>
                      <a:pt x="555625" y="368300"/>
                    </a:lnTo>
                    <a:lnTo>
                      <a:pt x="574675" y="355600"/>
                    </a:lnTo>
                    <a:lnTo>
                      <a:pt x="593725" y="336550"/>
                    </a:lnTo>
                    <a:lnTo>
                      <a:pt x="654050" y="327025"/>
                    </a:lnTo>
                    <a:lnTo>
                      <a:pt x="673100" y="307975"/>
                    </a:lnTo>
                    <a:lnTo>
                      <a:pt x="685800" y="288925"/>
                    </a:lnTo>
                    <a:lnTo>
                      <a:pt x="723900" y="279400"/>
                    </a:lnTo>
                    <a:lnTo>
                      <a:pt x="758825" y="260350"/>
                    </a:lnTo>
                    <a:lnTo>
                      <a:pt x="796925" y="263525"/>
                    </a:lnTo>
                    <a:lnTo>
                      <a:pt x="835025" y="254000"/>
                    </a:lnTo>
                    <a:lnTo>
                      <a:pt x="866775" y="231775"/>
                    </a:lnTo>
                    <a:lnTo>
                      <a:pt x="920750" y="234950"/>
                    </a:lnTo>
                    <a:lnTo>
                      <a:pt x="949325" y="244475"/>
                    </a:lnTo>
                    <a:lnTo>
                      <a:pt x="974725" y="228600"/>
                    </a:lnTo>
                    <a:lnTo>
                      <a:pt x="996950" y="203200"/>
                    </a:lnTo>
                    <a:lnTo>
                      <a:pt x="1025525" y="158750"/>
                    </a:lnTo>
                    <a:lnTo>
                      <a:pt x="1063625" y="133350"/>
                    </a:lnTo>
                    <a:lnTo>
                      <a:pt x="1082675" y="82550"/>
                    </a:lnTo>
                    <a:lnTo>
                      <a:pt x="1066800" y="63500"/>
                    </a:lnTo>
                    <a:lnTo>
                      <a:pt x="1025525" y="73025"/>
                    </a:lnTo>
                    <a:lnTo>
                      <a:pt x="977900" y="63500"/>
                    </a:lnTo>
                    <a:lnTo>
                      <a:pt x="955675" y="25400"/>
                    </a:lnTo>
                    <a:lnTo>
                      <a:pt x="936625" y="6350"/>
                    </a:lnTo>
                    <a:lnTo>
                      <a:pt x="908050" y="6350"/>
                    </a:lnTo>
                    <a:cubicBezTo>
                      <a:pt x="876500" y="9856"/>
                      <a:pt x="886252" y="2748"/>
                      <a:pt x="873125" y="15875"/>
                    </a:cubicBezTo>
                    <a:lnTo>
                      <a:pt x="857250" y="28575"/>
                    </a:lnTo>
                    <a:lnTo>
                      <a:pt x="835025" y="66675"/>
                    </a:lnTo>
                    <a:lnTo>
                      <a:pt x="793750" y="57150"/>
                    </a:lnTo>
                    <a:lnTo>
                      <a:pt x="768350" y="85725"/>
                    </a:lnTo>
                    <a:lnTo>
                      <a:pt x="746125" y="101600"/>
                    </a:lnTo>
                    <a:lnTo>
                      <a:pt x="730250" y="111125"/>
                    </a:lnTo>
                    <a:cubicBezTo>
                      <a:pt x="710255" y="118623"/>
                      <a:pt x="708585" y="117055"/>
                      <a:pt x="695325" y="127000"/>
                    </a:cubicBezTo>
                    <a:cubicBezTo>
                      <a:pt x="694128" y="127898"/>
                      <a:pt x="693208" y="129117"/>
                      <a:pt x="692150" y="130175"/>
                    </a:cubicBezTo>
                    <a:lnTo>
                      <a:pt x="682625" y="133350"/>
                    </a:lnTo>
                    <a:lnTo>
                      <a:pt x="641350" y="158750"/>
                    </a:lnTo>
                    <a:lnTo>
                      <a:pt x="612775" y="161925"/>
                    </a:lnTo>
                    <a:lnTo>
                      <a:pt x="587375" y="142875"/>
                    </a:lnTo>
                    <a:lnTo>
                      <a:pt x="555625" y="127000"/>
                    </a:lnTo>
                    <a:lnTo>
                      <a:pt x="514350" y="130175"/>
                    </a:lnTo>
                    <a:lnTo>
                      <a:pt x="498475" y="168275"/>
                    </a:lnTo>
                    <a:lnTo>
                      <a:pt x="441325" y="180975"/>
                    </a:lnTo>
                    <a:lnTo>
                      <a:pt x="403225" y="180975"/>
                    </a:lnTo>
                    <a:cubicBezTo>
                      <a:pt x="376486" y="167606"/>
                      <a:pt x="384518" y="174968"/>
                      <a:pt x="374650" y="165100"/>
                    </a:cubicBezTo>
                    <a:lnTo>
                      <a:pt x="368300" y="161925"/>
                    </a:lnTo>
                    <a:cubicBezTo>
                      <a:pt x="360892" y="156633"/>
                      <a:pt x="353882" y="150734"/>
                      <a:pt x="346075" y="146050"/>
                    </a:cubicBezTo>
                    <a:cubicBezTo>
                      <a:pt x="343205" y="144328"/>
                      <a:pt x="339163" y="144966"/>
                      <a:pt x="336550" y="142875"/>
                    </a:cubicBezTo>
                    <a:cubicBezTo>
                      <a:pt x="333570" y="140491"/>
                      <a:pt x="333180" y="135734"/>
                      <a:pt x="330200" y="133350"/>
                    </a:cubicBezTo>
                    <a:cubicBezTo>
                      <a:pt x="327587" y="131259"/>
                      <a:pt x="320675" y="130175"/>
                      <a:pt x="320675" y="130175"/>
                    </a:cubicBezTo>
                    <a:lnTo>
                      <a:pt x="314325" y="127000"/>
                    </a:lnTo>
                    <a:cubicBezTo>
                      <a:pt x="286943" y="116732"/>
                      <a:pt x="297967" y="117475"/>
                      <a:pt x="282575" y="117475"/>
                    </a:cubicBezTo>
                    <a:lnTo>
                      <a:pt x="257175" y="104775"/>
                    </a:lnTo>
                    <a:cubicBezTo>
                      <a:pt x="248708" y="100542"/>
                      <a:pt x="240085" y="96608"/>
                      <a:pt x="231775" y="92075"/>
                    </a:cubicBezTo>
                    <a:cubicBezTo>
                      <a:pt x="228425" y="90248"/>
                      <a:pt x="222250" y="85725"/>
                      <a:pt x="222250" y="85725"/>
                    </a:cubicBezTo>
                    <a:lnTo>
                      <a:pt x="203200" y="66675"/>
                    </a:lnTo>
                    <a:lnTo>
                      <a:pt x="155575" y="0"/>
                    </a:lnTo>
                    <a:close/>
                  </a:path>
                </a:pathLst>
              </a:custGeom>
              <a:solidFill>
                <a:schemeClr val="accent2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8" name="手繪多邊形 27"/>
              <p:cNvSpPr/>
              <p:nvPr/>
            </p:nvSpPr>
            <p:spPr>
              <a:xfrm>
                <a:off x="4986338" y="2505075"/>
                <a:ext cx="481012" cy="481013"/>
              </a:xfrm>
              <a:custGeom>
                <a:avLst/>
                <a:gdLst>
                  <a:gd name="connsiteX0" fmla="*/ 247650 w 481012"/>
                  <a:gd name="connsiteY0" fmla="*/ 0 h 481013"/>
                  <a:gd name="connsiteX1" fmla="*/ 247650 w 481012"/>
                  <a:gd name="connsiteY1" fmla="*/ 0 h 481013"/>
                  <a:gd name="connsiteX2" fmla="*/ 219075 w 481012"/>
                  <a:gd name="connsiteY2" fmla="*/ 42863 h 481013"/>
                  <a:gd name="connsiteX3" fmla="*/ 171450 w 481012"/>
                  <a:gd name="connsiteY3" fmla="*/ 47625 h 481013"/>
                  <a:gd name="connsiteX4" fmla="*/ 171450 w 481012"/>
                  <a:gd name="connsiteY4" fmla="*/ 47625 h 481013"/>
                  <a:gd name="connsiteX5" fmla="*/ 128587 w 481012"/>
                  <a:gd name="connsiteY5" fmla="*/ 114300 h 481013"/>
                  <a:gd name="connsiteX6" fmla="*/ 128587 w 481012"/>
                  <a:gd name="connsiteY6" fmla="*/ 161925 h 481013"/>
                  <a:gd name="connsiteX7" fmla="*/ 128587 w 481012"/>
                  <a:gd name="connsiteY7" fmla="*/ 161925 h 481013"/>
                  <a:gd name="connsiteX8" fmla="*/ 100012 w 481012"/>
                  <a:gd name="connsiteY8" fmla="*/ 204788 h 481013"/>
                  <a:gd name="connsiteX9" fmla="*/ 66675 w 481012"/>
                  <a:gd name="connsiteY9" fmla="*/ 228600 h 481013"/>
                  <a:gd name="connsiteX10" fmla="*/ 66675 w 481012"/>
                  <a:gd name="connsiteY10" fmla="*/ 228600 h 481013"/>
                  <a:gd name="connsiteX11" fmla="*/ 66675 w 481012"/>
                  <a:gd name="connsiteY11" fmla="*/ 271463 h 481013"/>
                  <a:gd name="connsiteX12" fmla="*/ 23812 w 481012"/>
                  <a:gd name="connsiteY12" fmla="*/ 300038 h 481013"/>
                  <a:gd name="connsiteX13" fmla="*/ 42862 w 481012"/>
                  <a:gd name="connsiteY13" fmla="*/ 338138 h 481013"/>
                  <a:gd name="connsiteX14" fmla="*/ 19050 w 481012"/>
                  <a:gd name="connsiteY14" fmla="*/ 371475 h 481013"/>
                  <a:gd name="connsiteX15" fmla="*/ 0 w 481012"/>
                  <a:gd name="connsiteY15" fmla="*/ 371475 h 481013"/>
                  <a:gd name="connsiteX16" fmla="*/ 14287 w 481012"/>
                  <a:gd name="connsiteY16" fmla="*/ 414338 h 481013"/>
                  <a:gd name="connsiteX17" fmla="*/ 14287 w 481012"/>
                  <a:gd name="connsiteY17" fmla="*/ 414338 h 481013"/>
                  <a:gd name="connsiteX18" fmla="*/ 66675 w 481012"/>
                  <a:gd name="connsiteY18" fmla="*/ 442913 h 481013"/>
                  <a:gd name="connsiteX19" fmla="*/ 114300 w 481012"/>
                  <a:gd name="connsiteY19" fmla="*/ 442913 h 481013"/>
                  <a:gd name="connsiteX20" fmla="*/ 142875 w 481012"/>
                  <a:gd name="connsiteY20" fmla="*/ 442913 h 481013"/>
                  <a:gd name="connsiteX21" fmla="*/ 204787 w 481012"/>
                  <a:gd name="connsiteY21" fmla="*/ 442913 h 481013"/>
                  <a:gd name="connsiteX22" fmla="*/ 219075 w 481012"/>
                  <a:gd name="connsiteY22" fmla="*/ 442913 h 481013"/>
                  <a:gd name="connsiteX23" fmla="*/ 261937 w 481012"/>
                  <a:gd name="connsiteY23" fmla="*/ 447675 h 481013"/>
                  <a:gd name="connsiteX24" fmla="*/ 290512 w 481012"/>
                  <a:gd name="connsiteY24" fmla="*/ 452438 h 481013"/>
                  <a:gd name="connsiteX25" fmla="*/ 338137 w 481012"/>
                  <a:gd name="connsiteY25" fmla="*/ 471488 h 481013"/>
                  <a:gd name="connsiteX26" fmla="*/ 381000 w 481012"/>
                  <a:gd name="connsiteY26" fmla="*/ 481013 h 481013"/>
                  <a:gd name="connsiteX27" fmla="*/ 442912 w 481012"/>
                  <a:gd name="connsiteY27" fmla="*/ 481013 h 481013"/>
                  <a:gd name="connsiteX28" fmla="*/ 481012 w 481012"/>
                  <a:gd name="connsiteY28" fmla="*/ 461963 h 481013"/>
                  <a:gd name="connsiteX29" fmla="*/ 452437 w 481012"/>
                  <a:gd name="connsiteY29" fmla="*/ 433388 h 481013"/>
                  <a:gd name="connsiteX30" fmla="*/ 433387 w 481012"/>
                  <a:gd name="connsiteY30" fmla="*/ 404813 h 481013"/>
                  <a:gd name="connsiteX31" fmla="*/ 433387 w 481012"/>
                  <a:gd name="connsiteY31" fmla="*/ 319088 h 481013"/>
                  <a:gd name="connsiteX32" fmla="*/ 447675 w 481012"/>
                  <a:gd name="connsiteY32" fmla="*/ 271463 h 481013"/>
                  <a:gd name="connsiteX33" fmla="*/ 433387 w 481012"/>
                  <a:gd name="connsiteY33" fmla="*/ 219075 h 481013"/>
                  <a:gd name="connsiteX34" fmla="*/ 428625 w 481012"/>
                  <a:gd name="connsiteY34" fmla="*/ 171450 h 481013"/>
                  <a:gd name="connsiteX35" fmla="*/ 404812 w 481012"/>
                  <a:gd name="connsiteY35" fmla="*/ 147638 h 481013"/>
                  <a:gd name="connsiteX36" fmla="*/ 385762 w 481012"/>
                  <a:gd name="connsiteY36" fmla="*/ 109538 h 481013"/>
                  <a:gd name="connsiteX37" fmla="*/ 357187 w 481012"/>
                  <a:gd name="connsiteY37" fmla="*/ 100013 h 481013"/>
                  <a:gd name="connsiteX38" fmla="*/ 323850 w 481012"/>
                  <a:gd name="connsiteY38" fmla="*/ 85725 h 481013"/>
                  <a:gd name="connsiteX39" fmla="*/ 285750 w 481012"/>
                  <a:gd name="connsiteY39" fmla="*/ 52388 h 481013"/>
                  <a:gd name="connsiteX40" fmla="*/ 247650 w 481012"/>
                  <a:gd name="connsiteY40" fmla="*/ 0 h 481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81012" h="481013">
                    <a:moveTo>
                      <a:pt x="247650" y="0"/>
                    </a:moveTo>
                    <a:lnTo>
                      <a:pt x="247650" y="0"/>
                    </a:lnTo>
                    <a:lnTo>
                      <a:pt x="219075" y="42863"/>
                    </a:lnTo>
                    <a:lnTo>
                      <a:pt x="171450" y="47625"/>
                    </a:lnTo>
                    <a:lnTo>
                      <a:pt x="171450" y="47625"/>
                    </a:lnTo>
                    <a:lnTo>
                      <a:pt x="128587" y="114300"/>
                    </a:lnTo>
                    <a:lnTo>
                      <a:pt x="128587" y="161925"/>
                    </a:lnTo>
                    <a:lnTo>
                      <a:pt x="128587" y="161925"/>
                    </a:lnTo>
                    <a:lnTo>
                      <a:pt x="100012" y="204788"/>
                    </a:lnTo>
                    <a:lnTo>
                      <a:pt x="66675" y="228600"/>
                    </a:lnTo>
                    <a:lnTo>
                      <a:pt x="66675" y="228600"/>
                    </a:lnTo>
                    <a:lnTo>
                      <a:pt x="66675" y="271463"/>
                    </a:lnTo>
                    <a:lnTo>
                      <a:pt x="23812" y="300038"/>
                    </a:lnTo>
                    <a:lnTo>
                      <a:pt x="42862" y="338138"/>
                    </a:lnTo>
                    <a:lnTo>
                      <a:pt x="19050" y="371475"/>
                    </a:lnTo>
                    <a:lnTo>
                      <a:pt x="0" y="371475"/>
                    </a:lnTo>
                    <a:lnTo>
                      <a:pt x="14287" y="414338"/>
                    </a:lnTo>
                    <a:lnTo>
                      <a:pt x="14287" y="414338"/>
                    </a:lnTo>
                    <a:lnTo>
                      <a:pt x="66675" y="442913"/>
                    </a:lnTo>
                    <a:lnTo>
                      <a:pt x="114300" y="442913"/>
                    </a:lnTo>
                    <a:lnTo>
                      <a:pt x="142875" y="442913"/>
                    </a:lnTo>
                    <a:lnTo>
                      <a:pt x="204787" y="442913"/>
                    </a:lnTo>
                    <a:lnTo>
                      <a:pt x="219075" y="442913"/>
                    </a:lnTo>
                    <a:cubicBezTo>
                      <a:pt x="233362" y="444500"/>
                      <a:pt x="247757" y="445312"/>
                      <a:pt x="261937" y="447675"/>
                    </a:cubicBezTo>
                    <a:cubicBezTo>
                      <a:pt x="299551" y="453944"/>
                      <a:pt x="253363" y="452438"/>
                      <a:pt x="290512" y="452438"/>
                    </a:cubicBezTo>
                    <a:lnTo>
                      <a:pt x="338137" y="471488"/>
                    </a:lnTo>
                    <a:lnTo>
                      <a:pt x="381000" y="481013"/>
                    </a:lnTo>
                    <a:lnTo>
                      <a:pt x="442912" y="481013"/>
                    </a:lnTo>
                    <a:lnTo>
                      <a:pt x="481012" y="461963"/>
                    </a:lnTo>
                    <a:lnTo>
                      <a:pt x="452437" y="433388"/>
                    </a:lnTo>
                    <a:lnTo>
                      <a:pt x="433387" y="404813"/>
                    </a:lnTo>
                    <a:lnTo>
                      <a:pt x="433387" y="319088"/>
                    </a:lnTo>
                    <a:lnTo>
                      <a:pt x="447675" y="271463"/>
                    </a:lnTo>
                    <a:lnTo>
                      <a:pt x="433387" y="219075"/>
                    </a:lnTo>
                    <a:lnTo>
                      <a:pt x="428625" y="171450"/>
                    </a:lnTo>
                    <a:lnTo>
                      <a:pt x="404812" y="147638"/>
                    </a:lnTo>
                    <a:lnTo>
                      <a:pt x="385762" y="109538"/>
                    </a:lnTo>
                    <a:lnTo>
                      <a:pt x="357187" y="100013"/>
                    </a:lnTo>
                    <a:lnTo>
                      <a:pt x="323850" y="85725"/>
                    </a:lnTo>
                    <a:lnTo>
                      <a:pt x="285750" y="52388"/>
                    </a:lnTo>
                    <a:lnTo>
                      <a:pt x="247650" y="0"/>
                    </a:lnTo>
                    <a:close/>
                  </a:path>
                </a:pathLst>
              </a:custGeom>
              <a:solidFill>
                <a:srgbClr val="FFFF00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9" name="手繪多邊形 28"/>
              <p:cNvSpPr/>
              <p:nvPr/>
            </p:nvSpPr>
            <p:spPr>
              <a:xfrm>
                <a:off x="4848225" y="2919413"/>
                <a:ext cx="666750" cy="385762"/>
              </a:xfrm>
              <a:custGeom>
                <a:avLst/>
                <a:gdLst>
                  <a:gd name="connsiteX0" fmla="*/ 138113 w 666750"/>
                  <a:gd name="connsiteY0" fmla="*/ 0 h 385762"/>
                  <a:gd name="connsiteX1" fmla="*/ 85725 w 666750"/>
                  <a:gd name="connsiteY1" fmla="*/ 23812 h 385762"/>
                  <a:gd name="connsiteX2" fmla="*/ 28575 w 666750"/>
                  <a:gd name="connsiteY2" fmla="*/ 42862 h 385762"/>
                  <a:gd name="connsiteX3" fmla="*/ 33338 w 666750"/>
                  <a:gd name="connsiteY3" fmla="*/ 85725 h 385762"/>
                  <a:gd name="connsiteX4" fmla="*/ 33338 w 666750"/>
                  <a:gd name="connsiteY4" fmla="*/ 138112 h 385762"/>
                  <a:gd name="connsiteX5" fmla="*/ 47625 w 666750"/>
                  <a:gd name="connsiteY5" fmla="*/ 171450 h 385762"/>
                  <a:gd name="connsiteX6" fmla="*/ 14288 w 666750"/>
                  <a:gd name="connsiteY6" fmla="*/ 200025 h 385762"/>
                  <a:gd name="connsiteX7" fmla="*/ 4763 w 666750"/>
                  <a:gd name="connsiteY7" fmla="*/ 257175 h 385762"/>
                  <a:gd name="connsiteX8" fmla="*/ 0 w 666750"/>
                  <a:gd name="connsiteY8" fmla="*/ 323850 h 385762"/>
                  <a:gd name="connsiteX9" fmla="*/ 42863 w 666750"/>
                  <a:gd name="connsiteY9" fmla="*/ 366712 h 385762"/>
                  <a:gd name="connsiteX10" fmla="*/ 66675 w 666750"/>
                  <a:gd name="connsiteY10" fmla="*/ 385762 h 385762"/>
                  <a:gd name="connsiteX11" fmla="*/ 147638 w 666750"/>
                  <a:gd name="connsiteY11" fmla="*/ 371475 h 385762"/>
                  <a:gd name="connsiteX12" fmla="*/ 214313 w 666750"/>
                  <a:gd name="connsiteY12" fmla="*/ 319087 h 385762"/>
                  <a:gd name="connsiteX13" fmla="*/ 309563 w 666750"/>
                  <a:gd name="connsiteY13" fmla="*/ 271462 h 385762"/>
                  <a:gd name="connsiteX14" fmla="*/ 357188 w 666750"/>
                  <a:gd name="connsiteY14" fmla="*/ 266700 h 385762"/>
                  <a:gd name="connsiteX15" fmla="*/ 428625 w 666750"/>
                  <a:gd name="connsiteY15" fmla="*/ 266700 h 385762"/>
                  <a:gd name="connsiteX16" fmla="*/ 428625 w 666750"/>
                  <a:gd name="connsiteY16" fmla="*/ 266700 h 385762"/>
                  <a:gd name="connsiteX17" fmla="*/ 471488 w 666750"/>
                  <a:gd name="connsiteY17" fmla="*/ 304800 h 385762"/>
                  <a:gd name="connsiteX18" fmla="*/ 585788 w 666750"/>
                  <a:gd name="connsiteY18" fmla="*/ 323850 h 385762"/>
                  <a:gd name="connsiteX19" fmla="*/ 623888 w 666750"/>
                  <a:gd name="connsiteY19" fmla="*/ 319087 h 385762"/>
                  <a:gd name="connsiteX20" fmla="*/ 666750 w 666750"/>
                  <a:gd name="connsiteY20" fmla="*/ 323850 h 385762"/>
                  <a:gd name="connsiteX21" fmla="*/ 661988 w 666750"/>
                  <a:gd name="connsiteY21" fmla="*/ 271462 h 385762"/>
                  <a:gd name="connsiteX22" fmla="*/ 623888 w 666750"/>
                  <a:gd name="connsiteY22" fmla="*/ 271462 h 385762"/>
                  <a:gd name="connsiteX23" fmla="*/ 566738 w 666750"/>
                  <a:gd name="connsiteY23" fmla="*/ 257175 h 385762"/>
                  <a:gd name="connsiteX24" fmla="*/ 566738 w 666750"/>
                  <a:gd name="connsiteY24" fmla="*/ 200025 h 385762"/>
                  <a:gd name="connsiteX25" fmla="*/ 585788 w 666750"/>
                  <a:gd name="connsiteY25" fmla="*/ 147637 h 385762"/>
                  <a:gd name="connsiteX26" fmla="*/ 566738 w 666750"/>
                  <a:gd name="connsiteY26" fmla="*/ 90487 h 385762"/>
                  <a:gd name="connsiteX27" fmla="*/ 504825 w 666750"/>
                  <a:gd name="connsiteY27" fmla="*/ 66675 h 385762"/>
                  <a:gd name="connsiteX28" fmla="*/ 428625 w 666750"/>
                  <a:gd name="connsiteY28" fmla="*/ 52387 h 385762"/>
                  <a:gd name="connsiteX29" fmla="*/ 357188 w 666750"/>
                  <a:gd name="connsiteY29" fmla="*/ 33337 h 385762"/>
                  <a:gd name="connsiteX30" fmla="*/ 252413 w 666750"/>
                  <a:gd name="connsiteY30" fmla="*/ 23812 h 385762"/>
                  <a:gd name="connsiteX31" fmla="*/ 138113 w 666750"/>
                  <a:gd name="connsiteY31" fmla="*/ 0 h 385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66750" h="385762">
                    <a:moveTo>
                      <a:pt x="138113" y="0"/>
                    </a:moveTo>
                    <a:lnTo>
                      <a:pt x="85725" y="23812"/>
                    </a:lnTo>
                    <a:lnTo>
                      <a:pt x="28575" y="42862"/>
                    </a:lnTo>
                    <a:lnTo>
                      <a:pt x="33338" y="85725"/>
                    </a:lnTo>
                    <a:lnTo>
                      <a:pt x="33338" y="138112"/>
                    </a:lnTo>
                    <a:lnTo>
                      <a:pt x="47625" y="171450"/>
                    </a:lnTo>
                    <a:lnTo>
                      <a:pt x="14288" y="200025"/>
                    </a:lnTo>
                    <a:lnTo>
                      <a:pt x="4763" y="257175"/>
                    </a:lnTo>
                    <a:lnTo>
                      <a:pt x="0" y="323850"/>
                    </a:lnTo>
                    <a:lnTo>
                      <a:pt x="42863" y="366712"/>
                    </a:lnTo>
                    <a:lnTo>
                      <a:pt x="66675" y="385762"/>
                    </a:lnTo>
                    <a:lnTo>
                      <a:pt x="147638" y="371475"/>
                    </a:lnTo>
                    <a:lnTo>
                      <a:pt x="214313" y="319087"/>
                    </a:lnTo>
                    <a:lnTo>
                      <a:pt x="309563" y="271462"/>
                    </a:lnTo>
                    <a:lnTo>
                      <a:pt x="357188" y="266700"/>
                    </a:lnTo>
                    <a:lnTo>
                      <a:pt x="428625" y="266700"/>
                    </a:lnTo>
                    <a:lnTo>
                      <a:pt x="428625" y="266700"/>
                    </a:lnTo>
                    <a:lnTo>
                      <a:pt x="471488" y="304800"/>
                    </a:lnTo>
                    <a:lnTo>
                      <a:pt x="585788" y="323850"/>
                    </a:lnTo>
                    <a:lnTo>
                      <a:pt x="623888" y="319087"/>
                    </a:lnTo>
                    <a:lnTo>
                      <a:pt x="666750" y="323850"/>
                    </a:lnTo>
                    <a:lnTo>
                      <a:pt x="661988" y="271462"/>
                    </a:lnTo>
                    <a:lnTo>
                      <a:pt x="623888" y="271462"/>
                    </a:lnTo>
                    <a:lnTo>
                      <a:pt x="566738" y="257175"/>
                    </a:lnTo>
                    <a:lnTo>
                      <a:pt x="566738" y="200025"/>
                    </a:lnTo>
                    <a:lnTo>
                      <a:pt x="585788" y="147637"/>
                    </a:lnTo>
                    <a:lnTo>
                      <a:pt x="566738" y="90487"/>
                    </a:lnTo>
                    <a:lnTo>
                      <a:pt x="504825" y="66675"/>
                    </a:lnTo>
                    <a:lnTo>
                      <a:pt x="428625" y="52387"/>
                    </a:lnTo>
                    <a:lnTo>
                      <a:pt x="357188" y="33337"/>
                    </a:lnTo>
                    <a:lnTo>
                      <a:pt x="252413" y="23812"/>
                    </a:lnTo>
                    <a:lnTo>
                      <a:pt x="138113" y="0"/>
                    </a:lnTo>
                    <a:close/>
                  </a:path>
                </a:pathLst>
              </a:cu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0" name="手繪多邊形 29"/>
              <p:cNvSpPr/>
              <p:nvPr/>
            </p:nvSpPr>
            <p:spPr>
              <a:xfrm>
                <a:off x="4848225" y="3168651"/>
                <a:ext cx="904875" cy="471492"/>
              </a:xfrm>
              <a:custGeom>
                <a:avLst/>
                <a:gdLst>
                  <a:gd name="connsiteX0" fmla="*/ 23812 w 904875"/>
                  <a:gd name="connsiteY0" fmla="*/ 114300 h 471492"/>
                  <a:gd name="connsiteX1" fmla="*/ 0 w 904875"/>
                  <a:gd name="connsiteY1" fmla="*/ 180975 h 471492"/>
                  <a:gd name="connsiteX2" fmla="*/ 28575 w 904875"/>
                  <a:gd name="connsiteY2" fmla="*/ 209550 h 471492"/>
                  <a:gd name="connsiteX3" fmla="*/ 9525 w 904875"/>
                  <a:gd name="connsiteY3" fmla="*/ 280987 h 471492"/>
                  <a:gd name="connsiteX4" fmla="*/ 33337 w 904875"/>
                  <a:gd name="connsiteY4" fmla="*/ 309562 h 471492"/>
                  <a:gd name="connsiteX5" fmla="*/ 23812 w 904875"/>
                  <a:gd name="connsiteY5" fmla="*/ 366712 h 471492"/>
                  <a:gd name="connsiteX6" fmla="*/ 76200 w 904875"/>
                  <a:gd name="connsiteY6" fmla="*/ 381000 h 471492"/>
                  <a:gd name="connsiteX7" fmla="*/ 171450 w 904875"/>
                  <a:gd name="connsiteY7" fmla="*/ 319087 h 471492"/>
                  <a:gd name="connsiteX8" fmla="*/ 271462 w 904875"/>
                  <a:gd name="connsiteY8" fmla="*/ 280987 h 471492"/>
                  <a:gd name="connsiteX9" fmla="*/ 357187 w 904875"/>
                  <a:gd name="connsiteY9" fmla="*/ 266700 h 471492"/>
                  <a:gd name="connsiteX10" fmla="*/ 447675 w 904875"/>
                  <a:gd name="connsiteY10" fmla="*/ 333375 h 471492"/>
                  <a:gd name="connsiteX11" fmla="*/ 457200 w 904875"/>
                  <a:gd name="connsiteY11" fmla="*/ 390525 h 471492"/>
                  <a:gd name="connsiteX12" fmla="*/ 466725 w 904875"/>
                  <a:gd name="connsiteY12" fmla="*/ 442912 h 471492"/>
                  <a:gd name="connsiteX13" fmla="*/ 485775 w 904875"/>
                  <a:gd name="connsiteY13" fmla="*/ 466725 h 471492"/>
                  <a:gd name="connsiteX14" fmla="*/ 538162 w 904875"/>
                  <a:gd name="connsiteY14" fmla="*/ 471487 h 471492"/>
                  <a:gd name="connsiteX15" fmla="*/ 576262 w 904875"/>
                  <a:gd name="connsiteY15" fmla="*/ 461962 h 471492"/>
                  <a:gd name="connsiteX16" fmla="*/ 604837 w 904875"/>
                  <a:gd name="connsiteY16" fmla="*/ 390525 h 471492"/>
                  <a:gd name="connsiteX17" fmla="*/ 642937 w 904875"/>
                  <a:gd name="connsiteY17" fmla="*/ 376237 h 471492"/>
                  <a:gd name="connsiteX18" fmla="*/ 690562 w 904875"/>
                  <a:gd name="connsiteY18" fmla="*/ 352425 h 471492"/>
                  <a:gd name="connsiteX19" fmla="*/ 728662 w 904875"/>
                  <a:gd name="connsiteY19" fmla="*/ 338137 h 471492"/>
                  <a:gd name="connsiteX20" fmla="*/ 757237 w 904875"/>
                  <a:gd name="connsiteY20" fmla="*/ 319087 h 471492"/>
                  <a:gd name="connsiteX21" fmla="*/ 762000 w 904875"/>
                  <a:gd name="connsiteY21" fmla="*/ 309562 h 471492"/>
                  <a:gd name="connsiteX22" fmla="*/ 828675 w 904875"/>
                  <a:gd name="connsiteY22" fmla="*/ 252412 h 471492"/>
                  <a:gd name="connsiteX23" fmla="*/ 866775 w 904875"/>
                  <a:gd name="connsiteY23" fmla="*/ 233362 h 471492"/>
                  <a:gd name="connsiteX24" fmla="*/ 866775 w 904875"/>
                  <a:gd name="connsiteY24" fmla="*/ 233362 h 471492"/>
                  <a:gd name="connsiteX25" fmla="*/ 904875 w 904875"/>
                  <a:gd name="connsiteY25" fmla="*/ 190500 h 471492"/>
                  <a:gd name="connsiteX26" fmla="*/ 819150 w 904875"/>
                  <a:gd name="connsiteY26" fmla="*/ 166687 h 471492"/>
                  <a:gd name="connsiteX27" fmla="*/ 781050 w 904875"/>
                  <a:gd name="connsiteY27" fmla="*/ 142875 h 471492"/>
                  <a:gd name="connsiteX28" fmla="*/ 762000 w 904875"/>
                  <a:gd name="connsiteY28" fmla="*/ 95250 h 471492"/>
                  <a:gd name="connsiteX29" fmla="*/ 762000 w 904875"/>
                  <a:gd name="connsiteY29" fmla="*/ 42862 h 471492"/>
                  <a:gd name="connsiteX30" fmla="*/ 709612 w 904875"/>
                  <a:gd name="connsiteY30" fmla="*/ 19050 h 471492"/>
                  <a:gd name="connsiteX31" fmla="*/ 671512 w 904875"/>
                  <a:gd name="connsiteY31" fmla="*/ 0 h 471492"/>
                  <a:gd name="connsiteX32" fmla="*/ 676275 w 904875"/>
                  <a:gd name="connsiteY32" fmla="*/ 42862 h 471492"/>
                  <a:gd name="connsiteX33" fmla="*/ 628650 w 904875"/>
                  <a:gd name="connsiteY33" fmla="*/ 71437 h 471492"/>
                  <a:gd name="connsiteX34" fmla="*/ 585787 w 904875"/>
                  <a:gd name="connsiteY34" fmla="*/ 57150 h 471492"/>
                  <a:gd name="connsiteX35" fmla="*/ 528637 w 904875"/>
                  <a:gd name="connsiteY35" fmla="*/ 52387 h 471492"/>
                  <a:gd name="connsiteX36" fmla="*/ 452437 w 904875"/>
                  <a:gd name="connsiteY36" fmla="*/ 52387 h 471492"/>
                  <a:gd name="connsiteX37" fmla="*/ 452437 w 904875"/>
                  <a:gd name="connsiteY37" fmla="*/ 52387 h 471492"/>
                  <a:gd name="connsiteX38" fmla="*/ 414337 w 904875"/>
                  <a:gd name="connsiteY38" fmla="*/ 14287 h 471492"/>
                  <a:gd name="connsiteX39" fmla="*/ 395287 w 904875"/>
                  <a:gd name="connsiteY39" fmla="*/ 9525 h 471492"/>
                  <a:gd name="connsiteX40" fmla="*/ 347662 w 904875"/>
                  <a:gd name="connsiteY40" fmla="*/ 14287 h 471492"/>
                  <a:gd name="connsiteX41" fmla="*/ 314325 w 904875"/>
                  <a:gd name="connsiteY41" fmla="*/ 19050 h 471492"/>
                  <a:gd name="connsiteX42" fmla="*/ 290512 w 904875"/>
                  <a:gd name="connsiteY42" fmla="*/ 19050 h 471492"/>
                  <a:gd name="connsiteX43" fmla="*/ 271462 w 904875"/>
                  <a:gd name="connsiteY43" fmla="*/ 28575 h 471492"/>
                  <a:gd name="connsiteX44" fmla="*/ 223837 w 904875"/>
                  <a:gd name="connsiteY44" fmla="*/ 47625 h 471492"/>
                  <a:gd name="connsiteX45" fmla="*/ 190500 w 904875"/>
                  <a:gd name="connsiteY45" fmla="*/ 61912 h 471492"/>
                  <a:gd name="connsiteX46" fmla="*/ 142875 w 904875"/>
                  <a:gd name="connsiteY46" fmla="*/ 85725 h 471492"/>
                  <a:gd name="connsiteX47" fmla="*/ 109537 w 904875"/>
                  <a:gd name="connsiteY47" fmla="*/ 109537 h 471492"/>
                  <a:gd name="connsiteX48" fmla="*/ 23812 w 904875"/>
                  <a:gd name="connsiteY48" fmla="*/ 114300 h 471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904875" h="471492">
                    <a:moveTo>
                      <a:pt x="23812" y="114300"/>
                    </a:moveTo>
                    <a:lnTo>
                      <a:pt x="0" y="180975"/>
                    </a:lnTo>
                    <a:lnTo>
                      <a:pt x="28575" y="209550"/>
                    </a:lnTo>
                    <a:lnTo>
                      <a:pt x="9525" y="280987"/>
                    </a:lnTo>
                    <a:lnTo>
                      <a:pt x="33337" y="309562"/>
                    </a:lnTo>
                    <a:lnTo>
                      <a:pt x="23812" y="366712"/>
                    </a:lnTo>
                    <a:lnTo>
                      <a:pt x="76200" y="381000"/>
                    </a:lnTo>
                    <a:lnTo>
                      <a:pt x="171450" y="319087"/>
                    </a:lnTo>
                    <a:lnTo>
                      <a:pt x="271462" y="280987"/>
                    </a:lnTo>
                    <a:lnTo>
                      <a:pt x="357187" y="266700"/>
                    </a:lnTo>
                    <a:lnTo>
                      <a:pt x="447675" y="333375"/>
                    </a:lnTo>
                    <a:lnTo>
                      <a:pt x="457200" y="390525"/>
                    </a:lnTo>
                    <a:lnTo>
                      <a:pt x="466725" y="442912"/>
                    </a:lnTo>
                    <a:lnTo>
                      <a:pt x="485775" y="466725"/>
                    </a:lnTo>
                    <a:cubicBezTo>
                      <a:pt x="531793" y="471838"/>
                      <a:pt x="514262" y="471487"/>
                      <a:pt x="538162" y="471487"/>
                    </a:cubicBezTo>
                    <a:lnTo>
                      <a:pt x="576262" y="461962"/>
                    </a:lnTo>
                    <a:lnTo>
                      <a:pt x="604837" y="390525"/>
                    </a:lnTo>
                    <a:lnTo>
                      <a:pt x="642937" y="376237"/>
                    </a:lnTo>
                    <a:lnTo>
                      <a:pt x="690562" y="352425"/>
                    </a:lnTo>
                    <a:cubicBezTo>
                      <a:pt x="703262" y="347662"/>
                      <a:pt x="716530" y="344203"/>
                      <a:pt x="728662" y="338137"/>
                    </a:cubicBezTo>
                    <a:cubicBezTo>
                      <a:pt x="738901" y="333017"/>
                      <a:pt x="757237" y="319087"/>
                      <a:pt x="757237" y="319087"/>
                    </a:cubicBezTo>
                    <a:lnTo>
                      <a:pt x="762000" y="309562"/>
                    </a:lnTo>
                    <a:lnTo>
                      <a:pt x="828675" y="252412"/>
                    </a:lnTo>
                    <a:lnTo>
                      <a:pt x="866775" y="233362"/>
                    </a:lnTo>
                    <a:lnTo>
                      <a:pt x="866775" y="233362"/>
                    </a:lnTo>
                    <a:lnTo>
                      <a:pt x="904875" y="190500"/>
                    </a:lnTo>
                    <a:lnTo>
                      <a:pt x="819150" y="166687"/>
                    </a:lnTo>
                    <a:lnTo>
                      <a:pt x="781050" y="142875"/>
                    </a:lnTo>
                    <a:lnTo>
                      <a:pt x="762000" y="95250"/>
                    </a:lnTo>
                    <a:lnTo>
                      <a:pt x="762000" y="42862"/>
                    </a:lnTo>
                    <a:lnTo>
                      <a:pt x="709612" y="19050"/>
                    </a:lnTo>
                    <a:lnTo>
                      <a:pt x="671512" y="0"/>
                    </a:lnTo>
                    <a:lnTo>
                      <a:pt x="676275" y="42862"/>
                    </a:lnTo>
                    <a:lnTo>
                      <a:pt x="628650" y="71437"/>
                    </a:lnTo>
                    <a:lnTo>
                      <a:pt x="585787" y="57150"/>
                    </a:lnTo>
                    <a:lnTo>
                      <a:pt x="528637" y="52387"/>
                    </a:lnTo>
                    <a:lnTo>
                      <a:pt x="452437" y="52387"/>
                    </a:lnTo>
                    <a:lnTo>
                      <a:pt x="452437" y="52387"/>
                    </a:lnTo>
                    <a:lnTo>
                      <a:pt x="414337" y="14287"/>
                    </a:lnTo>
                    <a:lnTo>
                      <a:pt x="395287" y="9525"/>
                    </a:lnTo>
                    <a:lnTo>
                      <a:pt x="347662" y="14287"/>
                    </a:lnTo>
                    <a:cubicBezTo>
                      <a:pt x="336514" y="15599"/>
                      <a:pt x="325511" y="18118"/>
                      <a:pt x="314325" y="19050"/>
                    </a:cubicBezTo>
                    <a:cubicBezTo>
                      <a:pt x="306415" y="19709"/>
                      <a:pt x="298450" y="19050"/>
                      <a:pt x="290512" y="19050"/>
                    </a:cubicBezTo>
                    <a:lnTo>
                      <a:pt x="271462" y="28575"/>
                    </a:lnTo>
                    <a:cubicBezTo>
                      <a:pt x="226470" y="43572"/>
                      <a:pt x="239249" y="32213"/>
                      <a:pt x="223837" y="47625"/>
                    </a:cubicBezTo>
                    <a:lnTo>
                      <a:pt x="190500" y="61912"/>
                    </a:lnTo>
                    <a:lnTo>
                      <a:pt x="142875" y="85725"/>
                    </a:lnTo>
                    <a:lnTo>
                      <a:pt x="109537" y="109537"/>
                    </a:lnTo>
                    <a:lnTo>
                      <a:pt x="23812" y="114300"/>
                    </a:lnTo>
                    <a:close/>
                  </a:path>
                </a:pathLst>
              </a:custGeom>
              <a:solidFill>
                <a:srgbClr val="FFFF00">
                  <a:alpha val="4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1" name="手繪多邊形 30"/>
              <p:cNvSpPr/>
              <p:nvPr/>
            </p:nvSpPr>
            <p:spPr>
              <a:xfrm>
                <a:off x="4743450" y="3440906"/>
                <a:ext cx="695325" cy="573882"/>
              </a:xfrm>
              <a:custGeom>
                <a:avLst/>
                <a:gdLst>
                  <a:gd name="connsiteX0" fmla="*/ 85725 w 695325"/>
                  <a:gd name="connsiteY0" fmla="*/ 47625 h 557213"/>
                  <a:gd name="connsiteX1" fmla="*/ 47625 w 695325"/>
                  <a:gd name="connsiteY1" fmla="*/ 142875 h 557213"/>
                  <a:gd name="connsiteX2" fmla="*/ 66675 w 695325"/>
                  <a:gd name="connsiteY2" fmla="*/ 190500 h 557213"/>
                  <a:gd name="connsiteX3" fmla="*/ 38100 w 695325"/>
                  <a:gd name="connsiteY3" fmla="*/ 261938 h 557213"/>
                  <a:gd name="connsiteX4" fmla="*/ 23813 w 695325"/>
                  <a:gd name="connsiteY4" fmla="*/ 319088 h 557213"/>
                  <a:gd name="connsiteX5" fmla="*/ 0 w 695325"/>
                  <a:gd name="connsiteY5" fmla="*/ 371475 h 557213"/>
                  <a:gd name="connsiteX6" fmla="*/ 90488 w 695325"/>
                  <a:gd name="connsiteY6" fmla="*/ 419100 h 557213"/>
                  <a:gd name="connsiteX7" fmla="*/ 119063 w 695325"/>
                  <a:gd name="connsiteY7" fmla="*/ 481013 h 557213"/>
                  <a:gd name="connsiteX8" fmla="*/ 171450 w 695325"/>
                  <a:gd name="connsiteY8" fmla="*/ 538163 h 557213"/>
                  <a:gd name="connsiteX9" fmla="*/ 280988 w 695325"/>
                  <a:gd name="connsiteY9" fmla="*/ 557213 h 557213"/>
                  <a:gd name="connsiteX10" fmla="*/ 352425 w 695325"/>
                  <a:gd name="connsiteY10" fmla="*/ 547688 h 557213"/>
                  <a:gd name="connsiteX11" fmla="*/ 414338 w 695325"/>
                  <a:gd name="connsiteY11" fmla="*/ 523875 h 557213"/>
                  <a:gd name="connsiteX12" fmla="*/ 476250 w 695325"/>
                  <a:gd name="connsiteY12" fmla="*/ 461963 h 557213"/>
                  <a:gd name="connsiteX13" fmla="*/ 590550 w 695325"/>
                  <a:gd name="connsiteY13" fmla="*/ 352425 h 557213"/>
                  <a:gd name="connsiteX14" fmla="*/ 676275 w 695325"/>
                  <a:gd name="connsiteY14" fmla="*/ 242888 h 557213"/>
                  <a:gd name="connsiteX15" fmla="*/ 695325 w 695325"/>
                  <a:gd name="connsiteY15" fmla="*/ 204788 h 557213"/>
                  <a:gd name="connsiteX16" fmla="*/ 609600 w 695325"/>
                  <a:gd name="connsiteY16" fmla="*/ 195263 h 557213"/>
                  <a:gd name="connsiteX17" fmla="*/ 566738 w 695325"/>
                  <a:gd name="connsiteY17" fmla="*/ 190500 h 557213"/>
                  <a:gd name="connsiteX18" fmla="*/ 547688 w 695325"/>
                  <a:gd name="connsiteY18" fmla="*/ 100013 h 557213"/>
                  <a:gd name="connsiteX19" fmla="*/ 519113 w 695325"/>
                  <a:gd name="connsiteY19" fmla="*/ 42863 h 557213"/>
                  <a:gd name="connsiteX20" fmla="*/ 471488 w 695325"/>
                  <a:gd name="connsiteY20" fmla="*/ 19050 h 557213"/>
                  <a:gd name="connsiteX21" fmla="*/ 409575 w 695325"/>
                  <a:gd name="connsiteY21" fmla="*/ 0 h 557213"/>
                  <a:gd name="connsiteX22" fmla="*/ 319088 w 695325"/>
                  <a:gd name="connsiteY22" fmla="*/ 28575 h 557213"/>
                  <a:gd name="connsiteX23" fmla="*/ 257175 w 695325"/>
                  <a:gd name="connsiteY23" fmla="*/ 61913 h 557213"/>
                  <a:gd name="connsiteX24" fmla="*/ 214313 w 695325"/>
                  <a:gd name="connsiteY24" fmla="*/ 80963 h 557213"/>
                  <a:gd name="connsiteX25" fmla="*/ 147638 w 695325"/>
                  <a:gd name="connsiteY25" fmla="*/ 90488 h 557213"/>
                  <a:gd name="connsiteX26" fmla="*/ 128588 w 695325"/>
                  <a:gd name="connsiteY26" fmla="*/ 90488 h 557213"/>
                  <a:gd name="connsiteX27" fmla="*/ 85725 w 695325"/>
                  <a:gd name="connsiteY27" fmla="*/ 47625 h 557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95325" h="557213">
                    <a:moveTo>
                      <a:pt x="85725" y="47625"/>
                    </a:moveTo>
                    <a:lnTo>
                      <a:pt x="47625" y="142875"/>
                    </a:lnTo>
                    <a:lnTo>
                      <a:pt x="66675" y="190500"/>
                    </a:lnTo>
                    <a:lnTo>
                      <a:pt x="38100" y="261938"/>
                    </a:lnTo>
                    <a:lnTo>
                      <a:pt x="23813" y="319088"/>
                    </a:lnTo>
                    <a:lnTo>
                      <a:pt x="0" y="371475"/>
                    </a:lnTo>
                    <a:lnTo>
                      <a:pt x="90488" y="419100"/>
                    </a:lnTo>
                    <a:lnTo>
                      <a:pt x="119063" y="481013"/>
                    </a:lnTo>
                    <a:lnTo>
                      <a:pt x="171450" y="538163"/>
                    </a:lnTo>
                    <a:lnTo>
                      <a:pt x="280988" y="557213"/>
                    </a:lnTo>
                    <a:lnTo>
                      <a:pt x="352425" y="547688"/>
                    </a:lnTo>
                    <a:lnTo>
                      <a:pt x="414338" y="523875"/>
                    </a:lnTo>
                    <a:lnTo>
                      <a:pt x="476250" y="461963"/>
                    </a:lnTo>
                    <a:lnTo>
                      <a:pt x="590550" y="352425"/>
                    </a:lnTo>
                    <a:lnTo>
                      <a:pt x="676275" y="242888"/>
                    </a:lnTo>
                    <a:lnTo>
                      <a:pt x="695325" y="204788"/>
                    </a:lnTo>
                    <a:lnTo>
                      <a:pt x="609600" y="195263"/>
                    </a:lnTo>
                    <a:lnTo>
                      <a:pt x="566738" y="190500"/>
                    </a:lnTo>
                    <a:lnTo>
                      <a:pt x="547688" y="100013"/>
                    </a:lnTo>
                    <a:lnTo>
                      <a:pt x="519113" y="42863"/>
                    </a:lnTo>
                    <a:lnTo>
                      <a:pt x="471488" y="19050"/>
                    </a:lnTo>
                    <a:lnTo>
                      <a:pt x="409575" y="0"/>
                    </a:lnTo>
                    <a:lnTo>
                      <a:pt x="319088" y="28575"/>
                    </a:lnTo>
                    <a:lnTo>
                      <a:pt x="257175" y="61913"/>
                    </a:lnTo>
                    <a:lnTo>
                      <a:pt x="214313" y="80963"/>
                    </a:lnTo>
                    <a:cubicBezTo>
                      <a:pt x="160461" y="91733"/>
                      <a:pt x="182877" y="90488"/>
                      <a:pt x="147638" y="90488"/>
                    </a:cubicBezTo>
                    <a:lnTo>
                      <a:pt x="128588" y="90488"/>
                    </a:lnTo>
                    <a:lnTo>
                      <a:pt x="85725" y="47625"/>
                    </a:lnTo>
                    <a:close/>
                  </a:path>
                </a:pathLst>
              </a:custGeom>
              <a:solidFill>
                <a:schemeClr val="accent2">
                  <a:alpha val="68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2" name="手繪多邊形 31"/>
              <p:cNvSpPr/>
              <p:nvPr/>
            </p:nvSpPr>
            <p:spPr>
              <a:xfrm>
                <a:off x="4895850" y="3357563"/>
                <a:ext cx="971550" cy="1147762"/>
              </a:xfrm>
              <a:custGeom>
                <a:avLst/>
                <a:gdLst>
                  <a:gd name="connsiteX0" fmla="*/ 0 w 971550"/>
                  <a:gd name="connsiteY0" fmla="*/ 642937 h 1147762"/>
                  <a:gd name="connsiteX1" fmla="*/ 19050 w 971550"/>
                  <a:gd name="connsiteY1" fmla="*/ 714375 h 1147762"/>
                  <a:gd name="connsiteX2" fmla="*/ 57150 w 971550"/>
                  <a:gd name="connsiteY2" fmla="*/ 819150 h 1147762"/>
                  <a:gd name="connsiteX3" fmla="*/ 100013 w 971550"/>
                  <a:gd name="connsiteY3" fmla="*/ 900112 h 1147762"/>
                  <a:gd name="connsiteX4" fmla="*/ 76200 w 971550"/>
                  <a:gd name="connsiteY4" fmla="*/ 957262 h 1147762"/>
                  <a:gd name="connsiteX5" fmla="*/ 123825 w 971550"/>
                  <a:gd name="connsiteY5" fmla="*/ 1023937 h 1147762"/>
                  <a:gd name="connsiteX6" fmla="*/ 223838 w 971550"/>
                  <a:gd name="connsiteY6" fmla="*/ 1119187 h 1147762"/>
                  <a:gd name="connsiteX7" fmla="*/ 266700 w 971550"/>
                  <a:gd name="connsiteY7" fmla="*/ 1147762 h 1147762"/>
                  <a:gd name="connsiteX8" fmla="*/ 276225 w 971550"/>
                  <a:gd name="connsiteY8" fmla="*/ 1081087 h 1147762"/>
                  <a:gd name="connsiteX9" fmla="*/ 300038 w 971550"/>
                  <a:gd name="connsiteY9" fmla="*/ 1023937 h 1147762"/>
                  <a:gd name="connsiteX10" fmla="*/ 285750 w 971550"/>
                  <a:gd name="connsiteY10" fmla="*/ 962025 h 1147762"/>
                  <a:gd name="connsiteX11" fmla="*/ 309563 w 971550"/>
                  <a:gd name="connsiteY11" fmla="*/ 895350 h 1147762"/>
                  <a:gd name="connsiteX12" fmla="*/ 309563 w 971550"/>
                  <a:gd name="connsiteY12" fmla="*/ 804862 h 1147762"/>
                  <a:gd name="connsiteX13" fmla="*/ 328613 w 971550"/>
                  <a:gd name="connsiteY13" fmla="*/ 747712 h 1147762"/>
                  <a:gd name="connsiteX14" fmla="*/ 400050 w 971550"/>
                  <a:gd name="connsiteY14" fmla="*/ 752475 h 1147762"/>
                  <a:gd name="connsiteX15" fmla="*/ 476250 w 971550"/>
                  <a:gd name="connsiteY15" fmla="*/ 704850 h 1147762"/>
                  <a:gd name="connsiteX16" fmla="*/ 561975 w 971550"/>
                  <a:gd name="connsiteY16" fmla="*/ 704850 h 1147762"/>
                  <a:gd name="connsiteX17" fmla="*/ 604838 w 971550"/>
                  <a:gd name="connsiteY17" fmla="*/ 704850 h 1147762"/>
                  <a:gd name="connsiteX18" fmla="*/ 685800 w 971550"/>
                  <a:gd name="connsiteY18" fmla="*/ 733425 h 1147762"/>
                  <a:gd name="connsiteX19" fmla="*/ 742950 w 971550"/>
                  <a:gd name="connsiteY19" fmla="*/ 709612 h 1147762"/>
                  <a:gd name="connsiteX20" fmla="*/ 742950 w 971550"/>
                  <a:gd name="connsiteY20" fmla="*/ 709612 h 1147762"/>
                  <a:gd name="connsiteX21" fmla="*/ 728663 w 971550"/>
                  <a:gd name="connsiteY21" fmla="*/ 642937 h 1147762"/>
                  <a:gd name="connsiteX22" fmla="*/ 719138 w 971550"/>
                  <a:gd name="connsiteY22" fmla="*/ 585787 h 1147762"/>
                  <a:gd name="connsiteX23" fmla="*/ 785813 w 971550"/>
                  <a:gd name="connsiteY23" fmla="*/ 533400 h 1147762"/>
                  <a:gd name="connsiteX24" fmla="*/ 795338 w 971550"/>
                  <a:gd name="connsiteY24" fmla="*/ 447675 h 1147762"/>
                  <a:gd name="connsiteX25" fmla="*/ 804863 w 971550"/>
                  <a:gd name="connsiteY25" fmla="*/ 357187 h 1147762"/>
                  <a:gd name="connsiteX26" fmla="*/ 847725 w 971550"/>
                  <a:gd name="connsiteY26" fmla="*/ 276225 h 1147762"/>
                  <a:gd name="connsiteX27" fmla="*/ 852488 w 971550"/>
                  <a:gd name="connsiteY27" fmla="*/ 247650 h 1147762"/>
                  <a:gd name="connsiteX28" fmla="*/ 971550 w 971550"/>
                  <a:gd name="connsiteY28" fmla="*/ 204787 h 1147762"/>
                  <a:gd name="connsiteX29" fmla="*/ 966788 w 971550"/>
                  <a:gd name="connsiteY29" fmla="*/ 176212 h 1147762"/>
                  <a:gd name="connsiteX30" fmla="*/ 928688 w 971550"/>
                  <a:gd name="connsiteY30" fmla="*/ 147637 h 1147762"/>
                  <a:gd name="connsiteX31" fmla="*/ 900113 w 971550"/>
                  <a:gd name="connsiteY31" fmla="*/ 119062 h 1147762"/>
                  <a:gd name="connsiteX32" fmla="*/ 942975 w 971550"/>
                  <a:gd name="connsiteY32" fmla="*/ 85725 h 1147762"/>
                  <a:gd name="connsiteX33" fmla="*/ 923925 w 971550"/>
                  <a:gd name="connsiteY33" fmla="*/ 33337 h 1147762"/>
                  <a:gd name="connsiteX34" fmla="*/ 866775 w 971550"/>
                  <a:gd name="connsiteY34" fmla="*/ 0 h 1147762"/>
                  <a:gd name="connsiteX35" fmla="*/ 776288 w 971550"/>
                  <a:gd name="connsiteY35" fmla="*/ 66675 h 1147762"/>
                  <a:gd name="connsiteX36" fmla="*/ 638175 w 971550"/>
                  <a:gd name="connsiteY36" fmla="*/ 176212 h 1147762"/>
                  <a:gd name="connsiteX37" fmla="*/ 533400 w 971550"/>
                  <a:gd name="connsiteY37" fmla="*/ 223837 h 1147762"/>
                  <a:gd name="connsiteX38" fmla="*/ 538163 w 971550"/>
                  <a:gd name="connsiteY38" fmla="*/ 295275 h 1147762"/>
                  <a:gd name="connsiteX39" fmla="*/ 481013 w 971550"/>
                  <a:gd name="connsiteY39" fmla="*/ 371475 h 1147762"/>
                  <a:gd name="connsiteX40" fmla="*/ 438150 w 971550"/>
                  <a:gd name="connsiteY40" fmla="*/ 476250 h 1147762"/>
                  <a:gd name="connsiteX41" fmla="*/ 361950 w 971550"/>
                  <a:gd name="connsiteY41" fmla="*/ 523875 h 1147762"/>
                  <a:gd name="connsiteX42" fmla="*/ 295275 w 971550"/>
                  <a:gd name="connsiteY42" fmla="*/ 623887 h 1147762"/>
                  <a:gd name="connsiteX43" fmla="*/ 223838 w 971550"/>
                  <a:gd name="connsiteY43" fmla="*/ 661987 h 1147762"/>
                  <a:gd name="connsiteX44" fmla="*/ 123825 w 971550"/>
                  <a:gd name="connsiteY44" fmla="*/ 666750 h 1147762"/>
                  <a:gd name="connsiteX45" fmla="*/ 0 w 971550"/>
                  <a:gd name="connsiteY45" fmla="*/ 642937 h 1147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971550" h="1147762">
                    <a:moveTo>
                      <a:pt x="0" y="642937"/>
                    </a:moveTo>
                    <a:lnTo>
                      <a:pt x="19050" y="714375"/>
                    </a:lnTo>
                    <a:lnTo>
                      <a:pt x="57150" y="819150"/>
                    </a:lnTo>
                    <a:lnTo>
                      <a:pt x="100013" y="900112"/>
                    </a:lnTo>
                    <a:lnTo>
                      <a:pt x="76200" y="957262"/>
                    </a:lnTo>
                    <a:lnTo>
                      <a:pt x="123825" y="1023937"/>
                    </a:lnTo>
                    <a:lnTo>
                      <a:pt x="223838" y="1119187"/>
                    </a:lnTo>
                    <a:lnTo>
                      <a:pt x="266700" y="1147762"/>
                    </a:lnTo>
                    <a:lnTo>
                      <a:pt x="276225" y="1081087"/>
                    </a:lnTo>
                    <a:lnTo>
                      <a:pt x="300038" y="1023937"/>
                    </a:lnTo>
                    <a:lnTo>
                      <a:pt x="285750" y="962025"/>
                    </a:lnTo>
                    <a:lnTo>
                      <a:pt x="309563" y="895350"/>
                    </a:lnTo>
                    <a:lnTo>
                      <a:pt x="309563" y="804862"/>
                    </a:lnTo>
                    <a:lnTo>
                      <a:pt x="328613" y="747712"/>
                    </a:lnTo>
                    <a:lnTo>
                      <a:pt x="400050" y="752475"/>
                    </a:lnTo>
                    <a:lnTo>
                      <a:pt x="476250" y="704850"/>
                    </a:lnTo>
                    <a:lnTo>
                      <a:pt x="561975" y="704850"/>
                    </a:lnTo>
                    <a:lnTo>
                      <a:pt x="604838" y="704850"/>
                    </a:lnTo>
                    <a:lnTo>
                      <a:pt x="685800" y="733425"/>
                    </a:lnTo>
                    <a:lnTo>
                      <a:pt x="742950" y="709612"/>
                    </a:lnTo>
                    <a:lnTo>
                      <a:pt x="742950" y="709612"/>
                    </a:lnTo>
                    <a:lnTo>
                      <a:pt x="728663" y="642937"/>
                    </a:lnTo>
                    <a:lnTo>
                      <a:pt x="719138" y="585787"/>
                    </a:lnTo>
                    <a:lnTo>
                      <a:pt x="785813" y="533400"/>
                    </a:lnTo>
                    <a:lnTo>
                      <a:pt x="795338" y="447675"/>
                    </a:lnTo>
                    <a:lnTo>
                      <a:pt x="804863" y="357187"/>
                    </a:lnTo>
                    <a:lnTo>
                      <a:pt x="847725" y="276225"/>
                    </a:lnTo>
                    <a:lnTo>
                      <a:pt x="852488" y="247650"/>
                    </a:lnTo>
                    <a:lnTo>
                      <a:pt x="971550" y="204787"/>
                    </a:lnTo>
                    <a:lnTo>
                      <a:pt x="966788" y="176212"/>
                    </a:lnTo>
                    <a:lnTo>
                      <a:pt x="928688" y="147637"/>
                    </a:lnTo>
                    <a:lnTo>
                      <a:pt x="900113" y="119062"/>
                    </a:lnTo>
                    <a:lnTo>
                      <a:pt x="942975" y="85725"/>
                    </a:lnTo>
                    <a:lnTo>
                      <a:pt x="923925" y="33337"/>
                    </a:lnTo>
                    <a:lnTo>
                      <a:pt x="866775" y="0"/>
                    </a:lnTo>
                    <a:lnTo>
                      <a:pt x="776288" y="66675"/>
                    </a:lnTo>
                    <a:lnTo>
                      <a:pt x="638175" y="176212"/>
                    </a:lnTo>
                    <a:lnTo>
                      <a:pt x="533400" y="223837"/>
                    </a:lnTo>
                    <a:lnTo>
                      <a:pt x="538163" y="295275"/>
                    </a:lnTo>
                    <a:lnTo>
                      <a:pt x="481013" y="371475"/>
                    </a:lnTo>
                    <a:lnTo>
                      <a:pt x="438150" y="476250"/>
                    </a:lnTo>
                    <a:lnTo>
                      <a:pt x="361950" y="523875"/>
                    </a:lnTo>
                    <a:lnTo>
                      <a:pt x="295275" y="623887"/>
                    </a:lnTo>
                    <a:lnTo>
                      <a:pt x="223838" y="661987"/>
                    </a:lnTo>
                    <a:lnTo>
                      <a:pt x="123825" y="666750"/>
                    </a:lnTo>
                    <a:lnTo>
                      <a:pt x="0" y="642937"/>
                    </a:lnTo>
                    <a:close/>
                  </a:path>
                </a:pathLst>
              </a:custGeom>
              <a:solidFill>
                <a:srgbClr val="FFFF00">
                  <a:alpha val="4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3" name="手繪多邊形 32"/>
              <p:cNvSpPr/>
              <p:nvPr/>
            </p:nvSpPr>
            <p:spPr>
              <a:xfrm>
                <a:off x="5153025" y="4062413"/>
                <a:ext cx="552450" cy="1119187"/>
              </a:xfrm>
              <a:custGeom>
                <a:avLst/>
                <a:gdLst>
                  <a:gd name="connsiteX0" fmla="*/ 23813 w 552450"/>
                  <a:gd name="connsiteY0" fmla="*/ 471487 h 1119187"/>
                  <a:gd name="connsiteX1" fmla="*/ 119063 w 552450"/>
                  <a:gd name="connsiteY1" fmla="*/ 538162 h 1119187"/>
                  <a:gd name="connsiteX2" fmla="*/ 238125 w 552450"/>
                  <a:gd name="connsiteY2" fmla="*/ 638175 h 1119187"/>
                  <a:gd name="connsiteX3" fmla="*/ 309563 w 552450"/>
                  <a:gd name="connsiteY3" fmla="*/ 728662 h 1119187"/>
                  <a:gd name="connsiteX4" fmla="*/ 319088 w 552450"/>
                  <a:gd name="connsiteY4" fmla="*/ 819150 h 1119187"/>
                  <a:gd name="connsiteX5" fmla="*/ 333375 w 552450"/>
                  <a:gd name="connsiteY5" fmla="*/ 885825 h 1119187"/>
                  <a:gd name="connsiteX6" fmla="*/ 328613 w 552450"/>
                  <a:gd name="connsiteY6" fmla="*/ 928687 h 1119187"/>
                  <a:gd name="connsiteX7" fmla="*/ 314325 w 552450"/>
                  <a:gd name="connsiteY7" fmla="*/ 976312 h 1119187"/>
                  <a:gd name="connsiteX8" fmla="*/ 319088 w 552450"/>
                  <a:gd name="connsiteY8" fmla="*/ 1009650 h 1119187"/>
                  <a:gd name="connsiteX9" fmla="*/ 338138 w 552450"/>
                  <a:gd name="connsiteY9" fmla="*/ 1047750 h 1119187"/>
                  <a:gd name="connsiteX10" fmla="*/ 333375 w 552450"/>
                  <a:gd name="connsiteY10" fmla="*/ 1100137 h 1119187"/>
                  <a:gd name="connsiteX11" fmla="*/ 376238 w 552450"/>
                  <a:gd name="connsiteY11" fmla="*/ 1109662 h 1119187"/>
                  <a:gd name="connsiteX12" fmla="*/ 419100 w 552450"/>
                  <a:gd name="connsiteY12" fmla="*/ 1052512 h 1119187"/>
                  <a:gd name="connsiteX13" fmla="*/ 461963 w 552450"/>
                  <a:gd name="connsiteY13" fmla="*/ 1095375 h 1119187"/>
                  <a:gd name="connsiteX14" fmla="*/ 490538 w 552450"/>
                  <a:gd name="connsiteY14" fmla="*/ 1119187 h 1119187"/>
                  <a:gd name="connsiteX15" fmla="*/ 481013 w 552450"/>
                  <a:gd name="connsiteY15" fmla="*/ 1052512 h 1119187"/>
                  <a:gd name="connsiteX16" fmla="*/ 538163 w 552450"/>
                  <a:gd name="connsiteY16" fmla="*/ 990600 h 1119187"/>
                  <a:gd name="connsiteX17" fmla="*/ 547688 w 552450"/>
                  <a:gd name="connsiteY17" fmla="*/ 942975 h 1119187"/>
                  <a:gd name="connsiteX18" fmla="*/ 538163 w 552450"/>
                  <a:gd name="connsiteY18" fmla="*/ 871537 h 1119187"/>
                  <a:gd name="connsiteX19" fmla="*/ 552450 w 552450"/>
                  <a:gd name="connsiteY19" fmla="*/ 804862 h 1119187"/>
                  <a:gd name="connsiteX20" fmla="*/ 542925 w 552450"/>
                  <a:gd name="connsiteY20" fmla="*/ 757237 h 1119187"/>
                  <a:gd name="connsiteX21" fmla="*/ 542925 w 552450"/>
                  <a:gd name="connsiteY21" fmla="*/ 733425 h 1119187"/>
                  <a:gd name="connsiteX22" fmla="*/ 495300 w 552450"/>
                  <a:gd name="connsiteY22" fmla="*/ 738187 h 1119187"/>
                  <a:gd name="connsiteX23" fmla="*/ 438150 w 552450"/>
                  <a:gd name="connsiteY23" fmla="*/ 719137 h 1119187"/>
                  <a:gd name="connsiteX24" fmla="*/ 404813 w 552450"/>
                  <a:gd name="connsiteY24" fmla="*/ 671512 h 1119187"/>
                  <a:gd name="connsiteX25" fmla="*/ 419100 w 552450"/>
                  <a:gd name="connsiteY25" fmla="*/ 628650 h 1119187"/>
                  <a:gd name="connsiteX26" fmla="*/ 376238 w 552450"/>
                  <a:gd name="connsiteY26" fmla="*/ 590550 h 1119187"/>
                  <a:gd name="connsiteX27" fmla="*/ 376238 w 552450"/>
                  <a:gd name="connsiteY27" fmla="*/ 542925 h 1119187"/>
                  <a:gd name="connsiteX28" fmla="*/ 423863 w 552450"/>
                  <a:gd name="connsiteY28" fmla="*/ 523875 h 1119187"/>
                  <a:gd name="connsiteX29" fmla="*/ 395288 w 552450"/>
                  <a:gd name="connsiteY29" fmla="*/ 466725 h 1119187"/>
                  <a:gd name="connsiteX30" fmla="*/ 385763 w 552450"/>
                  <a:gd name="connsiteY30" fmla="*/ 419100 h 1119187"/>
                  <a:gd name="connsiteX31" fmla="*/ 347663 w 552450"/>
                  <a:gd name="connsiteY31" fmla="*/ 366712 h 1119187"/>
                  <a:gd name="connsiteX32" fmla="*/ 376238 w 552450"/>
                  <a:gd name="connsiteY32" fmla="*/ 314325 h 1119187"/>
                  <a:gd name="connsiteX33" fmla="*/ 404813 w 552450"/>
                  <a:gd name="connsiteY33" fmla="*/ 238125 h 1119187"/>
                  <a:gd name="connsiteX34" fmla="*/ 447675 w 552450"/>
                  <a:gd name="connsiteY34" fmla="*/ 204787 h 1119187"/>
                  <a:gd name="connsiteX35" fmla="*/ 495300 w 552450"/>
                  <a:gd name="connsiteY35" fmla="*/ 190500 h 1119187"/>
                  <a:gd name="connsiteX36" fmla="*/ 542925 w 552450"/>
                  <a:gd name="connsiteY36" fmla="*/ 157162 h 1119187"/>
                  <a:gd name="connsiteX37" fmla="*/ 542925 w 552450"/>
                  <a:gd name="connsiteY37" fmla="*/ 104775 h 1119187"/>
                  <a:gd name="connsiteX38" fmla="*/ 519113 w 552450"/>
                  <a:gd name="connsiteY38" fmla="*/ 52387 h 1119187"/>
                  <a:gd name="connsiteX39" fmla="*/ 471488 w 552450"/>
                  <a:gd name="connsiteY39" fmla="*/ 23812 h 1119187"/>
                  <a:gd name="connsiteX40" fmla="*/ 423863 w 552450"/>
                  <a:gd name="connsiteY40" fmla="*/ 23812 h 1119187"/>
                  <a:gd name="connsiteX41" fmla="*/ 352425 w 552450"/>
                  <a:gd name="connsiteY41" fmla="*/ 0 h 1119187"/>
                  <a:gd name="connsiteX42" fmla="*/ 295275 w 552450"/>
                  <a:gd name="connsiteY42" fmla="*/ 28575 h 1119187"/>
                  <a:gd name="connsiteX43" fmla="*/ 261938 w 552450"/>
                  <a:gd name="connsiteY43" fmla="*/ 0 h 1119187"/>
                  <a:gd name="connsiteX44" fmla="*/ 142875 w 552450"/>
                  <a:gd name="connsiteY44" fmla="*/ 42862 h 1119187"/>
                  <a:gd name="connsiteX45" fmla="*/ 80963 w 552450"/>
                  <a:gd name="connsiteY45" fmla="*/ 38100 h 1119187"/>
                  <a:gd name="connsiteX46" fmla="*/ 47625 w 552450"/>
                  <a:gd name="connsiteY46" fmla="*/ 157162 h 1119187"/>
                  <a:gd name="connsiteX47" fmla="*/ 42863 w 552450"/>
                  <a:gd name="connsiteY47" fmla="*/ 209550 h 1119187"/>
                  <a:gd name="connsiteX48" fmla="*/ 28575 w 552450"/>
                  <a:gd name="connsiteY48" fmla="*/ 266700 h 1119187"/>
                  <a:gd name="connsiteX49" fmla="*/ 52388 w 552450"/>
                  <a:gd name="connsiteY49" fmla="*/ 323850 h 1119187"/>
                  <a:gd name="connsiteX50" fmla="*/ 0 w 552450"/>
                  <a:gd name="connsiteY50" fmla="*/ 390525 h 1119187"/>
                  <a:gd name="connsiteX51" fmla="*/ 23813 w 552450"/>
                  <a:gd name="connsiteY51" fmla="*/ 471487 h 111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552450" h="1119187">
                    <a:moveTo>
                      <a:pt x="23813" y="471487"/>
                    </a:moveTo>
                    <a:lnTo>
                      <a:pt x="119063" y="538162"/>
                    </a:lnTo>
                    <a:lnTo>
                      <a:pt x="238125" y="638175"/>
                    </a:lnTo>
                    <a:lnTo>
                      <a:pt x="309563" y="728662"/>
                    </a:lnTo>
                    <a:lnTo>
                      <a:pt x="319088" y="819150"/>
                    </a:lnTo>
                    <a:lnTo>
                      <a:pt x="333375" y="885825"/>
                    </a:lnTo>
                    <a:lnTo>
                      <a:pt x="328613" y="928687"/>
                    </a:lnTo>
                    <a:lnTo>
                      <a:pt x="314325" y="976312"/>
                    </a:lnTo>
                    <a:lnTo>
                      <a:pt x="319088" y="1009650"/>
                    </a:lnTo>
                    <a:lnTo>
                      <a:pt x="338138" y="1047750"/>
                    </a:lnTo>
                    <a:lnTo>
                      <a:pt x="333375" y="1100137"/>
                    </a:lnTo>
                    <a:lnTo>
                      <a:pt x="376238" y="1109662"/>
                    </a:lnTo>
                    <a:lnTo>
                      <a:pt x="419100" y="1052512"/>
                    </a:lnTo>
                    <a:lnTo>
                      <a:pt x="461963" y="1095375"/>
                    </a:lnTo>
                    <a:lnTo>
                      <a:pt x="490538" y="1119187"/>
                    </a:lnTo>
                    <a:lnTo>
                      <a:pt x="481013" y="1052512"/>
                    </a:lnTo>
                    <a:lnTo>
                      <a:pt x="538163" y="990600"/>
                    </a:lnTo>
                    <a:lnTo>
                      <a:pt x="547688" y="942975"/>
                    </a:lnTo>
                    <a:lnTo>
                      <a:pt x="538163" y="871537"/>
                    </a:lnTo>
                    <a:lnTo>
                      <a:pt x="552450" y="804862"/>
                    </a:lnTo>
                    <a:lnTo>
                      <a:pt x="542925" y="757237"/>
                    </a:lnTo>
                    <a:lnTo>
                      <a:pt x="542925" y="733425"/>
                    </a:lnTo>
                    <a:lnTo>
                      <a:pt x="495300" y="738187"/>
                    </a:lnTo>
                    <a:lnTo>
                      <a:pt x="438150" y="719137"/>
                    </a:lnTo>
                    <a:lnTo>
                      <a:pt x="404813" y="671512"/>
                    </a:lnTo>
                    <a:lnTo>
                      <a:pt x="419100" y="628650"/>
                    </a:lnTo>
                    <a:lnTo>
                      <a:pt x="376238" y="590550"/>
                    </a:lnTo>
                    <a:lnTo>
                      <a:pt x="376238" y="542925"/>
                    </a:lnTo>
                    <a:lnTo>
                      <a:pt x="423863" y="523875"/>
                    </a:lnTo>
                    <a:lnTo>
                      <a:pt x="395288" y="466725"/>
                    </a:lnTo>
                    <a:lnTo>
                      <a:pt x="385763" y="419100"/>
                    </a:lnTo>
                    <a:lnTo>
                      <a:pt x="347663" y="366712"/>
                    </a:lnTo>
                    <a:lnTo>
                      <a:pt x="376238" y="314325"/>
                    </a:lnTo>
                    <a:lnTo>
                      <a:pt x="404813" y="238125"/>
                    </a:lnTo>
                    <a:lnTo>
                      <a:pt x="447675" y="204787"/>
                    </a:lnTo>
                    <a:lnTo>
                      <a:pt x="495300" y="190500"/>
                    </a:lnTo>
                    <a:lnTo>
                      <a:pt x="542925" y="157162"/>
                    </a:lnTo>
                    <a:lnTo>
                      <a:pt x="542925" y="104775"/>
                    </a:lnTo>
                    <a:lnTo>
                      <a:pt x="519113" y="52387"/>
                    </a:lnTo>
                    <a:lnTo>
                      <a:pt x="471488" y="23812"/>
                    </a:lnTo>
                    <a:lnTo>
                      <a:pt x="423863" y="23812"/>
                    </a:lnTo>
                    <a:lnTo>
                      <a:pt x="352425" y="0"/>
                    </a:lnTo>
                    <a:lnTo>
                      <a:pt x="295275" y="28575"/>
                    </a:lnTo>
                    <a:lnTo>
                      <a:pt x="261938" y="0"/>
                    </a:lnTo>
                    <a:lnTo>
                      <a:pt x="142875" y="42862"/>
                    </a:lnTo>
                    <a:lnTo>
                      <a:pt x="80963" y="38100"/>
                    </a:lnTo>
                    <a:lnTo>
                      <a:pt x="47625" y="157162"/>
                    </a:lnTo>
                    <a:lnTo>
                      <a:pt x="42863" y="209550"/>
                    </a:lnTo>
                    <a:lnTo>
                      <a:pt x="28575" y="266700"/>
                    </a:lnTo>
                    <a:lnTo>
                      <a:pt x="52388" y="323850"/>
                    </a:lnTo>
                    <a:lnTo>
                      <a:pt x="0" y="390525"/>
                    </a:lnTo>
                    <a:lnTo>
                      <a:pt x="23813" y="471487"/>
                    </a:lnTo>
                    <a:close/>
                  </a:path>
                </a:pathLst>
              </a:custGeom>
              <a:solidFill>
                <a:schemeClr val="accent2">
                  <a:alpha val="63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4" name="手繪多邊形 33"/>
              <p:cNvSpPr/>
              <p:nvPr/>
            </p:nvSpPr>
            <p:spPr>
              <a:xfrm>
                <a:off x="5534025" y="3395663"/>
                <a:ext cx="804863" cy="1362075"/>
              </a:xfrm>
              <a:custGeom>
                <a:avLst/>
                <a:gdLst>
                  <a:gd name="connsiteX0" fmla="*/ 304800 w 804863"/>
                  <a:gd name="connsiteY0" fmla="*/ 180975 h 1362075"/>
                  <a:gd name="connsiteX1" fmla="*/ 219075 w 804863"/>
                  <a:gd name="connsiteY1" fmla="*/ 247650 h 1362075"/>
                  <a:gd name="connsiteX2" fmla="*/ 219075 w 804863"/>
                  <a:gd name="connsiteY2" fmla="*/ 247650 h 1362075"/>
                  <a:gd name="connsiteX3" fmla="*/ 161925 w 804863"/>
                  <a:gd name="connsiteY3" fmla="*/ 333375 h 1362075"/>
                  <a:gd name="connsiteX4" fmla="*/ 161925 w 804863"/>
                  <a:gd name="connsiteY4" fmla="*/ 333375 h 1362075"/>
                  <a:gd name="connsiteX5" fmla="*/ 133350 w 804863"/>
                  <a:gd name="connsiteY5" fmla="*/ 442912 h 1362075"/>
                  <a:gd name="connsiteX6" fmla="*/ 147638 w 804863"/>
                  <a:gd name="connsiteY6" fmla="*/ 504825 h 1362075"/>
                  <a:gd name="connsiteX7" fmla="*/ 109538 w 804863"/>
                  <a:gd name="connsiteY7" fmla="*/ 509587 h 1362075"/>
                  <a:gd name="connsiteX8" fmla="*/ 100013 w 804863"/>
                  <a:gd name="connsiteY8" fmla="*/ 561975 h 1362075"/>
                  <a:gd name="connsiteX9" fmla="*/ 104775 w 804863"/>
                  <a:gd name="connsiteY9" fmla="*/ 657225 h 1362075"/>
                  <a:gd name="connsiteX10" fmla="*/ 138113 w 804863"/>
                  <a:gd name="connsiteY10" fmla="*/ 695325 h 1362075"/>
                  <a:gd name="connsiteX11" fmla="*/ 142875 w 804863"/>
                  <a:gd name="connsiteY11" fmla="*/ 742950 h 1362075"/>
                  <a:gd name="connsiteX12" fmla="*/ 176213 w 804863"/>
                  <a:gd name="connsiteY12" fmla="*/ 776287 h 1362075"/>
                  <a:gd name="connsiteX13" fmla="*/ 157163 w 804863"/>
                  <a:gd name="connsiteY13" fmla="*/ 828675 h 1362075"/>
                  <a:gd name="connsiteX14" fmla="*/ 90488 w 804863"/>
                  <a:gd name="connsiteY14" fmla="*/ 866775 h 1362075"/>
                  <a:gd name="connsiteX15" fmla="*/ 52388 w 804863"/>
                  <a:gd name="connsiteY15" fmla="*/ 904875 h 1362075"/>
                  <a:gd name="connsiteX16" fmla="*/ 23813 w 804863"/>
                  <a:gd name="connsiteY16" fmla="*/ 928687 h 1362075"/>
                  <a:gd name="connsiteX17" fmla="*/ 0 w 804863"/>
                  <a:gd name="connsiteY17" fmla="*/ 1019175 h 1362075"/>
                  <a:gd name="connsiteX18" fmla="*/ 4763 w 804863"/>
                  <a:gd name="connsiteY18" fmla="*/ 1090612 h 1362075"/>
                  <a:gd name="connsiteX19" fmla="*/ 23813 w 804863"/>
                  <a:gd name="connsiteY19" fmla="*/ 1133475 h 1362075"/>
                  <a:gd name="connsiteX20" fmla="*/ 52388 w 804863"/>
                  <a:gd name="connsiteY20" fmla="*/ 1162050 h 1362075"/>
                  <a:gd name="connsiteX21" fmla="*/ 14288 w 804863"/>
                  <a:gd name="connsiteY21" fmla="*/ 1219200 h 1362075"/>
                  <a:gd name="connsiteX22" fmla="*/ 61913 w 804863"/>
                  <a:gd name="connsiteY22" fmla="*/ 1300162 h 1362075"/>
                  <a:gd name="connsiteX23" fmla="*/ 76200 w 804863"/>
                  <a:gd name="connsiteY23" fmla="*/ 1328737 h 1362075"/>
                  <a:gd name="connsiteX24" fmla="*/ 128588 w 804863"/>
                  <a:gd name="connsiteY24" fmla="*/ 1362075 h 1362075"/>
                  <a:gd name="connsiteX25" fmla="*/ 180975 w 804863"/>
                  <a:gd name="connsiteY25" fmla="*/ 1314450 h 1362075"/>
                  <a:gd name="connsiteX26" fmla="*/ 180975 w 804863"/>
                  <a:gd name="connsiteY26" fmla="*/ 1228725 h 1362075"/>
                  <a:gd name="connsiteX27" fmla="*/ 204788 w 804863"/>
                  <a:gd name="connsiteY27" fmla="*/ 1138237 h 1362075"/>
                  <a:gd name="connsiteX28" fmla="*/ 233363 w 804863"/>
                  <a:gd name="connsiteY28" fmla="*/ 1071562 h 1362075"/>
                  <a:gd name="connsiteX29" fmla="*/ 271463 w 804863"/>
                  <a:gd name="connsiteY29" fmla="*/ 1019175 h 1362075"/>
                  <a:gd name="connsiteX30" fmla="*/ 304800 w 804863"/>
                  <a:gd name="connsiteY30" fmla="*/ 933450 h 1362075"/>
                  <a:gd name="connsiteX31" fmla="*/ 323850 w 804863"/>
                  <a:gd name="connsiteY31" fmla="*/ 900112 h 1362075"/>
                  <a:gd name="connsiteX32" fmla="*/ 361950 w 804863"/>
                  <a:gd name="connsiteY32" fmla="*/ 881062 h 1362075"/>
                  <a:gd name="connsiteX33" fmla="*/ 395288 w 804863"/>
                  <a:gd name="connsiteY33" fmla="*/ 847725 h 1362075"/>
                  <a:gd name="connsiteX34" fmla="*/ 428625 w 804863"/>
                  <a:gd name="connsiteY34" fmla="*/ 809625 h 1362075"/>
                  <a:gd name="connsiteX35" fmla="*/ 471488 w 804863"/>
                  <a:gd name="connsiteY35" fmla="*/ 766762 h 1362075"/>
                  <a:gd name="connsiteX36" fmla="*/ 495300 w 804863"/>
                  <a:gd name="connsiteY36" fmla="*/ 714375 h 1362075"/>
                  <a:gd name="connsiteX37" fmla="*/ 495300 w 804863"/>
                  <a:gd name="connsiteY37" fmla="*/ 685800 h 1362075"/>
                  <a:gd name="connsiteX38" fmla="*/ 571500 w 804863"/>
                  <a:gd name="connsiteY38" fmla="*/ 585787 h 1362075"/>
                  <a:gd name="connsiteX39" fmla="*/ 623888 w 804863"/>
                  <a:gd name="connsiteY39" fmla="*/ 552450 h 1362075"/>
                  <a:gd name="connsiteX40" fmla="*/ 661988 w 804863"/>
                  <a:gd name="connsiteY40" fmla="*/ 442912 h 1362075"/>
                  <a:gd name="connsiteX41" fmla="*/ 695325 w 804863"/>
                  <a:gd name="connsiteY41" fmla="*/ 400050 h 1362075"/>
                  <a:gd name="connsiteX42" fmla="*/ 728663 w 804863"/>
                  <a:gd name="connsiteY42" fmla="*/ 376237 h 1362075"/>
                  <a:gd name="connsiteX43" fmla="*/ 733425 w 804863"/>
                  <a:gd name="connsiteY43" fmla="*/ 361950 h 1362075"/>
                  <a:gd name="connsiteX44" fmla="*/ 747713 w 804863"/>
                  <a:gd name="connsiteY44" fmla="*/ 309562 h 1362075"/>
                  <a:gd name="connsiteX45" fmla="*/ 728663 w 804863"/>
                  <a:gd name="connsiteY45" fmla="*/ 266700 h 1362075"/>
                  <a:gd name="connsiteX46" fmla="*/ 766763 w 804863"/>
                  <a:gd name="connsiteY46" fmla="*/ 161925 h 1362075"/>
                  <a:gd name="connsiteX47" fmla="*/ 781050 w 804863"/>
                  <a:gd name="connsiteY47" fmla="*/ 119062 h 1362075"/>
                  <a:gd name="connsiteX48" fmla="*/ 804863 w 804863"/>
                  <a:gd name="connsiteY48" fmla="*/ 71437 h 1362075"/>
                  <a:gd name="connsiteX49" fmla="*/ 800100 w 804863"/>
                  <a:gd name="connsiteY49" fmla="*/ 0 h 1362075"/>
                  <a:gd name="connsiteX50" fmla="*/ 752475 w 804863"/>
                  <a:gd name="connsiteY50" fmla="*/ 4762 h 1362075"/>
                  <a:gd name="connsiteX51" fmla="*/ 733425 w 804863"/>
                  <a:gd name="connsiteY51" fmla="*/ 38100 h 1362075"/>
                  <a:gd name="connsiteX52" fmla="*/ 733425 w 804863"/>
                  <a:gd name="connsiteY52" fmla="*/ 66675 h 1362075"/>
                  <a:gd name="connsiteX53" fmla="*/ 747713 w 804863"/>
                  <a:gd name="connsiteY53" fmla="*/ 90487 h 1362075"/>
                  <a:gd name="connsiteX54" fmla="*/ 709613 w 804863"/>
                  <a:gd name="connsiteY54" fmla="*/ 152400 h 1362075"/>
                  <a:gd name="connsiteX55" fmla="*/ 695325 w 804863"/>
                  <a:gd name="connsiteY55" fmla="*/ 204787 h 1362075"/>
                  <a:gd name="connsiteX56" fmla="*/ 633413 w 804863"/>
                  <a:gd name="connsiteY56" fmla="*/ 309562 h 1362075"/>
                  <a:gd name="connsiteX57" fmla="*/ 614363 w 804863"/>
                  <a:gd name="connsiteY57" fmla="*/ 347662 h 1362075"/>
                  <a:gd name="connsiteX58" fmla="*/ 600075 w 804863"/>
                  <a:gd name="connsiteY58" fmla="*/ 390525 h 1362075"/>
                  <a:gd name="connsiteX59" fmla="*/ 523875 w 804863"/>
                  <a:gd name="connsiteY59" fmla="*/ 366712 h 1362075"/>
                  <a:gd name="connsiteX60" fmla="*/ 504825 w 804863"/>
                  <a:gd name="connsiteY60" fmla="*/ 319087 h 1362075"/>
                  <a:gd name="connsiteX61" fmla="*/ 481013 w 804863"/>
                  <a:gd name="connsiteY61" fmla="*/ 280987 h 1362075"/>
                  <a:gd name="connsiteX62" fmla="*/ 476250 w 804863"/>
                  <a:gd name="connsiteY62" fmla="*/ 276225 h 1362075"/>
                  <a:gd name="connsiteX63" fmla="*/ 447675 w 804863"/>
                  <a:gd name="connsiteY63" fmla="*/ 285750 h 1362075"/>
                  <a:gd name="connsiteX64" fmla="*/ 390525 w 804863"/>
                  <a:gd name="connsiteY64" fmla="*/ 276225 h 1362075"/>
                  <a:gd name="connsiteX65" fmla="*/ 366713 w 804863"/>
                  <a:gd name="connsiteY65" fmla="*/ 219075 h 1362075"/>
                  <a:gd name="connsiteX66" fmla="*/ 304800 w 804863"/>
                  <a:gd name="connsiteY66" fmla="*/ 180975 h 13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804863" h="1362075">
                    <a:moveTo>
                      <a:pt x="304800" y="180975"/>
                    </a:moveTo>
                    <a:lnTo>
                      <a:pt x="219075" y="247650"/>
                    </a:lnTo>
                    <a:lnTo>
                      <a:pt x="219075" y="247650"/>
                    </a:lnTo>
                    <a:lnTo>
                      <a:pt x="161925" y="333375"/>
                    </a:lnTo>
                    <a:lnTo>
                      <a:pt x="161925" y="333375"/>
                    </a:lnTo>
                    <a:lnTo>
                      <a:pt x="133350" y="442912"/>
                    </a:lnTo>
                    <a:lnTo>
                      <a:pt x="147638" y="504825"/>
                    </a:lnTo>
                    <a:lnTo>
                      <a:pt x="109538" y="509587"/>
                    </a:lnTo>
                    <a:lnTo>
                      <a:pt x="100013" y="561975"/>
                    </a:lnTo>
                    <a:lnTo>
                      <a:pt x="104775" y="657225"/>
                    </a:lnTo>
                    <a:lnTo>
                      <a:pt x="138113" y="695325"/>
                    </a:lnTo>
                    <a:lnTo>
                      <a:pt x="142875" y="742950"/>
                    </a:lnTo>
                    <a:lnTo>
                      <a:pt x="176213" y="776287"/>
                    </a:lnTo>
                    <a:lnTo>
                      <a:pt x="157163" y="828675"/>
                    </a:lnTo>
                    <a:lnTo>
                      <a:pt x="90488" y="866775"/>
                    </a:lnTo>
                    <a:lnTo>
                      <a:pt x="52388" y="904875"/>
                    </a:lnTo>
                    <a:lnTo>
                      <a:pt x="23813" y="928687"/>
                    </a:lnTo>
                    <a:lnTo>
                      <a:pt x="0" y="1019175"/>
                    </a:lnTo>
                    <a:lnTo>
                      <a:pt x="4763" y="1090612"/>
                    </a:lnTo>
                    <a:cubicBezTo>
                      <a:pt x="24523" y="1130132"/>
                      <a:pt x="23813" y="1114513"/>
                      <a:pt x="23813" y="1133475"/>
                    </a:cubicBezTo>
                    <a:lnTo>
                      <a:pt x="52388" y="1162050"/>
                    </a:lnTo>
                    <a:lnTo>
                      <a:pt x="14288" y="1219200"/>
                    </a:lnTo>
                    <a:lnTo>
                      <a:pt x="61913" y="1300162"/>
                    </a:lnTo>
                    <a:lnTo>
                      <a:pt x="76200" y="1328737"/>
                    </a:lnTo>
                    <a:lnTo>
                      <a:pt x="128588" y="1362075"/>
                    </a:lnTo>
                    <a:lnTo>
                      <a:pt x="180975" y="1314450"/>
                    </a:lnTo>
                    <a:lnTo>
                      <a:pt x="180975" y="1228725"/>
                    </a:lnTo>
                    <a:lnTo>
                      <a:pt x="204788" y="1138237"/>
                    </a:lnTo>
                    <a:lnTo>
                      <a:pt x="233363" y="1071562"/>
                    </a:lnTo>
                    <a:lnTo>
                      <a:pt x="271463" y="1019175"/>
                    </a:lnTo>
                    <a:lnTo>
                      <a:pt x="304800" y="933450"/>
                    </a:lnTo>
                    <a:lnTo>
                      <a:pt x="323850" y="900112"/>
                    </a:lnTo>
                    <a:lnTo>
                      <a:pt x="361950" y="881062"/>
                    </a:lnTo>
                    <a:lnTo>
                      <a:pt x="395288" y="847725"/>
                    </a:lnTo>
                    <a:cubicBezTo>
                      <a:pt x="429747" y="813265"/>
                      <a:pt x="428625" y="830102"/>
                      <a:pt x="428625" y="809625"/>
                    </a:cubicBezTo>
                    <a:lnTo>
                      <a:pt x="471488" y="766762"/>
                    </a:lnTo>
                    <a:lnTo>
                      <a:pt x="495300" y="714375"/>
                    </a:lnTo>
                    <a:lnTo>
                      <a:pt x="495300" y="685800"/>
                    </a:lnTo>
                    <a:lnTo>
                      <a:pt x="571500" y="585787"/>
                    </a:lnTo>
                    <a:lnTo>
                      <a:pt x="623888" y="552450"/>
                    </a:lnTo>
                    <a:lnTo>
                      <a:pt x="661988" y="442912"/>
                    </a:lnTo>
                    <a:lnTo>
                      <a:pt x="695325" y="400050"/>
                    </a:lnTo>
                    <a:lnTo>
                      <a:pt x="728663" y="376237"/>
                    </a:lnTo>
                    <a:lnTo>
                      <a:pt x="733425" y="361950"/>
                    </a:lnTo>
                    <a:lnTo>
                      <a:pt x="747713" y="309562"/>
                    </a:lnTo>
                    <a:lnTo>
                      <a:pt x="728663" y="266700"/>
                    </a:lnTo>
                    <a:lnTo>
                      <a:pt x="766763" y="161925"/>
                    </a:lnTo>
                    <a:cubicBezTo>
                      <a:pt x="781607" y="122338"/>
                      <a:pt x="781050" y="137389"/>
                      <a:pt x="781050" y="119062"/>
                    </a:cubicBezTo>
                    <a:lnTo>
                      <a:pt x="804863" y="71437"/>
                    </a:lnTo>
                    <a:lnTo>
                      <a:pt x="800100" y="0"/>
                    </a:lnTo>
                    <a:lnTo>
                      <a:pt x="752475" y="4762"/>
                    </a:lnTo>
                    <a:lnTo>
                      <a:pt x="733425" y="38100"/>
                    </a:lnTo>
                    <a:lnTo>
                      <a:pt x="733425" y="66675"/>
                    </a:lnTo>
                    <a:lnTo>
                      <a:pt x="747713" y="90487"/>
                    </a:lnTo>
                    <a:lnTo>
                      <a:pt x="709613" y="152400"/>
                    </a:lnTo>
                    <a:lnTo>
                      <a:pt x="695325" y="204787"/>
                    </a:lnTo>
                    <a:lnTo>
                      <a:pt x="633413" y="309562"/>
                    </a:lnTo>
                    <a:lnTo>
                      <a:pt x="614363" y="347662"/>
                    </a:lnTo>
                    <a:lnTo>
                      <a:pt x="600075" y="390525"/>
                    </a:lnTo>
                    <a:lnTo>
                      <a:pt x="523875" y="366712"/>
                    </a:lnTo>
                    <a:lnTo>
                      <a:pt x="504825" y="319087"/>
                    </a:lnTo>
                    <a:lnTo>
                      <a:pt x="481013" y="280987"/>
                    </a:lnTo>
                    <a:lnTo>
                      <a:pt x="476250" y="276225"/>
                    </a:lnTo>
                    <a:lnTo>
                      <a:pt x="447675" y="285750"/>
                    </a:lnTo>
                    <a:lnTo>
                      <a:pt x="390525" y="276225"/>
                    </a:lnTo>
                    <a:lnTo>
                      <a:pt x="366713" y="219075"/>
                    </a:lnTo>
                    <a:lnTo>
                      <a:pt x="304800" y="180975"/>
                    </a:lnTo>
                    <a:close/>
                  </a:path>
                </a:pathLst>
              </a:custGeom>
              <a:solidFill>
                <a:srgbClr val="FFFF00">
                  <a:alpha val="5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5" name="手繪多邊形 34"/>
              <p:cNvSpPr/>
              <p:nvPr/>
            </p:nvSpPr>
            <p:spPr>
              <a:xfrm>
                <a:off x="5819775" y="2300288"/>
                <a:ext cx="828675" cy="1452562"/>
              </a:xfrm>
              <a:custGeom>
                <a:avLst/>
                <a:gdLst>
                  <a:gd name="connsiteX0" fmla="*/ 500063 w 828675"/>
                  <a:gd name="connsiteY0" fmla="*/ 14287 h 1452562"/>
                  <a:gd name="connsiteX1" fmla="*/ 500063 w 828675"/>
                  <a:gd name="connsiteY1" fmla="*/ 14287 h 1452562"/>
                  <a:gd name="connsiteX2" fmla="*/ 623888 w 828675"/>
                  <a:gd name="connsiteY2" fmla="*/ 57150 h 1452562"/>
                  <a:gd name="connsiteX3" fmla="*/ 652463 w 828675"/>
                  <a:gd name="connsiteY3" fmla="*/ 71437 h 1452562"/>
                  <a:gd name="connsiteX4" fmla="*/ 685800 w 828675"/>
                  <a:gd name="connsiteY4" fmla="*/ 42862 h 1452562"/>
                  <a:gd name="connsiteX5" fmla="*/ 728663 w 828675"/>
                  <a:gd name="connsiteY5" fmla="*/ 0 h 1452562"/>
                  <a:gd name="connsiteX6" fmla="*/ 790575 w 828675"/>
                  <a:gd name="connsiteY6" fmla="*/ 42862 h 1452562"/>
                  <a:gd name="connsiteX7" fmla="*/ 823913 w 828675"/>
                  <a:gd name="connsiteY7" fmla="*/ 71437 h 1452562"/>
                  <a:gd name="connsiteX8" fmla="*/ 828675 w 828675"/>
                  <a:gd name="connsiteY8" fmla="*/ 100012 h 1452562"/>
                  <a:gd name="connsiteX9" fmla="*/ 809625 w 828675"/>
                  <a:gd name="connsiteY9" fmla="*/ 133350 h 1452562"/>
                  <a:gd name="connsiteX10" fmla="*/ 771525 w 828675"/>
                  <a:gd name="connsiteY10" fmla="*/ 161925 h 1452562"/>
                  <a:gd name="connsiteX11" fmla="*/ 719138 w 828675"/>
                  <a:gd name="connsiteY11" fmla="*/ 204787 h 1452562"/>
                  <a:gd name="connsiteX12" fmla="*/ 728663 w 828675"/>
                  <a:gd name="connsiteY12" fmla="*/ 242887 h 1452562"/>
                  <a:gd name="connsiteX13" fmla="*/ 719138 w 828675"/>
                  <a:gd name="connsiteY13" fmla="*/ 290512 h 1452562"/>
                  <a:gd name="connsiteX14" fmla="*/ 681038 w 828675"/>
                  <a:gd name="connsiteY14" fmla="*/ 333375 h 1452562"/>
                  <a:gd name="connsiteX15" fmla="*/ 704850 w 828675"/>
                  <a:gd name="connsiteY15" fmla="*/ 385762 h 1452562"/>
                  <a:gd name="connsiteX16" fmla="*/ 714375 w 828675"/>
                  <a:gd name="connsiteY16" fmla="*/ 433387 h 1452562"/>
                  <a:gd name="connsiteX17" fmla="*/ 681038 w 828675"/>
                  <a:gd name="connsiteY17" fmla="*/ 466725 h 1452562"/>
                  <a:gd name="connsiteX18" fmla="*/ 676275 w 828675"/>
                  <a:gd name="connsiteY18" fmla="*/ 533400 h 1452562"/>
                  <a:gd name="connsiteX19" fmla="*/ 647700 w 828675"/>
                  <a:gd name="connsiteY19" fmla="*/ 609600 h 1452562"/>
                  <a:gd name="connsiteX20" fmla="*/ 642938 w 828675"/>
                  <a:gd name="connsiteY20" fmla="*/ 700087 h 1452562"/>
                  <a:gd name="connsiteX21" fmla="*/ 623888 w 828675"/>
                  <a:gd name="connsiteY21" fmla="*/ 762000 h 1452562"/>
                  <a:gd name="connsiteX22" fmla="*/ 590550 w 828675"/>
                  <a:gd name="connsiteY22" fmla="*/ 800100 h 1452562"/>
                  <a:gd name="connsiteX23" fmla="*/ 566738 w 828675"/>
                  <a:gd name="connsiteY23" fmla="*/ 895350 h 1452562"/>
                  <a:gd name="connsiteX24" fmla="*/ 542925 w 828675"/>
                  <a:gd name="connsiteY24" fmla="*/ 985837 h 1452562"/>
                  <a:gd name="connsiteX25" fmla="*/ 547688 w 828675"/>
                  <a:gd name="connsiteY25" fmla="*/ 1047750 h 1452562"/>
                  <a:gd name="connsiteX26" fmla="*/ 528638 w 828675"/>
                  <a:gd name="connsiteY26" fmla="*/ 1076325 h 1452562"/>
                  <a:gd name="connsiteX27" fmla="*/ 523875 w 828675"/>
                  <a:gd name="connsiteY27" fmla="*/ 1085850 h 1452562"/>
                  <a:gd name="connsiteX28" fmla="*/ 466725 w 828675"/>
                  <a:gd name="connsiteY28" fmla="*/ 1095375 h 1452562"/>
                  <a:gd name="connsiteX29" fmla="*/ 438150 w 828675"/>
                  <a:gd name="connsiteY29" fmla="*/ 1152525 h 1452562"/>
                  <a:gd name="connsiteX30" fmla="*/ 447675 w 828675"/>
                  <a:gd name="connsiteY30" fmla="*/ 1228725 h 1452562"/>
                  <a:gd name="connsiteX31" fmla="*/ 395288 w 828675"/>
                  <a:gd name="connsiteY31" fmla="*/ 1295400 h 1452562"/>
                  <a:gd name="connsiteX32" fmla="*/ 361950 w 828675"/>
                  <a:gd name="connsiteY32" fmla="*/ 1385887 h 1452562"/>
                  <a:gd name="connsiteX33" fmla="*/ 352425 w 828675"/>
                  <a:gd name="connsiteY33" fmla="*/ 1395412 h 1452562"/>
                  <a:gd name="connsiteX34" fmla="*/ 314325 w 828675"/>
                  <a:gd name="connsiteY34" fmla="*/ 1433512 h 1452562"/>
                  <a:gd name="connsiteX35" fmla="*/ 314325 w 828675"/>
                  <a:gd name="connsiteY35" fmla="*/ 1433512 h 1452562"/>
                  <a:gd name="connsiteX36" fmla="*/ 304800 w 828675"/>
                  <a:gd name="connsiteY36" fmla="*/ 1452562 h 1452562"/>
                  <a:gd name="connsiteX37" fmla="*/ 228600 w 828675"/>
                  <a:gd name="connsiteY37" fmla="*/ 1438275 h 1452562"/>
                  <a:gd name="connsiteX38" fmla="*/ 204788 w 828675"/>
                  <a:gd name="connsiteY38" fmla="*/ 1390650 h 1452562"/>
                  <a:gd name="connsiteX39" fmla="*/ 176213 w 828675"/>
                  <a:gd name="connsiteY39" fmla="*/ 1362075 h 1452562"/>
                  <a:gd name="connsiteX40" fmla="*/ 147638 w 828675"/>
                  <a:gd name="connsiteY40" fmla="*/ 1366837 h 1452562"/>
                  <a:gd name="connsiteX41" fmla="*/ 104775 w 828675"/>
                  <a:gd name="connsiteY41" fmla="*/ 1347787 h 1452562"/>
                  <a:gd name="connsiteX42" fmla="*/ 71438 w 828675"/>
                  <a:gd name="connsiteY42" fmla="*/ 1314450 h 1452562"/>
                  <a:gd name="connsiteX43" fmla="*/ 47625 w 828675"/>
                  <a:gd name="connsiteY43" fmla="*/ 1262062 h 1452562"/>
                  <a:gd name="connsiteX44" fmla="*/ 38100 w 828675"/>
                  <a:gd name="connsiteY44" fmla="*/ 1228725 h 1452562"/>
                  <a:gd name="connsiteX45" fmla="*/ 0 w 828675"/>
                  <a:gd name="connsiteY45" fmla="*/ 1176337 h 1452562"/>
                  <a:gd name="connsiteX46" fmla="*/ 28575 w 828675"/>
                  <a:gd name="connsiteY46" fmla="*/ 1119187 h 1452562"/>
                  <a:gd name="connsiteX47" fmla="*/ 52388 w 828675"/>
                  <a:gd name="connsiteY47" fmla="*/ 1076325 h 1452562"/>
                  <a:gd name="connsiteX48" fmla="*/ 52388 w 828675"/>
                  <a:gd name="connsiteY48" fmla="*/ 1033462 h 1452562"/>
                  <a:gd name="connsiteX49" fmla="*/ 128588 w 828675"/>
                  <a:gd name="connsiteY49" fmla="*/ 1004887 h 1452562"/>
                  <a:gd name="connsiteX50" fmla="*/ 166688 w 828675"/>
                  <a:gd name="connsiteY50" fmla="*/ 957262 h 1452562"/>
                  <a:gd name="connsiteX51" fmla="*/ 185738 w 828675"/>
                  <a:gd name="connsiteY51" fmla="*/ 895350 h 1452562"/>
                  <a:gd name="connsiteX52" fmla="*/ 238125 w 828675"/>
                  <a:gd name="connsiteY52" fmla="*/ 876300 h 1452562"/>
                  <a:gd name="connsiteX53" fmla="*/ 247650 w 828675"/>
                  <a:gd name="connsiteY53" fmla="*/ 776287 h 1452562"/>
                  <a:gd name="connsiteX54" fmla="*/ 233363 w 828675"/>
                  <a:gd name="connsiteY54" fmla="*/ 723900 h 1452562"/>
                  <a:gd name="connsiteX55" fmla="*/ 252413 w 828675"/>
                  <a:gd name="connsiteY55" fmla="*/ 657225 h 1452562"/>
                  <a:gd name="connsiteX56" fmla="*/ 304800 w 828675"/>
                  <a:gd name="connsiteY56" fmla="*/ 609600 h 1452562"/>
                  <a:gd name="connsiteX57" fmla="*/ 304800 w 828675"/>
                  <a:gd name="connsiteY57" fmla="*/ 547687 h 1452562"/>
                  <a:gd name="connsiteX58" fmla="*/ 314325 w 828675"/>
                  <a:gd name="connsiteY58" fmla="*/ 481012 h 1452562"/>
                  <a:gd name="connsiteX59" fmla="*/ 295275 w 828675"/>
                  <a:gd name="connsiteY59" fmla="*/ 419100 h 1452562"/>
                  <a:gd name="connsiteX60" fmla="*/ 342900 w 828675"/>
                  <a:gd name="connsiteY60" fmla="*/ 371475 h 1452562"/>
                  <a:gd name="connsiteX61" fmla="*/ 361950 w 828675"/>
                  <a:gd name="connsiteY61" fmla="*/ 347662 h 1452562"/>
                  <a:gd name="connsiteX62" fmla="*/ 328613 w 828675"/>
                  <a:gd name="connsiteY62" fmla="*/ 247650 h 1452562"/>
                  <a:gd name="connsiteX63" fmla="*/ 371475 w 828675"/>
                  <a:gd name="connsiteY63" fmla="*/ 180975 h 1452562"/>
                  <a:gd name="connsiteX64" fmla="*/ 414338 w 828675"/>
                  <a:gd name="connsiteY64" fmla="*/ 152400 h 1452562"/>
                  <a:gd name="connsiteX65" fmla="*/ 500063 w 828675"/>
                  <a:gd name="connsiteY65" fmla="*/ 14287 h 1452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828675" h="1452562">
                    <a:moveTo>
                      <a:pt x="500063" y="14287"/>
                    </a:moveTo>
                    <a:lnTo>
                      <a:pt x="500063" y="14287"/>
                    </a:lnTo>
                    <a:lnTo>
                      <a:pt x="623888" y="57150"/>
                    </a:lnTo>
                    <a:lnTo>
                      <a:pt x="652463" y="71437"/>
                    </a:lnTo>
                    <a:lnTo>
                      <a:pt x="685800" y="42862"/>
                    </a:lnTo>
                    <a:lnTo>
                      <a:pt x="728663" y="0"/>
                    </a:lnTo>
                    <a:lnTo>
                      <a:pt x="790575" y="42862"/>
                    </a:lnTo>
                    <a:lnTo>
                      <a:pt x="823913" y="71437"/>
                    </a:lnTo>
                    <a:lnTo>
                      <a:pt x="828675" y="100012"/>
                    </a:lnTo>
                    <a:lnTo>
                      <a:pt x="809625" y="133350"/>
                    </a:lnTo>
                    <a:lnTo>
                      <a:pt x="771525" y="161925"/>
                    </a:lnTo>
                    <a:lnTo>
                      <a:pt x="719138" y="204787"/>
                    </a:lnTo>
                    <a:lnTo>
                      <a:pt x="728663" y="242887"/>
                    </a:lnTo>
                    <a:lnTo>
                      <a:pt x="719138" y="290512"/>
                    </a:lnTo>
                    <a:lnTo>
                      <a:pt x="681038" y="333375"/>
                    </a:lnTo>
                    <a:lnTo>
                      <a:pt x="704850" y="385762"/>
                    </a:lnTo>
                    <a:lnTo>
                      <a:pt x="714375" y="433387"/>
                    </a:lnTo>
                    <a:lnTo>
                      <a:pt x="681038" y="466725"/>
                    </a:lnTo>
                    <a:lnTo>
                      <a:pt x="676275" y="533400"/>
                    </a:lnTo>
                    <a:lnTo>
                      <a:pt x="647700" y="609600"/>
                    </a:lnTo>
                    <a:lnTo>
                      <a:pt x="642938" y="700087"/>
                    </a:lnTo>
                    <a:lnTo>
                      <a:pt x="623888" y="762000"/>
                    </a:lnTo>
                    <a:lnTo>
                      <a:pt x="590550" y="800100"/>
                    </a:lnTo>
                    <a:lnTo>
                      <a:pt x="566738" y="895350"/>
                    </a:lnTo>
                    <a:lnTo>
                      <a:pt x="542925" y="985837"/>
                    </a:lnTo>
                    <a:lnTo>
                      <a:pt x="547688" y="1047750"/>
                    </a:lnTo>
                    <a:lnTo>
                      <a:pt x="528638" y="1076325"/>
                    </a:lnTo>
                    <a:lnTo>
                      <a:pt x="523875" y="1085850"/>
                    </a:lnTo>
                    <a:lnTo>
                      <a:pt x="466725" y="1095375"/>
                    </a:lnTo>
                    <a:lnTo>
                      <a:pt x="438150" y="1152525"/>
                    </a:lnTo>
                    <a:lnTo>
                      <a:pt x="447675" y="1228725"/>
                    </a:lnTo>
                    <a:lnTo>
                      <a:pt x="395288" y="1295400"/>
                    </a:lnTo>
                    <a:lnTo>
                      <a:pt x="361950" y="1385887"/>
                    </a:lnTo>
                    <a:lnTo>
                      <a:pt x="352425" y="1395412"/>
                    </a:lnTo>
                    <a:lnTo>
                      <a:pt x="314325" y="1433512"/>
                    </a:lnTo>
                    <a:lnTo>
                      <a:pt x="314325" y="1433512"/>
                    </a:lnTo>
                    <a:lnTo>
                      <a:pt x="304800" y="1452562"/>
                    </a:lnTo>
                    <a:lnTo>
                      <a:pt x="228600" y="1438275"/>
                    </a:lnTo>
                    <a:lnTo>
                      <a:pt x="204788" y="1390650"/>
                    </a:lnTo>
                    <a:lnTo>
                      <a:pt x="176213" y="1362075"/>
                    </a:lnTo>
                    <a:lnTo>
                      <a:pt x="147638" y="1366837"/>
                    </a:lnTo>
                    <a:lnTo>
                      <a:pt x="104775" y="1347787"/>
                    </a:lnTo>
                    <a:lnTo>
                      <a:pt x="71438" y="1314450"/>
                    </a:lnTo>
                    <a:lnTo>
                      <a:pt x="47625" y="1262062"/>
                    </a:lnTo>
                    <a:lnTo>
                      <a:pt x="38100" y="1228725"/>
                    </a:lnTo>
                    <a:lnTo>
                      <a:pt x="0" y="1176337"/>
                    </a:lnTo>
                    <a:lnTo>
                      <a:pt x="28575" y="1119187"/>
                    </a:lnTo>
                    <a:lnTo>
                      <a:pt x="52388" y="1076325"/>
                    </a:lnTo>
                    <a:lnTo>
                      <a:pt x="52388" y="1033462"/>
                    </a:lnTo>
                    <a:lnTo>
                      <a:pt x="128588" y="1004887"/>
                    </a:lnTo>
                    <a:lnTo>
                      <a:pt x="166688" y="957262"/>
                    </a:lnTo>
                    <a:lnTo>
                      <a:pt x="185738" y="895350"/>
                    </a:lnTo>
                    <a:lnTo>
                      <a:pt x="238125" y="876300"/>
                    </a:lnTo>
                    <a:lnTo>
                      <a:pt x="247650" y="776287"/>
                    </a:lnTo>
                    <a:lnTo>
                      <a:pt x="233363" y="723900"/>
                    </a:lnTo>
                    <a:lnTo>
                      <a:pt x="252413" y="657225"/>
                    </a:lnTo>
                    <a:lnTo>
                      <a:pt x="304800" y="609600"/>
                    </a:lnTo>
                    <a:lnTo>
                      <a:pt x="304800" y="547687"/>
                    </a:lnTo>
                    <a:lnTo>
                      <a:pt x="314325" y="481012"/>
                    </a:lnTo>
                    <a:lnTo>
                      <a:pt x="295275" y="419100"/>
                    </a:lnTo>
                    <a:lnTo>
                      <a:pt x="342900" y="371475"/>
                    </a:lnTo>
                    <a:lnTo>
                      <a:pt x="361950" y="347662"/>
                    </a:lnTo>
                    <a:lnTo>
                      <a:pt x="328613" y="247650"/>
                    </a:lnTo>
                    <a:lnTo>
                      <a:pt x="371475" y="180975"/>
                    </a:lnTo>
                    <a:lnTo>
                      <a:pt x="414338" y="152400"/>
                    </a:lnTo>
                    <a:lnTo>
                      <a:pt x="500063" y="14287"/>
                    </a:lnTo>
                    <a:close/>
                  </a:path>
                </a:pathLst>
              </a:custGeom>
              <a:solidFill>
                <a:schemeClr val="accent2">
                  <a:alpha val="64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6" name="手繪多邊形 35"/>
              <p:cNvSpPr/>
              <p:nvPr/>
            </p:nvSpPr>
            <p:spPr>
              <a:xfrm>
                <a:off x="6181725" y="1600200"/>
                <a:ext cx="642938" cy="766763"/>
              </a:xfrm>
              <a:custGeom>
                <a:avLst/>
                <a:gdLst>
                  <a:gd name="connsiteX0" fmla="*/ 0 w 642938"/>
                  <a:gd name="connsiteY0" fmla="*/ 609600 h 766763"/>
                  <a:gd name="connsiteX1" fmla="*/ 57150 w 642938"/>
                  <a:gd name="connsiteY1" fmla="*/ 566738 h 766763"/>
                  <a:gd name="connsiteX2" fmla="*/ 104775 w 642938"/>
                  <a:gd name="connsiteY2" fmla="*/ 509588 h 766763"/>
                  <a:gd name="connsiteX3" fmla="*/ 85725 w 642938"/>
                  <a:gd name="connsiteY3" fmla="*/ 476250 h 766763"/>
                  <a:gd name="connsiteX4" fmla="*/ 100013 w 642938"/>
                  <a:gd name="connsiteY4" fmla="*/ 438150 h 766763"/>
                  <a:gd name="connsiteX5" fmla="*/ 128588 w 642938"/>
                  <a:gd name="connsiteY5" fmla="*/ 385763 h 766763"/>
                  <a:gd name="connsiteX6" fmla="*/ 157163 w 642938"/>
                  <a:gd name="connsiteY6" fmla="*/ 347663 h 766763"/>
                  <a:gd name="connsiteX7" fmla="*/ 204788 w 642938"/>
                  <a:gd name="connsiteY7" fmla="*/ 338138 h 766763"/>
                  <a:gd name="connsiteX8" fmla="*/ 252413 w 642938"/>
                  <a:gd name="connsiteY8" fmla="*/ 314325 h 766763"/>
                  <a:gd name="connsiteX9" fmla="*/ 252413 w 642938"/>
                  <a:gd name="connsiteY9" fmla="*/ 314325 h 766763"/>
                  <a:gd name="connsiteX10" fmla="*/ 304800 w 642938"/>
                  <a:gd name="connsiteY10" fmla="*/ 261938 h 766763"/>
                  <a:gd name="connsiteX11" fmla="*/ 304800 w 642938"/>
                  <a:gd name="connsiteY11" fmla="*/ 219075 h 766763"/>
                  <a:gd name="connsiteX12" fmla="*/ 361950 w 642938"/>
                  <a:gd name="connsiteY12" fmla="*/ 176213 h 766763"/>
                  <a:gd name="connsiteX13" fmla="*/ 404813 w 642938"/>
                  <a:gd name="connsiteY13" fmla="*/ 157163 h 766763"/>
                  <a:gd name="connsiteX14" fmla="*/ 442913 w 642938"/>
                  <a:gd name="connsiteY14" fmla="*/ 128588 h 766763"/>
                  <a:gd name="connsiteX15" fmla="*/ 466725 w 642938"/>
                  <a:gd name="connsiteY15" fmla="*/ 128588 h 766763"/>
                  <a:gd name="connsiteX16" fmla="*/ 523875 w 642938"/>
                  <a:gd name="connsiteY16" fmla="*/ 104775 h 766763"/>
                  <a:gd name="connsiteX17" fmla="*/ 547688 w 642938"/>
                  <a:gd name="connsiteY17" fmla="*/ 76200 h 766763"/>
                  <a:gd name="connsiteX18" fmla="*/ 581025 w 642938"/>
                  <a:gd name="connsiteY18" fmla="*/ 47625 h 766763"/>
                  <a:gd name="connsiteX19" fmla="*/ 642938 w 642938"/>
                  <a:gd name="connsiteY19" fmla="*/ 0 h 766763"/>
                  <a:gd name="connsiteX20" fmla="*/ 557213 w 642938"/>
                  <a:gd name="connsiteY20" fmla="*/ 95250 h 766763"/>
                  <a:gd name="connsiteX21" fmla="*/ 533400 w 642938"/>
                  <a:gd name="connsiteY21" fmla="*/ 195263 h 766763"/>
                  <a:gd name="connsiteX22" fmla="*/ 571500 w 642938"/>
                  <a:gd name="connsiteY22" fmla="*/ 300038 h 766763"/>
                  <a:gd name="connsiteX23" fmla="*/ 595313 w 642938"/>
                  <a:gd name="connsiteY23" fmla="*/ 381000 h 766763"/>
                  <a:gd name="connsiteX24" fmla="*/ 609600 w 642938"/>
                  <a:gd name="connsiteY24" fmla="*/ 433388 h 766763"/>
                  <a:gd name="connsiteX25" fmla="*/ 614363 w 642938"/>
                  <a:gd name="connsiteY25" fmla="*/ 457200 h 766763"/>
                  <a:gd name="connsiteX26" fmla="*/ 595313 w 642938"/>
                  <a:gd name="connsiteY26" fmla="*/ 504825 h 766763"/>
                  <a:gd name="connsiteX27" fmla="*/ 552450 w 642938"/>
                  <a:gd name="connsiteY27" fmla="*/ 528638 h 766763"/>
                  <a:gd name="connsiteX28" fmla="*/ 571500 w 642938"/>
                  <a:gd name="connsiteY28" fmla="*/ 576263 h 766763"/>
                  <a:gd name="connsiteX29" fmla="*/ 519113 w 642938"/>
                  <a:gd name="connsiteY29" fmla="*/ 647700 h 766763"/>
                  <a:gd name="connsiteX30" fmla="*/ 504825 w 642938"/>
                  <a:gd name="connsiteY30" fmla="*/ 704850 h 766763"/>
                  <a:gd name="connsiteX31" fmla="*/ 476250 w 642938"/>
                  <a:gd name="connsiteY31" fmla="*/ 766763 h 766763"/>
                  <a:gd name="connsiteX32" fmla="*/ 409575 w 642938"/>
                  <a:gd name="connsiteY32" fmla="*/ 742950 h 766763"/>
                  <a:gd name="connsiteX33" fmla="*/ 352425 w 642938"/>
                  <a:gd name="connsiteY33" fmla="*/ 733425 h 766763"/>
                  <a:gd name="connsiteX34" fmla="*/ 300038 w 642938"/>
                  <a:gd name="connsiteY34" fmla="*/ 762000 h 766763"/>
                  <a:gd name="connsiteX35" fmla="*/ 195263 w 642938"/>
                  <a:gd name="connsiteY35" fmla="*/ 723900 h 766763"/>
                  <a:gd name="connsiteX36" fmla="*/ 128588 w 642938"/>
                  <a:gd name="connsiteY36" fmla="*/ 695325 h 766763"/>
                  <a:gd name="connsiteX37" fmla="*/ 100013 w 642938"/>
                  <a:gd name="connsiteY37" fmla="*/ 690563 h 766763"/>
                  <a:gd name="connsiteX38" fmla="*/ 47625 w 642938"/>
                  <a:gd name="connsiteY38" fmla="*/ 690563 h 766763"/>
                  <a:gd name="connsiteX39" fmla="*/ 0 w 642938"/>
                  <a:gd name="connsiteY39" fmla="*/ 609600 h 76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42938" h="766763">
                    <a:moveTo>
                      <a:pt x="0" y="609600"/>
                    </a:moveTo>
                    <a:lnTo>
                      <a:pt x="57150" y="566738"/>
                    </a:lnTo>
                    <a:lnTo>
                      <a:pt x="104775" y="509588"/>
                    </a:lnTo>
                    <a:lnTo>
                      <a:pt x="85725" y="476250"/>
                    </a:lnTo>
                    <a:lnTo>
                      <a:pt x="100013" y="438150"/>
                    </a:lnTo>
                    <a:lnTo>
                      <a:pt x="128588" y="385763"/>
                    </a:lnTo>
                    <a:lnTo>
                      <a:pt x="157163" y="347663"/>
                    </a:lnTo>
                    <a:lnTo>
                      <a:pt x="204788" y="338138"/>
                    </a:lnTo>
                    <a:lnTo>
                      <a:pt x="252413" y="314325"/>
                    </a:lnTo>
                    <a:lnTo>
                      <a:pt x="252413" y="314325"/>
                    </a:lnTo>
                    <a:lnTo>
                      <a:pt x="304800" y="261938"/>
                    </a:lnTo>
                    <a:lnTo>
                      <a:pt x="304800" y="219075"/>
                    </a:lnTo>
                    <a:lnTo>
                      <a:pt x="361950" y="176213"/>
                    </a:lnTo>
                    <a:cubicBezTo>
                      <a:pt x="401470" y="156453"/>
                      <a:pt x="385851" y="157163"/>
                      <a:pt x="404813" y="157163"/>
                    </a:cubicBezTo>
                    <a:lnTo>
                      <a:pt x="442913" y="128588"/>
                    </a:lnTo>
                    <a:lnTo>
                      <a:pt x="466725" y="128588"/>
                    </a:lnTo>
                    <a:lnTo>
                      <a:pt x="523875" y="104775"/>
                    </a:lnTo>
                    <a:lnTo>
                      <a:pt x="547688" y="76200"/>
                    </a:lnTo>
                    <a:lnTo>
                      <a:pt x="581025" y="47625"/>
                    </a:lnTo>
                    <a:lnTo>
                      <a:pt x="642938" y="0"/>
                    </a:lnTo>
                    <a:lnTo>
                      <a:pt x="557213" y="95250"/>
                    </a:lnTo>
                    <a:lnTo>
                      <a:pt x="533400" y="195263"/>
                    </a:lnTo>
                    <a:lnTo>
                      <a:pt x="571500" y="300038"/>
                    </a:lnTo>
                    <a:lnTo>
                      <a:pt x="595313" y="381000"/>
                    </a:lnTo>
                    <a:lnTo>
                      <a:pt x="609600" y="433388"/>
                    </a:lnTo>
                    <a:lnTo>
                      <a:pt x="614363" y="457200"/>
                    </a:lnTo>
                    <a:lnTo>
                      <a:pt x="595313" y="504825"/>
                    </a:lnTo>
                    <a:lnTo>
                      <a:pt x="552450" y="528638"/>
                    </a:lnTo>
                    <a:lnTo>
                      <a:pt x="571500" y="576263"/>
                    </a:lnTo>
                    <a:lnTo>
                      <a:pt x="519113" y="647700"/>
                    </a:lnTo>
                    <a:lnTo>
                      <a:pt x="504825" y="704850"/>
                    </a:lnTo>
                    <a:lnTo>
                      <a:pt x="476250" y="766763"/>
                    </a:lnTo>
                    <a:lnTo>
                      <a:pt x="409575" y="742950"/>
                    </a:lnTo>
                    <a:lnTo>
                      <a:pt x="352425" y="733425"/>
                    </a:lnTo>
                    <a:lnTo>
                      <a:pt x="300038" y="762000"/>
                    </a:lnTo>
                    <a:lnTo>
                      <a:pt x="195263" y="723900"/>
                    </a:lnTo>
                    <a:lnTo>
                      <a:pt x="128588" y="695325"/>
                    </a:lnTo>
                    <a:lnTo>
                      <a:pt x="100013" y="690563"/>
                    </a:lnTo>
                    <a:lnTo>
                      <a:pt x="47625" y="690563"/>
                    </a:lnTo>
                    <a:lnTo>
                      <a:pt x="0" y="609600"/>
                    </a:lnTo>
                    <a:close/>
                  </a:path>
                </a:pathLst>
              </a:custGeom>
              <a:solidFill>
                <a:srgbClr val="FFFF00">
                  <a:alpha val="5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7" name="手繪多邊形 36"/>
              <p:cNvSpPr/>
              <p:nvPr/>
            </p:nvSpPr>
            <p:spPr>
              <a:xfrm>
                <a:off x="5414963" y="2466975"/>
                <a:ext cx="776287" cy="914400"/>
              </a:xfrm>
              <a:custGeom>
                <a:avLst/>
                <a:gdLst>
                  <a:gd name="connsiteX0" fmla="*/ 0 w 776287"/>
                  <a:gd name="connsiteY0" fmla="*/ 252413 h 914400"/>
                  <a:gd name="connsiteX1" fmla="*/ 138112 w 776287"/>
                  <a:gd name="connsiteY1" fmla="*/ 271463 h 914400"/>
                  <a:gd name="connsiteX2" fmla="*/ 176212 w 776287"/>
                  <a:gd name="connsiteY2" fmla="*/ 233363 h 914400"/>
                  <a:gd name="connsiteX3" fmla="*/ 214312 w 776287"/>
                  <a:gd name="connsiteY3" fmla="*/ 180975 h 914400"/>
                  <a:gd name="connsiteX4" fmla="*/ 223837 w 776287"/>
                  <a:gd name="connsiteY4" fmla="*/ 142875 h 914400"/>
                  <a:gd name="connsiteX5" fmla="*/ 266700 w 776287"/>
                  <a:gd name="connsiteY5" fmla="*/ 142875 h 914400"/>
                  <a:gd name="connsiteX6" fmla="*/ 300037 w 776287"/>
                  <a:gd name="connsiteY6" fmla="*/ 161925 h 914400"/>
                  <a:gd name="connsiteX7" fmla="*/ 366712 w 776287"/>
                  <a:gd name="connsiteY7" fmla="*/ 114300 h 914400"/>
                  <a:gd name="connsiteX8" fmla="*/ 395287 w 776287"/>
                  <a:gd name="connsiteY8" fmla="*/ 128588 h 914400"/>
                  <a:gd name="connsiteX9" fmla="*/ 461962 w 776287"/>
                  <a:gd name="connsiteY9" fmla="*/ 90488 h 914400"/>
                  <a:gd name="connsiteX10" fmla="*/ 509587 w 776287"/>
                  <a:gd name="connsiteY10" fmla="*/ 47625 h 914400"/>
                  <a:gd name="connsiteX11" fmla="*/ 585787 w 776287"/>
                  <a:gd name="connsiteY11" fmla="*/ 28575 h 914400"/>
                  <a:gd name="connsiteX12" fmla="*/ 652462 w 776287"/>
                  <a:gd name="connsiteY12" fmla="*/ 23813 h 914400"/>
                  <a:gd name="connsiteX13" fmla="*/ 681037 w 776287"/>
                  <a:gd name="connsiteY13" fmla="*/ 4763 h 914400"/>
                  <a:gd name="connsiteX14" fmla="*/ 752475 w 776287"/>
                  <a:gd name="connsiteY14" fmla="*/ 0 h 914400"/>
                  <a:gd name="connsiteX15" fmla="*/ 776287 w 776287"/>
                  <a:gd name="connsiteY15" fmla="*/ 9525 h 914400"/>
                  <a:gd name="connsiteX16" fmla="*/ 738187 w 776287"/>
                  <a:gd name="connsiteY16" fmla="*/ 42863 h 914400"/>
                  <a:gd name="connsiteX17" fmla="*/ 723900 w 776287"/>
                  <a:gd name="connsiteY17" fmla="*/ 90488 h 914400"/>
                  <a:gd name="connsiteX18" fmla="*/ 738187 w 776287"/>
                  <a:gd name="connsiteY18" fmla="*/ 138113 h 914400"/>
                  <a:gd name="connsiteX19" fmla="*/ 742950 w 776287"/>
                  <a:gd name="connsiteY19" fmla="*/ 176213 h 914400"/>
                  <a:gd name="connsiteX20" fmla="*/ 719137 w 776287"/>
                  <a:gd name="connsiteY20" fmla="*/ 209550 h 914400"/>
                  <a:gd name="connsiteX21" fmla="*/ 719137 w 776287"/>
                  <a:gd name="connsiteY21" fmla="*/ 209550 h 914400"/>
                  <a:gd name="connsiteX22" fmla="*/ 700087 w 776287"/>
                  <a:gd name="connsiteY22" fmla="*/ 328613 h 914400"/>
                  <a:gd name="connsiteX23" fmla="*/ 709612 w 776287"/>
                  <a:gd name="connsiteY23" fmla="*/ 371475 h 914400"/>
                  <a:gd name="connsiteX24" fmla="*/ 695325 w 776287"/>
                  <a:gd name="connsiteY24" fmla="*/ 404813 h 914400"/>
                  <a:gd name="connsiteX25" fmla="*/ 681037 w 776287"/>
                  <a:gd name="connsiteY25" fmla="*/ 442913 h 914400"/>
                  <a:gd name="connsiteX26" fmla="*/ 666750 w 776287"/>
                  <a:gd name="connsiteY26" fmla="*/ 504825 h 914400"/>
                  <a:gd name="connsiteX27" fmla="*/ 638175 w 776287"/>
                  <a:gd name="connsiteY27" fmla="*/ 542925 h 914400"/>
                  <a:gd name="connsiteX28" fmla="*/ 657225 w 776287"/>
                  <a:gd name="connsiteY28" fmla="*/ 638175 h 914400"/>
                  <a:gd name="connsiteX29" fmla="*/ 638175 w 776287"/>
                  <a:gd name="connsiteY29" fmla="*/ 681038 h 914400"/>
                  <a:gd name="connsiteX30" fmla="*/ 619125 w 776287"/>
                  <a:gd name="connsiteY30" fmla="*/ 733425 h 914400"/>
                  <a:gd name="connsiteX31" fmla="*/ 566737 w 776287"/>
                  <a:gd name="connsiteY31" fmla="*/ 747713 h 914400"/>
                  <a:gd name="connsiteX32" fmla="*/ 561975 w 776287"/>
                  <a:gd name="connsiteY32" fmla="*/ 814388 h 914400"/>
                  <a:gd name="connsiteX33" fmla="*/ 523875 w 776287"/>
                  <a:gd name="connsiteY33" fmla="*/ 833438 h 914400"/>
                  <a:gd name="connsiteX34" fmla="*/ 500062 w 776287"/>
                  <a:gd name="connsiteY34" fmla="*/ 828675 h 914400"/>
                  <a:gd name="connsiteX35" fmla="*/ 452437 w 776287"/>
                  <a:gd name="connsiteY35" fmla="*/ 857250 h 914400"/>
                  <a:gd name="connsiteX36" fmla="*/ 452437 w 776287"/>
                  <a:gd name="connsiteY36" fmla="*/ 909638 h 914400"/>
                  <a:gd name="connsiteX37" fmla="*/ 381000 w 776287"/>
                  <a:gd name="connsiteY37" fmla="*/ 914400 h 914400"/>
                  <a:gd name="connsiteX38" fmla="*/ 357187 w 776287"/>
                  <a:gd name="connsiteY38" fmla="*/ 890588 h 914400"/>
                  <a:gd name="connsiteX39" fmla="*/ 276225 w 776287"/>
                  <a:gd name="connsiteY39" fmla="*/ 881063 h 914400"/>
                  <a:gd name="connsiteX40" fmla="*/ 233362 w 776287"/>
                  <a:gd name="connsiteY40" fmla="*/ 885825 h 914400"/>
                  <a:gd name="connsiteX41" fmla="*/ 233362 w 776287"/>
                  <a:gd name="connsiteY41" fmla="*/ 885825 h 914400"/>
                  <a:gd name="connsiteX42" fmla="*/ 209550 w 776287"/>
                  <a:gd name="connsiteY42" fmla="*/ 852488 h 914400"/>
                  <a:gd name="connsiteX43" fmla="*/ 200025 w 776287"/>
                  <a:gd name="connsiteY43" fmla="*/ 814388 h 914400"/>
                  <a:gd name="connsiteX44" fmla="*/ 190500 w 776287"/>
                  <a:gd name="connsiteY44" fmla="*/ 771525 h 914400"/>
                  <a:gd name="connsiteX45" fmla="*/ 190500 w 776287"/>
                  <a:gd name="connsiteY45" fmla="*/ 762000 h 914400"/>
                  <a:gd name="connsiteX46" fmla="*/ 171450 w 776287"/>
                  <a:gd name="connsiteY46" fmla="*/ 723900 h 914400"/>
                  <a:gd name="connsiteX47" fmla="*/ 133350 w 776287"/>
                  <a:gd name="connsiteY47" fmla="*/ 709613 h 914400"/>
                  <a:gd name="connsiteX48" fmla="*/ 114300 w 776287"/>
                  <a:gd name="connsiteY48" fmla="*/ 700088 h 914400"/>
                  <a:gd name="connsiteX49" fmla="*/ 57150 w 776287"/>
                  <a:gd name="connsiteY49" fmla="*/ 695325 h 914400"/>
                  <a:gd name="connsiteX50" fmla="*/ 4762 w 776287"/>
                  <a:gd name="connsiteY50" fmla="*/ 681038 h 914400"/>
                  <a:gd name="connsiteX51" fmla="*/ 38100 w 776287"/>
                  <a:gd name="connsiteY51" fmla="*/ 609600 h 914400"/>
                  <a:gd name="connsiteX52" fmla="*/ 23812 w 776287"/>
                  <a:gd name="connsiteY52" fmla="*/ 533400 h 914400"/>
                  <a:gd name="connsiteX53" fmla="*/ 61912 w 776287"/>
                  <a:gd name="connsiteY53" fmla="*/ 476250 h 914400"/>
                  <a:gd name="connsiteX54" fmla="*/ 33337 w 776287"/>
                  <a:gd name="connsiteY54" fmla="*/ 447675 h 914400"/>
                  <a:gd name="connsiteX55" fmla="*/ 28575 w 776287"/>
                  <a:gd name="connsiteY55" fmla="*/ 371475 h 914400"/>
                  <a:gd name="connsiteX56" fmla="*/ 0 w 776287"/>
                  <a:gd name="connsiteY56" fmla="*/ 252413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776287" h="914400">
                    <a:moveTo>
                      <a:pt x="0" y="252413"/>
                    </a:moveTo>
                    <a:lnTo>
                      <a:pt x="138112" y="271463"/>
                    </a:lnTo>
                    <a:lnTo>
                      <a:pt x="176212" y="233363"/>
                    </a:lnTo>
                    <a:lnTo>
                      <a:pt x="214312" y="180975"/>
                    </a:lnTo>
                    <a:lnTo>
                      <a:pt x="223837" y="142875"/>
                    </a:lnTo>
                    <a:lnTo>
                      <a:pt x="266700" y="142875"/>
                    </a:lnTo>
                    <a:lnTo>
                      <a:pt x="300037" y="161925"/>
                    </a:lnTo>
                    <a:lnTo>
                      <a:pt x="366712" y="114300"/>
                    </a:lnTo>
                    <a:lnTo>
                      <a:pt x="395287" y="128588"/>
                    </a:lnTo>
                    <a:lnTo>
                      <a:pt x="461962" y="90488"/>
                    </a:lnTo>
                    <a:lnTo>
                      <a:pt x="509587" y="47625"/>
                    </a:lnTo>
                    <a:lnTo>
                      <a:pt x="585787" y="28575"/>
                    </a:lnTo>
                    <a:lnTo>
                      <a:pt x="652462" y="23813"/>
                    </a:lnTo>
                    <a:lnTo>
                      <a:pt x="681037" y="4763"/>
                    </a:lnTo>
                    <a:lnTo>
                      <a:pt x="752475" y="0"/>
                    </a:lnTo>
                    <a:lnTo>
                      <a:pt x="776287" y="9525"/>
                    </a:lnTo>
                    <a:lnTo>
                      <a:pt x="738187" y="42863"/>
                    </a:lnTo>
                    <a:lnTo>
                      <a:pt x="723900" y="90488"/>
                    </a:lnTo>
                    <a:lnTo>
                      <a:pt x="738187" y="138113"/>
                    </a:lnTo>
                    <a:lnTo>
                      <a:pt x="742950" y="176213"/>
                    </a:lnTo>
                    <a:lnTo>
                      <a:pt x="719137" y="209550"/>
                    </a:lnTo>
                    <a:lnTo>
                      <a:pt x="719137" y="209550"/>
                    </a:lnTo>
                    <a:lnTo>
                      <a:pt x="700087" y="328613"/>
                    </a:lnTo>
                    <a:lnTo>
                      <a:pt x="709612" y="371475"/>
                    </a:lnTo>
                    <a:lnTo>
                      <a:pt x="695325" y="404813"/>
                    </a:lnTo>
                    <a:lnTo>
                      <a:pt x="681037" y="442913"/>
                    </a:lnTo>
                    <a:lnTo>
                      <a:pt x="666750" y="504825"/>
                    </a:lnTo>
                    <a:lnTo>
                      <a:pt x="638175" y="542925"/>
                    </a:lnTo>
                    <a:lnTo>
                      <a:pt x="657225" y="638175"/>
                    </a:lnTo>
                    <a:lnTo>
                      <a:pt x="638175" y="681038"/>
                    </a:lnTo>
                    <a:lnTo>
                      <a:pt x="619125" y="733425"/>
                    </a:lnTo>
                    <a:lnTo>
                      <a:pt x="566737" y="747713"/>
                    </a:lnTo>
                    <a:lnTo>
                      <a:pt x="561975" y="814388"/>
                    </a:lnTo>
                    <a:lnTo>
                      <a:pt x="523875" y="833438"/>
                    </a:lnTo>
                    <a:lnTo>
                      <a:pt x="500062" y="828675"/>
                    </a:lnTo>
                    <a:lnTo>
                      <a:pt x="452437" y="857250"/>
                    </a:lnTo>
                    <a:lnTo>
                      <a:pt x="452437" y="909638"/>
                    </a:lnTo>
                    <a:lnTo>
                      <a:pt x="381000" y="914400"/>
                    </a:lnTo>
                    <a:lnTo>
                      <a:pt x="357187" y="890588"/>
                    </a:lnTo>
                    <a:lnTo>
                      <a:pt x="276225" y="881063"/>
                    </a:lnTo>
                    <a:lnTo>
                      <a:pt x="233362" y="885825"/>
                    </a:lnTo>
                    <a:lnTo>
                      <a:pt x="233362" y="885825"/>
                    </a:lnTo>
                    <a:lnTo>
                      <a:pt x="209550" y="852488"/>
                    </a:lnTo>
                    <a:lnTo>
                      <a:pt x="200025" y="814388"/>
                    </a:lnTo>
                    <a:lnTo>
                      <a:pt x="190500" y="771525"/>
                    </a:lnTo>
                    <a:lnTo>
                      <a:pt x="190500" y="762000"/>
                    </a:lnTo>
                    <a:lnTo>
                      <a:pt x="171450" y="723900"/>
                    </a:lnTo>
                    <a:lnTo>
                      <a:pt x="133350" y="709613"/>
                    </a:lnTo>
                    <a:lnTo>
                      <a:pt x="114300" y="700088"/>
                    </a:lnTo>
                    <a:lnTo>
                      <a:pt x="57150" y="695325"/>
                    </a:lnTo>
                    <a:lnTo>
                      <a:pt x="4762" y="681038"/>
                    </a:lnTo>
                    <a:lnTo>
                      <a:pt x="38100" y="609600"/>
                    </a:lnTo>
                    <a:lnTo>
                      <a:pt x="23812" y="533400"/>
                    </a:lnTo>
                    <a:lnTo>
                      <a:pt x="61912" y="476250"/>
                    </a:lnTo>
                    <a:lnTo>
                      <a:pt x="33337" y="447675"/>
                    </a:lnTo>
                    <a:lnTo>
                      <a:pt x="28575" y="371475"/>
                    </a:lnTo>
                    <a:lnTo>
                      <a:pt x="0" y="252413"/>
                    </a:lnTo>
                    <a:close/>
                  </a:path>
                </a:pathLst>
              </a:custGeom>
              <a:solidFill>
                <a:srgbClr val="FFFF00">
                  <a:alpha val="5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6484680" y="3579225"/>
                <a:ext cx="5628312" cy="1569660"/>
              </a:xfrm>
              <a:prstGeom prst="rect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  <a:prstDash val="lgDash"/>
              </a:ln>
            </p:spPr>
            <p:txBody>
              <a:bodyPr wrap="square">
                <a:spAutoFit/>
              </a:bodyPr>
              <a:lstStyle/>
              <a:p>
                <a:pPr marL="342892" indent="-342892" algn="just">
                  <a:buFont typeface="Wingdings" panose="05000000000000000000" pitchFamily="2" charset="2"/>
                  <a:buChar char="p"/>
                </a:pPr>
                <a:r>
                  <a:rPr lang="en-US" altLang="zh-TW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Research</a:t>
                </a:r>
                <a:r>
                  <a:rPr lang="zh-TW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r>
                  <a:rPr lang="en-US" altLang="zh-TW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TW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June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2018 to May 2019</a:t>
                </a:r>
              </a:p>
              <a:p>
                <a:pPr marL="342892" indent="-342892" algn="just">
                  <a:buFont typeface="Wingdings" panose="05000000000000000000" pitchFamily="2" charset="2"/>
                  <a:buChar char="p"/>
                </a:pPr>
                <a:r>
                  <a:rPr lang="en-US" altLang="zh-TW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Research</a:t>
                </a:r>
                <a:r>
                  <a:rPr lang="zh-TW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Area</a:t>
                </a:r>
                <a:r>
                  <a:rPr lang="en-US" altLang="zh-TW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15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sub-regions in</a:t>
                </a:r>
                <a:r>
                  <a:rPr lang="zh-TW" altLang="en-US" sz="24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Taiwan</a:t>
                </a:r>
                <a:endParaRPr lang="en-US" altLang="zh-TW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892" indent="-342892" algn="just">
                  <a:buFont typeface="Wingdings" panose="05000000000000000000" pitchFamily="2" charset="2"/>
                  <a:buChar char="p"/>
                </a:pPr>
                <a:r>
                  <a:rPr lang="en-US" altLang="zh-TW" sz="2400" b="1" dirty="0" err="1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Prameter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:(S5P) Tropospheric NO2 </a:t>
                </a:r>
                <a:r>
                  <a:rPr lang="en-US" altLang="zh-TW" sz="16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zh-TW" altLang="en-US" sz="16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𝒎𝒐𝒍</m:t>
                        </m:r>
                      </m:num>
                      <m:den>
                        <m:sSup>
                          <m:sSupPr>
                            <m:ctrlPr>
                              <a:rPr lang="en-US" altLang="zh-TW" sz="16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6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TW" sz="1600" b="1" i="1" dirty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sz="16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]</a:t>
                </a:r>
              </a:p>
              <a:p>
                <a:pPr algn="just"/>
                <a:r>
                  <a:rPr lang="en-US" altLang="zh-TW" sz="16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zh-TW" altLang="en-US" sz="16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                         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(EPA</a:t>
                </a:r>
                <a:r>
                  <a:rPr lang="en-US" altLang="zh-TW" sz="16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zh-TW" sz="2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NO2 </a:t>
                </a:r>
                <a:r>
                  <a:rPr lang="en-US" altLang="zh-TW" sz="1600" b="1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[ppb] </a:t>
                </a: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680" y="3579225"/>
                <a:ext cx="5628312" cy="1569660"/>
              </a:xfrm>
              <a:prstGeom prst="rect">
                <a:avLst/>
              </a:prstGeom>
              <a:blipFill>
                <a:blip r:embed="rId4"/>
                <a:stretch>
                  <a:fillRect l="-1184" t="-1894" r="-215" b="-6439"/>
                </a:stretch>
              </a:blipFill>
              <a:ln w="38100">
                <a:solidFill>
                  <a:schemeClr val="accent2">
                    <a:lumMod val="75000"/>
                  </a:schemeClr>
                </a:solidFill>
                <a:prstDash val="lgDash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>
            <a:extLst>
              <a:ext uri="{FF2B5EF4-FFF2-40B4-BE49-F238E27FC236}">
                <a16:creationId xmlns:a16="http://schemas.microsoft.com/office/drawing/2014/main" id="{FB6C5B7B-54B6-40B3-B1D3-52E493192865}"/>
              </a:ext>
            </a:extLst>
          </p:cNvPr>
          <p:cNvGrpSpPr/>
          <p:nvPr/>
        </p:nvGrpSpPr>
        <p:grpSpPr>
          <a:xfrm>
            <a:off x="685423" y="6132534"/>
            <a:ext cx="1684289" cy="272639"/>
            <a:chOff x="1845976" y="6609410"/>
            <a:chExt cx="1684289" cy="27263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6" name="文字方塊 55"/>
            <p:cNvSpPr txBox="1"/>
            <p:nvPr/>
          </p:nvSpPr>
          <p:spPr>
            <a:xfrm>
              <a:off x="1845976" y="6609410"/>
              <a:ext cx="1684289" cy="2726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zh-TW" sz="1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 74</a:t>
              </a:r>
              <a:r>
                <a:rPr lang="en-US" altLang="zh-TW" sz="1200" dirty="0">
                  <a:latin typeface="Times New Roman" panose="02020603050405020304" pitchFamily="18" charset="0"/>
                </a:rPr>
                <a:t> monitoring stations</a:t>
              </a:r>
            </a:p>
          </p:txBody>
        </p:sp>
        <p:sp>
          <p:nvSpPr>
            <p:cNvPr id="55" name="橢圓 54"/>
            <p:cNvSpPr/>
            <p:nvPr/>
          </p:nvSpPr>
          <p:spPr>
            <a:xfrm>
              <a:off x="1894820" y="6700877"/>
              <a:ext cx="83169" cy="9389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pic>
        <p:nvPicPr>
          <p:cNvPr id="69" name="Picture 2" descr="EE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19" y="1851149"/>
            <a:ext cx="950384" cy="57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圖片 69"/>
          <p:cNvPicPr>
            <a:picLocks noChangeAspect="1"/>
          </p:cNvPicPr>
          <p:nvPr/>
        </p:nvPicPr>
        <p:blipFill rotWithShape="1">
          <a:blip r:embed="rId6"/>
          <a:srcRect l="6310" t="26020" r="81786" b="66146"/>
          <a:stretch/>
        </p:blipFill>
        <p:spPr>
          <a:xfrm>
            <a:off x="10471959" y="1849859"/>
            <a:ext cx="1594065" cy="589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3" name="组合 29">
            <a:extLst>
              <a:ext uri="{FF2B5EF4-FFF2-40B4-BE49-F238E27FC236}">
                <a16:creationId xmlns:a16="http://schemas.microsoft.com/office/drawing/2014/main" id="{D155FB8B-D49B-48CA-83C3-6E61DA05562C}"/>
              </a:ext>
            </a:extLst>
          </p:cNvPr>
          <p:cNvGrpSpPr/>
          <p:nvPr/>
        </p:nvGrpSpPr>
        <p:grpSpPr>
          <a:xfrm>
            <a:off x="8972551" y="0"/>
            <a:ext cx="3436184" cy="802226"/>
            <a:chOff x="4555084" y="1340770"/>
            <a:chExt cx="4697323" cy="1015929"/>
          </a:xfrm>
        </p:grpSpPr>
        <p:pic>
          <p:nvPicPr>
            <p:cNvPr id="44" name="图片 82">
              <a:extLst>
                <a:ext uri="{FF2B5EF4-FFF2-40B4-BE49-F238E27FC236}">
                  <a16:creationId xmlns:a16="http://schemas.microsoft.com/office/drawing/2014/main" id="{E0476B2C-F2AE-4ACD-BFEF-54A98C7AF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49" y="1662963"/>
              <a:ext cx="958122" cy="346394"/>
            </a:xfrm>
            <a:prstGeom prst="rect">
              <a:avLst/>
            </a:prstGeom>
          </p:spPr>
        </p:pic>
        <p:pic>
          <p:nvPicPr>
            <p:cNvPr id="45" name="图片 83">
              <a:extLst>
                <a:ext uri="{FF2B5EF4-FFF2-40B4-BE49-F238E27FC236}">
                  <a16:creationId xmlns:a16="http://schemas.microsoft.com/office/drawing/2014/main" id="{1FF3C84C-AF28-469B-A999-8FF784F14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155392"/>
              <a:ext cx="3646270" cy="201307"/>
            </a:xfrm>
            <a:prstGeom prst="rect">
              <a:avLst/>
            </a:prstGeom>
          </p:spPr>
        </p:pic>
        <p:sp>
          <p:nvSpPr>
            <p:cNvPr id="46" name="圆角矩形 84">
              <a:extLst>
                <a:ext uri="{FF2B5EF4-FFF2-40B4-BE49-F238E27FC236}">
                  <a16:creationId xmlns:a16="http://schemas.microsoft.com/office/drawing/2014/main" id="{869E74BD-55F4-4108-BE46-EB33477A53B6}"/>
                </a:ext>
              </a:extLst>
            </p:cNvPr>
            <p:cNvSpPr/>
            <p:nvPr/>
          </p:nvSpPr>
          <p:spPr>
            <a:xfrm>
              <a:off x="4555084" y="1340770"/>
              <a:ext cx="4389024" cy="958122"/>
            </a:xfrm>
            <a:prstGeom prst="roundRect">
              <a:avLst>
                <a:gd name="adj" fmla="val 9218"/>
              </a:avLst>
            </a:prstGeom>
            <a:solidFill>
              <a:srgbClr val="0070C0">
                <a:alpha val="15000"/>
              </a:srgbClr>
            </a:soli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8860B39D-8EAA-4815-ACAC-43D4D7A56E2D}"/>
              </a:ext>
            </a:extLst>
          </p:cNvPr>
          <p:cNvSpPr/>
          <p:nvPr/>
        </p:nvSpPr>
        <p:spPr>
          <a:xfrm>
            <a:off x="9331829" y="12894"/>
            <a:ext cx="259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 </a:t>
            </a:r>
          </a:p>
        </p:txBody>
      </p:sp>
      <p:sp>
        <p:nvSpPr>
          <p:cNvPr id="50" name="投影片編號版面配置區 1">
            <a:extLst>
              <a:ext uri="{FF2B5EF4-FFF2-40B4-BE49-F238E27FC236}">
                <a16:creationId xmlns:a16="http://schemas.microsoft.com/office/drawing/2014/main" id="{937745D6-DDF0-4475-BF92-1AE9A7299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4025" y="6418538"/>
            <a:ext cx="2743200" cy="365125"/>
          </a:xfrm>
        </p:spPr>
        <p:txBody>
          <a:bodyPr/>
          <a:lstStyle/>
          <a:p>
            <a:fld id="{1F3D1450-B5C2-4747-8007-908474208F73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F513E385-1AE8-4E35-8DB7-D7DAE9BAD3F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/>
          <a:stretch/>
        </p:blipFill>
        <p:spPr>
          <a:xfrm>
            <a:off x="3169836" y="3311706"/>
            <a:ext cx="3777067" cy="3441568"/>
          </a:xfrm>
          <a:prstGeom prst="rect">
            <a:avLst/>
          </a:prstGeom>
        </p:spPr>
      </p:pic>
      <p:graphicFrame>
        <p:nvGraphicFramePr>
          <p:cNvPr id="63" name="表格 62">
            <a:extLst>
              <a:ext uri="{FF2B5EF4-FFF2-40B4-BE49-F238E27FC236}">
                <a16:creationId xmlns:a16="http://schemas.microsoft.com/office/drawing/2014/main" id="{DEAD72E3-21C0-4E6A-8C71-522BA21EDC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208574"/>
              </p:ext>
            </p:extLst>
          </p:nvPr>
        </p:nvGraphicFramePr>
        <p:xfrm>
          <a:off x="6464270" y="5270596"/>
          <a:ext cx="5601754" cy="13403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18735">
                  <a:extLst>
                    <a:ext uri="{9D8B030D-6E8A-4147-A177-3AD203B41FA5}">
                      <a16:colId xmlns:a16="http://schemas.microsoft.com/office/drawing/2014/main" val="3421302505"/>
                    </a:ext>
                  </a:extLst>
                </a:gridCol>
                <a:gridCol w="1118735">
                  <a:extLst>
                    <a:ext uri="{9D8B030D-6E8A-4147-A177-3AD203B41FA5}">
                      <a16:colId xmlns:a16="http://schemas.microsoft.com/office/drawing/2014/main" val="4212598322"/>
                    </a:ext>
                  </a:extLst>
                </a:gridCol>
                <a:gridCol w="1118735">
                  <a:extLst>
                    <a:ext uri="{9D8B030D-6E8A-4147-A177-3AD203B41FA5}">
                      <a16:colId xmlns:a16="http://schemas.microsoft.com/office/drawing/2014/main" val="955464424"/>
                    </a:ext>
                  </a:extLst>
                </a:gridCol>
                <a:gridCol w="1118735">
                  <a:extLst>
                    <a:ext uri="{9D8B030D-6E8A-4147-A177-3AD203B41FA5}">
                      <a16:colId xmlns:a16="http://schemas.microsoft.com/office/drawing/2014/main" val="1004464214"/>
                    </a:ext>
                  </a:extLst>
                </a:gridCol>
                <a:gridCol w="1126814">
                  <a:extLst>
                    <a:ext uri="{9D8B030D-6E8A-4147-A177-3AD203B41FA5}">
                      <a16:colId xmlns:a16="http://schemas.microsoft.com/office/drawing/2014/main" val="3090096461"/>
                    </a:ext>
                  </a:extLst>
                </a:gridCol>
              </a:tblGrid>
              <a:tr h="4311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Taoyuan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Hsinchu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Yilan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Taichung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02713"/>
                  </a:ext>
                </a:extLst>
              </a:tr>
              <a:tr h="44095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Changhua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Yunlin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Miaoli</a:t>
                      </a:r>
                      <a:endParaRPr lang="zh-TW" altLang="en-US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Nantou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Kaohsiung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486838"/>
                  </a:ext>
                </a:extLst>
              </a:tr>
              <a:tr h="46820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Pingtung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Chiayi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Tainan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Hualien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Taitung</a:t>
                      </a:r>
                      <a:endParaRPr lang="zh-TW" altLang="en-US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756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8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/>
          <p:cNvSpPr/>
          <p:nvPr/>
        </p:nvSpPr>
        <p:spPr>
          <a:xfrm>
            <a:off x="1145746" y="356086"/>
            <a:ext cx="256937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X- Surface / Y-  Satellite</a:t>
            </a:r>
          </a:p>
        </p:txBody>
      </p:sp>
      <p:sp>
        <p:nvSpPr>
          <p:cNvPr id="24" name="圓角矩形 23"/>
          <p:cNvSpPr/>
          <p:nvPr/>
        </p:nvSpPr>
        <p:spPr>
          <a:xfrm>
            <a:off x="9440091" y="5982789"/>
            <a:ext cx="757646" cy="9492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499" y="4983873"/>
            <a:ext cx="2480655" cy="18612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834" y="3301431"/>
            <a:ext cx="2480655" cy="18612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" y="4972989"/>
            <a:ext cx="2480655" cy="18612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32" y="4966743"/>
            <a:ext cx="2480655" cy="1861200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23" y="4986121"/>
            <a:ext cx="2480655" cy="1861200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79" y="4972989"/>
            <a:ext cx="2480655" cy="18612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27" y="2842200"/>
            <a:ext cx="2480655" cy="18612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17" y="2837655"/>
            <a:ext cx="2480655" cy="18612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28" y="1167363"/>
            <a:ext cx="2480655" cy="18612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154" y="1159758"/>
            <a:ext cx="2480655" cy="186120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48" y="1160029"/>
            <a:ext cx="2480655" cy="186120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5" y="2845876"/>
            <a:ext cx="2480655" cy="18612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33" y="2840523"/>
            <a:ext cx="2480655" cy="186120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" y="1168501"/>
            <a:ext cx="2480655" cy="1861200"/>
          </a:xfrm>
          <a:prstGeom prst="rect">
            <a:avLst/>
          </a:prstGeom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33" y="1168501"/>
            <a:ext cx="2480655" cy="1861200"/>
          </a:xfrm>
          <a:prstGeom prst="rect">
            <a:avLst/>
          </a:prstGeom>
        </p:spPr>
      </p:pic>
      <p:sp>
        <p:nvSpPr>
          <p:cNvPr id="91" name="矩形 90"/>
          <p:cNvSpPr/>
          <p:nvPr/>
        </p:nvSpPr>
        <p:spPr>
          <a:xfrm>
            <a:off x="2669078" y="3032293"/>
            <a:ext cx="1892848" cy="1423828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360311" y="3032293"/>
            <a:ext cx="1892848" cy="1423828"/>
          </a:xfrm>
          <a:prstGeom prst="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6" name="群組 55"/>
          <p:cNvGrpSpPr/>
          <p:nvPr/>
        </p:nvGrpSpPr>
        <p:grpSpPr>
          <a:xfrm>
            <a:off x="3793286" y="58140"/>
            <a:ext cx="3747956" cy="557281"/>
            <a:chOff x="5461264" y="37481"/>
            <a:chExt cx="4997275" cy="743040"/>
          </a:xfrm>
        </p:grpSpPr>
        <p:grpSp>
          <p:nvGrpSpPr>
            <p:cNvPr id="57" name="群組 56"/>
            <p:cNvGrpSpPr/>
            <p:nvPr/>
          </p:nvGrpSpPr>
          <p:grpSpPr>
            <a:xfrm>
              <a:off x="5461264" y="65210"/>
              <a:ext cx="4997275" cy="715311"/>
              <a:chOff x="2514699" y="-31511"/>
              <a:chExt cx="5459365" cy="715311"/>
            </a:xfrm>
          </p:grpSpPr>
          <p:cxnSp>
            <p:nvCxnSpPr>
              <p:cNvPr id="59" name="直線接點 58"/>
              <p:cNvCxnSpPr/>
              <p:nvPr/>
            </p:nvCxnSpPr>
            <p:spPr>
              <a:xfrm>
                <a:off x="2578676" y="533363"/>
                <a:ext cx="1542704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文字方塊 59"/>
              <p:cNvSpPr txBox="1"/>
              <p:nvPr/>
            </p:nvSpPr>
            <p:spPr>
              <a:xfrm>
                <a:off x="3884987" y="217358"/>
                <a:ext cx="79802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350" dirty="0">
                    <a:solidFill>
                      <a:srgbClr val="FF7D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0.3</a:t>
                </a:r>
                <a:endParaRPr lang="zh-TW" altLang="en-US" sz="1350" dirty="0">
                  <a:solidFill>
                    <a:srgbClr val="FF7D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5433839" y="226158"/>
                <a:ext cx="798022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350" dirty="0">
                    <a:solidFill>
                      <a:srgbClr val="FF1D1D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0.5</a:t>
                </a:r>
                <a:endParaRPr lang="zh-TW" altLang="en-US" sz="1350" dirty="0">
                  <a:solidFill>
                    <a:srgbClr val="FF1D1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2833272" y="208086"/>
                <a:ext cx="2027573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Modestly</a:t>
                </a:r>
                <a:endParaRPr lang="zh-TW" altLang="en-US" sz="1200" dirty="0">
                  <a:solidFill>
                    <a:srgbClr val="008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4324929" y="208086"/>
                <a:ext cx="1409794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dirty="0">
                    <a:solidFill>
                      <a:srgbClr val="FF7D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Moderately</a:t>
                </a:r>
                <a:endParaRPr lang="zh-TW" altLang="en-US" sz="1200" dirty="0">
                  <a:solidFill>
                    <a:srgbClr val="FF7D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6131872" y="226158"/>
                <a:ext cx="1842192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200" dirty="0">
                    <a:solidFill>
                      <a:srgbClr val="FF1D1D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Highly</a:t>
                </a:r>
                <a:endParaRPr lang="zh-TW" altLang="en-US" sz="1200" dirty="0">
                  <a:solidFill>
                    <a:srgbClr val="FF1D1D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2514699" y="-31511"/>
                <a:ext cx="4742606" cy="715311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cxnSp>
            <p:nvCxnSpPr>
              <p:cNvPr id="66" name="直線接點 65"/>
              <p:cNvCxnSpPr/>
              <p:nvPr/>
            </p:nvCxnSpPr>
            <p:spPr>
              <a:xfrm>
                <a:off x="4121380" y="533363"/>
                <a:ext cx="1542704" cy="0"/>
              </a:xfrm>
              <a:prstGeom prst="line">
                <a:avLst/>
              </a:prstGeom>
              <a:ln w="28575">
                <a:solidFill>
                  <a:srgbClr val="FF7D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接點 66"/>
              <p:cNvCxnSpPr/>
              <p:nvPr/>
            </p:nvCxnSpPr>
            <p:spPr>
              <a:xfrm>
                <a:off x="5664084" y="533363"/>
                <a:ext cx="1542704" cy="0"/>
              </a:xfrm>
              <a:prstGeom prst="line">
                <a:avLst/>
              </a:prstGeom>
              <a:ln w="28575">
                <a:solidFill>
                  <a:srgbClr val="FF1D1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950504" y="37481"/>
              <a:ext cx="1396195" cy="400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350" b="1" u="sng" dirty="0">
                  <a:solidFill>
                    <a:srgbClr val="2F5597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Correlation</a:t>
              </a:r>
              <a:endParaRPr lang="zh-TW" altLang="en-US" sz="1350" b="1" u="sng" dirty="0">
                <a:solidFill>
                  <a:srgbClr val="2F5597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7" name="直線接點 76"/>
          <p:cNvCxnSpPr/>
          <p:nvPr/>
        </p:nvCxnSpPr>
        <p:spPr>
          <a:xfrm>
            <a:off x="9786466" y="3052957"/>
            <a:ext cx="2880" cy="3804912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 flipV="1">
            <a:off x="9763910" y="3026298"/>
            <a:ext cx="2399899" cy="11991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0" y="752313"/>
            <a:ext cx="12192000" cy="6689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29"/>
          <p:cNvGrpSpPr/>
          <p:nvPr/>
        </p:nvGrpSpPr>
        <p:grpSpPr>
          <a:xfrm>
            <a:off x="7117948" y="28221"/>
            <a:ext cx="5354002" cy="802226"/>
            <a:chOff x="4555084" y="1340770"/>
            <a:chExt cx="4697323" cy="1015929"/>
          </a:xfrm>
        </p:grpSpPr>
        <p:pic>
          <p:nvPicPr>
            <p:cNvPr id="49" name="图片 82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49" y="1662963"/>
              <a:ext cx="958122" cy="346394"/>
            </a:xfrm>
            <a:prstGeom prst="rect">
              <a:avLst/>
            </a:prstGeom>
          </p:spPr>
        </p:pic>
        <p:pic>
          <p:nvPicPr>
            <p:cNvPr id="50" name="图片 83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155392"/>
              <a:ext cx="3646270" cy="201307"/>
            </a:xfrm>
            <a:prstGeom prst="rect">
              <a:avLst/>
            </a:prstGeom>
          </p:spPr>
        </p:pic>
        <p:sp>
          <p:nvSpPr>
            <p:cNvPr id="51" name="圆角矩形 84"/>
            <p:cNvSpPr/>
            <p:nvPr/>
          </p:nvSpPr>
          <p:spPr>
            <a:xfrm>
              <a:off x="4555084" y="1340770"/>
              <a:ext cx="4389024" cy="958122"/>
            </a:xfrm>
            <a:prstGeom prst="roundRect">
              <a:avLst>
                <a:gd name="adj" fmla="val 9218"/>
              </a:avLst>
            </a:prstGeom>
            <a:solidFill>
              <a:srgbClr val="0070C0">
                <a:alpha val="15000"/>
              </a:srgbClr>
            </a:soli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7229556" y="49918"/>
            <a:ext cx="6228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NO2_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Correlation</a:t>
            </a:r>
            <a:endParaRPr lang="en-US" altLang="zh-TW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直線接點 70"/>
          <p:cNvCxnSpPr/>
          <p:nvPr/>
        </p:nvCxnSpPr>
        <p:spPr>
          <a:xfrm flipV="1">
            <a:off x="-17294" y="4725070"/>
            <a:ext cx="9806639" cy="634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4869278" y="772340"/>
            <a:ext cx="4712" cy="3953363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矩形 95"/>
          <p:cNvSpPr/>
          <p:nvPr/>
        </p:nvSpPr>
        <p:spPr>
          <a:xfrm>
            <a:off x="-3484" y="743196"/>
            <a:ext cx="1180325" cy="461665"/>
          </a:xfrm>
          <a:prstGeom prst="rect">
            <a:avLst/>
          </a:prstGeom>
          <a:solidFill>
            <a:srgbClr val="7030A0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Northern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4867932" y="756656"/>
            <a:ext cx="988390" cy="461665"/>
          </a:xfrm>
          <a:prstGeom prst="rect">
            <a:avLst/>
          </a:prstGeom>
          <a:solidFill>
            <a:srgbClr val="7030A0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0" y="4711610"/>
            <a:ext cx="1207623" cy="461665"/>
          </a:xfrm>
          <a:prstGeom prst="rect">
            <a:avLst/>
          </a:prstGeom>
          <a:solidFill>
            <a:srgbClr val="7030A0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9816431" y="3052957"/>
            <a:ext cx="995747" cy="461665"/>
          </a:xfrm>
          <a:prstGeom prst="rect">
            <a:avLst/>
          </a:prstGeom>
          <a:solidFill>
            <a:srgbClr val="7030A0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Eastern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336708" y="3025760"/>
            <a:ext cx="1892848" cy="1423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/>
        </p:nvSpPr>
        <p:spPr>
          <a:xfrm>
            <a:off x="5144801" y="5162631"/>
            <a:ext cx="1892848" cy="1423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/>
        </p:nvSpPr>
        <p:spPr>
          <a:xfrm>
            <a:off x="2697621" y="5129643"/>
            <a:ext cx="1892848" cy="1423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/>
        </p:nvSpPr>
        <p:spPr>
          <a:xfrm>
            <a:off x="354810" y="1340086"/>
            <a:ext cx="1892848" cy="1423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/>
        </p:nvSpPr>
        <p:spPr>
          <a:xfrm>
            <a:off x="2687306" y="1359606"/>
            <a:ext cx="1892848" cy="142382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向右箭號 2"/>
          <p:cNvSpPr/>
          <p:nvPr/>
        </p:nvSpPr>
        <p:spPr>
          <a:xfrm rot="16200000">
            <a:off x="1878496" y="3409122"/>
            <a:ext cx="392226" cy="21866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向右箭號 98"/>
          <p:cNvSpPr/>
          <p:nvPr/>
        </p:nvSpPr>
        <p:spPr>
          <a:xfrm rot="16200000">
            <a:off x="8928943" y="1809028"/>
            <a:ext cx="392226" cy="21866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向右箭號 99"/>
          <p:cNvSpPr/>
          <p:nvPr/>
        </p:nvSpPr>
        <p:spPr>
          <a:xfrm rot="16200000">
            <a:off x="8928944" y="3405291"/>
            <a:ext cx="392226" cy="21866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248068" y="794559"/>
            <a:ext cx="2600902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Pixel numbers&gt;&gt; Stations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向右箭號 101"/>
          <p:cNvSpPr/>
          <p:nvPr/>
        </p:nvSpPr>
        <p:spPr>
          <a:xfrm rot="16200000">
            <a:off x="4118207" y="3405291"/>
            <a:ext cx="392226" cy="21866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/>
        </p:nvSpPr>
        <p:spPr>
          <a:xfrm>
            <a:off x="332424" y="5162631"/>
            <a:ext cx="1892848" cy="14238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6E104A-6AE5-4AD7-9BE4-D0FDF340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450-B5C2-4747-8007-908474208F7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45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圓角矩形 23"/>
          <p:cNvSpPr/>
          <p:nvPr/>
        </p:nvSpPr>
        <p:spPr>
          <a:xfrm>
            <a:off x="9348808" y="5982789"/>
            <a:ext cx="848929" cy="9492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572" y="3136900"/>
            <a:ext cx="2466261" cy="18504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353" y="4995310"/>
            <a:ext cx="2466261" cy="18504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37" y="5012656"/>
            <a:ext cx="2466261" cy="18504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776" y="5012656"/>
            <a:ext cx="2466261" cy="18504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8" y="4991113"/>
            <a:ext cx="2466261" cy="18504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037" y="5012656"/>
            <a:ext cx="2466261" cy="18504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85" y="2803660"/>
            <a:ext cx="2466261" cy="1850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78" y="1079222"/>
            <a:ext cx="2466261" cy="18504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77" y="2814646"/>
            <a:ext cx="2466261" cy="18504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332" y="1071561"/>
            <a:ext cx="2466261" cy="18504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07" y="1079222"/>
            <a:ext cx="2466261" cy="18504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03" y="2910455"/>
            <a:ext cx="2466261" cy="18504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1" y="1079301"/>
            <a:ext cx="2466261" cy="18504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3" y="2910455"/>
            <a:ext cx="2466261" cy="18504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70" y="1073176"/>
            <a:ext cx="2466261" cy="1850400"/>
          </a:xfrm>
          <a:prstGeom prst="rect">
            <a:avLst/>
          </a:prstGeom>
        </p:spPr>
      </p:pic>
      <p:cxnSp>
        <p:nvCxnSpPr>
          <p:cNvPr id="71" name="直線接點 70"/>
          <p:cNvCxnSpPr/>
          <p:nvPr/>
        </p:nvCxnSpPr>
        <p:spPr>
          <a:xfrm flipV="1">
            <a:off x="-17294" y="4725070"/>
            <a:ext cx="9806639" cy="634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4855325" y="772340"/>
            <a:ext cx="4712" cy="3953363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 flipH="1">
            <a:off x="9789345" y="2911792"/>
            <a:ext cx="1651" cy="3946077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 flipV="1">
            <a:off x="9763910" y="2940045"/>
            <a:ext cx="2399899" cy="11991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0" y="752313"/>
            <a:ext cx="12192000" cy="6689"/>
          </a:xfrm>
          <a:prstGeom prst="line">
            <a:avLst/>
          </a:prstGeom>
          <a:ln w="38100">
            <a:solidFill>
              <a:srgbClr val="7030A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组合 29"/>
          <p:cNvGrpSpPr/>
          <p:nvPr/>
        </p:nvGrpSpPr>
        <p:grpSpPr>
          <a:xfrm>
            <a:off x="7052292" y="-10723"/>
            <a:ext cx="5522946" cy="802226"/>
            <a:chOff x="4555084" y="1340770"/>
            <a:chExt cx="4697323" cy="1015929"/>
          </a:xfrm>
        </p:grpSpPr>
        <p:pic>
          <p:nvPicPr>
            <p:cNvPr id="49" name="图片 82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49" y="1662963"/>
              <a:ext cx="958122" cy="346394"/>
            </a:xfrm>
            <a:prstGeom prst="rect">
              <a:avLst/>
            </a:prstGeom>
          </p:spPr>
        </p:pic>
        <p:pic>
          <p:nvPicPr>
            <p:cNvPr id="50" name="图片 83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155392"/>
              <a:ext cx="3646270" cy="201307"/>
            </a:xfrm>
            <a:prstGeom prst="rect">
              <a:avLst/>
            </a:prstGeom>
          </p:spPr>
        </p:pic>
        <p:sp>
          <p:nvSpPr>
            <p:cNvPr id="51" name="圆角矩形 84"/>
            <p:cNvSpPr/>
            <p:nvPr/>
          </p:nvSpPr>
          <p:spPr>
            <a:xfrm>
              <a:off x="4555084" y="1340770"/>
              <a:ext cx="4389024" cy="958122"/>
            </a:xfrm>
            <a:prstGeom prst="roundRect">
              <a:avLst>
                <a:gd name="adj" fmla="val 9218"/>
              </a:avLst>
            </a:prstGeom>
            <a:solidFill>
              <a:srgbClr val="0070C0">
                <a:alpha val="15000"/>
              </a:srgbClr>
            </a:soli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7056345" y="76072"/>
            <a:ext cx="6849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NO2_</a:t>
            </a:r>
            <a:r>
              <a:rPr lang="en-US" altLang="zh-TW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Monthly Correlation</a:t>
            </a:r>
            <a:endParaRPr lang="en-US" altLang="zh-TW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-3484" y="743196"/>
            <a:ext cx="1180325" cy="461665"/>
          </a:xfrm>
          <a:prstGeom prst="rect">
            <a:avLst/>
          </a:prstGeom>
          <a:solidFill>
            <a:srgbClr val="7030A0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Northern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573565" y="261404"/>
            <a:ext cx="1897970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  <a:prstDash val="lgDash"/>
          </a:ln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Surface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/ </a:t>
            </a:r>
            <a:r>
              <a:rPr lang="en-US" altLang="zh-TW" b="1" dirty="0">
                <a:solidFill>
                  <a:srgbClr val="FF881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Satellite</a:t>
            </a:r>
          </a:p>
        </p:txBody>
      </p:sp>
      <p:sp>
        <p:nvSpPr>
          <p:cNvPr id="94" name="矩形 93"/>
          <p:cNvSpPr/>
          <p:nvPr/>
        </p:nvSpPr>
        <p:spPr>
          <a:xfrm>
            <a:off x="0" y="4711610"/>
            <a:ext cx="1207623" cy="461665"/>
          </a:xfrm>
          <a:prstGeom prst="rect">
            <a:avLst/>
          </a:prstGeom>
          <a:solidFill>
            <a:srgbClr val="7030A0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9805316" y="2940045"/>
            <a:ext cx="995747" cy="461665"/>
          </a:xfrm>
          <a:prstGeom prst="rect">
            <a:avLst/>
          </a:prstGeom>
          <a:solidFill>
            <a:srgbClr val="7030A0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Eastern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781594" y="3055125"/>
            <a:ext cx="1892848" cy="1423828"/>
          </a:xfrm>
          <a:prstGeom prst="rect">
            <a:avLst/>
          </a:prstGeom>
          <a:solidFill>
            <a:schemeClr val="accent2">
              <a:lumMod val="20000"/>
              <a:lumOff val="80000"/>
              <a:alpha val="31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/>
        </p:nvSpPr>
        <p:spPr>
          <a:xfrm>
            <a:off x="10138085" y="5111947"/>
            <a:ext cx="1892848" cy="14238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/>
        </p:nvSpPr>
        <p:spPr>
          <a:xfrm>
            <a:off x="4853979" y="756656"/>
            <a:ext cx="988390" cy="461665"/>
          </a:xfrm>
          <a:prstGeom prst="rect">
            <a:avLst/>
          </a:prstGeom>
          <a:solidFill>
            <a:srgbClr val="7030A0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字方塊 68"/>
          <p:cNvSpPr txBox="1"/>
          <p:nvPr/>
        </p:nvSpPr>
        <p:spPr>
          <a:xfrm>
            <a:off x="2374985" y="4656219"/>
            <a:ext cx="3147565" cy="369332"/>
          </a:xfrm>
          <a:prstGeom prst="rect">
            <a:avLst/>
          </a:prstGeom>
          <a:solidFill>
            <a:srgbClr val="FF0000">
              <a:alpha val="8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S-South&gt;Central&gt; North/East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1235467" y="800925"/>
            <a:ext cx="3632881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S-/M-: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Spring/Winter&gt;Fall&gt; Summer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文字方塊 72"/>
          <p:cNvSpPr txBox="1"/>
          <p:nvPr/>
        </p:nvSpPr>
        <p:spPr>
          <a:xfrm>
            <a:off x="2728644" y="1687668"/>
            <a:ext cx="1909262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concentration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118777" y="90742"/>
            <a:ext cx="2310120" cy="584775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en-US" altLang="zh-TW" sz="1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M-: Monthly Variability</a:t>
            </a:r>
          </a:p>
          <a:p>
            <a:r>
              <a:rPr lang="en-US" altLang="zh-TW" sz="1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S-: Seasonal Variability</a:t>
            </a:r>
          </a:p>
        </p:txBody>
      </p:sp>
      <p:sp>
        <p:nvSpPr>
          <p:cNvPr id="75" name="文字方塊 74"/>
          <p:cNvSpPr txBox="1"/>
          <p:nvPr/>
        </p:nvSpPr>
        <p:spPr>
          <a:xfrm>
            <a:off x="5894977" y="4622942"/>
            <a:ext cx="3674099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S-/M-: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Winter/Fall&gt;Spring&gt; Summer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10129878" y="3754621"/>
            <a:ext cx="1909262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concentration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10121671" y="5807794"/>
            <a:ext cx="1909262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concentration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311670" y="3055109"/>
            <a:ext cx="1807107" cy="1423828"/>
          </a:xfrm>
          <a:prstGeom prst="rect">
            <a:avLst/>
          </a:prstGeom>
          <a:solidFill>
            <a:schemeClr val="accent2">
              <a:lumMod val="20000"/>
              <a:lumOff val="80000"/>
              <a:alpha val="31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投影片編號版面配置區 16">
            <a:extLst>
              <a:ext uri="{FF2B5EF4-FFF2-40B4-BE49-F238E27FC236}">
                <a16:creationId xmlns:a16="http://schemas.microsoft.com/office/drawing/2014/main" id="{2A56BBEB-DBC1-4947-B1F9-1AA1B639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450-B5C2-4747-8007-908474208F7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690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群組 117">
            <a:extLst>
              <a:ext uri="{FF2B5EF4-FFF2-40B4-BE49-F238E27FC236}">
                <a16:creationId xmlns:a16="http://schemas.microsoft.com/office/drawing/2014/main" id="{58286611-D326-42C9-9609-B5D2CAB7EBEE}"/>
              </a:ext>
            </a:extLst>
          </p:cNvPr>
          <p:cNvGrpSpPr/>
          <p:nvPr/>
        </p:nvGrpSpPr>
        <p:grpSpPr>
          <a:xfrm>
            <a:off x="6988532" y="3250804"/>
            <a:ext cx="2685800" cy="2431436"/>
            <a:chOff x="-527968" y="3827170"/>
            <a:chExt cx="3621526" cy="3347721"/>
          </a:xfrm>
        </p:grpSpPr>
        <p:pic>
          <p:nvPicPr>
            <p:cNvPr id="119" name="圖片 118">
              <a:extLst>
                <a:ext uri="{FF2B5EF4-FFF2-40B4-BE49-F238E27FC236}">
                  <a16:creationId xmlns:a16="http://schemas.microsoft.com/office/drawing/2014/main" id="{1CBD20FD-4B50-40BF-84F9-6EA945D067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08" r="49600"/>
            <a:stretch/>
          </p:blipFill>
          <p:spPr>
            <a:xfrm>
              <a:off x="-527968" y="3827170"/>
              <a:ext cx="3621526" cy="3347721"/>
            </a:xfrm>
            <a:prstGeom prst="rect">
              <a:avLst/>
            </a:prstGeom>
          </p:spPr>
        </p:pic>
        <p:sp>
          <p:nvSpPr>
            <p:cNvPr id="120" name="向右箭號 23">
              <a:extLst>
                <a:ext uri="{FF2B5EF4-FFF2-40B4-BE49-F238E27FC236}">
                  <a16:creationId xmlns:a16="http://schemas.microsoft.com/office/drawing/2014/main" id="{E837CF74-5575-4212-B5FC-A2C273033936}"/>
                </a:ext>
              </a:extLst>
            </p:cNvPr>
            <p:cNvSpPr/>
            <p:nvPr/>
          </p:nvSpPr>
          <p:spPr>
            <a:xfrm rot="5400000">
              <a:off x="1873873" y="4590072"/>
              <a:ext cx="392226" cy="218661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2" name="向右箭號 30">
              <a:extLst>
                <a:ext uri="{FF2B5EF4-FFF2-40B4-BE49-F238E27FC236}">
                  <a16:creationId xmlns:a16="http://schemas.microsoft.com/office/drawing/2014/main" id="{495F16E1-5089-4F1D-8EA7-710C7C391DFF}"/>
                </a:ext>
              </a:extLst>
            </p:cNvPr>
            <p:cNvSpPr/>
            <p:nvPr/>
          </p:nvSpPr>
          <p:spPr>
            <a:xfrm rot="16200000">
              <a:off x="1873873" y="5785271"/>
              <a:ext cx="392226" cy="218661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6" name="群組 145">
            <a:extLst>
              <a:ext uri="{FF2B5EF4-FFF2-40B4-BE49-F238E27FC236}">
                <a16:creationId xmlns:a16="http://schemas.microsoft.com/office/drawing/2014/main" id="{4E7B3C83-A070-43EB-A9EE-EE7E8CAAC750}"/>
              </a:ext>
            </a:extLst>
          </p:cNvPr>
          <p:cNvGrpSpPr/>
          <p:nvPr/>
        </p:nvGrpSpPr>
        <p:grpSpPr>
          <a:xfrm>
            <a:off x="10234901" y="3296757"/>
            <a:ext cx="2149147" cy="2340374"/>
            <a:chOff x="9191537" y="1924"/>
            <a:chExt cx="3173379" cy="3565896"/>
          </a:xfrm>
        </p:grpSpPr>
        <p:pic>
          <p:nvPicPr>
            <p:cNvPr id="147" name="圖片 146">
              <a:extLst>
                <a:ext uri="{FF2B5EF4-FFF2-40B4-BE49-F238E27FC236}">
                  <a16:creationId xmlns:a16="http://schemas.microsoft.com/office/drawing/2014/main" id="{4D33DDCB-4C29-4342-8551-D3F644DEE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49" t="9952" r="50003"/>
            <a:stretch/>
          </p:blipFill>
          <p:spPr>
            <a:xfrm>
              <a:off x="9191537" y="1924"/>
              <a:ext cx="3173379" cy="3565896"/>
            </a:xfrm>
            <a:prstGeom prst="rect">
              <a:avLst/>
            </a:prstGeom>
          </p:spPr>
        </p:pic>
        <p:sp>
          <p:nvSpPr>
            <p:cNvPr id="149" name="向右箭號 12">
              <a:extLst>
                <a:ext uri="{FF2B5EF4-FFF2-40B4-BE49-F238E27FC236}">
                  <a16:creationId xmlns:a16="http://schemas.microsoft.com/office/drawing/2014/main" id="{255B964E-7C48-43C8-A386-9AB07373C7C0}"/>
                </a:ext>
              </a:extLst>
            </p:cNvPr>
            <p:cNvSpPr/>
            <p:nvPr/>
          </p:nvSpPr>
          <p:spPr>
            <a:xfrm rot="7649178">
              <a:off x="11280691" y="1012237"/>
              <a:ext cx="392226" cy="218661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21BD8E37-3632-49E0-BF21-3C2F8BA8EC6A}"/>
              </a:ext>
            </a:extLst>
          </p:cNvPr>
          <p:cNvGrpSpPr/>
          <p:nvPr/>
        </p:nvGrpSpPr>
        <p:grpSpPr>
          <a:xfrm>
            <a:off x="9028075" y="270757"/>
            <a:ext cx="2140564" cy="2029849"/>
            <a:chOff x="3082578" y="3620495"/>
            <a:chExt cx="2853765" cy="2763400"/>
          </a:xfrm>
        </p:grpSpPr>
        <p:pic>
          <p:nvPicPr>
            <p:cNvPr id="135" name="圖片 134">
              <a:extLst>
                <a:ext uri="{FF2B5EF4-FFF2-40B4-BE49-F238E27FC236}">
                  <a16:creationId xmlns:a16="http://schemas.microsoft.com/office/drawing/2014/main" id="{88C52343-96F1-4A41-A82E-8DC370A6ED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54" t="7464" r="6631" b="15775"/>
            <a:stretch/>
          </p:blipFill>
          <p:spPr>
            <a:xfrm>
              <a:off x="3082578" y="3620495"/>
              <a:ext cx="2853765" cy="2763400"/>
            </a:xfrm>
            <a:prstGeom prst="rect">
              <a:avLst/>
            </a:prstGeom>
          </p:spPr>
        </p:pic>
        <p:sp>
          <p:nvSpPr>
            <p:cNvPr id="137" name="向右箭號 15">
              <a:extLst>
                <a:ext uri="{FF2B5EF4-FFF2-40B4-BE49-F238E27FC236}">
                  <a16:creationId xmlns:a16="http://schemas.microsoft.com/office/drawing/2014/main" id="{C31AB211-542B-4C28-AD8C-89123B25330C}"/>
                </a:ext>
              </a:extLst>
            </p:cNvPr>
            <p:cNvSpPr/>
            <p:nvPr/>
          </p:nvSpPr>
          <p:spPr>
            <a:xfrm rot="5400000">
              <a:off x="4106495" y="4346074"/>
              <a:ext cx="392226" cy="218661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9" name="向右箭號 23">
              <a:extLst>
                <a:ext uri="{FF2B5EF4-FFF2-40B4-BE49-F238E27FC236}">
                  <a16:creationId xmlns:a16="http://schemas.microsoft.com/office/drawing/2014/main" id="{69FC9F14-4886-4DB1-ABCF-6DA440987C6F}"/>
                </a:ext>
              </a:extLst>
            </p:cNvPr>
            <p:cNvSpPr/>
            <p:nvPr/>
          </p:nvSpPr>
          <p:spPr>
            <a:xfrm rot="16200000">
              <a:off x="4055702" y="5645772"/>
              <a:ext cx="392226" cy="218661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0" name="群組 139">
            <a:extLst>
              <a:ext uri="{FF2B5EF4-FFF2-40B4-BE49-F238E27FC236}">
                <a16:creationId xmlns:a16="http://schemas.microsoft.com/office/drawing/2014/main" id="{F2BE2225-CE38-4702-B0FE-E4B0AC0B2483}"/>
              </a:ext>
            </a:extLst>
          </p:cNvPr>
          <p:cNvGrpSpPr/>
          <p:nvPr/>
        </p:nvGrpSpPr>
        <p:grpSpPr>
          <a:xfrm>
            <a:off x="10344149" y="1449860"/>
            <a:ext cx="2164955" cy="1901546"/>
            <a:chOff x="97645" y="3764949"/>
            <a:chExt cx="2983078" cy="2636117"/>
          </a:xfrm>
        </p:grpSpPr>
        <p:pic>
          <p:nvPicPr>
            <p:cNvPr id="141" name="圖片 140">
              <a:extLst>
                <a:ext uri="{FF2B5EF4-FFF2-40B4-BE49-F238E27FC236}">
                  <a16:creationId xmlns:a16="http://schemas.microsoft.com/office/drawing/2014/main" id="{F2192249-F94C-4911-96DC-2391E0C54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4" t="11476" r="46372" b="15298"/>
            <a:stretch/>
          </p:blipFill>
          <p:spPr>
            <a:xfrm>
              <a:off x="97645" y="3764949"/>
              <a:ext cx="2983078" cy="2636117"/>
            </a:xfrm>
            <a:prstGeom prst="rect">
              <a:avLst/>
            </a:prstGeom>
          </p:spPr>
        </p:pic>
        <p:sp>
          <p:nvSpPr>
            <p:cNvPr id="142" name="向右箭號 14">
              <a:extLst>
                <a:ext uri="{FF2B5EF4-FFF2-40B4-BE49-F238E27FC236}">
                  <a16:creationId xmlns:a16="http://schemas.microsoft.com/office/drawing/2014/main" id="{676A2E27-F2A6-483E-962D-1F8DB1EEAE94}"/>
                </a:ext>
              </a:extLst>
            </p:cNvPr>
            <p:cNvSpPr/>
            <p:nvPr/>
          </p:nvSpPr>
          <p:spPr>
            <a:xfrm rot="5400000">
              <a:off x="1782227" y="4305658"/>
              <a:ext cx="392226" cy="218661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4" name="向右箭號 22">
              <a:extLst>
                <a:ext uri="{FF2B5EF4-FFF2-40B4-BE49-F238E27FC236}">
                  <a16:creationId xmlns:a16="http://schemas.microsoft.com/office/drawing/2014/main" id="{09592DD8-32AE-4A23-B788-B05C9A04772D}"/>
                </a:ext>
              </a:extLst>
            </p:cNvPr>
            <p:cNvSpPr/>
            <p:nvPr/>
          </p:nvSpPr>
          <p:spPr>
            <a:xfrm rot="16200000">
              <a:off x="1806518" y="5645772"/>
              <a:ext cx="392226" cy="218661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28" y="354242"/>
            <a:ext cx="4473431" cy="3356352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97"/>
          <a:stretch/>
        </p:blipFill>
        <p:spPr>
          <a:xfrm>
            <a:off x="-123018" y="346649"/>
            <a:ext cx="3547551" cy="335631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64653" y="3727900"/>
            <a:ext cx="6134016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county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monthly correlation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in daily correlation. </a:t>
            </a:r>
            <a:endParaRPr lang="zh-TW" altLang="en-US" sz="24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B1B7A0B-0170-4DA2-A345-B9CC895BB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450-B5C2-4747-8007-908474208F73}" type="slidenum">
              <a:rPr lang="zh-TW" altLang="en-US" smtClean="0"/>
              <a:t>5</a:t>
            </a:fld>
            <a:endParaRPr lang="zh-TW" altLang="en-US"/>
          </a:p>
        </p:txBody>
      </p: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161D280D-D920-4961-AB93-4B80FD3E3041}"/>
              </a:ext>
            </a:extLst>
          </p:cNvPr>
          <p:cNvGrpSpPr/>
          <p:nvPr/>
        </p:nvGrpSpPr>
        <p:grpSpPr>
          <a:xfrm>
            <a:off x="0" y="4593149"/>
            <a:ext cx="6551395" cy="3490111"/>
            <a:chOff x="939315" y="214700"/>
            <a:chExt cx="10564070" cy="6779779"/>
          </a:xfrm>
        </p:grpSpPr>
        <p:grpSp>
          <p:nvGrpSpPr>
            <p:cNvPr id="61" name="群組 60">
              <a:extLst>
                <a:ext uri="{FF2B5EF4-FFF2-40B4-BE49-F238E27FC236}">
                  <a16:creationId xmlns:a16="http://schemas.microsoft.com/office/drawing/2014/main" id="{E3544543-E091-4F06-AA7D-4F3622F7EFE2}"/>
                </a:ext>
              </a:extLst>
            </p:cNvPr>
            <p:cNvGrpSpPr/>
            <p:nvPr/>
          </p:nvGrpSpPr>
          <p:grpSpPr>
            <a:xfrm>
              <a:off x="939315" y="814246"/>
              <a:ext cx="10564070" cy="6180233"/>
              <a:chOff x="1441627" y="1330453"/>
              <a:chExt cx="9490773" cy="5391017"/>
            </a:xfrm>
          </p:grpSpPr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10BDE384-5369-495A-B597-ADF69860129C}"/>
                  </a:ext>
                </a:extLst>
              </p:cNvPr>
              <p:cNvSpPr/>
              <p:nvPr/>
            </p:nvSpPr>
            <p:spPr>
              <a:xfrm>
                <a:off x="1867185" y="2023216"/>
                <a:ext cx="752983" cy="2281470"/>
              </a:xfrm>
              <a:prstGeom prst="rect">
                <a:avLst/>
              </a:prstGeom>
              <a:solidFill>
                <a:srgbClr val="FDF4ED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9" name="手繪多邊形 27">
                <a:extLst>
                  <a:ext uri="{FF2B5EF4-FFF2-40B4-BE49-F238E27FC236}">
                    <a16:creationId xmlns:a16="http://schemas.microsoft.com/office/drawing/2014/main" id="{7C201578-7B31-4D8A-AA40-E3F3C8647FE1}"/>
                  </a:ext>
                </a:extLst>
              </p:cNvPr>
              <p:cNvSpPr/>
              <p:nvPr/>
            </p:nvSpPr>
            <p:spPr>
              <a:xfrm>
                <a:off x="4759537" y="2011838"/>
                <a:ext cx="2607403" cy="4709632"/>
              </a:xfrm>
              <a:custGeom>
                <a:avLst/>
                <a:gdLst>
                  <a:gd name="connsiteX0" fmla="*/ 30727 w 960383"/>
                  <a:gd name="connsiteY0" fmla="*/ 0 h 2415540"/>
                  <a:gd name="connsiteX1" fmla="*/ 114547 w 960383"/>
                  <a:gd name="connsiteY1" fmla="*/ 251460 h 2415540"/>
                  <a:gd name="connsiteX2" fmla="*/ 960367 w 960383"/>
                  <a:gd name="connsiteY2" fmla="*/ 1120140 h 2415540"/>
                  <a:gd name="connsiteX3" fmla="*/ 137407 w 960383"/>
                  <a:gd name="connsiteY3" fmla="*/ 2042160 h 2415540"/>
                  <a:gd name="connsiteX4" fmla="*/ 30727 w 960383"/>
                  <a:gd name="connsiteY4" fmla="*/ 2415540 h 241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383" h="2415540">
                    <a:moveTo>
                      <a:pt x="30727" y="0"/>
                    </a:moveTo>
                    <a:cubicBezTo>
                      <a:pt x="-4833" y="32385"/>
                      <a:pt x="-40393" y="64770"/>
                      <a:pt x="114547" y="251460"/>
                    </a:cubicBezTo>
                    <a:cubicBezTo>
                      <a:pt x="269487" y="438150"/>
                      <a:pt x="956557" y="821690"/>
                      <a:pt x="960367" y="1120140"/>
                    </a:cubicBezTo>
                    <a:cubicBezTo>
                      <a:pt x="964177" y="1418590"/>
                      <a:pt x="292347" y="1826260"/>
                      <a:pt x="137407" y="2042160"/>
                    </a:cubicBezTo>
                    <a:cubicBezTo>
                      <a:pt x="-17533" y="2258060"/>
                      <a:pt x="6597" y="2336800"/>
                      <a:pt x="30727" y="2415540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  <a:alpha val="44000"/>
                </a:schemeClr>
              </a:solidFill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24043225-F4C7-46EB-8BAF-0A5716205364}"/>
                  </a:ext>
                </a:extLst>
              </p:cNvPr>
              <p:cNvSpPr/>
              <p:nvPr/>
            </p:nvSpPr>
            <p:spPr>
              <a:xfrm rot="5400000">
                <a:off x="4538361" y="1766232"/>
                <a:ext cx="568572" cy="4102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26F3E74F-DCE1-48CE-89FD-727D5977336D}"/>
                  </a:ext>
                </a:extLst>
              </p:cNvPr>
              <p:cNvSpPr/>
              <p:nvPr/>
            </p:nvSpPr>
            <p:spPr>
              <a:xfrm>
                <a:off x="7762052" y="2006381"/>
                <a:ext cx="909520" cy="2281470"/>
              </a:xfrm>
              <a:prstGeom prst="rect">
                <a:avLst/>
              </a:prstGeom>
              <a:solidFill>
                <a:srgbClr val="FDF4ED"/>
              </a:solidFill>
              <a:ln w="38100">
                <a:solidFill>
                  <a:srgbClr val="F8CBA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cxnSp>
            <p:nvCxnSpPr>
              <p:cNvPr id="72" name="直線單箭頭接點 71">
                <a:extLst>
                  <a:ext uri="{FF2B5EF4-FFF2-40B4-BE49-F238E27FC236}">
                    <a16:creationId xmlns:a16="http://schemas.microsoft.com/office/drawing/2014/main" id="{CF0D976E-59AB-417B-A820-49C02093A504}"/>
                  </a:ext>
                </a:extLst>
              </p:cNvPr>
              <p:cNvCxnSpPr/>
              <p:nvPr/>
            </p:nvCxnSpPr>
            <p:spPr>
              <a:xfrm flipH="1" flipV="1">
                <a:off x="7748117" y="1996196"/>
                <a:ext cx="6791" cy="2301843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手繪多邊形 22">
                <a:extLst>
                  <a:ext uri="{FF2B5EF4-FFF2-40B4-BE49-F238E27FC236}">
                    <a16:creationId xmlns:a16="http://schemas.microsoft.com/office/drawing/2014/main" id="{6B23913F-0795-4365-8B72-2F3CD461473F}"/>
                  </a:ext>
                </a:extLst>
              </p:cNvPr>
              <p:cNvSpPr/>
              <p:nvPr/>
            </p:nvSpPr>
            <p:spPr>
              <a:xfrm>
                <a:off x="2553429" y="1900690"/>
                <a:ext cx="1915135" cy="2558420"/>
              </a:xfrm>
              <a:custGeom>
                <a:avLst/>
                <a:gdLst>
                  <a:gd name="connsiteX0" fmla="*/ 30727 w 960383"/>
                  <a:gd name="connsiteY0" fmla="*/ 0 h 2415540"/>
                  <a:gd name="connsiteX1" fmla="*/ 114547 w 960383"/>
                  <a:gd name="connsiteY1" fmla="*/ 251460 h 2415540"/>
                  <a:gd name="connsiteX2" fmla="*/ 960367 w 960383"/>
                  <a:gd name="connsiteY2" fmla="*/ 1120140 h 2415540"/>
                  <a:gd name="connsiteX3" fmla="*/ 137407 w 960383"/>
                  <a:gd name="connsiteY3" fmla="*/ 2042160 h 2415540"/>
                  <a:gd name="connsiteX4" fmla="*/ 30727 w 960383"/>
                  <a:gd name="connsiteY4" fmla="*/ 2415540 h 241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0383" h="2415540">
                    <a:moveTo>
                      <a:pt x="30727" y="0"/>
                    </a:moveTo>
                    <a:cubicBezTo>
                      <a:pt x="-4833" y="32385"/>
                      <a:pt x="-40393" y="64770"/>
                      <a:pt x="114547" y="251460"/>
                    </a:cubicBezTo>
                    <a:cubicBezTo>
                      <a:pt x="269487" y="438150"/>
                      <a:pt x="956557" y="821690"/>
                      <a:pt x="960367" y="1120140"/>
                    </a:cubicBezTo>
                    <a:cubicBezTo>
                      <a:pt x="964177" y="1418590"/>
                      <a:pt x="292347" y="1826260"/>
                      <a:pt x="137407" y="2042160"/>
                    </a:cubicBezTo>
                    <a:cubicBezTo>
                      <a:pt x="-17533" y="2258060"/>
                      <a:pt x="6597" y="2336800"/>
                      <a:pt x="30727" y="2415540"/>
                    </a:cubicBezTo>
                  </a:path>
                </a:pathLst>
              </a:custGeom>
              <a:solidFill>
                <a:schemeClr val="accent2">
                  <a:lumMod val="20000"/>
                  <a:lumOff val="80000"/>
                  <a:alpha val="44000"/>
                </a:schemeClr>
              </a:solidFill>
              <a:ln w="28575"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4" name="矩形 73">
                <a:extLst>
                  <a:ext uri="{FF2B5EF4-FFF2-40B4-BE49-F238E27FC236}">
                    <a16:creationId xmlns:a16="http://schemas.microsoft.com/office/drawing/2014/main" id="{A0FCC24F-E987-4F03-A9CC-3DF268B0D301}"/>
                  </a:ext>
                </a:extLst>
              </p:cNvPr>
              <p:cNvSpPr/>
              <p:nvPr/>
            </p:nvSpPr>
            <p:spPr>
              <a:xfrm>
                <a:off x="2541414" y="1823260"/>
                <a:ext cx="125253" cy="200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5" name="矩形 74">
                <a:extLst>
                  <a:ext uri="{FF2B5EF4-FFF2-40B4-BE49-F238E27FC236}">
                    <a16:creationId xmlns:a16="http://schemas.microsoft.com/office/drawing/2014/main" id="{39BA3A41-5E18-4B5D-8ECE-8BB6E716B6C8}"/>
                  </a:ext>
                </a:extLst>
              </p:cNvPr>
              <p:cNvSpPr/>
              <p:nvPr/>
            </p:nvSpPr>
            <p:spPr>
              <a:xfrm>
                <a:off x="2420357" y="4284457"/>
                <a:ext cx="300038" cy="200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cxnSp>
            <p:nvCxnSpPr>
              <p:cNvPr id="76" name="直線單箭頭接點 75">
                <a:extLst>
                  <a:ext uri="{FF2B5EF4-FFF2-40B4-BE49-F238E27FC236}">
                    <a16:creationId xmlns:a16="http://schemas.microsoft.com/office/drawing/2014/main" id="{A24CB569-8269-4EAB-88A2-7976609814DF}"/>
                  </a:ext>
                </a:extLst>
              </p:cNvPr>
              <p:cNvCxnSpPr/>
              <p:nvPr/>
            </p:nvCxnSpPr>
            <p:spPr>
              <a:xfrm flipH="1" flipV="1">
                <a:off x="1876942" y="1996196"/>
                <a:ext cx="6791" cy="2301843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465C3258-AC2E-4B4E-9DE1-6A3EDF0DDD48}"/>
                  </a:ext>
                </a:extLst>
              </p:cNvPr>
              <p:cNvSpPr/>
              <p:nvPr/>
            </p:nvSpPr>
            <p:spPr>
              <a:xfrm rot="5565458">
                <a:off x="4604634" y="2915413"/>
                <a:ext cx="300038" cy="2000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8" name="矩形 77">
                <a:extLst>
                  <a:ext uri="{FF2B5EF4-FFF2-40B4-BE49-F238E27FC236}">
                    <a16:creationId xmlns:a16="http://schemas.microsoft.com/office/drawing/2014/main" id="{B87FFD32-FBCB-44C8-9678-95B4B4FD32E2}"/>
                  </a:ext>
                </a:extLst>
              </p:cNvPr>
              <p:cNvSpPr/>
              <p:nvPr/>
            </p:nvSpPr>
            <p:spPr>
              <a:xfrm rot="5400000">
                <a:off x="6673189" y="1801534"/>
                <a:ext cx="1776286" cy="6742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cxnSp>
            <p:nvCxnSpPr>
              <p:cNvPr id="79" name="直線單箭頭接點 78">
                <a:extLst>
                  <a:ext uri="{FF2B5EF4-FFF2-40B4-BE49-F238E27FC236}">
                    <a16:creationId xmlns:a16="http://schemas.microsoft.com/office/drawing/2014/main" id="{FBA8FB3D-4642-466B-A5BC-D16D9D3D4F73}"/>
                  </a:ext>
                </a:extLst>
              </p:cNvPr>
              <p:cNvCxnSpPr/>
              <p:nvPr/>
            </p:nvCxnSpPr>
            <p:spPr>
              <a:xfrm flipV="1">
                <a:off x="1869798" y="4277667"/>
                <a:ext cx="2749992" cy="67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線單箭頭接點 79">
                <a:extLst>
                  <a:ext uri="{FF2B5EF4-FFF2-40B4-BE49-F238E27FC236}">
                    <a16:creationId xmlns:a16="http://schemas.microsoft.com/office/drawing/2014/main" id="{89B83E6F-BB92-4A10-B5DC-8DB07DBDEDAF}"/>
                  </a:ext>
                </a:extLst>
              </p:cNvPr>
              <p:cNvCxnSpPr/>
              <p:nvPr/>
            </p:nvCxnSpPr>
            <p:spPr>
              <a:xfrm flipV="1">
                <a:off x="4808781" y="4277667"/>
                <a:ext cx="2749992" cy="67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單箭頭接點 80">
                <a:extLst>
                  <a:ext uri="{FF2B5EF4-FFF2-40B4-BE49-F238E27FC236}">
                    <a16:creationId xmlns:a16="http://schemas.microsoft.com/office/drawing/2014/main" id="{6F89EF15-BCE8-4030-A8D2-C5E373A9CB84}"/>
                  </a:ext>
                </a:extLst>
              </p:cNvPr>
              <p:cNvCxnSpPr/>
              <p:nvPr/>
            </p:nvCxnSpPr>
            <p:spPr>
              <a:xfrm flipH="1" flipV="1">
                <a:off x="4815925" y="1996196"/>
                <a:ext cx="6791" cy="2301843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F25CE2B9-AEB5-4AC0-93D2-8A3BCF72C55F}"/>
                  </a:ext>
                </a:extLst>
              </p:cNvPr>
              <p:cNvSpPr txBox="1"/>
              <p:nvPr/>
            </p:nvSpPr>
            <p:spPr>
              <a:xfrm>
                <a:off x="1441627" y="1594750"/>
                <a:ext cx="867466" cy="443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100" b="1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Height</a:t>
                </a:r>
                <a:endParaRPr lang="zh-TW" altLang="en-US" sz="11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9DA0CBA8-A963-41AD-91CB-CE7EB8EC5461}"/>
                  </a:ext>
                </a:extLst>
              </p:cNvPr>
              <p:cNvSpPr txBox="1"/>
              <p:nvPr/>
            </p:nvSpPr>
            <p:spPr>
              <a:xfrm>
                <a:off x="10128768" y="4290981"/>
                <a:ext cx="758183" cy="443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100" b="1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East</a:t>
                </a:r>
                <a:endParaRPr lang="zh-TW" altLang="en-US" sz="11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5D4E84C9-542D-44BB-AE79-83B64292D44F}"/>
                  </a:ext>
                </a:extLst>
              </p:cNvPr>
              <p:cNvSpPr txBox="1"/>
              <p:nvPr/>
            </p:nvSpPr>
            <p:spPr>
              <a:xfrm>
                <a:off x="1524002" y="4290981"/>
                <a:ext cx="712182" cy="443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100" b="1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West</a:t>
                </a:r>
                <a:endParaRPr lang="zh-TW" altLang="en-US" sz="11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圓柱 39">
                <a:extLst>
                  <a:ext uri="{FF2B5EF4-FFF2-40B4-BE49-F238E27FC236}">
                    <a16:creationId xmlns:a16="http://schemas.microsoft.com/office/drawing/2014/main" id="{BB98CBA8-F5D2-44D9-8CFC-FEEE008C446B}"/>
                  </a:ext>
                </a:extLst>
              </p:cNvPr>
              <p:cNvSpPr/>
              <p:nvPr/>
            </p:nvSpPr>
            <p:spPr>
              <a:xfrm>
                <a:off x="2201624" y="1907480"/>
                <a:ext cx="359210" cy="2376978"/>
              </a:xfrm>
              <a:prstGeom prst="can">
                <a:avLst>
                  <a:gd name="adj" fmla="val 21226"/>
                </a:avLst>
              </a:prstGeom>
              <a:solidFill>
                <a:srgbClr val="F8F896">
                  <a:alpha val="25000"/>
                </a:srgb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6" name="圓柱 42">
                <a:extLst>
                  <a:ext uri="{FF2B5EF4-FFF2-40B4-BE49-F238E27FC236}">
                    <a16:creationId xmlns:a16="http://schemas.microsoft.com/office/drawing/2014/main" id="{BE6426B7-EA8E-4C37-9307-30EAD5EA5BE5}"/>
                  </a:ext>
                </a:extLst>
              </p:cNvPr>
              <p:cNvSpPr/>
              <p:nvPr/>
            </p:nvSpPr>
            <p:spPr>
              <a:xfrm>
                <a:off x="3442211" y="1900689"/>
                <a:ext cx="359209" cy="2376978"/>
              </a:xfrm>
              <a:prstGeom prst="can">
                <a:avLst>
                  <a:gd name="adj" fmla="val 21226"/>
                </a:avLst>
              </a:prstGeom>
              <a:solidFill>
                <a:srgbClr val="F8F896">
                  <a:alpha val="25000"/>
                </a:srgb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7" name="圓柱 43">
                <a:extLst>
                  <a:ext uri="{FF2B5EF4-FFF2-40B4-BE49-F238E27FC236}">
                    <a16:creationId xmlns:a16="http://schemas.microsoft.com/office/drawing/2014/main" id="{E5DBD9CD-1D91-4014-B12A-4A1D5BF9100E}"/>
                  </a:ext>
                </a:extLst>
              </p:cNvPr>
              <p:cNvSpPr/>
              <p:nvPr/>
            </p:nvSpPr>
            <p:spPr>
              <a:xfrm>
                <a:off x="5192267" y="1909175"/>
                <a:ext cx="359210" cy="2376978"/>
              </a:xfrm>
              <a:prstGeom prst="can">
                <a:avLst>
                  <a:gd name="adj" fmla="val 21226"/>
                </a:avLst>
              </a:prstGeom>
              <a:solidFill>
                <a:srgbClr val="F8F896">
                  <a:alpha val="25000"/>
                </a:srgb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8" name="圓柱 44">
                <a:extLst>
                  <a:ext uri="{FF2B5EF4-FFF2-40B4-BE49-F238E27FC236}">
                    <a16:creationId xmlns:a16="http://schemas.microsoft.com/office/drawing/2014/main" id="{3AB9F643-B0EA-4C8C-8FCD-572622F9C034}"/>
                  </a:ext>
                </a:extLst>
              </p:cNvPr>
              <p:cNvSpPr/>
              <p:nvPr/>
            </p:nvSpPr>
            <p:spPr>
              <a:xfrm>
                <a:off x="6460096" y="1916315"/>
                <a:ext cx="359210" cy="2376978"/>
              </a:xfrm>
              <a:prstGeom prst="can">
                <a:avLst>
                  <a:gd name="adj" fmla="val 21226"/>
                </a:avLst>
              </a:prstGeom>
              <a:solidFill>
                <a:srgbClr val="F8F896">
                  <a:alpha val="25000"/>
                </a:srgb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pic>
            <p:nvPicPr>
              <p:cNvPr id="91" name="Picture 2" descr="ãè¡æ å¡éãçåçæå°çµæ">
                <a:extLst>
                  <a:ext uri="{FF2B5EF4-FFF2-40B4-BE49-F238E27FC236}">
                    <a16:creationId xmlns:a16="http://schemas.microsoft.com/office/drawing/2014/main" id="{1F604287-710B-422D-9751-480A89AAD6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47882" flipH="1">
                <a:off x="2261401" y="1458928"/>
                <a:ext cx="405461" cy="405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" name="等腰三角形 91">
                <a:extLst>
                  <a:ext uri="{FF2B5EF4-FFF2-40B4-BE49-F238E27FC236}">
                    <a16:creationId xmlns:a16="http://schemas.microsoft.com/office/drawing/2014/main" id="{042E4F09-DBFC-41EC-BB82-7BD89810FD75}"/>
                  </a:ext>
                </a:extLst>
              </p:cNvPr>
              <p:cNvSpPr/>
              <p:nvPr/>
            </p:nvSpPr>
            <p:spPr>
              <a:xfrm>
                <a:off x="3494660" y="4267817"/>
                <a:ext cx="258612" cy="191190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3" name="等腰三角形 92">
                <a:extLst>
                  <a:ext uri="{FF2B5EF4-FFF2-40B4-BE49-F238E27FC236}">
                    <a16:creationId xmlns:a16="http://schemas.microsoft.com/office/drawing/2014/main" id="{D7C1897E-E847-426F-AAEE-B4764BBECA2B}"/>
                  </a:ext>
                </a:extLst>
              </p:cNvPr>
              <p:cNvSpPr/>
              <p:nvPr/>
            </p:nvSpPr>
            <p:spPr>
              <a:xfrm>
                <a:off x="2273089" y="4266430"/>
                <a:ext cx="258612" cy="191190"/>
              </a:xfrm>
              <a:prstGeom prst="triangl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4" name="等腰三角形 93">
                <a:extLst>
                  <a:ext uri="{FF2B5EF4-FFF2-40B4-BE49-F238E27FC236}">
                    <a16:creationId xmlns:a16="http://schemas.microsoft.com/office/drawing/2014/main" id="{C68901D2-4BA6-45B5-B6CC-EBE524DE2FD1}"/>
                  </a:ext>
                </a:extLst>
              </p:cNvPr>
              <p:cNvSpPr/>
              <p:nvPr/>
            </p:nvSpPr>
            <p:spPr>
              <a:xfrm>
                <a:off x="6531380" y="4277665"/>
                <a:ext cx="258612" cy="191190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5" name="等腰三角形 94">
                <a:extLst>
                  <a:ext uri="{FF2B5EF4-FFF2-40B4-BE49-F238E27FC236}">
                    <a16:creationId xmlns:a16="http://schemas.microsoft.com/office/drawing/2014/main" id="{DC85E06D-AED6-4F2E-96C5-3E9AEFDAAF39}"/>
                  </a:ext>
                </a:extLst>
              </p:cNvPr>
              <p:cNvSpPr/>
              <p:nvPr/>
            </p:nvSpPr>
            <p:spPr>
              <a:xfrm>
                <a:off x="5224442" y="4284457"/>
                <a:ext cx="258612" cy="191190"/>
              </a:xfrm>
              <a:prstGeom prst="triangl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6" name="文字方塊 95">
                <a:extLst>
                  <a:ext uri="{FF2B5EF4-FFF2-40B4-BE49-F238E27FC236}">
                    <a16:creationId xmlns:a16="http://schemas.microsoft.com/office/drawing/2014/main" id="{7478250B-E15F-45BC-8575-9124D827D741}"/>
                  </a:ext>
                </a:extLst>
              </p:cNvPr>
              <p:cNvSpPr txBox="1"/>
              <p:nvPr/>
            </p:nvSpPr>
            <p:spPr>
              <a:xfrm>
                <a:off x="2818973" y="1351489"/>
                <a:ext cx="764772" cy="782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&gt;</a:t>
                </a:r>
                <a:endParaRPr lang="zh-TW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8348D59F-1FB4-47E6-B7EA-E77C4926D48F}"/>
                  </a:ext>
                </a:extLst>
              </p:cNvPr>
              <p:cNvSpPr txBox="1"/>
              <p:nvPr/>
            </p:nvSpPr>
            <p:spPr>
              <a:xfrm>
                <a:off x="2861018" y="4127512"/>
                <a:ext cx="764772" cy="677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&gt;</a:t>
                </a:r>
                <a:endPara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D14AB9C2-E447-4704-8187-AB7FA1D8F4E6}"/>
                  </a:ext>
                </a:extLst>
              </p:cNvPr>
              <p:cNvSpPr txBox="1"/>
              <p:nvPr/>
            </p:nvSpPr>
            <p:spPr>
              <a:xfrm>
                <a:off x="5816153" y="1330453"/>
                <a:ext cx="764772" cy="782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&gt;</a:t>
                </a:r>
                <a:endParaRPr lang="zh-TW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文字方塊 98">
                    <a:extLst>
                      <a:ext uri="{FF2B5EF4-FFF2-40B4-BE49-F238E27FC236}">
                        <a16:creationId xmlns:a16="http://schemas.microsoft.com/office/drawing/2014/main" id="{910376A6-7699-45D3-932D-F6975CD4F894}"/>
                      </a:ext>
                    </a:extLst>
                  </p:cNvPr>
                  <p:cNvSpPr txBox="1"/>
                  <p:nvPr/>
                </p:nvSpPr>
                <p:spPr>
                  <a:xfrm>
                    <a:off x="5637854" y="4027631"/>
                    <a:ext cx="764772" cy="7822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TW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標楷體" panose="03000509000000000000" pitchFamily="65" charset="-120"/>
                              <a:cs typeface="Times New Roman" panose="02020603050405020304" pitchFamily="18" charset="0"/>
                            </a:rPr>
                            <m:t>≈</m:t>
                          </m:r>
                        </m:oMath>
                      </m:oMathPara>
                    </a14:m>
                    <a:endParaRPr lang="zh-TW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9" name="文字方塊 98">
                    <a:extLst>
                      <a:ext uri="{FF2B5EF4-FFF2-40B4-BE49-F238E27FC236}">
                        <a16:creationId xmlns:a16="http://schemas.microsoft.com/office/drawing/2014/main" id="{910376A6-7699-45D3-932D-F6975CD4F8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7854" y="4027631"/>
                    <a:ext cx="764772" cy="78229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BA573AFC-52F7-4399-893D-0CF07662195C}"/>
                  </a:ext>
                </a:extLst>
              </p:cNvPr>
              <p:cNvSpPr txBox="1"/>
              <p:nvPr/>
            </p:nvSpPr>
            <p:spPr>
              <a:xfrm>
                <a:off x="8740939" y="1351489"/>
                <a:ext cx="764772" cy="782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&gt;</a:t>
                </a:r>
                <a:endParaRPr lang="zh-TW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FCC19A02-8DD8-4673-BEF0-993918A676B7}"/>
                  </a:ext>
                </a:extLst>
              </p:cNvPr>
              <p:cNvSpPr txBox="1"/>
              <p:nvPr/>
            </p:nvSpPr>
            <p:spPr>
              <a:xfrm>
                <a:off x="8825885" y="4180133"/>
                <a:ext cx="764772" cy="677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&gt;</a:t>
                </a:r>
                <a:endParaRPr lang="zh-TW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文字方塊 101">
                <a:extLst>
                  <a:ext uri="{FF2B5EF4-FFF2-40B4-BE49-F238E27FC236}">
                    <a16:creationId xmlns:a16="http://schemas.microsoft.com/office/drawing/2014/main" id="{F3E3B227-DDCE-4DAA-8AC1-FC0D2A494FE8}"/>
                  </a:ext>
                </a:extLst>
              </p:cNvPr>
              <p:cNvSpPr txBox="1"/>
              <p:nvPr/>
            </p:nvSpPr>
            <p:spPr>
              <a:xfrm>
                <a:off x="2134979" y="2839347"/>
                <a:ext cx="2553092" cy="677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000" b="1" dirty="0">
                    <a:solidFill>
                      <a:srgbClr val="FF7D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Moderately</a:t>
                </a:r>
                <a:endParaRPr lang="zh-TW" altLang="en-US" sz="2000" b="1" dirty="0">
                  <a:solidFill>
                    <a:srgbClr val="FF7D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9E3A6F48-7509-4BA2-94FC-46D082E4DFAC}"/>
                  </a:ext>
                </a:extLst>
              </p:cNvPr>
              <p:cNvSpPr txBox="1"/>
              <p:nvPr/>
            </p:nvSpPr>
            <p:spPr>
              <a:xfrm>
                <a:off x="4861983" y="2805594"/>
                <a:ext cx="2553092" cy="677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b="1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Modestly</a:t>
                </a:r>
                <a:endParaRPr lang="zh-TW" altLang="en-US" sz="2000" b="1" dirty="0">
                  <a:solidFill>
                    <a:srgbClr val="008000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7" name="直線單箭頭接點 106">
                <a:extLst>
                  <a:ext uri="{FF2B5EF4-FFF2-40B4-BE49-F238E27FC236}">
                    <a16:creationId xmlns:a16="http://schemas.microsoft.com/office/drawing/2014/main" id="{12CEA426-020F-4D75-9C51-3A483E189C9F}"/>
                  </a:ext>
                </a:extLst>
              </p:cNvPr>
              <p:cNvCxnSpPr/>
              <p:nvPr/>
            </p:nvCxnSpPr>
            <p:spPr>
              <a:xfrm flipV="1">
                <a:off x="7748117" y="4277667"/>
                <a:ext cx="2749992" cy="6791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圓柱 45">
                <a:extLst>
                  <a:ext uri="{FF2B5EF4-FFF2-40B4-BE49-F238E27FC236}">
                    <a16:creationId xmlns:a16="http://schemas.microsoft.com/office/drawing/2014/main" id="{8BE609BE-9487-48CF-AC3B-574995CD5D28}"/>
                  </a:ext>
                </a:extLst>
              </p:cNvPr>
              <p:cNvSpPr/>
              <p:nvPr/>
            </p:nvSpPr>
            <p:spPr>
              <a:xfrm>
                <a:off x="8071563" y="1916315"/>
                <a:ext cx="359210" cy="2376978"/>
              </a:xfrm>
              <a:prstGeom prst="can">
                <a:avLst>
                  <a:gd name="adj" fmla="val 21226"/>
                </a:avLst>
              </a:prstGeom>
              <a:solidFill>
                <a:srgbClr val="F8F896">
                  <a:alpha val="25000"/>
                </a:srgb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09" name="圓柱 46">
                <a:extLst>
                  <a:ext uri="{FF2B5EF4-FFF2-40B4-BE49-F238E27FC236}">
                    <a16:creationId xmlns:a16="http://schemas.microsoft.com/office/drawing/2014/main" id="{B00F7E80-5AA3-44BD-9F1F-046F3711AD9D}"/>
                  </a:ext>
                </a:extLst>
              </p:cNvPr>
              <p:cNvSpPr/>
              <p:nvPr/>
            </p:nvSpPr>
            <p:spPr>
              <a:xfrm>
                <a:off x="9371573" y="1916316"/>
                <a:ext cx="359209" cy="2376977"/>
              </a:xfrm>
              <a:prstGeom prst="can">
                <a:avLst>
                  <a:gd name="adj" fmla="val 21226"/>
                </a:avLst>
              </a:prstGeom>
              <a:solidFill>
                <a:srgbClr val="F8F896">
                  <a:alpha val="25000"/>
                </a:srgbClr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0" name="等腰三角形 109">
                <a:extLst>
                  <a:ext uri="{FF2B5EF4-FFF2-40B4-BE49-F238E27FC236}">
                    <a16:creationId xmlns:a16="http://schemas.microsoft.com/office/drawing/2014/main" id="{079FF8E8-4360-4F82-B6F9-2D7B35F9F147}"/>
                  </a:ext>
                </a:extLst>
              </p:cNvPr>
              <p:cNvSpPr/>
              <p:nvPr/>
            </p:nvSpPr>
            <p:spPr>
              <a:xfrm>
                <a:off x="9448068" y="4293292"/>
                <a:ext cx="258612" cy="191190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1" name="等腰三角形 110">
                <a:extLst>
                  <a:ext uri="{FF2B5EF4-FFF2-40B4-BE49-F238E27FC236}">
                    <a16:creationId xmlns:a16="http://schemas.microsoft.com/office/drawing/2014/main" id="{2233F922-6B31-4F32-8F5B-0738619C7D88}"/>
                  </a:ext>
                </a:extLst>
              </p:cNvPr>
              <p:cNvSpPr/>
              <p:nvPr/>
            </p:nvSpPr>
            <p:spPr>
              <a:xfrm>
                <a:off x="8126805" y="4292269"/>
                <a:ext cx="258612" cy="191190"/>
              </a:xfrm>
              <a:prstGeom prst="triangl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2" name="文字方塊 111">
                <a:extLst>
                  <a:ext uri="{FF2B5EF4-FFF2-40B4-BE49-F238E27FC236}">
                    <a16:creationId xmlns:a16="http://schemas.microsoft.com/office/drawing/2014/main" id="{E2DC53B7-F6B1-4EED-8E30-3746AFE495CF}"/>
                  </a:ext>
                </a:extLst>
              </p:cNvPr>
              <p:cNvSpPr txBox="1"/>
              <p:nvPr/>
            </p:nvSpPr>
            <p:spPr>
              <a:xfrm>
                <a:off x="7685510" y="2737835"/>
                <a:ext cx="2553092" cy="782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b="1" dirty="0">
                    <a:solidFill>
                      <a:srgbClr val="FF1D1D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Highly</a:t>
                </a:r>
                <a:endParaRPr lang="zh-TW" altLang="en-US" sz="2400" b="1" dirty="0">
                  <a:solidFill>
                    <a:srgbClr val="FF1D1D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等腰三角形 61">
              <a:extLst>
                <a:ext uri="{FF2B5EF4-FFF2-40B4-BE49-F238E27FC236}">
                  <a16:creationId xmlns:a16="http://schemas.microsoft.com/office/drawing/2014/main" id="{53A190C5-D9FA-4EF9-9AD7-CAAE486132B8}"/>
                </a:ext>
              </a:extLst>
            </p:cNvPr>
            <p:cNvSpPr/>
            <p:nvPr/>
          </p:nvSpPr>
          <p:spPr>
            <a:xfrm>
              <a:off x="6461346" y="401765"/>
              <a:ext cx="258611" cy="191190"/>
            </a:xfrm>
            <a:prstGeom prst="triangl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350" dirty="0"/>
            </a:p>
          </p:txBody>
        </p:sp>
        <p:sp>
          <p:nvSpPr>
            <p:cNvPr id="63" name="文字方塊 62">
              <a:extLst>
                <a:ext uri="{FF2B5EF4-FFF2-40B4-BE49-F238E27FC236}">
                  <a16:creationId xmlns:a16="http://schemas.microsoft.com/office/drawing/2014/main" id="{0FC56159-8F57-4024-8E45-AA81C81F19D4}"/>
                </a:ext>
              </a:extLst>
            </p:cNvPr>
            <p:cNvSpPr txBox="1"/>
            <p:nvPr/>
          </p:nvSpPr>
          <p:spPr>
            <a:xfrm>
              <a:off x="6658813" y="214700"/>
              <a:ext cx="2513905" cy="553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zh-TW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Surface Station</a:t>
              </a:r>
            </a:p>
          </p:txBody>
        </p:sp>
        <p:sp>
          <p:nvSpPr>
            <p:cNvPr id="65" name="等腰三角形 64">
              <a:extLst>
                <a:ext uri="{FF2B5EF4-FFF2-40B4-BE49-F238E27FC236}">
                  <a16:creationId xmlns:a16="http://schemas.microsoft.com/office/drawing/2014/main" id="{DD8D6984-1C2D-46B3-B119-14F9A624FD96}"/>
                </a:ext>
              </a:extLst>
            </p:cNvPr>
            <p:cNvSpPr/>
            <p:nvPr/>
          </p:nvSpPr>
          <p:spPr>
            <a:xfrm>
              <a:off x="6162037" y="401765"/>
              <a:ext cx="258611" cy="19119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30542B39-BCC7-4087-8A44-24512598CE2F}"/>
                </a:ext>
              </a:extLst>
            </p:cNvPr>
            <p:cNvSpPr/>
            <p:nvPr/>
          </p:nvSpPr>
          <p:spPr>
            <a:xfrm>
              <a:off x="1935030" y="407181"/>
              <a:ext cx="264520" cy="198804"/>
            </a:xfrm>
            <a:prstGeom prst="rect">
              <a:avLst/>
            </a:prstGeom>
            <a:solidFill>
              <a:srgbClr val="FDF4ED"/>
            </a:solidFill>
            <a:ln w="38100">
              <a:solidFill>
                <a:srgbClr val="F8CB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67" name="文字方塊 66">
              <a:extLst>
                <a:ext uri="{FF2B5EF4-FFF2-40B4-BE49-F238E27FC236}">
                  <a16:creationId xmlns:a16="http://schemas.microsoft.com/office/drawing/2014/main" id="{2DEC11B9-F6E0-457D-9AC0-601ED160EE82}"/>
                </a:ext>
              </a:extLst>
            </p:cNvPr>
            <p:cNvSpPr txBox="1"/>
            <p:nvPr/>
          </p:nvSpPr>
          <p:spPr>
            <a:xfrm>
              <a:off x="2202173" y="232253"/>
              <a:ext cx="4415942" cy="5530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en-US" altLang="zh-TW" sz="1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Spatial distribution of Pollutant </a:t>
              </a:r>
            </a:p>
          </p:txBody>
        </p:sp>
      </p:grpSp>
      <p:pic>
        <p:nvPicPr>
          <p:cNvPr id="113" name="Picture 2" descr="ãè¡æ å¡éãçåçæå°çµæ">
            <a:extLst>
              <a:ext uri="{FF2B5EF4-FFF2-40B4-BE49-F238E27FC236}">
                <a16:creationId xmlns:a16="http://schemas.microsoft.com/office/drawing/2014/main" id="{CD9A9AE2-DD08-4F6D-9344-35982B65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882" flipH="1">
            <a:off x="1465014" y="4905040"/>
            <a:ext cx="279886" cy="2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ãè¡æ å¡éãçåçæå°çµæ">
            <a:extLst>
              <a:ext uri="{FF2B5EF4-FFF2-40B4-BE49-F238E27FC236}">
                <a16:creationId xmlns:a16="http://schemas.microsoft.com/office/drawing/2014/main" id="{6FD8FEC6-6C51-4D6C-8A3E-C17397649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882" flipH="1">
            <a:off x="2664684" y="4877195"/>
            <a:ext cx="279886" cy="2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ãè¡æ å¡éãçåçæå°çµæ">
            <a:extLst>
              <a:ext uri="{FF2B5EF4-FFF2-40B4-BE49-F238E27FC236}">
                <a16:creationId xmlns:a16="http://schemas.microsoft.com/office/drawing/2014/main" id="{83613B79-DEE0-4497-A4D1-3AE3B930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882" flipH="1">
            <a:off x="3561475" y="4873453"/>
            <a:ext cx="279886" cy="2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ãè¡æ å¡éãçåçæå°çµæ">
            <a:extLst>
              <a:ext uri="{FF2B5EF4-FFF2-40B4-BE49-F238E27FC236}">
                <a16:creationId xmlns:a16="http://schemas.microsoft.com/office/drawing/2014/main" id="{1BF044FE-16AD-4389-9180-FF3046379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882" flipH="1">
            <a:off x="4664992" y="4878376"/>
            <a:ext cx="279886" cy="2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ãè¡æ å¡éãçåçæå°çµæ">
            <a:extLst>
              <a:ext uri="{FF2B5EF4-FFF2-40B4-BE49-F238E27FC236}">
                <a16:creationId xmlns:a16="http://schemas.microsoft.com/office/drawing/2014/main" id="{2CBAE7CF-2840-46EB-8F0B-30A49738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7882" flipH="1">
            <a:off x="5524732" y="4864825"/>
            <a:ext cx="279886" cy="23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CD48B8A3-87FB-47B3-A5A2-C297E6B4456C}"/>
              </a:ext>
            </a:extLst>
          </p:cNvPr>
          <p:cNvCxnSpPr>
            <a:cxnSpLocks/>
          </p:cNvCxnSpPr>
          <p:nvPr/>
        </p:nvCxnSpPr>
        <p:spPr>
          <a:xfrm>
            <a:off x="6381757" y="0"/>
            <a:ext cx="17238" cy="685800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矩形 122">
            <a:extLst>
              <a:ext uri="{FF2B5EF4-FFF2-40B4-BE49-F238E27FC236}">
                <a16:creationId xmlns:a16="http://schemas.microsoft.com/office/drawing/2014/main" id="{0A3756C9-636D-48B6-916B-F2C52FD81439}"/>
              </a:ext>
            </a:extLst>
          </p:cNvPr>
          <p:cNvSpPr/>
          <p:nvPr/>
        </p:nvSpPr>
        <p:spPr>
          <a:xfrm>
            <a:off x="6413138" y="0"/>
            <a:ext cx="1180325" cy="461665"/>
          </a:xfrm>
          <a:prstGeom prst="rect">
            <a:avLst/>
          </a:prstGeom>
          <a:solidFill>
            <a:srgbClr val="7030A0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Northern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F750911F-53B7-4FE1-8C63-E2A86C9160FB}"/>
              </a:ext>
            </a:extLst>
          </p:cNvPr>
          <p:cNvSpPr/>
          <p:nvPr/>
        </p:nvSpPr>
        <p:spPr>
          <a:xfrm>
            <a:off x="6392642" y="3341766"/>
            <a:ext cx="1207623" cy="461665"/>
          </a:xfrm>
          <a:prstGeom prst="rect">
            <a:avLst/>
          </a:prstGeom>
          <a:solidFill>
            <a:srgbClr val="7030A0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Southern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矩形 124">
            <a:extLst>
              <a:ext uri="{FF2B5EF4-FFF2-40B4-BE49-F238E27FC236}">
                <a16:creationId xmlns:a16="http://schemas.microsoft.com/office/drawing/2014/main" id="{2454D43A-1BC9-45D1-B5F1-C757196D0E15}"/>
              </a:ext>
            </a:extLst>
          </p:cNvPr>
          <p:cNvSpPr/>
          <p:nvPr/>
        </p:nvSpPr>
        <p:spPr>
          <a:xfrm>
            <a:off x="11196253" y="3308014"/>
            <a:ext cx="995747" cy="461665"/>
          </a:xfrm>
          <a:prstGeom prst="rect">
            <a:avLst/>
          </a:prstGeom>
          <a:solidFill>
            <a:srgbClr val="7030A0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Eastern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CC317BFF-599A-4E33-BAE1-5AC22BAB547B}"/>
              </a:ext>
            </a:extLst>
          </p:cNvPr>
          <p:cNvSpPr/>
          <p:nvPr/>
        </p:nvSpPr>
        <p:spPr>
          <a:xfrm>
            <a:off x="11194401" y="-5590"/>
            <a:ext cx="988390" cy="461665"/>
          </a:xfrm>
          <a:prstGeom prst="rect">
            <a:avLst/>
          </a:prstGeom>
          <a:solidFill>
            <a:srgbClr val="7030A0">
              <a:alpha val="37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TW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EFCB03BC-967C-4FD0-97DE-4EBABBD743A3}"/>
              </a:ext>
            </a:extLst>
          </p:cNvPr>
          <p:cNvGrpSpPr/>
          <p:nvPr/>
        </p:nvGrpSpPr>
        <p:grpSpPr>
          <a:xfrm>
            <a:off x="6212073" y="306424"/>
            <a:ext cx="2320323" cy="2083501"/>
            <a:chOff x="3047270" y="724254"/>
            <a:chExt cx="3079211" cy="2819046"/>
          </a:xfrm>
        </p:grpSpPr>
        <p:pic>
          <p:nvPicPr>
            <p:cNvPr id="127" name="圖片 126">
              <a:extLst>
                <a:ext uri="{FF2B5EF4-FFF2-40B4-BE49-F238E27FC236}">
                  <a16:creationId xmlns:a16="http://schemas.microsoft.com/office/drawing/2014/main" id="{789A7BB6-BA0A-4865-ACA4-1445F92921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00" t="9457" r="5723" b="10912"/>
            <a:stretch/>
          </p:blipFill>
          <p:spPr>
            <a:xfrm>
              <a:off x="3047270" y="724254"/>
              <a:ext cx="3079211" cy="2819046"/>
            </a:xfrm>
            <a:prstGeom prst="rect">
              <a:avLst/>
            </a:prstGeom>
          </p:spPr>
        </p:pic>
        <p:sp>
          <p:nvSpPr>
            <p:cNvPr id="129" name="向右箭號 14">
              <a:extLst>
                <a:ext uri="{FF2B5EF4-FFF2-40B4-BE49-F238E27FC236}">
                  <a16:creationId xmlns:a16="http://schemas.microsoft.com/office/drawing/2014/main" id="{FFAE45ED-F036-4614-8BB1-B5943DA78F6D}"/>
                </a:ext>
              </a:extLst>
            </p:cNvPr>
            <p:cNvSpPr/>
            <p:nvPr/>
          </p:nvSpPr>
          <p:spPr>
            <a:xfrm rot="8172983">
              <a:off x="5030241" y="1523388"/>
              <a:ext cx="392226" cy="218661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30" name="圖片 129">
            <a:extLst>
              <a:ext uri="{FF2B5EF4-FFF2-40B4-BE49-F238E27FC236}">
                <a16:creationId xmlns:a16="http://schemas.microsoft.com/office/drawing/2014/main" id="{4CA5CF24-35D9-4863-866A-8F16241286E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4" t="1885" r="35313" b="89251"/>
          <a:stretch/>
        </p:blipFill>
        <p:spPr>
          <a:xfrm>
            <a:off x="7503510" y="-42541"/>
            <a:ext cx="3661587" cy="565923"/>
          </a:xfrm>
          <a:prstGeom prst="rect">
            <a:avLst/>
          </a:prstGeom>
        </p:spPr>
      </p:pic>
      <p:grpSp>
        <p:nvGrpSpPr>
          <p:cNvPr id="131" name="群組 130">
            <a:extLst>
              <a:ext uri="{FF2B5EF4-FFF2-40B4-BE49-F238E27FC236}">
                <a16:creationId xmlns:a16="http://schemas.microsoft.com/office/drawing/2014/main" id="{3A0B0ACE-4B27-4703-8FEF-97FA869B9C3D}"/>
              </a:ext>
            </a:extLst>
          </p:cNvPr>
          <p:cNvGrpSpPr/>
          <p:nvPr/>
        </p:nvGrpSpPr>
        <p:grpSpPr>
          <a:xfrm>
            <a:off x="7576634" y="1444757"/>
            <a:ext cx="2079706" cy="2082224"/>
            <a:chOff x="247390" y="742429"/>
            <a:chExt cx="2760283" cy="2800871"/>
          </a:xfrm>
        </p:grpSpPr>
        <p:pic>
          <p:nvPicPr>
            <p:cNvPr id="132" name="圖片 131">
              <a:extLst>
                <a:ext uri="{FF2B5EF4-FFF2-40B4-BE49-F238E27FC236}">
                  <a16:creationId xmlns:a16="http://schemas.microsoft.com/office/drawing/2014/main" id="{EB02BC96-42D5-4816-96CD-3C65834A0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5" t="9970" r="49861" b="10912"/>
            <a:stretch/>
          </p:blipFill>
          <p:spPr>
            <a:xfrm>
              <a:off x="247390" y="742429"/>
              <a:ext cx="2760283" cy="2800871"/>
            </a:xfrm>
            <a:prstGeom prst="rect">
              <a:avLst/>
            </a:prstGeom>
          </p:spPr>
        </p:pic>
        <p:sp>
          <p:nvSpPr>
            <p:cNvPr id="133" name="向右箭號 13">
              <a:extLst>
                <a:ext uri="{FF2B5EF4-FFF2-40B4-BE49-F238E27FC236}">
                  <a16:creationId xmlns:a16="http://schemas.microsoft.com/office/drawing/2014/main" id="{E4FC7144-51D3-4E65-8F38-03ACB0A6AD6D}"/>
                </a:ext>
              </a:extLst>
            </p:cNvPr>
            <p:cNvSpPr/>
            <p:nvPr/>
          </p:nvSpPr>
          <p:spPr>
            <a:xfrm rot="7743169">
              <a:off x="1901829" y="1496818"/>
              <a:ext cx="392226" cy="218661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:a16="http://schemas.microsoft.com/office/drawing/2014/main" id="{5C448587-0F2A-4B65-8EF4-408170672774}"/>
              </a:ext>
            </a:extLst>
          </p:cNvPr>
          <p:cNvGrpSpPr/>
          <p:nvPr/>
        </p:nvGrpSpPr>
        <p:grpSpPr>
          <a:xfrm>
            <a:off x="6239127" y="4201954"/>
            <a:ext cx="2458125" cy="2100945"/>
            <a:chOff x="3329046" y="3884796"/>
            <a:chExt cx="3328614" cy="2871116"/>
          </a:xfrm>
        </p:grpSpPr>
        <p:pic>
          <p:nvPicPr>
            <p:cNvPr id="89" name="圖片 88">
              <a:extLst>
                <a:ext uri="{FF2B5EF4-FFF2-40B4-BE49-F238E27FC236}">
                  <a16:creationId xmlns:a16="http://schemas.microsoft.com/office/drawing/2014/main" id="{6C1973C8-2787-494F-8D80-7E2540A203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77" t="8609" b="11638"/>
            <a:stretch/>
          </p:blipFill>
          <p:spPr>
            <a:xfrm>
              <a:off x="3329046" y="3884796"/>
              <a:ext cx="3328614" cy="2871116"/>
            </a:xfrm>
            <a:prstGeom prst="rect">
              <a:avLst/>
            </a:prstGeom>
          </p:spPr>
        </p:pic>
        <p:sp>
          <p:nvSpPr>
            <p:cNvPr id="104" name="向右箭號 25">
              <a:extLst>
                <a:ext uri="{FF2B5EF4-FFF2-40B4-BE49-F238E27FC236}">
                  <a16:creationId xmlns:a16="http://schemas.microsoft.com/office/drawing/2014/main" id="{A814C152-470B-4396-8480-1A73E635C856}"/>
                </a:ext>
              </a:extLst>
            </p:cNvPr>
            <p:cNvSpPr/>
            <p:nvPr/>
          </p:nvSpPr>
          <p:spPr>
            <a:xfrm rot="5400000">
              <a:off x="4953068" y="4590072"/>
              <a:ext cx="392226" cy="218661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6" name="向右箭號 31">
              <a:extLst>
                <a:ext uri="{FF2B5EF4-FFF2-40B4-BE49-F238E27FC236}">
                  <a16:creationId xmlns:a16="http://schemas.microsoft.com/office/drawing/2014/main" id="{B2DE5655-586D-4A6C-A35F-FC43450134E4}"/>
                </a:ext>
              </a:extLst>
            </p:cNvPr>
            <p:cNvSpPr/>
            <p:nvPr/>
          </p:nvSpPr>
          <p:spPr>
            <a:xfrm rot="16200000">
              <a:off x="4953068" y="5785271"/>
              <a:ext cx="392226" cy="218661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9" name="矩形 58">
            <a:extLst>
              <a:ext uri="{FF2B5EF4-FFF2-40B4-BE49-F238E27FC236}">
                <a16:creationId xmlns:a16="http://schemas.microsoft.com/office/drawing/2014/main" id="{C9AEC432-A9E4-4199-9CE9-854C231BFB1D}"/>
              </a:ext>
            </a:extLst>
          </p:cNvPr>
          <p:cNvSpPr/>
          <p:nvPr/>
        </p:nvSpPr>
        <p:spPr>
          <a:xfrm>
            <a:off x="6493258" y="6153713"/>
            <a:ext cx="5174123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Polluted concentrations are associated with wind direction in every regions.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260C7320-D952-4068-B316-C9FF1774E8A6}"/>
              </a:ext>
            </a:extLst>
          </p:cNvPr>
          <p:cNvGrpSpPr/>
          <p:nvPr/>
        </p:nvGrpSpPr>
        <p:grpSpPr>
          <a:xfrm>
            <a:off x="9061542" y="4232748"/>
            <a:ext cx="2164956" cy="2052475"/>
            <a:chOff x="7979425" y="1235182"/>
            <a:chExt cx="3220540" cy="3104670"/>
          </a:xfrm>
        </p:grpSpPr>
        <p:pic>
          <p:nvPicPr>
            <p:cNvPr id="138" name="圖片 137">
              <a:extLst>
                <a:ext uri="{FF2B5EF4-FFF2-40B4-BE49-F238E27FC236}">
                  <a16:creationId xmlns:a16="http://schemas.microsoft.com/office/drawing/2014/main" id="{374F7032-927E-4622-91D5-E57590182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92" t="8828" r="3863" b="12772"/>
            <a:stretch/>
          </p:blipFill>
          <p:spPr>
            <a:xfrm>
              <a:off x="7979425" y="1235182"/>
              <a:ext cx="3220540" cy="3104670"/>
            </a:xfrm>
            <a:prstGeom prst="rect">
              <a:avLst/>
            </a:prstGeom>
          </p:spPr>
        </p:pic>
        <p:sp>
          <p:nvSpPr>
            <p:cNvPr id="145" name="向右箭號 12">
              <a:extLst>
                <a:ext uri="{FF2B5EF4-FFF2-40B4-BE49-F238E27FC236}">
                  <a16:creationId xmlns:a16="http://schemas.microsoft.com/office/drawing/2014/main" id="{8E2A31EE-FC49-4B32-A56F-95FC41CD70AD}"/>
                </a:ext>
              </a:extLst>
            </p:cNvPr>
            <p:cNvSpPr/>
            <p:nvPr/>
          </p:nvSpPr>
          <p:spPr>
            <a:xfrm rot="7649178">
              <a:off x="9919481" y="2189496"/>
              <a:ext cx="392226" cy="218661"/>
            </a:xfrm>
            <a:prstGeom prst="rightArrow">
              <a:avLst/>
            </a:prstGeom>
            <a:solidFill>
              <a:srgbClr val="FF0000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415A563C-A2AB-456B-89F4-67AB018DB78A}"/>
              </a:ext>
            </a:extLst>
          </p:cNvPr>
          <p:cNvSpPr txBox="1"/>
          <p:nvPr/>
        </p:nvSpPr>
        <p:spPr>
          <a:xfrm>
            <a:off x="6482083" y="2839781"/>
            <a:ext cx="736023" cy="369332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North</a:t>
            </a:r>
            <a:endParaRPr lang="zh-TW" altLang="en-US" dirty="0"/>
          </a:p>
        </p:txBody>
      </p:sp>
      <p:sp>
        <p:nvSpPr>
          <p:cNvPr id="153" name="文字方塊 152">
            <a:extLst>
              <a:ext uri="{FF2B5EF4-FFF2-40B4-BE49-F238E27FC236}">
                <a16:creationId xmlns:a16="http://schemas.microsoft.com/office/drawing/2014/main" id="{409BC352-A998-45C5-AB9A-8DA003283C7F}"/>
              </a:ext>
            </a:extLst>
          </p:cNvPr>
          <p:cNvSpPr txBox="1"/>
          <p:nvPr/>
        </p:nvSpPr>
        <p:spPr>
          <a:xfrm>
            <a:off x="8497478" y="4850766"/>
            <a:ext cx="55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S5P</a:t>
            </a:r>
            <a:endParaRPr lang="zh-TW" altLang="en-US" dirty="0"/>
          </a:p>
        </p:txBody>
      </p:sp>
      <p:sp>
        <p:nvSpPr>
          <p:cNvPr id="154" name="文字方塊 153">
            <a:extLst>
              <a:ext uri="{FF2B5EF4-FFF2-40B4-BE49-F238E27FC236}">
                <a16:creationId xmlns:a16="http://schemas.microsoft.com/office/drawing/2014/main" id="{C86F682E-C0BF-4C1E-8174-028B22E88710}"/>
              </a:ext>
            </a:extLst>
          </p:cNvPr>
          <p:cNvSpPr txBox="1"/>
          <p:nvPr/>
        </p:nvSpPr>
        <p:spPr>
          <a:xfrm>
            <a:off x="11223266" y="4823899"/>
            <a:ext cx="55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S5P</a:t>
            </a:r>
            <a:endParaRPr lang="zh-TW" altLang="en-US" dirty="0"/>
          </a:p>
        </p:txBody>
      </p:sp>
      <p:sp>
        <p:nvSpPr>
          <p:cNvPr id="155" name="文字方塊 154">
            <a:extLst>
              <a:ext uri="{FF2B5EF4-FFF2-40B4-BE49-F238E27FC236}">
                <a16:creationId xmlns:a16="http://schemas.microsoft.com/office/drawing/2014/main" id="{966DF93F-76C6-4CD8-BB75-90811624B3FC}"/>
              </a:ext>
            </a:extLst>
          </p:cNvPr>
          <p:cNvSpPr txBox="1"/>
          <p:nvPr/>
        </p:nvSpPr>
        <p:spPr>
          <a:xfrm>
            <a:off x="11109691" y="2864902"/>
            <a:ext cx="55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S5P</a:t>
            </a:r>
            <a:endParaRPr lang="zh-TW" altLang="en-US" dirty="0"/>
          </a:p>
        </p:txBody>
      </p:sp>
      <p:sp>
        <p:nvSpPr>
          <p:cNvPr id="156" name="文字方塊 155">
            <a:extLst>
              <a:ext uri="{FF2B5EF4-FFF2-40B4-BE49-F238E27FC236}">
                <a16:creationId xmlns:a16="http://schemas.microsoft.com/office/drawing/2014/main" id="{6B3A2325-0AE1-4501-A5F5-F1364AED950B}"/>
              </a:ext>
            </a:extLst>
          </p:cNvPr>
          <p:cNvSpPr txBox="1"/>
          <p:nvPr/>
        </p:nvSpPr>
        <p:spPr>
          <a:xfrm>
            <a:off x="8449766" y="2863925"/>
            <a:ext cx="55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S5P</a:t>
            </a:r>
            <a:endParaRPr lang="zh-TW" altLang="en-US" dirty="0"/>
          </a:p>
        </p:txBody>
      </p:sp>
      <p:sp>
        <p:nvSpPr>
          <p:cNvPr id="157" name="文字方塊 156">
            <a:extLst>
              <a:ext uri="{FF2B5EF4-FFF2-40B4-BE49-F238E27FC236}">
                <a16:creationId xmlns:a16="http://schemas.microsoft.com/office/drawing/2014/main" id="{6870A06E-5149-4229-BC8F-6F895EB8129B}"/>
              </a:ext>
            </a:extLst>
          </p:cNvPr>
          <p:cNvSpPr txBox="1"/>
          <p:nvPr/>
        </p:nvSpPr>
        <p:spPr>
          <a:xfrm>
            <a:off x="9522831" y="2847039"/>
            <a:ext cx="756378" cy="369332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Yunlin</a:t>
            </a:r>
            <a:endParaRPr lang="zh-TW" altLang="en-US" dirty="0"/>
          </a:p>
        </p:txBody>
      </p:sp>
      <p:sp>
        <p:nvSpPr>
          <p:cNvPr id="158" name="文字方塊 157">
            <a:extLst>
              <a:ext uri="{FF2B5EF4-FFF2-40B4-BE49-F238E27FC236}">
                <a16:creationId xmlns:a16="http://schemas.microsoft.com/office/drawing/2014/main" id="{93146FDD-E1F5-4915-95B5-A4D6708610A0}"/>
              </a:ext>
            </a:extLst>
          </p:cNvPr>
          <p:cNvSpPr txBox="1"/>
          <p:nvPr/>
        </p:nvSpPr>
        <p:spPr>
          <a:xfrm>
            <a:off x="8292052" y="5735448"/>
            <a:ext cx="825228" cy="369332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Tainan</a:t>
            </a:r>
            <a:endParaRPr lang="zh-TW" altLang="en-US" dirty="0"/>
          </a:p>
        </p:txBody>
      </p:sp>
      <p:sp>
        <p:nvSpPr>
          <p:cNvPr id="159" name="文字方塊 158">
            <a:extLst>
              <a:ext uri="{FF2B5EF4-FFF2-40B4-BE49-F238E27FC236}">
                <a16:creationId xmlns:a16="http://schemas.microsoft.com/office/drawing/2014/main" id="{FC0C9E11-415F-4973-9FC5-7B861C43FAAF}"/>
              </a:ext>
            </a:extLst>
          </p:cNvPr>
          <p:cNvSpPr txBox="1"/>
          <p:nvPr/>
        </p:nvSpPr>
        <p:spPr>
          <a:xfrm>
            <a:off x="11259502" y="5711494"/>
            <a:ext cx="904481" cy="369332"/>
          </a:xfrm>
          <a:prstGeom prst="rect">
            <a:avLst/>
          </a:prstGeom>
          <a:noFill/>
          <a:ln w="38100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Hualien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708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9"/>
          <p:cNvGrpSpPr/>
          <p:nvPr/>
        </p:nvGrpSpPr>
        <p:grpSpPr>
          <a:xfrm>
            <a:off x="4143376" y="98155"/>
            <a:ext cx="3919041" cy="802226"/>
            <a:chOff x="4555084" y="1340770"/>
            <a:chExt cx="4697323" cy="1015929"/>
          </a:xfrm>
        </p:grpSpPr>
        <p:pic>
          <p:nvPicPr>
            <p:cNvPr id="5" name="图片 8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8600149" y="1662963"/>
              <a:ext cx="958122" cy="346394"/>
            </a:xfrm>
            <a:prstGeom prst="rect">
              <a:avLst/>
            </a:prstGeom>
          </p:spPr>
        </p:pic>
        <p:pic>
          <p:nvPicPr>
            <p:cNvPr id="6" name="图片 83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4926460" y="2155392"/>
              <a:ext cx="3646270" cy="201307"/>
            </a:xfrm>
            <a:prstGeom prst="rect">
              <a:avLst/>
            </a:prstGeom>
          </p:spPr>
        </p:pic>
        <p:sp>
          <p:nvSpPr>
            <p:cNvPr id="7" name="圆角矩形 84"/>
            <p:cNvSpPr/>
            <p:nvPr/>
          </p:nvSpPr>
          <p:spPr>
            <a:xfrm>
              <a:off x="4555084" y="1340770"/>
              <a:ext cx="4389024" cy="958122"/>
            </a:xfrm>
            <a:prstGeom prst="roundRect">
              <a:avLst>
                <a:gd name="adj" fmla="val 9218"/>
              </a:avLst>
            </a:prstGeom>
            <a:solidFill>
              <a:srgbClr val="0070C0">
                <a:alpha val="15000"/>
              </a:srgbClr>
            </a:soli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Microsoft YaHei" panose="020B0503020204020204" pitchFamily="34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020281" y="145398"/>
            <a:ext cx="4509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334313" y="914871"/>
            <a:ext cx="11752912" cy="42307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n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these sub-regions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monthly correlation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better than in daily correlation. </a:t>
            </a:r>
          </a:p>
          <a:p>
            <a:pPr algn="just">
              <a:buFont typeface="Wingdings" panose="05000000000000000000" pitchFamily="2" charset="2"/>
              <a:buChar char="n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tendency of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 NO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similar to the tropospheric NO</a:t>
            </a:r>
            <a:r>
              <a:rPr lang="en-US" altLang="zh-TW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most of counties in Taiwan.</a:t>
            </a:r>
          </a:p>
          <a:p>
            <a:pPr algn="just">
              <a:buFont typeface="Wingdings" panose="05000000000000000000" pitchFamily="2" charset="2"/>
              <a:buChar char="n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n"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n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lower NO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in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Eastern Taiwan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n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seasonal variation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larger than in northern Taiwan.</a:t>
            </a:r>
          </a:p>
          <a:p>
            <a:pPr algn="just">
              <a:buFont typeface="Wingdings" panose="05000000000000000000" pitchFamily="2" charset="2"/>
              <a:buChar char="n"/>
            </a:pP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Taiwan, there are lower NO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in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higher NO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in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n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Both ground-base and satellite observations indicated the relationship between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wind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direction and pollution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8813" y="3017569"/>
            <a:ext cx="11463911" cy="52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zh-TW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Spaceborne</a:t>
            </a: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TROPOMI on S5P can be conducting related research in Taiwan.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9D19CFD-56DF-4E97-BA9F-38ABA5B3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D1450-B5C2-4747-8007-908474208F7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531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457</Words>
  <Application>Microsoft Office PowerPoint</Application>
  <PresentationFormat>寬螢幕</PresentationFormat>
  <Paragraphs>111</Paragraphs>
  <Slides>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Arial Unicode MS</vt:lpstr>
      <vt:lpstr>Microsoft YaHei</vt:lpstr>
      <vt:lpstr>標楷體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grace</dc:creator>
  <cp:lastModifiedBy>Eva CAI</cp:lastModifiedBy>
  <cp:revision>44</cp:revision>
  <dcterms:created xsi:type="dcterms:W3CDTF">2020-04-29T03:17:23Z</dcterms:created>
  <dcterms:modified xsi:type="dcterms:W3CDTF">2020-05-02T01:57:40Z</dcterms:modified>
</cp:coreProperties>
</file>