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4" r:id="rId10"/>
    <p:sldId id="261" r:id="rId11"/>
    <p:sldId id="266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ffrey Neal" initials="JN" lastIdx="3" clrIdx="0">
    <p:extLst>
      <p:ext uri="{19B8F6BF-5375-455C-9EA6-DF929625EA0E}">
        <p15:presenceInfo xmlns:p15="http://schemas.microsoft.com/office/powerpoint/2012/main" userId="S::ggjcn@bristol.ac.uk::1671e3a6-0b1a-4dc2-b7cf-a84c36952320" providerId="AD"/>
      </p:ext>
    </p:extLst>
  </p:cmAuthor>
  <p:cmAuthor id="2" name="Gemma Coxon" initials="GC" lastIdx="3" clrIdx="1">
    <p:extLst>
      <p:ext uri="{19B8F6BF-5375-455C-9EA6-DF929625EA0E}">
        <p15:presenceInfo xmlns:p15="http://schemas.microsoft.com/office/powerpoint/2012/main" userId="S::gc7539@bristol.ac.uk::f2eeb285-671b-4c59-ba0f-8133197a28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DE98BC-3076-495A-ABAD-14153F1EB243}" v="35" dt="2020-05-03T17:04:17.5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82" d="100"/>
          <a:sy n="82" d="100"/>
        </p:scale>
        <p:origin x="114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mma Coxon" userId="f2eeb285-671b-4c59-ba0f-8133197a2877" providerId="ADAL" clId="{26DE98BC-3076-495A-ABAD-14153F1EB243}"/>
    <pc:docChg chg="undo custSel addSld delSld modSld">
      <pc:chgData name="Gemma Coxon" userId="f2eeb285-671b-4c59-ba0f-8133197a2877" providerId="ADAL" clId="{26DE98BC-3076-495A-ABAD-14153F1EB243}" dt="2020-05-03T17:04:25.558" v="1208" actId="1076"/>
      <pc:docMkLst>
        <pc:docMk/>
      </pc:docMkLst>
      <pc:sldChg chg="addSp modSp mod">
        <pc:chgData name="Gemma Coxon" userId="f2eeb285-671b-4c59-ba0f-8133197a2877" providerId="ADAL" clId="{26DE98BC-3076-495A-ABAD-14153F1EB243}" dt="2020-05-03T17:04:25.558" v="1208" actId="1076"/>
        <pc:sldMkLst>
          <pc:docMk/>
          <pc:sldMk cId="1609198201" sldId="256"/>
        </pc:sldMkLst>
        <pc:picChg chg="add mod">
          <ac:chgData name="Gemma Coxon" userId="f2eeb285-671b-4c59-ba0f-8133197a2877" providerId="ADAL" clId="{26DE98BC-3076-495A-ABAD-14153F1EB243}" dt="2020-05-03T17:04:25.558" v="1208" actId="1076"/>
          <ac:picMkLst>
            <pc:docMk/>
            <pc:sldMk cId="1609198201" sldId="256"/>
            <ac:picMk id="4" creationId="{74C51D6C-A6BB-4FC1-8D44-F6E791176C17}"/>
          </ac:picMkLst>
        </pc:picChg>
      </pc:sldChg>
      <pc:sldChg chg="delSp modSp mod addCm delCm modCm">
        <pc:chgData name="Gemma Coxon" userId="f2eeb285-671b-4c59-ba0f-8133197a2877" providerId="ADAL" clId="{26DE98BC-3076-495A-ABAD-14153F1EB243}" dt="2020-05-03T16:54:06.495" v="1098" actId="1592"/>
        <pc:sldMkLst>
          <pc:docMk/>
          <pc:sldMk cId="2103396382" sldId="258"/>
        </pc:sldMkLst>
        <pc:spChg chg="mod">
          <ac:chgData name="Gemma Coxon" userId="f2eeb285-671b-4c59-ba0f-8133197a2877" providerId="ADAL" clId="{26DE98BC-3076-495A-ABAD-14153F1EB243}" dt="2020-05-01T11:56:08.964" v="64" actId="1076"/>
          <ac:spMkLst>
            <pc:docMk/>
            <pc:sldMk cId="2103396382" sldId="258"/>
            <ac:spMk id="2" creationId="{E29B924C-65B8-4225-BD56-7E8FF24708B0}"/>
          </ac:spMkLst>
        </pc:spChg>
        <pc:spChg chg="del">
          <ac:chgData name="Gemma Coxon" userId="f2eeb285-671b-4c59-ba0f-8133197a2877" providerId="ADAL" clId="{26DE98BC-3076-495A-ABAD-14153F1EB243}" dt="2020-05-01T11:55:10.101" v="40" actId="478"/>
          <ac:spMkLst>
            <pc:docMk/>
            <pc:sldMk cId="2103396382" sldId="258"/>
            <ac:spMk id="4" creationId="{FFE99978-EDA2-4F16-89F0-623E8B64EB42}"/>
          </ac:spMkLst>
        </pc:spChg>
        <pc:spChg chg="del">
          <ac:chgData name="Gemma Coxon" userId="f2eeb285-671b-4c59-ba0f-8133197a2877" providerId="ADAL" clId="{26DE98BC-3076-495A-ABAD-14153F1EB243}" dt="2020-05-01T11:55:10.101" v="40" actId="478"/>
          <ac:spMkLst>
            <pc:docMk/>
            <pc:sldMk cId="2103396382" sldId="258"/>
            <ac:spMk id="5" creationId="{276DC8D0-9742-4A1C-8476-BB8489A450DD}"/>
          </ac:spMkLst>
        </pc:spChg>
        <pc:spChg chg="del">
          <ac:chgData name="Gemma Coxon" userId="f2eeb285-671b-4c59-ba0f-8133197a2877" providerId="ADAL" clId="{26DE98BC-3076-495A-ABAD-14153F1EB243}" dt="2020-05-01T11:55:10.101" v="40" actId="478"/>
          <ac:spMkLst>
            <pc:docMk/>
            <pc:sldMk cId="2103396382" sldId="258"/>
            <ac:spMk id="6" creationId="{C38BB087-FE85-4C24-B549-CC9794C63C49}"/>
          </ac:spMkLst>
        </pc:spChg>
        <pc:spChg chg="del">
          <ac:chgData name="Gemma Coxon" userId="f2eeb285-671b-4c59-ba0f-8133197a2877" providerId="ADAL" clId="{26DE98BC-3076-495A-ABAD-14153F1EB243}" dt="2020-05-01T11:55:10.101" v="40" actId="478"/>
          <ac:spMkLst>
            <pc:docMk/>
            <pc:sldMk cId="2103396382" sldId="258"/>
            <ac:spMk id="7" creationId="{C9AA527E-8A58-4AE4-80E0-25410D969E27}"/>
          </ac:spMkLst>
        </pc:spChg>
        <pc:spChg chg="del">
          <ac:chgData name="Gemma Coxon" userId="f2eeb285-671b-4c59-ba0f-8133197a2877" providerId="ADAL" clId="{26DE98BC-3076-495A-ABAD-14153F1EB243}" dt="2020-05-01T11:55:10.101" v="40" actId="478"/>
          <ac:spMkLst>
            <pc:docMk/>
            <pc:sldMk cId="2103396382" sldId="258"/>
            <ac:spMk id="8" creationId="{E3248952-E196-482F-9F39-36DB8F07BEF7}"/>
          </ac:spMkLst>
        </pc:spChg>
        <pc:spChg chg="del">
          <ac:chgData name="Gemma Coxon" userId="f2eeb285-671b-4c59-ba0f-8133197a2877" providerId="ADAL" clId="{26DE98BC-3076-495A-ABAD-14153F1EB243}" dt="2020-05-01T11:55:10.101" v="40" actId="478"/>
          <ac:spMkLst>
            <pc:docMk/>
            <pc:sldMk cId="2103396382" sldId="258"/>
            <ac:spMk id="9" creationId="{353A39D8-E509-456C-A02F-90BE4FDB4363}"/>
          </ac:spMkLst>
        </pc:spChg>
        <pc:spChg chg="del">
          <ac:chgData name="Gemma Coxon" userId="f2eeb285-671b-4c59-ba0f-8133197a2877" providerId="ADAL" clId="{26DE98BC-3076-495A-ABAD-14153F1EB243}" dt="2020-05-01T11:55:10.101" v="40" actId="478"/>
          <ac:spMkLst>
            <pc:docMk/>
            <pc:sldMk cId="2103396382" sldId="258"/>
            <ac:spMk id="13" creationId="{6D9CEB2D-ACB2-44DB-A6FD-9244B6B2CD11}"/>
          </ac:spMkLst>
        </pc:spChg>
        <pc:spChg chg="del">
          <ac:chgData name="Gemma Coxon" userId="f2eeb285-671b-4c59-ba0f-8133197a2877" providerId="ADAL" clId="{26DE98BC-3076-495A-ABAD-14153F1EB243}" dt="2020-05-01T11:55:10.101" v="40" actId="478"/>
          <ac:spMkLst>
            <pc:docMk/>
            <pc:sldMk cId="2103396382" sldId="258"/>
            <ac:spMk id="16" creationId="{DAB3A5B3-C35C-4952-BE82-165E0CAA41EB}"/>
          </ac:spMkLst>
        </pc:spChg>
        <pc:spChg chg="del">
          <ac:chgData name="Gemma Coxon" userId="f2eeb285-671b-4c59-ba0f-8133197a2877" providerId="ADAL" clId="{26DE98BC-3076-495A-ABAD-14153F1EB243}" dt="2020-05-01T11:55:10.101" v="40" actId="478"/>
          <ac:spMkLst>
            <pc:docMk/>
            <pc:sldMk cId="2103396382" sldId="258"/>
            <ac:spMk id="18" creationId="{D635755E-ECD2-4658-B236-EEF30F2D85D5}"/>
          </ac:spMkLst>
        </pc:spChg>
        <pc:spChg chg="del">
          <ac:chgData name="Gemma Coxon" userId="f2eeb285-671b-4c59-ba0f-8133197a2877" providerId="ADAL" clId="{26DE98BC-3076-495A-ABAD-14153F1EB243}" dt="2020-05-01T11:55:10.101" v="40" actId="478"/>
          <ac:spMkLst>
            <pc:docMk/>
            <pc:sldMk cId="2103396382" sldId="258"/>
            <ac:spMk id="19" creationId="{DD973225-AAB6-4ECE-9125-8016D6B7388E}"/>
          </ac:spMkLst>
        </pc:spChg>
        <pc:spChg chg="del">
          <ac:chgData name="Gemma Coxon" userId="f2eeb285-671b-4c59-ba0f-8133197a2877" providerId="ADAL" clId="{26DE98BC-3076-495A-ABAD-14153F1EB243}" dt="2020-05-01T11:55:10.101" v="40" actId="478"/>
          <ac:spMkLst>
            <pc:docMk/>
            <pc:sldMk cId="2103396382" sldId="258"/>
            <ac:spMk id="45" creationId="{EDA96B4B-E8D9-4FDF-986C-BD092331CAE1}"/>
          </ac:spMkLst>
        </pc:spChg>
        <pc:cxnChg chg="del mod">
          <ac:chgData name="Gemma Coxon" userId="f2eeb285-671b-4c59-ba0f-8133197a2877" providerId="ADAL" clId="{26DE98BC-3076-495A-ABAD-14153F1EB243}" dt="2020-05-01T11:55:10.101" v="40" actId="478"/>
          <ac:cxnSpMkLst>
            <pc:docMk/>
            <pc:sldMk cId="2103396382" sldId="258"/>
            <ac:cxnSpMk id="10" creationId="{27E876B5-4A4A-45BB-9EEB-4709B9EA00E2}"/>
          </ac:cxnSpMkLst>
        </pc:cxnChg>
        <pc:cxnChg chg="del mod">
          <ac:chgData name="Gemma Coxon" userId="f2eeb285-671b-4c59-ba0f-8133197a2877" providerId="ADAL" clId="{26DE98BC-3076-495A-ABAD-14153F1EB243}" dt="2020-05-01T11:55:10.101" v="40" actId="478"/>
          <ac:cxnSpMkLst>
            <pc:docMk/>
            <pc:sldMk cId="2103396382" sldId="258"/>
            <ac:cxnSpMk id="11" creationId="{BCF25068-9E49-4119-9216-71B622BE4206}"/>
          </ac:cxnSpMkLst>
        </pc:cxnChg>
        <pc:cxnChg chg="del mod">
          <ac:chgData name="Gemma Coxon" userId="f2eeb285-671b-4c59-ba0f-8133197a2877" providerId="ADAL" clId="{26DE98BC-3076-495A-ABAD-14153F1EB243}" dt="2020-05-01T11:55:10.101" v="40" actId="478"/>
          <ac:cxnSpMkLst>
            <pc:docMk/>
            <pc:sldMk cId="2103396382" sldId="258"/>
            <ac:cxnSpMk id="12" creationId="{FF7FC3B4-6EBF-4A54-B729-45A2B74F8457}"/>
          </ac:cxnSpMkLst>
        </pc:cxnChg>
        <pc:cxnChg chg="del">
          <ac:chgData name="Gemma Coxon" userId="f2eeb285-671b-4c59-ba0f-8133197a2877" providerId="ADAL" clId="{26DE98BC-3076-495A-ABAD-14153F1EB243}" dt="2020-05-01T11:55:10.101" v="40" actId="478"/>
          <ac:cxnSpMkLst>
            <pc:docMk/>
            <pc:sldMk cId="2103396382" sldId="258"/>
            <ac:cxnSpMk id="14" creationId="{CADFE5BF-D5F4-4B13-BF0E-EDC1ACFDAEE2}"/>
          </ac:cxnSpMkLst>
        </pc:cxnChg>
        <pc:cxnChg chg="del">
          <ac:chgData name="Gemma Coxon" userId="f2eeb285-671b-4c59-ba0f-8133197a2877" providerId="ADAL" clId="{26DE98BC-3076-495A-ABAD-14153F1EB243}" dt="2020-05-01T11:55:10.101" v="40" actId="478"/>
          <ac:cxnSpMkLst>
            <pc:docMk/>
            <pc:sldMk cId="2103396382" sldId="258"/>
            <ac:cxnSpMk id="15" creationId="{3D9C90BE-CB41-4D28-A2C8-08BF7665E7D6}"/>
          </ac:cxnSpMkLst>
        </pc:cxnChg>
        <pc:cxnChg chg="del mod">
          <ac:chgData name="Gemma Coxon" userId="f2eeb285-671b-4c59-ba0f-8133197a2877" providerId="ADAL" clId="{26DE98BC-3076-495A-ABAD-14153F1EB243}" dt="2020-05-01T11:55:10.101" v="40" actId="478"/>
          <ac:cxnSpMkLst>
            <pc:docMk/>
            <pc:sldMk cId="2103396382" sldId="258"/>
            <ac:cxnSpMk id="17" creationId="{3AE3987D-EC27-49F7-9791-6C1271DF2397}"/>
          </ac:cxnSpMkLst>
        </pc:cxnChg>
      </pc:sldChg>
      <pc:sldChg chg="addSp modSp mod addCm delCm">
        <pc:chgData name="Gemma Coxon" userId="f2eeb285-671b-4c59-ba0f-8133197a2877" providerId="ADAL" clId="{26DE98BC-3076-495A-ABAD-14153F1EB243}" dt="2020-05-03T16:55:53.044" v="1152" actId="20577"/>
        <pc:sldMkLst>
          <pc:docMk/>
          <pc:sldMk cId="3320477476" sldId="259"/>
        </pc:sldMkLst>
        <pc:spChg chg="mod">
          <ac:chgData name="Gemma Coxon" userId="f2eeb285-671b-4c59-ba0f-8133197a2877" providerId="ADAL" clId="{26DE98BC-3076-495A-ABAD-14153F1EB243}" dt="2020-05-03T16:55:53.044" v="1152" actId="20577"/>
          <ac:spMkLst>
            <pc:docMk/>
            <pc:sldMk cId="3320477476" sldId="259"/>
            <ac:spMk id="2" creationId="{89A99F50-3F0D-432C-9E18-34086101BF70}"/>
          </ac:spMkLst>
        </pc:spChg>
        <pc:spChg chg="add mod">
          <ac:chgData name="Gemma Coxon" userId="f2eeb285-671b-4c59-ba0f-8133197a2877" providerId="ADAL" clId="{26DE98BC-3076-495A-ABAD-14153F1EB243}" dt="2020-05-01T11:56:56.045" v="83" actId="14100"/>
          <ac:spMkLst>
            <pc:docMk/>
            <pc:sldMk cId="3320477476" sldId="259"/>
            <ac:spMk id="3" creationId="{C0649D32-F743-4B23-873F-DFCB75C29D15}"/>
          </ac:spMkLst>
        </pc:spChg>
        <pc:spChg chg="add mod">
          <ac:chgData name="Gemma Coxon" userId="f2eeb285-671b-4c59-ba0f-8133197a2877" providerId="ADAL" clId="{26DE98BC-3076-495A-ABAD-14153F1EB243}" dt="2020-05-01T11:57:00.771" v="86" actId="1036"/>
          <ac:spMkLst>
            <pc:docMk/>
            <pc:sldMk cId="3320477476" sldId="259"/>
            <ac:spMk id="14" creationId="{CD55B477-5F85-40A3-AC45-8E90EC85D135}"/>
          </ac:spMkLst>
        </pc:spChg>
      </pc:sldChg>
      <pc:sldChg chg="addSp delSp modSp add del mod addCm delCm">
        <pc:chgData name="Gemma Coxon" userId="f2eeb285-671b-4c59-ba0f-8133197a2877" providerId="ADAL" clId="{26DE98BC-3076-495A-ABAD-14153F1EB243}" dt="2020-05-03T16:56:53.312" v="1203" actId="20577"/>
        <pc:sldMkLst>
          <pc:docMk/>
          <pc:sldMk cId="2547073618" sldId="260"/>
        </pc:sldMkLst>
        <pc:spChg chg="mod">
          <ac:chgData name="Gemma Coxon" userId="f2eeb285-671b-4c59-ba0f-8133197a2877" providerId="ADAL" clId="{26DE98BC-3076-495A-ABAD-14153F1EB243}" dt="2020-05-03T16:56:53.312" v="1203" actId="20577"/>
          <ac:spMkLst>
            <pc:docMk/>
            <pc:sldMk cId="2547073618" sldId="260"/>
            <ac:spMk id="2" creationId="{BBE0E5B6-923E-4E0F-BAB2-6C816F629C4B}"/>
          </ac:spMkLst>
        </pc:spChg>
        <pc:spChg chg="mod">
          <ac:chgData name="Gemma Coxon" userId="f2eeb285-671b-4c59-ba0f-8133197a2877" providerId="ADAL" clId="{26DE98BC-3076-495A-ABAD-14153F1EB243}" dt="2020-05-03T16:56:41.608" v="1200" actId="1076"/>
          <ac:spMkLst>
            <pc:docMk/>
            <pc:sldMk cId="2547073618" sldId="260"/>
            <ac:spMk id="3" creationId="{A05789FD-796E-4A02-B486-8197D4416F5A}"/>
          </ac:spMkLst>
        </pc:spChg>
        <pc:spChg chg="add del mod">
          <ac:chgData name="Gemma Coxon" userId="f2eeb285-671b-4c59-ba0f-8133197a2877" providerId="ADAL" clId="{26DE98BC-3076-495A-ABAD-14153F1EB243}" dt="2020-05-01T12:41:12.878" v="295" actId="478"/>
          <ac:spMkLst>
            <pc:docMk/>
            <pc:sldMk cId="2547073618" sldId="260"/>
            <ac:spMk id="6" creationId="{A346AB8F-2BBE-4525-BBD6-B9F00F474A82}"/>
          </ac:spMkLst>
        </pc:spChg>
        <pc:picChg chg="add del mod modCrop">
          <ac:chgData name="Gemma Coxon" userId="f2eeb285-671b-4c59-ba0f-8133197a2877" providerId="ADAL" clId="{26DE98BC-3076-495A-ABAD-14153F1EB243}" dt="2020-05-01T12:41:10.078" v="294" actId="478"/>
          <ac:picMkLst>
            <pc:docMk/>
            <pc:sldMk cId="2547073618" sldId="260"/>
            <ac:picMk id="4" creationId="{8D2FC68E-2423-4125-A062-C5FBDEEAB47F}"/>
          </ac:picMkLst>
        </pc:picChg>
        <pc:picChg chg="mod">
          <ac:chgData name="Gemma Coxon" userId="f2eeb285-671b-4c59-ba0f-8133197a2877" providerId="ADAL" clId="{26DE98BC-3076-495A-ABAD-14153F1EB243}" dt="2020-05-03T16:56:38.528" v="1199" actId="14100"/>
          <ac:picMkLst>
            <pc:docMk/>
            <pc:sldMk cId="2547073618" sldId="260"/>
            <ac:picMk id="5" creationId="{32411D2F-9F83-4785-B723-21F4F24ED761}"/>
          </ac:picMkLst>
        </pc:picChg>
        <pc:picChg chg="add del mod">
          <ac:chgData name="Gemma Coxon" userId="f2eeb285-671b-4c59-ba0f-8133197a2877" providerId="ADAL" clId="{26DE98BC-3076-495A-ABAD-14153F1EB243}" dt="2020-05-01T12:40:50.862" v="285" actId="14100"/>
          <ac:picMkLst>
            <pc:docMk/>
            <pc:sldMk cId="2547073618" sldId="260"/>
            <ac:picMk id="7" creationId="{C5A9B572-FFDF-41B7-82A5-53B221AA0069}"/>
          </ac:picMkLst>
        </pc:picChg>
      </pc:sldChg>
      <pc:sldChg chg="addSp delSp modSp mod">
        <pc:chgData name="Gemma Coxon" userId="f2eeb285-671b-4c59-ba0f-8133197a2877" providerId="ADAL" clId="{26DE98BC-3076-495A-ABAD-14153F1EB243}" dt="2020-05-01T17:47:06.834" v="1088" actId="14100"/>
        <pc:sldMkLst>
          <pc:docMk/>
          <pc:sldMk cId="959516388" sldId="261"/>
        </pc:sldMkLst>
        <pc:spChg chg="mod">
          <ac:chgData name="Gemma Coxon" userId="f2eeb285-671b-4c59-ba0f-8133197a2877" providerId="ADAL" clId="{26DE98BC-3076-495A-ABAD-14153F1EB243}" dt="2020-05-01T16:52:00.029" v="896" actId="14100"/>
          <ac:spMkLst>
            <pc:docMk/>
            <pc:sldMk cId="959516388" sldId="261"/>
            <ac:spMk id="2" creationId="{684CC0F1-5FC0-4A47-B749-46D960B1893B}"/>
          </ac:spMkLst>
        </pc:spChg>
        <pc:spChg chg="add mod">
          <ac:chgData name="Gemma Coxon" userId="f2eeb285-671b-4c59-ba0f-8133197a2877" providerId="ADAL" clId="{26DE98BC-3076-495A-ABAD-14153F1EB243}" dt="2020-05-01T17:45:46.865" v="1003" actId="1076"/>
          <ac:spMkLst>
            <pc:docMk/>
            <pc:sldMk cId="959516388" sldId="261"/>
            <ac:spMk id="8" creationId="{7D3F447D-0586-4EC6-8DA9-579AA30CC547}"/>
          </ac:spMkLst>
        </pc:spChg>
        <pc:spChg chg="add mod">
          <ac:chgData name="Gemma Coxon" userId="f2eeb285-671b-4c59-ba0f-8133197a2877" providerId="ADAL" clId="{26DE98BC-3076-495A-ABAD-14153F1EB243}" dt="2020-05-01T17:46:57.268" v="1085" actId="1076"/>
          <ac:spMkLst>
            <pc:docMk/>
            <pc:sldMk cId="959516388" sldId="261"/>
            <ac:spMk id="9" creationId="{61732D87-CCD7-4D00-B819-C636BCAEB162}"/>
          </ac:spMkLst>
        </pc:spChg>
        <pc:picChg chg="add mod">
          <ac:chgData name="Gemma Coxon" userId="f2eeb285-671b-4c59-ba0f-8133197a2877" providerId="ADAL" clId="{26DE98BC-3076-495A-ABAD-14153F1EB243}" dt="2020-05-01T17:45:41.925" v="1002" actId="1076"/>
          <ac:picMkLst>
            <pc:docMk/>
            <pc:sldMk cId="959516388" sldId="261"/>
            <ac:picMk id="3" creationId="{D3D3BD9F-7A2D-4BC1-8DAA-F14E62E92A40}"/>
          </ac:picMkLst>
        </pc:picChg>
        <pc:picChg chg="del mod">
          <ac:chgData name="Gemma Coxon" userId="f2eeb285-671b-4c59-ba0f-8133197a2877" providerId="ADAL" clId="{26DE98BC-3076-495A-ABAD-14153F1EB243}" dt="2020-05-01T17:44:34.707" v="957" actId="478"/>
          <ac:picMkLst>
            <pc:docMk/>
            <pc:sldMk cId="959516388" sldId="261"/>
            <ac:picMk id="4" creationId="{30350445-8046-431C-B938-E52FB6CE78E8}"/>
          </ac:picMkLst>
        </pc:picChg>
        <pc:picChg chg="del mod">
          <ac:chgData name="Gemma Coxon" userId="f2eeb285-671b-4c59-ba0f-8133197a2877" providerId="ADAL" clId="{26DE98BC-3076-495A-ABAD-14153F1EB243}" dt="2020-05-01T17:45:09.580" v="967" actId="478"/>
          <ac:picMkLst>
            <pc:docMk/>
            <pc:sldMk cId="959516388" sldId="261"/>
            <ac:picMk id="6" creationId="{1B0D3549-73E6-45D6-BDD8-BB39DD96D18E}"/>
          </ac:picMkLst>
        </pc:picChg>
        <pc:picChg chg="add del mod">
          <ac:chgData name="Gemma Coxon" userId="f2eeb285-671b-4c59-ba0f-8133197a2877" providerId="ADAL" clId="{26DE98BC-3076-495A-ABAD-14153F1EB243}" dt="2020-05-01T17:45:08.732" v="966" actId="478"/>
          <ac:picMkLst>
            <pc:docMk/>
            <pc:sldMk cId="959516388" sldId="261"/>
            <ac:picMk id="7" creationId="{4837E98E-E428-405B-9EE8-F68087D9F4E8}"/>
          </ac:picMkLst>
        </pc:picChg>
        <pc:cxnChg chg="add mod">
          <ac:chgData name="Gemma Coxon" userId="f2eeb285-671b-4c59-ba0f-8133197a2877" providerId="ADAL" clId="{26DE98BC-3076-495A-ABAD-14153F1EB243}" dt="2020-05-01T17:47:06.834" v="1088" actId="14100"/>
          <ac:cxnSpMkLst>
            <pc:docMk/>
            <pc:sldMk cId="959516388" sldId="261"/>
            <ac:cxnSpMk id="10" creationId="{AF3951F9-DB36-460D-ADCF-16740119638F}"/>
          </ac:cxnSpMkLst>
        </pc:cxnChg>
      </pc:sldChg>
      <pc:sldChg chg="modSp mod">
        <pc:chgData name="Gemma Coxon" userId="f2eeb285-671b-4c59-ba0f-8133197a2877" providerId="ADAL" clId="{26DE98BC-3076-495A-ABAD-14153F1EB243}" dt="2020-05-01T16:53:44.530" v="953" actId="404"/>
        <pc:sldMkLst>
          <pc:docMk/>
          <pc:sldMk cId="1493588699" sldId="262"/>
        </pc:sldMkLst>
        <pc:spChg chg="mod">
          <ac:chgData name="Gemma Coxon" userId="f2eeb285-671b-4c59-ba0f-8133197a2877" providerId="ADAL" clId="{26DE98BC-3076-495A-ABAD-14153F1EB243}" dt="2020-05-01T16:53:44.530" v="953" actId="404"/>
          <ac:spMkLst>
            <pc:docMk/>
            <pc:sldMk cId="1493588699" sldId="262"/>
            <ac:spMk id="6" creationId="{452E1829-6755-446F-9875-8F46420B94E7}"/>
          </ac:spMkLst>
        </pc:spChg>
      </pc:sldChg>
      <pc:sldChg chg="addSp delSp modSp add del mod">
        <pc:chgData name="Gemma Coxon" userId="f2eeb285-671b-4c59-ba0f-8133197a2877" providerId="ADAL" clId="{26DE98BC-3076-495A-ABAD-14153F1EB243}" dt="2020-05-03T16:54:12.444" v="1099" actId="47"/>
        <pc:sldMkLst>
          <pc:docMk/>
          <pc:sldMk cId="3149956634" sldId="263"/>
        </pc:sldMkLst>
        <pc:spChg chg="del">
          <ac:chgData name="Gemma Coxon" userId="f2eeb285-671b-4c59-ba0f-8133197a2877" providerId="ADAL" clId="{26DE98BC-3076-495A-ABAD-14153F1EB243}" dt="2020-05-01T11:54:10.446" v="4" actId="478"/>
          <ac:spMkLst>
            <pc:docMk/>
            <pc:sldMk cId="3149956634" sldId="263"/>
            <ac:spMk id="2" creationId="{E29B924C-65B8-4225-BD56-7E8FF24708B0}"/>
          </ac:spMkLst>
        </pc:spChg>
        <pc:spChg chg="mod">
          <ac:chgData name="Gemma Coxon" userId="f2eeb285-671b-4c59-ba0f-8133197a2877" providerId="ADAL" clId="{26DE98BC-3076-495A-ABAD-14153F1EB243}" dt="2020-05-01T11:54:21.437" v="5" actId="1076"/>
          <ac:spMkLst>
            <pc:docMk/>
            <pc:sldMk cId="3149956634" sldId="263"/>
            <ac:spMk id="4" creationId="{FFE99978-EDA2-4F16-89F0-623E8B64EB42}"/>
          </ac:spMkLst>
        </pc:spChg>
        <pc:spChg chg="mod">
          <ac:chgData name="Gemma Coxon" userId="f2eeb285-671b-4c59-ba0f-8133197a2877" providerId="ADAL" clId="{26DE98BC-3076-495A-ABAD-14153F1EB243}" dt="2020-05-01T11:54:21.437" v="5" actId="1076"/>
          <ac:spMkLst>
            <pc:docMk/>
            <pc:sldMk cId="3149956634" sldId="263"/>
            <ac:spMk id="5" creationId="{276DC8D0-9742-4A1C-8476-BB8489A450DD}"/>
          </ac:spMkLst>
        </pc:spChg>
        <pc:spChg chg="mod">
          <ac:chgData name="Gemma Coxon" userId="f2eeb285-671b-4c59-ba0f-8133197a2877" providerId="ADAL" clId="{26DE98BC-3076-495A-ABAD-14153F1EB243}" dt="2020-05-01T11:54:21.437" v="5" actId="1076"/>
          <ac:spMkLst>
            <pc:docMk/>
            <pc:sldMk cId="3149956634" sldId="263"/>
            <ac:spMk id="6" creationId="{C38BB087-FE85-4C24-B549-CC9794C63C49}"/>
          </ac:spMkLst>
        </pc:spChg>
        <pc:spChg chg="mod">
          <ac:chgData name="Gemma Coxon" userId="f2eeb285-671b-4c59-ba0f-8133197a2877" providerId="ADAL" clId="{26DE98BC-3076-495A-ABAD-14153F1EB243}" dt="2020-05-01T11:54:21.437" v="5" actId="1076"/>
          <ac:spMkLst>
            <pc:docMk/>
            <pc:sldMk cId="3149956634" sldId="263"/>
            <ac:spMk id="7" creationId="{C9AA527E-8A58-4AE4-80E0-25410D969E27}"/>
          </ac:spMkLst>
        </pc:spChg>
        <pc:spChg chg="mod">
          <ac:chgData name="Gemma Coxon" userId="f2eeb285-671b-4c59-ba0f-8133197a2877" providerId="ADAL" clId="{26DE98BC-3076-495A-ABAD-14153F1EB243}" dt="2020-05-01T11:54:40.372" v="6" actId="1076"/>
          <ac:spMkLst>
            <pc:docMk/>
            <pc:sldMk cId="3149956634" sldId="263"/>
            <ac:spMk id="8" creationId="{E3248952-E196-482F-9F39-36DB8F07BEF7}"/>
          </ac:spMkLst>
        </pc:spChg>
        <pc:spChg chg="mod">
          <ac:chgData name="Gemma Coxon" userId="f2eeb285-671b-4c59-ba0f-8133197a2877" providerId="ADAL" clId="{26DE98BC-3076-495A-ABAD-14153F1EB243}" dt="2020-05-01T11:54:40.372" v="6" actId="1076"/>
          <ac:spMkLst>
            <pc:docMk/>
            <pc:sldMk cId="3149956634" sldId="263"/>
            <ac:spMk id="9" creationId="{353A39D8-E509-456C-A02F-90BE4FDB4363}"/>
          </ac:spMkLst>
        </pc:spChg>
        <pc:spChg chg="mod">
          <ac:chgData name="Gemma Coxon" userId="f2eeb285-671b-4c59-ba0f-8133197a2877" providerId="ADAL" clId="{26DE98BC-3076-495A-ABAD-14153F1EB243}" dt="2020-05-01T11:54:40.372" v="6" actId="1076"/>
          <ac:spMkLst>
            <pc:docMk/>
            <pc:sldMk cId="3149956634" sldId="263"/>
            <ac:spMk id="13" creationId="{6D9CEB2D-ACB2-44DB-A6FD-9244B6B2CD11}"/>
          </ac:spMkLst>
        </pc:spChg>
        <pc:spChg chg="mod">
          <ac:chgData name="Gemma Coxon" userId="f2eeb285-671b-4c59-ba0f-8133197a2877" providerId="ADAL" clId="{26DE98BC-3076-495A-ABAD-14153F1EB243}" dt="2020-05-01T11:54:40.372" v="6" actId="1076"/>
          <ac:spMkLst>
            <pc:docMk/>
            <pc:sldMk cId="3149956634" sldId="263"/>
            <ac:spMk id="16" creationId="{DAB3A5B3-C35C-4952-BE82-165E0CAA41EB}"/>
          </ac:spMkLst>
        </pc:spChg>
        <pc:spChg chg="add mod">
          <ac:chgData name="Gemma Coxon" userId="f2eeb285-671b-4c59-ba0f-8133197a2877" providerId="ADAL" clId="{26DE98BC-3076-495A-ABAD-14153F1EB243}" dt="2020-05-01T11:55:01.804" v="39" actId="1076"/>
          <ac:spMkLst>
            <pc:docMk/>
            <pc:sldMk cId="3149956634" sldId="263"/>
            <ac:spMk id="20" creationId="{A18BB915-5246-46A3-A5B2-10C63EF5053B}"/>
          </ac:spMkLst>
        </pc:spChg>
        <pc:spChg chg="del">
          <ac:chgData name="Gemma Coxon" userId="f2eeb285-671b-4c59-ba0f-8133197a2877" providerId="ADAL" clId="{26DE98BC-3076-495A-ABAD-14153F1EB243}" dt="2020-05-01T11:54:48.366" v="8" actId="478"/>
          <ac:spMkLst>
            <pc:docMk/>
            <pc:sldMk cId="3149956634" sldId="263"/>
            <ac:spMk id="45" creationId="{EDA96B4B-E8D9-4FDF-986C-BD092331CAE1}"/>
          </ac:spMkLst>
        </pc:spChg>
        <pc:cxnChg chg="mod">
          <ac:chgData name="Gemma Coxon" userId="f2eeb285-671b-4c59-ba0f-8133197a2877" providerId="ADAL" clId="{26DE98BC-3076-495A-ABAD-14153F1EB243}" dt="2020-05-01T11:54:40.372" v="6" actId="1076"/>
          <ac:cxnSpMkLst>
            <pc:docMk/>
            <pc:sldMk cId="3149956634" sldId="263"/>
            <ac:cxnSpMk id="10" creationId="{27E876B5-4A4A-45BB-9EEB-4709B9EA00E2}"/>
          </ac:cxnSpMkLst>
        </pc:cxnChg>
        <pc:cxnChg chg="mod">
          <ac:chgData name="Gemma Coxon" userId="f2eeb285-671b-4c59-ba0f-8133197a2877" providerId="ADAL" clId="{26DE98BC-3076-495A-ABAD-14153F1EB243}" dt="2020-05-01T11:54:40.372" v="6" actId="1076"/>
          <ac:cxnSpMkLst>
            <pc:docMk/>
            <pc:sldMk cId="3149956634" sldId="263"/>
            <ac:cxnSpMk id="11" creationId="{BCF25068-9E49-4119-9216-71B622BE4206}"/>
          </ac:cxnSpMkLst>
        </pc:cxnChg>
        <pc:cxnChg chg="mod">
          <ac:chgData name="Gemma Coxon" userId="f2eeb285-671b-4c59-ba0f-8133197a2877" providerId="ADAL" clId="{26DE98BC-3076-495A-ABAD-14153F1EB243}" dt="2020-05-01T11:54:40.372" v="6" actId="1076"/>
          <ac:cxnSpMkLst>
            <pc:docMk/>
            <pc:sldMk cId="3149956634" sldId="263"/>
            <ac:cxnSpMk id="12" creationId="{FF7FC3B4-6EBF-4A54-B729-45A2B74F8457}"/>
          </ac:cxnSpMkLst>
        </pc:cxnChg>
        <pc:cxnChg chg="mod">
          <ac:chgData name="Gemma Coxon" userId="f2eeb285-671b-4c59-ba0f-8133197a2877" providerId="ADAL" clId="{26DE98BC-3076-495A-ABAD-14153F1EB243}" dt="2020-05-01T11:54:45.116" v="7" actId="1076"/>
          <ac:cxnSpMkLst>
            <pc:docMk/>
            <pc:sldMk cId="3149956634" sldId="263"/>
            <ac:cxnSpMk id="14" creationId="{CADFE5BF-D5F4-4B13-BF0E-EDC1ACFDAEE2}"/>
          </ac:cxnSpMkLst>
        </pc:cxnChg>
        <pc:cxnChg chg="mod">
          <ac:chgData name="Gemma Coxon" userId="f2eeb285-671b-4c59-ba0f-8133197a2877" providerId="ADAL" clId="{26DE98BC-3076-495A-ABAD-14153F1EB243}" dt="2020-05-01T11:54:40.372" v="6" actId="1076"/>
          <ac:cxnSpMkLst>
            <pc:docMk/>
            <pc:sldMk cId="3149956634" sldId="263"/>
            <ac:cxnSpMk id="15" creationId="{3D9C90BE-CB41-4D28-A2C8-08BF7665E7D6}"/>
          </ac:cxnSpMkLst>
        </pc:cxnChg>
        <pc:cxnChg chg="mod">
          <ac:chgData name="Gemma Coxon" userId="f2eeb285-671b-4c59-ba0f-8133197a2877" providerId="ADAL" clId="{26DE98BC-3076-495A-ABAD-14153F1EB243}" dt="2020-05-01T11:54:40.372" v="6" actId="1076"/>
          <ac:cxnSpMkLst>
            <pc:docMk/>
            <pc:sldMk cId="3149956634" sldId="263"/>
            <ac:cxnSpMk id="17" creationId="{3AE3987D-EC27-49F7-9791-6C1271DF2397}"/>
          </ac:cxnSpMkLst>
        </pc:cxnChg>
      </pc:sldChg>
      <pc:sldChg chg="addSp delSp modSp add mod">
        <pc:chgData name="Gemma Coxon" userId="f2eeb285-671b-4c59-ba0f-8133197a2877" providerId="ADAL" clId="{26DE98BC-3076-495A-ABAD-14153F1EB243}" dt="2020-05-01T16:45:37.907" v="892" actId="20577"/>
        <pc:sldMkLst>
          <pc:docMk/>
          <pc:sldMk cId="312994762" sldId="264"/>
        </pc:sldMkLst>
        <pc:spChg chg="mod">
          <ac:chgData name="Gemma Coxon" userId="f2eeb285-671b-4c59-ba0f-8133197a2877" providerId="ADAL" clId="{26DE98BC-3076-495A-ABAD-14153F1EB243}" dt="2020-05-01T16:39:25.947" v="730" actId="1076"/>
          <ac:spMkLst>
            <pc:docMk/>
            <pc:sldMk cId="312994762" sldId="264"/>
            <ac:spMk id="2" creationId="{BBE0E5B6-923E-4E0F-BAB2-6C816F629C4B}"/>
          </ac:spMkLst>
        </pc:spChg>
        <pc:spChg chg="mod">
          <ac:chgData name="Gemma Coxon" userId="f2eeb285-671b-4c59-ba0f-8133197a2877" providerId="ADAL" clId="{26DE98BC-3076-495A-ABAD-14153F1EB243}" dt="2020-05-01T16:45:37.907" v="892" actId="20577"/>
          <ac:spMkLst>
            <pc:docMk/>
            <pc:sldMk cId="312994762" sldId="264"/>
            <ac:spMk id="3" creationId="{A05789FD-796E-4A02-B486-8197D4416F5A}"/>
          </ac:spMkLst>
        </pc:spChg>
        <pc:spChg chg="del">
          <ac:chgData name="Gemma Coxon" userId="f2eeb285-671b-4c59-ba0f-8133197a2877" providerId="ADAL" clId="{26DE98BC-3076-495A-ABAD-14153F1EB243}" dt="2020-05-01T12:42:05.977" v="334" actId="478"/>
          <ac:spMkLst>
            <pc:docMk/>
            <pc:sldMk cId="312994762" sldId="264"/>
            <ac:spMk id="6" creationId="{A346AB8F-2BBE-4525-BBD6-B9F00F474A82}"/>
          </ac:spMkLst>
        </pc:spChg>
        <pc:spChg chg="add mod">
          <ac:chgData name="Gemma Coxon" userId="f2eeb285-671b-4c59-ba0f-8133197a2877" providerId="ADAL" clId="{26DE98BC-3076-495A-ABAD-14153F1EB243}" dt="2020-05-01T16:44:07.190" v="811" actId="14100"/>
          <ac:spMkLst>
            <pc:docMk/>
            <pc:sldMk cId="312994762" sldId="264"/>
            <ac:spMk id="9" creationId="{9E434B85-5C26-4837-98E5-37427918C93D}"/>
          </ac:spMkLst>
        </pc:spChg>
        <pc:spChg chg="add mod">
          <ac:chgData name="Gemma Coxon" userId="f2eeb285-671b-4c59-ba0f-8133197a2877" providerId="ADAL" clId="{26DE98BC-3076-495A-ABAD-14153F1EB243}" dt="2020-05-01T16:45:15.028" v="860" actId="1076"/>
          <ac:spMkLst>
            <pc:docMk/>
            <pc:sldMk cId="312994762" sldId="264"/>
            <ac:spMk id="10" creationId="{50E7F16C-C68E-44F3-BE7C-D2301B6844D9}"/>
          </ac:spMkLst>
        </pc:spChg>
        <pc:picChg chg="add del mod ord modCrop">
          <ac:chgData name="Gemma Coxon" userId="f2eeb285-671b-4c59-ba0f-8133197a2877" providerId="ADAL" clId="{26DE98BC-3076-495A-ABAD-14153F1EB243}" dt="2020-05-01T16:38:45.315" v="660" actId="1076"/>
          <ac:picMkLst>
            <pc:docMk/>
            <pc:sldMk cId="312994762" sldId="264"/>
            <ac:picMk id="4" creationId="{8D2FC68E-2423-4125-A062-C5FBDEEAB47F}"/>
          </ac:picMkLst>
        </pc:picChg>
        <pc:picChg chg="del">
          <ac:chgData name="Gemma Coxon" userId="f2eeb285-671b-4c59-ba0f-8133197a2877" providerId="ADAL" clId="{26DE98BC-3076-495A-ABAD-14153F1EB243}" dt="2020-05-01T12:41:44.086" v="304" actId="478"/>
          <ac:picMkLst>
            <pc:docMk/>
            <pc:sldMk cId="312994762" sldId="264"/>
            <ac:picMk id="5" creationId="{32411D2F-9F83-4785-B723-21F4F24ED761}"/>
          </ac:picMkLst>
        </pc:picChg>
        <pc:picChg chg="add del mod">
          <ac:chgData name="Gemma Coxon" userId="f2eeb285-671b-4c59-ba0f-8133197a2877" providerId="ADAL" clId="{26DE98BC-3076-495A-ABAD-14153F1EB243}" dt="2020-05-01T16:35:20.146" v="354" actId="478"/>
          <ac:picMkLst>
            <pc:docMk/>
            <pc:sldMk cId="312994762" sldId="264"/>
            <ac:picMk id="7" creationId="{F06FFBEB-BFEE-4355-9E41-CB9F6913D347}"/>
          </ac:picMkLst>
        </pc:picChg>
        <pc:picChg chg="add mod">
          <ac:chgData name="Gemma Coxon" userId="f2eeb285-671b-4c59-ba0f-8133197a2877" providerId="ADAL" clId="{26DE98BC-3076-495A-ABAD-14153F1EB243}" dt="2020-05-01T16:38:49.251" v="661" actId="1076"/>
          <ac:picMkLst>
            <pc:docMk/>
            <pc:sldMk cId="312994762" sldId="264"/>
            <ac:picMk id="8" creationId="{F5C379C0-18FC-405F-9BB1-D212BA4055C3}"/>
          </ac:picMkLst>
        </pc:picChg>
        <pc:cxnChg chg="add mod">
          <ac:chgData name="Gemma Coxon" userId="f2eeb285-671b-4c59-ba0f-8133197a2877" providerId="ADAL" clId="{26DE98BC-3076-495A-ABAD-14153F1EB243}" dt="2020-05-01T16:45:10.601" v="859" actId="14100"/>
          <ac:cxnSpMkLst>
            <pc:docMk/>
            <pc:sldMk cId="312994762" sldId="264"/>
            <ac:cxnSpMk id="12" creationId="{A96E2BC7-6955-4CBB-B512-DA94AFEC26C2}"/>
          </ac:cxnSpMkLst>
        </pc:cxnChg>
      </pc:sldChg>
      <pc:sldChg chg="addSp delSp add del mod">
        <pc:chgData name="Gemma Coxon" userId="f2eeb285-671b-4c59-ba0f-8133197a2877" providerId="ADAL" clId="{26DE98BC-3076-495A-ABAD-14153F1EB243}" dt="2020-05-01T12:40:49.778" v="283"/>
        <pc:sldMkLst>
          <pc:docMk/>
          <pc:sldMk cId="1453692636" sldId="264"/>
        </pc:sldMkLst>
        <pc:spChg chg="add del">
          <ac:chgData name="Gemma Coxon" userId="f2eeb285-671b-4c59-ba0f-8133197a2877" providerId="ADAL" clId="{26DE98BC-3076-495A-ABAD-14153F1EB243}" dt="2020-05-01T12:39:47.548" v="236"/>
          <ac:spMkLst>
            <pc:docMk/>
            <pc:sldMk cId="1453692636" sldId="264"/>
            <ac:spMk id="8" creationId="{1A2FFB86-518D-4E59-B5F1-5B7667D1078E}"/>
          </ac:spMkLst>
        </pc:spChg>
        <pc:picChg chg="add del">
          <ac:chgData name="Gemma Coxon" userId="f2eeb285-671b-4c59-ba0f-8133197a2877" providerId="ADAL" clId="{26DE98BC-3076-495A-ABAD-14153F1EB243}" dt="2020-05-01T12:39:34.312" v="233" actId="478"/>
          <ac:picMkLst>
            <pc:docMk/>
            <pc:sldMk cId="1453692636" sldId="264"/>
            <ac:picMk id="7" creationId="{C5A9B572-FFDF-41B7-82A5-53B221AA0069}"/>
          </ac:picMkLst>
        </pc:picChg>
      </pc:sldChg>
      <pc:sldChg chg="delSp add del mod">
        <pc:chgData name="Gemma Coxon" userId="f2eeb285-671b-4c59-ba0f-8133197a2877" providerId="ADAL" clId="{26DE98BC-3076-495A-ABAD-14153F1EB243}" dt="2020-05-01T18:24:00.107" v="1097" actId="47"/>
        <pc:sldMkLst>
          <pc:docMk/>
          <pc:sldMk cId="1930314316" sldId="265"/>
        </pc:sldMkLst>
        <pc:picChg chg="del">
          <ac:chgData name="Gemma Coxon" userId="f2eeb285-671b-4c59-ba0f-8133197a2877" providerId="ADAL" clId="{26DE98BC-3076-495A-ABAD-14153F1EB243}" dt="2020-05-01T18:23:23.997" v="1089" actId="478"/>
          <ac:picMkLst>
            <pc:docMk/>
            <pc:sldMk cId="1930314316" sldId="265"/>
            <ac:picMk id="3" creationId="{D3D3BD9F-7A2D-4BC1-8DAA-F14E62E92A40}"/>
          </ac:picMkLst>
        </pc:picChg>
        <pc:picChg chg="del">
          <ac:chgData name="Gemma Coxon" userId="f2eeb285-671b-4c59-ba0f-8133197a2877" providerId="ADAL" clId="{26DE98BC-3076-495A-ABAD-14153F1EB243}" dt="2020-05-01T17:45:06.346" v="965" actId="478"/>
          <ac:picMkLst>
            <pc:docMk/>
            <pc:sldMk cId="1930314316" sldId="265"/>
            <ac:picMk id="6" creationId="{1B0D3549-73E6-45D6-BDD8-BB39DD96D18E}"/>
          </ac:picMkLst>
        </pc:picChg>
        <pc:picChg chg="del">
          <ac:chgData name="Gemma Coxon" userId="f2eeb285-671b-4c59-ba0f-8133197a2877" providerId="ADAL" clId="{26DE98BC-3076-495A-ABAD-14153F1EB243}" dt="2020-05-01T17:45:04.691" v="964" actId="478"/>
          <ac:picMkLst>
            <pc:docMk/>
            <pc:sldMk cId="1930314316" sldId="265"/>
            <ac:picMk id="7" creationId="{4837E98E-E428-405B-9EE8-F68087D9F4E8}"/>
          </ac:picMkLst>
        </pc:picChg>
      </pc:sldChg>
      <pc:sldChg chg="addSp delSp modSp add mod">
        <pc:chgData name="Gemma Coxon" userId="f2eeb285-671b-4c59-ba0f-8133197a2877" providerId="ADAL" clId="{26DE98BC-3076-495A-ABAD-14153F1EB243}" dt="2020-05-01T18:23:56.013" v="1096" actId="1076"/>
        <pc:sldMkLst>
          <pc:docMk/>
          <pc:sldMk cId="1273807366" sldId="266"/>
        </pc:sldMkLst>
        <pc:picChg chg="del">
          <ac:chgData name="Gemma Coxon" userId="f2eeb285-671b-4c59-ba0f-8133197a2877" providerId="ADAL" clId="{26DE98BC-3076-495A-ABAD-14153F1EB243}" dt="2020-05-01T18:23:32.583" v="1091" actId="478"/>
          <ac:picMkLst>
            <pc:docMk/>
            <pc:sldMk cId="1273807366" sldId="266"/>
            <ac:picMk id="3" creationId="{D3D3BD9F-7A2D-4BC1-8DAA-F14E62E92A40}"/>
          </ac:picMkLst>
        </pc:picChg>
        <pc:picChg chg="add mod ord">
          <ac:chgData name="Gemma Coxon" userId="f2eeb285-671b-4c59-ba0f-8133197a2877" providerId="ADAL" clId="{26DE98BC-3076-495A-ABAD-14153F1EB243}" dt="2020-05-01T18:23:56.013" v="1096" actId="1076"/>
          <ac:picMkLst>
            <pc:docMk/>
            <pc:sldMk cId="1273807366" sldId="266"/>
            <ac:picMk id="4" creationId="{4499798E-41D5-4349-BDAA-5C634665DC8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6190C-E9CD-4C61-81B5-6227FA7FA51A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AC515-3437-48AA-ADC8-9157D3E99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148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6190C-E9CD-4C61-81B5-6227FA7FA51A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AC515-3437-48AA-ADC8-9157D3E99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551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6190C-E9CD-4C61-81B5-6227FA7FA51A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AC515-3437-48AA-ADC8-9157D3E99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553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6190C-E9CD-4C61-81B5-6227FA7FA51A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AC515-3437-48AA-ADC8-9157D3E99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015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6190C-E9CD-4C61-81B5-6227FA7FA51A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AC515-3437-48AA-ADC8-9157D3E99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569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6190C-E9CD-4C61-81B5-6227FA7FA51A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AC515-3437-48AA-ADC8-9157D3E99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005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6190C-E9CD-4C61-81B5-6227FA7FA51A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AC515-3437-48AA-ADC8-9157D3E99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134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6190C-E9CD-4C61-81B5-6227FA7FA51A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AC515-3437-48AA-ADC8-9157D3E99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339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6190C-E9CD-4C61-81B5-6227FA7FA51A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AC515-3437-48AA-ADC8-9157D3E99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367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6190C-E9CD-4C61-81B5-6227FA7FA51A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AC515-3437-48AA-ADC8-9157D3E99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108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6190C-E9CD-4C61-81B5-6227FA7FA51A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AC515-3437-48AA-ADC8-9157D3E99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0169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6190C-E9CD-4C61-81B5-6227FA7FA51A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AC515-3437-48AA-ADC8-9157D3E99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930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http://i.telegraph.co.uk/multimedia/archive/02806/SOMERSET_FLOODING_2806415k.jpg">
            <a:extLst>
              <a:ext uri="{FF2B5EF4-FFF2-40B4-BE49-F238E27FC236}">
                <a16:creationId xmlns:a16="http://schemas.microsoft.com/office/drawing/2014/main" id="{3E058F61-4DBA-4BCC-B19B-F08B6E1FF9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1" r="16379"/>
          <a:stretch/>
        </p:blipFill>
        <p:spPr bwMode="auto">
          <a:xfrm>
            <a:off x="1" y="-75232"/>
            <a:ext cx="9280477" cy="6933232"/>
          </a:xfrm>
          <a:prstGeom prst="rect">
            <a:avLst/>
          </a:prstGeom>
          <a:noFill/>
        </p:spPr>
      </p:pic>
      <p:sp>
        <p:nvSpPr>
          <p:cNvPr id="21" name="Freeform 3">
            <a:extLst>
              <a:ext uri="{FF2B5EF4-FFF2-40B4-BE49-F238E27FC236}">
                <a16:creationId xmlns:a16="http://schemas.microsoft.com/office/drawing/2014/main" id="{E952AC9D-CB68-40D2-95B0-22ECF0EE8091}"/>
              </a:ext>
            </a:extLst>
          </p:cNvPr>
          <p:cNvSpPr/>
          <p:nvPr/>
        </p:nvSpPr>
        <p:spPr>
          <a:xfrm flipV="1">
            <a:off x="233088" y="4051300"/>
            <a:ext cx="8677826" cy="2387600"/>
          </a:xfrm>
          <a:prstGeom prst="snip1Rect">
            <a:avLst>
              <a:gd name="adj" fmla="val 0"/>
            </a:avLst>
          </a:prstGeom>
          <a:solidFill>
            <a:srgbClr val="FFFFFF">
              <a:alpha val="8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03E0B4-EDAD-4159-BEFA-ADC6C65847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086" y="3884888"/>
            <a:ext cx="8677827" cy="2387600"/>
          </a:xfrm>
        </p:spPr>
        <p:txBody>
          <a:bodyPr>
            <a:noAutofit/>
          </a:bodyPr>
          <a:lstStyle/>
          <a:p>
            <a:r>
              <a:rPr lang="en-GB" sz="3200" b="1" dirty="0"/>
              <a:t>Estimating out-of-bank discharge uncertainties using a hydrodynamic model and nationally available datasets</a:t>
            </a:r>
            <a:br>
              <a:rPr lang="en-GB" sz="2400" dirty="0"/>
            </a:br>
            <a:br>
              <a:rPr lang="en-GB" sz="1400" dirty="0"/>
            </a:br>
            <a:r>
              <a:rPr lang="en-GB" sz="3200" dirty="0"/>
              <a:t>Rob Milsom, Gemma Coxon, Jeff Neal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74C51D6C-A6BB-4FC1-8D44-F6E791176C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86" y="141067"/>
            <a:ext cx="1269841" cy="44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198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D24C48B-B2DA-4EA8-A64B-B31BCA0711CC}"/>
              </a:ext>
            </a:extLst>
          </p:cNvPr>
          <p:cNvSpPr txBox="1"/>
          <p:nvPr/>
        </p:nvSpPr>
        <p:spPr>
          <a:xfrm>
            <a:off x="179512" y="116632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+mj-lt"/>
              </a:rPr>
              <a:t>Important to have </a:t>
            </a:r>
            <a:r>
              <a:rPr lang="en-GB" sz="2800" b="1" dirty="0">
                <a:latin typeface="+mj-lt"/>
              </a:rPr>
              <a:t>accurate</a:t>
            </a:r>
            <a:r>
              <a:rPr lang="en-GB" sz="2800" dirty="0">
                <a:latin typeface="+mj-lt"/>
              </a:rPr>
              <a:t> estimates of stream flow data for predictions and forecasts of flood risks and hazards…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B36B37-0270-475A-9AEA-BEB74A732CB5}"/>
              </a:ext>
            </a:extLst>
          </p:cNvPr>
          <p:cNvSpPr txBox="1"/>
          <p:nvPr/>
        </p:nvSpPr>
        <p:spPr>
          <a:xfrm>
            <a:off x="215515" y="3331163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+mj-lt"/>
              </a:rPr>
              <a:t>…but the stage-discharge relationship is subject to </a:t>
            </a:r>
            <a:r>
              <a:rPr lang="en-GB" sz="2800" b="1" dirty="0">
                <a:latin typeface="+mj-lt"/>
              </a:rPr>
              <a:t>substantial uncertainties </a:t>
            </a:r>
            <a:r>
              <a:rPr lang="en-GB" sz="2800" dirty="0">
                <a:latin typeface="+mj-lt"/>
              </a:rPr>
              <a:t>particularly at high flows </a:t>
            </a: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D4F6357D-03E0-47AF-A7DC-8845985553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4" t="48632" r="6711" b="26697"/>
          <a:stretch/>
        </p:blipFill>
        <p:spPr>
          <a:xfrm>
            <a:off x="378052" y="4285270"/>
            <a:ext cx="8387895" cy="20966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425BF0-AEF6-4B71-888A-DE5882A7BE58}"/>
              </a:ext>
            </a:extLst>
          </p:cNvPr>
          <p:cNvSpPr txBox="1"/>
          <p:nvPr/>
        </p:nvSpPr>
        <p:spPr>
          <a:xfrm>
            <a:off x="4678832" y="6345639"/>
            <a:ext cx="4108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>
                <a:latin typeface="Gill Sans MT" panose="020B0502020104020203" pitchFamily="34" charset="0"/>
              </a:rPr>
              <a:t>From Coxon et al (2015)</a:t>
            </a:r>
          </a:p>
        </p:txBody>
      </p:sp>
      <p:pic>
        <p:nvPicPr>
          <p:cNvPr id="1026" name="Picture 2" descr="A Severe Flood warning is in place for the village as river levels continue to rise">
            <a:extLst>
              <a:ext uri="{FF2B5EF4-FFF2-40B4-BE49-F238E27FC236}">
                <a16:creationId xmlns:a16="http://schemas.microsoft.com/office/drawing/2014/main" id="{37DAFEB9-58E9-4D6D-BAC2-B8AFA7B53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067" y="1144109"/>
            <a:ext cx="2975212" cy="185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E65919-AADC-4624-861D-9A7F9CDFC90C}"/>
              </a:ext>
            </a:extLst>
          </p:cNvPr>
          <p:cNvSpPr txBox="1"/>
          <p:nvPr/>
        </p:nvSpPr>
        <p:spPr>
          <a:xfrm>
            <a:off x="0" y="1146512"/>
            <a:ext cx="16655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>
                <a:latin typeface="+mj-lt"/>
              </a:rPr>
              <a:t>UK Flooding River Don 2019 (left)</a:t>
            </a:r>
          </a:p>
          <a:p>
            <a:pPr algn="r"/>
            <a:r>
              <a:rPr lang="en-GB" sz="2000" dirty="0">
                <a:latin typeface="+mj-lt"/>
              </a:rPr>
              <a:t>River Severn 2007 (right)</a:t>
            </a:r>
          </a:p>
          <a:p>
            <a:pPr algn="r"/>
            <a:r>
              <a:rPr lang="en-GB" sz="2000" dirty="0">
                <a:latin typeface="+mj-lt"/>
              </a:rPr>
              <a:t>Source: BBC</a:t>
            </a:r>
          </a:p>
        </p:txBody>
      </p:sp>
      <p:pic>
        <p:nvPicPr>
          <p:cNvPr id="1028" name="Picture 4" descr="Tewkesbury flooded in 2007">
            <a:extLst>
              <a:ext uri="{FF2B5EF4-FFF2-40B4-BE49-F238E27FC236}">
                <a16:creationId xmlns:a16="http://schemas.microsoft.com/office/drawing/2014/main" id="{7A1C2D0A-291E-4C1A-BBC9-C0A5E2962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821" y="1144109"/>
            <a:ext cx="3305792" cy="185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32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B924C-65B8-4225-BD56-7E8FF2470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41" y="815540"/>
            <a:ext cx="8724160" cy="4026090"/>
          </a:xfrm>
        </p:spPr>
        <p:txBody>
          <a:bodyPr>
            <a:noAutofit/>
          </a:bodyPr>
          <a:lstStyle/>
          <a:p>
            <a:pPr algn="ctr"/>
            <a:br>
              <a:rPr lang="en-GB" sz="3600" b="1" dirty="0"/>
            </a:br>
            <a:br>
              <a:rPr lang="en-GB" sz="3600" dirty="0"/>
            </a:br>
            <a:r>
              <a:rPr lang="en-GB" sz="3600" dirty="0"/>
              <a:t>Hydraulic modelling can be used to produce more reliable stage-discharge relationships beyond the range of observed measurements</a:t>
            </a:r>
            <a:br>
              <a:rPr lang="en-GB" sz="3600" dirty="0"/>
            </a:br>
            <a:br>
              <a:rPr lang="en-GB" sz="3600" dirty="0"/>
            </a:br>
            <a:r>
              <a:rPr lang="en-GB" sz="3600" dirty="0"/>
              <a:t>BUT these methods are often data intensive restricting their use across large samples of gauges</a:t>
            </a:r>
            <a:br>
              <a:rPr lang="en-GB" sz="3600" dirty="0"/>
            </a:br>
            <a:br>
              <a:rPr lang="en-GB" sz="3600" dirty="0"/>
            </a:br>
            <a:br>
              <a:rPr lang="en-GB" sz="1600" b="1" dirty="0"/>
            </a:b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Key Aim: Estimate out-of-bank discharge uncertainties using a hydrodynamic model and nationally available datasets</a:t>
            </a:r>
          </a:p>
        </p:txBody>
      </p:sp>
    </p:spTree>
    <p:extLst>
      <p:ext uri="{BB962C8B-B14F-4D97-AF65-F5344CB8AC3E}">
        <p14:creationId xmlns:p14="http://schemas.microsoft.com/office/powerpoint/2010/main" val="2103396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99F50-3F0D-432C-9E18-34086101B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40" y="192084"/>
            <a:ext cx="8720920" cy="917765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200" dirty="0"/>
              <a:t>Two gauging stations in the UK selected as case studies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AF53255-A1E7-40D7-8B48-A8514B45EAAB}"/>
              </a:ext>
            </a:extLst>
          </p:cNvPr>
          <p:cNvGrpSpPr/>
          <p:nvPr/>
        </p:nvGrpSpPr>
        <p:grpSpPr>
          <a:xfrm>
            <a:off x="211540" y="1055340"/>
            <a:ext cx="8570794" cy="5610576"/>
            <a:chOff x="211540" y="1247424"/>
            <a:chExt cx="8570794" cy="561057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183270A-DCBF-4B20-AE2A-F525012EC139}"/>
                </a:ext>
              </a:extLst>
            </p:cNvPr>
            <p:cNvGrpSpPr/>
            <p:nvPr/>
          </p:nvGrpSpPr>
          <p:grpSpPr>
            <a:xfrm>
              <a:off x="211540" y="1247424"/>
              <a:ext cx="5554639" cy="5610576"/>
              <a:chOff x="0" y="0"/>
              <a:chExt cx="5555615" cy="5908040"/>
            </a:xfrm>
          </p:grpSpPr>
          <p:pic>
            <p:nvPicPr>
              <p:cNvPr id="5" name="Picture 4" descr="NRFA_D006785">
                <a:extLst>
                  <a:ext uri="{FF2B5EF4-FFF2-40B4-BE49-F238E27FC236}">
                    <a16:creationId xmlns:a16="http://schemas.microsoft.com/office/drawing/2014/main" id="{0A420593-1D23-41D5-A7F5-58EC064E52F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052" b="4924"/>
              <a:stretch/>
            </p:blipFill>
            <p:spPr bwMode="auto">
              <a:xfrm>
                <a:off x="3733800" y="3333750"/>
                <a:ext cx="1819275" cy="213804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A8A893D2-4E2A-4F86-96C2-F6926BF501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3638550" cy="5908040"/>
              </a:xfrm>
              <a:prstGeom prst="rect">
                <a:avLst/>
              </a:prstGeom>
            </p:spPr>
          </p:pic>
          <p:pic>
            <p:nvPicPr>
              <p:cNvPr id="7" name="Picture 6" descr="NRFA_D003648">
                <a:extLst>
                  <a:ext uri="{FF2B5EF4-FFF2-40B4-BE49-F238E27FC236}">
                    <a16:creationId xmlns:a16="http://schemas.microsoft.com/office/drawing/2014/main" id="{F9461C42-93CC-4405-BC1C-191879B7C33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280" t="5674" r="33814" b="4254"/>
              <a:stretch/>
            </p:blipFill>
            <p:spPr bwMode="auto">
              <a:xfrm>
                <a:off x="3648075" y="371475"/>
                <a:ext cx="1907540" cy="217106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B099BC4-F724-42E8-874C-6B14997B7401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6259" y="1409254"/>
              <a:ext cx="2886075" cy="2506980"/>
            </a:xfrm>
            <a:prstGeom prst="rect">
              <a:avLst/>
            </a:prstGeom>
            <a:noFill/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60C6A44-0FBB-4341-BE30-026A023770C0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5628" y="4158108"/>
              <a:ext cx="2807335" cy="2581275"/>
            </a:xfrm>
            <a:prstGeom prst="rect">
              <a:avLst/>
            </a:prstGeom>
            <a:noFill/>
          </p:spPr>
        </p:pic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C0649D32-F743-4B23-873F-DFCB75C29D15}"/>
              </a:ext>
            </a:extLst>
          </p:cNvPr>
          <p:cNvSpPr/>
          <p:nvPr/>
        </p:nvSpPr>
        <p:spPr>
          <a:xfrm>
            <a:off x="6447692" y="2743199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D55B477-5F85-40A3-AC45-8E90EC85D135}"/>
              </a:ext>
            </a:extLst>
          </p:cNvPr>
          <p:cNvSpPr/>
          <p:nvPr/>
        </p:nvSpPr>
        <p:spPr>
          <a:xfrm>
            <a:off x="6601587" y="5990491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477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0E5B6-923E-4E0F-BAB2-6C816F629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569" y="366224"/>
            <a:ext cx="8327781" cy="478936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To build the hydraulic model, we need river bathymetry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789FD-796E-4A02-B486-8197D4416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569" y="1148252"/>
            <a:ext cx="8956431" cy="29548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Traditionally defined with cross-section or sonar data, but this can be difficult to source</a:t>
            </a:r>
          </a:p>
          <a:p>
            <a:pPr marL="0" indent="0">
              <a:buNone/>
            </a:pPr>
            <a:r>
              <a:rPr lang="en-GB" b="1" dirty="0"/>
              <a:t>Instead, estimate bathymetry from LiDAR water surface and gauge discharge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411D2F-9F83-4785-B723-21F4F24ED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446" y="2934721"/>
            <a:ext cx="6435969" cy="372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073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0E5B6-923E-4E0F-BAB2-6C816F629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184" y="582247"/>
            <a:ext cx="8327781" cy="478936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Calibrate friction using </a:t>
            </a:r>
            <a:r>
              <a:rPr lang="en-GB" b="1" dirty="0" err="1"/>
              <a:t>inbank</a:t>
            </a:r>
            <a:r>
              <a:rPr lang="en-GB" b="1" dirty="0"/>
              <a:t> stage discharge observations </a:t>
            </a:r>
            <a:br>
              <a:rPr lang="en-GB" b="1" dirty="0"/>
            </a:br>
            <a:r>
              <a:rPr lang="en-GB" sz="3100" b="1" dirty="0">
                <a:solidFill>
                  <a:schemeClr val="bg1">
                    <a:lumMod val="50000"/>
                  </a:schemeClr>
                </a:solidFill>
              </a:rPr>
              <a:t>(Example shown for Montford)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789FD-796E-4A02-B486-8197D4416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0109" y="1219201"/>
            <a:ext cx="3423891" cy="307144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Run hydraulic model to steady state for a number of discharges</a:t>
            </a:r>
          </a:p>
          <a:p>
            <a:pPr marL="0" indent="0">
              <a:buNone/>
            </a:pPr>
            <a:r>
              <a:rPr lang="en-GB" dirty="0"/>
              <a:t>Calculate RMSE (normalised by </a:t>
            </a:r>
            <a:r>
              <a:rPr lang="en-GB" dirty="0" err="1"/>
              <a:t>bankfull</a:t>
            </a:r>
            <a:r>
              <a:rPr lang="en-GB" dirty="0"/>
              <a:t> level) of observed water surface elevation (mean of stage-discharge measurements) against simulated water surface elevations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2FC68E-2423-4125-A062-C5FBDEEAB4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-288"/>
          <a:stretch/>
        </p:blipFill>
        <p:spPr>
          <a:xfrm>
            <a:off x="5720109" y="4330454"/>
            <a:ext cx="3270875" cy="23834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C379C0-18FC-405F-9BB1-D212BA405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016" y="1589318"/>
            <a:ext cx="5456342" cy="512458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E434B85-5C26-4837-98E5-37427918C93D}"/>
              </a:ext>
            </a:extLst>
          </p:cNvPr>
          <p:cNvSpPr/>
          <p:nvPr/>
        </p:nvSpPr>
        <p:spPr>
          <a:xfrm>
            <a:off x="926123" y="2930769"/>
            <a:ext cx="1629508" cy="316523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E7F16C-C68E-44F3-BE7C-D2301B6844D9}"/>
              </a:ext>
            </a:extLst>
          </p:cNvPr>
          <p:cNvSpPr/>
          <p:nvPr/>
        </p:nvSpPr>
        <p:spPr>
          <a:xfrm>
            <a:off x="2718409" y="2817934"/>
            <a:ext cx="1629508" cy="31652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Best performing friction values used to simulate out of bank flows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96E2BC7-6955-4CBB-B512-DA94AFEC26C2}"/>
              </a:ext>
            </a:extLst>
          </p:cNvPr>
          <p:cNvCxnSpPr>
            <a:cxnSpLocks/>
            <a:endCxn id="9" idx="3"/>
          </p:cNvCxnSpPr>
          <p:nvPr/>
        </p:nvCxnSpPr>
        <p:spPr>
          <a:xfrm flipH="1">
            <a:off x="2555631" y="2794488"/>
            <a:ext cx="325556" cy="2945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94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CC0F1-5FC0-4A47-B749-46D960B18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32" y="310536"/>
            <a:ext cx="8911135" cy="896942"/>
          </a:xfrm>
        </p:spPr>
        <p:txBody>
          <a:bodyPr>
            <a:noAutofit/>
          </a:bodyPr>
          <a:lstStyle/>
          <a:p>
            <a:r>
              <a:rPr lang="en-GB" sz="2800" b="1" dirty="0"/>
              <a:t>The model predictions showed a close fit to the official rating curve and out-of-bank stage-discharge measurements</a:t>
            </a:r>
            <a:endParaRPr lang="en-GB" sz="2800" b="1" dirty="0">
              <a:highlight>
                <a:srgbClr val="FFFF00"/>
              </a:highligh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D3BD9F-7A2D-4BC1-8DAA-F14E62E92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171" y="1465385"/>
            <a:ext cx="6671230" cy="520597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D3F447D-0586-4EC6-8DA9-579AA30CC547}"/>
              </a:ext>
            </a:extLst>
          </p:cNvPr>
          <p:cNvSpPr/>
          <p:nvPr/>
        </p:nvSpPr>
        <p:spPr>
          <a:xfrm>
            <a:off x="2807278" y="2313842"/>
            <a:ext cx="1629508" cy="31652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Percentile Uncertainty Bounds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732D87-CCD7-4D00-B819-C636BCAEB162}"/>
              </a:ext>
            </a:extLst>
          </p:cNvPr>
          <p:cNvSpPr/>
          <p:nvPr/>
        </p:nvSpPr>
        <p:spPr>
          <a:xfrm>
            <a:off x="5744307" y="4068371"/>
            <a:ext cx="1793631" cy="31652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Uncertainty bounds reflect uncertainty in channel and floodplain friction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F3951F9-DB36-460D-ADCF-16740119638F}"/>
              </a:ext>
            </a:extLst>
          </p:cNvPr>
          <p:cNvCxnSpPr>
            <a:cxnSpLocks/>
          </p:cNvCxnSpPr>
          <p:nvPr/>
        </p:nvCxnSpPr>
        <p:spPr>
          <a:xfrm flipH="1" flipV="1">
            <a:off x="6367921" y="3084172"/>
            <a:ext cx="273201" cy="5734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9516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99798E-41D5-4349-BDAA-5C634665D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962" y="1370677"/>
            <a:ext cx="6962075" cy="53953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4CC0F1-5FC0-4A47-B749-46D960B18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32" y="310536"/>
            <a:ext cx="8911135" cy="896942"/>
          </a:xfrm>
        </p:spPr>
        <p:txBody>
          <a:bodyPr>
            <a:noAutofit/>
          </a:bodyPr>
          <a:lstStyle/>
          <a:p>
            <a:r>
              <a:rPr lang="en-GB" sz="2800" b="1" dirty="0"/>
              <a:t>The model predictions showed a close fit to the official rating curve and out-of-bank stage-discharge measurements</a:t>
            </a:r>
            <a:endParaRPr lang="en-GB" sz="2800" b="1" dirty="0">
              <a:highlight>
                <a:srgbClr val="FFFF00"/>
              </a:highligh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3F447D-0586-4EC6-8DA9-579AA30CC547}"/>
              </a:ext>
            </a:extLst>
          </p:cNvPr>
          <p:cNvSpPr/>
          <p:nvPr/>
        </p:nvSpPr>
        <p:spPr>
          <a:xfrm>
            <a:off x="2807278" y="2313842"/>
            <a:ext cx="1629508" cy="31652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Percentile Uncertainty Bounds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732D87-CCD7-4D00-B819-C636BCAEB162}"/>
              </a:ext>
            </a:extLst>
          </p:cNvPr>
          <p:cNvSpPr/>
          <p:nvPr/>
        </p:nvSpPr>
        <p:spPr>
          <a:xfrm>
            <a:off x="5744307" y="4068371"/>
            <a:ext cx="1793631" cy="31652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Uncertainty bounds reflect uncertainty in channel and floodplain friction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F3951F9-DB36-460D-ADCF-16740119638F}"/>
              </a:ext>
            </a:extLst>
          </p:cNvPr>
          <p:cNvCxnSpPr>
            <a:cxnSpLocks/>
          </p:cNvCxnSpPr>
          <p:nvPr/>
        </p:nvCxnSpPr>
        <p:spPr>
          <a:xfrm flipH="1" flipV="1">
            <a:off x="6367921" y="3084172"/>
            <a:ext cx="273201" cy="5734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807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52E1829-6755-446F-9875-8F46420B94E7}"/>
              </a:ext>
            </a:extLst>
          </p:cNvPr>
          <p:cNvSpPr txBox="1">
            <a:spLocks/>
          </p:cNvSpPr>
          <p:nvPr/>
        </p:nvSpPr>
        <p:spPr>
          <a:xfrm>
            <a:off x="283978" y="3092235"/>
            <a:ext cx="85760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/>
              <a:t>This holds promising results for quantifying out-of-bank discharge uncertainties across large samples of catchments to enable robust national flood risk assessment.</a:t>
            </a:r>
          </a:p>
          <a:p>
            <a:pPr algn="ctr"/>
            <a:endParaRPr lang="en-GB" sz="3600" dirty="0"/>
          </a:p>
          <a:p>
            <a:r>
              <a:rPr lang="en-GB" sz="3600" b="1" dirty="0">
                <a:solidFill>
                  <a:schemeClr val="accent6">
                    <a:lumMod val="50000"/>
                  </a:schemeClr>
                </a:solidFill>
              </a:rPr>
              <a:t>Next Steps</a:t>
            </a:r>
          </a:p>
          <a:p>
            <a:endParaRPr lang="en-GB" sz="11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GB" sz="3600" dirty="0"/>
              <a:t>Apply the framework across more gauging stations – particularly those with more complex out-of-bank behaviour</a:t>
            </a:r>
          </a:p>
          <a:p>
            <a:pPr marL="514350" indent="-514350">
              <a:buAutoNum type="arabicPeriod"/>
            </a:pPr>
            <a:r>
              <a:rPr lang="en-GB" sz="3600" dirty="0"/>
              <a:t>Improvement in model calibration, weighting of friction parameters and derivation of final uncertainty bounds</a:t>
            </a:r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493588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74F21EE459804898C26619F73BFFBD" ma:contentTypeVersion="12" ma:contentTypeDescription="Create a new document." ma:contentTypeScope="" ma:versionID="de090e79ad3fabd402ceab6022b13eb9">
  <xsd:schema xmlns:xsd="http://www.w3.org/2001/XMLSchema" xmlns:xs="http://www.w3.org/2001/XMLSchema" xmlns:p="http://schemas.microsoft.com/office/2006/metadata/properties" xmlns:ns3="ea475f6a-d5b8-4bf9-8b37-4787615644ac" xmlns:ns4="a513e81c-aa9f-4134-a2a7-faa122d73f4f" targetNamespace="http://schemas.microsoft.com/office/2006/metadata/properties" ma:root="true" ma:fieldsID="25e5431fbc0822e8f0cc2e4ae8fbbbb5" ns3:_="" ns4:_="">
    <xsd:import namespace="ea475f6a-d5b8-4bf9-8b37-4787615644ac"/>
    <xsd:import namespace="a513e81c-aa9f-4134-a2a7-faa122d73f4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475f6a-d5b8-4bf9-8b37-4787615644a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13e81c-aa9f-4134-a2a7-faa122d73f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23E62AF-9659-421E-BAEF-09B95882F7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475f6a-d5b8-4bf9-8b37-4787615644ac"/>
    <ds:schemaRef ds:uri="a513e81c-aa9f-4134-a2a7-faa122d73f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DB74F22-AB11-4CA3-A3B8-4BA9309AA2F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4F3F69E-F78B-4BD1-BEC3-4F239AECC28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497</TotalTime>
  <Words>349</Words>
  <Application>Microsoft Office PowerPoint</Application>
  <PresentationFormat>On-screen Show (4:3)</PresentationFormat>
  <Paragraphs>28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Gill Sans MT</vt:lpstr>
      <vt:lpstr>Office Theme</vt:lpstr>
      <vt:lpstr>Estimating out-of-bank discharge uncertainties using a hydrodynamic model and nationally available datasets  Rob Milsom, Gemma Coxon, Jeff Neal</vt:lpstr>
      <vt:lpstr>PowerPoint Presentation</vt:lpstr>
      <vt:lpstr>  Hydraulic modelling can be used to produce more reliable stage-discharge relationships beyond the range of observed measurements  BUT these methods are often data intensive restricting their use across large samples of gauges   Key Aim: Estimate out-of-bank discharge uncertainties using a hydrodynamic model and nationally available datasets</vt:lpstr>
      <vt:lpstr>Two gauging stations in the UK selected as case studies</vt:lpstr>
      <vt:lpstr>To build the hydraulic model, we need river bathymetry</vt:lpstr>
      <vt:lpstr>Calibrate friction using inbank stage discharge observations  (Example shown for Montford)</vt:lpstr>
      <vt:lpstr>The model predictions showed a close fit to the official rating curve and out-of-bank stage-discharge measurements</vt:lpstr>
      <vt:lpstr>The model predictions showed a close fit to the official rating curve and out-of-bank stage-discharge measurements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Estimating out-of-bank discharge uncertainties using a hydrodynamic model and nationally available datasets  Rob Milsom, Gemma Coxon, Jeff Neal</dc:title>
  <dc:creator>Gemma Coxon</dc:creator>
  <cp:lastModifiedBy>Gemma Coxon</cp:lastModifiedBy>
  <cp:revision>9</cp:revision>
  <dcterms:created xsi:type="dcterms:W3CDTF">2020-04-28T08:25:58Z</dcterms:created>
  <dcterms:modified xsi:type="dcterms:W3CDTF">2020-05-03T17:04:27Z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0x010100B574F21EE459804898C26619F73BFFBD</vt:lpwstr>
  </property>
</Properties>
</file>