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  <p:sldMasterId id="2147483911" r:id="rId2"/>
    <p:sldMasterId id="2147483926" r:id="rId3"/>
  </p:sldMasterIdLst>
  <p:notesMasterIdLst>
    <p:notesMasterId r:id="rId30"/>
  </p:notesMasterIdLst>
  <p:sldIdLst>
    <p:sldId id="293" r:id="rId4"/>
    <p:sldId id="325" r:id="rId5"/>
    <p:sldId id="326" r:id="rId6"/>
    <p:sldId id="324" r:id="rId7"/>
    <p:sldId id="295" r:id="rId8"/>
    <p:sldId id="297" r:id="rId9"/>
    <p:sldId id="296" r:id="rId10"/>
    <p:sldId id="303" r:id="rId11"/>
    <p:sldId id="298" r:id="rId12"/>
    <p:sldId id="299" r:id="rId13"/>
    <p:sldId id="302" r:id="rId14"/>
    <p:sldId id="309" r:id="rId15"/>
    <p:sldId id="310" r:id="rId16"/>
    <p:sldId id="311" r:id="rId17"/>
    <p:sldId id="312" r:id="rId18"/>
    <p:sldId id="313" r:id="rId19"/>
    <p:sldId id="315" r:id="rId20"/>
    <p:sldId id="314" r:id="rId21"/>
    <p:sldId id="316" r:id="rId22"/>
    <p:sldId id="317" r:id="rId23"/>
    <p:sldId id="318" r:id="rId24"/>
    <p:sldId id="320" r:id="rId25"/>
    <p:sldId id="321" r:id="rId26"/>
    <p:sldId id="319" r:id="rId27"/>
    <p:sldId id="322" r:id="rId28"/>
    <p:sldId id="32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28A78"/>
    <a:srgbClr val="B9684E"/>
    <a:srgbClr val="5B9BD5"/>
    <a:srgbClr val="DA7F6A"/>
    <a:srgbClr val="B77561"/>
    <a:srgbClr val="764536"/>
    <a:srgbClr val="7E4A3A"/>
    <a:srgbClr val="8C5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>
        <p:scale>
          <a:sx n="58" d="100"/>
          <a:sy n="58" d="100"/>
        </p:scale>
        <p:origin x="16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8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9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10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11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1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1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baseline="0" dirty="0" err="1" smtClean="0"/>
              <a:t>Adsorptión</a:t>
            </a:r>
            <a:r>
              <a:rPr lang="en-GB" sz="1600" b="1" baseline="0" dirty="0" smtClean="0"/>
              <a:t> </a:t>
            </a:r>
            <a:r>
              <a:rPr lang="en-GB" sz="1600" b="1" baseline="0" dirty="0" err="1" smtClean="0"/>
              <a:t>Isotherme</a:t>
            </a:r>
            <a:r>
              <a:rPr lang="en-GB" sz="1600" b="1" baseline="0" dirty="0" smtClean="0"/>
              <a:t> </a:t>
            </a:r>
            <a:r>
              <a:rPr lang="en-GB" sz="1600" b="1" baseline="0" dirty="0"/>
              <a:t>(</a:t>
            </a:r>
            <a:r>
              <a:rPr lang="en-GB" sz="1600" b="1" dirty="0" err="1"/>
              <a:t>Q</a:t>
            </a:r>
            <a:r>
              <a:rPr lang="en-GB" sz="1600" b="1" baseline="-25000" dirty="0" err="1"/>
              <a:t>e</a:t>
            </a:r>
            <a:r>
              <a:rPr lang="en-GB" sz="1600" b="1" dirty="0"/>
              <a:t> vs C</a:t>
            </a:r>
            <a:r>
              <a:rPr lang="en-GB" sz="1600" b="1" baseline="-25000" dirty="0"/>
              <a:t>e</a:t>
            </a:r>
            <a:r>
              <a:rPr lang="en-GB" sz="1600" b="1" dirty="0" smtClean="0"/>
              <a:t>)</a:t>
            </a:r>
            <a:endParaRPr lang="en-GB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827559055118111"/>
          <c:y val="0.14856481481481484"/>
          <c:w val="0.85505674603174608"/>
          <c:h val="0.73845691163604543"/>
        </c:manualLayout>
      </c:layout>
      <c:scatterChart>
        <c:scatterStyle val="lineMarker"/>
        <c:varyColors val="0"/>
        <c:ser>
          <c:idx val="0"/>
          <c:order val="0"/>
          <c:tx>
            <c:v>Qe vs ce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7.9206349206349203E-4"/>
                  <c:y val="0.3905888888888888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'Ch300-3'!$G$44:$G$73</c:f>
              <c:numCache>
                <c:formatCode>General</c:formatCode>
                <c:ptCount val="30"/>
                <c:pt idx="0">
                  <c:v>0.24</c:v>
                </c:pt>
                <c:pt idx="1">
                  <c:v>1.08</c:v>
                </c:pt>
                <c:pt idx="2">
                  <c:v>2.84</c:v>
                </c:pt>
                <c:pt idx="3">
                  <c:v>4.55</c:v>
                </c:pt>
                <c:pt idx="4">
                  <c:v>6.15</c:v>
                </c:pt>
                <c:pt idx="6">
                  <c:v>8.5</c:v>
                </c:pt>
                <c:pt idx="7">
                  <c:v>11.4</c:v>
                </c:pt>
                <c:pt idx="8">
                  <c:v>12.6</c:v>
                </c:pt>
                <c:pt idx="9">
                  <c:v>13.8</c:v>
                </c:pt>
                <c:pt idx="10">
                  <c:v>14.6</c:v>
                </c:pt>
                <c:pt idx="11">
                  <c:v>0.1</c:v>
                </c:pt>
                <c:pt idx="12">
                  <c:v>1.1100000000000001</c:v>
                </c:pt>
                <c:pt idx="13">
                  <c:v>2.9</c:v>
                </c:pt>
                <c:pt idx="14">
                  <c:v>4.8</c:v>
                </c:pt>
                <c:pt idx="15">
                  <c:v>6.4249999999999998</c:v>
                </c:pt>
                <c:pt idx="18">
                  <c:v>11.1</c:v>
                </c:pt>
                <c:pt idx="19">
                  <c:v>13.100000000000001</c:v>
                </c:pt>
                <c:pt idx="20">
                  <c:v>11.4</c:v>
                </c:pt>
                <c:pt idx="21">
                  <c:v>15</c:v>
                </c:pt>
                <c:pt idx="22">
                  <c:v>0.29000000000000004</c:v>
                </c:pt>
                <c:pt idx="23">
                  <c:v>1.1000000000000001</c:v>
                </c:pt>
                <c:pt idx="24">
                  <c:v>3.13</c:v>
                </c:pt>
                <c:pt idx="25">
                  <c:v>4.6749999999999998</c:v>
                </c:pt>
                <c:pt idx="26">
                  <c:v>6.4750000000000005</c:v>
                </c:pt>
                <c:pt idx="27">
                  <c:v>7.3999999999999995</c:v>
                </c:pt>
                <c:pt idx="28">
                  <c:v>9</c:v>
                </c:pt>
                <c:pt idx="29">
                  <c:v>11.1</c:v>
                </c:pt>
              </c:numCache>
            </c:numRef>
          </c:xVal>
          <c:yVal>
            <c:numRef>
              <c:f>'Ch300-3'!$H$44:$H$73</c:f>
              <c:numCache>
                <c:formatCode>General</c:formatCode>
                <c:ptCount val="30"/>
                <c:pt idx="0">
                  <c:v>7.6250000000000012E-2</c:v>
                </c:pt>
                <c:pt idx="1">
                  <c:v>9.3124999999999986E-2</c:v>
                </c:pt>
                <c:pt idx="2">
                  <c:v>0.15125</c:v>
                </c:pt>
                <c:pt idx="3">
                  <c:v>0.18750000000000003</c:v>
                </c:pt>
                <c:pt idx="4">
                  <c:v>0.23124999999999996</c:v>
                </c:pt>
                <c:pt idx="6">
                  <c:v>0.28750000000000009</c:v>
                </c:pt>
                <c:pt idx="7">
                  <c:v>0.19999999999999996</c:v>
                </c:pt>
                <c:pt idx="8">
                  <c:v>0.26249999999999996</c:v>
                </c:pt>
                <c:pt idx="9">
                  <c:v>0.27499999999999991</c:v>
                </c:pt>
                <c:pt idx="10">
                  <c:v>0.30000000000000004</c:v>
                </c:pt>
                <c:pt idx="11">
                  <c:v>9.3750000000000014E-2</c:v>
                </c:pt>
                <c:pt idx="12">
                  <c:v>8.9374999999999982E-2</c:v>
                </c:pt>
                <c:pt idx="13">
                  <c:v>0.14374999999999999</c:v>
                </c:pt>
                <c:pt idx="14">
                  <c:v>0.15625</c:v>
                </c:pt>
                <c:pt idx="15">
                  <c:v>0.19687500000000002</c:v>
                </c:pt>
                <c:pt idx="18">
                  <c:v>0.23750000000000007</c:v>
                </c:pt>
                <c:pt idx="19">
                  <c:v>0.19999999999999976</c:v>
                </c:pt>
                <c:pt idx="20">
                  <c:v>0.19999999999999996</c:v>
                </c:pt>
                <c:pt idx="21">
                  <c:v>0.25</c:v>
                </c:pt>
                <c:pt idx="22">
                  <c:v>7.0000000000000007E-2</c:v>
                </c:pt>
                <c:pt idx="23">
                  <c:v>9.0624999999999983E-2</c:v>
                </c:pt>
                <c:pt idx="24">
                  <c:v>0.11499999999999999</c:v>
                </c:pt>
                <c:pt idx="25">
                  <c:v>0.171875</c:v>
                </c:pt>
                <c:pt idx="26">
                  <c:v>0.19062499999999996</c:v>
                </c:pt>
                <c:pt idx="27">
                  <c:v>0.16249999999999995</c:v>
                </c:pt>
                <c:pt idx="28">
                  <c:v>0.22500000000000009</c:v>
                </c:pt>
                <c:pt idx="29">
                  <c:v>0.23750000000000007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3D-4C4F-8644-67717B10E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376712"/>
        <c:axId val="414373576"/>
      </c:scatterChart>
      <c:valAx>
        <c:axId val="414376712"/>
        <c:scaling>
          <c:orientation val="minMax"/>
          <c:max val="16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</a:t>
                </a:r>
                <a:r>
                  <a:rPr lang="en-US" baseline="-25000"/>
                  <a:t>e</a:t>
                </a:r>
                <a:r>
                  <a:rPr lang="en-US" baseline="0"/>
                  <a:t>(mM)</a:t>
                </a:r>
                <a:endParaRPr lang="en-US" baseline="-25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3576"/>
        <c:crosses val="autoZero"/>
        <c:crossBetween val="midCat"/>
      </c:valAx>
      <c:valAx>
        <c:axId val="41437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</a:t>
                </a:r>
                <a:r>
                  <a:rPr lang="en-US" baseline="-25000"/>
                  <a:t>e</a:t>
                </a:r>
                <a:r>
                  <a:rPr lang="en-US" baseline="0"/>
                  <a:t>(mmol/g)</a:t>
                </a:r>
                <a:endParaRPr lang="en-US" baseline="-25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6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Alkyl</a:t>
            </a:r>
          </a:p>
          <a:p>
            <a:pPr>
              <a:defRPr/>
            </a:pPr>
            <a:r>
              <a:rPr lang="en-US" dirty="0" smtClean="0"/>
              <a:t>45-0 ppm</a:t>
            </a:r>
            <a:endParaRPr lang="en-US" dirty="0"/>
          </a:p>
        </c:rich>
      </c:tx>
      <c:layout>
        <c:manualLayout>
          <c:xMode val="edge"/>
          <c:yMode val="edge"/>
          <c:x val="0.13523600174978126"/>
          <c:y val="0.55092592592592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5222222222222236E-2"/>
          <c:y val="0.18097222222222226"/>
          <c:w val="0.63588407699037619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T1Hroh'!$H$5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7.3623797025371834E-2"/>
                  <c:y val="-0.1141057888597258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T1Hroh'!$D$69:$D$74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T1Hroh'!$H$69:$H$74</c:f>
              <c:numCache>
                <c:formatCode>General</c:formatCode>
                <c:ptCount val="6"/>
                <c:pt idx="0">
                  <c:v>2750</c:v>
                </c:pt>
                <c:pt idx="1">
                  <c:v>3930</c:v>
                </c:pt>
                <c:pt idx="2">
                  <c:v>3170</c:v>
                </c:pt>
                <c:pt idx="3">
                  <c:v>3691</c:v>
                </c:pt>
                <c:pt idx="4">
                  <c:v>4070</c:v>
                </c:pt>
                <c:pt idx="5">
                  <c:v>2630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25-49D1-8753-65327C3249C9}"/>
            </c:ext>
          </c:extLst>
        </c:ser>
        <c:ser>
          <c:idx val="1"/>
          <c:order val="1"/>
          <c:tx>
            <c:strRef>
              <c:f>'Quitina T1Hroh'!$G$5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3.9616797900262464E-2"/>
                  <c:y val="-8.931065908428113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T1Hroh'!$D$69:$D$74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T1Hroh'!$G$69:$G$74</c:f>
              <c:numCache>
                <c:formatCode>General</c:formatCode>
                <c:ptCount val="6"/>
                <c:pt idx="0">
                  <c:v>502</c:v>
                </c:pt>
                <c:pt idx="1">
                  <c:v>732</c:v>
                </c:pt>
                <c:pt idx="2">
                  <c:v>1490</c:v>
                </c:pt>
                <c:pt idx="3">
                  <c:v>349</c:v>
                </c:pt>
                <c:pt idx="4">
                  <c:v>1091</c:v>
                </c:pt>
                <c:pt idx="5">
                  <c:v>2170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25-49D1-8753-65327C324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Qe</a:t>
                </a:r>
                <a:r>
                  <a:rPr lang="de-DE" baseline="0" dirty="0"/>
                  <a:t> (mg g</a:t>
                </a:r>
                <a:r>
                  <a:rPr lang="de-DE" baseline="30000" dirty="0"/>
                  <a:t>-1</a:t>
                </a:r>
                <a:r>
                  <a:rPr lang="de-DE" baseline="0" dirty="0"/>
                  <a:t>)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34218503937007871"/>
              <c:y val="0.910169874599008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crossAx val="1680848864"/>
        <c:crosses val="autoZero"/>
        <c:crossBetween val="midCat"/>
      </c:valAx>
      <c:valAx>
        <c:axId val="1680848864"/>
        <c:scaling>
          <c:orientation val="minMax"/>
          <c:max val="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80858016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Carboxyl</a:t>
            </a:r>
          </a:p>
          <a:p>
            <a:pPr>
              <a:defRPr/>
            </a:pPr>
            <a:r>
              <a:rPr lang="en-US" dirty="0" smtClean="0"/>
              <a:t>185-160 </a:t>
            </a:r>
            <a:r>
              <a:rPr lang="en-US" dirty="0"/>
              <a:t>ppm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Acrocomia!$H$1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608923884514436"/>
                  <c:y val="0.221805555555555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Acrocomia!$H$2:$H$6</c:f>
              <c:numCache>
                <c:formatCode>General</c:formatCode>
                <c:ptCount val="5"/>
                <c:pt idx="0">
                  <c:v>14940</c:v>
                </c:pt>
                <c:pt idx="1">
                  <c:v>13100</c:v>
                </c:pt>
                <c:pt idx="2">
                  <c:v>10403</c:v>
                </c:pt>
                <c:pt idx="3">
                  <c:v>12079</c:v>
                </c:pt>
                <c:pt idx="4">
                  <c:v>17329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DD-49AF-B0B6-698AB3933516}"/>
            </c:ext>
          </c:extLst>
        </c:ser>
        <c:ser>
          <c:idx val="1"/>
          <c:order val="1"/>
          <c:tx>
            <c:strRef>
              <c:f>Acrocomia!$G$1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Acrocomia!$G$2:$G$7</c:f>
              <c:numCache>
                <c:formatCode>General</c:formatCode>
                <c:ptCount val="6"/>
                <c:pt idx="2">
                  <c:v>225</c:v>
                </c:pt>
                <c:pt idx="3">
                  <c:v>413</c:v>
                </c:pt>
                <c:pt idx="4">
                  <c:v>283</c:v>
                </c:pt>
                <c:pt idx="5">
                  <c:v>641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DD-49AF-B0B6-698AB3933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T1Hroh</a:t>
                </a:r>
                <a:r>
                  <a:rPr lang="de-DE" baseline="0"/>
                  <a:t> (µs)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O-Alkyl</a:t>
            </a:r>
          </a:p>
          <a:p>
            <a:pPr>
              <a:defRPr/>
            </a:pPr>
            <a:r>
              <a:rPr lang="en-US" baseline="0" dirty="0" smtClean="0"/>
              <a:t>90-45 </a:t>
            </a:r>
            <a:r>
              <a:rPr lang="en-US" baseline="0" dirty="0"/>
              <a:t>ppm</a:t>
            </a:r>
          </a:p>
        </c:rich>
      </c:tx>
      <c:layout>
        <c:manualLayout>
          <c:xMode val="edge"/>
          <c:yMode val="edge"/>
          <c:x val="0.3862290026246719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Acrocomia!$H$1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608923884514436"/>
                  <c:y val="0.221805555555555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Acrocomia!$D$80:$D$85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Acrocomia!$H$80:$H$85</c:f>
              <c:numCache>
                <c:formatCode>General</c:formatCode>
                <c:ptCount val="6"/>
                <c:pt idx="0">
                  <c:v>11700</c:v>
                </c:pt>
                <c:pt idx="1">
                  <c:v>14400</c:v>
                </c:pt>
                <c:pt idx="2">
                  <c:v>14418</c:v>
                </c:pt>
                <c:pt idx="3">
                  <c:v>13240</c:v>
                </c:pt>
                <c:pt idx="4">
                  <c:v>12939</c:v>
                </c:pt>
                <c:pt idx="5">
                  <c:v>12763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28-4442-A9DC-786E91825AC2}"/>
            </c:ext>
          </c:extLst>
        </c:ser>
        <c:ser>
          <c:idx val="1"/>
          <c:order val="1"/>
          <c:tx>
            <c:strRef>
              <c:f>Acrocomia!$G$1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Acrocomia!$D$80:$D$85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Acrocomia!$G$80:$G$85</c:f>
              <c:numCache>
                <c:formatCode>General</c:formatCode>
                <c:ptCount val="6"/>
                <c:pt idx="2">
                  <c:v>801</c:v>
                </c:pt>
                <c:pt idx="3">
                  <c:v>834</c:v>
                </c:pt>
                <c:pt idx="4">
                  <c:v>217</c:v>
                </c:pt>
                <c:pt idx="5">
                  <c:v>1011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28-4442-A9DC-786E91825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T1Hroh</a:t>
                </a:r>
                <a:r>
                  <a:rPr lang="de-DE" baseline="0"/>
                  <a:t> (µs)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Alkyl</a:t>
            </a:r>
          </a:p>
          <a:p>
            <a:pPr>
              <a:defRPr/>
            </a:pPr>
            <a:r>
              <a:rPr lang="en-US" baseline="0" dirty="0" smtClean="0"/>
              <a:t>45-0 </a:t>
            </a:r>
            <a:r>
              <a:rPr lang="en-US" baseline="0" dirty="0"/>
              <a:t>ppm</a:t>
            </a:r>
          </a:p>
        </c:rich>
      </c:tx>
      <c:layout>
        <c:manualLayout>
          <c:xMode val="edge"/>
          <c:yMode val="edge"/>
          <c:x val="0.3862290026246719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Acrocomia!$H$1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608923884514436"/>
                  <c:y val="0.221805555555555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Acrocomia!$D$65:$D$70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Acrocomia!$H$65:$H$70</c:f>
              <c:numCache>
                <c:formatCode>General</c:formatCode>
                <c:ptCount val="6"/>
                <c:pt idx="0">
                  <c:v>9900</c:v>
                </c:pt>
                <c:pt idx="1">
                  <c:v>11200</c:v>
                </c:pt>
                <c:pt idx="2">
                  <c:v>10974</c:v>
                </c:pt>
                <c:pt idx="3">
                  <c:v>10021</c:v>
                </c:pt>
                <c:pt idx="4">
                  <c:v>13569</c:v>
                </c:pt>
                <c:pt idx="5">
                  <c:v>9225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59-4DC2-86DB-36F471D22D67}"/>
            </c:ext>
          </c:extLst>
        </c:ser>
        <c:ser>
          <c:idx val="1"/>
          <c:order val="1"/>
          <c:tx>
            <c:strRef>
              <c:f>Acrocomia!$G$1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Acrocomia!$D$65:$D$70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Acrocomia!$G$65:$G$70</c:f>
              <c:numCache>
                <c:formatCode>General</c:formatCode>
                <c:ptCount val="6"/>
                <c:pt idx="2">
                  <c:v>214</c:v>
                </c:pt>
                <c:pt idx="4">
                  <c:v>223</c:v>
                </c:pt>
                <c:pt idx="5">
                  <c:v>489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A59-4DC2-86DB-36F471D22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T1Hroh</a:t>
                </a:r>
                <a:r>
                  <a:rPr lang="de-DE" baseline="0"/>
                  <a:t> (µs)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Aromatic C</a:t>
            </a:r>
          </a:p>
          <a:p>
            <a:pPr>
              <a:defRPr/>
            </a:pPr>
            <a:r>
              <a:rPr lang="en-US" baseline="0" dirty="0" smtClean="0"/>
              <a:t>130 </a:t>
            </a:r>
            <a:r>
              <a:rPr lang="en-US" baseline="0" dirty="0"/>
              <a:t>-100 ppm</a:t>
            </a:r>
          </a:p>
        </c:rich>
      </c:tx>
      <c:layout>
        <c:manualLayout>
          <c:xMode val="edge"/>
          <c:yMode val="edge"/>
          <c:x val="0.3862290026246719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Acrocomia!$H$1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608923884514436"/>
                  <c:y val="0.221805555555555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Acrocomia!$D$73:$D$78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Acrocomia!$H$73:$H$78</c:f>
              <c:numCache>
                <c:formatCode>General</c:formatCode>
                <c:ptCount val="6"/>
                <c:pt idx="0">
                  <c:v>11000</c:v>
                </c:pt>
                <c:pt idx="1">
                  <c:v>13200</c:v>
                </c:pt>
                <c:pt idx="2">
                  <c:v>14967</c:v>
                </c:pt>
                <c:pt idx="3">
                  <c:v>12083</c:v>
                </c:pt>
                <c:pt idx="4">
                  <c:v>12589</c:v>
                </c:pt>
                <c:pt idx="5">
                  <c:v>11228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7A-4D8F-A63B-578E4D9C2832}"/>
            </c:ext>
          </c:extLst>
        </c:ser>
        <c:ser>
          <c:idx val="1"/>
          <c:order val="1"/>
          <c:tx>
            <c:strRef>
              <c:f>Acrocomia!$G$1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Acrocomia!$D$73:$D$78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Acrocomia!$G$73:$G$78</c:f>
              <c:numCache>
                <c:formatCode>General</c:formatCode>
                <c:ptCount val="6"/>
                <c:pt idx="2">
                  <c:v>1184</c:v>
                </c:pt>
                <c:pt idx="3">
                  <c:v>485</c:v>
                </c:pt>
                <c:pt idx="4">
                  <c:v>339</c:v>
                </c:pt>
                <c:pt idx="5">
                  <c:v>793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7A-4D8F-A63B-578E4D9C2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T1Hroh</a:t>
                </a:r>
                <a:r>
                  <a:rPr lang="de-DE" baseline="0"/>
                  <a:t> (µs)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T1H Pe500</a:t>
            </a:r>
          </a:p>
        </c:rich>
      </c:tx>
      <c:layout>
        <c:manualLayout>
          <c:xMode val="edge"/>
          <c:yMode val="edge"/>
          <c:x val="0.3890067804024496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'Turba T1H'!$A$4</c:f>
              <c:strCache>
                <c:ptCount val="1"/>
                <c:pt idx="0">
                  <c:v>185-160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'Turba T1H'!$D$4:$D$87</c:f>
              <c:numCache>
                <c:formatCode>General</c:formatCode>
                <c:ptCount val="83"/>
                <c:pt idx="1">
                  <c:v>4.6066499999999992</c:v>
                </c:pt>
                <c:pt idx="2">
                  <c:v>9.3721499999999995</c:v>
                </c:pt>
                <c:pt idx="3">
                  <c:v>19.856249999999999</c:v>
                </c:pt>
                <c:pt idx="4">
                  <c:v>19.061999999999998</c:v>
                </c:pt>
                <c:pt idx="6">
                  <c:v>0</c:v>
                </c:pt>
                <c:pt idx="7">
                  <c:v>4.6066499999999992</c:v>
                </c:pt>
                <c:pt idx="8">
                  <c:v>9.3721499999999995</c:v>
                </c:pt>
                <c:pt idx="9">
                  <c:v>15.287724000000001</c:v>
                </c:pt>
                <c:pt idx="10">
                  <c:v>19.856249999999999</c:v>
                </c:pt>
                <c:pt idx="11">
                  <c:v>19.061999999999998</c:v>
                </c:pt>
                <c:pt idx="13">
                  <c:v>0</c:v>
                </c:pt>
                <c:pt idx="14">
                  <c:v>4.6066499999999992</c:v>
                </c:pt>
                <c:pt idx="15">
                  <c:v>9.3721499999999995</c:v>
                </c:pt>
                <c:pt idx="16">
                  <c:v>15.287724000000001</c:v>
                </c:pt>
                <c:pt idx="17">
                  <c:v>19.856249999999999</c:v>
                </c:pt>
                <c:pt idx="18">
                  <c:v>19.061999999999998</c:v>
                </c:pt>
                <c:pt idx="20">
                  <c:v>0</c:v>
                </c:pt>
                <c:pt idx="21">
                  <c:v>4.6066499999999992</c:v>
                </c:pt>
                <c:pt idx="22">
                  <c:v>9.3721499999999995</c:v>
                </c:pt>
                <c:pt idx="23">
                  <c:v>15.287724000000001</c:v>
                </c:pt>
                <c:pt idx="24">
                  <c:v>19.856249999999999</c:v>
                </c:pt>
                <c:pt idx="25">
                  <c:v>19.061999999999998</c:v>
                </c:pt>
                <c:pt idx="27">
                  <c:v>0</c:v>
                </c:pt>
                <c:pt idx="28">
                  <c:v>4.6066499999999992</c:v>
                </c:pt>
                <c:pt idx="29">
                  <c:v>9.3721499999999995</c:v>
                </c:pt>
                <c:pt idx="30">
                  <c:v>15.287724000000001</c:v>
                </c:pt>
                <c:pt idx="31">
                  <c:v>19.856249999999999</c:v>
                </c:pt>
                <c:pt idx="32">
                  <c:v>19.061999999999998</c:v>
                </c:pt>
                <c:pt idx="34">
                  <c:v>0</c:v>
                </c:pt>
                <c:pt idx="35">
                  <c:v>4.6066499999999992</c:v>
                </c:pt>
                <c:pt idx="36">
                  <c:v>9.3721499999999995</c:v>
                </c:pt>
                <c:pt idx="37">
                  <c:v>15.287724000000001</c:v>
                </c:pt>
                <c:pt idx="38">
                  <c:v>19.856249999999999</c:v>
                </c:pt>
                <c:pt idx="39">
                  <c:v>19.061999999999998</c:v>
                </c:pt>
                <c:pt idx="41">
                  <c:v>0</c:v>
                </c:pt>
                <c:pt idx="42">
                  <c:v>4.6066499999999992</c:v>
                </c:pt>
                <c:pt idx="43">
                  <c:v>9.3721499999999995</c:v>
                </c:pt>
                <c:pt idx="44">
                  <c:v>15.287724000000001</c:v>
                </c:pt>
                <c:pt idx="45">
                  <c:v>19.856249999999999</c:v>
                </c:pt>
                <c:pt idx="46">
                  <c:v>19.061999999999998</c:v>
                </c:pt>
                <c:pt idx="48">
                  <c:v>0</c:v>
                </c:pt>
                <c:pt idx="49">
                  <c:v>4.6066499999999992</c:v>
                </c:pt>
                <c:pt idx="50">
                  <c:v>19.856249999999999</c:v>
                </c:pt>
                <c:pt idx="51">
                  <c:v>19.061999999999998</c:v>
                </c:pt>
                <c:pt idx="53">
                  <c:v>0</c:v>
                </c:pt>
                <c:pt idx="54">
                  <c:v>4.6066499999999992</c:v>
                </c:pt>
                <c:pt idx="55">
                  <c:v>15.287724000000001</c:v>
                </c:pt>
                <c:pt idx="56">
                  <c:v>19.856249999999999</c:v>
                </c:pt>
                <c:pt idx="57">
                  <c:v>19.061999999999998</c:v>
                </c:pt>
                <c:pt idx="59">
                  <c:v>0</c:v>
                </c:pt>
                <c:pt idx="60">
                  <c:v>4.6066499999999992</c:v>
                </c:pt>
                <c:pt idx="61">
                  <c:v>9.3721499999999995</c:v>
                </c:pt>
                <c:pt idx="62">
                  <c:v>15.287724000000001</c:v>
                </c:pt>
                <c:pt idx="63">
                  <c:v>19.856249999999999</c:v>
                </c:pt>
                <c:pt idx="64">
                  <c:v>19.061999999999998</c:v>
                </c:pt>
              </c:numCache>
            </c:numRef>
          </c:xVal>
          <c:yVal>
            <c:numRef>
              <c:f>'Turba T1H'!$E$4:$E$8</c:f>
              <c:numCache>
                <c:formatCode>General</c:formatCode>
                <c:ptCount val="5"/>
                <c:pt idx="1">
                  <c:v>38</c:v>
                </c:pt>
                <c:pt idx="2">
                  <c:v>39</c:v>
                </c:pt>
                <c:pt idx="3">
                  <c:v>31</c:v>
                </c:pt>
                <c:pt idx="4">
                  <c:v>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1C-4C15-93AC-3745721E9D61}"/>
            </c:ext>
          </c:extLst>
        </c:ser>
        <c:ser>
          <c:idx val="1"/>
          <c:order val="1"/>
          <c:tx>
            <c:strRef>
              <c:f>'Turba T1H'!$A$10</c:f>
              <c:strCache>
                <c:ptCount val="1"/>
                <c:pt idx="0">
                  <c:v>160-140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'Turba T1H'!$D$10:$D$15</c:f>
              <c:numCache>
                <c:formatCode>General</c:formatCode>
                <c:ptCount val="6"/>
                <c:pt idx="0">
                  <c:v>0</c:v>
                </c:pt>
                <c:pt idx="1">
                  <c:v>4.6066499999999992</c:v>
                </c:pt>
                <c:pt idx="2">
                  <c:v>9.3721499999999995</c:v>
                </c:pt>
                <c:pt idx="3">
                  <c:v>15.287724000000001</c:v>
                </c:pt>
                <c:pt idx="4">
                  <c:v>19.856249999999999</c:v>
                </c:pt>
                <c:pt idx="5">
                  <c:v>19.061999999999998</c:v>
                </c:pt>
              </c:numCache>
            </c:numRef>
          </c:xVal>
          <c:yVal>
            <c:numRef>
              <c:f>'Turba T1H'!$E$10:$E$15</c:f>
              <c:numCache>
                <c:formatCode>General</c:formatCode>
                <c:ptCount val="6"/>
                <c:pt idx="0">
                  <c:v>60</c:v>
                </c:pt>
                <c:pt idx="1">
                  <c:v>26</c:v>
                </c:pt>
                <c:pt idx="2">
                  <c:v>28</c:v>
                </c:pt>
                <c:pt idx="3">
                  <c:v>20</c:v>
                </c:pt>
                <c:pt idx="4">
                  <c:v>25</c:v>
                </c:pt>
                <c:pt idx="5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1C-4C15-93AC-3745721E9D61}"/>
            </c:ext>
          </c:extLst>
        </c:ser>
        <c:ser>
          <c:idx val="2"/>
          <c:order val="2"/>
          <c:tx>
            <c:strRef>
              <c:f>'Turba T1H'!$A$17</c:f>
              <c:strCache>
                <c:ptCount val="1"/>
                <c:pt idx="0">
                  <c:v>140-130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'Turba T1H'!$D$10:$D$15</c:f>
              <c:numCache>
                <c:formatCode>General</c:formatCode>
                <c:ptCount val="6"/>
                <c:pt idx="0">
                  <c:v>0</c:v>
                </c:pt>
                <c:pt idx="1">
                  <c:v>4.6066499999999992</c:v>
                </c:pt>
                <c:pt idx="2">
                  <c:v>9.3721499999999995</c:v>
                </c:pt>
                <c:pt idx="3">
                  <c:v>15.287724000000001</c:v>
                </c:pt>
                <c:pt idx="4">
                  <c:v>19.856249999999999</c:v>
                </c:pt>
                <c:pt idx="5">
                  <c:v>19.061999999999998</c:v>
                </c:pt>
              </c:numCache>
            </c:numRef>
          </c:xVal>
          <c:yVal>
            <c:numRef>
              <c:f>'Turba T1H'!$E$17:$E$22</c:f>
              <c:numCache>
                <c:formatCode>General</c:formatCode>
                <c:ptCount val="6"/>
                <c:pt idx="0">
                  <c:v>47</c:v>
                </c:pt>
                <c:pt idx="1">
                  <c:v>23</c:v>
                </c:pt>
                <c:pt idx="2">
                  <c:v>23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1C-4C15-93AC-3745721E9D61}"/>
            </c:ext>
          </c:extLst>
        </c:ser>
        <c:ser>
          <c:idx val="3"/>
          <c:order val="3"/>
          <c:tx>
            <c:strRef>
              <c:f>'Turba T1H'!$A$46</c:f>
              <c:strCache>
                <c:ptCount val="1"/>
                <c:pt idx="0">
                  <c:v>120-100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'Turba T1H'!$D$46:$D$51</c:f>
              <c:numCache>
                <c:formatCode>General</c:formatCode>
                <c:ptCount val="6"/>
                <c:pt idx="0">
                  <c:v>0</c:v>
                </c:pt>
                <c:pt idx="1">
                  <c:v>4.6066499999999992</c:v>
                </c:pt>
                <c:pt idx="2">
                  <c:v>9.3721499999999995</c:v>
                </c:pt>
                <c:pt idx="3">
                  <c:v>15.287724000000001</c:v>
                </c:pt>
                <c:pt idx="4">
                  <c:v>19.856249999999999</c:v>
                </c:pt>
                <c:pt idx="5">
                  <c:v>19.061999999999998</c:v>
                </c:pt>
              </c:numCache>
            </c:numRef>
          </c:xVal>
          <c:yVal>
            <c:numRef>
              <c:f>'Turba T1H'!$E$46:$E$51</c:f>
              <c:numCache>
                <c:formatCode>General</c:formatCode>
                <c:ptCount val="6"/>
                <c:pt idx="0">
                  <c:v>51</c:v>
                </c:pt>
                <c:pt idx="1">
                  <c:v>22</c:v>
                </c:pt>
                <c:pt idx="2">
                  <c:v>20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1C-4C15-93AC-3745721E9D61}"/>
            </c:ext>
          </c:extLst>
        </c:ser>
        <c:ser>
          <c:idx val="4"/>
          <c:order val="4"/>
          <c:tx>
            <c:strRef>
              <c:f>'Turba T1H'!$A$53</c:f>
              <c:strCache>
                <c:ptCount val="1"/>
                <c:pt idx="0">
                  <c:v>90-60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'Turba T1H'!$D$53:$D$56</c:f>
              <c:numCache>
                <c:formatCode>General</c:formatCode>
                <c:ptCount val="4"/>
                <c:pt idx="0">
                  <c:v>0</c:v>
                </c:pt>
                <c:pt idx="1">
                  <c:v>4.6066499999999992</c:v>
                </c:pt>
                <c:pt idx="2">
                  <c:v>19.856249999999999</c:v>
                </c:pt>
                <c:pt idx="3">
                  <c:v>19.061999999999998</c:v>
                </c:pt>
              </c:numCache>
            </c:numRef>
          </c:xVal>
          <c:yVal>
            <c:numRef>
              <c:f>'Turba T1H'!$E$53:$E$56</c:f>
              <c:numCache>
                <c:formatCode>General</c:formatCode>
                <c:ptCount val="4"/>
                <c:pt idx="0">
                  <c:v>131</c:v>
                </c:pt>
                <c:pt idx="1">
                  <c:v>122</c:v>
                </c:pt>
                <c:pt idx="2">
                  <c:v>40</c:v>
                </c:pt>
                <c:pt idx="3">
                  <c:v>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B1C-4C15-93AC-3745721E9D61}"/>
            </c:ext>
          </c:extLst>
        </c:ser>
        <c:ser>
          <c:idx val="5"/>
          <c:order val="5"/>
          <c:tx>
            <c:strRef>
              <c:f>'Turba T1H'!$A$64</c:f>
              <c:strCache>
                <c:ptCount val="1"/>
                <c:pt idx="0">
                  <c:v>45-0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'Turba T1H'!$D$64:$D$69</c:f>
              <c:numCache>
                <c:formatCode>General</c:formatCode>
                <c:ptCount val="6"/>
                <c:pt idx="0">
                  <c:v>0</c:v>
                </c:pt>
                <c:pt idx="1">
                  <c:v>4.6066499999999992</c:v>
                </c:pt>
                <c:pt idx="2">
                  <c:v>9.3721499999999995</c:v>
                </c:pt>
                <c:pt idx="3">
                  <c:v>15.287724000000001</c:v>
                </c:pt>
                <c:pt idx="4">
                  <c:v>19.856249999999999</c:v>
                </c:pt>
                <c:pt idx="5">
                  <c:v>19.061999999999998</c:v>
                </c:pt>
              </c:numCache>
            </c:numRef>
          </c:xVal>
          <c:yVal>
            <c:numRef>
              <c:f>'Turba T1H'!$E$64:$E$69</c:f>
              <c:numCache>
                <c:formatCode>General</c:formatCode>
                <c:ptCount val="6"/>
                <c:pt idx="0">
                  <c:v>88</c:v>
                </c:pt>
                <c:pt idx="1">
                  <c:v>44</c:v>
                </c:pt>
                <c:pt idx="2">
                  <c:v>32</c:v>
                </c:pt>
                <c:pt idx="3">
                  <c:v>26</c:v>
                </c:pt>
                <c:pt idx="4">
                  <c:v>38</c:v>
                </c:pt>
                <c:pt idx="5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B1C-4C15-93AC-3745721E9D61}"/>
            </c:ext>
          </c:extLst>
        </c:ser>
        <c:ser>
          <c:idx val="6"/>
          <c:order val="6"/>
          <c:tx>
            <c:strRef>
              <c:f>'Turba T1H'!$A$58</c:f>
              <c:strCache>
                <c:ptCount val="1"/>
                <c:pt idx="0">
                  <c:v>60-45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60000"/>
                  </a:schemeClr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'Turba T1H'!$D$58:$D$62</c:f>
              <c:numCache>
                <c:formatCode>General</c:formatCode>
                <c:ptCount val="5"/>
                <c:pt idx="0">
                  <c:v>0</c:v>
                </c:pt>
                <c:pt idx="1">
                  <c:v>4.6066499999999992</c:v>
                </c:pt>
                <c:pt idx="2">
                  <c:v>15.287724000000001</c:v>
                </c:pt>
                <c:pt idx="3">
                  <c:v>19.856249999999999</c:v>
                </c:pt>
                <c:pt idx="4">
                  <c:v>19.061999999999998</c:v>
                </c:pt>
              </c:numCache>
            </c:numRef>
          </c:xVal>
          <c:yVal>
            <c:numRef>
              <c:f>'Turba T1H'!$E$58:$E$62</c:f>
              <c:numCache>
                <c:formatCode>General</c:formatCode>
                <c:ptCount val="5"/>
                <c:pt idx="0">
                  <c:v>176</c:v>
                </c:pt>
                <c:pt idx="1">
                  <c:v>37</c:v>
                </c:pt>
                <c:pt idx="2">
                  <c:v>40</c:v>
                </c:pt>
                <c:pt idx="3">
                  <c:v>55</c:v>
                </c:pt>
                <c:pt idx="4">
                  <c:v>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B1C-4C15-93AC-3745721E9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</a:t>
                </a:r>
                <a:r>
                  <a:rPr lang="de-DE" baseline="0"/>
                  <a:t> (ms)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T1H </a:t>
            </a:r>
            <a:r>
              <a:rPr lang="en-US" dirty="0" smtClean="0"/>
              <a:t>Ch400</a:t>
            </a:r>
            <a:endParaRPr lang="en-US" dirty="0"/>
          </a:p>
        </c:rich>
      </c:tx>
      <c:layout>
        <c:manualLayout>
          <c:xMode val="edge"/>
          <c:yMode val="edge"/>
          <c:x val="0.3890067804024496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'Quitina T1H'!$A$6</c:f>
              <c:strCache>
                <c:ptCount val="1"/>
                <c:pt idx="0">
                  <c:v>185-160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T1H'!$D$6:$D$11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T1H'!$E$6:$E$11</c:f>
              <c:numCache>
                <c:formatCode>General</c:formatCode>
                <c:ptCount val="6"/>
                <c:pt idx="0">
                  <c:v>197</c:v>
                </c:pt>
                <c:pt idx="1">
                  <c:v>61</c:v>
                </c:pt>
                <c:pt idx="2">
                  <c:v>26</c:v>
                </c:pt>
                <c:pt idx="3">
                  <c:v>35</c:v>
                </c:pt>
                <c:pt idx="4">
                  <c:v>42</c:v>
                </c:pt>
                <c:pt idx="5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47-4745-A7AB-48E283863C3E}"/>
            </c:ext>
          </c:extLst>
        </c:ser>
        <c:ser>
          <c:idx val="1"/>
          <c:order val="1"/>
          <c:tx>
            <c:strRef>
              <c:f>'Quitina T1H'!$A$13</c:f>
              <c:strCache>
                <c:ptCount val="1"/>
                <c:pt idx="0">
                  <c:v>160-140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T1H'!$D$13:$D$18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T1H'!$E$13:$E$18</c:f>
              <c:numCache>
                <c:formatCode>General</c:formatCode>
                <c:ptCount val="6"/>
                <c:pt idx="0">
                  <c:v>136</c:v>
                </c:pt>
                <c:pt idx="1">
                  <c:v>37</c:v>
                </c:pt>
                <c:pt idx="2">
                  <c:v>29</c:v>
                </c:pt>
                <c:pt idx="3">
                  <c:v>30</c:v>
                </c:pt>
                <c:pt idx="4">
                  <c:v>26</c:v>
                </c:pt>
                <c:pt idx="5">
                  <c:v>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47-4745-A7AB-48E283863C3E}"/>
            </c:ext>
          </c:extLst>
        </c:ser>
        <c:ser>
          <c:idx val="2"/>
          <c:order val="2"/>
          <c:tx>
            <c:strRef>
              <c:f>'Quitina T1H'!$A$20</c:f>
              <c:strCache>
                <c:ptCount val="1"/>
                <c:pt idx="0">
                  <c:v>140-130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T1H'!$D$20:$D$25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T1H'!$E$20:$E$25</c:f>
              <c:numCache>
                <c:formatCode>General</c:formatCode>
                <c:ptCount val="6"/>
                <c:pt idx="0">
                  <c:v>126</c:v>
                </c:pt>
                <c:pt idx="1">
                  <c:v>38</c:v>
                </c:pt>
                <c:pt idx="2">
                  <c:v>29</c:v>
                </c:pt>
                <c:pt idx="3">
                  <c:v>28</c:v>
                </c:pt>
                <c:pt idx="4">
                  <c:v>23</c:v>
                </c:pt>
                <c:pt idx="5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447-4745-A7AB-48E283863C3E}"/>
            </c:ext>
          </c:extLst>
        </c:ser>
        <c:ser>
          <c:idx val="3"/>
          <c:order val="3"/>
          <c:tx>
            <c:strRef>
              <c:f>'Quitina T1H'!$A$48</c:f>
              <c:strCache>
                <c:ptCount val="1"/>
                <c:pt idx="0">
                  <c:v>120-100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T1H'!$D$48:$D$53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T1H'!$E$48:$E$53</c:f>
              <c:numCache>
                <c:formatCode>General</c:formatCode>
                <c:ptCount val="6"/>
                <c:pt idx="0">
                  <c:v>122</c:v>
                </c:pt>
                <c:pt idx="1">
                  <c:v>37</c:v>
                </c:pt>
                <c:pt idx="2">
                  <c:v>31</c:v>
                </c:pt>
                <c:pt idx="3">
                  <c:v>23</c:v>
                </c:pt>
                <c:pt idx="4">
                  <c:v>22</c:v>
                </c:pt>
                <c:pt idx="5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447-4745-A7AB-48E283863C3E}"/>
            </c:ext>
          </c:extLst>
        </c:ser>
        <c:ser>
          <c:idx val="4"/>
          <c:order val="4"/>
          <c:tx>
            <c:strRef>
              <c:f>'Quitina T1H'!$A$55</c:f>
              <c:strCache>
                <c:ptCount val="1"/>
                <c:pt idx="0">
                  <c:v>90-60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T1H'!$D$55:$D$59</c:f>
              <c:numCache>
                <c:formatCode>0.000</c:formatCode>
                <c:ptCount val="5"/>
                <c:pt idx="0">
                  <c:v>0</c:v>
                </c:pt>
                <c:pt idx="1">
                  <c:v>4.8608099999999999</c:v>
                </c:pt>
                <c:pt idx="2">
                  <c:v>12.517380000000001</c:v>
                </c:pt>
                <c:pt idx="3">
                  <c:v>18.267749999999999</c:v>
                </c:pt>
                <c:pt idx="4">
                  <c:v>19.061999999999998</c:v>
                </c:pt>
              </c:numCache>
            </c:numRef>
          </c:xVal>
          <c:yVal>
            <c:numRef>
              <c:f>'Quitina T1H'!$E$55:$E$59</c:f>
              <c:numCache>
                <c:formatCode>General</c:formatCode>
                <c:ptCount val="5"/>
                <c:pt idx="0">
                  <c:v>356</c:v>
                </c:pt>
                <c:pt idx="1">
                  <c:v>91</c:v>
                </c:pt>
                <c:pt idx="2">
                  <c:v>32</c:v>
                </c:pt>
                <c:pt idx="3">
                  <c:v>69</c:v>
                </c:pt>
                <c:pt idx="4">
                  <c:v>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447-4745-A7AB-48E283863C3E}"/>
            </c:ext>
          </c:extLst>
        </c:ser>
        <c:ser>
          <c:idx val="5"/>
          <c:order val="5"/>
          <c:tx>
            <c:strRef>
              <c:f>'Quitina T1H'!$A$67</c:f>
              <c:strCache>
                <c:ptCount val="1"/>
                <c:pt idx="0">
                  <c:v>45-0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T1H'!$D$67:$D$72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T1H'!$E$67:$E$72</c:f>
              <c:numCache>
                <c:formatCode>General</c:formatCode>
                <c:ptCount val="6"/>
                <c:pt idx="0">
                  <c:v>156</c:v>
                </c:pt>
                <c:pt idx="1">
                  <c:v>47</c:v>
                </c:pt>
                <c:pt idx="2">
                  <c:v>34</c:v>
                </c:pt>
                <c:pt idx="3">
                  <c:v>30</c:v>
                </c:pt>
                <c:pt idx="4">
                  <c:v>27</c:v>
                </c:pt>
                <c:pt idx="5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447-4745-A7AB-48E283863C3E}"/>
            </c:ext>
          </c:extLst>
        </c:ser>
        <c:ser>
          <c:idx val="6"/>
          <c:order val="6"/>
          <c:tx>
            <c:strRef>
              <c:f>'Quitina T1H'!$A$61</c:f>
              <c:strCache>
                <c:ptCount val="1"/>
                <c:pt idx="0">
                  <c:v>60-45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60000"/>
                  </a:schemeClr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T1H'!$D$61:$D$65</c:f>
              <c:numCache>
                <c:formatCode>0.000</c:formatCode>
                <c:ptCount val="5"/>
                <c:pt idx="0">
                  <c:v>0</c:v>
                </c:pt>
                <c:pt idx="1">
                  <c:v>4.8608099999999999</c:v>
                </c:pt>
                <c:pt idx="2">
                  <c:v>12.517380000000001</c:v>
                </c:pt>
                <c:pt idx="3">
                  <c:v>18.267749999999999</c:v>
                </c:pt>
                <c:pt idx="4">
                  <c:v>19.061999999999998</c:v>
                </c:pt>
              </c:numCache>
            </c:numRef>
          </c:xVal>
          <c:yVal>
            <c:numRef>
              <c:f>'Quitina T1H'!$E$61:$E$65</c:f>
              <c:numCache>
                <c:formatCode>General</c:formatCode>
                <c:ptCount val="5"/>
                <c:pt idx="0">
                  <c:v>342</c:v>
                </c:pt>
                <c:pt idx="1">
                  <c:v>175</c:v>
                </c:pt>
                <c:pt idx="2">
                  <c:v>54</c:v>
                </c:pt>
                <c:pt idx="3">
                  <c:v>57</c:v>
                </c:pt>
                <c:pt idx="4">
                  <c:v>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447-4745-A7AB-48E283863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</a:t>
                </a:r>
                <a:r>
                  <a:rPr lang="de-DE" baseline="0"/>
                  <a:t> (ms)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Carboxyl C:</a:t>
            </a:r>
          </a:p>
          <a:p>
            <a:pPr>
              <a:defRPr/>
            </a:pPr>
            <a:r>
              <a:rPr lang="en-US"/>
              <a:t>185-160 ppm</a:t>
            </a:r>
          </a:p>
        </c:rich>
      </c:tx>
      <c:layout>
        <c:manualLayout>
          <c:xMode val="edge"/>
          <c:yMode val="edge"/>
          <c:x val="0.380673447069116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5081714785651792"/>
          <c:y val="0.25083333333333335"/>
          <c:w val="0.55970603674540687"/>
          <c:h val="0.543595800524934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'Acrocomia T1H'!$H$1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T1H'!$H$2:$H$7</c:f>
              <c:numCache>
                <c:formatCode>General</c:formatCode>
                <c:ptCount val="6"/>
                <c:pt idx="0">
                  <c:v>978</c:v>
                </c:pt>
                <c:pt idx="1">
                  <c:v>555</c:v>
                </c:pt>
                <c:pt idx="2">
                  <c:v>887</c:v>
                </c:pt>
                <c:pt idx="3">
                  <c:v>669</c:v>
                </c:pt>
                <c:pt idx="4">
                  <c:v>633</c:v>
                </c:pt>
                <c:pt idx="5">
                  <c:v>610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14-422B-A9B3-B150EF46C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'Turba T1hroh'!$G$3</c15:sqref>
                        </c15:formulaRef>
                      </c:ext>
                    </c:extLst>
                    <c:strCache>
                      <c:ptCount val="1"/>
                      <c:pt idx="0">
                        <c:v>T1Hrohf (us)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trendline>
                  <c:spPr>
                    <a:ln w="19050" cap="rnd">
                      <a:solidFill>
                        <a:schemeClr val="accent2"/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trendline>
                  <c:spPr>
                    <a:ln w="19050" cap="rnd">
                      <a:solidFill>
                        <a:schemeClr val="accent2"/>
                      </a:solidFill>
                      <a:prstDash val="sysDot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de-DE"/>
                      </a:p>
                    </c:txPr>
                  </c:trendlineLbl>
                </c:trendline>
                <c:xVal>
                  <c:numRef>
                    <c:extLst>
                      <c:ext uri="{02D57815-91ED-43cb-92C2-25804820EDAC}">
                        <c15:formulaRef>
                          <c15:sqref>'Turba T1hroh'!$D$11:$D$16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4.6066499999999992</c:v>
                      </c:pt>
                      <c:pt idx="2">
                        <c:v>9.3721499999999995</c:v>
                      </c:pt>
                      <c:pt idx="3">
                        <c:v>15.287724000000001</c:v>
                      </c:pt>
                      <c:pt idx="4">
                        <c:v>19.856249999999999</c:v>
                      </c:pt>
                      <c:pt idx="5">
                        <c:v>19.061999999999998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'Turba T1hroh'!$G$11:$G$16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649</c:v>
                      </c:pt>
                      <c:pt idx="1">
                        <c:v>670</c:v>
                      </c:pt>
                      <c:pt idx="2">
                        <c:v>464</c:v>
                      </c:pt>
                      <c:pt idx="3">
                        <c:v>528</c:v>
                      </c:pt>
                      <c:pt idx="4">
                        <c:v>491</c:v>
                      </c:pt>
                      <c:pt idx="5">
                        <c:v>278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5714-422B-A9B3-B150EF46CC41}"/>
                  </c:ext>
                </c:extLst>
              </c15:ser>
            </c15:filteredScatterSeries>
          </c:ext>
        </c:extLst>
      </c:scatterChart>
      <c:valAx>
        <c:axId val="168085801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  <c:majorUnit val="2"/>
      </c:valAx>
      <c:valAx>
        <c:axId val="1680848864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</a:t>
                </a:r>
                <a:r>
                  <a:rPr lang="de-DE" baseline="0"/>
                  <a:t>  (ms)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6485651793525804"/>
          <c:y val="0.36644648585593464"/>
          <c:w val="9.0699037620297462E-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</a:t>
            </a:r>
            <a:r>
              <a:rPr lang="en-US" dirty="0" smtClean="0"/>
              <a:t>romatic </a:t>
            </a:r>
            <a:r>
              <a:rPr lang="en-US" dirty="0"/>
              <a:t>C:</a:t>
            </a:r>
          </a:p>
          <a:p>
            <a:pPr>
              <a:defRPr/>
            </a:pPr>
            <a:r>
              <a:rPr lang="en-US" dirty="0"/>
              <a:t>120-100 ppm</a:t>
            </a:r>
          </a:p>
        </c:rich>
      </c:tx>
      <c:layout>
        <c:manualLayout>
          <c:xMode val="edge"/>
          <c:yMode val="edge"/>
          <c:x val="0.380673447069116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T1H'!$H$1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T1H'!$D$44:$D$49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T1H'!$H$44:$H$49</c:f>
              <c:numCache>
                <c:formatCode>General</c:formatCode>
                <c:ptCount val="6"/>
                <c:pt idx="0">
                  <c:v>1130</c:v>
                </c:pt>
                <c:pt idx="1">
                  <c:v>663</c:v>
                </c:pt>
                <c:pt idx="2" formatCode="0">
                  <c:v>992.68399999999997</c:v>
                </c:pt>
                <c:pt idx="3" formatCode="0">
                  <c:v>881.06</c:v>
                </c:pt>
                <c:pt idx="4" formatCode="0">
                  <c:v>872</c:v>
                </c:pt>
                <c:pt idx="5" formatCode="0">
                  <c:v>842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A8-4EA2-A29A-A877E5F5EDCF}"/>
            </c:ext>
          </c:extLst>
        </c:ser>
        <c:ser>
          <c:idx val="1"/>
          <c:order val="1"/>
          <c:tx>
            <c:strRef>
              <c:f>'Acrocomia T1H'!$G$1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T1H'!$D$44:$D$49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T1H'!$G$44:$G$49</c:f>
              <c:numCache>
                <c:formatCode>0</c:formatCode>
                <c:ptCount val="6"/>
                <c:pt idx="0">
                  <c:v>1130</c:v>
                </c:pt>
                <c:pt idx="1">
                  <c:v>663</c:v>
                </c:pt>
                <c:pt idx="2">
                  <c:v>50.686</c:v>
                </c:pt>
                <c:pt idx="3">
                  <c:v>29.757999999999999</c:v>
                </c:pt>
                <c:pt idx="4">
                  <c:v>29.6</c:v>
                </c:pt>
                <c:pt idx="5">
                  <c:v>29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E6A8-4EA2-A29A-A877E5F5E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  <c:extLst/>
      </c:scatterChart>
      <c:valAx>
        <c:axId val="168085801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  <c:majorUnit val="2"/>
      </c:valAx>
      <c:valAx>
        <c:axId val="1680848864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O-Alkyl C:</a:t>
            </a:r>
          </a:p>
          <a:p>
            <a:pPr>
              <a:defRPr/>
            </a:pPr>
            <a:r>
              <a:rPr lang="en-US"/>
              <a:t>90-60 ppm</a:t>
            </a:r>
          </a:p>
        </c:rich>
      </c:tx>
      <c:layout>
        <c:manualLayout>
          <c:xMode val="edge"/>
          <c:yMode val="edge"/>
          <c:x val="0.380673447069116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T1H'!$H$1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T1H'!$D$51:$D$56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T1H'!$H$51:$H$56</c:f>
              <c:numCache>
                <c:formatCode>General</c:formatCode>
                <c:ptCount val="6"/>
                <c:pt idx="0">
                  <c:v>1082</c:v>
                </c:pt>
                <c:pt idx="1">
                  <c:v>738</c:v>
                </c:pt>
                <c:pt idx="2" formatCode="0">
                  <c:v>1041</c:v>
                </c:pt>
                <c:pt idx="3" formatCode="0">
                  <c:v>605</c:v>
                </c:pt>
                <c:pt idx="4" formatCode="0">
                  <c:v>934</c:v>
                </c:pt>
                <c:pt idx="5">
                  <c:v>814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E6-41CA-8FB4-FE073E0A0A7D}"/>
            </c:ext>
          </c:extLst>
        </c:ser>
        <c:ser>
          <c:idx val="1"/>
          <c:order val="1"/>
          <c:tx>
            <c:strRef>
              <c:f>'Acrocomia T1H'!$G$1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T1H'!$D$51:$D$56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T1H'!$G$51:$G$56</c:f>
              <c:numCache>
                <c:formatCode>0</c:formatCode>
                <c:ptCount val="6"/>
                <c:pt idx="0">
                  <c:v>1082</c:v>
                </c:pt>
                <c:pt idx="1">
                  <c:v>738</c:v>
                </c:pt>
                <c:pt idx="2">
                  <c:v>53.805</c:v>
                </c:pt>
                <c:pt idx="3">
                  <c:v>27.7</c:v>
                </c:pt>
                <c:pt idx="4">
                  <c:v>32</c:v>
                </c:pt>
                <c:pt idx="5" formatCode="General">
                  <c:v>29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4EE6-41CA-8FB4-FE073E0A0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  <c:extLst/>
      </c:scatterChart>
      <c:valAx>
        <c:axId val="168085801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  <c:majorUnit val="2"/>
      </c:valAx>
      <c:valAx>
        <c:axId val="1680848864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</a:t>
                </a:r>
                <a:r>
                  <a:rPr lang="de-DE" baseline="0"/>
                  <a:t>  (ms)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930096237970266"/>
          <c:y val="8.2013342082239704E-2"/>
          <c:w val="9.0699037620297462E-2"/>
          <c:h val="0.1562510936132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ln Q</a:t>
            </a:r>
            <a:r>
              <a:rPr lang="en-US" sz="1600" b="1" baseline="-25000"/>
              <a:t>e</a:t>
            </a:r>
            <a:r>
              <a:rPr lang="en-US" sz="1600" b="1" baseline="0"/>
              <a:t> vs C</a:t>
            </a:r>
            <a:r>
              <a:rPr lang="en-US" sz="1600" b="1" baseline="-25000"/>
              <a:t>e</a:t>
            </a:r>
          </a:p>
        </c:rich>
      </c:tx>
      <c:layout>
        <c:manualLayout>
          <c:xMode val="edge"/>
          <c:yMode val="edge"/>
          <c:x val="0.42003400143163921"/>
          <c:y val="3.908034222994850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81726715978687"/>
          <c:y val="0.14949965277777777"/>
          <c:w val="0.85425416666666665"/>
          <c:h val="0.825072222222222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'Ch300-3'!$AI$1:$AI$2</c:f>
              <c:strCache>
                <c:ptCount val="2"/>
                <c:pt idx="0">
                  <c:v>Ln Qe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3.4888095238095239E-2"/>
                  <c:y val="0.3778361111111110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'Ch300-3'!$AH$3:$AH$34</c:f>
              <c:numCache>
                <c:formatCode>0.00</c:formatCode>
                <c:ptCount val="32"/>
                <c:pt idx="0">
                  <c:v>0.24</c:v>
                </c:pt>
                <c:pt idx="1">
                  <c:v>1.08</c:v>
                </c:pt>
                <c:pt idx="2">
                  <c:v>2.84</c:v>
                </c:pt>
                <c:pt idx="3">
                  <c:v>4.55</c:v>
                </c:pt>
                <c:pt idx="4">
                  <c:v>6.15</c:v>
                </c:pt>
                <c:pt idx="6">
                  <c:v>8.5</c:v>
                </c:pt>
                <c:pt idx="7">
                  <c:v>11.4</c:v>
                </c:pt>
                <c:pt idx="8">
                  <c:v>12.6</c:v>
                </c:pt>
                <c:pt idx="9">
                  <c:v>13.8</c:v>
                </c:pt>
                <c:pt idx="10">
                  <c:v>14.6</c:v>
                </c:pt>
                <c:pt idx="11">
                  <c:v>0.1</c:v>
                </c:pt>
                <c:pt idx="12">
                  <c:v>1.1100000000000001</c:v>
                </c:pt>
                <c:pt idx="13">
                  <c:v>2.9</c:v>
                </c:pt>
                <c:pt idx="14">
                  <c:v>4.8</c:v>
                </c:pt>
                <c:pt idx="15">
                  <c:v>6.4249999999999998</c:v>
                </c:pt>
                <c:pt idx="17">
                  <c:v>8.5</c:v>
                </c:pt>
                <c:pt idx="18">
                  <c:v>11.1</c:v>
                </c:pt>
                <c:pt idx="19">
                  <c:v>13.100000000000001</c:v>
                </c:pt>
                <c:pt idx="20">
                  <c:v>11.4</c:v>
                </c:pt>
                <c:pt idx="21">
                  <c:v>15</c:v>
                </c:pt>
                <c:pt idx="22">
                  <c:v>0.29000000000000004</c:v>
                </c:pt>
                <c:pt idx="23">
                  <c:v>1.1000000000000001</c:v>
                </c:pt>
                <c:pt idx="24">
                  <c:v>3.13</c:v>
                </c:pt>
                <c:pt idx="25">
                  <c:v>4.6749999999999998</c:v>
                </c:pt>
                <c:pt idx="26">
                  <c:v>6.4750000000000005</c:v>
                </c:pt>
                <c:pt idx="27">
                  <c:v>7.3999999999999995</c:v>
                </c:pt>
                <c:pt idx="28">
                  <c:v>9</c:v>
                </c:pt>
                <c:pt idx="29">
                  <c:v>11.1</c:v>
                </c:pt>
                <c:pt idx="31">
                  <c:v>13.4</c:v>
                </c:pt>
              </c:numCache>
            </c:numRef>
          </c:xVal>
          <c:yVal>
            <c:numRef>
              <c:f>'Ch300-3'!$AI$3:$AI$34</c:f>
              <c:numCache>
                <c:formatCode>0.00</c:formatCode>
                <c:ptCount val="32"/>
                <c:pt idx="0">
                  <c:v>-2.5737378634946158</c:v>
                </c:pt>
                <c:pt idx="1">
                  <c:v>-2.3738126022824138</c:v>
                </c:pt>
                <c:pt idx="2">
                  <c:v>-1.8888211820711862</c:v>
                </c:pt>
                <c:pt idx="3">
                  <c:v>-1.6739764335716714</c:v>
                </c:pt>
                <c:pt idx="4">
                  <c:v>-1.4642559025896027</c:v>
                </c:pt>
                <c:pt idx="6">
                  <c:v>-1.2465324187447315</c:v>
                </c:pt>
                <c:pt idx="7">
                  <c:v>-1.6094379124341005</c:v>
                </c:pt>
                <c:pt idx="8">
                  <c:v>-1.3375041969504589</c:v>
                </c:pt>
                <c:pt idx="9">
                  <c:v>-1.290984181315566</c:v>
                </c:pt>
                <c:pt idx="10">
                  <c:v>-1.2039728043259359</c:v>
                </c:pt>
                <c:pt idx="11">
                  <c:v>-2.3671236141316165</c:v>
                </c:pt>
                <c:pt idx="12">
                  <c:v>-2.4149142779679655</c:v>
                </c:pt>
                <c:pt idx="13">
                  <c:v>-1.9396795993046774</c:v>
                </c:pt>
                <c:pt idx="14">
                  <c:v>-1.8562979903656263</c:v>
                </c:pt>
                <c:pt idx="15">
                  <c:v>-1.6251862694022394</c:v>
                </c:pt>
                <c:pt idx="17">
                  <c:v>-1.2465324187447315</c:v>
                </c:pt>
                <c:pt idx="18">
                  <c:v>-1.4375876555074409</c:v>
                </c:pt>
                <c:pt idx="19">
                  <c:v>-1.6094379124341016</c:v>
                </c:pt>
                <c:pt idx="20">
                  <c:v>-1.6094379124341005</c:v>
                </c:pt>
                <c:pt idx="21">
                  <c:v>-1.3862943611198906</c:v>
                </c:pt>
                <c:pt idx="22">
                  <c:v>-2.6592600369327779</c:v>
                </c:pt>
                <c:pt idx="23">
                  <c:v>-2.4010251658072983</c:v>
                </c:pt>
                <c:pt idx="24">
                  <c:v>-2.1628231506188871</c:v>
                </c:pt>
                <c:pt idx="25">
                  <c:v>-1.7609878105613013</c:v>
                </c:pt>
                <c:pt idx="26">
                  <c:v>-1.6574471316204611</c:v>
                </c:pt>
                <c:pt idx="27">
                  <c:v>-1.8170772772123451</c:v>
                </c:pt>
                <c:pt idx="28">
                  <c:v>-1.4916548767777165</c:v>
                </c:pt>
                <c:pt idx="29">
                  <c:v>-1.4375876555074409</c:v>
                </c:pt>
                <c:pt idx="31">
                  <c:v>-1.1239300966524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07-40BC-AA28-C456D4123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374360"/>
        <c:axId val="414372400"/>
      </c:scatterChart>
      <c:valAx>
        <c:axId val="414374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C</a:t>
                </a:r>
                <a:r>
                  <a:rPr lang="es-ES" baseline="-25000"/>
                  <a:t>e</a:t>
                </a:r>
                <a:r>
                  <a:rPr lang="es-ES" baseline="0"/>
                  <a:t>(mM)</a:t>
                </a:r>
                <a:endParaRPr lang="es-ES" baseline="-25000"/>
              </a:p>
            </c:rich>
          </c:tx>
          <c:layout>
            <c:manualLayout>
              <c:xMode val="edge"/>
              <c:yMode val="edge"/>
              <c:x val="0.46224900793650792"/>
              <c:y val="8.384444444444444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2400"/>
        <c:crosses val="autoZero"/>
        <c:crossBetween val="midCat"/>
      </c:valAx>
      <c:valAx>
        <c:axId val="41437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Ln Q</a:t>
                </a:r>
                <a:r>
                  <a:rPr lang="en-US" baseline="-25000"/>
                  <a:t>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4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Akyl C:</a:t>
            </a:r>
          </a:p>
          <a:p>
            <a:pPr>
              <a:defRPr/>
            </a:pPr>
            <a:r>
              <a:rPr lang="en-US"/>
              <a:t>90-60 ppm</a:t>
            </a:r>
          </a:p>
        </c:rich>
      </c:tx>
      <c:layout>
        <c:manualLayout>
          <c:xMode val="edge"/>
          <c:yMode val="edge"/>
          <c:x val="0.380673447069116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T1H'!$H$1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T1H'!$D$65:$D$70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T1H'!$H$65:$H$70</c:f>
              <c:numCache>
                <c:formatCode>General</c:formatCode>
                <c:ptCount val="6"/>
                <c:pt idx="0">
                  <c:v>881</c:v>
                </c:pt>
                <c:pt idx="1">
                  <c:v>615</c:v>
                </c:pt>
                <c:pt idx="2">
                  <c:v>808</c:v>
                </c:pt>
                <c:pt idx="3">
                  <c:v>713.5</c:v>
                </c:pt>
                <c:pt idx="4">
                  <c:v>922</c:v>
                </c:pt>
                <c:pt idx="5">
                  <c:v>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58-44FC-A9F2-793AC75A05B9}"/>
            </c:ext>
          </c:extLst>
        </c:ser>
        <c:ser>
          <c:idx val="1"/>
          <c:order val="1"/>
          <c:tx>
            <c:strRef>
              <c:f>'Acrocomia T1H'!$G$1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T1H'!$D$65:$D$70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T1H'!$G$65:$G$70</c:f>
              <c:numCache>
                <c:formatCode>General</c:formatCode>
                <c:ptCount val="6"/>
                <c:pt idx="0">
                  <c:v>881</c:v>
                </c:pt>
                <c:pt idx="1">
                  <c:v>615</c:v>
                </c:pt>
                <c:pt idx="2">
                  <c:v>45.6</c:v>
                </c:pt>
                <c:pt idx="3">
                  <c:v>19.7</c:v>
                </c:pt>
                <c:pt idx="4">
                  <c:v>28.3</c:v>
                </c:pt>
                <c:pt idx="5">
                  <c:v>28.1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3D58-44FC-A9F2-793AC75A0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  <c:extLst/>
      </c:scatterChart>
      <c:valAx>
        <c:axId val="168085801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  <c:majorUnit val="2"/>
      </c:valAx>
      <c:valAx>
        <c:axId val="1680848864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185-160 ppm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'Quitina T1C'!$J$5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'Quitina T1C'!$D$6:$D$11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T1C'!$J$6:$J$11</c:f>
              <c:numCache>
                <c:formatCode>General</c:formatCode>
                <c:ptCount val="6"/>
                <c:pt idx="1">
                  <c:v>5.29</c:v>
                </c:pt>
                <c:pt idx="2">
                  <c:v>7.08</c:v>
                </c:pt>
                <c:pt idx="3">
                  <c:v>8</c:v>
                </c:pt>
                <c:pt idx="4">
                  <c:v>3.1949999999999998</c:v>
                </c:pt>
                <c:pt idx="5">
                  <c:v>3.47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2D9-4704-B705-494BCBA25924}"/>
            </c:ext>
          </c:extLst>
        </c:ser>
        <c:ser>
          <c:idx val="1"/>
          <c:order val="1"/>
          <c:tx>
            <c:strRef>
              <c:f>'Quitina T1C'!$I$5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'Quitina T1C'!$D$6:$D$11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T1C'!$I$6:$I$11</c:f>
              <c:numCache>
                <c:formatCode>General</c:formatCode>
                <c:ptCount val="6"/>
                <c:pt idx="1">
                  <c:v>0.159</c:v>
                </c:pt>
                <c:pt idx="3">
                  <c:v>1.7</c:v>
                </c:pt>
                <c:pt idx="4">
                  <c:v>6.3E-2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D9-4704-B705-494BCBA25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T1C</a:t>
                </a:r>
                <a:r>
                  <a:rPr lang="de-DE" baseline="0"/>
                  <a:t> (s)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3745406824147"/>
          <c:y val="0.24152704870224556"/>
          <c:w val="9.0699037620297462E-2"/>
          <c:h val="0.1562510936132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160 - 140 ppm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3659492563429571"/>
          <c:y val="0.20875000000000005"/>
          <c:w val="0.72392825896762902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T1C'!$J$5</c:f>
              <c:strCache>
                <c:ptCount val="1"/>
                <c:pt idx="0">
                  <c:v>slow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'Quitina T1C'!$D$13:$D$18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T1C'!$J$13:$J$18</c:f>
              <c:numCache>
                <c:formatCode>General</c:formatCode>
                <c:ptCount val="6"/>
                <c:pt idx="0">
                  <c:v>26.4</c:v>
                </c:pt>
                <c:pt idx="1">
                  <c:v>5.95</c:v>
                </c:pt>
                <c:pt idx="2">
                  <c:v>4.1399999999999997</c:v>
                </c:pt>
                <c:pt idx="3">
                  <c:v>6.7</c:v>
                </c:pt>
                <c:pt idx="4">
                  <c:v>3.024</c:v>
                </c:pt>
                <c:pt idx="5">
                  <c:v>4.57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88-4187-A1CF-278AB1006AE5}"/>
            </c:ext>
          </c:extLst>
        </c:ser>
        <c:ser>
          <c:idx val="1"/>
          <c:order val="1"/>
          <c:tx>
            <c:strRef>
              <c:f>'Quitina T1C'!$I$5</c:f>
              <c:strCache>
                <c:ptCount val="1"/>
                <c:pt idx="0">
                  <c:v>fast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'Quitina T1C'!$D$13:$D$18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T1C'!$I$13:$I$18</c:f>
              <c:numCache>
                <c:formatCode>General</c:formatCode>
                <c:ptCount val="6"/>
                <c:pt idx="0">
                  <c:v>26.4</c:v>
                </c:pt>
                <c:pt idx="1">
                  <c:v>0.30099999999999999</c:v>
                </c:pt>
                <c:pt idx="2">
                  <c:v>0.17899999999999999</c:v>
                </c:pt>
                <c:pt idx="3">
                  <c:v>0.7</c:v>
                </c:pt>
                <c:pt idx="4">
                  <c:v>0.28399999999999997</c:v>
                </c:pt>
                <c:pt idx="5">
                  <c:v>0.83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88-4187-A1CF-278AB1006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140 - 130 ppm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'Quitina T1C'!$J$5</c:f>
              <c:strCache>
                <c:ptCount val="1"/>
                <c:pt idx="0">
                  <c:v>slow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'Quitina T1C'!$D$20:$D$25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T1C'!$J$20:$J$25</c:f>
              <c:numCache>
                <c:formatCode>General</c:formatCode>
                <c:ptCount val="6"/>
                <c:pt idx="0">
                  <c:v>14.7</c:v>
                </c:pt>
                <c:pt idx="1">
                  <c:v>5.23</c:v>
                </c:pt>
                <c:pt idx="2">
                  <c:v>4.17</c:v>
                </c:pt>
                <c:pt idx="3">
                  <c:v>3.4</c:v>
                </c:pt>
                <c:pt idx="4">
                  <c:v>2.62</c:v>
                </c:pt>
                <c:pt idx="5">
                  <c:v>2.25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00-4311-A6A3-CF331E6E0ADE}"/>
            </c:ext>
          </c:extLst>
        </c:ser>
        <c:ser>
          <c:idx val="1"/>
          <c:order val="1"/>
          <c:tx>
            <c:strRef>
              <c:f>'Quitina T1C'!$I$5</c:f>
              <c:strCache>
                <c:ptCount val="1"/>
                <c:pt idx="0">
                  <c:v>fast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'Quitina T1C'!$D$20:$D$25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T1C'!$I$20:$I$25</c:f>
              <c:numCache>
                <c:formatCode>General</c:formatCode>
                <c:ptCount val="6"/>
                <c:pt idx="0">
                  <c:v>14.7</c:v>
                </c:pt>
                <c:pt idx="1">
                  <c:v>0.44700000000000001</c:v>
                </c:pt>
                <c:pt idx="2">
                  <c:v>0.36499999999999999</c:v>
                </c:pt>
                <c:pt idx="3">
                  <c:v>0.3</c:v>
                </c:pt>
                <c:pt idx="4">
                  <c:v>0.26200000000000001</c:v>
                </c:pt>
                <c:pt idx="5">
                  <c:v>0.249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00-4311-A6A3-CF331E6E0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T1C</a:t>
                </a:r>
                <a:r>
                  <a:rPr lang="de-DE" baseline="0"/>
                  <a:t> (s)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130 - 100 ppm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'Quitina T1C'!$J$5</c:f>
              <c:strCache>
                <c:ptCount val="1"/>
                <c:pt idx="0">
                  <c:v>slow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'Quitina T1C'!$D$77:$D$82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T1C'!$J$77:$J$82</c:f>
              <c:numCache>
                <c:formatCode>General</c:formatCode>
                <c:ptCount val="6"/>
                <c:pt idx="0">
                  <c:v>11.6</c:v>
                </c:pt>
                <c:pt idx="1">
                  <c:v>5.75</c:v>
                </c:pt>
                <c:pt idx="2">
                  <c:v>5.0599999999999996</c:v>
                </c:pt>
                <c:pt idx="3">
                  <c:v>3.9</c:v>
                </c:pt>
                <c:pt idx="4">
                  <c:v>2.4940000000000002</c:v>
                </c:pt>
                <c:pt idx="5">
                  <c:v>2.89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97-471C-A811-4D087016F455}"/>
            </c:ext>
          </c:extLst>
        </c:ser>
        <c:ser>
          <c:idx val="1"/>
          <c:order val="1"/>
          <c:tx>
            <c:strRef>
              <c:f>'Quitina T1C'!$I$5</c:f>
              <c:strCache>
                <c:ptCount val="1"/>
                <c:pt idx="0">
                  <c:v>fast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'Quitina T1C'!$D$77:$D$82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T1C'!$I$77:$I$82</c:f>
              <c:numCache>
                <c:formatCode>General</c:formatCode>
                <c:ptCount val="6"/>
                <c:pt idx="0">
                  <c:v>11.6</c:v>
                </c:pt>
                <c:pt idx="1">
                  <c:v>0.45200000000000001</c:v>
                </c:pt>
                <c:pt idx="2">
                  <c:v>0.55600000000000005</c:v>
                </c:pt>
                <c:pt idx="3">
                  <c:v>0.5</c:v>
                </c:pt>
                <c:pt idx="4">
                  <c:v>0.224</c:v>
                </c:pt>
                <c:pt idx="5">
                  <c:v>0.51100000000000001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F97-471C-A811-4D087016F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Carboxyl</a:t>
            </a:r>
            <a:r>
              <a:rPr lang="en-US" baseline="0" dirty="0"/>
              <a:t> </a:t>
            </a:r>
            <a:r>
              <a:rPr lang="en-US" baseline="0" dirty="0" smtClean="0"/>
              <a:t>C: </a:t>
            </a:r>
            <a:r>
              <a:rPr lang="en-US" dirty="0" smtClean="0"/>
              <a:t>185-160 </a:t>
            </a:r>
            <a:r>
              <a:rPr lang="en-US" dirty="0"/>
              <a:t>ppm</a:t>
            </a:r>
          </a:p>
        </c:rich>
      </c:tx>
      <c:layout>
        <c:manualLayout>
          <c:xMode val="edge"/>
          <c:yMode val="edge"/>
          <c:x val="0.32068894737339732"/>
          <c:y val="0.26522429203909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T1C'!$H$1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T1C'!$D$2:$D$5</c:f>
              <c:numCache>
                <c:formatCode>General</c:formatCode>
                <c:ptCount val="4"/>
                <c:pt idx="0">
                  <c:v>0</c:v>
                </c:pt>
                <c:pt idx="1">
                  <c:v>10.128276</c:v>
                </c:pt>
                <c:pt idx="2">
                  <c:v>6.3540000000000001</c:v>
                </c:pt>
                <c:pt idx="3">
                  <c:v>11.119499999999999</c:v>
                </c:pt>
              </c:numCache>
            </c:numRef>
          </c:xVal>
          <c:yVal>
            <c:numRef>
              <c:f>'Acrocomia T1C'!$H$2:$H$5</c:f>
              <c:numCache>
                <c:formatCode>General</c:formatCode>
                <c:ptCount val="4"/>
                <c:pt idx="0">
                  <c:v>26.9</c:v>
                </c:pt>
                <c:pt idx="1">
                  <c:v>5</c:v>
                </c:pt>
                <c:pt idx="2">
                  <c:v>17.100000000000001</c:v>
                </c:pt>
                <c:pt idx="3">
                  <c:v>4.5999999999999996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C2-46B3-9B85-8FB873FC310E}"/>
            </c:ext>
          </c:extLst>
        </c:ser>
        <c:ser>
          <c:idx val="1"/>
          <c:order val="1"/>
          <c:tx>
            <c:strRef>
              <c:f>'Acrocomia T1C'!$G$1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'Acrocomia T1C'!$D$2:$D$5</c:f>
              <c:numCache>
                <c:formatCode>General</c:formatCode>
                <c:ptCount val="4"/>
                <c:pt idx="0">
                  <c:v>0</c:v>
                </c:pt>
                <c:pt idx="1">
                  <c:v>10.128276</c:v>
                </c:pt>
                <c:pt idx="2">
                  <c:v>6.3540000000000001</c:v>
                </c:pt>
                <c:pt idx="3">
                  <c:v>11.119499999999999</c:v>
                </c:pt>
              </c:numCache>
            </c:numRef>
          </c:xVal>
          <c:yVal>
            <c:numRef>
              <c:f>'Acrocomia T1C'!$G$2:$G$5</c:f>
              <c:numCache>
                <c:formatCode>General</c:formatCode>
                <c:ptCount val="4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C2-46B3-9B85-8FB873FC3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T1C</a:t>
                </a:r>
                <a:r>
                  <a:rPr lang="de-DE" baseline="0"/>
                  <a:t> (s)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Phenol </a:t>
            </a:r>
            <a:r>
              <a:rPr lang="en-US" baseline="0" dirty="0" smtClean="0"/>
              <a:t>C: </a:t>
            </a:r>
            <a:r>
              <a:rPr lang="en-US" dirty="0" smtClean="0"/>
              <a:t>160 </a:t>
            </a:r>
            <a:r>
              <a:rPr lang="en-US" dirty="0"/>
              <a:t>- 140 ppm</a:t>
            </a:r>
          </a:p>
        </c:rich>
      </c:tx>
      <c:layout>
        <c:manualLayout>
          <c:xMode val="edge"/>
          <c:yMode val="edge"/>
          <c:x val="0.21128031599201896"/>
          <c:y val="0.2142788276128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T1C'!$H$1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T1C'!$D$7:$D$10</c:f>
              <c:numCache>
                <c:formatCode>General</c:formatCode>
                <c:ptCount val="4"/>
                <c:pt idx="0">
                  <c:v>0</c:v>
                </c:pt>
                <c:pt idx="1">
                  <c:v>3.9712499999999999</c:v>
                </c:pt>
                <c:pt idx="2">
                  <c:v>6.3540000000000001</c:v>
                </c:pt>
                <c:pt idx="3">
                  <c:v>11.119499999999999</c:v>
                </c:pt>
              </c:numCache>
            </c:numRef>
          </c:xVal>
          <c:yVal>
            <c:numRef>
              <c:f>'Acrocomia T1C'!$H$7:$H$10</c:f>
              <c:numCache>
                <c:formatCode>General</c:formatCode>
                <c:ptCount val="4"/>
                <c:pt idx="0">
                  <c:v>34.4</c:v>
                </c:pt>
                <c:pt idx="1">
                  <c:v>26.6</c:v>
                </c:pt>
                <c:pt idx="2">
                  <c:v>16.899999999999999</c:v>
                </c:pt>
                <c:pt idx="3">
                  <c:v>16.899999999999999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DE-4408-B43E-1D965261E90B}"/>
            </c:ext>
          </c:extLst>
        </c:ser>
        <c:ser>
          <c:idx val="1"/>
          <c:order val="1"/>
          <c:tx>
            <c:strRef>
              <c:f>'Acrocomia T1C'!$G$1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T1C'!$D$7:$D$10</c:f>
              <c:numCache>
                <c:formatCode>General</c:formatCode>
                <c:ptCount val="4"/>
                <c:pt idx="0">
                  <c:v>0</c:v>
                </c:pt>
                <c:pt idx="1">
                  <c:v>3.9712499999999999</c:v>
                </c:pt>
                <c:pt idx="2">
                  <c:v>6.3540000000000001</c:v>
                </c:pt>
                <c:pt idx="3">
                  <c:v>11.119499999999999</c:v>
                </c:pt>
              </c:numCache>
            </c:numRef>
          </c:xVal>
          <c:yVal>
            <c:numRef>
              <c:f>'Acrocomia T1C'!$G$7:$G$10</c:f>
              <c:numCache>
                <c:formatCode>General</c:formatCode>
                <c:ptCount val="4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DDE-4408-B43E-1D965261E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O-Alkyl </a:t>
            </a:r>
            <a:r>
              <a:rPr lang="en-US" baseline="0" dirty="0" smtClean="0"/>
              <a:t>C: 90-60</a:t>
            </a:r>
            <a:r>
              <a:rPr lang="en-US" dirty="0" smtClean="0"/>
              <a:t> </a:t>
            </a:r>
            <a:r>
              <a:rPr lang="en-US" dirty="0"/>
              <a:t>ppm</a:t>
            </a:r>
          </a:p>
        </c:rich>
      </c:tx>
      <c:layout>
        <c:manualLayout>
          <c:xMode val="edge"/>
          <c:yMode val="edge"/>
          <c:x val="0.32683240107614758"/>
          <c:y val="0.214380107731333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T1C'!$H$1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T1C'!$D$47:$D$52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T1C'!$H$47:$H$52</c:f>
              <c:numCache>
                <c:formatCode>General</c:formatCode>
                <c:ptCount val="6"/>
                <c:pt idx="0">
                  <c:v>47.5</c:v>
                </c:pt>
                <c:pt idx="1">
                  <c:v>25.5</c:v>
                </c:pt>
                <c:pt idx="2">
                  <c:v>16.3</c:v>
                </c:pt>
                <c:pt idx="3">
                  <c:v>20.399999999999999</c:v>
                </c:pt>
                <c:pt idx="4">
                  <c:v>20.6</c:v>
                </c:pt>
                <c:pt idx="5">
                  <c:v>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57-4784-B111-AC1270FC0A7F}"/>
            </c:ext>
          </c:extLst>
        </c:ser>
        <c:ser>
          <c:idx val="1"/>
          <c:order val="1"/>
          <c:tx>
            <c:strRef>
              <c:f>'Acrocomia T1C'!$G$1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T1C'!$D$47:$D$52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T1C'!$G$47:$G$52</c:f>
              <c:numCache>
                <c:formatCode>General</c:formatCode>
                <c:ptCount val="6"/>
                <c:pt idx="0">
                  <c:v>1.7</c:v>
                </c:pt>
                <c:pt idx="1">
                  <c:v>0.7</c:v>
                </c:pt>
                <c:pt idx="2">
                  <c:v>0.6</c:v>
                </c:pt>
                <c:pt idx="3">
                  <c:v>1</c:v>
                </c:pt>
                <c:pt idx="4">
                  <c:v>0.9</c:v>
                </c:pt>
                <c:pt idx="5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57-4784-B111-AC1270FC0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T1C</a:t>
                </a:r>
                <a:r>
                  <a:rPr lang="de-DE" baseline="0"/>
                  <a:t> (s)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6091336109675949"/>
          <c:y val="0.25261970950763496"/>
          <c:w val="0.15573618784042381"/>
          <c:h val="0.21393758543018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Alkyl </a:t>
            </a:r>
            <a:r>
              <a:rPr lang="en-US" baseline="0" dirty="0" smtClean="0"/>
              <a:t>C: 45-0 </a:t>
            </a:r>
            <a:r>
              <a:rPr lang="en-US" dirty="0"/>
              <a:t>ppm</a:t>
            </a:r>
          </a:p>
        </c:rich>
      </c:tx>
      <c:layout>
        <c:manualLayout>
          <c:xMode val="edge"/>
          <c:yMode val="edge"/>
          <c:x val="0.35918844638904857"/>
          <c:y val="0.190035623558267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T1C'!$H$1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T1C'!$D$61:$D$66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T1C'!$H$61:$H$66</c:f>
              <c:numCache>
                <c:formatCode>General</c:formatCode>
                <c:ptCount val="6"/>
                <c:pt idx="0">
                  <c:v>33.6</c:v>
                </c:pt>
                <c:pt idx="1">
                  <c:v>17</c:v>
                </c:pt>
                <c:pt idx="2">
                  <c:v>7.6</c:v>
                </c:pt>
                <c:pt idx="3">
                  <c:v>9.6</c:v>
                </c:pt>
                <c:pt idx="4">
                  <c:v>36.9</c:v>
                </c:pt>
                <c:pt idx="5">
                  <c:v>23.5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E0-46B2-A36B-E6FB1389B788}"/>
            </c:ext>
          </c:extLst>
        </c:ser>
        <c:ser>
          <c:idx val="1"/>
          <c:order val="1"/>
          <c:tx>
            <c:strRef>
              <c:f>'Acrocomia T1C'!$G$1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T1C'!$D$61:$D$66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T1C'!$G$61:$G$66</c:f>
              <c:numCache>
                <c:formatCode>General</c:formatCode>
                <c:ptCount val="6"/>
                <c:pt idx="0">
                  <c:v>1.4</c:v>
                </c:pt>
                <c:pt idx="1">
                  <c:v>0.4</c:v>
                </c:pt>
                <c:pt idx="2">
                  <c:v>0.2</c:v>
                </c:pt>
                <c:pt idx="3">
                  <c:v>0.9</c:v>
                </c:pt>
                <c:pt idx="4">
                  <c:v>1.1000000000000001</c:v>
                </c:pt>
                <c:pt idx="5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E0-46B2-A36B-E6FB1389B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C-aromatic </a:t>
            </a:r>
            <a:r>
              <a:rPr lang="en-US" dirty="0" smtClean="0"/>
              <a:t>C:</a:t>
            </a:r>
            <a:r>
              <a:rPr lang="en-US" baseline="0" dirty="0" smtClean="0"/>
              <a:t> </a:t>
            </a:r>
            <a:r>
              <a:rPr lang="en-US" dirty="0" smtClean="0"/>
              <a:t>140</a:t>
            </a:r>
            <a:r>
              <a:rPr lang="en-US" baseline="0" dirty="0" smtClean="0"/>
              <a:t> </a:t>
            </a:r>
            <a:r>
              <a:rPr lang="en-US" baseline="0" dirty="0"/>
              <a:t>- 130</a:t>
            </a:r>
            <a:r>
              <a:rPr lang="en-US" dirty="0"/>
              <a:t> ppm</a:t>
            </a:r>
          </a:p>
        </c:rich>
      </c:tx>
      <c:layout>
        <c:manualLayout>
          <c:xMode val="edge"/>
          <c:yMode val="edge"/>
          <c:x val="0.23723825211273816"/>
          <c:y val="0.217558744260918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T1C'!$H$1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T1C'!$D$12:$D$17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T1C'!$H$12:$H$17</c:f>
              <c:numCache>
                <c:formatCode>General</c:formatCode>
                <c:ptCount val="6"/>
                <c:pt idx="0">
                  <c:v>32.1</c:v>
                </c:pt>
                <c:pt idx="1">
                  <c:v>33</c:v>
                </c:pt>
                <c:pt idx="2">
                  <c:v>25.4</c:v>
                </c:pt>
                <c:pt idx="3">
                  <c:v>19.600000000000001</c:v>
                </c:pt>
                <c:pt idx="4">
                  <c:v>23</c:v>
                </c:pt>
                <c:pt idx="5">
                  <c:v>11.8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36-440A-936D-2F593C47E40D}"/>
            </c:ext>
          </c:extLst>
        </c:ser>
        <c:ser>
          <c:idx val="1"/>
          <c:order val="1"/>
          <c:tx>
            <c:strRef>
              <c:f>'Acrocomia T1C'!$G$1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T1C'!$D$12:$D$16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</c:numCache>
            </c:numRef>
          </c:xVal>
          <c:yVal>
            <c:numRef>
              <c:f>'Acrocomia T1C'!$G$12:$G$17</c:f>
              <c:numCache>
                <c:formatCode>General</c:formatCode>
                <c:ptCount val="6"/>
                <c:pt idx="0">
                  <c:v>32.1</c:v>
                </c:pt>
                <c:pt idx="1">
                  <c:v>33</c:v>
                </c:pt>
                <c:pt idx="2">
                  <c:v>25.4</c:v>
                </c:pt>
                <c:pt idx="3">
                  <c:v>0.8</c:v>
                </c:pt>
                <c:pt idx="4">
                  <c:v>0.9</c:v>
                </c:pt>
                <c:pt idx="5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36-440A-936D-2F593C47E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45358771359177263"/>
              <c:y val="0.821717864523466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T1C</a:t>
                </a:r>
                <a:r>
                  <a:rPr lang="de-DE" baseline="0"/>
                  <a:t> (s)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Freundlich</a:t>
            </a:r>
          </a:p>
        </c:rich>
      </c:tx>
      <c:layout>
        <c:manualLayout>
          <c:xMode val="edge"/>
          <c:yMode val="edge"/>
          <c:x val="0.40406818887118068"/>
          <c:y val="2.54777070063694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2611111111111113E-2"/>
          <c:y val="0.14332187499999999"/>
          <c:w val="0.9222055555555555"/>
          <c:h val="0.79582118055555551"/>
        </c:manualLayout>
      </c:layout>
      <c:scatterChart>
        <c:scatterStyle val="lineMarker"/>
        <c:varyColors val="0"/>
        <c:ser>
          <c:idx val="0"/>
          <c:order val="0"/>
          <c:tx>
            <c:strRef>
              <c:f>'Ch300-3'!$AU$1</c:f>
              <c:strCache>
                <c:ptCount val="1"/>
                <c:pt idx="0">
                  <c:v>Ln Qe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8822023809523806E-2"/>
                  <c:y val="0.3118159722222222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'Ch300-3'!$AT$2:$AT$35</c:f>
              <c:numCache>
                <c:formatCode>0.00</c:formatCode>
                <c:ptCount val="34"/>
                <c:pt idx="1">
                  <c:v>-1.4271163556401458</c:v>
                </c:pt>
                <c:pt idx="2">
                  <c:v>7.6961041136128394E-2</c:v>
                </c:pt>
                <c:pt idx="3">
                  <c:v>1.0438040521731147</c:v>
                </c:pt>
                <c:pt idx="4">
                  <c:v>1.5151272329628591</c:v>
                </c:pt>
                <c:pt idx="5">
                  <c:v>1.8164520818184267</c:v>
                </c:pt>
                <c:pt idx="7">
                  <c:v>2.1400661634962708</c:v>
                </c:pt>
                <c:pt idx="8">
                  <c:v>2.4336133554004498</c:v>
                </c:pt>
                <c:pt idx="9">
                  <c:v>2.5336968139574321</c:v>
                </c:pt>
                <c:pt idx="10">
                  <c:v>2.6246685921631592</c:v>
                </c:pt>
                <c:pt idx="11">
                  <c:v>2.6810215287142909</c:v>
                </c:pt>
                <c:pt idx="13">
                  <c:v>0.10436001532424286</c:v>
                </c:pt>
                <c:pt idx="14">
                  <c:v>1.0647107369924282</c:v>
                </c:pt>
                <c:pt idx="15">
                  <c:v>1.5686159179138452</c:v>
                </c:pt>
                <c:pt idx="16">
                  <c:v>1.8601966307812834</c:v>
                </c:pt>
                <c:pt idx="18">
                  <c:v>2.1400661634962708</c:v>
                </c:pt>
                <c:pt idx="19">
                  <c:v>2.4069451083182885</c:v>
                </c:pt>
                <c:pt idx="20">
                  <c:v>2.5726122302071062</c:v>
                </c:pt>
                <c:pt idx="21">
                  <c:v>2.4336133554004498</c:v>
                </c:pt>
                <c:pt idx="22">
                  <c:v>2.7080502011022101</c:v>
                </c:pt>
                <c:pt idx="23">
                  <c:v>-1.2378743560016172</c:v>
                </c:pt>
                <c:pt idx="24">
                  <c:v>9.5310179804324935E-2</c:v>
                </c:pt>
                <c:pt idx="25">
                  <c:v>1.1410330045520618</c:v>
                </c:pt>
                <c:pt idx="26">
                  <c:v>1.5422291627406504</c:v>
                </c:pt>
                <c:pt idx="27">
                  <c:v>1.8679486075856016</c:v>
                </c:pt>
                <c:pt idx="28">
                  <c:v>2.0014800002101238</c:v>
                </c:pt>
                <c:pt idx="29">
                  <c:v>2.1972245773362196</c:v>
                </c:pt>
                <c:pt idx="30">
                  <c:v>2.4069451083182885</c:v>
                </c:pt>
                <c:pt idx="31">
                  <c:v>2.4849066497880004</c:v>
                </c:pt>
                <c:pt idx="32">
                  <c:v>2.5952547069568657</c:v>
                </c:pt>
              </c:numCache>
            </c:numRef>
          </c:xVal>
          <c:yVal>
            <c:numRef>
              <c:f>'Ch300-3'!$AU$2:$AU$35</c:f>
              <c:numCache>
                <c:formatCode>0.00</c:formatCode>
                <c:ptCount val="34"/>
                <c:pt idx="1">
                  <c:v>-2.5737378634946158</c:v>
                </c:pt>
                <c:pt idx="2">
                  <c:v>-2.3738126022824138</c:v>
                </c:pt>
                <c:pt idx="3">
                  <c:v>-1.8888211820711862</c:v>
                </c:pt>
                <c:pt idx="4">
                  <c:v>-1.6739764335716714</c:v>
                </c:pt>
                <c:pt idx="5">
                  <c:v>-1.4642559025896027</c:v>
                </c:pt>
                <c:pt idx="7">
                  <c:v>-1.2465324187447315</c:v>
                </c:pt>
                <c:pt idx="8">
                  <c:v>-1.6094379124341005</c:v>
                </c:pt>
                <c:pt idx="9">
                  <c:v>-1.3375041969504589</c:v>
                </c:pt>
                <c:pt idx="10">
                  <c:v>-1.290984181315566</c:v>
                </c:pt>
                <c:pt idx="11">
                  <c:v>-1.2039728043259359</c:v>
                </c:pt>
                <c:pt idx="13">
                  <c:v>-2.4149142779679655</c:v>
                </c:pt>
                <c:pt idx="14">
                  <c:v>-1.9396795993046774</c:v>
                </c:pt>
                <c:pt idx="15">
                  <c:v>-1.8562979903656263</c:v>
                </c:pt>
                <c:pt idx="16">
                  <c:v>-1.6251862694022394</c:v>
                </c:pt>
                <c:pt idx="18">
                  <c:v>-1.2465324187447315</c:v>
                </c:pt>
                <c:pt idx="19">
                  <c:v>-1.4375876555074409</c:v>
                </c:pt>
                <c:pt idx="20">
                  <c:v>-1.6094379124341016</c:v>
                </c:pt>
                <c:pt idx="21">
                  <c:v>-1.6094379124341005</c:v>
                </c:pt>
                <c:pt idx="22">
                  <c:v>-1.3862943611198906</c:v>
                </c:pt>
                <c:pt idx="23">
                  <c:v>-2.6592600369327779</c:v>
                </c:pt>
                <c:pt idx="24">
                  <c:v>-2.4010251658072983</c:v>
                </c:pt>
                <c:pt idx="25">
                  <c:v>-2.1628231506188871</c:v>
                </c:pt>
                <c:pt idx="26">
                  <c:v>-1.7609878105613013</c:v>
                </c:pt>
                <c:pt idx="27">
                  <c:v>-1.6574471316204611</c:v>
                </c:pt>
                <c:pt idx="28">
                  <c:v>-1.8170772772123451</c:v>
                </c:pt>
                <c:pt idx="29">
                  <c:v>-1.4916548767777165</c:v>
                </c:pt>
                <c:pt idx="30">
                  <c:v>-1.4375876555074409</c:v>
                </c:pt>
                <c:pt idx="31">
                  <c:v>-1.0861897686695527</c:v>
                </c:pt>
                <c:pt idx="32">
                  <c:v>-1.1239300966524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B2-471D-ABC8-5DE92BD6A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372792"/>
        <c:axId val="414377888"/>
      </c:scatterChart>
      <c:valAx>
        <c:axId val="414372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Ln C</a:t>
                </a:r>
                <a:r>
                  <a:rPr lang="es-ES" baseline="-25000"/>
                  <a:t>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7888"/>
        <c:crosses val="autoZero"/>
        <c:crossBetween val="midCat"/>
      </c:valAx>
      <c:valAx>
        <c:axId val="41437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Ln</a:t>
                </a:r>
                <a:r>
                  <a:rPr lang="es-ES" baseline="0"/>
                  <a:t> Q</a:t>
                </a:r>
                <a:r>
                  <a:rPr lang="es-ES" baseline="-25000"/>
                  <a:t>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2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Aromatic C: 130 -100</a:t>
            </a:r>
            <a:r>
              <a:rPr lang="en-US" dirty="0"/>
              <a:t> ppm</a:t>
            </a:r>
          </a:p>
        </c:rich>
      </c:tx>
      <c:layout>
        <c:manualLayout>
          <c:xMode val="edge"/>
          <c:yMode val="edge"/>
          <c:x val="0.27801991801642079"/>
          <c:y val="0.24783895864587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6305805498281384"/>
          <c:y val="0.25341359269192137"/>
          <c:w val="0.63314175632730196"/>
          <c:h val="0.60149972084785241"/>
        </c:manualLayout>
      </c:layout>
      <c:scatterChart>
        <c:scatterStyle val="lineMarker"/>
        <c:varyColors val="0"/>
        <c:ser>
          <c:idx val="0"/>
          <c:order val="0"/>
          <c:tx>
            <c:strRef>
              <c:f>'Acrocomia T1C'!$H$1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T1C'!$D$69:$D$74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T1C'!$H$69:$H$74</c:f>
              <c:numCache>
                <c:formatCode>General</c:formatCode>
                <c:ptCount val="6"/>
                <c:pt idx="0">
                  <c:v>23</c:v>
                </c:pt>
                <c:pt idx="1">
                  <c:v>23</c:v>
                </c:pt>
                <c:pt idx="2">
                  <c:v>16.8</c:v>
                </c:pt>
                <c:pt idx="3">
                  <c:v>22.2</c:v>
                </c:pt>
                <c:pt idx="4">
                  <c:v>37</c:v>
                </c:pt>
                <c:pt idx="5">
                  <c:v>8.6999999999999993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7E-45BC-AFA1-795DB8304278}"/>
            </c:ext>
          </c:extLst>
        </c:ser>
        <c:ser>
          <c:idx val="1"/>
          <c:order val="1"/>
          <c:tx>
            <c:strRef>
              <c:f>'Acrocomia T1C'!$G$1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T1C'!$D$69:$D$74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T1C'!$G$69:$G$74</c:f>
              <c:numCache>
                <c:formatCode>General</c:formatCode>
                <c:ptCount val="6"/>
                <c:pt idx="0">
                  <c:v>23</c:v>
                </c:pt>
                <c:pt idx="1">
                  <c:v>23</c:v>
                </c:pt>
                <c:pt idx="3">
                  <c:v>1.1000000000000001</c:v>
                </c:pt>
                <c:pt idx="4">
                  <c:v>1.4</c:v>
                </c:pt>
                <c:pt idx="5">
                  <c:v>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7E-45BC-AFA1-795DB8304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T1C</a:t>
                </a:r>
                <a:r>
                  <a:rPr lang="de-DE" baseline="0"/>
                  <a:t> (s)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Langmuir </a:t>
            </a:r>
          </a:p>
        </c:rich>
      </c:tx>
      <c:layout>
        <c:manualLayout>
          <c:xMode val="edge"/>
          <c:yMode val="edge"/>
          <c:x val="0.43496309523809523"/>
          <c:y val="2.858680555555556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36406746031746"/>
          <c:y val="8.3958333333333357E-2"/>
          <c:w val="0.84543075396825396"/>
          <c:h val="0.760956944444444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'Ch300-3'!$Z$1:$Z$2</c:f>
              <c:strCache>
                <c:ptCount val="2"/>
                <c:pt idx="0">
                  <c:v>Ce/Qe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4.1593849206349204E-2"/>
                  <c:y val="0.5199697916666667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'Ch300-3'!$Y$3:$Y$35</c:f>
              <c:numCache>
                <c:formatCode>0.00</c:formatCode>
                <c:ptCount val="33"/>
                <c:pt idx="0">
                  <c:v>0.24</c:v>
                </c:pt>
                <c:pt idx="1">
                  <c:v>1.08</c:v>
                </c:pt>
                <c:pt idx="2">
                  <c:v>2.84</c:v>
                </c:pt>
                <c:pt idx="3">
                  <c:v>4.55</c:v>
                </c:pt>
                <c:pt idx="4">
                  <c:v>6.15</c:v>
                </c:pt>
                <c:pt idx="6">
                  <c:v>8.5</c:v>
                </c:pt>
                <c:pt idx="7">
                  <c:v>11.4</c:v>
                </c:pt>
                <c:pt idx="8">
                  <c:v>12.6</c:v>
                </c:pt>
                <c:pt idx="9">
                  <c:v>13.8</c:v>
                </c:pt>
                <c:pt idx="10">
                  <c:v>14.6</c:v>
                </c:pt>
                <c:pt idx="12">
                  <c:v>1.1100000000000001</c:v>
                </c:pt>
                <c:pt idx="13">
                  <c:v>2.9</c:v>
                </c:pt>
                <c:pt idx="14">
                  <c:v>4.8</c:v>
                </c:pt>
                <c:pt idx="15">
                  <c:v>6.4249999999999998</c:v>
                </c:pt>
                <c:pt idx="17">
                  <c:v>8.5</c:v>
                </c:pt>
                <c:pt idx="18">
                  <c:v>11.1</c:v>
                </c:pt>
                <c:pt idx="19">
                  <c:v>13.100000000000001</c:v>
                </c:pt>
                <c:pt idx="20">
                  <c:v>11.4</c:v>
                </c:pt>
                <c:pt idx="21">
                  <c:v>15</c:v>
                </c:pt>
                <c:pt idx="22">
                  <c:v>0.29000000000000004</c:v>
                </c:pt>
                <c:pt idx="23">
                  <c:v>1.1000000000000001</c:v>
                </c:pt>
                <c:pt idx="24">
                  <c:v>3.13</c:v>
                </c:pt>
                <c:pt idx="25">
                  <c:v>4.6749999999999998</c:v>
                </c:pt>
                <c:pt idx="26">
                  <c:v>6.4750000000000005</c:v>
                </c:pt>
                <c:pt idx="27">
                  <c:v>7.3999999999999995</c:v>
                </c:pt>
                <c:pt idx="28">
                  <c:v>9</c:v>
                </c:pt>
                <c:pt idx="29">
                  <c:v>11.1</c:v>
                </c:pt>
                <c:pt idx="30">
                  <c:v>12</c:v>
                </c:pt>
                <c:pt idx="31">
                  <c:v>13.4</c:v>
                </c:pt>
              </c:numCache>
            </c:numRef>
          </c:xVal>
          <c:yVal>
            <c:numRef>
              <c:f>'Ch300-3'!$Z$3:$Z$35</c:f>
              <c:numCache>
                <c:formatCode>0.00</c:formatCode>
                <c:ptCount val="33"/>
                <c:pt idx="0">
                  <c:v>3.1475409836065569</c:v>
                </c:pt>
                <c:pt idx="1">
                  <c:v>11.597315436241614</c:v>
                </c:pt>
                <c:pt idx="2">
                  <c:v>18.776859504132229</c:v>
                </c:pt>
                <c:pt idx="3">
                  <c:v>24.266666666666662</c:v>
                </c:pt>
                <c:pt idx="4">
                  <c:v>26.5945945945946</c:v>
                </c:pt>
                <c:pt idx="6">
                  <c:v>29.565217391304337</c:v>
                </c:pt>
                <c:pt idx="7">
                  <c:v>57.000000000000014</c:v>
                </c:pt>
                <c:pt idx="8">
                  <c:v>48.000000000000007</c:v>
                </c:pt>
                <c:pt idx="9">
                  <c:v>50.181818181818201</c:v>
                </c:pt>
                <c:pt idx="10">
                  <c:v>48.666666666666657</c:v>
                </c:pt>
                <c:pt idx="12">
                  <c:v>12.419580419580424</c:v>
                </c:pt>
                <c:pt idx="13">
                  <c:v>20.173913043478262</c:v>
                </c:pt>
                <c:pt idx="14">
                  <c:v>30.72</c:v>
                </c:pt>
                <c:pt idx="15">
                  <c:v>32.634920634920633</c:v>
                </c:pt>
                <c:pt idx="17">
                  <c:v>29.565217391304337</c:v>
                </c:pt>
                <c:pt idx="18">
                  <c:v>46.736842105263143</c:v>
                </c:pt>
                <c:pt idx="19">
                  <c:v>65.500000000000085</c:v>
                </c:pt>
                <c:pt idx="20">
                  <c:v>57.000000000000014</c:v>
                </c:pt>
                <c:pt idx="21">
                  <c:v>60</c:v>
                </c:pt>
                <c:pt idx="22">
                  <c:v>4.1428571428571432</c:v>
                </c:pt>
                <c:pt idx="23">
                  <c:v>12.137931034482762</c:v>
                </c:pt>
                <c:pt idx="24">
                  <c:v>27.217391304347828</c:v>
                </c:pt>
                <c:pt idx="25">
                  <c:v>27.2</c:v>
                </c:pt>
                <c:pt idx="26">
                  <c:v>33.967213114754109</c:v>
                </c:pt>
                <c:pt idx="27">
                  <c:v>45.538461538461547</c:v>
                </c:pt>
                <c:pt idx="28">
                  <c:v>39.999999999999986</c:v>
                </c:pt>
                <c:pt idx="29">
                  <c:v>46.736842105263143</c:v>
                </c:pt>
                <c:pt idx="30">
                  <c:v>35.555555555555564</c:v>
                </c:pt>
                <c:pt idx="31">
                  <c:v>41.230769230769248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F65-4DBC-97A4-4AA6EE347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371616"/>
        <c:axId val="416760488"/>
      </c:scatterChart>
      <c:valAx>
        <c:axId val="41437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C</a:t>
                </a:r>
                <a:r>
                  <a:rPr lang="es-ES" baseline="-25000"/>
                  <a:t>e</a:t>
                </a:r>
                <a:r>
                  <a:rPr lang="es-ES" baseline="0"/>
                  <a:t>(mM)</a:t>
                </a:r>
                <a:endParaRPr lang="es-ES" baseline="-25000"/>
              </a:p>
            </c:rich>
          </c:tx>
          <c:layout>
            <c:manualLayout>
              <c:xMode val="edge"/>
              <c:yMode val="edge"/>
              <c:x val="0.47359951881014872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6760488"/>
        <c:crosses val="autoZero"/>
        <c:crossBetween val="midCat"/>
      </c:valAx>
      <c:valAx>
        <c:axId val="41676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C</a:t>
                </a:r>
                <a:r>
                  <a:rPr lang="es-ES" baseline="-25000"/>
                  <a:t>e</a:t>
                </a:r>
                <a:r>
                  <a:rPr lang="es-ES"/>
                  <a:t>/Q</a:t>
                </a:r>
                <a:r>
                  <a:rPr lang="es-ES" baseline="-25000"/>
                  <a:t>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1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Carboxyl</a:t>
            </a:r>
          </a:p>
          <a:p>
            <a:pPr>
              <a:defRPr/>
            </a:pPr>
            <a:r>
              <a:rPr lang="en-US" dirty="0" smtClean="0"/>
              <a:t>185-160 </a:t>
            </a:r>
            <a:r>
              <a:rPr lang="en-US" dirty="0"/>
              <a:t>ppm</a:t>
            </a:r>
          </a:p>
        </c:rich>
      </c:tx>
      <c:layout>
        <c:manualLayout>
          <c:xMode val="edge"/>
          <c:yMode val="edge"/>
          <c:x val="0.38067344706911638"/>
          <c:y val="0.20833333333333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6470603674540682"/>
          <c:y val="0.15319444444444447"/>
          <c:w val="0.61619203849518811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T1Hroh'!$H$5</c:f>
              <c:strCache>
                <c:ptCount val="1"/>
                <c:pt idx="0">
                  <c:v>T1Hrohs (us)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608923884514436"/>
                  <c:y val="0.221805555555555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T1Hroh'!$D$6:$D$11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T1Hroh'!$H$6:$H$11</c:f>
              <c:numCache>
                <c:formatCode>General</c:formatCode>
                <c:ptCount val="6"/>
                <c:pt idx="0">
                  <c:v>1800</c:v>
                </c:pt>
                <c:pt idx="1">
                  <c:v>2760</c:v>
                </c:pt>
                <c:pt idx="2">
                  <c:v>2600</c:v>
                </c:pt>
                <c:pt idx="3">
                  <c:v>2542</c:v>
                </c:pt>
                <c:pt idx="4">
                  <c:v>2305</c:v>
                </c:pt>
                <c:pt idx="5">
                  <c:v>2650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C1-4EBE-B05F-F690F35E6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680848864"/>
        <c:crosses val="autoZero"/>
        <c:crossBetween val="midCat"/>
      </c:valAx>
      <c:valAx>
        <c:axId val="1680848864"/>
        <c:scaling>
          <c:orientation val="minMax"/>
          <c:max val="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smtClean="0"/>
                  <a:t>µs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3.0555555555555555E-2"/>
              <c:y val="0.36751531058617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crossAx val="1680858016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160-140</a:t>
            </a:r>
            <a:r>
              <a:rPr lang="de-DE" baseline="0" dirty="0"/>
              <a:t> </a:t>
            </a:r>
            <a:r>
              <a:rPr lang="de-DE" baseline="0" dirty="0" smtClean="0"/>
              <a:t>ppm</a:t>
            </a:r>
            <a:endParaRPr lang="de-DE" baseline="0" dirty="0"/>
          </a:p>
        </c:rich>
      </c:tx>
      <c:layout>
        <c:manualLayout>
          <c:xMode val="edge"/>
          <c:yMode val="edge"/>
          <c:x val="0.16122900262467191"/>
          <c:y val="0.17592592592592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9458442694663159E-2"/>
          <c:y val="0.13467592592592595"/>
          <c:w val="0.63032852143482065"/>
          <c:h val="0.60419765237678613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T1Hroh'!$H$5</c:f>
              <c:strCache>
                <c:ptCount val="1"/>
                <c:pt idx="0">
                  <c:v>T1Hrohs (us)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T1Hroh'!$D$13:$D$18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T1Hroh'!$H$13:$H$18</c:f>
              <c:numCache>
                <c:formatCode>General</c:formatCode>
                <c:ptCount val="6"/>
                <c:pt idx="0">
                  <c:v>2910</c:v>
                </c:pt>
                <c:pt idx="1">
                  <c:v>2700</c:v>
                </c:pt>
                <c:pt idx="2">
                  <c:v>3200</c:v>
                </c:pt>
                <c:pt idx="3">
                  <c:v>3217</c:v>
                </c:pt>
                <c:pt idx="4">
                  <c:v>2910</c:v>
                </c:pt>
                <c:pt idx="5">
                  <c:v>3620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E3-43BF-B492-94C55756A699}"/>
            </c:ext>
          </c:extLst>
        </c:ser>
        <c:ser>
          <c:idx val="1"/>
          <c:order val="1"/>
          <c:tx>
            <c:strRef>
              <c:f>'Quitina T1Hroh'!$G$5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T1Hroh'!$D$13:$D$18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T1Hroh'!$G$13:$G$18</c:f>
              <c:numCache>
                <c:formatCode>General</c:formatCode>
                <c:ptCount val="6"/>
                <c:pt idx="0">
                  <c:v>598</c:v>
                </c:pt>
                <c:pt idx="1">
                  <c:v>368</c:v>
                </c:pt>
                <c:pt idx="2">
                  <c:v>475</c:v>
                </c:pt>
                <c:pt idx="3">
                  <c:v>365</c:v>
                </c:pt>
                <c:pt idx="4">
                  <c:v>597</c:v>
                </c:pt>
                <c:pt idx="5">
                  <c:v>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E3-43BF-B492-94C55756A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196304"/>
        <c:axId val="2113193392"/>
      </c:scatterChart>
      <c:valAx>
        <c:axId val="2113196304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2113193392"/>
        <c:crosses val="autoZero"/>
        <c:crossBetween val="midCat"/>
      </c:valAx>
      <c:valAx>
        <c:axId val="2113193392"/>
        <c:scaling>
          <c:orientation val="minMax"/>
          <c:max val="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319630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140-130</a:t>
            </a:r>
            <a:r>
              <a:rPr lang="de-DE" baseline="0" dirty="0"/>
              <a:t> </a:t>
            </a:r>
            <a:r>
              <a:rPr lang="de-DE" baseline="0" dirty="0" smtClean="0"/>
              <a:t>ppm</a:t>
            </a:r>
            <a:endParaRPr lang="de-DE" baseline="0" dirty="0"/>
          </a:p>
        </c:rich>
      </c:tx>
      <c:layout>
        <c:manualLayout>
          <c:xMode val="edge"/>
          <c:yMode val="edge"/>
          <c:x val="0.33067344706911633"/>
          <c:y val="0.20370370370370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103802492707002"/>
          <c:y val="0.18467234041218553"/>
          <c:w val="0.73226779836436273"/>
          <c:h val="0.760558294677217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T1Hroh'!$H$5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T1Hroh'!$D$20:$D$25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T1Hroh'!$H$20:$H$25</c:f>
              <c:numCache>
                <c:formatCode>General</c:formatCode>
                <c:ptCount val="6"/>
                <c:pt idx="0">
                  <c:v>2510</c:v>
                </c:pt>
                <c:pt idx="1">
                  <c:v>2990</c:v>
                </c:pt>
                <c:pt idx="2">
                  <c:v>3480</c:v>
                </c:pt>
                <c:pt idx="3">
                  <c:v>3217</c:v>
                </c:pt>
                <c:pt idx="4">
                  <c:v>2510</c:v>
                </c:pt>
                <c:pt idx="5">
                  <c:v>2650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95-467E-B97F-1BDC0A7295F8}"/>
            </c:ext>
          </c:extLst>
        </c:ser>
        <c:ser>
          <c:idx val="1"/>
          <c:order val="1"/>
          <c:tx>
            <c:strRef>
              <c:f>'Quitina T1Hroh'!$G$5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T1Hroh'!$D$13:$D$18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T1Hroh'!$G$13:$G$18</c:f>
              <c:numCache>
                <c:formatCode>General</c:formatCode>
                <c:ptCount val="6"/>
                <c:pt idx="0">
                  <c:v>598</c:v>
                </c:pt>
                <c:pt idx="1">
                  <c:v>368</c:v>
                </c:pt>
                <c:pt idx="2">
                  <c:v>475</c:v>
                </c:pt>
                <c:pt idx="3">
                  <c:v>365</c:v>
                </c:pt>
                <c:pt idx="4">
                  <c:v>597</c:v>
                </c:pt>
                <c:pt idx="5">
                  <c:v>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95-467E-B97F-1BDC0A729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196304"/>
        <c:axId val="2113193392"/>
      </c:scatterChart>
      <c:valAx>
        <c:axId val="2113196304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2113193392"/>
        <c:crosses val="autoZero"/>
        <c:crossBetween val="midCat"/>
      </c:valAx>
      <c:valAx>
        <c:axId val="2113193392"/>
        <c:scaling>
          <c:orientation val="minMax"/>
          <c:max val="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baseline="0" dirty="0" smtClean="0"/>
                  <a:t>µs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1.3634772818986387E-2"/>
              <c:y val="0.35220391954037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crossAx val="211319630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130-100</a:t>
            </a:r>
            <a:r>
              <a:rPr lang="de-DE" baseline="0" dirty="0"/>
              <a:t> </a:t>
            </a:r>
            <a:r>
              <a:rPr lang="de-DE" baseline="0" dirty="0" smtClean="0"/>
              <a:t>ppm</a:t>
            </a:r>
            <a:endParaRPr lang="de-DE" baseline="0" dirty="0"/>
          </a:p>
        </c:rich>
      </c:tx>
      <c:layout>
        <c:manualLayout>
          <c:xMode val="edge"/>
          <c:yMode val="edge"/>
          <c:x val="7.6059464059110349E-2"/>
          <c:y val="0.22222222222222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4.3196103507387555E-2"/>
          <c:y val="7.1360628454863601E-2"/>
          <c:w val="0.89004628198119529"/>
          <c:h val="0.78918789937302702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T1Hroh'!$H$5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T1Hroh'!$D$77:$D$82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T1Hroh'!$H$77:$H$82</c:f>
              <c:numCache>
                <c:formatCode>General</c:formatCode>
                <c:ptCount val="6"/>
                <c:pt idx="0">
                  <c:v>2750</c:v>
                </c:pt>
                <c:pt idx="1">
                  <c:v>3130</c:v>
                </c:pt>
                <c:pt idx="2">
                  <c:v>4440</c:v>
                </c:pt>
                <c:pt idx="3">
                  <c:v>3277</c:v>
                </c:pt>
                <c:pt idx="4">
                  <c:v>3340</c:v>
                </c:pt>
                <c:pt idx="5">
                  <c:v>3020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F5F-46B0-9696-F42C4F8471CF}"/>
            </c:ext>
          </c:extLst>
        </c:ser>
        <c:ser>
          <c:idx val="1"/>
          <c:order val="1"/>
          <c:tx>
            <c:strRef>
              <c:f>'Quitina T1Hroh'!$G$5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T1Hroh'!$D$77:$D$82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T1Hroh'!$G$77:$G$82</c:f>
              <c:numCache>
                <c:formatCode>General</c:formatCode>
                <c:ptCount val="6"/>
                <c:pt idx="0">
                  <c:v>455</c:v>
                </c:pt>
                <c:pt idx="1">
                  <c:v>597</c:v>
                </c:pt>
                <c:pt idx="2">
                  <c:v>1150</c:v>
                </c:pt>
                <c:pt idx="3">
                  <c:v>408</c:v>
                </c:pt>
                <c:pt idx="4">
                  <c:v>686</c:v>
                </c:pt>
                <c:pt idx="5">
                  <c:v>609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F5F-46B0-9696-F42C4F847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196304"/>
        <c:axId val="2113193392"/>
      </c:scatterChart>
      <c:valAx>
        <c:axId val="2113196304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2113193392"/>
        <c:crosses val="autoZero"/>
        <c:crossBetween val="midCat"/>
      </c:valAx>
      <c:valAx>
        <c:axId val="2113193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319630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O-Alkyl</a:t>
            </a:r>
          </a:p>
          <a:p>
            <a:pPr>
              <a:defRPr/>
            </a:pPr>
            <a:r>
              <a:rPr lang="en-US" dirty="0" smtClean="0"/>
              <a:t>90-45 ppm</a:t>
            </a:r>
            <a:endParaRPr lang="en-US" dirty="0"/>
          </a:p>
        </c:rich>
      </c:tx>
      <c:layout>
        <c:manualLayout>
          <c:xMode val="edge"/>
          <c:yMode val="edge"/>
          <c:x val="0.17260411198600176"/>
          <c:y val="0.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4526159230096236"/>
          <c:y val="0.20506962671332751"/>
          <c:w val="0.61619203849518811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T1Hroh'!$H$5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608923884514436"/>
                  <c:y val="0.221805555555555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T1Hroh'!$D$84:$D$89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T1Hroh'!$H$84:$H$89</c:f>
              <c:numCache>
                <c:formatCode>General</c:formatCode>
                <c:ptCount val="6"/>
                <c:pt idx="0">
                  <c:v>2790</c:v>
                </c:pt>
                <c:pt idx="1">
                  <c:v>7770</c:v>
                </c:pt>
                <c:pt idx="2">
                  <c:v>3110</c:v>
                </c:pt>
                <c:pt idx="3">
                  <c:v>4558</c:v>
                </c:pt>
                <c:pt idx="5">
                  <c:v>2700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5A-4D73-BA3F-BA9307B85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Qe</a:t>
                </a:r>
                <a:r>
                  <a:rPr lang="de-DE" baseline="0" dirty="0"/>
                  <a:t> (mg g</a:t>
                </a:r>
                <a:r>
                  <a:rPr lang="de-DE" baseline="30000" dirty="0"/>
                  <a:t>-1</a:t>
                </a:r>
                <a:r>
                  <a:rPr lang="de-DE" baseline="0" dirty="0"/>
                  <a:t>)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36571172353455816"/>
              <c:y val="0.92500801983085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crossAx val="1680848864"/>
        <c:crosses val="autoZero"/>
        <c:crossBetween val="midCat"/>
      </c:valAx>
      <c:valAx>
        <c:axId val="1680848864"/>
        <c:scaling>
          <c:orientation val="minMax"/>
          <c:max val="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baseline="0" dirty="0" smtClean="0"/>
                  <a:t>µs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2.7777777777777776E-2"/>
              <c:y val="0.325848643919510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crossAx val="1680858016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AE9E-E088-42CA-8482-C0E1F24B059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1174B-2325-4F15-B525-721193FE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9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A06B64-936E-4142-93F9-F1FE00370FB0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8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FF04E-9A86-45A8-A00B-D1446B6AF4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4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F1D70-944D-435E-A267-366E0F9B0B68}" type="slidenum">
              <a:rPr lang="de-DE" smtClean="0"/>
              <a:pPr>
                <a:defRPr/>
              </a:pPr>
              <a:t>7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787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F1D70-944D-435E-A267-366E0F9B0B68}" type="slidenum">
              <a:rPr lang="de-DE" smtClean="0"/>
              <a:pPr>
                <a:defRPr/>
              </a:pPr>
              <a:t>8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950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BBEF1-4997-4E0D-9C6D-34452C507C05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5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7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3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2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6D528A-0A8F-44A5-BC77-2D1C5C1231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0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9035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A0DDD5-68CB-410E-B849-F4F4C6B95410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5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D5A43C2-2DEF-44B4-A671-D1882C923B4C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61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36BCC93-1EDD-4F67-8190-5A8FE9AD43CB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78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FC7DAF-36A2-41C7-9D6D-581EFF0300B3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9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8C6CDD6-DEC0-4999-934E-2A2FFC15BC87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1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E9E121B-753B-465A-9320-BE8845E4F77A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5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51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B36E55E-2964-4279-91E4-ADB0EF983AE6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44A8924-FA06-457C-9DA0-9138DAE219DE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66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331FD21-186C-4304-AD61-D963881024F2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81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0FDE9D1-A4A1-4469-A849-BF845F748308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43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91A22B4-0E8E-4FBF-BA74-8D20EB738B4D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79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BBA7CB-CA21-419C-BD74-6885EC11EFA3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91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447B70-E6DD-44AD-81CD-BB7466903101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05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308F0AA-6C1C-4D84-BF10-A1AC42188FBE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6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4BBAAFC-83D8-4B79-BD19-32FC746FCB6C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92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65F9EC-2986-45C4-BF72-5A6449D27E55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0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69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6459745-3231-4B30-946F-D47D40E9FD09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0FB5ECD-988D-4C47-BE50-3CF216BDE90B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89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CBA17CA-8C87-48BB-8F47-F578761B09AC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56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DE0156A-1223-41E8-9218-0D05070C0193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63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59AAC0E-E234-4378-8DA9-4BC1697B31F9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74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D606DE-28CE-4AB7-8532-514AD591D62E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24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F9E51C2-55E5-42EC-8C3B-67782E5BA0EE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93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3B1442-A599-46A3-B34B-0519EACA7ADE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34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4141320-337A-4EDB-B88C-69A039B33526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4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B255B42-1779-4B8D-9B08-6A62606534E1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23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52A7D8B-5EDA-4A54-B226-4ACF2B37EA39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8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0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1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6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8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4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6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C1F5E6C-9C4F-4AFC-86C1-59149BC8AE9E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5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Textmasterformate durch Klicken bearbeiten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FE0E2B2-0345-4791-9D17-BD4D5FF82139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eg"/><Relationship Id="rId11" Type="http://schemas.openxmlformats.org/officeDocument/2006/relationships/image" Target="../media/image3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17" Type="http://schemas.openxmlformats.org/officeDocument/2006/relationships/image" Target="../media/image3.png"/><Relationship Id="rId2" Type="http://schemas.openxmlformats.org/officeDocument/2006/relationships/image" Target="../media/image4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4.wdp"/><Relationship Id="rId15" Type="http://schemas.openxmlformats.org/officeDocument/2006/relationships/image" Target="../media/image45.png"/><Relationship Id="rId4" Type="http://schemas.openxmlformats.org/officeDocument/2006/relationships/image" Target="../media/image15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610628" y="847680"/>
            <a:ext cx="9144000" cy="99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chemical characteristics affect the potential of biochars to adsorb cations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0" y="5249474"/>
            <a:ext cx="1570147" cy="1371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09423" y="2521856"/>
            <a:ext cx="6096000" cy="1084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 Maria Garcia Castro de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Barragan</a:t>
            </a:r>
            <a:r>
              <a:rPr lang="en-U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Elena Fernandez-Boy</a:t>
            </a:r>
            <a:r>
              <a:rPr lang="en-U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Knicker</a:t>
            </a:r>
            <a:r>
              <a:rPr lang="en-U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Regina León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Ovelar</a:t>
            </a:r>
            <a:r>
              <a:rPr lang="es-E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1.2.4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Heike Knicker</a:t>
            </a:r>
            <a:r>
              <a:rPr lang="en-US" u="sng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8156" y="4273939"/>
            <a:ext cx="6182628" cy="23467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Instituto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Recursos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Naturales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Agrobiologia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Sevilla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(IRNAS-CSIC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Sevilla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Spain</a:t>
            </a:r>
            <a:endParaRPr lang="de-DE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Cristalografía. Mineralogía y Química Agrícola. Universidad de Sevilla. Sevilla. </a:t>
            </a:r>
            <a:r>
              <a:rPr lang="es-E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Spain</a:t>
            </a:r>
            <a:endParaRPr lang="de-DE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 Michael Knicker (CMK</a:t>
            </a:r>
            <a:r>
              <a:rPr lang="de-DE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München. 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Germany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Laboratorio de Química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*.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Facultad de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Ingeniería.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 Nacional de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Asunción.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Lorenzo.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Paraguay</a:t>
            </a:r>
            <a:endParaRPr lang="de-DE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*knicker@irnase.csic.es</a:t>
            </a:r>
            <a:endParaRPr lang="de-D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74" y="5935104"/>
            <a:ext cx="2176897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99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98949465"/>
              </p:ext>
            </p:extLst>
          </p:nvPr>
        </p:nvGraphicFramePr>
        <p:xfrm>
          <a:off x="749406" y="959024"/>
          <a:ext cx="50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80CCADB-58E9-4CC9-A07F-FF073EFB2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919437"/>
              </p:ext>
            </p:extLst>
          </p:nvPr>
        </p:nvGraphicFramePr>
        <p:xfrm>
          <a:off x="6359466" y="1013313"/>
          <a:ext cx="50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51A77BE-6F51-49A9-87C6-7DE8B0626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411471"/>
              </p:ext>
            </p:extLst>
          </p:nvPr>
        </p:nvGraphicFramePr>
        <p:xfrm>
          <a:off x="749406" y="3858248"/>
          <a:ext cx="50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1CD3A7F-D618-4BBD-80B5-684490A35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639628"/>
              </p:ext>
            </p:extLst>
          </p:nvPr>
        </p:nvGraphicFramePr>
        <p:xfrm>
          <a:off x="6359466" y="3966826"/>
          <a:ext cx="50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4190131" y="3217413"/>
            <a:ext cx="816745" cy="1864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0" name="Rectángulo 9"/>
          <p:cNvSpPr/>
          <p:nvPr/>
        </p:nvSpPr>
        <p:spPr>
          <a:xfrm>
            <a:off x="9834668" y="3483884"/>
            <a:ext cx="816745" cy="1864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1" name="Rectángulo 10"/>
          <p:cNvSpPr/>
          <p:nvPr/>
        </p:nvSpPr>
        <p:spPr>
          <a:xfrm>
            <a:off x="10054444" y="6047671"/>
            <a:ext cx="816745" cy="1864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2" name="Rectángulo 11"/>
          <p:cNvSpPr/>
          <p:nvPr/>
        </p:nvSpPr>
        <p:spPr>
          <a:xfrm>
            <a:off x="4310777" y="6141713"/>
            <a:ext cx="816745" cy="20418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Adsorption 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Isotherms 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of 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to 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Ch400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0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816380"/>
              </p:ext>
            </p:extLst>
          </p:nvPr>
        </p:nvGraphicFramePr>
        <p:xfrm>
          <a:off x="1106907" y="1423372"/>
          <a:ext cx="8980370" cy="3548213"/>
        </p:xfrm>
        <a:graphic>
          <a:graphicData uri="http://schemas.openxmlformats.org/drawingml/2006/table">
            <a:tbl>
              <a:tblPr firstRow="1" firstCol="1" bandRow="1"/>
              <a:tblGrid>
                <a:gridCol w="192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3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3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28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Freundlich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Langmuir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8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GB" sz="1800" baseline="30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en-GB" sz="18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GB" sz="1800" baseline="30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GB" sz="1800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GB" sz="18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(mg/g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 (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l/mg)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Ch400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0.8596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0.1122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2.7480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0.8392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19.63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2.142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Pe500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0.8854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0.1177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2.4624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0.848 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25.73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1.973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Ac450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0.568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0.0144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1.0618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0.3426 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12.84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1.227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Adsorption Parameters of 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to Ch400, Pe500, </a:t>
            </a:r>
            <a:endParaRPr lang="de-DE" altLang="en-US" sz="2800" b="1" dirty="0" smtClean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Ac450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260" y="5339653"/>
            <a:ext cx="10738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</a:rPr>
              <a:t>B</a:t>
            </a:r>
            <a:r>
              <a:rPr lang="de-DE" sz="2000" b="1" i="1" dirty="0" smtClean="0">
                <a:solidFill>
                  <a:srgbClr val="C00000"/>
                </a:solidFill>
              </a:rPr>
              <a:t>etter R</a:t>
            </a:r>
            <a:r>
              <a:rPr lang="de-DE" sz="2000" b="1" i="1" baseline="30000" dirty="0" smtClean="0">
                <a:solidFill>
                  <a:srgbClr val="C00000"/>
                </a:solidFill>
              </a:rPr>
              <a:t>2</a:t>
            </a:r>
            <a:r>
              <a:rPr lang="de-DE" sz="2000" b="1" i="1" dirty="0" smtClean="0">
                <a:solidFill>
                  <a:srgbClr val="C00000"/>
                </a:solidFill>
              </a:rPr>
              <a:t> with Freundlich:	non-ideal adsorption on a heterogeneous surface</a:t>
            </a:r>
          </a:p>
          <a:p>
            <a:r>
              <a:rPr lang="de-DE" sz="2000" b="1" i="1" dirty="0">
                <a:solidFill>
                  <a:srgbClr val="C00000"/>
                </a:solidFill>
              </a:rPr>
              <a:t> </a:t>
            </a:r>
            <a:r>
              <a:rPr lang="de-DE" sz="2000" b="1" i="1" dirty="0" smtClean="0">
                <a:solidFill>
                  <a:srgbClr val="C00000"/>
                </a:solidFill>
              </a:rPr>
              <a:t>n &gt; 1:				higher Cu</a:t>
            </a:r>
            <a:r>
              <a:rPr lang="de-DE" sz="2000" b="1" i="1" baseline="30000" dirty="0" smtClean="0">
                <a:solidFill>
                  <a:srgbClr val="C00000"/>
                </a:solidFill>
              </a:rPr>
              <a:t>2+</a:t>
            </a:r>
            <a:r>
              <a:rPr lang="de-DE" sz="2000" b="1" i="1" dirty="0" smtClean="0">
                <a:solidFill>
                  <a:srgbClr val="C00000"/>
                </a:solidFill>
              </a:rPr>
              <a:t>-concentration decreases relative adsorption</a:t>
            </a:r>
          </a:p>
          <a:p>
            <a:r>
              <a:rPr lang="de-DE" sz="2000" b="1" i="1" dirty="0" smtClean="0">
                <a:solidFill>
                  <a:srgbClr val="C00000"/>
                </a:solidFill>
              </a:rPr>
              <a:t>K</a:t>
            </a:r>
            <a:r>
              <a:rPr lang="de-DE" sz="2000" b="1" i="1" baseline="-25000" dirty="0" smtClean="0">
                <a:solidFill>
                  <a:srgbClr val="C00000"/>
                </a:solidFill>
              </a:rPr>
              <a:t>d</a:t>
            </a:r>
            <a:r>
              <a:rPr lang="de-DE" sz="2000" b="1" i="1" dirty="0" smtClean="0">
                <a:solidFill>
                  <a:srgbClr val="C00000"/>
                </a:solidFill>
              </a:rPr>
              <a:t> (Adsorption affinity): 	Pe500&gt; Ch400 &gt; Ac450 (very low adsorption)</a:t>
            </a:r>
            <a:endParaRPr lang="de-DE" sz="2000" b="1" i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5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23306"/>
              </p:ext>
            </p:extLst>
          </p:nvPr>
        </p:nvGraphicFramePr>
        <p:xfrm>
          <a:off x="1036134" y="1280165"/>
          <a:ext cx="10119545" cy="3352266"/>
        </p:xfrm>
        <a:graphic>
          <a:graphicData uri="http://schemas.openxmlformats.org/drawingml/2006/table">
            <a:tbl>
              <a:tblPr firstRow="1" firstCol="1" bandRow="1"/>
              <a:tblGrid>
                <a:gridCol w="248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982">
                  <a:extLst>
                    <a:ext uri="{9D8B030D-6E8A-4147-A177-3AD203B41FA5}">
                      <a16:colId xmlns:a16="http://schemas.microsoft.com/office/drawing/2014/main" val="958622291"/>
                    </a:ext>
                  </a:extLst>
                </a:gridCol>
                <a:gridCol w="1588168">
                  <a:extLst>
                    <a:ext uri="{9D8B030D-6E8A-4147-A177-3AD203B41FA5}">
                      <a16:colId xmlns:a16="http://schemas.microsoft.com/office/drawing/2014/main" val="2028990671"/>
                    </a:ext>
                  </a:extLst>
                </a:gridCol>
                <a:gridCol w="1020277">
                  <a:extLst>
                    <a:ext uri="{9D8B030D-6E8A-4147-A177-3AD203B41FA5}">
                      <a16:colId xmlns:a16="http://schemas.microsoft.com/office/drawing/2014/main" val="246438810"/>
                    </a:ext>
                  </a:extLst>
                </a:gridCol>
              </a:tblGrid>
              <a:tr h="84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Biochar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Single point surface area at P/Po (m²/g)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BET Surface </a:t>
                      </a:r>
                      <a:r>
                        <a:rPr lang="es-ES" sz="20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(CO</a:t>
                      </a:r>
                      <a:r>
                        <a:rPr lang="es-ES" sz="2000" b="1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20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Aromaticity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Polarity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Quitina (Ch)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163.36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216.13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Turba (Pe)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158.89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192.4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Acrocomia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(Ac)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140.02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177.62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Relation between Adsorption of 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with Surface Area, pH and Aromaticity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912" y="4949111"/>
            <a:ext cx="930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i="1" dirty="0" smtClean="0">
                <a:solidFill>
                  <a:srgbClr val="C00000"/>
                </a:solidFill>
              </a:rPr>
              <a:t>No evident relationschip between K</a:t>
            </a:r>
            <a:r>
              <a:rPr lang="de-DE" sz="2000" b="1" i="1" dirty="0">
                <a:solidFill>
                  <a:srgbClr val="C00000"/>
                </a:solidFill>
              </a:rPr>
              <a:t>,</a:t>
            </a:r>
            <a:r>
              <a:rPr lang="de-DE" sz="2000" b="1" i="1" baseline="-25000" dirty="0" smtClean="0">
                <a:solidFill>
                  <a:srgbClr val="C00000"/>
                </a:solidFill>
              </a:rPr>
              <a:t> </a:t>
            </a:r>
            <a:r>
              <a:rPr lang="de-DE" sz="2000" b="1" i="1" dirty="0" smtClean="0">
                <a:solidFill>
                  <a:srgbClr val="C00000"/>
                </a:solidFill>
              </a:rPr>
              <a:t>K</a:t>
            </a:r>
            <a:r>
              <a:rPr lang="de-DE" sz="2000" b="1" i="1" baseline="-25000" dirty="0" smtClean="0">
                <a:solidFill>
                  <a:srgbClr val="C00000"/>
                </a:solidFill>
              </a:rPr>
              <a:t>d</a:t>
            </a:r>
            <a:r>
              <a:rPr lang="de-DE" sz="2000" b="1" i="1" dirty="0" smtClean="0">
                <a:solidFill>
                  <a:srgbClr val="C00000"/>
                </a:solidFill>
              </a:rPr>
              <a:t> and surface area or 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i="1" dirty="0">
                <a:solidFill>
                  <a:srgbClr val="C00000"/>
                </a:solidFill>
              </a:rPr>
              <a:t>Adsorption efficiency increases with </a:t>
            </a:r>
            <a:r>
              <a:rPr lang="de-DE" sz="2000" b="1" i="1" dirty="0" smtClean="0">
                <a:solidFill>
                  <a:srgbClr val="C00000"/>
                </a:solidFill>
              </a:rPr>
              <a:t>aromaticity and decreasing polarity</a:t>
            </a:r>
            <a:endParaRPr lang="de-DE" sz="2000" b="1" i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4206" y="5997362"/>
            <a:ext cx="8903399" cy="43088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Adsorption to charged groups as main mechanism is unlikely!!!</a:t>
            </a:r>
            <a:endParaRPr lang="de-DE" sz="2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850211" y="4209971"/>
            <a:ext cx="1844292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accent6"/>
                </a:solidFill>
              </a:rPr>
              <a:t>Relaxation</a:t>
            </a:r>
          </a:p>
        </p:txBody>
      </p:sp>
      <p:pic>
        <p:nvPicPr>
          <p:cNvPr id="10242" name="Picture 2" descr="Bil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350010"/>
            <a:ext cx="413861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00376" y="1313499"/>
            <a:ext cx="1423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en-US" sz="1800"/>
              <a:t>Magnetic field</a:t>
            </a:r>
          </a:p>
        </p:txBody>
      </p:sp>
      <p:pic>
        <p:nvPicPr>
          <p:cNvPr id="313355" name="Picture 11" descr="Bil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718435"/>
            <a:ext cx="4405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57" name="Line 13"/>
          <p:cNvSpPr>
            <a:spLocks noChangeShapeType="1"/>
          </p:cNvSpPr>
          <p:nvPr/>
        </p:nvSpPr>
        <p:spPr bwMode="auto">
          <a:xfrm>
            <a:off x="6096000" y="3185160"/>
            <a:ext cx="15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7" name="Picture 2" descr="Bil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41" y="5265214"/>
            <a:ext cx="413861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5342933" y="4066132"/>
            <a:ext cx="2441" cy="98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TextBox 1"/>
          <p:cNvSpPr txBox="1"/>
          <p:nvPr/>
        </p:nvSpPr>
        <p:spPr>
          <a:xfrm>
            <a:off x="1636667" y="5008026"/>
            <a:ext cx="2863897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3300"/>
                </a:solidFill>
                <a:latin typeface="+mj-lt"/>
              </a:rPr>
              <a:t>Thermal Equilibrium (starting point!)</a:t>
            </a:r>
          </a:p>
          <a:p>
            <a:pPr algn="ctr"/>
            <a:endParaRPr lang="en-US" sz="22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4" name="Curved Right Arrow 3"/>
          <p:cNvSpPr/>
          <p:nvPr/>
        </p:nvSpPr>
        <p:spPr>
          <a:xfrm flipV="1">
            <a:off x="3672754" y="1871504"/>
            <a:ext cx="593673" cy="36711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1106" y="1699101"/>
            <a:ext cx="37932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Nuclear spins given into a static magnetic field will align themselves on two different energy levels according to the thermal equilibrium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 radio frequency-pulse (rf) </a:t>
            </a:r>
            <a:r>
              <a:rPr lang="de-DE" dirty="0"/>
              <a:t>moves spins </a:t>
            </a:r>
            <a:r>
              <a:rPr lang="de-DE" dirty="0" smtClean="0"/>
              <a:t>from the lower to </a:t>
            </a:r>
            <a:r>
              <a:rPr lang="de-DE" dirty="0"/>
              <a:t>the higher energy level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Termination of the pulse allows the spins to return (relax) to their thermal equilibrium with the </a:t>
            </a:r>
            <a:r>
              <a:rPr lang="de-DE" dirty="0" smtClean="0">
                <a:solidFill>
                  <a:srgbClr val="C00000"/>
                </a:solidFill>
              </a:rPr>
              <a:t>spin-lattice relaxation time rate, </a:t>
            </a:r>
            <a:r>
              <a:rPr lang="de-DE" i="1" dirty="0" smtClean="0">
                <a:solidFill>
                  <a:srgbClr val="C00000"/>
                </a:solidFill>
              </a:rPr>
              <a:t>T</a:t>
            </a:r>
            <a:r>
              <a:rPr lang="de-DE" i="1" baseline="-25000" dirty="0" smtClean="0">
                <a:solidFill>
                  <a:srgbClr val="C00000"/>
                </a:solidFill>
              </a:rPr>
              <a:t>1</a:t>
            </a:r>
            <a:r>
              <a:rPr lang="de-DE" i="1" dirty="0" smtClean="0">
                <a:solidFill>
                  <a:srgbClr val="C00000"/>
                </a:solidFill>
              </a:rPr>
              <a:t>.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NMR 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Relaxometry for the Identification of 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Adsorption Sites</a:t>
            </a: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:</a:t>
            </a:r>
          </a:p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u="sng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Theoretical Background</a:t>
            </a:r>
            <a:endParaRPr lang="de-DE" altLang="en-US" sz="2800" b="1" u="sng" dirty="0" smtClean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41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 rot="16200000">
            <a:off x="7684194" y="691542"/>
            <a:ext cx="839508" cy="4831307"/>
          </a:xfrm>
          <a:prstGeom prst="trapezoid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88295" y="2250627"/>
            <a:ext cx="102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751925" y="2225952"/>
            <a:ext cx="98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031682" y="2606150"/>
            <a:ext cx="37518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71463" indent="-271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40000"/>
              </a:spcAft>
              <a:buClr>
                <a:srgbClr val="CC0000"/>
              </a:buClr>
            </a:pPr>
            <a:r>
              <a:rPr kumimoji="1" lang="en-US" altLang="en-US" sz="22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Molecular size / mobility:   </a:t>
            </a:r>
            <a:endParaRPr kumimoji="1" lang="en-US" altLang="en-US" sz="22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40279" y="3615994"/>
            <a:ext cx="1167110" cy="419833"/>
            <a:chOff x="3859559" y="3681777"/>
            <a:chExt cx="1167110" cy="419833"/>
          </a:xfrm>
        </p:grpSpPr>
        <p:sp>
          <p:nvSpPr>
            <p:cNvPr id="7" name="Oval 6"/>
            <p:cNvSpPr/>
            <p:nvPr/>
          </p:nvSpPr>
          <p:spPr>
            <a:xfrm>
              <a:off x="3859559" y="3697992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11959" y="3850392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208372" y="3681777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727254" y="3848163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510215" y="3687542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93789" y="3656634"/>
            <a:ext cx="2045725" cy="1080825"/>
            <a:chOff x="5854526" y="4260415"/>
            <a:chExt cx="2045725" cy="1080825"/>
          </a:xfrm>
        </p:grpSpPr>
        <p:sp>
          <p:nvSpPr>
            <p:cNvPr id="37" name="Oval 36"/>
            <p:cNvSpPr/>
            <p:nvPr/>
          </p:nvSpPr>
          <p:spPr>
            <a:xfrm>
              <a:off x="6171369" y="4431190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323769" y="4583590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20182" y="4414975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039064" y="4581361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822025" y="4420740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323769" y="4842898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520183" y="5072057"/>
              <a:ext cx="362508" cy="269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631329" y="4854367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151846" y="4963631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926661" y="4831202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0800000">
              <a:off x="5870741" y="5072057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0800000">
              <a:off x="6023141" y="4919657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10800000">
              <a:off x="5854526" y="4723244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0800000">
              <a:off x="6004233" y="4260415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0800000">
              <a:off x="5892479" y="4474523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338147" y="4556754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490547" y="4709154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432368" y="4907446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600836" y="5062743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487854" y="4329517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Theoretical Background: 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and Molecular Properties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3869" y="447863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Solid-state</a:t>
            </a:r>
            <a:endParaRPr lang="de-DE" dirty="0"/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1104823" y="5410217"/>
            <a:ext cx="9974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71463" indent="-271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40000"/>
              </a:spcAft>
              <a:buClr>
                <a:srgbClr val="CC0000"/>
              </a:buClr>
            </a:pPr>
            <a:r>
              <a:rPr kumimoji="1" lang="en-US" altLang="en-US" sz="22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Interaction with </a:t>
            </a:r>
            <a:r>
              <a:rPr kumimoji="1" lang="en-US" altLang="en-US" sz="2200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paramagnetics</a:t>
            </a:r>
            <a:r>
              <a:rPr kumimoji="1" lang="en-US" altLang="en-US" sz="22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at a distance &lt; 1 nm decreases efficiently T</a:t>
            </a:r>
            <a:r>
              <a:rPr kumimoji="1" lang="en-US" altLang="en-US" sz="2200" baseline="-250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kumimoji="1" lang="en-US" altLang="en-US" sz="22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</a:t>
            </a:r>
            <a:endParaRPr kumimoji="1" lang="en-US" altLang="en-US" sz="22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84699" y="467224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573140" y="48109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98395" y="1502046"/>
            <a:ext cx="7870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71463" indent="-271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ct val="40000"/>
              </a:spcAft>
              <a:buClr>
                <a:srgbClr val="CC0000"/>
              </a:buClr>
              <a:buNone/>
            </a:pPr>
            <a:r>
              <a:rPr kumimoji="1" lang="en-US" altLang="en-US" sz="2200" dirty="0" smtClean="0">
                <a:latin typeface="+mn-lt"/>
                <a:cs typeface="Arial" panose="020B0604020202020204" pitchFamily="34" charset="0"/>
              </a:rPr>
              <a:t>T</a:t>
            </a:r>
            <a:r>
              <a:rPr kumimoji="1" lang="en-US" altLang="en-US" sz="2200" baseline="-25000" dirty="0" smtClean="0">
                <a:latin typeface="+mn-lt"/>
                <a:cs typeface="Arial" panose="020B0604020202020204" pitchFamily="34" charset="0"/>
              </a:rPr>
              <a:t>1 </a:t>
            </a:r>
            <a:r>
              <a:rPr kumimoji="1" lang="en-US" altLang="en-US" sz="2200" dirty="0">
                <a:latin typeface="+mn-lt"/>
                <a:cs typeface="Arial" panose="020B0604020202020204" pitchFamily="34" charset="0"/>
              </a:rPr>
              <a:t>depends on:</a:t>
            </a:r>
            <a:r>
              <a:rPr kumimoji="1" lang="en-US" altLang="en-US" sz="22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20392" y="1376323"/>
            <a:ext cx="1109516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71463" indent="-271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ct val="40000"/>
              </a:spcAft>
              <a:buClr>
                <a:srgbClr val="CC0000"/>
              </a:buClr>
              <a:buNone/>
            </a:pPr>
            <a:r>
              <a:rPr kumimoji="1" lang="en-US" altLang="en-US" sz="2200" u="sng" dirty="0" smtClean="0">
                <a:latin typeface="+mn-lt"/>
                <a:cs typeface="Arial" panose="020B0604020202020204" pitchFamily="34" charset="0"/>
              </a:rPr>
              <a:t>Spin Diffusion:</a:t>
            </a:r>
            <a:r>
              <a:rPr kumimoji="1" lang="en-US" altLang="en-US" sz="2200" dirty="0" smtClean="0">
                <a:latin typeface="+mn-lt"/>
                <a:cs typeface="Arial" panose="020B0604020202020204" pitchFamily="34" charset="0"/>
              </a:rPr>
              <a:t> Spins in close neighborhood “communicate” their relaxation behavior among each other, which results in</a:t>
            </a:r>
            <a:r>
              <a:rPr kumimoji="1" lang="en-US" altLang="en-US" sz="2200" b="1" dirty="0" smtClean="0">
                <a:latin typeface="+mn-lt"/>
                <a:cs typeface="Arial" panose="020B0604020202020204" pitchFamily="34" charset="0"/>
              </a:rPr>
              <a:t> one </a:t>
            </a:r>
            <a:r>
              <a:rPr kumimoji="1" lang="en-US" altLang="en-US" sz="2200" dirty="0" smtClean="0">
                <a:latin typeface="+mn-lt"/>
                <a:cs typeface="Arial" panose="020B0604020202020204" pitchFamily="34" charset="0"/>
              </a:rPr>
              <a:t>common T</a:t>
            </a:r>
            <a:r>
              <a:rPr kumimoji="1" lang="en-US" altLang="en-US" sz="2200" baseline="-25000" dirty="0" smtClean="0">
                <a:latin typeface="+mn-lt"/>
                <a:cs typeface="Arial" panose="020B0604020202020204" pitchFamily="34" charset="0"/>
              </a:rPr>
              <a:t>1</a:t>
            </a:r>
            <a:r>
              <a:rPr kumimoji="1" lang="en-US" altLang="en-US" sz="2200" dirty="0" smtClean="0">
                <a:latin typeface="+mn-lt"/>
                <a:cs typeface="Arial" panose="020B0604020202020204" pitchFamily="34" charset="0"/>
              </a:rPr>
              <a:t>: </a:t>
            </a:r>
            <a:endParaRPr kumimoji="1" lang="en-US" altLang="en-US" sz="22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Theoretical Background: 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and Domaine Size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0392" y="2605457"/>
            <a:ext cx="5873435" cy="4052897"/>
            <a:chOff x="101822" y="2605457"/>
            <a:chExt cx="5873435" cy="4052897"/>
          </a:xfrm>
        </p:grpSpPr>
        <p:sp>
          <p:nvSpPr>
            <p:cNvPr id="18" name="Rectangle 17"/>
            <p:cNvSpPr/>
            <p:nvPr/>
          </p:nvSpPr>
          <p:spPr>
            <a:xfrm>
              <a:off x="101822" y="2605457"/>
              <a:ext cx="5873435" cy="40528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53665" y="2754144"/>
              <a:ext cx="5350124" cy="3785718"/>
              <a:chOff x="640836" y="2790641"/>
              <a:chExt cx="5350124" cy="367202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90858" y="2790641"/>
                <a:ext cx="49263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The size of the „communication radius. L“</a:t>
                </a:r>
              </a:p>
              <a:p>
                <a:r>
                  <a:rPr lang="de-DE" sz="2000" dirty="0"/>
                  <a:t>d</a:t>
                </a:r>
                <a:r>
                  <a:rPr lang="de-DE" sz="2000" dirty="0" smtClean="0"/>
                  <a:t>epends on T</a:t>
                </a:r>
                <a:r>
                  <a:rPr lang="de-DE" sz="2000" baseline="-25000" dirty="0" smtClean="0"/>
                  <a:t>1</a:t>
                </a:r>
                <a:r>
                  <a:rPr lang="de-DE" sz="2000" dirty="0" smtClean="0"/>
                  <a:t>:</a:t>
                </a:r>
                <a:endParaRPr lang="de-DE" sz="2000" dirty="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640836" y="3589526"/>
                <a:ext cx="5350124" cy="2873139"/>
                <a:chOff x="6310200" y="2173494"/>
                <a:chExt cx="5350124" cy="2873139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6310200" y="3405299"/>
                  <a:ext cx="1191089" cy="1106906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9697415" y="3401205"/>
                  <a:ext cx="1962909" cy="1645428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Trapezoid 91"/>
                <p:cNvSpPr/>
                <p:nvPr/>
              </p:nvSpPr>
              <p:spPr>
                <a:xfrm rot="16200000">
                  <a:off x="8654412" y="600403"/>
                  <a:ext cx="839508" cy="4831307"/>
                </a:xfrm>
                <a:prstGeom prst="trapezoid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6531313" y="2331108"/>
                  <a:ext cx="10220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Short T</a:t>
                  </a:r>
                  <a:r>
                    <a:rPr lang="en-US" baseline="-25000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0277207" y="2173494"/>
                  <a:ext cx="9836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Long T</a:t>
                  </a:r>
                  <a:r>
                    <a:rPr lang="en-US" baseline="-25000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6460222" y="3671517"/>
                  <a:ext cx="81304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Small</a:t>
                  </a:r>
                </a:p>
                <a:p>
                  <a:r>
                    <a:rPr lang="en-US" dirty="0" smtClean="0"/>
                    <a:t>radius</a:t>
                  </a:r>
                  <a:endParaRPr lang="en-US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0035475" y="3898431"/>
                  <a:ext cx="1467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Large radius</a:t>
                  </a:r>
                  <a:endParaRPr lang="en-US" dirty="0"/>
                </a:p>
              </p:txBody>
            </p:sp>
          </p:grpSp>
        </p:grp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665318" y="3346217"/>
          <a:ext cx="4834314" cy="197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438">
                  <a:extLst>
                    <a:ext uri="{9D8B030D-6E8A-4147-A177-3AD203B41FA5}">
                      <a16:colId xmlns:a16="http://schemas.microsoft.com/office/drawing/2014/main" val="3289274008"/>
                    </a:ext>
                  </a:extLst>
                </a:gridCol>
                <a:gridCol w="1611438">
                  <a:extLst>
                    <a:ext uri="{9D8B030D-6E8A-4147-A177-3AD203B41FA5}">
                      <a16:colId xmlns:a16="http://schemas.microsoft.com/office/drawing/2014/main" val="86409429"/>
                    </a:ext>
                  </a:extLst>
                </a:gridCol>
                <a:gridCol w="1611438">
                  <a:extLst>
                    <a:ext uri="{9D8B030D-6E8A-4147-A177-3AD203B41FA5}">
                      <a16:colId xmlns:a16="http://schemas.microsoft.com/office/drawing/2014/main" val="2678561428"/>
                    </a:ext>
                  </a:extLst>
                </a:gridCol>
              </a:tblGrid>
              <a:tr h="494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1800" dirty="0" smtClean="0">
                          <a:latin typeface="+mn-lt"/>
                          <a:cs typeface="Arial" panose="020B0604020202020204" pitchFamily="34" charset="0"/>
                        </a:rPr>
                        <a:t>Kind of T</a:t>
                      </a:r>
                      <a:r>
                        <a:rPr kumimoji="1" lang="en-US" altLang="en-US" sz="1800" baseline="-25000" dirty="0" smtClean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kumimoji="1" lang="en-US" altLang="en-US" sz="1800" dirty="0" smtClean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Time</a:t>
                      </a:r>
                      <a:r>
                        <a:rPr lang="de-DE" baseline="0" dirty="0" smtClean="0"/>
                        <a:t> (ms)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 (nm)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506586"/>
                  </a:ext>
                </a:extLst>
              </a:tr>
              <a:tr h="494006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r>
                        <a:rPr lang="de-DE" baseline="-25000" dirty="0" smtClean="0"/>
                        <a:t>1roh-H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0.1 – 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2 - 30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681483"/>
                  </a:ext>
                </a:extLst>
              </a:tr>
              <a:tr h="494006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r>
                        <a:rPr lang="de-DE" baseline="-25000" dirty="0" smtClean="0"/>
                        <a:t>1H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20-940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30 -160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643152"/>
                  </a:ext>
                </a:extLst>
              </a:tr>
              <a:tr h="494006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r>
                        <a:rPr lang="de-DE" baseline="-25000" dirty="0" smtClean="0"/>
                        <a:t>1C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2000</a:t>
                      </a:r>
                      <a:r>
                        <a:rPr lang="de-DE" baseline="0" dirty="0" smtClean="0"/>
                        <a:t> -34000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Non*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355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6727171" y="5289784"/>
            <a:ext cx="530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* The low natural abundance of </a:t>
            </a:r>
            <a:r>
              <a:rPr lang="de-DE" sz="1600" baseline="30000" dirty="0" smtClean="0"/>
              <a:t>13</a:t>
            </a:r>
            <a:r>
              <a:rPr lang="de-DE" sz="1600" dirty="0" smtClean="0"/>
              <a:t>C does not allow spin-diffusion</a:t>
            </a:r>
            <a:endParaRPr lang="de-DE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572020" y="2868899"/>
            <a:ext cx="511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Kind and range of T</a:t>
            </a:r>
            <a:r>
              <a:rPr lang="de-DE" i="1" baseline="-25000" dirty="0" smtClean="0"/>
              <a:t>1</a:t>
            </a:r>
            <a:r>
              <a:rPr lang="de-DE" i="1" dirty="0" smtClean="0"/>
              <a:t>s used in the present study:</a:t>
            </a:r>
            <a:endParaRPr lang="de-DE" i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Information Obtainable 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from 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the Determination of 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: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680" y="2204186"/>
            <a:ext cx="9225090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200" dirty="0" smtClean="0"/>
              <a:t>Identification of C groups which are affected by Cu</a:t>
            </a:r>
            <a:r>
              <a:rPr lang="de-DE" sz="2200" baseline="30000" dirty="0" smtClean="0"/>
              <a:t>2+</a:t>
            </a:r>
            <a:r>
              <a:rPr lang="de-DE" sz="2200" dirty="0"/>
              <a:t> </a:t>
            </a:r>
            <a:r>
              <a:rPr lang="de-DE" sz="2200" dirty="0" smtClean="0"/>
              <a:t>adsorption:  </a:t>
            </a:r>
            <a:r>
              <a:rPr lang="de-DE" sz="2200" dirty="0" smtClean="0">
                <a:solidFill>
                  <a:srgbClr val="0000FF"/>
                </a:solidFill>
              </a:rPr>
              <a:t>T</a:t>
            </a:r>
            <a:r>
              <a:rPr lang="de-DE" sz="2200" baseline="-25000" dirty="0" smtClean="0">
                <a:solidFill>
                  <a:srgbClr val="0000FF"/>
                </a:solidFill>
              </a:rPr>
              <a:t>1C</a:t>
            </a:r>
            <a:endParaRPr lang="de-DE" sz="22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200" dirty="0" smtClean="0"/>
              <a:t>Changes in molecular mobility: </a:t>
            </a:r>
            <a:r>
              <a:rPr lang="de-DE" sz="2200" dirty="0" smtClean="0">
                <a:solidFill>
                  <a:srgbClr val="0000FF"/>
                </a:solidFill>
              </a:rPr>
              <a:t>T</a:t>
            </a:r>
            <a:r>
              <a:rPr lang="de-DE" sz="2200" baseline="-25000" dirty="0" smtClean="0">
                <a:solidFill>
                  <a:srgbClr val="0000FF"/>
                </a:solidFill>
              </a:rPr>
              <a:t>1H</a:t>
            </a:r>
            <a:r>
              <a:rPr lang="de-DE" sz="2200" dirty="0" smtClean="0">
                <a:solidFill>
                  <a:srgbClr val="0000FF"/>
                </a:solidFill>
              </a:rPr>
              <a:t>, T</a:t>
            </a:r>
            <a:r>
              <a:rPr lang="de-DE" sz="2200" baseline="-25000" dirty="0" smtClean="0">
                <a:solidFill>
                  <a:srgbClr val="0000FF"/>
                </a:solidFill>
              </a:rPr>
              <a:t>1Hroh</a:t>
            </a:r>
            <a:endParaRPr lang="de-DE" sz="22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200" dirty="0" smtClean="0"/>
              <a:t>Minimal distance between domaines: </a:t>
            </a:r>
            <a:r>
              <a:rPr lang="de-DE" sz="2200" dirty="0">
                <a:solidFill>
                  <a:srgbClr val="0000FF"/>
                </a:solidFill>
              </a:rPr>
              <a:t>T</a:t>
            </a:r>
            <a:r>
              <a:rPr lang="de-DE" sz="2200" baseline="-25000" dirty="0">
                <a:solidFill>
                  <a:srgbClr val="0000FF"/>
                </a:solidFill>
              </a:rPr>
              <a:t>1H</a:t>
            </a:r>
            <a:r>
              <a:rPr lang="de-DE" sz="2200" dirty="0">
                <a:solidFill>
                  <a:srgbClr val="0000FF"/>
                </a:solidFill>
              </a:rPr>
              <a:t>, T</a:t>
            </a:r>
            <a:r>
              <a:rPr lang="de-DE" sz="2200" baseline="-25000" dirty="0">
                <a:solidFill>
                  <a:srgbClr val="0000FF"/>
                </a:solidFill>
              </a:rPr>
              <a:t>1Hroh</a:t>
            </a:r>
            <a:endParaRPr lang="de-DE" sz="22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200" dirty="0" smtClean="0"/>
              <a:t>Chemical composition of fast and slowly relaxing pool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200" dirty="0" smtClean="0"/>
              <a:t>Selecting an </a:t>
            </a:r>
            <a:r>
              <a:rPr lang="de-DE" sz="2200" dirty="0" smtClean="0">
                <a:solidFill>
                  <a:srgbClr val="C00000"/>
                </a:solidFill>
              </a:rPr>
              <a:t>adsorption mechanism </a:t>
            </a:r>
            <a:r>
              <a:rPr lang="de-DE" sz="2200" dirty="0" smtClean="0"/>
              <a:t>according to the results</a:t>
            </a:r>
            <a:endParaRPr lang="de-DE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312700"/>
              </p:ext>
            </p:extLst>
          </p:nvPr>
        </p:nvGraphicFramePr>
        <p:xfrm>
          <a:off x="1029904" y="1049154"/>
          <a:ext cx="4217151" cy="247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046725"/>
              </p:ext>
            </p:extLst>
          </p:nvPr>
        </p:nvGraphicFramePr>
        <p:xfrm>
          <a:off x="4219105" y="1113714"/>
          <a:ext cx="4217151" cy="247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653183"/>
              </p:ext>
            </p:extLst>
          </p:nvPr>
        </p:nvGraphicFramePr>
        <p:xfrm>
          <a:off x="1086947" y="2653588"/>
          <a:ext cx="3513177" cy="204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142778"/>
              </p:ext>
            </p:extLst>
          </p:nvPr>
        </p:nvGraphicFramePr>
        <p:xfrm>
          <a:off x="4477546" y="2888993"/>
          <a:ext cx="2983079" cy="193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825765"/>
              </p:ext>
            </p:extLst>
          </p:nvPr>
        </p:nvGraphicFramePr>
        <p:xfrm>
          <a:off x="1086946" y="4195862"/>
          <a:ext cx="4217151" cy="247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561913"/>
              </p:ext>
            </p:extLst>
          </p:nvPr>
        </p:nvGraphicFramePr>
        <p:xfrm>
          <a:off x="4224719" y="4274118"/>
          <a:ext cx="4217151" cy="247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1516397" y="2905680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1369968" y="2603208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1000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1369968" y="2297667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2000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1369968" y="1992125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3000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1369968" y="1686583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4000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1308468" y="2484984"/>
            <a:ext cx="60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1536846" y="4512236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1390417" y="4209764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1000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1390417" y="3904223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2000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1390417" y="3598681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3000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1390417" y="3293139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4000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1328917" y="4091540"/>
            <a:ext cx="60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1539848" y="6171624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1393419" y="5869152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1000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1393419" y="5563612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2000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1393419" y="5258069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3000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1393419" y="4952527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4000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1393419" y="4645450"/>
            <a:ext cx="60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1331919" y="5750928"/>
            <a:ext cx="60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852845" y="1558285"/>
            <a:ext cx="54179" cy="51525"/>
          </a:xfrm>
          <a:prstGeom prst="ellipse">
            <a:avLst/>
          </a:prstGeom>
          <a:solidFill>
            <a:srgbClr val="5B9BD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108"/>
          <p:cNvSpPr>
            <a:spLocks noChangeArrowheads="1"/>
          </p:cNvSpPr>
          <p:nvPr/>
        </p:nvSpPr>
        <p:spPr bwMode="auto">
          <a:xfrm>
            <a:off x="1852845" y="1558285"/>
            <a:ext cx="54179" cy="51525"/>
          </a:xfrm>
          <a:prstGeom prst="ellipse">
            <a:avLst/>
          </a:prstGeom>
          <a:noFill/>
          <a:ln w="11113" cap="flat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09"/>
          <p:cNvSpPr>
            <a:spLocks noChangeArrowheads="1"/>
          </p:cNvSpPr>
          <p:nvPr/>
        </p:nvSpPr>
        <p:spPr bwMode="auto">
          <a:xfrm>
            <a:off x="1934845" y="1526798"/>
            <a:ext cx="282411" cy="1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rgbClr val="595959"/>
                </a:solidFill>
                <a:cs typeface="Arial" panose="020B0604020202020204" pitchFamily="34" charset="0"/>
              </a:rPr>
              <a:t>slow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53" name="Oval 110"/>
          <p:cNvSpPr>
            <a:spLocks noChangeArrowheads="1"/>
          </p:cNvSpPr>
          <p:nvPr/>
        </p:nvSpPr>
        <p:spPr bwMode="auto">
          <a:xfrm>
            <a:off x="1852845" y="1735759"/>
            <a:ext cx="54179" cy="52956"/>
          </a:xfrm>
          <a:prstGeom prst="ellipse">
            <a:avLst/>
          </a:prstGeom>
          <a:solidFill>
            <a:srgbClr val="ED7D3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111"/>
          <p:cNvSpPr>
            <a:spLocks noChangeArrowheads="1"/>
          </p:cNvSpPr>
          <p:nvPr/>
        </p:nvSpPr>
        <p:spPr bwMode="auto">
          <a:xfrm>
            <a:off x="1852845" y="1735759"/>
            <a:ext cx="54179" cy="52956"/>
          </a:xfrm>
          <a:prstGeom prst="ellipse">
            <a:avLst/>
          </a:prstGeom>
          <a:noFill/>
          <a:ln w="11113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112"/>
          <p:cNvSpPr>
            <a:spLocks noChangeArrowheads="1"/>
          </p:cNvSpPr>
          <p:nvPr/>
        </p:nvSpPr>
        <p:spPr bwMode="auto">
          <a:xfrm>
            <a:off x="1934845" y="1701410"/>
            <a:ext cx="229182" cy="1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rgbClr val="595959"/>
                </a:solidFill>
                <a:cs typeface="Arial" panose="020B0604020202020204" pitchFamily="34" charset="0"/>
              </a:rPr>
              <a:t>fast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38" name="Rectangle 96"/>
          <p:cNvSpPr>
            <a:spLocks noChangeArrowheads="1"/>
          </p:cNvSpPr>
          <p:nvPr/>
        </p:nvSpPr>
        <p:spPr bwMode="auto">
          <a:xfrm>
            <a:off x="4600124" y="6260795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39" name="Rectangle 97"/>
          <p:cNvSpPr>
            <a:spLocks noChangeArrowheads="1"/>
          </p:cNvSpPr>
          <p:nvPr/>
        </p:nvSpPr>
        <p:spPr bwMode="auto">
          <a:xfrm>
            <a:off x="5243975" y="6254408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5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40" name="Rectangle 98"/>
          <p:cNvSpPr>
            <a:spLocks noChangeArrowheads="1"/>
          </p:cNvSpPr>
          <p:nvPr/>
        </p:nvSpPr>
        <p:spPr bwMode="auto">
          <a:xfrm>
            <a:off x="5877465" y="6248013"/>
            <a:ext cx="130116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10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41" name="Rectangle 99"/>
          <p:cNvSpPr>
            <a:spLocks noChangeArrowheads="1"/>
          </p:cNvSpPr>
          <p:nvPr/>
        </p:nvSpPr>
        <p:spPr bwMode="auto">
          <a:xfrm>
            <a:off x="6553998" y="6273580"/>
            <a:ext cx="130116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15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56" name="Rectangle 97"/>
          <p:cNvSpPr>
            <a:spLocks noChangeArrowheads="1"/>
          </p:cNvSpPr>
          <p:nvPr/>
        </p:nvSpPr>
        <p:spPr bwMode="auto">
          <a:xfrm>
            <a:off x="7221780" y="6257607"/>
            <a:ext cx="130116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Rectangle 96"/>
          <p:cNvSpPr>
            <a:spLocks noChangeArrowheads="1"/>
          </p:cNvSpPr>
          <p:nvPr/>
        </p:nvSpPr>
        <p:spPr bwMode="auto">
          <a:xfrm>
            <a:off x="1665393" y="6284059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60" name="Rectangle 97"/>
          <p:cNvSpPr>
            <a:spLocks noChangeArrowheads="1"/>
          </p:cNvSpPr>
          <p:nvPr/>
        </p:nvSpPr>
        <p:spPr bwMode="auto">
          <a:xfrm>
            <a:off x="2309244" y="6277672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5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61" name="Rectangle 98"/>
          <p:cNvSpPr>
            <a:spLocks noChangeArrowheads="1"/>
          </p:cNvSpPr>
          <p:nvPr/>
        </p:nvSpPr>
        <p:spPr bwMode="auto">
          <a:xfrm>
            <a:off x="2942734" y="6271278"/>
            <a:ext cx="130116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10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62" name="Rectangle 99"/>
          <p:cNvSpPr>
            <a:spLocks noChangeArrowheads="1"/>
          </p:cNvSpPr>
          <p:nvPr/>
        </p:nvSpPr>
        <p:spPr bwMode="auto">
          <a:xfrm>
            <a:off x="3619267" y="6296844"/>
            <a:ext cx="130116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15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63" name="Rectangle 97"/>
          <p:cNvSpPr>
            <a:spLocks noChangeArrowheads="1"/>
          </p:cNvSpPr>
          <p:nvPr/>
        </p:nvSpPr>
        <p:spPr bwMode="auto">
          <a:xfrm>
            <a:off x="4287049" y="6280871"/>
            <a:ext cx="130116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558748" y="1378345"/>
            <a:ext cx="3904940" cy="3318231"/>
            <a:chOff x="7558748" y="1378346"/>
            <a:chExt cx="3568056" cy="2759614"/>
          </a:xfrm>
        </p:grpSpPr>
        <p:sp>
          <p:nvSpPr>
            <p:cNvPr id="79" name="AutoShape 316"/>
            <p:cNvSpPr>
              <a:spLocks noChangeArrowheads="1"/>
            </p:cNvSpPr>
            <p:nvPr/>
          </p:nvSpPr>
          <p:spPr bwMode="auto">
            <a:xfrm rot="16200000">
              <a:off x="7722931" y="3223685"/>
              <a:ext cx="416767" cy="435725"/>
            </a:xfrm>
            <a:prstGeom prst="hexagon">
              <a:avLst>
                <a:gd name="adj" fmla="val 28895"/>
                <a:gd name="vf" fmla="val 11547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0" name="Freeform 317"/>
            <p:cNvSpPr>
              <a:spLocks/>
            </p:cNvSpPr>
            <p:nvPr/>
          </p:nvSpPr>
          <p:spPr bwMode="auto">
            <a:xfrm>
              <a:off x="7743693" y="3535013"/>
              <a:ext cx="181449" cy="85805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1" name="Freeform 318"/>
            <p:cNvSpPr>
              <a:spLocks/>
            </p:cNvSpPr>
            <p:nvPr/>
          </p:nvSpPr>
          <p:spPr bwMode="auto">
            <a:xfrm rot="10800000" flipV="1">
              <a:off x="7744927" y="3261254"/>
              <a:ext cx="181449" cy="85805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grpSp>
          <p:nvGrpSpPr>
            <p:cNvPr id="82" name="Group 320"/>
            <p:cNvGrpSpPr>
              <a:grpSpLocks/>
            </p:cNvGrpSpPr>
            <p:nvPr/>
          </p:nvGrpSpPr>
          <p:grpSpPr bwMode="auto">
            <a:xfrm rot="10800000">
              <a:off x="7948006" y="2918630"/>
              <a:ext cx="435725" cy="416767"/>
              <a:chOff x="641" y="1148"/>
              <a:chExt cx="353" cy="408"/>
            </a:xfrm>
          </p:grpSpPr>
          <p:sp>
            <p:nvSpPr>
              <p:cNvPr id="120" name="AutoShape 321"/>
              <p:cNvSpPr>
                <a:spLocks noChangeArrowheads="1"/>
              </p:cNvSpPr>
              <p:nvPr/>
            </p:nvSpPr>
            <p:spPr bwMode="auto">
              <a:xfrm rot="-5400000">
                <a:off x="614" y="1175"/>
                <a:ext cx="408" cy="353"/>
              </a:xfrm>
              <a:prstGeom prst="hexagon">
                <a:avLst>
                  <a:gd name="adj" fmla="val 28895"/>
                  <a:gd name="vf" fmla="val 115470"/>
                </a:avLst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1" name="Freeform 322"/>
              <p:cNvSpPr>
                <a:spLocks/>
              </p:cNvSpPr>
              <p:nvPr/>
            </p:nvSpPr>
            <p:spPr bwMode="auto">
              <a:xfrm>
                <a:off x="666" y="1443"/>
                <a:ext cx="147" cy="84"/>
              </a:xfrm>
              <a:custGeom>
                <a:avLst/>
                <a:gdLst>
                  <a:gd name="T0" fmla="*/ 0 w 147"/>
                  <a:gd name="T1" fmla="*/ 0 h 84"/>
                  <a:gd name="T2" fmla="*/ 147 w 147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84">
                    <a:moveTo>
                      <a:pt x="0" y="0"/>
                    </a:moveTo>
                    <a:lnTo>
                      <a:pt x="147" y="84"/>
                    </a:lnTo>
                  </a:path>
                </a:pathLst>
              </a:custGeom>
              <a:noFill/>
              <a:ln w="158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2" name="Freeform 323"/>
              <p:cNvSpPr>
                <a:spLocks/>
              </p:cNvSpPr>
              <p:nvPr/>
            </p:nvSpPr>
            <p:spPr bwMode="auto">
              <a:xfrm rot="10800000" flipV="1">
                <a:off x="667" y="1175"/>
                <a:ext cx="147" cy="84"/>
              </a:xfrm>
              <a:custGeom>
                <a:avLst/>
                <a:gdLst>
                  <a:gd name="T0" fmla="*/ 0 w 147"/>
                  <a:gd name="T1" fmla="*/ 0 h 84"/>
                  <a:gd name="T2" fmla="*/ 147 w 147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84">
                    <a:moveTo>
                      <a:pt x="0" y="0"/>
                    </a:moveTo>
                    <a:lnTo>
                      <a:pt x="147" y="84"/>
                    </a:lnTo>
                  </a:path>
                </a:pathLst>
              </a:custGeom>
              <a:noFill/>
              <a:ln w="158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40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83" name="Freeform 324"/>
            <p:cNvSpPr>
              <a:spLocks/>
            </p:cNvSpPr>
            <p:nvPr/>
          </p:nvSpPr>
          <p:spPr bwMode="auto">
            <a:xfrm rot="14400000">
              <a:off x="7899212" y="3074590"/>
              <a:ext cx="150115" cy="103858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4" name="AutoShape 326"/>
            <p:cNvSpPr>
              <a:spLocks noChangeArrowheads="1"/>
            </p:cNvSpPr>
            <p:nvPr/>
          </p:nvSpPr>
          <p:spPr bwMode="auto">
            <a:xfrm rot="5400000">
              <a:off x="7956869" y="3535799"/>
              <a:ext cx="416767" cy="435725"/>
            </a:xfrm>
            <a:prstGeom prst="hexagon">
              <a:avLst>
                <a:gd name="adj" fmla="val 28895"/>
                <a:gd name="vf" fmla="val 11547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5" name="Freeform 327"/>
            <p:cNvSpPr>
              <a:spLocks/>
            </p:cNvSpPr>
            <p:nvPr/>
          </p:nvSpPr>
          <p:spPr bwMode="auto">
            <a:xfrm rot="10800000">
              <a:off x="8171424" y="3574391"/>
              <a:ext cx="181449" cy="85805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6" name="Freeform 328"/>
            <p:cNvSpPr>
              <a:spLocks/>
            </p:cNvSpPr>
            <p:nvPr/>
          </p:nvSpPr>
          <p:spPr bwMode="auto">
            <a:xfrm flipV="1">
              <a:off x="8170189" y="3848149"/>
              <a:ext cx="181449" cy="85805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7" name="Freeform 329"/>
            <p:cNvSpPr>
              <a:spLocks/>
            </p:cNvSpPr>
            <p:nvPr/>
          </p:nvSpPr>
          <p:spPr bwMode="auto">
            <a:xfrm rot="14400000">
              <a:off x="7899212" y="3700729"/>
              <a:ext cx="150115" cy="103858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8" name="AutoShape 330"/>
            <p:cNvSpPr>
              <a:spLocks noChangeArrowheads="1"/>
            </p:cNvSpPr>
            <p:nvPr/>
          </p:nvSpPr>
          <p:spPr bwMode="auto">
            <a:xfrm rot="5400000">
              <a:off x="8395001" y="2910633"/>
              <a:ext cx="416767" cy="43572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9" name="AutoShape 331"/>
            <p:cNvSpPr>
              <a:spLocks noChangeArrowheads="1"/>
            </p:cNvSpPr>
            <p:nvPr/>
          </p:nvSpPr>
          <p:spPr bwMode="auto">
            <a:xfrm rot="5400000">
              <a:off x="8395001" y="3542696"/>
              <a:ext cx="416767" cy="43572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0" name="AutoShape 332"/>
            <p:cNvSpPr>
              <a:spLocks noChangeArrowheads="1"/>
            </p:cNvSpPr>
            <p:nvPr/>
          </p:nvSpPr>
          <p:spPr bwMode="auto">
            <a:xfrm rot="5400000">
              <a:off x="8614654" y="3226664"/>
              <a:ext cx="416767" cy="43572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1" name="Freeform 333"/>
            <p:cNvSpPr>
              <a:spLocks/>
            </p:cNvSpPr>
            <p:nvPr/>
          </p:nvSpPr>
          <p:spPr bwMode="auto">
            <a:xfrm rot="10800000">
              <a:off x="8592640" y="2935420"/>
              <a:ext cx="181453" cy="859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2" name="Freeform 334"/>
            <p:cNvSpPr>
              <a:spLocks/>
            </p:cNvSpPr>
            <p:nvPr/>
          </p:nvSpPr>
          <p:spPr bwMode="auto">
            <a:xfrm flipV="1">
              <a:off x="8600996" y="3226761"/>
              <a:ext cx="181453" cy="859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3" name="Freeform 335"/>
            <p:cNvSpPr>
              <a:spLocks/>
            </p:cNvSpPr>
            <p:nvPr/>
          </p:nvSpPr>
          <p:spPr bwMode="auto">
            <a:xfrm rot="10800000">
              <a:off x="8592640" y="3579334"/>
              <a:ext cx="181453" cy="859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4" name="Freeform 336"/>
            <p:cNvSpPr>
              <a:spLocks/>
            </p:cNvSpPr>
            <p:nvPr/>
          </p:nvSpPr>
          <p:spPr bwMode="auto">
            <a:xfrm flipV="1">
              <a:off x="8600996" y="3858824"/>
              <a:ext cx="181453" cy="859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5" name="Text Box 339"/>
            <p:cNvSpPr txBox="1">
              <a:spLocks noChangeArrowheads="1"/>
            </p:cNvSpPr>
            <p:nvPr/>
          </p:nvSpPr>
          <p:spPr bwMode="auto">
            <a:xfrm>
              <a:off x="8218992" y="3299843"/>
              <a:ext cx="445350" cy="27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4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127</a:t>
              </a:r>
            </a:p>
          </p:txBody>
        </p:sp>
        <p:sp>
          <p:nvSpPr>
            <p:cNvPr id="96" name="Text Box 340"/>
            <p:cNvSpPr txBox="1">
              <a:spLocks noChangeArrowheads="1"/>
            </p:cNvSpPr>
            <p:nvPr/>
          </p:nvSpPr>
          <p:spPr bwMode="auto">
            <a:xfrm>
              <a:off x="8239286" y="2687532"/>
              <a:ext cx="445350" cy="27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4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125</a:t>
              </a:r>
            </a:p>
          </p:txBody>
        </p:sp>
        <p:sp>
          <p:nvSpPr>
            <p:cNvPr id="97" name="Text Box 341"/>
            <p:cNvSpPr txBox="1">
              <a:spLocks noChangeArrowheads="1"/>
            </p:cNvSpPr>
            <p:nvPr/>
          </p:nvSpPr>
          <p:spPr bwMode="auto">
            <a:xfrm>
              <a:off x="8985390" y="3093435"/>
              <a:ext cx="445350" cy="27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4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123</a:t>
              </a:r>
            </a:p>
          </p:txBody>
        </p:sp>
        <p:sp>
          <p:nvSpPr>
            <p:cNvPr id="98" name="Line 342"/>
            <p:cNvSpPr>
              <a:spLocks noChangeShapeType="1"/>
            </p:cNvSpPr>
            <p:nvPr/>
          </p:nvSpPr>
          <p:spPr bwMode="auto">
            <a:xfrm flipH="1">
              <a:off x="8404025" y="2867276"/>
              <a:ext cx="63269" cy="1135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9" name="Line 343"/>
            <p:cNvSpPr>
              <a:spLocks noChangeShapeType="1"/>
            </p:cNvSpPr>
            <p:nvPr/>
          </p:nvSpPr>
          <p:spPr bwMode="auto">
            <a:xfrm flipH="1">
              <a:off x="9049852" y="3252439"/>
              <a:ext cx="52525" cy="69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100" name="Text Box 338"/>
            <p:cNvSpPr txBox="1">
              <a:spLocks noChangeArrowheads="1"/>
            </p:cNvSpPr>
            <p:nvPr/>
          </p:nvSpPr>
          <p:spPr bwMode="auto">
            <a:xfrm>
              <a:off x="8929442" y="3860477"/>
              <a:ext cx="418736" cy="27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</a:t>
              </a:r>
            </a:p>
          </p:txBody>
        </p:sp>
        <p:sp>
          <p:nvSpPr>
            <p:cNvPr id="101" name="Freeform 335"/>
            <p:cNvSpPr>
              <a:spLocks/>
            </p:cNvSpPr>
            <p:nvPr/>
          </p:nvSpPr>
          <p:spPr bwMode="auto">
            <a:xfrm rot="10800000">
              <a:off x="8809872" y="3852445"/>
              <a:ext cx="181453" cy="859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102" name="Text Box 341"/>
            <p:cNvSpPr txBox="1">
              <a:spLocks noChangeArrowheads="1"/>
            </p:cNvSpPr>
            <p:nvPr/>
          </p:nvSpPr>
          <p:spPr bwMode="auto">
            <a:xfrm>
              <a:off x="8822894" y="3689185"/>
              <a:ext cx="445350" cy="27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153</a:t>
              </a:r>
            </a:p>
          </p:txBody>
        </p:sp>
        <p:sp>
          <p:nvSpPr>
            <p:cNvPr id="103" name="Rectangle 374"/>
            <p:cNvSpPr>
              <a:spLocks noChangeArrowheads="1"/>
            </p:cNvSpPr>
            <p:nvPr/>
          </p:nvSpPr>
          <p:spPr bwMode="auto">
            <a:xfrm flipH="1">
              <a:off x="10350357" y="2188732"/>
              <a:ext cx="108248" cy="19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de-DE" sz="1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H="1">
              <a:off x="10210450" y="1787062"/>
              <a:ext cx="347901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10463732" y="2050035"/>
              <a:ext cx="233042" cy="18408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0558713" y="1787062"/>
              <a:ext cx="138062" cy="26297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10527052" y="1839657"/>
              <a:ext cx="116521" cy="21037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10083809" y="2050035"/>
              <a:ext cx="233042" cy="18408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0072389" y="1787062"/>
              <a:ext cx="138062" cy="26297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10115469" y="1839656"/>
              <a:ext cx="116521" cy="21037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0705593" y="2050035"/>
              <a:ext cx="233043" cy="18408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2" name="TextBox 111"/>
            <p:cNvSpPr txBox="1"/>
            <p:nvPr/>
          </p:nvSpPr>
          <p:spPr>
            <a:xfrm>
              <a:off x="10641476" y="1862775"/>
              <a:ext cx="485328" cy="2635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080" tIns="38080" rIns="38080" bIns="38080" numCol="1" spcCol="38100" rtlCol="0" anchor="ctr">
              <a:spAutoFit/>
            </a:bodyPr>
            <a:lstStyle/>
            <a:p>
              <a:pPr algn="ctr" defTabSz="584200" hangingPunct="0"/>
              <a:r>
                <a:rPr lang="de-DE" sz="1400" dirty="0">
                  <a:solidFill>
                    <a:schemeClr val="accent6"/>
                  </a:solidFill>
                  <a:latin typeface="Arial" panose="020B0604020202020204" pitchFamily="34" charset="0"/>
                  <a:ea typeface="Helvetica Light"/>
                  <a:cs typeface="Arial" panose="020B0604020202020204" pitchFamily="34" charset="0"/>
                  <a:sym typeface="Helvetica Light"/>
                </a:rPr>
                <a:t>153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618171" y="1935541"/>
              <a:ext cx="482887" cy="2635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080" tIns="38080" rIns="38080" bIns="38080" numCol="1" spcCol="38100" rtlCol="0" anchor="ctr">
              <a:spAutoFit/>
            </a:bodyPr>
            <a:lstStyle/>
            <a:p>
              <a:pPr algn="ctr" defTabSz="584200" hangingPunct="0"/>
              <a:r>
                <a:rPr lang="de-DE" sz="1400" dirty="0">
                  <a:solidFill>
                    <a:schemeClr val="accent6"/>
                  </a:solidFill>
                  <a:latin typeface="Arial" panose="020B0604020202020204" pitchFamily="34" charset="0"/>
                  <a:ea typeface="Helvetica Light"/>
                  <a:cs typeface="Arial" panose="020B0604020202020204" pitchFamily="34" charset="0"/>
                  <a:sym typeface="Helvetica Light"/>
                </a:rPr>
                <a:t>142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0380770" y="1558285"/>
              <a:ext cx="648071" cy="2635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080" tIns="38080" rIns="38080" bIns="38080" numCol="1" spcCol="38100" rtlCol="0" anchor="ctr">
              <a:spAutoFit/>
            </a:bodyPr>
            <a:lstStyle/>
            <a:p>
              <a:pPr algn="ctr" defTabSz="584200" hangingPunct="0"/>
              <a:r>
                <a:rPr lang="de-DE" sz="1400" dirty="0">
                  <a:solidFill>
                    <a:schemeClr val="accent6"/>
                  </a:solidFill>
                  <a:latin typeface="Arial" panose="020B0604020202020204" pitchFamily="34" charset="0"/>
                  <a:ea typeface="Helvetica Light"/>
                  <a:cs typeface="Arial" panose="020B0604020202020204" pitchFamily="34" charset="0"/>
                  <a:sym typeface="Helvetica Light"/>
                </a:rPr>
                <a:t>107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837616" y="1580567"/>
              <a:ext cx="498044" cy="2635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080" tIns="38080" rIns="38080" bIns="38080" numCol="1" spcCol="38100" rtlCol="0" anchor="ctr">
              <a:spAutoFit/>
            </a:bodyPr>
            <a:lstStyle/>
            <a:p>
              <a:pPr algn="ctr" defTabSz="584200" hangingPunct="0"/>
              <a:r>
                <a:rPr lang="de-DE" sz="1400" dirty="0">
                  <a:solidFill>
                    <a:schemeClr val="accent6"/>
                  </a:solidFill>
                  <a:latin typeface="Arial" panose="020B0604020202020204" pitchFamily="34" charset="0"/>
                  <a:ea typeface="Helvetica Light"/>
                  <a:cs typeface="Arial" panose="020B0604020202020204" pitchFamily="34" charset="0"/>
                  <a:sym typeface="Helvetica Light"/>
                </a:rPr>
                <a:t>111</a:t>
              </a:r>
            </a:p>
          </p:txBody>
        </p:sp>
        <p:sp>
          <p:nvSpPr>
            <p:cNvPr id="116" name="Text Box 3"/>
            <p:cNvSpPr txBox="1">
              <a:spLocks noChangeArrowheads="1"/>
            </p:cNvSpPr>
            <p:nvPr/>
          </p:nvSpPr>
          <p:spPr bwMode="auto">
            <a:xfrm>
              <a:off x="9926640" y="2421139"/>
              <a:ext cx="1079861" cy="277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55600" indent="-355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de-DE" altLang="en-US" sz="1400" i="1" dirty="0">
                  <a:solidFill>
                    <a:schemeClr val="accent6"/>
                  </a:solidFill>
                </a:rPr>
                <a:t>Furan-type</a:t>
              </a:r>
            </a:p>
          </p:txBody>
        </p:sp>
        <p:sp>
          <p:nvSpPr>
            <p:cNvPr id="65" name="Freeform 155"/>
            <p:cNvSpPr>
              <a:spLocks/>
            </p:cNvSpPr>
            <p:nvPr/>
          </p:nvSpPr>
          <p:spPr bwMode="auto">
            <a:xfrm>
              <a:off x="8201432" y="2025079"/>
              <a:ext cx="185396" cy="69582"/>
            </a:xfrm>
            <a:custGeom>
              <a:avLst/>
              <a:gdLst>
                <a:gd name="T0" fmla="*/ 229 w 98"/>
                <a:gd name="T1" fmla="*/ 0 h 32"/>
                <a:gd name="T2" fmla="*/ 0 w 98"/>
                <a:gd name="T3" fmla="*/ 142 h 32"/>
                <a:gd name="T4" fmla="*/ 0 60000 65536"/>
                <a:gd name="T5" fmla="*/ 0 60000 65536"/>
                <a:gd name="T6" fmla="*/ 0 w 98"/>
                <a:gd name="T7" fmla="*/ 0 h 32"/>
                <a:gd name="T8" fmla="*/ 98 w 9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8" h="32">
                  <a:moveTo>
                    <a:pt x="98" y="0"/>
                  </a:moveTo>
                  <a:lnTo>
                    <a:pt x="0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AutoShape 156"/>
            <p:cNvSpPr>
              <a:spLocks noChangeArrowheads="1"/>
            </p:cNvSpPr>
            <p:nvPr/>
          </p:nvSpPr>
          <p:spPr bwMode="auto">
            <a:xfrm rot="5400000" flipH="1">
              <a:off x="7717167" y="2002182"/>
              <a:ext cx="509141" cy="444622"/>
            </a:xfrm>
            <a:prstGeom prst="hexagon">
              <a:avLst>
                <a:gd name="adj" fmla="val 2767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157"/>
            <p:cNvSpPr>
              <a:spLocks/>
            </p:cNvSpPr>
            <p:nvPr/>
          </p:nvSpPr>
          <p:spPr bwMode="auto">
            <a:xfrm flipH="1">
              <a:off x="7975020" y="2339049"/>
              <a:ext cx="187037" cy="103525"/>
            </a:xfrm>
            <a:custGeom>
              <a:avLst/>
              <a:gdLst>
                <a:gd name="T0" fmla="*/ 0 w 147"/>
                <a:gd name="T1" fmla="*/ 0 h 84"/>
                <a:gd name="T2" fmla="*/ 32 w 147"/>
                <a:gd name="T3" fmla="*/ 12 h 84"/>
                <a:gd name="T4" fmla="*/ 0 60000 65536"/>
                <a:gd name="T5" fmla="*/ 0 60000 65536"/>
                <a:gd name="T6" fmla="*/ 0 w 147"/>
                <a:gd name="T7" fmla="*/ 0 h 84"/>
                <a:gd name="T8" fmla="*/ 147 w 14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158"/>
            <p:cNvSpPr>
              <a:spLocks/>
            </p:cNvSpPr>
            <p:nvPr/>
          </p:nvSpPr>
          <p:spPr bwMode="auto">
            <a:xfrm rot="10800000" flipH="1" flipV="1">
              <a:off x="7975020" y="2009806"/>
              <a:ext cx="187037" cy="103525"/>
            </a:xfrm>
            <a:custGeom>
              <a:avLst/>
              <a:gdLst>
                <a:gd name="T0" fmla="*/ 0 w 147"/>
                <a:gd name="T1" fmla="*/ 0 h 84"/>
                <a:gd name="T2" fmla="*/ 32 w 147"/>
                <a:gd name="T3" fmla="*/ 12 h 84"/>
                <a:gd name="T4" fmla="*/ 0 60000 65536"/>
                <a:gd name="T5" fmla="*/ 0 60000 65536"/>
                <a:gd name="T6" fmla="*/ 0 w 147"/>
                <a:gd name="T7" fmla="*/ 0 h 84"/>
                <a:gd name="T8" fmla="*/ 147 w 14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159"/>
            <p:cNvSpPr>
              <a:spLocks/>
            </p:cNvSpPr>
            <p:nvPr/>
          </p:nvSpPr>
          <p:spPr bwMode="auto">
            <a:xfrm>
              <a:off x="7778140" y="2115028"/>
              <a:ext cx="3282" cy="217234"/>
            </a:xfrm>
            <a:custGeom>
              <a:avLst/>
              <a:gdLst>
                <a:gd name="T0" fmla="*/ 0 w 1"/>
                <a:gd name="T1" fmla="*/ 418 h 101"/>
                <a:gd name="T2" fmla="*/ 0 w 1"/>
                <a:gd name="T3" fmla="*/ 0 h 101"/>
                <a:gd name="T4" fmla="*/ 0 60000 65536"/>
                <a:gd name="T5" fmla="*/ 0 60000 65536"/>
                <a:gd name="T6" fmla="*/ 0 w 1"/>
                <a:gd name="T7" fmla="*/ 0 h 101"/>
                <a:gd name="T8" fmla="*/ 1 w 1"/>
                <a:gd name="T9" fmla="*/ 101 h 1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1">
                  <a:moveTo>
                    <a:pt x="0" y="101"/>
                  </a:moveTo>
                  <a:lnTo>
                    <a:pt x="0" y="0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AutoShape 161"/>
            <p:cNvSpPr>
              <a:spLocks noChangeArrowheads="1"/>
            </p:cNvSpPr>
            <p:nvPr/>
          </p:nvSpPr>
          <p:spPr bwMode="auto">
            <a:xfrm rot="5400000" flipH="1">
              <a:off x="8353939" y="1676556"/>
              <a:ext cx="509141" cy="444622"/>
            </a:xfrm>
            <a:prstGeom prst="hexagon">
              <a:avLst>
                <a:gd name="adj" fmla="val 2889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162"/>
            <p:cNvSpPr>
              <a:spLocks/>
            </p:cNvSpPr>
            <p:nvPr/>
          </p:nvSpPr>
          <p:spPr bwMode="auto">
            <a:xfrm flipH="1">
              <a:off x="8614807" y="2013049"/>
              <a:ext cx="185154" cy="1048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  <a:gd name="T4" fmla="*/ 0 60000 65536"/>
                <a:gd name="T5" fmla="*/ 0 60000 65536"/>
                <a:gd name="T6" fmla="*/ 0 w 147"/>
                <a:gd name="T7" fmla="*/ 0 h 84"/>
                <a:gd name="T8" fmla="*/ 147 w 14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163"/>
            <p:cNvSpPr>
              <a:spLocks/>
            </p:cNvSpPr>
            <p:nvPr/>
          </p:nvSpPr>
          <p:spPr bwMode="auto">
            <a:xfrm rot="10800000" flipH="1" flipV="1">
              <a:off x="8613547" y="1678614"/>
              <a:ext cx="185154" cy="1048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  <a:gd name="T4" fmla="*/ 0 60000 65536"/>
                <a:gd name="T5" fmla="*/ 0 60000 65536"/>
                <a:gd name="T6" fmla="*/ 0 w 147"/>
                <a:gd name="T7" fmla="*/ 0 h 84"/>
                <a:gd name="T8" fmla="*/ 147 w 14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164"/>
            <p:cNvSpPr>
              <a:spLocks/>
            </p:cNvSpPr>
            <p:nvPr/>
          </p:nvSpPr>
          <p:spPr bwMode="auto">
            <a:xfrm>
              <a:off x="8414719" y="1792572"/>
              <a:ext cx="1641" cy="210445"/>
            </a:xfrm>
            <a:custGeom>
              <a:avLst/>
              <a:gdLst>
                <a:gd name="T0" fmla="*/ 0 w 1"/>
                <a:gd name="T1" fmla="*/ 404 h 98"/>
                <a:gd name="T2" fmla="*/ 0 w 1"/>
                <a:gd name="T3" fmla="*/ 0 h 98"/>
                <a:gd name="T4" fmla="*/ 0 60000 65536"/>
                <a:gd name="T5" fmla="*/ 0 60000 65536"/>
                <a:gd name="T6" fmla="*/ 0 w 1"/>
                <a:gd name="T7" fmla="*/ 0 h 98"/>
                <a:gd name="T8" fmla="*/ 1 w 1"/>
                <a:gd name="T9" fmla="*/ 98 h 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8">
                  <a:moveTo>
                    <a:pt x="0" y="98"/>
                  </a:moveTo>
                  <a:lnTo>
                    <a:pt x="0" y="0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 Box 168"/>
            <p:cNvSpPr txBox="1">
              <a:spLocks noChangeArrowheads="1"/>
            </p:cNvSpPr>
            <p:nvPr/>
          </p:nvSpPr>
          <p:spPr bwMode="auto">
            <a:xfrm>
              <a:off x="7888708" y="2133533"/>
              <a:ext cx="235096" cy="1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141</a:t>
              </a:r>
            </a:p>
          </p:txBody>
        </p:sp>
        <p:sp>
          <p:nvSpPr>
            <p:cNvPr id="75" name="Text Box 168"/>
            <p:cNvSpPr txBox="1">
              <a:spLocks noChangeArrowheads="1"/>
            </p:cNvSpPr>
            <p:nvPr/>
          </p:nvSpPr>
          <p:spPr bwMode="auto">
            <a:xfrm>
              <a:off x="7888708" y="1794960"/>
              <a:ext cx="235096" cy="1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127</a:t>
              </a:r>
            </a:p>
          </p:txBody>
        </p:sp>
        <p:sp>
          <p:nvSpPr>
            <p:cNvPr id="76" name="Text Box 168"/>
            <p:cNvSpPr txBox="1">
              <a:spLocks noChangeArrowheads="1"/>
            </p:cNvSpPr>
            <p:nvPr/>
          </p:nvSpPr>
          <p:spPr bwMode="auto">
            <a:xfrm>
              <a:off x="7558748" y="1883694"/>
              <a:ext cx="235096" cy="1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128</a:t>
              </a:r>
            </a:p>
          </p:txBody>
        </p:sp>
        <p:sp>
          <p:nvSpPr>
            <p:cNvPr id="77" name="Text Box 168"/>
            <p:cNvSpPr txBox="1">
              <a:spLocks noChangeArrowheads="1"/>
            </p:cNvSpPr>
            <p:nvPr/>
          </p:nvSpPr>
          <p:spPr bwMode="auto">
            <a:xfrm>
              <a:off x="7618061" y="2421258"/>
              <a:ext cx="235096" cy="1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127</a:t>
              </a:r>
            </a:p>
          </p:txBody>
        </p:sp>
        <p:sp>
          <p:nvSpPr>
            <p:cNvPr id="78" name="Text Box 3"/>
            <p:cNvSpPr txBox="1">
              <a:spLocks noChangeArrowheads="1"/>
            </p:cNvSpPr>
            <p:nvPr/>
          </p:nvSpPr>
          <p:spPr bwMode="auto">
            <a:xfrm>
              <a:off x="8264766" y="2262096"/>
              <a:ext cx="940035" cy="24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55600" indent="-355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de-DE" altLang="en-US" sz="1200" dirty="0">
                  <a:solidFill>
                    <a:schemeClr val="accent6"/>
                  </a:solidFill>
                </a:rPr>
                <a:t>Biphenyl</a:t>
              </a:r>
              <a:endParaRPr lang="de-DE" altLang="en-US" sz="1200" i="1" dirty="0">
                <a:solidFill>
                  <a:schemeClr val="accent6"/>
                </a:solidFill>
              </a:endParaRPr>
            </a:p>
          </p:txBody>
        </p:sp>
        <p:sp>
          <p:nvSpPr>
            <p:cNvPr id="117" name="Text Box 338"/>
            <p:cNvSpPr txBox="1">
              <a:spLocks noChangeArrowheads="1"/>
            </p:cNvSpPr>
            <p:nvPr/>
          </p:nvSpPr>
          <p:spPr bwMode="auto">
            <a:xfrm>
              <a:off x="8851070" y="1536915"/>
              <a:ext cx="596167" cy="249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COOH</a:t>
              </a:r>
            </a:p>
          </p:txBody>
        </p:sp>
        <p:cxnSp>
          <p:nvCxnSpPr>
            <p:cNvPr id="118" name="Straight Connector 117"/>
            <p:cNvCxnSpPr>
              <a:endCxn id="70" idx="5"/>
            </p:cNvCxnSpPr>
            <p:nvPr/>
          </p:nvCxnSpPr>
          <p:spPr>
            <a:xfrm flipH="1">
              <a:off x="8830820" y="1731025"/>
              <a:ext cx="92557" cy="34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/>
          </p:nvSpPr>
          <p:spPr>
            <a:xfrm>
              <a:off x="8768790" y="1378346"/>
              <a:ext cx="405429" cy="249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de-DE" sz="12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165</a:t>
              </a:r>
            </a:p>
          </p:txBody>
        </p:sp>
      </p:grpSp>
      <p:sp>
        <p:nvSpPr>
          <p:cNvPr id="128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1Hroh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in Ch400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519" y="1015785"/>
            <a:ext cx="106647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None or only weak but </a:t>
            </a:r>
            <a:r>
              <a:rPr lang="en-US" sz="2000" u="sng" dirty="0" smtClean="0">
                <a:solidFill>
                  <a:srgbClr val="C00000"/>
                </a:solidFill>
              </a:rPr>
              <a:t>positive </a:t>
            </a:r>
            <a:r>
              <a:rPr lang="en-US" sz="2000" dirty="0" smtClean="0">
                <a:solidFill>
                  <a:srgbClr val="C00000"/>
                </a:solidFill>
              </a:rPr>
              <a:t>correlations between 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n-US" sz="2000" dirty="0" err="1" smtClean="0">
                <a:solidFill>
                  <a:srgbClr val="C0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e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Decrease of domain mobility after Cu</a:t>
            </a:r>
            <a:r>
              <a:rPr lang="en-US" sz="2000" baseline="30000" dirty="0" smtClean="0">
                <a:solidFill>
                  <a:srgbClr val="002060"/>
                </a:solidFill>
              </a:rPr>
              <a:t>2+</a:t>
            </a:r>
            <a:r>
              <a:rPr lang="en-US" sz="2000" dirty="0" smtClean="0">
                <a:solidFill>
                  <a:srgbClr val="002060"/>
                </a:solidFill>
              </a:rPr>
              <a:t> Adsorption overcomes shortening due to </a:t>
            </a:r>
            <a:r>
              <a:rPr lang="en-US" sz="2000" dirty="0" err="1" smtClean="0">
                <a:solidFill>
                  <a:srgbClr val="002060"/>
                </a:solidFill>
              </a:rPr>
              <a:t>paramagentic</a:t>
            </a:r>
            <a:r>
              <a:rPr lang="en-US" sz="2000" dirty="0" smtClean="0">
                <a:solidFill>
                  <a:srgbClr val="002060"/>
                </a:solidFill>
              </a:rPr>
              <a:t> interaction?</a:t>
            </a:r>
          </a:p>
          <a:p>
            <a:pPr lvl="1"/>
            <a:endParaRPr lang="en-US" sz="2000" dirty="0" smtClean="0">
              <a:solidFill>
                <a:srgbClr val="002060"/>
              </a:solidFill>
            </a:endParaRPr>
          </a:p>
          <a:p>
            <a:pPr marL="3556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Aromatic C and alkyl C show pools with fast and slow 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(no spin diffusion among them, thus no interactions)</a:t>
            </a:r>
          </a:p>
          <a:p>
            <a:pPr marL="808038" lvl="1" indent="-3556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Domains with small and large molecules: Distance: &gt; 7.5 nm 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marL="12700" lvl="1"/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marL="3556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Carboxyl C and O-alkyl C is only present in the slow fraction with higher molecular weight</a:t>
            </a:r>
          </a:p>
          <a:p>
            <a:pPr marL="808038" lvl="1" indent="-3556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Located mostly in ether and ester bonds. This makes them unlikely to serve as cation-adsorption site</a:t>
            </a:r>
          </a:p>
          <a:p>
            <a:pPr marL="3556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3556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is comparable for all peaks within one domain</a:t>
            </a:r>
          </a:p>
          <a:p>
            <a:pPr marL="895350" lvl="1" indent="-442913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Efficient spin </a:t>
            </a:r>
            <a:r>
              <a:rPr lang="en-US" sz="2000" baseline="30000" dirty="0" smtClean="0">
                <a:solidFill>
                  <a:schemeClr val="accent6"/>
                </a:solidFill>
              </a:rPr>
              <a:t>1</a:t>
            </a:r>
            <a:r>
              <a:rPr lang="en-US" sz="2000" dirty="0" smtClean="0">
                <a:solidFill>
                  <a:schemeClr val="accent6"/>
                </a:solidFill>
              </a:rPr>
              <a:t>H spin diffusion does not allow the identification of a specific adsorption site</a:t>
            </a:r>
          </a:p>
          <a:p>
            <a:pPr marL="895350" lvl="1" indent="-442913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Comparable results for Pe500 </a:t>
            </a:r>
            <a:endParaRPr lang="en-US" sz="2000" dirty="0" smtClean="0">
              <a:solidFill>
                <a:schemeClr val="accent6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1Hroh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- conclusions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6463" y="1191843"/>
            <a:ext cx="41131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Ac450 &gt;&gt; 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Ch400 = 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Pe500: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Remaining crystalline cellulose-like units in Ac450</a:t>
            </a:r>
          </a:p>
          <a:p>
            <a:pPr lvl="1"/>
            <a:endParaRPr lang="en-US" sz="2000" dirty="0" smtClean="0">
              <a:solidFill>
                <a:srgbClr val="00206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Carboxyl, O-alkyl and alkyl show two domains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Presence of amorphous units (short T</a:t>
            </a:r>
            <a:r>
              <a:rPr lang="en-US" sz="2000" baseline="-25000" dirty="0" smtClean="0">
                <a:solidFill>
                  <a:schemeClr val="accent6"/>
                </a:solidFill>
              </a:rPr>
              <a:t>1Hroh</a:t>
            </a:r>
            <a:r>
              <a:rPr lang="en-US" sz="2000" dirty="0" smtClean="0">
                <a:solidFill>
                  <a:schemeClr val="accent6"/>
                </a:solidFill>
              </a:rPr>
              <a:t>)</a:t>
            </a:r>
          </a:p>
          <a:p>
            <a:pPr lvl="1"/>
            <a:endParaRPr lang="en-US" sz="2000" dirty="0" smtClean="0">
              <a:solidFill>
                <a:schemeClr val="accent6"/>
              </a:solidFill>
            </a:endParaRPr>
          </a:p>
          <a:p>
            <a:pPr marL="3556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short (carboxyl, alkyl) increases with </a:t>
            </a:r>
            <a:r>
              <a:rPr lang="en-US" sz="2000" dirty="0" err="1" smtClean="0">
                <a:solidFill>
                  <a:srgbClr val="C0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e</a:t>
            </a:r>
            <a:endParaRPr lang="en-US" sz="2000" baseline="-250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“Stabilization“ of amorphous domains?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6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</a:t>
            </a:r>
            <a:r>
              <a:rPr lang="en-US" sz="2000" baseline="-25000" dirty="0">
                <a:solidFill>
                  <a:srgbClr val="C00000"/>
                </a:solidFill>
              </a:rPr>
              <a:t>1Hroh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versus </a:t>
            </a:r>
            <a:r>
              <a:rPr lang="en-US" sz="2000" dirty="0" err="1" smtClean="0">
                <a:solidFill>
                  <a:srgbClr val="C0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e</a:t>
            </a:r>
            <a:r>
              <a:rPr lang="en-US" sz="2000" dirty="0" smtClean="0">
                <a:solidFill>
                  <a:srgbClr val="C00000"/>
                </a:solidFill>
              </a:rPr>
              <a:t> of </a:t>
            </a:r>
            <a:r>
              <a:rPr lang="en-US" sz="2000" dirty="0">
                <a:solidFill>
                  <a:srgbClr val="C00000"/>
                </a:solidFill>
              </a:rPr>
              <a:t>a</a:t>
            </a:r>
            <a:r>
              <a:rPr lang="en-US" sz="2000" dirty="0" smtClean="0">
                <a:solidFill>
                  <a:srgbClr val="C00000"/>
                </a:solidFill>
              </a:rPr>
              <a:t>romatic C shows no correlation</a:t>
            </a:r>
            <a:endParaRPr lang="en-US" sz="2000" baseline="-25000" dirty="0">
              <a:solidFill>
                <a:srgbClr val="C00000"/>
              </a:solidFill>
            </a:endParaRPr>
          </a:p>
          <a:p>
            <a:pPr lvl="1"/>
            <a:endParaRPr lang="en-US" sz="2000" dirty="0" smtClean="0">
              <a:solidFill>
                <a:schemeClr val="accent6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1Hroh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– Ac450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039005"/>
              </p:ext>
            </p:extLst>
          </p:nvPr>
        </p:nvGraphicFramePr>
        <p:xfrm>
          <a:off x="100397" y="1095858"/>
          <a:ext cx="38267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173080"/>
              </p:ext>
            </p:extLst>
          </p:nvPr>
        </p:nvGraphicFramePr>
        <p:xfrm>
          <a:off x="100397" y="3919537"/>
          <a:ext cx="35762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629518"/>
              </p:ext>
            </p:extLst>
          </p:nvPr>
        </p:nvGraphicFramePr>
        <p:xfrm>
          <a:off x="3859530" y="3995116"/>
          <a:ext cx="36864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054587"/>
              </p:ext>
            </p:extLst>
          </p:nvPr>
        </p:nvGraphicFramePr>
        <p:xfrm>
          <a:off x="3810000" y="1191843"/>
          <a:ext cx="3736006" cy="264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2 Imagen" descr="C:\Users\Elena Fernández Boy\Dropbox\Regina León\RESULTADOS\MICROSCOPÍA\29.06.2016\ACf 2d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saturation sat="245000"/>
                    </a14:imgEffect>
                    <a14:imgEffect>
                      <a14:brightnessContrast bright="-7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08" y="3065293"/>
            <a:ext cx="3536606" cy="258843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60000"/>
              </a:srgbClr>
            </a:outerShdw>
          </a:effectLst>
          <a:scene3d>
            <a:camera prst="perspectiveFront" fov="2700000">
              <a:rot lat="18854428" lon="19384341" rev="2615981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5" y="996238"/>
            <a:ext cx="2461317" cy="184598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6" name="CuadroTexto 5"/>
          <p:cNvSpPr txBox="1"/>
          <p:nvPr/>
        </p:nvSpPr>
        <p:spPr>
          <a:xfrm>
            <a:off x="8963025" y="2956688"/>
            <a:ext cx="612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7 Flecha curvada hacia abajo"/>
          <p:cNvSpPr/>
          <p:nvPr/>
        </p:nvSpPr>
        <p:spPr>
          <a:xfrm rot="7763737">
            <a:off x="9068279" y="3141545"/>
            <a:ext cx="2202237" cy="8673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Summary: Reasoning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77" y="5016041"/>
            <a:ext cx="6347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Revealing relationship between chemical composition and adsorption efficiency</a:t>
            </a:r>
          </a:p>
          <a:p>
            <a:pPr marL="265113"/>
            <a:r>
              <a:rPr lang="en-US" sz="2000" dirty="0" smtClean="0"/>
              <a:t>Using </a:t>
            </a:r>
            <a:r>
              <a:rPr lang="en-US" sz="2000" dirty="0" err="1" smtClean="0"/>
              <a:t>pyrochars</a:t>
            </a:r>
            <a:r>
              <a:rPr lang="en-US" sz="2000" dirty="0" smtClean="0"/>
              <a:t> with different aromaticity and chemical composition may contribute to a better understanding of the adsorption mechanism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9747" y="3641324"/>
            <a:ext cx="6413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NMR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Relaxometry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on 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- doted </a:t>
            </a:r>
            <a:r>
              <a:rPr lang="en-US" sz="2000" dirty="0" err="1" smtClean="0"/>
              <a:t>pyrochars</a:t>
            </a:r>
            <a:r>
              <a:rPr lang="en-US" sz="2000" dirty="0" smtClean="0"/>
              <a:t> allows the determination of C-groups involved in the adsorption of cations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9747" y="1215471"/>
            <a:ext cx="74272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Biochar adsorbs cations: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 smtClean="0"/>
              <a:t>use as filter for heavy metals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 smtClean="0"/>
              <a:t>soil amendment with nutrients storage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As a paramagnetic Ion, Cu</a:t>
            </a:r>
            <a:r>
              <a:rPr lang="en-US" sz="2000" b="1" i="1" baseline="30000" dirty="0" smtClean="0">
                <a:solidFill>
                  <a:srgbClr val="C00000"/>
                </a:solidFill>
              </a:rPr>
              <a:t>2+</a:t>
            </a:r>
            <a:r>
              <a:rPr lang="en-US" sz="2000" b="1" i="1" dirty="0" smtClean="0">
                <a:solidFill>
                  <a:srgbClr val="C00000"/>
                </a:solidFill>
              </a:rPr>
              <a:t> shortens the Spin-Lattice Relaxation time (T</a:t>
            </a:r>
            <a:r>
              <a:rPr lang="en-US" sz="2000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b="1" i="1" dirty="0" smtClean="0">
                <a:solidFill>
                  <a:srgbClr val="C00000"/>
                </a:solidFill>
              </a:rPr>
              <a:t>) </a:t>
            </a:r>
            <a:r>
              <a:rPr lang="en-US" sz="2000" dirty="0" smtClean="0"/>
              <a:t>of the 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 and its 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H to which it is adsorbed.</a:t>
            </a:r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2098" y="4072193"/>
            <a:ext cx="10861098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For all C-groups the </a:t>
            </a:r>
            <a:r>
              <a:rPr lang="en-US" sz="2000" dirty="0" smtClean="0"/>
              <a:t>“one-pool”–fit works best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</a:t>
            </a:r>
            <a:r>
              <a:rPr lang="en-US" sz="2000" baseline="-25000" dirty="0" smtClean="0"/>
              <a:t>1H</a:t>
            </a:r>
            <a:r>
              <a:rPr lang="en-US" sz="2000" dirty="0" smtClean="0"/>
              <a:t> O/N-alkyl (ether, N-alkyl; 90 – 45 ppm) &gt; T</a:t>
            </a:r>
            <a:r>
              <a:rPr lang="en-US" sz="2000" baseline="-25000" dirty="0" smtClean="0"/>
              <a:t>1H</a:t>
            </a:r>
            <a:r>
              <a:rPr lang="en-US" sz="2000" dirty="0" smtClean="0"/>
              <a:t> aromatic C (160-100 ppm)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</a:t>
            </a:r>
            <a:r>
              <a:rPr lang="en-US" sz="2000" baseline="-25000" dirty="0" smtClean="0"/>
              <a:t>1H</a:t>
            </a:r>
            <a:r>
              <a:rPr lang="en-US" sz="2000" dirty="0" smtClean="0"/>
              <a:t> of all C-groups are affected by 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</a:t>
            </a:r>
            <a:r>
              <a:rPr lang="de-DE" sz="20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Minimum T</a:t>
            </a:r>
            <a:r>
              <a:rPr lang="de-DE" sz="2000" baseline="-25000" dirty="0" smtClean="0"/>
              <a:t>1H</a:t>
            </a:r>
            <a:r>
              <a:rPr lang="de-DE" sz="2000" dirty="0" smtClean="0"/>
              <a:t>: aromatic C (20-30 ms) &lt;  O/N-alkyl C (50 – 60 ms)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		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	</a:t>
            </a:r>
            <a:r>
              <a:rPr lang="de-DE" sz="2000" b="1" i="1" dirty="0" smtClean="0">
                <a:solidFill>
                  <a:srgbClr val="C00000"/>
                </a:solidFill>
              </a:rPr>
              <a:t>→ aromatic C as the preferential adsorption site ?</a:t>
            </a:r>
            <a:endParaRPr lang="de-DE" sz="2000" b="1" i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baseline="-250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1H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– Ch400, Pe500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916280"/>
              </p:ext>
            </p:extLst>
          </p:nvPr>
        </p:nvGraphicFramePr>
        <p:xfrm>
          <a:off x="6163081" y="1159693"/>
          <a:ext cx="4851132" cy="295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187336"/>
              </p:ext>
            </p:extLst>
          </p:nvPr>
        </p:nvGraphicFramePr>
        <p:xfrm>
          <a:off x="760396" y="1202151"/>
          <a:ext cx="4683702" cy="287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1H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– Ac450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324311"/>
              </p:ext>
            </p:extLst>
          </p:nvPr>
        </p:nvGraphicFramePr>
        <p:xfrm>
          <a:off x="0" y="1040780"/>
          <a:ext cx="45322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514746"/>
              </p:ext>
            </p:extLst>
          </p:nvPr>
        </p:nvGraphicFramePr>
        <p:xfrm>
          <a:off x="3357680" y="1055688"/>
          <a:ext cx="32114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667742"/>
              </p:ext>
            </p:extLst>
          </p:nvPr>
        </p:nvGraphicFramePr>
        <p:xfrm>
          <a:off x="0" y="3852126"/>
          <a:ext cx="39040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372877"/>
              </p:ext>
            </p:extLst>
          </p:nvPr>
        </p:nvGraphicFramePr>
        <p:xfrm>
          <a:off x="3236179" y="3813796"/>
          <a:ext cx="33329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21259" y="1121930"/>
            <a:ext cx="469922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Without Cu</a:t>
            </a:r>
            <a:r>
              <a:rPr lang="de-DE" b="1" baseline="30000" dirty="0" smtClean="0">
                <a:solidFill>
                  <a:srgbClr val="C00000"/>
                </a:solidFill>
              </a:rPr>
              <a:t>2+</a:t>
            </a:r>
            <a:r>
              <a:rPr lang="de-DE" b="1" dirty="0" smtClean="0">
                <a:solidFill>
                  <a:srgbClr val="C00000"/>
                </a:solidFill>
              </a:rPr>
              <a:t>, there is only one </a:t>
            </a:r>
            <a:r>
              <a:rPr lang="en-US" b="1" dirty="0" smtClean="0">
                <a:solidFill>
                  <a:srgbClr val="C00000"/>
                </a:solidFill>
              </a:rPr>
              <a:t>“pool”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Cu</a:t>
            </a:r>
            <a:r>
              <a:rPr lang="en-US" b="1" baseline="30000" dirty="0" smtClean="0">
                <a:solidFill>
                  <a:srgbClr val="C00000"/>
                </a:solidFill>
              </a:rPr>
              <a:t>2+</a:t>
            </a:r>
            <a:r>
              <a:rPr lang="en-US" b="1" dirty="0" smtClean="0">
                <a:solidFill>
                  <a:srgbClr val="C00000"/>
                </a:solidFill>
              </a:rPr>
              <a:t> (4 mg g</a:t>
            </a:r>
            <a:r>
              <a:rPr lang="en-US" b="1" baseline="30000" dirty="0" smtClean="0">
                <a:solidFill>
                  <a:srgbClr val="C00000"/>
                </a:solidFill>
              </a:rPr>
              <a:t>-1</a:t>
            </a:r>
            <a:r>
              <a:rPr lang="en-US" b="1" dirty="0" smtClean="0">
                <a:solidFill>
                  <a:srgbClr val="C00000"/>
                </a:solidFill>
              </a:rPr>
              <a:t>) → 2 pools (T</a:t>
            </a:r>
            <a:r>
              <a:rPr lang="en-US" b="1" baseline="-25000" dirty="0" smtClean="0">
                <a:solidFill>
                  <a:srgbClr val="C00000"/>
                </a:solidFill>
              </a:rPr>
              <a:t>1H</a:t>
            </a:r>
            <a:r>
              <a:rPr lang="en-US" b="1" dirty="0" smtClean="0">
                <a:solidFill>
                  <a:srgbClr val="C00000"/>
                </a:solidFill>
              </a:rPr>
              <a:t> ≈ 50 </a:t>
            </a:r>
            <a:r>
              <a:rPr lang="en-US" b="1" dirty="0" err="1" smtClean="0">
                <a:solidFill>
                  <a:srgbClr val="C00000"/>
                </a:solidFill>
              </a:rPr>
              <a:t>ms</a:t>
            </a:r>
            <a:r>
              <a:rPr lang="en-US" b="1" dirty="0" smtClean="0">
                <a:solidFill>
                  <a:srgbClr val="C00000"/>
                </a:solidFill>
              </a:rPr>
              <a:t> → efficient spin diffusion &lt; 35 nm)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b="1" baseline="-25000" dirty="0" smtClean="0">
                <a:solidFill>
                  <a:srgbClr val="C00000"/>
                </a:solidFill>
              </a:rPr>
              <a:t>1H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slow stays almost constant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b="1" baseline="-25000" dirty="0" smtClean="0">
                <a:solidFill>
                  <a:srgbClr val="C00000"/>
                </a:solidFill>
              </a:rPr>
              <a:t>1H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fast decreases with </a:t>
            </a:r>
            <a:r>
              <a:rPr lang="en-US" b="1" dirty="0" err="1" smtClean="0">
                <a:solidFill>
                  <a:srgbClr val="C00000"/>
                </a:solidFill>
              </a:rPr>
              <a:t>Q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Minimum T</a:t>
            </a:r>
            <a:r>
              <a:rPr lang="en-US" b="1" baseline="-25000" dirty="0" smtClean="0">
                <a:solidFill>
                  <a:srgbClr val="C00000"/>
                </a:solidFill>
              </a:rPr>
              <a:t>1H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for all C groups: 30 </a:t>
            </a:r>
            <a:r>
              <a:rPr lang="en-US" b="1" dirty="0" err="1" smtClean="0">
                <a:solidFill>
                  <a:srgbClr val="C00000"/>
                </a:solidFill>
              </a:rPr>
              <a:t>ms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5" name="Down Arrow 14"/>
          <p:cNvSpPr/>
          <p:nvPr/>
        </p:nvSpPr>
        <p:spPr>
          <a:xfrm>
            <a:off x="8783759" y="3655612"/>
            <a:ext cx="291338" cy="467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6569134" y="4162745"/>
            <a:ext cx="5362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i="1" dirty="0" smtClean="0">
                <a:solidFill>
                  <a:schemeClr val="accent6"/>
                </a:solidFill>
              </a:rPr>
              <a:t>Cu</a:t>
            </a:r>
            <a:r>
              <a:rPr lang="de-DE" b="1" i="1" baseline="30000" dirty="0" smtClean="0">
                <a:solidFill>
                  <a:schemeClr val="accent6"/>
                </a:solidFill>
              </a:rPr>
              <a:t>2+</a:t>
            </a:r>
            <a:r>
              <a:rPr lang="de-DE" b="1" i="1" dirty="0" smtClean="0">
                <a:solidFill>
                  <a:schemeClr val="accent6"/>
                </a:solidFill>
              </a:rPr>
              <a:t> adsorbs only on certain surfaces (pores are to small for entrance of Cu</a:t>
            </a:r>
            <a:r>
              <a:rPr lang="de-DE" b="1" i="1" baseline="30000" dirty="0" smtClean="0">
                <a:solidFill>
                  <a:schemeClr val="accent6"/>
                </a:solidFill>
              </a:rPr>
              <a:t>2+</a:t>
            </a:r>
            <a:r>
              <a:rPr lang="de-DE" b="1" i="1" dirty="0" smtClean="0">
                <a:solidFill>
                  <a:schemeClr val="accent6"/>
                </a:solidFill>
              </a:rPr>
              <a:t>?)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i="1" baseline="30000" dirty="0" smtClean="0">
                <a:solidFill>
                  <a:schemeClr val="accent6"/>
                </a:solidFill>
              </a:rPr>
              <a:t>1</a:t>
            </a:r>
            <a:r>
              <a:rPr lang="de-DE" b="1" i="1" dirty="0" smtClean="0">
                <a:solidFill>
                  <a:schemeClr val="accent6"/>
                </a:solidFill>
              </a:rPr>
              <a:t>H spin diffusion affects only C in a radius  &lt; 35 nm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i="1" dirty="0" smtClean="0">
                <a:solidFill>
                  <a:schemeClr val="accent6"/>
                </a:solidFill>
              </a:rPr>
              <a:t>Core C </a:t>
            </a:r>
            <a:r>
              <a:rPr lang="de-DE" b="1" dirty="0" smtClean="0">
                <a:solidFill>
                  <a:schemeClr val="accent6"/>
                </a:solidFill>
              </a:rPr>
              <a:t>(</a:t>
            </a:r>
            <a:r>
              <a:rPr lang="en-US" b="1" dirty="0" smtClean="0">
                <a:solidFill>
                  <a:schemeClr val="accent6"/>
                </a:solidFill>
              </a:rPr>
              <a:t>T</a:t>
            </a:r>
            <a:r>
              <a:rPr lang="en-US" b="1" baseline="-25000" dirty="0" smtClean="0">
                <a:solidFill>
                  <a:schemeClr val="accent6"/>
                </a:solidFill>
              </a:rPr>
              <a:t>1H</a:t>
            </a:r>
            <a:r>
              <a:rPr lang="en-US" b="1" dirty="0" smtClean="0">
                <a:solidFill>
                  <a:schemeClr val="accent6"/>
                </a:solidFill>
              </a:rPr>
              <a:t>-slow)</a:t>
            </a:r>
            <a:r>
              <a:rPr lang="de-DE" b="1" dirty="0" smtClean="0">
                <a:solidFill>
                  <a:schemeClr val="accent6"/>
                </a:solidFill>
              </a:rPr>
              <a:t>  </a:t>
            </a:r>
            <a:r>
              <a:rPr lang="de-DE" b="1" i="1" dirty="0" smtClean="0">
                <a:solidFill>
                  <a:schemeClr val="accent6"/>
                </a:solidFill>
              </a:rPr>
              <a:t>with a distance &gt; 35 nm </a:t>
            </a:r>
          </a:p>
          <a:p>
            <a:pPr>
              <a:lnSpc>
                <a:spcPct val="150000"/>
              </a:lnSpc>
            </a:pPr>
            <a:r>
              <a:rPr lang="de-DE" b="1" i="1" dirty="0">
                <a:solidFill>
                  <a:schemeClr val="accent6"/>
                </a:solidFill>
              </a:rPr>
              <a:t> </a:t>
            </a:r>
            <a:r>
              <a:rPr lang="de-DE" b="1" i="1" dirty="0" smtClean="0">
                <a:solidFill>
                  <a:schemeClr val="accent6"/>
                </a:solidFill>
              </a:rPr>
              <a:t>    is not affected by Cu</a:t>
            </a:r>
            <a:r>
              <a:rPr lang="de-DE" b="1" i="1" baseline="30000" dirty="0" smtClean="0">
                <a:solidFill>
                  <a:schemeClr val="accent6"/>
                </a:solidFill>
              </a:rPr>
              <a:t>2+</a:t>
            </a:r>
            <a:r>
              <a:rPr lang="de-DE" b="1" i="1" dirty="0" smtClean="0">
                <a:solidFill>
                  <a:schemeClr val="accent6"/>
                </a:solidFill>
              </a:rPr>
              <a:t> adsorption</a:t>
            </a:r>
            <a:endParaRPr lang="de-DE" b="1" i="1" dirty="0">
              <a:solidFill>
                <a:schemeClr val="accent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-3999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1C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– 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ChCu400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2581" y="1325319"/>
            <a:ext cx="4699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Without Cu</a:t>
            </a:r>
            <a:r>
              <a:rPr lang="de-DE" b="1" baseline="30000" dirty="0" smtClean="0">
                <a:solidFill>
                  <a:srgbClr val="C00000"/>
                </a:solidFill>
              </a:rPr>
              <a:t>2+</a:t>
            </a:r>
            <a:r>
              <a:rPr lang="de-DE" b="1" dirty="0" smtClean="0">
                <a:solidFill>
                  <a:srgbClr val="C00000"/>
                </a:solidFill>
              </a:rPr>
              <a:t>, there is only one </a:t>
            </a:r>
            <a:r>
              <a:rPr lang="en-US" b="1" dirty="0" smtClean="0">
                <a:solidFill>
                  <a:srgbClr val="C00000"/>
                </a:solidFill>
              </a:rPr>
              <a:t>“pool”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Cu</a:t>
            </a:r>
            <a:r>
              <a:rPr lang="en-US" b="1" baseline="30000" dirty="0" smtClean="0">
                <a:solidFill>
                  <a:srgbClr val="C00000"/>
                </a:solidFill>
              </a:rPr>
              <a:t>2+</a:t>
            </a:r>
            <a:r>
              <a:rPr lang="en-US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</a:rPr>
              <a:t>4.8 </a:t>
            </a:r>
            <a:r>
              <a:rPr lang="en-US" b="1" dirty="0" smtClean="0">
                <a:solidFill>
                  <a:srgbClr val="C00000"/>
                </a:solidFill>
              </a:rPr>
              <a:t>mg g</a:t>
            </a:r>
            <a:r>
              <a:rPr lang="en-US" b="1" baseline="30000" dirty="0" smtClean="0">
                <a:solidFill>
                  <a:srgbClr val="C00000"/>
                </a:solidFill>
              </a:rPr>
              <a:t>-1</a:t>
            </a:r>
            <a:r>
              <a:rPr lang="en-US" b="1" dirty="0" smtClean="0">
                <a:solidFill>
                  <a:srgbClr val="C00000"/>
                </a:solidFill>
              </a:rPr>
              <a:t>) → 2 pools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All aromatic C are affected by Cu</a:t>
            </a:r>
            <a:r>
              <a:rPr lang="en-US" b="1" baseline="30000" dirty="0" smtClean="0">
                <a:solidFill>
                  <a:srgbClr val="C00000"/>
                </a:solidFill>
              </a:rPr>
              <a:t>2+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O-Alkyl C shows no evidence for adsorption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15" name="Down Arrow 14"/>
          <p:cNvSpPr/>
          <p:nvPr/>
        </p:nvSpPr>
        <p:spPr>
          <a:xfrm>
            <a:off x="9038940" y="4967080"/>
            <a:ext cx="291338" cy="467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7566469" y="3649246"/>
            <a:ext cx="443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i="1" dirty="0" smtClean="0">
                <a:solidFill>
                  <a:schemeClr val="accent6"/>
                </a:solidFill>
              </a:rPr>
              <a:t>NO evidence for C with preferential sorption</a:t>
            </a:r>
            <a:endParaRPr lang="de-DE" b="1" i="1" dirty="0" smtClean="0">
              <a:solidFill>
                <a:schemeClr val="accent6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787726"/>
              </p:ext>
            </p:extLst>
          </p:nvPr>
        </p:nvGraphicFramePr>
        <p:xfrm>
          <a:off x="0" y="10858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224187"/>
              </p:ext>
            </p:extLst>
          </p:nvPr>
        </p:nvGraphicFramePr>
        <p:xfrm>
          <a:off x="3666793" y="982192"/>
          <a:ext cx="39207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554914"/>
              </p:ext>
            </p:extLst>
          </p:nvPr>
        </p:nvGraphicFramePr>
        <p:xfrm>
          <a:off x="-1" y="3829050"/>
          <a:ext cx="40616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603612"/>
              </p:ext>
            </p:extLst>
          </p:nvPr>
        </p:nvGraphicFramePr>
        <p:xfrm>
          <a:off x="3924895" y="3863791"/>
          <a:ext cx="31989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7385374" y="5665397"/>
            <a:ext cx="4384868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Cation adsorption </a:t>
            </a:r>
            <a:r>
              <a:rPr lang="en-US" sz="2200" b="1" i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π-orbitals of the aromatic </a:t>
            </a:r>
            <a:r>
              <a:rPr lang="en-US" sz="2200" b="1" i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rings?</a:t>
            </a:r>
            <a:endParaRPr lang="de-DE" sz="2200" b="1" i="1" dirty="0">
              <a:solidFill>
                <a:schemeClr val="accent6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0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1C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– 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Ac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Cu450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7115" y="2305820"/>
            <a:ext cx="4699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O-substituted groups show adsorption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No evidence for adsorption on alkyl C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Aromatic C shows 2 pools after Cu</a:t>
            </a:r>
            <a:r>
              <a:rPr lang="en-US" b="1" baseline="30000" dirty="0" smtClean="0">
                <a:solidFill>
                  <a:srgbClr val="C00000"/>
                </a:solidFill>
              </a:rPr>
              <a:t>2+</a:t>
            </a:r>
            <a:r>
              <a:rPr lang="en-US" b="1" dirty="0" smtClean="0">
                <a:solidFill>
                  <a:srgbClr val="C00000"/>
                </a:solidFill>
              </a:rPr>
              <a:t> addition</a:t>
            </a:r>
            <a:endParaRPr lang="en-US" b="1" baseline="30000" dirty="0" smtClean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8801" y="4329453"/>
            <a:ext cx="443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accent6"/>
                </a:solidFill>
              </a:rPr>
              <a:t>Cu</a:t>
            </a:r>
            <a:r>
              <a:rPr lang="en-US" b="1" i="1" baseline="30000" dirty="0">
                <a:solidFill>
                  <a:schemeClr val="accent6"/>
                </a:solidFill>
              </a:rPr>
              <a:t>2+ </a:t>
            </a:r>
            <a:r>
              <a:rPr lang="en-US" b="1" i="1" dirty="0">
                <a:solidFill>
                  <a:schemeClr val="accent6"/>
                </a:solidFill>
              </a:rPr>
              <a:t>adsorption is different for Ac450 and </a:t>
            </a:r>
            <a:r>
              <a:rPr lang="en-US" b="1" i="1" dirty="0" smtClean="0">
                <a:solidFill>
                  <a:schemeClr val="accent6"/>
                </a:solidFill>
              </a:rPr>
              <a:t>ChCu400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317057"/>
              </p:ext>
            </p:extLst>
          </p:nvPr>
        </p:nvGraphicFramePr>
        <p:xfrm>
          <a:off x="-87910" y="2823553"/>
          <a:ext cx="3278741" cy="205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904602"/>
              </p:ext>
            </p:extLst>
          </p:nvPr>
        </p:nvGraphicFramePr>
        <p:xfrm>
          <a:off x="3110310" y="884715"/>
          <a:ext cx="3151472" cy="207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073346"/>
              </p:ext>
            </p:extLst>
          </p:nvPr>
        </p:nvGraphicFramePr>
        <p:xfrm>
          <a:off x="-87910" y="884715"/>
          <a:ext cx="3679421" cy="205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576140"/>
              </p:ext>
            </p:extLst>
          </p:nvPr>
        </p:nvGraphicFramePr>
        <p:xfrm>
          <a:off x="3137010" y="2825649"/>
          <a:ext cx="3124772" cy="205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921209"/>
              </p:ext>
            </p:extLst>
          </p:nvPr>
        </p:nvGraphicFramePr>
        <p:xfrm>
          <a:off x="-109033" y="4563861"/>
          <a:ext cx="3311106" cy="229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772649"/>
              </p:ext>
            </p:extLst>
          </p:nvPr>
        </p:nvGraphicFramePr>
        <p:xfrm>
          <a:off x="2701653" y="4548472"/>
          <a:ext cx="4071791" cy="208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Conclusions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56" y="1501661"/>
            <a:ext cx="106551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</a:t>
            </a:r>
            <a:r>
              <a:rPr lang="en-US" sz="2000" baseline="30000" dirty="0" smtClean="0"/>
              <a:t>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adsorption correlates best with aromaticity of the char, possibly </a:t>
            </a:r>
            <a:r>
              <a:rPr lang="en-US" sz="2000" dirty="0" smtClean="0"/>
              <a:t>because in the highly aromatic </a:t>
            </a:r>
            <a:r>
              <a:rPr lang="en-US" sz="2000" dirty="0" err="1" smtClean="0"/>
              <a:t>pyrochars</a:t>
            </a:r>
            <a:r>
              <a:rPr lang="en-US" sz="2000" dirty="0" smtClean="0"/>
              <a:t>, </a:t>
            </a:r>
            <a:r>
              <a:rPr lang="en-US" sz="2000" dirty="0" smtClean="0"/>
              <a:t>charged groups such as carboxyl or ether are involved in bridging the aromatic </a:t>
            </a:r>
            <a:r>
              <a:rPr lang="en-US" sz="2000" dirty="0" smtClean="0"/>
              <a:t>domains or within an crystalline </a:t>
            </a:r>
            <a:r>
              <a:rPr lang="en-US" sz="2000" dirty="0" err="1" smtClean="0"/>
              <a:t>domaine</a:t>
            </a:r>
            <a:r>
              <a:rPr lang="en-US" sz="2000" dirty="0" smtClean="0"/>
              <a:t> (Ac450) and thus not accessible for 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did not or only slightly affect T</a:t>
            </a:r>
            <a:r>
              <a:rPr lang="en-US" sz="2000" baseline="-25000" dirty="0" smtClean="0"/>
              <a:t>1Hroh</a:t>
            </a:r>
            <a:r>
              <a:rPr lang="en-US" sz="2000" dirty="0" smtClean="0"/>
              <a:t>:</a:t>
            </a:r>
          </a:p>
          <a:p>
            <a:pPr marL="1812925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12925" indent="-285750">
              <a:buFont typeface="Wingdings" panose="05000000000000000000" pitchFamily="2" charset="2"/>
              <a:buChar char="Ø"/>
            </a:pPr>
            <a:r>
              <a:rPr lang="en-US" sz="2000" i="1" dirty="0" smtClean="0"/>
              <a:t>Effect of decreasing mobility due to chelating is more pronounced than the paramagnetic effects?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Smaller domain size (indicated by smaller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1H</a:t>
            </a:r>
            <a:r>
              <a:rPr lang="en-US" sz="2000" dirty="0" smtClean="0"/>
              <a:t>) </a:t>
            </a:r>
            <a:r>
              <a:rPr lang="en-US" sz="2000" dirty="0" smtClean="0"/>
              <a:t>of the highly aromatic chars offer more surface and thus more sites for adsorption than slightly charred material derived from woody residues (showing large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1H</a:t>
            </a:r>
            <a:r>
              <a:rPr lang="en-US" sz="2000" dirty="0" smtClean="0"/>
              <a:t>).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Conclusions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010" y="939800"/>
            <a:ext cx="106551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Ac450</a:t>
            </a:r>
            <a:r>
              <a:rPr lang="en-US" sz="2000" dirty="0"/>
              <a:t> </a:t>
            </a:r>
            <a:r>
              <a:rPr lang="en-US" sz="2000" dirty="0" smtClean="0"/>
              <a:t>containing both polar groups and aromatic structures, both groups are involved in the adsorption.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have no evidence that alkyl C or </a:t>
            </a:r>
            <a:r>
              <a:rPr lang="en-US" sz="2000" dirty="0" err="1" smtClean="0"/>
              <a:t>methoxyl</a:t>
            </a:r>
            <a:r>
              <a:rPr lang="en-US" sz="2000" dirty="0" smtClean="0"/>
              <a:t> C </a:t>
            </a:r>
            <a:r>
              <a:rPr lang="en-US" sz="2000" dirty="0" smtClean="0"/>
              <a:t>were involved in the adsorption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524000" y="3787303"/>
            <a:ext cx="91440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Low Cu</a:t>
            </a:r>
            <a:r>
              <a:rPr lang="en-US" sz="2400" b="1" baseline="30000" dirty="0">
                <a:solidFill>
                  <a:schemeClr val="accent6"/>
                </a:solidFill>
              </a:rPr>
              <a:t>2+</a:t>
            </a:r>
            <a:r>
              <a:rPr lang="en-US" sz="2400" b="1" dirty="0">
                <a:solidFill>
                  <a:schemeClr val="accent6"/>
                </a:solidFill>
              </a:rPr>
              <a:t> adsorption </a:t>
            </a:r>
            <a:r>
              <a:rPr lang="en-US" sz="2400" b="1" dirty="0" smtClean="0">
                <a:solidFill>
                  <a:schemeClr val="accent6"/>
                </a:solidFill>
              </a:rPr>
              <a:t>in Ac450 may </a:t>
            </a:r>
            <a:r>
              <a:rPr lang="en-US" sz="2400" b="1" dirty="0">
                <a:solidFill>
                  <a:schemeClr val="accent6"/>
                </a:solidFill>
              </a:rPr>
              <a:t>be best explained by crystalline structures, reducing the accessibility of Cu</a:t>
            </a:r>
            <a:r>
              <a:rPr lang="en-US" sz="2400" b="1" baseline="30000" dirty="0">
                <a:solidFill>
                  <a:schemeClr val="accent6"/>
                </a:solidFill>
              </a:rPr>
              <a:t>2+</a:t>
            </a:r>
            <a:r>
              <a:rPr lang="en-US" sz="2400" b="1" dirty="0">
                <a:solidFill>
                  <a:schemeClr val="accent6"/>
                </a:solidFill>
              </a:rPr>
              <a:t> to adsorption sites and the low content of aromatic C offering binding do their </a:t>
            </a:r>
            <a:r>
              <a:rPr lang="el-GR" sz="2400" b="1" dirty="0">
                <a:solidFill>
                  <a:schemeClr val="accent6"/>
                </a:solidFill>
              </a:rPr>
              <a:t>π-</a:t>
            </a:r>
            <a:r>
              <a:rPr lang="en-US" sz="2400" b="1" dirty="0">
                <a:solidFill>
                  <a:schemeClr val="accent6"/>
                </a:solidFill>
              </a:rPr>
              <a:t>orbitals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Thanks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5070" y="2386616"/>
            <a:ext cx="10146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  <a:defRPr/>
            </a:pPr>
            <a:r>
              <a:rPr lang="de-D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the organizers that made this online conference possible</a:t>
            </a:r>
            <a:endParaRPr lang="de-DE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  <a:defRPr/>
            </a:pPr>
            <a:endParaRPr lang="de-DE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de-DE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MINECO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(Spain) and FEDER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(CGL2012-37041/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CGL2015-64811-P)</a:t>
            </a:r>
          </a:p>
          <a:p>
            <a:pPr marL="342900" indent="-342900">
              <a:buFontTx/>
              <a:buChar char="-"/>
              <a:defRPr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963025" y="2956688"/>
            <a:ext cx="612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Summary: Results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4141" y="1479900"/>
            <a:ext cx="9858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Adsorption to the three </a:t>
            </a:r>
            <a:r>
              <a:rPr lang="en-US" sz="2000" dirty="0" err="1" smtClean="0"/>
              <a:t>pyrochars</a:t>
            </a:r>
            <a:r>
              <a:rPr lang="en-US" sz="2000" dirty="0" smtClean="0"/>
              <a:t> used in this study was best fitted with the </a:t>
            </a:r>
            <a:r>
              <a:rPr lang="en-US" sz="2000" b="1" dirty="0" err="1" smtClean="0">
                <a:solidFill>
                  <a:schemeClr val="accent6"/>
                </a:solidFill>
              </a:rPr>
              <a:t>Freundlich</a:t>
            </a:r>
            <a:r>
              <a:rPr lang="en-US" sz="2000" b="1" dirty="0" smtClean="0">
                <a:solidFill>
                  <a:schemeClr val="accent6"/>
                </a:solidFill>
              </a:rPr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chemeClr val="accent6"/>
                </a:solidFill>
              </a:rPr>
              <a:t>adsorption efficiency increased with aromaticity </a:t>
            </a:r>
            <a:r>
              <a:rPr lang="en-US" sz="2000" dirty="0" smtClean="0"/>
              <a:t>of the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found indications that</a:t>
            </a:r>
            <a:r>
              <a:rPr lang="en-US" sz="2000" b="1" dirty="0" smtClean="0">
                <a:solidFill>
                  <a:schemeClr val="accent6"/>
                </a:solidFill>
              </a:rPr>
              <a:t> crystalline domains </a:t>
            </a:r>
            <a:r>
              <a:rPr lang="en-US" sz="2000" dirty="0" smtClean="0"/>
              <a:t>of weakly charred </a:t>
            </a:r>
            <a:r>
              <a:rPr lang="en-US" sz="2000" dirty="0" err="1" smtClean="0"/>
              <a:t>pyrochars</a:t>
            </a:r>
            <a:r>
              <a:rPr lang="en-US" sz="2000" dirty="0" smtClean="0"/>
              <a:t> from cellulosic feedstock </a:t>
            </a:r>
            <a:r>
              <a:rPr lang="en-US" sz="2000" b="1" dirty="0" smtClean="0">
                <a:solidFill>
                  <a:schemeClr val="accent6"/>
                </a:solidFill>
              </a:rPr>
              <a:t>did not allow Cu</a:t>
            </a:r>
            <a:r>
              <a:rPr lang="en-US" sz="2000" b="1" baseline="30000" dirty="0" smtClean="0">
                <a:solidFill>
                  <a:schemeClr val="accent6"/>
                </a:solidFill>
              </a:rPr>
              <a:t>2+</a:t>
            </a:r>
            <a:r>
              <a:rPr lang="en-US" sz="2000" b="1" dirty="0" smtClean="0">
                <a:solidFill>
                  <a:schemeClr val="accent6"/>
                </a:solidFill>
              </a:rPr>
              <a:t> to access </a:t>
            </a:r>
            <a:r>
              <a:rPr lang="en-US" sz="2000" dirty="0" smtClean="0"/>
              <a:t>all potential adsorption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Aside from charged functional groups, </a:t>
            </a:r>
            <a:r>
              <a:rPr lang="en-US" sz="2000" b="1" dirty="0" smtClean="0">
                <a:solidFill>
                  <a:schemeClr val="accent6"/>
                </a:solidFill>
              </a:rPr>
              <a:t>π-orbitals of aromatic rings contributed to Cu</a:t>
            </a:r>
            <a:r>
              <a:rPr lang="en-US" sz="2000" b="1" baseline="30000" dirty="0" smtClean="0">
                <a:solidFill>
                  <a:schemeClr val="accent6"/>
                </a:solidFill>
              </a:rPr>
              <a:t>2+</a:t>
            </a:r>
            <a:r>
              <a:rPr lang="en-US" sz="2000" b="1" dirty="0" smtClean="0">
                <a:solidFill>
                  <a:schemeClr val="accent6"/>
                </a:solidFill>
              </a:rPr>
              <a:t> adsorption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004141" y="5190099"/>
            <a:ext cx="9858490" cy="144655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C00000"/>
                </a:solidFill>
              </a:rPr>
              <a:t>Porosity is not the main factor determining Cu</a:t>
            </a:r>
            <a:r>
              <a:rPr lang="en-US" sz="2200" b="1" i="1" baseline="30000" dirty="0" smtClean="0">
                <a:solidFill>
                  <a:srgbClr val="C00000"/>
                </a:solidFill>
              </a:rPr>
              <a:t>2+</a:t>
            </a:r>
            <a:r>
              <a:rPr lang="en-US" sz="2200" b="1" i="1" dirty="0" smtClean="0">
                <a:solidFill>
                  <a:srgbClr val="C00000"/>
                </a:solidFill>
              </a:rPr>
              <a:t> adsorption to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pyrochar</a:t>
            </a:r>
            <a:r>
              <a:rPr lang="en-US" sz="2200" b="1" i="1" dirty="0" smtClean="0">
                <a:solidFill>
                  <a:srgbClr val="C00000"/>
                </a:solidFill>
              </a:rPr>
              <a:t>;</a:t>
            </a:r>
          </a:p>
          <a:p>
            <a:pPr algn="ctr"/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200" b="1" i="1" dirty="0" smtClean="0">
                <a:solidFill>
                  <a:srgbClr val="C00000"/>
                </a:solidFill>
              </a:rPr>
              <a:t>Accessibility of Cu</a:t>
            </a:r>
            <a:r>
              <a:rPr lang="en-US" sz="2200" b="1" i="1" baseline="30000" dirty="0" smtClean="0">
                <a:solidFill>
                  <a:srgbClr val="C00000"/>
                </a:solidFill>
              </a:rPr>
              <a:t>2+</a:t>
            </a:r>
            <a:r>
              <a:rPr lang="en-US" sz="2200" b="1" i="1" dirty="0" smtClean="0">
                <a:solidFill>
                  <a:srgbClr val="C00000"/>
                </a:solidFill>
              </a:rPr>
              <a:t> to pores and the availability of π-orbitals of aromatic rings seem also to play an important role.  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60" name="Rectangle 108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5"/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Introduction: Organic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Waste - a Valuable Resource </a:t>
            </a:r>
          </a:p>
        </p:txBody>
      </p:sp>
      <p:grpSp>
        <p:nvGrpSpPr>
          <p:cNvPr id="1573" name="Gruppieren 1572"/>
          <p:cNvGrpSpPr/>
          <p:nvPr/>
        </p:nvGrpSpPr>
        <p:grpSpPr>
          <a:xfrm>
            <a:off x="731909" y="1731866"/>
            <a:ext cx="1374556" cy="1414081"/>
            <a:chOff x="705945" y="2550128"/>
            <a:chExt cx="936625" cy="1008063"/>
          </a:xfrm>
        </p:grpSpPr>
        <p:sp>
          <p:nvSpPr>
            <p:cNvPr id="1181" name="Freeform 2271"/>
            <p:cNvSpPr>
              <a:spLocks/>
            </p:cNvSpPr>
            <p:nvPr/>
          </p:nvSpPr>
          <p:spPr bwMode="auto">
            <a:xfrm>
              <a:off x="948832" y="2685065"/>
              <a:ext cx="30163" cy="11747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6"/>
                </a:cxn>
                <a:cxn ang="0">
                  <a:pos x="11" y="148"/>
                </a:cxn>
                <a:cxn ang="0">
                  <a:pos x="38" y="143"/>
                </a:cxn>
                <a:cxn ang="0">
                  <a:pos x="25" y="0"/>
                </a:cxn>
              </a:cxnLst>
              <a:rect l="0" t="0" r="r" b="b"/>
              <a:pathLst>
                <a:path w="38" h="148">
                  <a:moveTo>
                    <a:pt x="25" y="0"/>
                  </a:moveTo>
                  <a:lnTo>
                    <a:pt x="0" y="6"/>
                  </a:lnTo>
                  <a:lnTo>
                    <a:pt x="11" y="148"/>
                  </a:lnTo>
                  <a:lnTo>
                    <a:pt x="38" y="14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4" name="Freeform 2274"/>
            <p:cNvSpPr>
              <a:spLocks/>
            </p:cNvSpPr>
            <p:nvPr/>
          </p:nvSpPr>
          <p:spPr bwMode="auto">
            <a:xfrm>
              <a:off x="959945" y="2788253"/>
              <a:ext cx="23813" cy="36513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31" y="44"/>
                </a:cxn>
                <a:cxn ang="0">
                  <a:pos x="8" y="29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27" y="13"/>
                </a:cxn>
              </a:cxnLst>
              <a:rect l="0" t="0" r="r" b="b"/>
              <a:pathLst>
                <a:path w="31" h="44">
                  <a:moveTo>
                    <a:pt x="27" y="13"/>
                  </a:moveTo>
                  <a:lnTo>
                    <a:pt x="31" y="44"/>
                  </a:lnTo>
                  <a:lnTo>
                    <a:pt x="8" y="29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8" name="Freeform 2278"/>
            <p:cNvSpPr>
              <a:spLocks/>
            </p:cNvSpPr>
            <p:nvPr/>
          </p:nvSpPr>
          <p:spPr bwMode="auto">
            <a:xfrm>
              <a:off x="718645" y="2972403"/>
              <a:ext cx="915988" cy="571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4"/>
                </a:cxn>
                <a:cxn ang="0">
                  <a:pos x="412" y="574"/>
                </a:cxn>
                <a:cxn ang="0">
                  <a:pos x="687" y="720"/>
                </a:cxn>
                <a:cxn ang="0">
                  <a:pos x="1153" y="720"/>
                </a:cxn>
                <a:cxn ang="0">
                  <a:pos x="1153" y="388"/>
                </a:cxn>
                <a:cxn ang="0">
                  <a:pos x="1017" y="354"/>
                </a:cxn>
                <a:cxn ang="0">
                  <a:pos x="1017" y="0"/>
                </a:cxn>
                <a:cxn ang="0">
                  <a:pos x="508" y="0"/>
                </a:cxn>
                <a:cxn ang="0">
                  <a:pos x="0" y="0"/>
                </a:cxn>
              </a:cxnLst>
              <a:rect l="0" t="0" r="r" b="b"/>
              <a:pathLst>
                <a:path w="1153" h="720">
                  <a:moveTo>
                    <a:pt x="0" y="0"/>
                  </a:moveTo>
                  <a:lnTo>
                    <a:pt x="0" y="574"/>
                  </a:lnTo>
                  <a:lnTo>
                    <a:pt x="412" y="574"/>
                  </a:lnTo>
                  <a:lnTo>
                    <a:pt x="687" y="720"/>
                  </a:lnTo>
                  <a:lnTo>
                    <a:pt x="1153" y="720"/>
                  </a:lnTo>
                  <a:lnTo>
                    <a:pt x="1153" y="388"/>
                  </a:lnTo>
                  <a:lnTo>
                    <a:pt x="1017" y="354"/>
                  </a:lnTo>
                  <a:lnTo>
                    <a:pt x="1017" y="0"/>
                  </a:lnTo>
                  <a:lnTo>
                    <a:pt x="5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5E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9" name="Freeform 2279"/>
            <p:cNvSpPr>
              <a:spLocks/>
            </p:cNvSpPr>
            <p:nvPr/>
          </p:nvSpPr>
          <p:spPr bwMode="auto">
            <a:xfrm>
              <a:off x="705945" y="2972403"/>
              <a:ext cx="936625" cy="585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2"/>
                </a:cxn>
                <a:cxn ang="0">
                  <a:pos x="427" y="592"/>
                </a:cxn>
                <a:cxn ang="0">
                  <a:pos x="413" y="592"/>
                </a:cxn>
                <a:cxn ang="0">
                  <a:pos x="701" y="739"/>
                </a:cxn>
                <a:cxn ang="0">
                  <a:pos x="1181" y="739"/>
                </a:cxn>
                <a:cxn ang="0">
                  <a:pos x="1181" y="388"/>
                </a:cxn>
                <a:cxn ang="0">
                  <a:pos x="1031" y="332"/>
                </a:cxn>
                <a:cxn ang="0">
                  <a:pos x="1045" y="352"/>
                </a:cxn>
                <a:cxn ang="0">
                  <a:pos x="1031" y="0"/>
                </a:cxn>
                <a:cxn ang="0">
                  <a:pos x="515" y="0"/>
                </a:cxn>
                <a:cxn ang="0">
                  <a:pos x="0" y="0"/>
                </a:cxn>
                <a:cxn ang="0">
                  <a:pos x="14" y="20"/>
                </a:cxn>
                <a:cxn ang="0">
                  <a:pos x="522" y="20"/>
                </a:cxn>
                <a:cxn ang="0">
                  <a:pos x="1031" y="20"/>
                </a:cxn>
                <a:cxn ang="0">
                  <a:pos x="1018" y="0"/>
                </a:cxn>
                <a:cxn ang="0">
                  <a:pos x="1018" y="352"/>
                </a:cxn>
                <a:cxn ang="0">
                  <a:pos x="1167" y="407"/>
                </a:cxn>
                <a:cxn ang="0">
                  <a:pos x="1154" y="388"/>
                </a:cxn>
                <a:cxn ang="0">
                  <a:pos x="1154" y="720"/>
                </a:cxn>
                <a:cxn ang="0">
                  <a:pos x="1167" y="703"/>
                </a:cxn>
                <a:cxn ang="0">
                  <a:pos x="701" y="703"/>
                </a:cxn>
                <a:cxn ang="0">
                  <a:pos x="701" y="720"/>
                </a:cxn>
                <a:cxn ang="0">
                  <a:pos x="427" y="553"/>
                </a:cxn>
                <a:cxn ang="0">
                  <a:pos x="14" y="553"/>
                </a:cxn>
                <a:cxn ang="0">
                  <a:pos x="27" y="572"/>
                </a:cxn>
                <a:cxn ang="0">
                  <a:pos x="27" y="0"/>
                </a:cxn>
                <a:cxn ang="0">
                  <a:pos x="14" y="20"/>
                </a:cxn>
                <a:cxn ang="0">
                  <a:pos x="0" y="0"/>
                </a:cxn>
              </a:cxnLst>
              <a:rect l="0" t="0" r="r" b="b"/>
              <a:pathLst>
                <a:path w="1181" h="739">
                  <a:moveTo>
                    <a:pt x="0" y="0"/>
                  </a:moveTo>
                  <a:lnTo>
                    <a:pt x="0" y="592"/>
                  </a:lnTo>
                  <a:lnTo>
                    <a:pt x="427" y="592"/>
                  </a:lnTo>
                  <a:lnTo>
                    <a:pt x="413" y="592"/>
                  </a:lnTo>
                  <a:lnTo>
                    <a:pt x="701" y="739"/>
                  </a:lnTo>
                  <a:lnTo>
                    <a:pt x="1181" y="739"/>
                  </a:lnTo>
                  <a:lnTo>
                    <a:pt x="1181" y="388"/>
                  </a:lnTo>
                  <a:lnTo>
                    <a:pt x="1031" y="332"/>
                  </a:lnTo>
                  <a:lnTo>
                    <a:pt x="1045" y="352"/>
                  </a:lnTo>
                  <a:lnTo>
                    <a:pt x="1031" y="0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14" y="20"/>
                  </a:lnTo>
                  <a:lnTo>
                    <a:pt x="522" y="20"/>
                  </a:lnTo>
                  <a:lnTo>
                    <a:pt x="1031" y="20"/>
                  </a:lnTo>
                  <a:lnTo>
                    <a:pt x="1018" y="0"/>
                  </a:lnTo>
                  <a:lnTo>
                    <a:pt x="1018" y="352"/>
                  </a:lnTo>
                  <a:lnTo>
                    <a:pt x="1167" y="407"/>
                  </a:lnTo>
                  <a:lnTo>
                    <a:pt x="1154" y="388"/>
                  </a:lnTo>
                  <a:lnTo>
                    <a:pt x="1154" y="720"/>
                  </a:lnTo>
                  <a:lnTo>
                    <a:pt x="1167" y="703"/>
                  </a:lnTo>
                  <a:lnTo>
                    <a:pt x="701" y="703"/>
                  </a:lnTo>
                  <a:lnTo>
                    <a:pt x="701" y="720"/>
                  </a:lnTo>
                  <a:lnTo>
                    <a:pt x="427" y="553"/>
                  </a:lnTo>
                  <a:lnTo>
                    <a:pt x="14" y="553"/>
                  </a:lnTo>
                  <a:lnTo>
                    <a:pt x="27" y="572"/>
                  </a:lnTo>
                  <a:lnTo>
                    <a:pt x="27" y="0"/>
                  </a:lnTo>
                  <a:lnTo>
                    <a:pt x="1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0" name="Rectangle 2280"/>
            <p:cNvSpPr>
              <a:spLocks noChangeArrowheads="1"/>
            </p:cNvSpPr>
            <p:nvPr/>
          </p:nvSpPr>
          <p:spPr bwMode="auto">
            <a:xfrm>
              <a:off x="847232" y="2712053"/>
              <a:ext cx="144463" cy="290513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1" name="Freeform 2281"/>
            <p:cNvSpPr>
              <a:spLocks/>
            </p:cNvSpPr>
            <p:nvPr/>
          </p:nvSpPr>
          <p:spPr bwMode="auto">
            <a:xfrm>
              <a:off x="839295" y="2694590"/>
              <a:ext cx="160338" cy="320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3"/>
                </a:cxn>
                <a:cxn ang="0">
                  <a:pos x="204" y="403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190" y="36"/>
                </a:cxn>
                <a:cxn ang="0">
                  <a:pos x="190" y="17"/>
                </a:cxn>
                <a:cxn ang="0">
                  <a:pos x="190" y="386"/>
                </a:cxn>
                <a:cxn ang="0">
                  <a:pos x="14" y="386"/>
                </a:cxn>
                <a:cxn ang="0">
                  <a:pos x="29" y="386"/>
                </a:cxn>
                <a:cxn ang="0">
                  <a:pos x="29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204" h="403">
                  <a:moveTo>
                    <a:pt x="0" y="0"/>
                  </a:moveTo>
                  <a:lnTo>
                    <a:pt x="0" y="403"/>
                  </a:lnTo>
                  <a:lnTo>
                    <a:pt x="204" y="403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190" y="36"/>
                  </a:lnTo>
                  <a:lnTo>
                    <a:pt x="190" y="17"/>
                  </a:lnTo>
                  <a:lnTo>
                    <a:pt x="190" y="386"/>
                  </a:lnTo>
                  <a:lnTo>
                    <a:pt x="14" y="386"/>
                  </a:lnTo>
                  <a:lnTo>
                    <a:pt x="29" y="386"/>
                  </a:lnTo>
                  <a:lnTo>
                    <a:pt x="29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2" name="Rectangle 2282"/>
            <p:cNvSpPr>
              <a:spLocks noChangeArrowheads="1"/>
            </p:cNvSpPr>
            <p:nvPr/>
          </p:nvSpPr>
          <p:spPr bwMode="auto">
            <a:xfrm>
              <a:off x="1023445" y="2637440"/>
              <a:ext cx="152400" cy="365125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3" name="Freeform 2283"/>
            <p:cNvSpPr>
              <a:spLocks/>
            </p:cNvSpPr>
            <p:nvPr/>
          </p:nvSpPr>
          <p:spPr bwMode="auto">
            <a:xfrm>
              <a:off x="1012332" y="2623153"/>
              <a:ext cx="163513" cy="392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3"/>
                </a:cxn>
                <a:cxn ang="0">
                  <a:pos x="206" y="493"/>
                </a:cxn>
                <a:cxn ang="0">
                  <a:pos x="206" y="0"/>
                </a:cxn>
                <a:cxn ang="0">
                  <a:pos x="0" y="0"/>
                </a:cxn>
                <a:cxn ang="0">
                  <a:pos x="14" y="34"/>
                </a:cxn>
                <a:cxn ang="0">
                  <a:pos x="206" y="34"/>
                </a:cxn>
                <a:cxn ang="0">
                  <a:pos x="192" y="17"/>
                </a:cxn>
                <a:cxn ang="0">
                  <a:pos x="192" y="476"/>
                </a:cxn>
                <a:cxn ang="0">
                  <a:pos x="206" y="476"/>
                </a:cxn>
                <a:cxn ang="0">
                  <a:pos x="14" y="476"/>
                </a:cxn>
                <a:cxn ang="0">
                  <a:pos x="27" y="476"/>
                </a:cxn>
                <a:cxn ang="0">
                  <a:pos x="27" y="17"/>
                </a:cxn>
                <a:cxn ang="0">
                  <a:pos x="14" y="34"/>
                </a:cxn>
                <a:cxn ang="0">
                  <a:pos x="0" y="0"/>
                </a:cxn>
              </a:cxnLst>
              <a:rect l="0" t="0" r="r" b="b"/>
              <a:pathLst>
                <a:path w="206" h="493">
                  <a:moveTo>
                    <a:pt x="0" y="0"/>
                  </a:moveTo>
                  <a:lnTo>
                    <a:pt x="0" y="493"/>
                  </a:lnTo>
                  <a:lnTo>
                    <a:pt x="206" y="493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14" y="34"/>
                  </a:lnTo>
                  <a:lnTo>
                    <a:pt x="206" y="34"/>
                  </a:lnTo>
                  <a:lnTo>
                    <a:pt x="192" y="17"/>
                  </a:lnTo>
                  <a:lnTo>
                    <a:pt x="192" y="476"/>
                  </a:lnTo>
                  <a:lnTo>
                    <a:pt x="206" y="476"/>
                  </a:lnTo>
                  <a:lnTo>
                    <a:pt x="14" y="476"/>
                  </a:lnTo>
                  <a:lnTo>
                    <a:pt x="27" y="476"/>
                  </a:lnTo>
                  <a:lnTo>
                    <a:pt x="27" y="17"/>
                  </a:lnTo>
                  <a:lnTo>
                    <a:pt x="1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4" name="Rectangle 2284"/>
            <p:cNvSpPr>
              <a:spLocks noChangeArrowheads="1"/>
            </p:cNvSpPr>
            <p:nvPr/>
          </p:nvSpPr>
          <p:spPr bwMode="auto">
            <a:xfrm>
              <a:off x="1198070" y="2561240"/>
              <a:ext cx="150813" cy="441325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5" name="Freeform 2285"/>
            <p:cNvSpPr>
              <a:spLocks/>
            </p:cNvSpPr>
            <p:nvPr/>
          </p:nvSpPr>
          <p:spPr bwMode="auto">
            <a:xfrm>
              <a:off x="1198070" y="2550128"/>
              <a:ext cx="163513" cy="465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5"/>
                </a:cxn>
                <a:cxn ang="0">
                  <a:pos x="206" y="585"/>
                </a:cxn>
                <a:cxn ang="0">
                  <a:pos x="206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190" y="36"/>
                </a:cxn>
                <a:cxn ang="0">
                  <a:pos x="177" y="17"/>
                </a:cxn>
                <a:cxn ang="0">
                  <a:pos x="177" y="568"/>
                </a:cxn>
                <a:cxn ang="0">
                  <a:pos x="190" y="568"/>
                </a:cxn>
                <a:cxn ang="0">
                  <a:pos x="0" y="568"/>
                </a:cxn>
                <a:cxn ang="0">
                  <a:pos x="14" y="568"/>
                </a:cxn>
                <a:cxn ang="0">
                  <a:pos x="14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06" h="585">
                  <a:moveTo>
                    <a:pt x="0" y="0"/>
                  </a:moveTo>
                  <a:lnTo>
                    <a:pt x="0" y="585"/>
                  </a:lnTo>
                  <a:lnTo>
                    <a:pt x="206" y="585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90" y="36"/>
                  </a:lnTo>
                  <a:lnTo>
                    <a:pt x="177" y="17"/>
                  </a:lnTo>
                  <a:lnTo>
                    <a:pt x="177" y="568"/>
                  </a:lnTo>
                  <a:lnTo>
                    <a:pt x="190" y="568"/>
                  </a:lnTo>
                  <a:lnTo>
                    <a:pt x="0" y="568"/>
                  </a:lnTo>
                  <a:lnTo>
                    <a:pt x="14" y="568"/>
                  </a:lnTo>
                  <a:lnTo>
                    <a:pt x="14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6" name="Freeform 2286"/>
            <p:cNvSpPr>
              <a:spLocks/>
            </p:cNvSpPr>
            <p:nvPr/>
          </p:nvSpPr>
          <p:spPr bwMode="auto">
            <a:xfrm>
              <a:off x="740870" y="3002565"/>
              <a:ext cx="749300" cy="395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9"/>
                </a:cxn>
                <a:cxn ang="0">
                  <a:pos x="397" y="499"/>
                </a:cxn>
                <a:cxn ang="0">
                  <a:pos x="397" y="315"/>
                </a:cxn>
                <a:cxn ang="0">
                  <a:pos x="944" y="315"/>
                </a:cxn>
                <a:cxn ang="0">
                  <a:pos x="944" y="0"/>
                </a:cxn>
                <a:cxn ang="0">
                  <a:pos x="472" y="0"/>
                </a:cxn>
                <a:cxn ang="0">
                  <a:pos x="0" y="0"/>
                </a:cxn>
              </a:cxnLst>
              <a:rect l="0" t="0" r="r" b="b"/>
              <a:pathLst>
                <a:path w="944" h="499">
                  <a:moveTo>
                    <a:pt x="0" y="0"/>
                  </a:moveTo>
                  <a:lnTo>
                    <a:pt x="0" y="499"/>
                  </a:lnTo>
                  <a:lnTo>
                    <a:pt x="397" y="499"/>
                  </a:lnTo>
                  <a:lnTo>
                    <a:pt x="397" y="315"/>
                  </a:lnTo>
                  <a:lnTo>
                    <a:pt x="944" y="315"/>
                  </a:lnTo>
                  <a:lnTo>
                    <a:pt x="944" y="0"/>
                  </a:lnTo>
                  <a:lnTo>
                    <a:pt x="4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3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7" name="Freeform 2287"/>
            <p:cNvSpPr>
              <a:spLocks/>
            </p:cNvSpPr>
            <p:nvPr/>
          </p:nvSpPr>
          <p:spPr bwMode="auto">
            <a:xfrm>
              <a:off x="740870" y="3002565"/>
              <a:ext cx="749300" cy="395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9"/>
                </a:cxn>
                <a:cxn ang="0">
                  <a:pos x="397" y="499"/>
                </a:cxn>
                <a:cxn ang="0">
                  <a:pos x="397" y="315"/>
                </a:cxn>
                <a:cxn ang="0">
                  <a:pos x="944" y="315"/>
                </a:cxn>
                <a:cxn ang="0">
                  <a:pos x="944" y="0"/>
                </a:cxn>
                <a:cxn ang="0">
                  <a:pos x="472" y="0"/>
                </a:cxn>
                <a:cxn ang="0">
                  <a:pos x="0" y="0"/>
                </a:cxn>
              </a:cxnLst>
              <a:rect l="0" t="0" r="r" b="b"/>
              <a:pathLst>
                <a:path w="944" h="499">
                  <a:moveTo>
                    <a:pt x="0" y="0"/>
                  </a:moveTo>
                  <a:lnTo>
                    <a:pt x="0" y="499"/>
                  </a:lnTo>
                  <a:lnTo>
                    <a:pt x="397" y="499"/>
                  </a:lnTo>
                  <a:lnTo>
                    <a:pt x="397" y="315"/>
                  </a:lnTo>
                  <a:lnTo>
                    <a:pt x="944" y="315"/>
                  </a:lnTo>
                  <a:lnTo>
                    <a:pt x="944" y="0"/>
                  </a:lnTo>
                  <a:lnTo>
                    <a:pt x="472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8" name="Rectangle 2288"/>
            <p:cNvSpPr>
              <a:spLocks noChangeArrowheads="1"/>
            </p:cNvSpPr>
            <p:nvPr/>
          </p:nvSpPr>
          <p:spPr bwMode="auto">
            <a:xfrm>
              <a:off x="1261570" y="3296253"/>
              <a:ext cx="338138" cy="234950"/>
            </a:xfrm>
            <a:prstGeom prst="rect">
              <a:avLst/>
            </a:prstGeom>
            <a:solidFill>
              <a:srgbClr val="9D939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9" name="Rectangle 2289"/>
            <p:cNvSpPr>
              <a:spLocks noChangeArrowheads="1"/>
            </p:cNvSpPr>
            <p:nvPr/>
          </p:nvSpPr>
          <p:spPr bwMode="auto">
            <a:xfrm>
              <a:off x="1261570" y="3296253"/>
              <a:ext cx="338138" cy="234950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0" name="Rectangle 2290"/>
            <p:cNvSpPr>
              <a:spLocks noChangeArrowheads="1"/>
            </p:cNvSpPr>
            <p:nvPr/>
          </p:nvSpPr>
          <p:spPr bwMode="auto">
            <a:xfrm>
              <a:off x="785320" y="30755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1" name="Freeform 2291"/>
            <p:cNvSpPr>
              <a:spLocks/>
            </p:cNvSpPr>
            <p:nvPr/>
          </p:nvSpPr>
          <p:spPr bwMode="auto">
            <a:xfrm>
              <a:off x="771032" y="3061303"/>
              <a:ext cx="68263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84" y="74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15" y="38"/>
                </a:cxn>
                <a:cxn ang="0">
                  <a:pos x="71" y="38"/>
                </a:cxn>
                <a:cxn ang="0">
                  <a:pos x="56" y="17"/>
                </a:cxn>
                <a:cxn ang="0">
                  <a:pos x="56" y="55"/>
                </a:cxn>
                <a:cxn ang="0">
                  <a:pos x="71" y="38"/>
                </a:cxn>
                <a:cxn ang="0">
                  <a:pos x="15" y="38"/>
                </a:cxn>
                <a:cxn ang="0">
                  <a:pos x="29" y="55"/>
                </a:cxn>
                <a:cxn ang="0">
                  <a:pos x="29" y="17"/>
                </a:cxn>
                <a:cxn ang="0">
                  <a:pos x="15" y="38"/>
                </a:cxn>
                <a:cxn ang="0">
                  <a:pos x="0" y="0"/>
                </a:cxn>
              </a:cxnLst>
              <a:rect l="0" t="0" r="r" b="b"/>
              <a:pathLst>
                <a:path w="84" h="74">
                  <a:moveTo>
                    <a:pt x="0" y="0"/>
                  </a:moveTo>
                  <a:lnTo>
                    <a:pt x="0" y="74"/>
                  </a:lnTo>
                  <a:lnTo>
                    <a:pt x="84" y="74"/>
                  </a:lnTo>
                  <a:lnTo>
                    <a:pt x="84" y="0"/>
                  </a:lnTo>
                  <a:lnTo>
                    <a:pt x="0" y="0"/>
                  </a:lnTo>
                  <a:lnTo>
                    <a:pt x="15" y="38"/>
                  </a:lnTo>
                  <a:lnTo>
                    <a:pt x="71" y="38"/>
                  </a:lnTo>
                  <a:lnTo>
                    <a:pt x="56" y="17"/>
                  </a:lnTo>
                  <a:lnTo>
                    <a:pt x="56" y="55"/>
                  </a:lnTo>
                  <a:lnTo>
                    <a:pt x="71" y="38"/>
                  </a:lnTo>
                  <a:lnTo>
                    <a:pt x="15" y="38"/>
                  </a:lnTo>
                  <a:lnTo>
                    <a:pt x="29" y="55"/>
                  </a:lnTo>
                  <a:lnTo>
                    <a:pt x="29" y="17"/>
                  </a:lnTo>
                  <a:lnTo>
                    <a:pt x="1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2" name="Rectangle 2292"/>
            <p:cNvSpPr>
              <a:spLocks noChangeArrowheads="1"/>
            </p:cNvSpPr>
            <p:nvPr/>
          </p:nvSpPr>
          <p:spPr bwMode="auto">
            <a:xfrm>
              <a:off x="861520" y="30755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3" name="Freeform 2293"/>
            <p:cNvSpPr>
              <a:spLocks/>
            </p:cNvSpPr>
            <p:nvPr/>
          </p:nvSpPr>
          <p:spPr bwMode="auto">
            <a:xfrm>
              <a:off x="861520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54" y="38"/>
                </a:cxn>
                <a:cxn ang="0">
                  <a:pos x="41" y="17"/>
                </a:cxn>
                <a:cxn ang="0">
                  <a:pos x="41" y="55"/>
                </a:cxn>
                <a:cxn ang="0">
                  <a:pos x="54" y="38"/>
                </a:cxn>
                <a:cxn ang="0">
                  <a:pos x="0" y="38"/>
                </a:cxn>
                <a:cxn ang="0">
                  <a:pos x="14" y="55"/>
                </a:cxn>
                <a:cxn ang="0">
                  <a:pos x="14" y="17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54" y="38"/>
                  </a:lnTo>
                  <a:lnTo>
                    <a:pt x="41" y="17"/>
                  </a:lnTo>
                  <a:lnTo>
                    <a:pt x="41" y="55"/>
                  </a:lnTo>
                  <a:lnTo>
                    <a:pt x="54" y="38"/>
                  </a:lnTo>
                  <a:lnTo>
                    <a:pt x="0" y="38"/>
                  </a:lnTo>
                  <a:lnTo>
                    <a:pt x="14" y="55"/>
                  </a:lnTo>
                  <a:lnTo>
                    <a:pt x="14" y="1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4" name="Rectangle 2294"/>
            <p:cNvSpPr>
              <a:spLocks noChangeArrowheads="1"/>
            </p:cNvSpPr>
            <p:nvPr/>
          </p:nvSpPr>
          <p:spPr bwMode="auto">
            <a:xfrm>
              <a:off x="947245" y="30755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5" name="Freeform 2295"/>
            <p:cNvSpPr>
              <a:spLocks/>
            </p:cNvSpPr>
            <p:nvPr/>
          </p:nvSpPr>
          <p:spPr bwMode="auto">
            <a:xfrm>
              <a:off x="937720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2" y="38"/>
                </a:cxn>
                <a:cxn ang="0">
                  <a:pos x="54" y="38"/>
                </a:cxn>
                <a:cxn ang="0">
                  <a:pos x="40" y="17"/>
                </a:cxn>
                <a:cxn ang="0">
                  <a:pos x="40" y="55"/>
                </a:cxn>
                <a:cxn ang="0">
                  <a:pos x="54" y="38"/>
                </a:cxn>
                <a:cxn ang="0">
                  <a:pos x="12" y="38"/>
                </a:cxn>
                <a:cxn ang="0">
                  <a:pos x="12" y="55"/>
                </a:cxn>
                <a:cxn ang="0">
                  <a:pos x="12" y="17"/>
                </a:cxn>
                <a:cxn ang="0">
                  <a:pos x="12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2" y="38"/>
                  </a:lnTo>
                  <a:lnTo>
                    <a:pt x="54" y="38"/>
                  </a:lnTo>
                  <a:lnTo>
                    <a:pt x="40" y="17"/>
                  </a:lnTo>
                  <a:lnTo>
                    <a:pt x="40" y="55"/>
                  </a:lnTo>
                  <a:lnTo>
                    <a:pt x="54" y="38"/>
                  </a:lnTo>
                  <a:lnTo>
                    <a:pt x="12" y="38"/>
                  </a:lnTo>
                  <a:lnTo>
                    <a:pt x="12" y="55"/>
                  </a:lnTo>
                  <a:lnTo>
                    <a:pt x="12" y="17"/>
                  </a:lnTo>
                  <a:lnTo>
                    <a:pt x="1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6" name="Rectangle 2296"/>
            <p:cNvSpPr>
              <a:spLocks noChangeArrowheads="1"/>
            </p:cNvSpPr>
            <p:nvPr/>
          </p:nvSpPr>
          <p:spPr bwMode="auto">
            <a:xfrm>
              <a:off x="1023445" y="30755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7" name="Freeform 2297"/>
            <p:cNvSpPr>
              <a:spLocks/>
            </p:cNvSpPr>
            <p:nvPr/>
          </p:nvSpPr>
          <p:spPr bwMode="auto">
            <a:xfrm>
              <a:off x="1012332" y="3061303"/>
              <a:ext cx="55563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9" y="74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14" y="38"/>
                </a:cxn>
                <a:cxn ang="0">
                  <a:pos x="56" y="38"/>
                </a:cxn>
                <a:cxn ang="0">
                  <a:pos x="41" y="17"/>
                </a:cxn>
                <a:cxn ang="0">
                  <a:pos x="41" y="55"/>
                </a:cxn>
                <a:cxn ang="0">
                  <a:pos x="56" y="38"/>
                </a:cxn>
                <a:cxn ang="0">
                  <a:pos x="14" y="38"/>
                </a:cxn>
                <a:cxn ang="0">
                  <a:pos x="27" y="55"/>
                </a:cxn>
                <a:cxn ang="0">
                  <a:pos x="27" y="17"/>
                </a:cxn>
                <a:cxn ang="0">
                  <a:pos x="14" y="38"/>
                </a:cxn>
                <a:cxn ang="0">
                  <a:pos x="0" y="0"/>
                </a:cxn>
              </a:cxnLst>
              <a:rect l="0" t="0" r="r" b="b"/>
              <a:pathLst>
                <a:path w="69" h="74">
                  <a:moveTo>
                    <a:pt x="0" y="0"/>
                  </a:moveTo>
                  <a:lnTo>
                    <a:pt x="0" y="74"/>
                  </a:lnTo>
                  <a:lnTo>
                    <a:pt x="69" y="7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4" y="38"/>
                  </a:lnTo>
                  <a:lnTo>
                    <a:pt x="56" y="38"/>
                  </a:lnTo>
                  <a:lnTo>
                    <a:pt x="41" y="17"/>
                  </a:lnTo>
                  <a:lnTo>
                    <a:pt x="41" y="55"/>
                  </a:lnTo>
                  <a:lnTo>
                    <a:pt x="56" y="38"/>
                  </a:lnTo>
                  <a:lnTo>
                    <a:pt x="14" y="38"/>
                  </a:lnTo>
                  <a:lnTo>
                    <a:pt x="27" y="55"/>
                  </a:lnTo>
                  <a:lnTo>
                    <a:pt x="27" y="17"/>
                  </a:lnTo>
                  <a:lnTo>
                    <a:pt x="1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8" name="Rectangle 2298"/>
            <p:cNvSpPr>
              <a:spLocks noChangeArrowheads="1"/>
            </p:cNvSpPr>
            <p:nvPr/>
          </p:nvSpPr>
          <p:spPr bwMode="auto">
            <a:xfrm>
              <a:off x="10996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9" name="Freeform 2299"/>
            <p:cNvSpPr>
              <a:spLocks/>
            </p:cNvSpPr>
            <p:nvPr/>
          </p:nvSpPr>
          <p:spPr bwMode="auto">
            <a:xfrm>
              <a:off x="1088532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8"/>
                </a:cxn>
                <a:cxn ang="0">
                  <a:pos x="67" y="38"/>
                </a:cxn>
                <a:cxn ang="0">
                  <a:pos x="56" y="17"/>
                </a:cxn>
                <a:cxn ang="0">
                  <a:pos x="56" y="55"/>
                </a:cxn>
                <a:cxn ang="0">
                  <a:pos x="67" y="38"/>
                </a:cxn>
                <a:cxn ang="0">
                  <a:pos x="14" y="38"/>
                </a:cxn>
                <a:cxn ang="0">
                  <a:pos x="27" y="55"/>
                </a:cxn>
                <a:cxn ang="0">
                  <a:pos x="27" y="17"/>
                </a:cxn>
                <a:cxn ang="0">
                  <a:pos x="14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8"/>
                  </a:lnTo>
                  <a:lnTo>
                    <a:pt x="67" y="38"/>
                  </a:lnTo>
                  <a:lnTo>
                    <a:pt x="56" y="17"/>
                  </a:lnTo>
                  <a:lnTo>
                    <a:pt x="56" y="55"/>
                  </a:lnTo>
                  <a:lnTo>
                    <a:pt x="67" y="38"/>
                  </a:lnTo>
                  <a:lnTo>
                    <a:pt x="14" y="38"/>
                  </a:lnTo>
                  <a:lnTo>
                    <a:pt x="27" y="55"/>
                  </a:lnTo>
                  <a:lnTo>
                    <a:pt x="27" y="17"/>
                  </a:lnTo>
                  <a:lnTo>
                    <a:pt x="1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0" name="Rectangle 2300"/>
            <p:cNvSpPr>
              <a:spLocks noChangeArrowheads="1"/>
            </p:cNvSpPr>
            <p:nvPr/>
          </p:nvSpPr>
          <p:spPr bwMode="auto">
            <a:xfrm>
              <a:off x="11758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1" name="Freeform 2301"/>
            <p:cNvSpPr>
              <a:spLocks/>
            </p:cNvSpPr>
            <p:nvPr/>
          </p:nvSpPr>
          <p:spPr bwMode="auto">
            <a:xfrm>
              <a:off x="1164732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8"/>
                </a:cxn>
                <a:cxn ang="0">
                  <a:pos x="67" y="38"/>
                </a:cxn>
                <a:cxn ang="0">
                  <a:pos x="54" y="17"/>
                </a:cxn>
                <a:cxn ang="0">
                  <a:pos x="54" y="55"/>
                </a:cxn>
                <a:cxn ang="0">
                  <a:pos x="67" y="38"/>
                </a:cxn>
                <a:cxn ang="0">
                  <a:pos x="14" y="38"/>
                </a:cxn>
                <a:cxn ang="0">
                  <a:pos x="27" y="55"/>
                </a:cxn>
                <a:cxn ang="0">
                  <a:pos x="27" y="17"/>
                </a:cxn>
                <a:cxn ang="0">
                  <a:pos x="14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8"/>
                  </a:lnTo>
                  <a:lnTo>
                    <a:pt x="67" y="38"/>
                  </a:lnTo>
                  <a:lnTo>
                    <a:pt x="54" y="17"/>
                  </a:lnTo>
                  <a:lnTo>
                    <a:pt x="54" y="55"/>
                  </a:lnTo>
                  <a:lnTo>
                    <a:pt x="67" y="38"/>
                  </a:lnTo>
                  <a:lnTo>
                    <a:pt x="14" y="38"/>
                  </a:lnTo>
                  <a:lnTo>
                    <a:pt x="27" y="55"/>
                  </a:lnTo>
                  <a:lnTo>
                    <a:pt x="27" y="17"/>
                  </a:lnTo>
                  <a:lnTo>
                    <a:pt x="1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2" name="Rectangle 2302"/>
            <p:cNvSpPr>
              <a:spLocks noChangeArrowheads="1"/>
            </p:cNvSpPr>
            <p:nvPr/>
          </p:nvSpPr>
          <p:spPr bwMode="auto">
            <a:xfrm>
              <a:off x="12520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3" name="Freeform 2303"/>
            <p:cNvSpPr>
              <a:spLocks/>
            </p:cNvSpPr>
            <p:nvPr/>
          </p:nvSpPr>
          <p:spPr bwMode="auto">
            <a:xfrm>
              <a:off x="1252045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9" y="74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55" y="38"/>
                </a:cxn>
                <a:cxn ang="0">
                  <a:pos x="42" y="17"/>
                </a:cxn>
                <a:cxn ang="0">
                  <a:pos x="42" y="55"/>
                </a:cxn>
                <a:cxn ang="0">
                  <a:pos x="55" y="38"/>
                </a:cxn>
                <a:cxn ang="0">
                  <a:pos x="0" y="38"/>
                </a:cxn>
                <a:cxn ang="0">
                  <a:pos x="13" y="55"/>
                </a:cxn>
                <a:cxn ang="0">
                  <a:pos x="13" y="17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69" h="74">
                  <a:moveTo>
                    <a:pt x="0" y="0"/>
                  </a:moveTo>
                  <a:lnTo>
                    <a:pt x="0" y="74"/>
                  </a:lnTo>
                  <a:lnTo>
                    <a:pt x="69" y="7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55" y="38"/>
                  </a:lnTo>
                  <a:lnTo>
                    <a:pt x="42" y="17"/>
                  </a:lnTo>
                  <a:lnTo>
                    <a:pt x="42" y="55"/>
                  </a:lnTo>
                  <a:lnTo>
                    <a:pt x="55" y="38"/>
                  </a:lnTo>
                  <a:lnTo>
                    <a:pt x="0" y="38"/>
                  </a:lnTo>
                  <a:lnTo>
                    <a:pt x="13" y="55"/>
                  </a:lnTo>
                  <a:lnTo>
                    <a:pt x="13" y="1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4" name="Rectangle 2304"/>
            <p:cNvSpPr>
              <a:spLocks noChangeArrowheads="1"/>
            </p:cNvSpPr>
            <p:nvPr/>
          </p:nvSpPr>
          <p:spPr bwMode="auto">
            <a:xfrm>
              <a:off x="13282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5" name="Freeform 2305"/>
            <p:cNvSpPr>
              <a:spLocks/>
            </p:cNvSpPr>
            <p:nvPr/>
          </p:nvSpPr>
          <p:spPr bwMode="auto">
            <a:xfrm>
              <a:off x="1328245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9" y="74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55" y="38"/>
                </a:cxn>
                <a:cxn ang="0">
                  <a:pos x="42" y="17"/>
                </a:cxn>
                <a:cxn ang="0">
                  <a:pos x="42" y="55"/>
                </a:cxn>
                <a:cxn ang="0">
                  <a:pos x="55" y="38"/>
                </a:cxn>
                <a:cxn ang="0">
                  <a:pos x="0" y="38"/>
                </a:cxn>
                <a:cxn ang="0">
                  <a:pos x="13" y="55"/>
                </a:cxn>
                <a:cxn ang="0">
                  <a:pos x="13" y="17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69" h="74">
                  <a:moveTo>
                    <a:pt x="0" y="0"/>
                  </a:moveTo>
                  <a:lnTo>
                    <a:pt x="0" y="74"/>
                  </a:lnTo>
                  <a:lnTo>
                    <a:pt x="69" y="7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55" y="38"/>
                  </a:lnTo>
                  <a:lnTo>
                    <a:pt x="42" y="17"/>
                  </a:lnTo>
                  <a:lnTo>
                    <a:pt x="42" y="55"/>
                  </a:lnTo>
                  <a:lnTo>
                    <a:pt x="55" y="38"/>
                  </a:lnTo>
                  <a:lnTo>
                    <a:pt x="0" y="38"/>
                  </a:lnTo>
                  <a:lnTo>
                    <a:pt x="13" y="55"/>
                  </a:lnTo>
                  <a:lnTo>
                    <a:pt x="13" y="1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6" name="Rectangle 2306"/>
            <p:cNvSpPr>
              <a:spLocks noChangeArrowheads="1"/>
            </p:cNvSpPr>
            <p:nvPr/>
          </p:nvSpPr>
          <p:spPr bwMode="auto">
            <a:xfrm>
              <a:off x="1413970" y="3075590"/>
              <a:ext cx="33338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7" name="Freeform 2307"/>
            <p:cNvSpPr>
              <a:spLocks/>
            </p:cNvSpPr>
            <p:nvPr/>
          </p:nvSpPr>
          <p:spPr bwMode="auto">
            <a:xfrm>
              <a:off x="1402857" y="3061303"/>
              <a:ext cx="55563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71" y="74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15" y="38"/>
                </a:cxn>
                <a:cxn ang="0">
                  <a:pos x="57" y="38"/>
                </a:cxn>
                <a:cxn ang="0">
                  <a:pos x="44" y="17"/>
                </a:cxn>
                <a:cxn ang="0">
                  <a:pos x="44" y="55"/>
                </a:cxn>
                <a:cxn ang="0">
                  <a:pos x="57" y="38"/>
                </a:cxn>
                <a:cxn ang="0">
                  <a:pos x="15" y="38"/>
                </a:cxn>
                <a:cxn ang="0">
                  <a:pos x="28" y="55"/>
                </a:cxn>
                <a:cxn ang="0">
                  <a:pos x="28" y="17"/>
                </a:cxn>
                <a:cxn ang="0">
                  <a:pos x="15" y="38"/>
                </a:cxn>
                <a:cxn ang="0">
                  <a:pos x="0" y="0"/>
                </a:cxn>
              </a:cxnLst>
              <a:rect l="0" t="0" r="r" b="b"/>
              <a:pathLst>
                <a:path w="71" h="74">
                  <a:moveTo>
                    <a:pt x="0" y="0"/>
                  </a:moveTo>
                  <a:lnTo>
                    <a:pt x="0" y="74"/>
                  </a:lnTo>
                  <a:lnTo>
                    <a:pt x="71" y="74"/>
                  </a:lnTo>
                  <a:lnTo>
                    <a:pt x="71" y="0"/>
                  </a:lnTo>
                  <a:lnTo>
                    <a:pt x="0" y="0"/>
                  </a:lnTo>
                  <a:lnTo>
                    <a:pt x="15" y="38"/>
                  </a:lnTo>
                  <a:lnTo>
                    <a:pt x="57" y="38"/>
                  </a:lnTo>
                  <a:lnTo>
                    <a:pt x="44" y="17"/>
                  </a:lnTo>
                  <a:lnTo>
                    <a:pt x="44" y="55"/>
                  </a:lnTo>
                  <a:lnTo>
                    <a:pt x="57" y="38"/>
                  </a:lnTo>
                  <a:lnTo>
                    <a:pt x="15" y="38"/>
                  </a:lnTo>
                  <a:lnTo>
                    <a:pt x="28" y="55"/>
                  </a:lnTo>
                  <a:lnTo>
                    <a:pt x="28" y="17"/>
                  </a:lnTo>
                  <a:lnTo>
                    <a:pt x="1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8" name="Rectangle 2308"/>
            <p:cNvSpPr>
              <a:spLocks noChangeArrowheads="1"/>
            </p:cNvSpPr>
            <p:nvPr/>
          </p:nvSpPr>
          <p:spPr bwMode="auto">
            <a:xfrm>
              <a:off x="880570" y="2724753"/>
              <a:ext cx="88900" cy="247650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9" name="Rectangle 2309"/>
            <p:cNvSpPr>
              <a:spLocks noChangeArrowheads="1"/>
            </p:cNvSpPr>
            <p:nvPr/>
          </p:nvSpPr>
          <p:spPr bwMode="auto">
            <a:xfrm>
              <a:off x="880570" y="2724753"/>
              <a:ext cx="88900" cy="247650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0" name="Rectangle 2310"/>
            <p:cNvSpPr>
              <a:spLocks noChangeArrowheads="1"/>
            </p:cNvSpPr>
            <p:nvPr/>
          </p:nvSpPr>
          <p:spPr bwMode="auto">
            <a:xfrm>
              <a:off x="1055195" y="2651728"/>
              <a:ext cx="87313" cy="320675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1" name="Rectangle 2311"/>
            <p:cNvSpPr>
              <a:spLocks noChangeArrowheads="1"/>
            </p:cNvSpPr>
            <p:nvPr/>
          </p:nvSpPr>
          <p:spPr bwMode="auto">
            <a:xfrm>
              <a:off x="1055195" y="2651728"/>
              <a:ext cx="87313" cy="320675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2" name="Rectangle 2312"/>
            <p:cNvSpPr>
              <a:spLocks noChangeArrowheads="1"/>
            </p:cNvSpPr>
            <p:nvPr/>
          </p:nvSpPr>
          <p:spPr bwMode="auto">
            <a:xfrm>
              <a:off x="1228232" y="2578703"/>
              <a:ext cx="88900" cy="393700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3" name="Rectangle 2313"/>
            <p:cNvSpPr>
              <a:spLocks noChangeArrowheads="1"/>
            </p:cNvSpPr>
            <p:nvPr/>
          </p:nvSpPr>
          <p:spPr bwMode="auto">
            <a:xfrm>
              <a:off x="1228232" y="2578703"/>
              <a:ext cx="88900" cy="393700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4" name="Rectangle 2314"/>
            <p:cNvSpPr>
              <a:spLocks noChangeArrowheads="1"/>
            </p:cNvSpPr>
            <p:nvPr/>
          </p:nvSpPr>
          <p:spPr bwMode="auto">
            <a:xfrm>
              <a:off x="785320" y="31644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5" name="Freeform 2315"/>
            <p:cNvSpPr>
              <a:spLocks/>
            </p:cNvSpPr>
            <p:nvPr/>
          </p:nvSpPr>
          <p:spPr bwMode="auto">
            <a:xfrm>
              <a:off x="771032" y="3150203"/>
              <a:ext cx="682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84" y="7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71" y="36"/>
                </a:cxn>
                <a:cxn ang="0">
                  <a:pos x="56" y="17"/>
                </a:cxn>
                <a:cxn ang="0">
                  <a:pos x="56" y="54"/>
                </a:cxn>
                <a:cxn ang="0">
                  <a:pos x="71" y="36"/>
                </a:cxn>
                <a:cxn ang="0">
                  <a:pos x="15" y="36"/>
                </a:cxn>
                <a:cxn ang="0">
                  <a:pos x="29" y="54"/>
                </a:cxn>
                <a:cxn ang="0">
                  <a:pos x="29" y="17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84" h="71">
                  <a:moveTo>
                    <a:pt x="0" y="0"/>
                  </a:moveTo>
                  <a:lnTo>
                    <a:pt x="0" y="71"/>
                  </a:lnTo>
                  <a:lnTo>
                    <a:pt x="84" y="71"/>
                  </a:lnTo>
                  <a:lnTo>
                    <a:pt x="84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71" y="36"/>
                  </a:lnTo>
                  <a:lnTo>
                    <a:pt x="56" y="17"/>
                  </a:lnTo>
                  <a:lnTo>
                    <a:pt x="56" y="54"/>
                  </a:lnTo>
                  <a:lnTo>
                    <a:pt x="71" y="36"/>
                  </a:lnTo>
                  <a:lnTo>
                    <a:pt x="15" y="36"/>
                  </a:lnTo>
                  <a:lnTo>
                    <a:pt x="29" y="54"/>
                  </a:lnTo>
                  <a:lnTo>
                    <a:pt x="29" y="17"/>
                  </a:lnTo>
                  <a:lnTo>
                    <a:pt x="1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6" name="Rectangle 2316"/>
            <p:cNvSpPr>
              <a:spLocks noChangeArrowheads="1"/>
            </p:cNvSpPr>
            <p:nvPr/>
          </p:nvSpPr>
          <p:spPr bwMode="auto">
            <a:xfrm>
              <a:off x="861520" y="31644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7" name="Freeform 2317"/>
            <p:cNvSpPr>
              <a:spLocks/>
            </p:cNvSpPr>
            <p:nvPr/>
          </p:nvSpPr>
          <p:spPr bwMode="auto">
            <a:xfrm>
              <a:off x="861520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54" y="36"/>
                </a:cxn>
                <a:cxn ang="0">
                  <a:pos x="41" y="17"/>
                </a:cxn>
                <a:cxn ang="0">
                  <a:pos x="41" y="54"/>
                </a:cxn>
                <a:cxn ang="0">
                  <a:pos x="54" y="36"/>
                </a:cxn>
                <a:cxn ang="0">
                  <a:pos x="0" y="36"/>
                </a:cxn>
                <a:cxn ang="0">
                  <a:pos x="14" y="54"/>
                </a:cxn>
                <a:cxn ang="0">
                  <a:pos x="14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54" y="36"/>
                  </a:lnTo>
                  <a:lnTo>
                    <a:pt x="41" y="17"/>
                  </a:lnTo>
                  <a:lnTo>
                    <a:pt x="41" y="54"/>
                  </a:lnTo>
                  <a:lnTo>
                    <a:pt x="54" y="36"/>
                  </a:lnTo>
                  <a:lnTo>
                    <a:pt x="0" y="36"/>
                  </a:lnTo>
                  <a:lnTo>
                    <a:pt x="14" y="54"/>
                  </a:lnTo>
                  <a:lnTo>
                    <a:pt x="14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8" name="Rectangle 2318"/>
            <p:cNvSpPr>
              <a:spLocks noChangeArrowheads="1"/>
            </p:cNvSpPr>
            <p:nvPr/>
          </p:nvSpPr>
          <p:spPr bwMode="auto">
            <a:xfrm>
              <a:off x="947245" y="31644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9" name="Freeform 2319"/>
            <p:cNvSpPr>
              <a:spLocks/>
            </p:cNvSpPr>
            <p:nvPr/>
          </p:nvSpPr>
          <p:spPr bwMode="auto">
            <a:xfrm>
              <a:off x="937720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2" y="36"/>
                </a:cxn>
                <a:cxn ang="0">
                  <a:pos x="54" y="36"/>
                </a:cxn>
                <a:cxn ang="0">
                  <a:pos x="40" y="17"/>
                </a:cxn>
                <a:cxn ang="0">
                  <a:pos x="40" y="54"/>
                </a:cxn>
                <a:cxn ang="0">
                  <a:pos x="54" y="36"/>
                </a:cxn>
                <a:cxn ang="0">
                  <a:pos x="12" y="36"/>
                </a:cxn>
                <a:cxn ang="0">
                  <a:pos x="12" y="54"/>
                </a:cxn>
                <a:cxn ang="0">
                  <a:pos x="12" y="17"/>
                </a:cxn>
                <a:cxn ang="0">
                  <a:pos x="12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54" y="36"/>
                  </a:lnTo>
                  <a:lnTo>
                    <a:pt x="40" y="17"/>
                  </a:lnTo>
                  <a:lnTo>
                    <a:pt x="40" y="54"/>
                  </a:lnTo>
                  <a:lnTo>
                    <a:pt x="54" y="36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7"/>
                  </a:lnTo>
                  <a:lnTo>
                    <a:pt x="1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0" name="Rectangle 2320"/>
            <p:cNvSpPr>
              <a:spLocks noChangeArrowheads="1"/>
            </p:cNvSpPr>
            <p:nvPr/>
          </p:nvSpPr>
          <p:spPr bwMode="auto">
            <a:xfrm>
              <a:off x="1023445" y="31644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" name="Freeform 2321"/>
            <p:cNvSpPr>
              <a:spLocks/>
            </p:cNvSpPr>
            <p:nvPr/>
          </p:nvSpPr>
          <p:spPr bwMode="auto">
            <a:xfrm>
              <a:off x="1012332" y="3150203"/>
              <a:ext cx="555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9" y="7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56" y="36"/>
                </a:cxn>
                <a:cxn ang="0">
                  <a:pos x="41" y="17"/>
                </a:cxn>
                <a:cxn ang="0">
                  <a:pos x="41" y="54"/>
                </a:cxn>
                <a:cxn ang="0">
                  <a:pos x="56" y="36"/>
                </a:cxn>
                <a:cxn ang="0">
                  <a:pos x="14" y="36"/>
                </a:cxn>
                <a:cxn ang="0">
                  <a:pos x="27" y="54"/>
                </a:cxn>
                <a:cxn ang="0">
                  <a:pos x="27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0" y="7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56" y="36"/>
                  </a:lnTo>
                  <a:lnTo>
                    <a:pt x="41" y="17"/>
                  </a:lnTo>
                  <a:lnTo>
                    <a:pt x="41" y="54"/>
                  </a:lnTo>
                  <a:lnTo>
                    <a:pt x="56" y="36"/>
                  </a:lnTo>
                  <a:lnTo>
                    <a:pt x="14" y="36"/>
                  </a:lnTo>
                  <a:lnTo>
                    <a:pt x="27" y="54"/>
                  </a:lnTo>
                  <a:lnTo>
                    <a:pt x="27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" name="Rectangle 2322"/>
            <p:cNvSpPr>
              <a:spLocks noChangeArrowheads="1"/>
            </p:cNvSpPr>
            <p:nvPr/>
          </p:nvSpPr>
          <p:spPr bwMode="auto">
            <a:xfrm>
              <a:off x="10996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3" name="Freeform 2323"/>
            <p:cNvSpPr>
              <a:spLocks/>
            </p:cNvSpPr>
            <p:nvPr/>
          </p:nvSpPr>
          <p:spPr bwMode="auto">
            <a:xfrm>
              <a:off x="1088532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67" y="36"/>
                </a:cxn>
                <a:cxn ang="0">
                  <a:pos x="56" y="17"/>
                </a:cxn>
                <a:cxn ang="0">
                  <a:pos x="56" y="54"/>
                </a:cxn>
                <a:cxn ang="0">
                  <a:pos x="67" y="36"/>
                </a:cxn>
                <a:cxn ang="0">
                  <a:pos x="14" y="36"/>
                </a:cxn>
                <a:cxn ang="0">
                  <a:pos x="27" y="54"/>
                </a:cxn>
                <a:cxn ang="0">
                  <a:pos x="27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67" y="36"/>
                  </a:lnTo>
                  <a:lnTo>
                    <a:pt x="56" y="17"/>
                  </a:lnTo>
                  <a:lnTo>
                    <a:pt x="56" y="54"/>
                  </a:lnTo>
                  <a:lnTo>
                    <a:pt x="67" y="36"/>
                  </a:lnTo>
                  <a:lnTo>
                    <a:pt x="14" y="36"/>
                  </a:lnTo>
                  <a:lnTo>
                    <a:pt x="27" y="54"/>
                  </a:lnTo>
                  <a:lnTo>
                    <a:pt x="27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4" name="Rectangle 2324"/>
            <p:cNvSpPr>
              <a:spLocks noChangeArrowheads="1"/>
            </p:cNvSpPr>
            <p:nvPr/>
          </p:nvSpPr>
          <p:spPr bwMode="auto">
            <a:xfrm>
              <a:off x="11758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5" name="Freeform 2325"/>
            <p:cNvSpPr>
              <a:spLocks/>
            </p:cNvSpPr>
            <p:nvPr/>
          </p:nvSpPr>
          <p:spPr bwMode="auto">
            <a:xfrm>
              <a:off x="1164732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67" y="36"/>
                </a:cxn>
                <a:cxn ang="0">
                  <a:pos x="54" y="17"/>
                </a:cxn>
                <a:cxn ang="0">
                  <a:pos x="54" y="54"/>
                </a:cxn>
                <a:cxn ang="0">
                  <a:pos x="67" y="36"/>
                </a:cxn>
                <a:cxn ang="0">
                  <a:pos x="14" y="36"/>
                </a:cxn>
                <a:cxn ang="0">
                  <a:pos x="27" y="54"/>
                </a:cxn>
                <a:cxn ang="0">
                  <a:pos x="27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67" y="36"/>
                  </a:lnTo>
                  <a:lnTo>
                    <a:pt x="54" y="17"/>
                  </a:lnTo>
                  <a:lnTo>
                    <a:pt x="54" y="54"/>
                  </a:lnTo>
                  <a:lnTo>
                    <a:pt x="67" y="36"/>
                  </a:lnTo>
                  <a:lnTo>
                    <a:pt x="14" y="36"/>
                  </a:lnTo>
                  <a:lnTo>
                    <a:pt x="27" y="54"/>
                  </a:lnTo>
                  <a:lnTo>
                    <a:pt x="27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" name="Rectangle 2326"/>
            <p:cNvSpPr>
              <a:spLocks noChangeArrowheads="1"/>
            </p:cNvSpPr>
            <p:nvPr/>
          </p:nvSpPr>
          <p:spPr bwMode="auto">
            <a:xfrm>
              <a:off x="12520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" name="Freeform 2327"/>
            <p:cNvSpPr>
              <a:spLocks/>
            </p:cNvSpPr>
            <p:nvPr/>
          </p:nvSpPr>
          <p:spPr bwMode="auto">
            <a:xfrm>
              <a:off x="1252045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9" y="7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55" y="36"/>
                </a:cxn>
                <a:cxn ang="0">
                  <a:pos x="42" y="17"/>
                </a:cxn>
                <a:cxn ang="0">
                  <a:pos x="42" y="54"/>
                </a:cxn>
                <a:cxn ang="0">
                  <a:pos x="55" y="36"/>
                </a:cxn>
                <a:cxn ang="0">
                  <a:pos x="0" y="36"/>
                </a:cxn>
                <a:cxn ang="0">
                  <a:pos x="13" y="54"/>
                </a:cxn>
                <a:cxn ang="0">
                  <a:pos x="13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0" y="7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55" y="36"/>
                  </a:lnTo>
                  <a:lnTo>
                    <a:pt x="42" y="17"/>
                  </a:lnTo>
                  <a:lnTo>
                    <a:pt x="42" y="54"/>
                  </a:lnTo>
                  <a:lnTo>
                    <a:pt x="55" y="36"/>
                  </a:lnTo>
                  <a:lnTo>
                    <a:pt x="0" y="36"/>
                  </a:lnTo>
                  <a:lnTo>
                    <a:pt x="13" y="54"/>
                  </a:lnTo>
                  <a:lnTo>
                    <a:pt x="13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8" name="Rectangle 2328"/>
            <p:cNvSpPr>
              <a:spLocks noChangeArrowheads="1"/>
            </p:cNvSpPr>
            <p:nvPr/>
          </p:nvSpPr>
          <p:spPr bwMode="auto">
            <a:xfrm>
              <a:off x="13282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9" name="Freeform 2329"/>
            <p:cNvSpPr>
              <a:spLocks/>
            </p:cNvSpPr>
            <p:nvPr/>
          </p:nvSpPr>
          <p:spPr bwMode="auto">
            <a:xfrm>
              <a:off x="1328245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9" y="7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55" y="36"/>
                </a:cxn>
                <a:cxn ang="0">
                  <a:pos x="42" y="17"/>
                </a:cxn>
                <a:cxn ang="0">
                  <a:pos x="42" y="54"/>
                </a:cxn>
                <a:cxn ang="0">
                  <a:pos x="55" y="36"/>
                </a:cxn>
                <a:cxn ang="0">
                  <a:pos x="0" y="36"/>
                </a:cxn>
                <a:cxn ang="0">
                  <a:pos x="13" y="54"/>
                </a:cxn>
                <a:cxn ang="0">
                  <a:pos x="13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0" y="7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55" y="36"/>
                  </a:lnTo>
                  <a:lnTo>
                    <a:pt x="42" y="17"/>
                  </a:lnTo>
                  <a:lnTo>
                    <a:pt x="42" y="54"/>
                  </a:lnTo>
                  <a:lnTo>
                    <a:pt x="55" y="36"/>
                  </a:lnTo>
                  <a:lnTo>
                    <a:pt x="0" y="36"/>
                  </a:lnTo>
                  <a:lnTo>
                    <a:pt x="13" y="54"/>
                  </a:lnTo>
                  <a:lnTo>
                    <a:pt x="13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0" name="Rectangle 2330"/>
            <p:cNvSpPr>
              <a:spLocks noChangeArrowheads="1"/>
            </p:cNvSpPr>
            <p:nvPr/>
          </p:nvSpPr>
          <p:spPr bwMode="auto">
            <a:xfrm>
              <a:off x="1413970" y="3164490"/>
              <a:ext cx="33338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1" name="Freeform 2331"/>
            <p:cNvSpPr>
              <a:spLocks/>
            </p:cNvSpPr>
            <p:nvPr/>
          </p:nvSpPr>
          <p:spPr bwMode="auto">
            <a:xfrm>
              <a:off x="1402857" y="3150203"/>
              <a:ext cx="555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71" y="71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57" y="36"/>
                </a:cxn>
                <a:cxn ang="0">
                  <a:pos x="44" y="17"/>
                </a:cxn>
                <a:cxn ang="0">
                  <a:pos x="44" y="54"/>
                </a:cxn>
                <a:cxn ang="0">
                  <a:pos x="57" y="36"/>
                </a:cxn>
                <a:cxn ang="0">
                  <a:pos x="15" y="36"/>
                </a:cxn>
                <a:cxn ang="0">
                  <a:pos x="28" y="54"/>
                </a:cxn>
                <a:cxn ang="0">
                  <a:pos x="28" y="17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0" y="71"/>
                  </a:lnTo>
                  <a:lnTo>
                    <a:pt x="71" y="71"/>
                  </a:lnTo>
                  <a:lnTo>
                    <a:pt x="71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57" y="36"/>
                  </a:lnTo>
                  <a:lnTo>
                    <a:pt x="44" y="17"/>
                  </a:lnTo>
                  <a:lnTo>
                    <a:pt x="44" y="54"/>
                  </a:lnTo>
                  <a:lnTo>
                    <a:pt x="57" y="36"/>
                  </a:lnTo>
                  <a:lnTo>
                    <a:pt x="15" y="36"/>
                  </a:lnTo>
                  <a:lnTo>
                    <a:pt x="28" y="54"/>
                  </a:lnTo>
                  <a:lnTo>
                    <a:pt x="28" y="17"/>
                  </a:lnTo>
                  <a:lnTo>
                    <a:pt x="1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2" name="Rectangle 2332"/>
            <p:cNvSpPr>
              <a:spLocks noChangeArrowheads="1"/>
            </p:cNvSpPr>
            <p:nvPr/>
          </p:nvSpPr>
          <p:spPr bwMode="auto">
            <a:xfrm>
              <a:off x="847232" y="3339115"/>
              <a:ext cx="131763" cy="73025"/>
            </a:xfrm>
            <a:prstGeom prst="rect">
              <a:avLst/>
            </a:prstGeom>
            <a:solidFill>
              <a:srgbClr val="1E181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3" name="Rectangle 2333"/>
            <p:cNvSpPr>
              <a:spLocks noChangeArrowheads="1"/>
            </p:cNvSpPr>
            <p:nvPr/>
          </p:nvSpPr>
          <p:spPr bwMode="auto">
            <a:xfrm>
              <a:off x="847232" y="3339115"/>
              <a:ext cx="131763" cy="73025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1" name="Freeform 2391"/>
            <p:cNvSpPr>
              <a:spLocks/>
            </p:cNvSpPr>
            <p:nvPr/>
          </p:nvSpPr>
          <p:spPr bwMode="auto">
            <a:xfrm>
              <a:off x="948832" y="2685065"/>
              <a:ext cx="30163" cy="11747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6"/>
                </a:cxn>
                <a:cxn ang="0">
                  <a:pos x="11" y="148"/>
                </a:cxn>
                <a:cxn ang="0">
                  <a:pos x="38" y="143"/>
                </a:cxn>
                <a:cxn ang="0">
                  <a:pos x="25" y="0"/>
                </a:cxn>
              </a:cxnLst>
              <a:rect l="0" t="0" r="r" b="b"/>
              <a:pathLst>
                <a:path w="38" h="148">
                  <a:moveTo>
                    <a:pt x="25" y="0"/>
                  </a:moveTo>
                  <a:lnTo>
                    <a:pt x="0" y="6"/>
                  </a:lnTo>
                  <a:lnTo>
                    <a:pt x="11" y="148"/>
                  </a:lnTo>
                  <a:lnTo>
                    <a:pt x="38" y="14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4" name="Freeform 2394"/>
            <p:cNvSpPr>
              <a:spLocks/>
            </p:cNvSpPr>
            <p:nvPr/>
          </p:nvSpPr>
          <p:spPr bwMode="auto">
            <a:xfrm>
              <a:off x="959945" y="2788253"/>
              <a:ext cx="23813" cy="36513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31" y="44"/>
                </a:cxn>
                <a:cxn ang="0">
                  <a:pos x="8" y="29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27" y="13"/>
                </a:cxn>
              </a:cxnLst>
              <a:rect l="0" t="0" r="r" b="b"/>
              <a:pathLst>
                <a:path w="31" h="44">
                  <a:moveTo>
                    <a:pt x="27" y="13"/>
                  </a:moveTo>
                  <a:lnTo>
                    <a:pt x="31" y="44"/>
                  </a:lnTo>
                  <a:lnTo>
                    <a:pt x="8" y="29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8" name="Freeform 2398"/>
            <p:cNvSpPr>
              <a:spLocks/>
            </p:cNvSpPr>
            <p:nvPr/>
          </p:nvSpPr>
          <p:spPr bwMode="auto">
            <a:xfrm>
              <a:off x="718645" y="2972403"/>
              <a:ext cx="915988" cy="571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4"/>
                </a:cxn>
                <a:cxn ang="0">
                  <a:pos x="412" y="574"/>
                </a:cxn>
                <a:cxn ang="0">
                  <a:pos x="687" y="720"/>
                </a:cxn>
                <a:cxn ang="0">
                  <a:pos x="1153" y="720"/>
                </a:cxn>
                <a:cxn ang="0">
                  <a:pos x="1153" y="388"/>
                </a:cxn>
                <a:cxn ang="0">
                  <a:pos x="1017" y="354"/>
                </a:cxn>
                <a:cxn ang="0">
                  <a:pos x="1017" y="0"/>
                </a:cxn>
                <a:cxn ang="0">
                  <a:pos x="508" y="0"/>
                </a:cxn>
                <a:cxn ang="0">
                  <a:pos x="0" y="0"/>
                </a:cxn>
              </a:cxnLst>
              <a:rect l="0" t="0" r="r" b="b"/>
              <a:pathLst>
                <a:path w="1153" h="720">
                  <a:moveTo>
                    <a:pt x="0" y="0"/>
                  </a:moveTo>
                  <a:lnTo>
                    <a:pt x="0" y="574"/>
                  </a:lnTo>
                  <a:lnTo>
                    <a:pt x="412" y="574"/>
                  </a:lnTo>
                  <a:lnTo>
                    <a:pt x="687" y="720"/>
                  </a:lnTo>
                  <a:lnTo>
                    <a:pt x="1153" y="720"/>
                  </a:lnTo>
                  <a:lnTo>
                    <a:pt x="1153" y="388"/>
                  </a:lnTo>
                  <a:lnTo>
                    <a:pt x="1017" y="354"/>
                  </a:lnTo>
                  <a:lnTo>
                    <a:pt x="1017" y="0"/>
                  </a:lnTo>
                  <a:lnTo>
                    <a:pt x="5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5E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9" name="Freeform 2399"/>
            <p:cNvSpPr>
              <a:spLocks/>
            </p:cNvSpPr>
            <p:nvPr/>
          </p:nvSpPr>
          <p:spPr bwMode="auto">
            <a:xfrm>
              <a:off x="705945" y="2972403"/>
              <a:ext cx="936625" cy="585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2"/>
                </a:cxn>
                <a:cxn ang="0">
                  <a:pos x="427" y="592"/>
                </a:cxn>
                <a:cxn ang="0">
                  <a:pos x="413" y="592"/>
                </a:cxn>
                <a:cxn ang="0">
                  <a:pos x="701" y="739"/>
                </a:cxn>
                <a:cxn ang="0">
                  <a:pos x="1181" y="739"/>
                </a:cxn>
                <a:cxn ang="0">
                  <a:pos x="1181" y="388"/>
                </a:cxn>
                <a:cxn ang="0">
                  <a:pos x="1031" y="332"/>
                </a:cxn>
                <a:cxn ang="0">
                  <a:pos x="1045" y="352"/>
                </a:cxn>
                <a:cxn ang="0">
                  <a:pos x="1031" y="0"/>
                </a:cxn>
                <a:cxn ang="0">
                  <a:pos x="515" y="0"/>
                </a:cxn>
                <a:cxn ang="0">
                  <a:pos x="0" y="0"/>
                </a:cxn>
                <a:cxn ang="0">
                  <a:pos x="14" y="20"/>
                </a:cxn>
                <a:cxn ang="0">
                  <a:pos x="522" y="20"/>
                </a:cxn>
                <a:cxn ang="0">
                  <a:pos x="1031" y="20"/>
                </a:cxn>
                <a:cxn ang="0">
                  <a:pos x="1018" y="0"/>
                </a:cxn>
                <a:cxn ang="0">
                  <a:pos x="1018" y="352"/>
                </a:cxn>
                <a:cxn ang="0">
                  <a:pos x="1167" y="407"/>
                </a:cxn>
                <a:cxn ang="0">
                  <a:pos x="1154" y="388"/>
                </a:cxn>
                <a:cxn ang="0">
                  <a:pos x="1154" y="720"/>
                </a:cxn>
                <a:cxn ang="0">
                  <a:pos x="1167" y="703"/>
                </a:cxn>
                <a:cxn ang="0">
                  <a:pos x="701" y="703"/>
                </a:cxn>
                <a:cxn ang="0">
                  <a:pos x="701" y="720"/>
                </a:cxn>
                <a:cxn ang="0">
                  <a:pos x="427" y="553"/>
                </a:cxn>
                <a:cxn ang="0">
                  <a:pos x="14" y="553"/>
                </a:cxn>
                <a:cxn ang="0">
                  <a:pos x="27" y="572"/>
                </a:cxn>
                <a:cxn ang="0">
                  <a:pos x="27" y="0"/>
                </a:cxn>
                <a:cxn ang="0">
                  <a:pos x="14" y="20"/>
                </a:cxn>
                <a:cxn ang="0">
                  <a:pos x="0" y="0"/>
                </a:cxn>
              </a:cxnLst>
              <a:rect l="0" t="0" r="r" b="b"/>
              <a:pathLst>
                <a:path w="1181" h="739">
                  <a:moveTo>
                    <a:pt x="0" y="0"/>
                  </a:moveTo>
                  <a:lnTo>
                    <a:pt x="0" y="592"/>
                  </a:lnTo>
                  <a:lnTo>
                    <a:pt x="427" y="592"/>
                  </a:lnTo>
                  <a:lnTo>
                    <a:pt x="413" y="592"/>
                  </a:lnTo>
                  <a:lnTo>
                    <a:pt x="701" y="739"/>
                  </a:lnTo>
                  <a:lnTo>
                    <a:pt x="1181" y="739"/>
                  </a:lnTo>
                  <a:lnTo>
                    <a:pt x="1181" y="388"/>
                  </a:lnTo>
                  <a:lnTo>
                    <a:pt x="1031" y="332"/>
                  </a:lnTo>
                  <a:lnTo>
                    <a:pt x="1045" y="352"/>
                  </a:lnTo>
                  <a:lnTo>
                    <a:pt x="1031" y="0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14" y="20"/>
                  </a:lnTo>
                  <a:lnTo>
                    <a:pt x="522" y="20"/>
                  </a:lnTo>
                  <a:lnTo>
                    <a:pt x="1031" y="20"/>
                  </a:lnTo>
                  <a:lnTo>
                    <a:pt x="1018" y="0"/>
                  </a:lnTo>
                  <a:lnTo>
                    <a:pt x="1018" y="352"/>
                  </a:lnTo>
                  <a:lnTo>
                    <a:pt x="1167" y="407"/>
                  </a:lnTo>
                  <a:lnTo>
                    <a:pt x="1154" y="388"/>
                  </a:lnTo>
                  <a:lnTo>
                    <a:pt x="1154" y="720"/>
                  </a:lnTo>
                  <a:lnTo>
                    <a:pt x="1167" y="703"/>
                  </a:lnTo>
                  <a:lnTo>
                    <a:pt x="701" y="703"/>
                  </a:lnTo>
                  <a:lnTo>
                    <a:pt x="701" y="720"/>
                  </a:lnTo>
                  <a:lnTo>
                    <a:pt x="427" y="553"/>
                  </a:lnTo>
                  <a:lnTo>
                    <a:pt x="14" y="553"/>
                  </a:lnTo>
                  <a:lnTo>
                    <a:pt x="27" y="572"/>
                  </a:lnTo>
                  <a:lnTo>
                    <a:pt x="27" y="0"/>
                  </a:lnTo>
                  <a:lnTo>
                    <a:pt x="1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0" name="Rectangle 2400"/>
            <p:cNvSpPr>
              <a:spLocks noChangeArrowheads="1"/>
            </p:cNvSpPr>
            <p:nvPr/>
          </p:nvSpPr>
          <p:spPr bwMode="auto">
            <a:xfrm>
              <a:off x="847232" y="2712053"/>
              <a:ext cx="144463" cy="290513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1" name="Freeform 2401"/>
            <p:cNvSpPr>
              <a:spLocks/>
            </p:cNvSpPr>
            <p:nvPr/>
          </p:nvSpPr>
          <p:spPr bwMode="auto">
            <a:xfrm>
              <a:off x="839295" y="2694590"/>
              <a:ext cx="160338" cy="320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3"/>
                </a:cxn>
                <a:cxn ang="0">
                  <a:pos x="204" y="403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190" y="36"/>
                </a:cxn>
                <a:cxn ang="0">
                  <a:pos x="190" y="17"/>
                </a:cxn>
                <a:cxn ang="0">
                  <a:pos x="190" y="386"/>
                </a:cxn>
                <a:cxn ang="0">
                  <a:pos x="14" y="386"/>
                </a:cxn>
                <a:cxn ang="0">
                  <a:pos x="29" y="386"/>
                </a:cxn>
                <a:cxn ang="0">
                  <a:pos x="29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204" h="403">
                  <a:moveTo>
                    <a:pt x="0" y="0"/>
                  </a:moveTo>
                  <a:lnTo>
                    <a:pt x="0" y="403"/>
                  </a:lnTo>
                  <a:lnTo>
                    <a:pt x="204" y="403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190" y="36"/>
                  </a:lnTo>
                  <a:lnTo>
                    <a:pt x="190" y="17"/>
                  </a:lnTo>
                  <a:lnTo>
                    <a:pt x="190" y="386"/>
                  </a:lnTo>
                  <a:lnTo>
                    <a:pt x="14" y="386"/>
                  </a:lnTo>
                  <a:lnTo>
                    <a:pt x="29" y="386"/>
                  </a:lnTo>
                  <a:lnTo>
                    <a:pt x="29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2" name="Rectangle 2402"/>
            <p:cNvSpPr>
              <a:spLocks noChangeArrowheads="1"/>
            </p:cNvSpPr>
            <p:nvPr/>
          </p:nvSpPr>
          <p:spPr bwMode="auto">
            <a:xfrm>
              <a:off x="1023445" y="2637440"/>
              <a:ext cx="152400" cy="365125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3" name="Freeform 2403"/>
            <p:cNvSpPr>
              <a:spLocks/>
            </p:cNvSpPr>
            <p:nvPr/>
          </p:nvSpPr>
          <p:spPr bwMode="auto">
            <a:xfrm>
              <a:off x="1012332" y="2623153"/>
              <a:ext cx="163513" cy="392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3"/>
                </a:cxn>
                <a:cxn ang="0">
                  <a:pos x="206" y="493"/>
                </a:cxn>
                <a:cxn ang="0">
                  <a:pos x="206" y="0"/>
                </a:cxn>
                <a:cxn ang="0">
                  <a:pos x="0" y="0"/>
                </a:cxn>
                <a:cxn ang="0">
                  <a:pos x="14" y="34"/>
                </a:cxn>
                <a:cxn ang="0">
                  <a:pos x="206" y="34"/>
                </a:cxn>
                <a:cxn ang="0">
                  <a:pos x="192" y="17"/>
                </a:cxn>
                <a:cxn ang="0">
                  <a:pos x="192" y="476"/>
                </a:cxn>
                <a:cxn ang="0">
                  <a:pos x="206" y="476"/>
                </a:cxn>
                <a:cxn ang="0">
                  <a:pos x="14" y="476"/>
                </a:cxn>
                <a:cxn ang="0">
                  <a:pos x="27" y="476"/>
                </a:cxn>
                <a:cxn ang="0">
                  <a:pos x="27" y="17"/>
                </a:cxn>
                <a:cxn ang="0">
                  <a:pos x="14" y="34"/>
                </a:cxn>
                <a:cxn ang="0">
                  <a:pos x="0" y="0"/>
                </a:cxn>
              </a:cxnLst>
              <a:rect l="0" t="0" r="r" b="b"/>
              <a:pathLst>
                <a:path w="206" h="493">
                  <a:moveTo>
                    <a:pt x="0" y="0"/>
                  </a:moveTo>
                  <a:lnTo>
                    <a:pt x="0" y="493"/>
                  </a:lnTo>
                  <a:lnTo>
                    <a:pt x="206" y="493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14" y="34"/>
                  </a:lnTo>
                  <a:lnTo>
                    <a:pt x="206" y="34"/>
                  </a:lnTo>
                  <a:lnTo>
                    <a:pt x="192" y="17"/>
                  </a:lnTo>
                  <a:lnTo>
                    <a:pt x="192" y="476"/>
                  </a:lnTo>
                  <a:lnTo>
                    <a:pt x="206" y="476"/>
                  </a:lnTo>
                  <a:lnTo>
                    <a:pt x="14" y="476"/>
                  </a:lnTo>
                  <a:lnTo>
                    <a:pt x="27" y="476"/>
                  </a:lnTo>
                  <a:lnTo>
                    <a:pt x="27" y="17"/>
                  </a:lnTo>
                  <a:lnTo>
                    <a:pt x="1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4" name="Rectangle 2404"/>
            <p:cNvSpPr>
              <a:spLocks noChangeArrowheads="1"/>
            </p:cNvSpPr>
            <p:nvPr/>
          </p:nvSpPr>
          <p:spPr bwMode="auto">
            <a:xfrm>
              <a:off x="1198070" y="2561240"/>
              <a:ext cx="150813" cy="441325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5" name="Freeform 2405"/>
            <p:cNvSpPr>
              <a:spLocks/>
            </p:cNvSpPr>
            <p:nvPr/>
          </p:nvSpPr>
          <p:spPr bwMode="auto">
            <a:xfrm>
              <a:off x="1198070" y="2550128"/>
              <a:ext cx="163513" cy="465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5"/>
                </a:cxn>
                <a:cxn ang="0">
                  <a:pos x="206" y="585"/>
                </a:cxn>
                <a:cxn ang="0">
                  <a:pos x="206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190" y="36"/>
                </a:cxn>
                <a:cxn ang="0">
                  <a:pos x="177" y="17"/>
                </a:cxn>
                <a:cxn ang="0">
                  <a:pos x="177" y="568"/>
                </a:cxn>
                <a:cxn ang="0">
                  <a:pos x="190" y="568"/>
                </a:cxn>
                <a:cxn ang="0">
                  <a:pos x="0" y="568"/>
                </a:cxn>
                <a:cxn ang="0">
                  <a:pos x="14" y="568"/>
                </a:cxn>
                <a:cxn ang="0">
                  <a:pos x="14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06" h="585">
                  <a:moveTo>
                    <a:pt x="0" y="0"/>
                  </a:moveTo>
                  <a:lnTo>
                    <a:pt x="0" y="585"/>
                  </a:lnTo>
                  <a:lnTo>
                    <a:pt x="206" y="585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90" y="36"/>
                  </a:lnTo>
                  <a:lnTo>
                    <a:pt x="177" y="17"/>
                  </a:lnTo>
                  <a:lnTo>
                    <a:pt x="177" y="568"/>
                  </a:lnTo>
                  <a:lnTo>
                    <a:pt x="190" y="568"/>
                  </a:lnTo>
                  <a:lnTo>
                    <a:pt x="0" y="568"/>
                  </a:lnTo>
                  <a:lnTo>
                    <a:pt x="14" y="568"/>
                  </a:lnTo>
                  <a:lnTo>
                    <a:pt x="14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6" name="Freeform 2406"/>
            <p:cNvSpPr>
              <a:spLocks/>
            </p:cNvSpPr>
            <p:nvPr/>
          </p:nvSpPr>
          <p:spPr bwMode="auto">
            <a:xfrm>
              <a:off x="740870" y="3002565"/>
              <a:ext cx="749300" cy="395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9"/>
                </a:cxn>
                <a:cxn ang="0">
                  <a:pos x="397" y="499"/>
                </a:cxn>
                <a:cxn ang="0">
                  <a:pos x="397" y="315"/>
                </a:cxn>
                <a:cxn ang="0">
                  <a:pos x="944" y="315"/>
                </a:cxn>
                <a:cxn ang="0">
                  <a:pos x="944" y="0"/>
                </a:cxn>
                <a:cxn ang="0">
                  <a:pos x="472" y="0"/>
                </a:cxn>
                <a:cxn ang="0">
                  <a:pos x="0" y="0"/>
                </a:cxn>
              </a:cxnLst>
              <a:rect l="0" t="0" r="r" b="b"/>
              <a:pathLst>
                <a:path w="944" h="499">
                  <a:moveTo>
                    <a:pt x="0" y="0"/>
                  </a:moveTo>
                  <a:lnTo>
                    <a:pt x="0" y="499"/>
                  </a:lnTo>
                  <a:lnTo>
                    <a:pt x="397" y="499"/>
                  </a:lnTo>
                  <a:lnTo>
                    <a:pt x="397" y="315"/>
                  </a:lnTo>
                  <a:lnTo>
                    <a:pt x="944" y="315"/>
                  </a:lnTo>
                  <a:lnTo>
                    <a:pt x="944" y="0"/>
                  </a:lnTo>
                  <a:lnTo>
                    <a:pt x="4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3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7" name="Freeform 2407"/>
            <p:cNvSpPr>
              <a:spLocks/>
            </p:cNvSpPr>
            <p:nvPr/>
          </p:nvSpPr>
          <p:spPr bwMode="auto">
            <a:xfrm>
              <a:off x="740870" y="3002565"/>
              <a:ext cx="749300" cy="395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9"/>
                </a:cxn>
                <a:cxn ang="0">
                  <a:pos x="397" y="499"/>
                </a:cxn>
                <a:cxn ang="0">
                  <a:pos x="397" y="315"/>
                </a:cxn>
                <a:cxn ang="0">
                  <a:pos x="944" y="315"/>
                </a:cxn>
                <a:cxn ang="0">
                  <a:pos x="944" y="0"/>
                </a:cxn>
                <a:cxn ang="0">
                  <a:pos x="472" y="0"/>
                </a:cxn>
                <a:cxn ang="0">
                  <a:pos x="0" y="0"/>
                </a:cxn>
              </a:cxnLst>
              <a:rect l="0" t="0" r="r" b="b"/>
              <a:pathLst>
                <a:path w="944" h="499">
                  <a:moveTo>
                    <a:pt x="0" y="0"/>
                  </a:moveTo>
                  <a:lnTo>
                    <a:pt x="0" y="499"/>
                  </a:lnTo>
                  <a:lnTo>
                    <a:pt x="397" y="499"/>
                  </a:lnTo>
                  <a:lnTo>
                    <a:pt x="397" y="315"/>
                  </a:lnTo>
                  <a:lnTo>
                    <a:pt x="944" y="315"/>
                  </a:lnTo>
                  <a:lnTo>
                    <a:pt x="944" y="0"/>
                  </a:lnTo>
                  <a:lnTo>
                    <a:pt x="472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8" name="Rectangle 2408"/>
            <p:cNvSpPr>
              <a:spLocks noChangeArrowheads="1"/>
            </p:cNvSpPr>
            <p:nvPr/>
          </p:nvSpPr>
          <p:spPr bwMode="auto">
            <a:xfrm>
              <a:off x="1261570" y="3296253"/>
              <a:ext cx="338138" cy="234950"/>
            </a:xfrm>
            <a:prstGeom prst="rect">
              <a:avLst/>
            </a:prstGeom>
            <a:solidFill>
              <a:srgbClr val="9D939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9" name="Rectangle 2409"/>
            <p:cNvSpPr>
              <a:spLocks noChangeArrowheads="1"/>
            </p:cNvSpPr>
            <p:nvPr/>
          </p:nvSpPr>
          <p:spPr bwMode="auto">
            <a:xfrm>
              <a:off x="1261570" y="3296253"/>
              <a:ext cx="338138" cy="234950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0" name="Rectangle 2410"/>
            <p:cNvSpPr>
              <a:spLocks noChangeArrowheads="1"/>
            </p:cNvSpPr>
            <p:nvPr/>
          </p:nvSpPr>
          <p:spPr bwMode="auto">
            <a:xfrm>
              <a:off x="785320" y="30755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1" name="Freeform 2411"/>
            <p:cNvSpPr>
              <a:spLocks/>
            </p:cNvSpPr>
            <p:nvPr/>
          </p:nvSpPr>
          <p:spPr bwMode="auto">
            <a:xfrm>
              <a:off x="771032" y="3061303"/>
              <a:ext cx="68263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84" y="74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15" y="38"/>
                </a:cxn>
                <a:cxn ang="0">
                  <a:pos x="71" y="38"/>
                </a:cxn>
                <a:cxn ang="0">
                  <a:pos x="56" y="17"/>
                </a:cxn>
                <a:cxn ang="0">
                  <a:pos x="56" y="55"/>
                </a:cxn>
                <a:cxn ang="0">
                  <a:pos x="71" y="38"/>
                </a:cxn>
                <a:cxn ang="0">
                  <a:pos x="15" y="38"/>
                </a:cxn>
                <a:cxn ang="0">
                  <a:pos x="29" y="55"/>
                </a:cxn>
                <a:cxn ang="0">
                  <a:pos x="29" y="17"/>
                </a:cxn>
                <a:cxn ang="0">
                  <a:pos x="15" y="38"/>
                </a:cxn>
                <a:cxn ang="0">
                  <a:pos x="0" y="0"/>
                </a:cxn>
              </a:cxnLst>
              <a:rect l="0" t="0" r="r" b="b"/>
              <a:pathLst>
                <a:path w="84" h="74">
                  <a:moveTo>
                    <a:pt x="0" y="0"/>
                  </a:moveTo>
                  <a:lnTo>
                    <a:pt x="0" y="74"/>
                  </a:lnTo>
                  <a:lnTo>
                    <a:pt x="84" y="74"/>
                  </a:lnTo>
                  <a:lnTo>
                    <a:pt x="84" y="0"/>
                  </a:lnTo>
                  <a:lnTo>
                    <a:pt x="0" y="0"/>
                  </a:lnTo>
                  <a:lnTo>
                    <a:pt x="15" y="38"/>
                  </a:lnTo>
                  <a:lnTo>
                    <a:pt x="71" y="38"/>
                  </a:lnTo>
                  <a:lnTo>
                    <a:pt x="56" y="17"/>
                  </a:lnTo>
                  <a:lnTo>
                    <a:pt x="56" y="55"/>
                  </a:lnTo>
                  <a:lnTo>
                    <a:pt x="71" y="38"/>
                  </a:lnTo>
                  <a:lnTo>
                    <a:pt x="15" y="38"/>
                  </a:lnTo>
                  <a:lnTo>
                    <a:pt x="29" y="55"/>
                  </a:lnTo>
                  <a:lnTo>
                    <a:pt x="29" y="17"/>
                  </a:lnTo>
                  <a:lnTo>
                    <a:pt x="1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2" name="Rectangle 2412"/>
            <p:cNvSpPr>
              <a:spLocks noChangeArrowheads="1"/>
            </p:cNvSpPr>
            <p:nvPr/>
          </p:nvSpPr>
          <p:spPr bwMode="auto">
            <a:xfrm>
              <a:off x="861520" y="30755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3" name="Freeform 2413"/>
            <p:cNvSpPr>
              <a:spLocks/>
            </p:cNvSpPr>
            <p:nvPr/>
          </p:nvSpPr>
          <p:spPr bwMode="auto">
            <a:xfrm>
              <a:off x="861520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54" y="38"/>
                </a:cxn>
                <a:cxn ang="0">
                  <a:pos x="41" y="17"/>
                </a:cxn>
                <a:cxn ang="0">
                  <a:pos x="41" y="55"/>
                </a:cxn>
                <a:cxn ang="0">
                  <a:pos x="54" y="38"/>
                </a:cxn>
                <a:cxn ang="0">
                  <a:pos x="0" y="38"/>
                </a:cxn>
                <a:cxn ang="0">
                  <a:pos x="14" y="55"/>
                </a:cxn>
                <a:cxn ang="0">
                  <a:pos x="14" y="17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54" y="38"/>
                  </a:lnTo>
                  <a:lnTo>
                    <a:pt x="41" y="17"/>
                  </a:lnTo>
                  <a:lnTo>
                    <a:pt x="41" y="55"/>
                  </a:lnTo>
                  <a:lnTo>
                    <a:pt x="54" y="38"/>
                  </a:lnTo>
                  <a:lnTo>
                    <a:pt x="0" y="38"/>
                  </a:lnTo>
                  <a:lnTo>
                    <a:pt x="14" y="55"/>
                  </a:lnTo>
                  <a:lnTo>
                    <a:pt x="14" y="1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4" name="Rectangle 2414"/>
            <p:cNvSpPr>
              <a:spLocks noChangeArrowheads="1"/>
            </p:cNvSpPr>
            <p:nvPr/>
          </p:nvSpPr>
          <p:spPr bwMode="auto">
            <a:xfrm>
              <a:off x="947245" y="30755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5" name="Freeform 2415"/>
            <p:cNvSpPr>
              <a:spLocks/>
            </p:cNvSpPr>
            <p:nvPr/>
          </p:nvSpPr>
          <p:spPr bwMode="auto">
            <a:xfrm>
              <a:off x="937720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2" y="38"/>
                </a:cxn>
                <a:cxn ang="0">
                  <a:pos x="54" y="38"/>
                </a:cxn>
                <a:cxn ang="0">
                  <a:pos x="40" y="17"/>
                </a:cxn>
                <a:cxn ang="0">
                  <a:pos x="40" y="55"/>
                </a:cxn>
                <a:cxn ang="0">
                  <a:pos x="54" y="38"/>
                </a:cxn>
                <a:cxn ang="0">
                  <a:pos x="12" y="38"/>
                </a:cxn>
                <a:cxn ang="0">
                  <a:pos x="12" y="55"/>
                </a:cxn>
                <a:cxn ang="0">
                  <a:pos x="12" y="17"/>
                </a:cxn>
                <a:cxn ang="0">
                  <a:pos x="12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2" y="38"/>
                  </a:lnTo>
                  <a:lnTo>
                    <a:pt x="54" y="38"/>
                  </a:lnTo>
                  <a:lnTo>
                    <a:pt x="40" y="17"/>
                  </a:lnTo>
                  <a:lnTo>
                    <a:pt x="40" y="55"/>
                  </a:lnTo>
                  <a:lnTo>
                    <a:pt x="54" y="38"/>
                  </a:lnTo>
                  <a:lnTo>
                    <a:pt x="12" y="38"/>
                  </a:lnTo>
                  <a:lnTo>
                    <a:pt x="12" y="55"/>
                  </a:lnTo>
                  <a:lnTo>
                    <a:pt x="12" y="17"/>
                  </a:lnTo>
                  <a:lnTo>
                    <a:pt x="1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6" name="Rectangle 2416"/>
            <p:cNvSpPr>
              <a:spLocks noChangeArrowheads="1"/>
            </p:cNvSpPr>
            <p:nvPr/>
          </p:nvSpPr>
          <p:spPr bwMode="auto">
            <a:xfrm>
              <a:off x="1023445" y="30755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7" name="Freeform 2417"/>
            <p:cNvSpPr>
              <a:spLocks/>
            </p:cNvSpPr>
            <p:nvPr/>
          </p:nvSpPr>
          <p:spPr bwMode="auto">
            <a:xfrm>
              <a:off x="1012332" y="3061303"/>
              <a:ext cx="55563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9" y="74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14" y="38"/>
                </a:cxn>
                <a:cxn ang="0">
                  <a:pos x="56" y="38"/>
                </a:cxn>
                <a:cxn ang="0">
                  <a:pos x="41" y="17"/>
                </a:cxn>
                <a:cxn ang="0">
                  <a:pos x="41" y="55"/>
                </a:cxn>
                <a:cxn ang="0">
                  <a:pos x="56" y="38"/>
                </a:cxn>
                <a:cxn ang="0">
                  <a:pos x="14" y="38"/>
                </a:cxn>
                <a:cxn ang="0">
                  <a:pos x="27" y="55"/>
                </a:cxn>
                <a:cxn ang="0">
                  <a:pos x="27" y="17"/>
                </a:cxn>
                <a:cxn ang="0">
                  <a:pos x="14" y="38"/>
                </a:cxn>
                <a:cxn ang="0">
                  <a:pos x="0" y="0"/>
                </a:cxn>
              </a:cxnLst>
              <a:rect l="0" t="0" r="r" b="b"/>
              <a:pathLst>
                <a:path w="69" h="74">
                  <a:moveTo>
                    <a:pt x="0" y="0"/>
                  </a:moveTo>
                  <a:lnTo>
                    <a:pt x="0" y="74"/>
                  </a:lnTo>
                  <a:lnTo>
                    <a:pt x="69" y="7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4" y="38"/>
                  </a:lnTo>
                  <a:lnTo>
                    <a:pt x="56" y="38"/>
                  </a:lnTo>
                  <a:lnTo>
                    <a:pt x="41" y="17"/>
                  </a:lnTo>
                  <a:lnTo>
                    <a:pt x="41" y="55"/>
                  </a:lnTo>
                  <a:lnTo>
                    <a:pt x="56" y="38"/>
                  </a:lnTo>
                  <a:lnTo>
                    <a:pt x="14" y="38"/>
                  </a:lnTo>
                  <a:lnTo>
                    <a:pt x="27" y="55"/>
                  </a:lnTo>
                  <a:lnTo>
                    <a:pt x="27" y="17"/>
                  </a:lnTo>
                  <a:lnTo>
                    <a:pt x="1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8" name="Rectangle 2418"/>
            <p:cNvSpPr>
              <a:spLocks noChangeArrowheads="1"/>
            </p:cNvSpPr>
            <p:nvPr/>
          </p:nvSpPr>
          <p:spPr bwMode="auto">
            <a:xfrm>
              <a:off x="10996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9" name="Freeform 2419"/>
            <p:cNvSpPr>
              <a:spLocks/>
            </p:cNvSpPr>
            <p:nvPr/>
          </p:nvSpPr>
          <p:spPr bwMode="auto">
            <a:xfrm>
              <a:off x="1088532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8"/>
                </a:cxn>
                <a:cxn ang="0">
                  <a:pos x="67" y="38"/>
                </a:cxn>
                <a:cxn ang="0">
                  <a:pos x="56" y="17"/>
                </a:cxn>
                <a:cxn ang="0">
                  <a:pos x="56" y="55"/>
                </a:cxn>
                <a:cxn ang="0">
                  <a:pos x="67" y="38"/>
                </a:cxn>
                <a:cxn ang="0">
                  <a:pos x="14" y="38"/>
                </a:cxn>
                <a:cxn ang="0">
                  <a:pos x="27" y="55"/>
                </a:cxn>
                <a:cxn ang="0">
                  <a:pos x="27" y="17"/>
                </a:cxn>
                <a:cxn ang="0">
                  <a:pos x="14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8"/>
                  </a:lnTo>
                  <a:lnTo>
                    <a:pt x="67" y="38"/>
                  </a:lnTo>
                  <a:lnTo>
                    <a:pt x="56" y="17"/>
                  </a:lnTo>
                  <a:lnTo>
                    <a:pt x="56" y="55"/>
                  </a:lnTo>
                  <a:lnTo>
                    <a:pt x="67" y="38"/>
                  </a:lnTo>
                  <a:lnTo>
                    <a:pt x="14" y="38"/>
                  </a:lnTo>
                  <a:lnTo>
                    <a:pt x="27" y="55"/>
                  </a:lnTo>
                  <a:lnTo>
                    <a:pt x="27" y="17"/>
                  </a:lnTo>
                  <a:lnTo>
                    <a:pt x="1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0" name="Rectangle 2420"/>
            <p:cNvSpPr>
              <a:spLocks noChangeArrowheads="1"/>
            </p:cNvSpPr>
            <p:nvPr/>
          </p:nvSpPr>
          <p:spPr bwMode="auto">
            <a:xfrm>
              <a:off x="11758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1" name="Freeform 2421"/>
            <p:cNvSpPr>
              <a:spLocks/>
            </p:cNvSpPr>
            <p:nvPr/>
          </p:nvSpPr>
          <p:spPr bwMode="auto">
            <a:xfrm>
              <a:off x="1164732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8"/>
                </a:cxn>
                <a:cxn ang="0">
                  <a:pos x="67" y="38"/>
                </a:cxn>
                <a:cxn ang="0">
                  <a:pos x="54" y="17"/>
                </a:cxn>
                <a:cxn ang="0">
                  <a:pos x="54" y="55"/>
                </a:cxn>
                <a:cxn ang="0">
                  <a:pos x="67" y="38"/>
                </a:cxn>
                <a:cxn ang="0">
                  <a:pos x="14" y="38"/>
                </a:cxn>
                <a:cxn ang="0">
                  <a:pos x="27" y="55"/>
                </a:cxn>
                <a:cxn ang="0">
                  <a:pos x="27" y="17"/>
                </a:cxn>
                <a:cxn ang="0">
                  <a:pos x="14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8"/>
                  </a:lnTo>
                  <a:lnTo>
                    <a:pt x="67" y="38"/>
                  </a:lnTo>
                  <a:lnTo>
                    <a:pt x="54" y="17"/>
                  </a:lnTo>
                  <a:lnTo>
                    <a:pt x="54" y="55"/>
                  </a:lnTo>
                  <a:lnTo>
                    <a:pt x="67" y="38"/>
                  </a:lnTo>
                  <a:lnTo>
                    <a:pt x="14" y="38"/>
                  </a:lnTo>
                  <a:lnTo>
                    <a:pt x="27" y="55"/>
                  </a:lnTo>
                  <a:lnTo>
                    <a:pt x="27" y="17"/>
                  </a:lnTo>
                  <a:lnTo>
                    <a:pt x="1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2" name="Rectangle 2422"/>
            <p:cNvSpPr>
              <a:spLocks noChangeArrowheads="1"/>
            </p:cNvSpPr>
            <p:nvPr/>
          </p:nvSpPr>
          <p:spPr bwMode="auto">
            <a:xfrm>
              <a:off x="12520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3" name="Freeform 2423"/>
            <p:cNvSpPr>
              <a:spLocks/>
            </p:cNvSpPr>
            <p:nvPr/>
          </p:nvSpPr>
          <p:spPr bwMode="auto">
            <a:xfrm>
              <a:off x="1252045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9" y="74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55" y="38"/>
                </a:cxn>
                <a:cxn ang="0">
                  <a:pos x="42" y="17"/>
                </a:cxn>
                <a:cxn ang="0">
                  <a:pos x="42" y="55"/>
                </a:cxn>
                <a:cxn ang="0">
                  <a:pos x="55" y="38"/>
                </a:cxn>
                <a:cxn ang="0">
                  <a:pos x="0" y="38"/>
                </a:cxn>
                <a:cxn ang="0">
                  <a:pos x="13" y="55"/>
                </a:cxn>
                <a:cxn ang="0">
                  <a:pos x="13" y="17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69" h="74">
                  <a:moveTo>
                    <a:pt x="0" y="0"/>
                  </a:moveTo>
                  <a:lnTo>
                    <a:pt x="0" y="74"/>
                  </a:lnTo>
                  <a:lnTo>
                    <a:pt x="69" y="7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55" y="38"/>
                  </a:lnTo>
                  <a:lnTo>
                    <a:pt x="42" y="17"/>
                  </a:lnTo>
                  <a:lnTo>
                    <a:pt x="42" y="55"/>
                  </a:lnTo>
                  <a:lnTo>
                    <a:pt x="55" y="38"/>
                  </a:lnTo>
                  <a:lnTo>
                    <a:pt x="0" y="38"/>
                  </a:lnTo>
                  <a:lnTo>
                    <a:pt x="13" y="55"/>
                  </a:lnTo>
                  <a:lnTo>
                    <a:pt x="13" y="1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4" name="Rectangle 2424"/>
            <p:cNvSpPr>
              <a:spLocks noChangeArrowheads="1"/>
            </p:cNvSpPr>
            <p:nvPr/>
          </p:nvSpPr>
          <p:spPr bwMode="auto">
            <a:xfrm>
              <a:off x="13282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5" name="Freeform 2425"/>
            <p:cNvSpPr>
              <a:spLocks/>
            </p:cNvSpPr>
            <p:nvPr/>
          </p:nvSpPr>
          <p:spPr bwMode="auto">
            <a:xfrm>
              <a:off x="1328245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9" y="74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55" y="38"/>
                </a:cxn>
                <a:cxn ang="0">
                  <a:pos x="42" y="17"/>
                </a:cxn>
                <a:cxn ang="0">
                  <a:pos x="42" y="55"/>
                </a:cxn>
                <a:cxn ang="0">
                  <a:pos x="55" y="38"/>
                </a:cxn>
                <a:cxn ang="0">
                  <a:pos x="0" y="38"/>
                </a:cxn>
                <a:cxn ang="0">
                  <a:pos x="13" y="55"/>
                </a:cxn>
                <a:cxn ang="0">
                  <a:pos x="13" y="17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69" h="74">
                  <a:moveTo>
                    <a:pt x="0" y="0"/>
                  </a:moveTo>
                  <a:lnTo>
                    <a:pt x="0" y="74"/>
                  </a:lnTo>
                  <a:lnTo>
                    <a:pt x="69" y="7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55" y="38"/>
                  </a:lnTo>
                  <a:lnTo>
                    <a:pt x="42" y="17"/>
                  </a:lnTo>
                  <a:lnTo>
                    <a:pt x="42" y="55"/>
                  </a:lnTo>
                  <a:lnTo>
                    <a:pt x="55" y="38"/>
                  </a:lnTo>
                  <a:lnTo>
                    <a:pt x="0" y="38"/>
                  </a:lnTo>
                  <a:lnTo>
                    <a:pt x="13" y="55"/>
                  </a:lnTo>
                  <a:lnTo>
                    <a:pt x="13" y="1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6" name="Rectangle 2426"/>
            <p:cNvSpPr>
              <a:spLocks noChangeArrowheads="1"/>
            </p:cNvSpPr>
            <p:nvPr/>
          </p:nvSpPr>
          <p:spPr bwMode="auto">
            <a:xfrm>
              <a:off x="1413970" y="3075590"/>
              <a:ext cx="33338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7" name="Freeform 2427"/>
            <p:cNvSpPr>
              <a:spLocks/>
            </p:cNvSpPr>
            <p:nvPr/>
          </p:nvSpPr>
          <p:spPr bwMode="auto">
            <a:xfrm>
              <a:off x="1402857" y="3061303"/>
              <a:ext cx="55563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71" y="74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15" y="38"/>
                </a:cxn>
                <a:cxn ang="0">
                  <a:pos x="57" y="38"/>
                </a:cxn>
                <a:cxn ang="0">
                  <a:pos x="44" y="17"/>
                </a:cxn>
                <a:cxn ang="0">
                  <a:pos x="44" y="55"/>
                </a:cxn>
                <a:cxn ang="0">
                  <a:pos x="57" y="38"/>
                </a:cxn>
                <a:cxn ang="0">
                  <a:pos x="15" y="38"/>
                </a:cxn>
                <a:cxn ang="0">
                  <a:pos x="28" y="55"/>
                </a:cxn>
                <a:cxn ang="0">
                  <a:pos x="28" y="17"/>
                </a:cxn>
                <a:cxn ang="0">
                  <a:pos x="15" y="38"/>
                </a:cxn>
                <a:cxn ang="0">
                  <a:pos x="0" y="0"/>
                </a:cxn>
              </a:cxnLst>
              <a:rect l="0" t="0" r="r" b="b"/>
              <a:pathLst>
                <a:path w="71" h="74">
                  <a:moveTo>
                    <a:pt x="0" y="0"/>
                  </a:moveTo>
                  <a:lnTo>
                    <a:pt x="0" y="74"/>
                  </a:lnTo>
                  <a:lnTo>
                    <a:pt x="71" y="74"/>
                  </a:lnTo>
                  <a:lnTo>
                    <a:pt x="71" y="0"/>
                  </a:lnTo>
                  <a:lnTo>
                    <a:pt x="0" y="0"/>
                  </a:lnTo>
                  <a:lnTo>
                    <a:pt x="15" y="38"/>
                  </a:lnTo>
                  <a:lnTo>
                    <a:pt x="57" y="38"/>
                  </a:lnTo>
                  <a:lnTo>
                    <a:pt x="44" y="17"/>
                  </a:lnTo>
                  <a:lnTo>
                    <a:pt x="44" y="55"/>
                  </a:lnTo>
                  <a:lnTo>
                    <a:pt x="57" y="38"/>
                  </a:lnTo>
                  <a:lnTo>
                    <a:pt x="15" y="38"/>
                  </a:lnTo>
                  <a:lnTo>
                    <a:pt x="28" y="55"/>
                  </a:lnTo>
                  <a:lnTo>
                    <a:pt x="28" y="17"/>
                  </a:lnTo>
                  <a:lnTo>
                    <a:pt x="1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8" name="Rectangle 2428"/>
            <p:cNvSpPr>
              <a:spLocks noChangeArrowheads="1"/>
            </p:cNvSpPr>
            <p:nvPr/>
          </p:nvSpPr>
          <p:spPr bwMode="auto">
            <a:xfrm>
              <a:off x="880570" y="2724753"/>
              <a:ext cx="88900" cy="247650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9" name="Rectangle 2429"/>
            <p:cNvSpPr>
              <a:spLocks noChangeArrowheads="1"/>
            </p:cNvSpPr>
            <p:nvPr/>
          </p:nvSpPr>
          <p:spPr bwMode="auto">
            <a:xfrm>
              <a:off x="880570" y="2724753"/>
              <a:ext cx="88900" cy="247650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0" name="Rectangle 2430"/>
            <p:cNvSpPr>
              <a:spLocks noChangeArrowheads="1"/>
            </p:cNvSpPr>
            <p:nvPr/>
          </p:nvSpPr>
          <p:spPr bwMode="auto">
            <a:xfrm>
              <a:off x="1055195" y="2651728"/>
              <a:ext cx="87313" cy="320675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1" name="Rectangle 2431"/>
            <p:cNvSpPr>
              <a:spLocks noChangeArrowheads="1"/>
            </p:cNvSpPr>
            <p:nvPr/>
          </p:nvSpPr>
          <p:spPr bwMode="auto">
            <a:xfrm>
              <a:off x="1055195" y="2651728"/>
              <a:ext cx="87313" cy="320675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2" name="Rectangle 2432"/>
            <p:cNvSpPr>
              <a:spLocks noChangeArrowheads="1"/>
            </p:cNvSpPr>
            <p:nvPr/>
          </p:nvSpPr>
          <p:spPr bwMode="auto">
            <a:xfrm>
              <a:off x="1228232" y="2578703"/>
              <a:ext cx="88900" cy="393700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3" name="Rectangle 2433"/>
            <p:cNvSpPr>
              <a:spLocks noChangeArrowheads="1"/>
            </p:cNvSpPr>
            <p:nvPr/>
          </p:nvSpPr>
          <p:spPr bwMode="auto">
            <a:xfrm>
              <a:off x="1228232" y="2578703"/>
              <a:ext cx="88900" cy="393700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4" name="Rectangle 2434"/>
            <p:cNvSpPr>
              <a:spLocks noChangeArrowheads="1"/>
            </p:cNvSpPr>
            <p:nvPr/>
          </p:nvSpPr>
          <p:spPr bwMode="auto">
            <a:xfrm>
              <a:off x="785320" y="31644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5" name="Freeform 2435"/>
            <p:cNvSpPr>
              <a:spLocks/>
            </p:cNvSpPr>
            <p:nvPr/>
          </p:nvSpPr>
          <p:spPr bwMode="auto">
            <a:xfrm>
              <a:off x="771032" y="3150203"/>
              <a:ext cx="682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84" y="7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71" y="36"/>
                </a:cxn>
                <a:cxn ang="0">
                  <a:pos x="56" y="17"/>
                </a:cxn>
                <a:cxn ang="0">
                  <a:pos x="56" y="54"/>
                </a:cxn>
                <a:cxn ang="0">
                  <a:pos x="71" y="36"/>
                </a:cxn>
                <a:cxn ang="0">
                  <a:pos x="15" y="36"/>
                </a:cxn>
                <a:cxn ang="0">
                  <a:pos x="29" y="54"/>
                </a:cxn>
                <a:cxn ang="0">
                  <a:pos x="29" y="17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84" h="71">
                  <a:moveTo>
                    <a:pt x="0" y="0"/>
                  </a:moveTo>
                  <a:lnTo>
                    <a:pt x="0" y="71"/>
                  </a:lnTo>
                  <a:lnTo>
                    <a:pt x="84" y="71"/>
                  </a:lnTo>
                  <a:lnTo>
                    <a:pt x="84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71" y="36"/>
                  </a:lnTo>
                  <a:lnTo>
                    <a:pt x="56" y="17"/>
                  </a:lnTo>
                  <a:lnTo>
                    <a:pt x="56" y="54"/>
                  </a:lnTo>
                  <a:lnTo>
                    <a:pt x="71" y="36"/>
                  </a:lnTo>
                  <a:lnTo>
                    <a:pt x="15" y="36"/>
                  </a:lnTo>
                  <a:lnTo>
                    <a:pt x="29" y="54"/>
                  </a:lnTo>
                  <a:lnTo>
                    <a:pt x="29" y="17"/>
                  </a:lnTo>
                  <a:lnTo>
                    <a:pt x="1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6" name="Rectangle 2436"/>
            <p:cNvSpPr>
              <a:spLocks noChangeArrowheads="1"/>
            </p:cNvSpPr>
            <p:nvPr/>
          </p:nvSpPr>
          <p:spPr bwMode="auto">
            <a:xfrm>
              <a:off x="861520" y="31644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7" name="Freeform 2437"/>
            <p:cNvSpPr>
              <a:spLocks/>
            </p:cNvSpPr>
            <p:nvPr/>
          </p:nvSpPr>
          <p:spPr bwMode="auto">
            <a:xfrm>
              <a:off x="861520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54" y="36"/>
                </a:cxn>
                <a:cxn ang="0">
                  <a:pos x="41" y="17"/>
                </a:cxn>
                <a:cxn ang="0">
                  <a:pos x="41" y="54"/>
                </a:cxn>
                <a:cxn ang="0">
                  <a:pos x="54" y="36"/>
                </a:cxn>
                <a:cxn ang="0">
                  <a:pos x="0" y="36"/>
                </a:cxn>
                <a:cxn ang="0">
                  <a:pos x="14" y="54"/>
                </a:cxn>
                <a:cxn ang="0">
                  <a:pos x="14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54" y="36"/>
                  </a:lnTo>
                  <a:lnTo>
                    <a:pt x="41" y="17"/>
                  </a:lnTo>
                  <a:lnTo>
                    <a:pt x="41" y="54"/>
                  </a:lnTo>
                  <a:lnTo>
                    <a:pt x="54" y="36"/>
                  </a:lnTo>
                  <a:lnTo>
                    <a:pt x="0" y="36"/>
                  </a:lnTo>
                  <a:lnTo>
                    <a:pt x="14" y="54"/>
                  </a:lnTo>
                  <a:lnTo>
                    <a:pt x="14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8" name="Rectangle 2438"/>
            <p:cNvSpPr>
              <a:spLocks noChangeArrowheads="1"/>
            </p:cNvSpPr>
            <p:nvPr/>
          </p:nvSpPr>
          <p:spPr bwMode="auto">
            <a:xfrm>
              <a:off x="947245" y="31644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9" name="Freeform 2439"/>
            <p:cNvSpPr>
              <a:spLocks/>
            </p:cNvSpPr>
            <p:nvPr/>
          </p:nvSpPr>
          <p:spPr bwMode="auto">
            <a:xfrm>
              <a:off x="937720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2" y="36"/>
                </a:cxn>
                <a:cxn ang="0">
                  <a:pos x="54" y="36"/>
                </a:cxn>
                <a:cxn ang="0">
                  <a:pos x="40" y="17"/>
                </a:cxn>
                <a:cxn ang="0">
                  <a:pos x="40" y="54"/>
                </a:cxn>
                <a:cxn ang="0">
                  <a:pos x="54" y="36"/>
                </a:cxn>
                <a:cxn ang="0">
                  <a:pos x="12" y="36"/>
                </a:cxn>
                <a:cxn ang="0">
                  <a:pos x="12" y="54"/>
                </a:cxn>
                <a:cxn ang="0">
                  <a:pos x="12" y="17"/>
                </a:cxn>
                <a:cxn ang="0">
                  <a:pos x="12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54" y="36"/>
                  </a:lnTo>
                  <a:lnTo>
                    <a:pt x="40" y="17"/>
                  </a:lnTo>
                  <a:lnTo>
                    <a:pt x="40" y="54"/>
                  </a:lnTo>
                  <a:lnTo>
                    <a:pt x="54" y="36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7"/>
                  </a:lnTo>
                  <a:lnTo>
                    <a:pt x="1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0" name="Rectangle 2440"/>
            <p:cNvSpPr>
              <a:spLocks noChangeArrowheads="1"/>
            </p:cNvSpPr>
            <p:nvPr/>
          </p:nvSpPr>
          <p:spPr bwMode="auto">
            <a:xfrm>
              <a:off x="1023445" y="31644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1" name="Freeform 2441"/>
            <p:cNvSpPr>
              <a:spLocks/>
            </p:cNvSpPr>
            <p:nvPr/>
          </p:nvSpPr>
          <p:spPr bwMode="auto">
            <a:xfrm>
              <a:off x="1012332" y="3150203"/>
              <a:ext cx="555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9" y="7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56" y="36"/>
                </a:cxn>
                <a:cxn ang="0">
                  <a:pos x="41" y="17"/>
                </a:cxn>
                <a:cxn ang="0">
                  <a:pos x="41" y="54"/>
                </a:cxn>
                <a:cxn ang="0">
                  <a:pos x="56" y="36"/>
                </a:cxn>
                <a:cxn ang="0">
                  <a:pos x="14" y="36"/>
                </a:cxn>
                <a:cxn ang="0">
                  <a:pos x="27" y="54"/>
                </a:cxn>
                <a:cxn ang="0">
                  <a:pos x="27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0" y="7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56" y="36"/>
                  </a:lnTo>
                  <a:lnTo>
                    <a:pt x="41" y="17"/>
                  </a:lnTo>
                  <a:lnTo>
                    <a:pt x="41" y="54"/>
                  </a:lnTo>
                  <a:lnTo>
                    <a:pt x="56" y="36"/>
                  </a:lnTo>
                  <a:lnTo>
                    <a:pt x="14" y="36"/>
                  </a:lnTo>
                  <a:lnTo>
                    <a:pt x="27" y="54"/>
                  </a:lnTo>
                  <a:lnTo>
                    <a:pt x="27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2" name="Rectangle 2442"/>
            <p:cNvSpPr>
              <a:spLocks noChangeArrowheads="1"/>
            </p:cNvSpPr>
            <p:nvPr/>
          </p:nvSpPr>
          <p:spPr bwMode="auto">
            <a:xfrm>
              <a:off x="10996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3" name="Freeform 2443"/>
            <p:cNvSpPr>
              <a:spLocks/>
            </p:cNvSpPr>
            <p:nvPr/>
          </p:nvSpPr>
          <p:spPr bwMode="auto">
            <a:xfrm>
              <a:off x="1088532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67" y="36"/>
                </a:cxn>
                <a:cxn ang="0">
                  <a:pos x="56" y="17"/>
                </a:cxn>
                <a:cxn ang="0">
                  <a:pos x="56" y="54"/>
                </a:cxn>
                <a:cxn ang="0">
                  <a:pos x="67" y="36"/>
                </a:cxn>
                <a:cxn ang="0">
                  <a:pos x="14" y="36"/>
                </a:cxn>
                <a:cxn ang="0">
                  <a:pos x="27" y="54"/>
                </a:cxn>
                <a:cxn ang="0">
                  <a:pos x="27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67" y="36"/>
                  </a:lnTo>
                  <a:lnTo>
                    <a:pt x="56" y="17"/>
                  </a:lnTo>
                  <a:lnTo>
                    <a:pt x="56" y="54"/>
                  </a:lnTo>
                  <a:lnTo>
                    <a:pt x="67" y="36"/>
                  </a:lnTo>
                  <a:lnTo>
                    <a:pt x="14" y="36"/>
                  </a:lnTo>
                  <a:lnTo>
                    <a:pt x="27" y="54"/>
                  </a:lnTo>
                  <a:lnTo>
                    <a:pt x="27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4" name="Rectangle 2444"/>
            <p:cNvSpPr>
              <a:spLocks noChangeArrowheads="1"/>
            </p:cNvSpPr>
            <p:nvPr/>
          </p:nvSpPr>
          <p:spPr bwMode="auto">
            <a:xfrm>
              <a:off x="11758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5" name="Freeform 2445"/>
            <p:cNvSpPr>
              <a:spLocks/>
            </p:cNvSpPr>
            <p:nvPr/>
          </p:nvSpPr>
          <p:spPr bwMode="auto">
            <a:xfrm>
              <a:off x="1164732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67" y="36"/>
                </a:cxn>
                <a:cxn ang="0">
                  <a:pos x="54" y="17"/>
                </a:cxn>
                <a:cxn ang="0">
                  <a:pos x="54" y="54"/>
                </a:cxn>
                <a:cxn ang="0">
                  <a:pos x="67" y="36"/>
                </a:cxn>
                <a:cxn ang="0">
                  <a:pos x="14" y="36"/>
                </a:cxn>
                <a:cxn ang="0">
                  <a:pos x="27" y="54"/>
                </a:cxn>
                <a:cxn ang="0">
                  <a:pos x="27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67" y="36"/>
                  </a:lnTo>
                  <a:lnTo>
                    <a:pt x="54" y="17"/>
                  </a:lnTo>
                  <a:lnTo>
                    <a:pt x="54" y="54"/>
                  </a:lnTo>
                  <a:lnTo>
                    <a:pt x="67" y="36"/>
                  </a:lnTo>
                  <a:lnTo>
                    <a:pt x="14" y="36"/>
                  </a:lnTo>
                  <a:lnTo>
                    <a:pt x="27" y="54"/>
                  </a:lnTo>
                  <a:lnTo>
                    <a:pt x="27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6" name="Rectangle 2446"/>
            <p:cNvSpPr>
              <a:spLocks noChangeArrowheads="1"/>
            </p:cNvSpPr>
            <p:nvPr/>
          </p:nvSpPr>
          <p:spPr bwMode="auto">
            <a:xfrm>
              <a:off x="12520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7" name="Freeform 2447"/>
            <p:cNvSpPr>
              <a:spLocks/>
            </p:cNvSpPr>
            <p:nvPr/>
          </p:nvSpPr>
          <p:spPr bwMode="auto">
            <a:xfrm>
              <a:off x="1252045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9" y="7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55" y="36"/>
                </a:cxn>
                <a:cxn ang="0">
                  <a:pos x="42" y="17"/>
                </a:cxn>
                <a:cxn ang="0">
                  <a:pos x="42" y="54"/>
                </a:cxn>
                <a:cxn ang="0">
                  <a:pos x="55" y="36"/>
                </a:cxn>
                <a:cxn ang="0">
                  <a:pos x="0" y="36"/>
                </a:cxn>
                <a:cxn ang="0">
                  <a:pos x="13" y="54"/>
                </a:cxn>
                <a:cxn ang="0">
                  <a:pos x="13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0" y="7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55" y="36"/>
                  </a:lnTo>
                  <a:lnTo>
                    <a:pt x="42" y="17"/>
                  </a:lnTo>
                  <a:lnTo>
                    <a:pt x="42" y="54"/>
                  </a:lnTo>
                  <a:lnTo>
                    <a:pt x="55" y="36"/>
                  </a:lnTo>
                  <a:lnTo>
                    <a:pt x="0" y="36"/>
                  </a:lnTo>
                  <a:lnTo>
                    <a:pt x="13" y="54"/>
                  </a:lnTo>
                  <a:lnTo>
                    <a:pt x="13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8" name="Rectangle 2448"/>
            <p:cNvSpPr>
              <a:spLocks noChangeArrowheads="1"/>
            </p:cNvSpPr>
            <p:nvPr/>
          </p:nvSpPr>
          <p:spPr bwMode="auto">
            <a:xfrm>
              <a:off x="13282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9" name="Freeform 2449"/>
            <p:cNvSpPr>
              <a:spLocks/>
            </p:cNvSpPr>
            <p:nvPr/>
          </p:nvSpPr>
          <p:spPr bwMode="auto">
            <a:xfrm>
              <a:off x="1328245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9" y="7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55" y="36"/>
                </a:cxn>
                <a:cxn ang="0">
                  <a:pos x="42" y="17"/>
                </a:cxn>
                <a:cxn ang="0">
                  <a:pos x="42" y="54"/>
                </a:cxn>
                <a:cxn ang="0">
                  <a:pos x="55" y="36"/>
                </a:cxn>
                <a:cxn ang="0">
                  <a:pos x="0" y="36"/>
                </a:cxn>
                <a:cxn ang="0">
                  <a:pos x="13" y="54"/>
                </a:cxn>
                <a:cxn ang="0">
                  <a:pos x="13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0" y="7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55" y="36"/>
                  </a:lnTo>
                  <a:lnTo>
                    <a:pt x="42" y="17"/>
                  </a:lnTo>
                  <a:lnTo>
                    <a:pt x="42" y="54"/>
                  </a:lnTo>
                  <a:lnTo>
                    <a:pt x="55" y="36"/>
                  </a:lnTo>
                  <a:lnTo>
                    <a:pt x="0" y="36"/>
                  </a:lnTo>
                  <a:lnTo>
                    <a:pt x="13" y="54"/>
                  </a:lnTo>
                  <a:lnTo>
                    <a:pt x="13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0" name="Rectangle 2450"/>
            <p:cNvSpPr>
              <a:spLocks noChangeArrowheads="1"/>
            </p:cNvSpPr>
            <p:nvPr/>
          </p:nvSpPr>
          <p:spPr bwMode="auto">
            <a:xfrm>
              <a:off x="1413970" y="3164490"/>
              <a:ext cx="33338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1" name="Freeform 2451"/>
            <p:cNvSpPr>
              <a:spLocks/>
            </p:cNvSpPr>
            <p:nvPr/>
          </p:nvSpPr>
          <p:spPr bwMode="auto">
            <a:xfrm>
              <a:off x="1402857" y="3150203"/>
              <a:ext cx="555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71" y="71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57" y="36"/>
                </a:cxn>
                <a:cxn ang="0">
                  <a:pos x="44" y="17"/>
                </a:cxn>
                <a:cxn ang="0">
                  <a:pos x="44" y="54"/>
                </a:cxn>
                <a:cxn ang="0">
                  <a:pos x="57" y="36"/>
                </a:cxn>
                <a:cxn ang="0">
                  <a:pos x="15" y="36"/>
                </a:cxn>
                <a:cxn ang="0">
                  <a:pos x="28" y="54"/>
                </a:cxn>
                <a:cxn ang="0">
                  <a:pos x="28" y="17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0" y="71"/>
                  </a:lnTo>
                  <a:lnTo>
                    <a:pt x="71" y="71"/>
                  </a:lnTo>
                  <a:lnTo>
                    <a:pt x="71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57" y="36"/>
                  </a:lnTo>
                  <a:lnTo>
                    <a:pt x="44" y="17"/>
                  </a:lnTo>
                  <a:lnTo>
                    <a:pt x="44" y="54"/>
                  </a:lnTo>
                  <a:lnTo>
                    <a:pt x="57" y="36"/>
                  </a:lnTo>
                  <a:lnTo>
                    <a:pt x="15" y="36"/>
                  </a:lnTo>
                  <a:lnTo>
                    <a:pt x="28" y="54"/>
                  </a:lnTo>
                  <a:lnTo>
                    <a:pt x="28" y="17"/>
                  </a:lnTo>
                  <a:lnTo>
                    <a:pt x="1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" name="Rectangle 2452"/>
            <p:cNvSpPr>
              <a:spLocks noChangeArrowheads="1"/>
            </p:cNvSpPr>
            <p:nvPr/>
          </p:nvSpPr>
          <p:spPr bwMode="auto">
            <a:xfrm>
              <a:off x="847232" y="3339115"/>
              <a:ext cx="131763" cy="73025"/>
            </a:xfrm>
            <a:prstGeom prst="rect">
              <a:avLst/>
            </a:prstGeom>
            <a:solidFill>
              <a:srgbClr val="1E181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3" name="Rectangle 2453"/>
            <p:cNvSpPr>
              <a:spLocks noChangeArrowheads="1"/>
            </p:cNvSpPr>
            <p:nvPr/>
          </p:nvSpPr>
          <p:spPr bwMode="auto">
            <a:xfrm>
              <a:off x="847232" y="3339115"/>
              <a:ext cx="131763" cy="73025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74" name="Gruppieren 1573"/>
          <p:cNvGrpSpPr/>
          <p:nvPr/>
        </p:nvGrpSpPr>
        <p:grpSpPr>
          <a:xfrm>
            <a:off x="2265816" y="1926034"/>
            <a:ext cx="1654176" cy="266700"/>
            <a:chOff x="1660032" y="2921603"/>
            <a:chExt cx="1654176" cy="266700"/>
          </a:xfrm>
        </p:grpSpPr>
        <p:sp>
          <p:nvSpPr>
            <p:cNvPr id="1364" name="Freeform 2454"/>
            <p:cNvSpPr>
              <a:spLocks/>
            </p:cNvSpPr>
            <p:nvPr/>
          </p:nvSpPr>
          <p:spPr bwMode="auto">
            <a:xfrm>
              <a:off x="1660032" y="2921603"/>
              <a:ext cx="1370013" cy="1635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65" y="0"/>
                </a:cxn>
                <a:cxn ang="0">
                  <a:pos x="591" y="4"/>
                </a:cxn>
                <a:cxn ang="0">
                  <a:pos x="837" y="10"/>
                </a:cxn>
                <a:cxn ang="0">
                  <a:pos x="956" y="13"/>
                </a:cxn>
                <a:cxn ang="0">
                  <a:pos x="1084" y="25"/>
                </a:cxn>
                <a:cxn ang="0">
                  <a:pos x="1205" y="36"/>
                </a:cxn>
                <a:cxn ang="0">
                  <a:pos x="1322" y="50"/>
                </a:cxn>
                <a:cxn ang="0">
                  <a:pos x="1432" y="71"/>
                </a:cxn>
                <a:cxn ang="0">
                  <a:pos x="1543" y="92"/>
                </a:cxn>
                <a:cxn ang="0">
                  <a:pos x="1645" y="121"/>
                </a:cxn>
                <a:cxn ang="0">
                  <a:pos x="1725" y="155"/>
                </a:cxn>
                <a:cxn ang="0">
                  <a:pos x="1631" y="205"/>
                </a:cxn>
                <a:cxn ang="0">
                  <a:pos x="1556" y="175"/>
                </a:cxn>
                <a:cxn ang="0">
                  <a:pos x="1476" y="150"/>
                </a:cxn>
                <a:cxn ang="0">
                  <a:pos x="1378" y="131"/>
                </a:cxn>
                <a:cxn ang="0">
                  <a:pos x="1278" y="113"/>
                </a:cxn>
                <a:cxn ang="0">
                  <a:pos x="1165" y="100"/>
                </a:cxn>
                <a:cxn ang="0">
                  <a:pos x="1054" y="88"/>
                </a:cxn>
                <a:cxn ang="0">
                  <a:pos x="940" y="81"/>
                </a:cxn>
                <a:cxn ang="0">
                  <a:pos x="823" y="75"/>
                </a:cxn>
                <a:cxn ang="0">
                  <a:pos x="587" y="69"/>
                </a:cxn>
                <a:cxn ang="0">
                  <a:pos x="365" y="65"/>
                </a:cxn>
                <a:cxn ang="0">
                  <a:pos x="0" y="71"/>
                </a:cxn>
                <a:cxn ang="0">
                  <a:pos x="0" y="6"/>
                </a:cxn>
              </a:cxnLst>
              <a:rect l="0" t="0" r="r" b="b"/>
              <a:pathLst>
                <a:path w="1725" h="205">
                  <a:moveTo>
                    <a:pt x="0" y="6"/>
                  </a:moveTo>
                  <a:lnTo>
                    <a:pt x="365" y="0"/>
                  </a:lnTo>
                  <a:lnTo>
                    <a:pt x="591" y="4"/>
                  </a:lnTo>
                  <a:lnTo>
                    <a:pt x="837" y="10"/>
                  </a:lnTo>
                  <a:lnTo>
                    <a:pt x="956" y="13"/>
                  </a:lnTo>
                  <a:lnTo>
                    <a:pt x="1084" y="25"/>
                  </a:lnTo>
                  <a:lnTo>
                    <a:pt x="1205" y="36"/>
                  </a:lnTo>
                  <a:lnTo>
                    <a:pt x="1322" y="50"/>
                  </a:lnTo>
                  <a:lnTo>
                    <a:pt x="1432" y="71"/>
                  </a:lnTo>
                  <a:lnTo>
                    <a:pt x="1543" y="92"/>
                  </a:lnTo>
                  <a:lnTo>
                    <a:pt x="1645" y="121"/>
                  </a:lnTo>
                  <a:lnTo>
                    <a:pt x="1725" y="155"/>
                  </a:lnTo>
                  <a:lnTo>
                    <a:pt x="1631" y="205"/>
                  </a:lnTo>
                  <a:lnTo>
                    <a:pt x="1556" y="175"/>
                  </a:lnTo>
                  <a:lnTo>
                    <a:pt x="1476" y="150"/>
                  </a:lnTo>
                  <a:lnTo>
                    <a:pt x="1378" y="131"/>
                  </a:lnTo>
                  <a:lnTo>
                    <a:pt x="1278" y="113"/>
                  </a:lnTo>
                  <a:lnTo>
                    <a:pt x="1165" y="100"/>
                  </a:lnTo>
                  <a:lnTo>
                    <a:pt x="1054" y="88"/>
                  </a:lnTo>
                  <a:lnTo>
                    <a:pt x="940" y="81"/>
                  </a:lnTo>
                  <a:lnTo>
                    <a:pt x="823" y="75"/>
                  </a:lnTo>
                  <a:lnTo>
                    <a:pt x="587" y="69"/>
                  </a:lnTo>
                  <a:lnTo>
                    <a:pt x="365" y="65"/>
                  </a:lnTo>
                  <a:lnTo>
                    <a:pt x="0" y="7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5" name="Freeform 2455"/>
            <p:cNvSpPr>
              <a:spLocks/>
            </p:cNvSpPr>
            <p:nvPr/>
          </p:nvSpPr>
          <p:spPr bwMode="auto">
            <a:xfrm>
              <a:off x="2749057" y="3023203"/>
              <a:ext cx="411163" cy="10160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282" y="25"/>
                </a:cxn>
                <a:cxn ang="0">
                  <a:pos x="353" y="40"/>
                </a:cxn>
                <a:cxn ang="0">
                  <a:pos x="415" y="55"/>
                </a:cxn>
                <a:cxn ang="0">
                  <a:pos x="459" y="71"/>
                </a:cxn>
                <a:cxn ang="0">
                  <a:pos x="495" y="88"/>
                </a:cxn>
                <a:cxn ang="0">
                  <a:pos x="511" y="107"/>
                </a:cxn>
                <a:cxn ang="0">
                  <a:pos x="518" y="126"/>
                </a:cxn>
                <a:cxn ang="0">
                  <a:pos x="371" y="126"/>
                </a:cxn>
                <a:cxn ang="0">
                  <a:pos x="363" y="109"/>
                </a:cxn>
                <a:cxn ang="0">
                  <a:pos x="353" y="94"/>
                </a:cxn>
                <a:cxn ang="0">
                  <a:pos x="319" y="78"/>
                </a:cxn>
                <a:cxn ang="0">
                  <a:pos x="282" y="65"/>
                </a:cxn>
                <a:cxn ang="0">
                  <a:pos x="225" y="51"/>
                </a:cxn>
                <a:cxn ang="0">
                  <a:pos x="169" y="40"/>
                </a:cxn>
                <a:cxn ang="0">
                  <a:pos x="0" y="13"/>
                </a:cxn>
                <a:cxn ang="0">
                  <a:pos x="110" y="0"/>
                </a:cxn>
              </a:cxnLst>
              <a:rect l="0" t="0" r="r" b="b"/>
              <a:pathLst>
                <a:path w="518" h="126">
                  <a:moveTo>
                    <a:pt x="110" y="0"/>
                  </a:moveTo>
                  <a:lnTo>
                    <a:pt x="282" y="25"/>
                  </a:lnTo>
                  <a:lnTo>
                    <a:pt x="353" y="40"/>
                  </a:lnTo>
                  <a:lnTo>
                    <a:pt x="415" y="55"/>
                  </a:lnTo>
                  <a:lnTo>
                    <a:pt x="459" y="71"/>
                  </a:lnTo>
                  <a:lnTo>
                    <a:pt x="495" y="88"/>
                  </a:lnTo>
                  <a:lnTo>
                    <a:pt x="511" y="107"/>
                  </a:lnTo>
                  <a:lnTo>
                    <a:pt x="518" y="126"/>
                  </a:lnTo>
                  <a:lnTo>
                    <a:pt x="371" y="126"/>
                  </a:lnTo>
                  <a:lnTo>
                    <a:pt x="363" y="109"/>
                  </a:lnTo>
                  <a:lnTo>
                    <a:pt x="353" y="94"/>
                  </a:lnTo>
                  <a:lnTo>
                    <a:pt x="319" y="78"/>
                  </a:lnTo>
                  <a:lnTo>
                    <a:pt x="282" y="65"/>
                  </a:lnTo>
                  <a:lnTo>
                    <a:pt x="225" y="51"/>
                  </a:lnTo>
                  <a:lnTo>
                    <a:pt x="169" y="40"/>
                  </a:lnTo>
                  <a:lnTo>
                    <a:pt x="0" y="1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6" name="Freeform 2456"/>
            <p:cNvSpPr>
              <a:spLocks/>
            </p:cNvSpPr>
            <p:nvPr/>
          </p:nvSpPr>
          <p:spPr bwMode="auto">
            <a:xfrm>
              <a:off x="2749057" y="3020028"/>
              <a:ext cx="96838" cy="1587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21" y="4"/>
                </a:cxn>
                <a:cxn ang="0">
                  <a:pos x="106" y="2"/>
                </a:cxn>
                <a:cxn ang="0">
                  <a:pos x="0" y="17"/>
                </a:cxn>
                <a:cxn ang="0">
                  <a:pos x="4" y="19"/>
                </a:cxn>
                <a:cxn ang="0">
                  <a:pos x="94" y="0"/>
                </a:cxn>
              </a:cxnLst>
              <a:rect l="0" t="0" r="r" b="b"/>
              <a:pathLst>
                <a:path w="121" h="19">
                  <a:moveTo>
                    <a:pt x="94" y="0"/>
                  </a:moveTo>
                  <a:lnTo>
                    <a:pt x="121" y="4"/>
                  </a:lnTo>
                  <a:lnTo>
                    <a:pt x="106" y="2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7" name="Freeform 2457"/>
            <p:cNvSpPr>
              <a:spLocks/>
            </p:cNvSpPr>
            <p:nvPr/>
          </p:nvSpPr>
          <p:spPr bwMode="auto">
            <a:xfrm>
              <a:off x="2893520" y="3108928"/>
              <a:ext cx="420688" cy="7937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529" y="0"/>
                </a:cxn>
                <a:cxn ang="0">
                  <a:pos x="262" y="100"/>
                </a:cxn>
                <a:cxn ang="0">
                  <a:pos x="0" y="0"/>
                </a:cxn>
                <a:cxn ang="0">
                  <a:pos x="262" y="0"/>
                </a:cxn>
              </a:cxnLst>
              <a:rect l="0" t="0" r="r" b="b"/>
              <a:pathLst>
                <a:path w="529" h="100">
                  <a:moveTo>
                    <a:pt x="262" y="0"/>
                  </a:moveTo>
                  <a:lnTo>
                    <a:pt x="529" y="0"/>
                  </a:lnTo>
                  <a:lnTo>
                    <a:pt x="262" y="100"/>
                  </a:lnTo>
                  <a:lnTo>
                    <a:pt x="0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9" name="Freeform 2459"/>
            <p:cNvSpPr>
              <a:spLocks/>
            </p:cNvSpPr>
            <p:nvPr/>
          </p:nvSpPr>
          <p:spPr bwMode="auto">
            <a:xfrm>
              <a:off x="2749057" y="3023203"/>
              <a:ext cx="411163" cy="10160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282" y="25"/>
                </a:cxn>
                <a:cxn ang="0">
                  <a:pos x="353" y="40"/>
                </a:cxn>
                <a:cxn ang="0">
                  <a:pos x="415" y="55"/>
                </a:cxn>
                <a:cxn ang="0">
                  <a:pos x="459" y="71"/>
                </a:cxn>
                <a:cxn ang="0">
                  <a:pos x="495" y="88"/>
                </a:cxn>
                <a:cxn ang="0">
                  <a:pos x="511" y="107"/>
                </a:cxn>
                <a:cxn ang="0">
                  <a:pos x="518" y="126"/>
                </a:cxn>
                <a:cxn ang="0">
                  <a:pos x="371" y="126"/>
                </a:cxn>
                <a:cxn ang="0">
                  <a:pos x="363" y="109"/>
                </a:cxn>
                <a:cxn ang="0">
                  <a:pos x="353" y="94"/>
                </a:cxn>
                <a:cxn ang="0">
                  <a:pos x="319" y="78"/>
                </a:cxn>
                <a:cxn ang="0">
                  <a:pos x="282" y="65"/>
                </a:cxn>
                <a:cxn ang="0">
                  <a:pos x="225" y="51"/>
                </a:cxn>
                <a:cxn ang="0">
                  <a:pos x="169" y="40"/>
                </a:cxn>
                <a:cxn ang="0">
                  <a:pos x="0" y="13"/>
                </a:cxn>
                <a:cxn ang="0">
                  <a:pos x="110" y="0"/>
                </a:cxn>
              </a:cxnLst>
              <a:rect l="0" t="0" r="r" b="b"/>
              <a:pathLst>
                <a:path w="518" h="126">
                  <a:moveTo>
                    <a:pt x="110" y="0"/>
                  </a:moveTo>
                  <a:lnTo>
                    <a:pt x="282" y="25"/>
                  </a:lnTo>
                  <a:lnTo>
                    <a:pt x="353" y="40"/>
                  </a:lnTo>
                  <a:lnTo>
                    <a:pt x="415" y="55"/>
                  </a:lnTo>
                  <a:lnTo>
                    <a:pt x="459" y="71"/>
                  </a:lnTo>
                  <a:lnTo>
                    <a:pt x="495" y="88"/>
                  </a:lnTo>
                  <a:lnTo>
                    <a:pt x="511" y="107"/>
                  </a:lnTo>
                  <a:lnTo>
                    <a:pt x="518" y="126"/>
                  </a:lnTo>
                  <a:lnTo>
                    <a:pt x="371" y="126"/>
                  </a:lnTo>
                  <a:lnTo>
                    <a:pt x="363" y="109"/>
                  </a:lnTo>
                  <a:lnTo>
                    <a:pt x="353" y="94"/>
                  </a:lnTo>
                  <a:lnTo>
                    <a:pt x="319" y="78"/>
                  </a:lnTo>
                  <a:lnTo>
                    <a:pt x="282" y="65"/>
                  </a:lnTo>
                  <a:lnTo>
                    <a:pt x="225" y="51"/>
                  </a:lnTo>
                  <a:lnTo>
                    <a:pt x="169" y="40"/>
                  </a:lnTo>
                  <a:lnTo>
                    <a:pt x="0" y="1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0" name="Freeform 2460"/>
            <p:cNvSpPr>
              <a:spLocks/>
            </p:cNvSpPr>
            <p:nvPr/>
          </p:nvSpPr>
          <p:spPr bwMode="auto">
            <a:xfrm>
              <a:off x="2749057" y="3020028"/>
              <a:ext cx="96838" cy="1587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21" y="4"/>
                </a:cxn>
                <a:cxn ang="0">
                  <a:pos x="106" y="2"/>
                </a:cxn>
                <a:cxn ang="0">
                  <a:pos x="0" y="17"/>
                </a:cxn>
                <a:cxn ang="0">
                  <a:pos x="4" y="19"/>
                </a:cxn>
                <a:cxn ang="0">
                  <a:pos x="94" y="0"/>
                </a:cxn>
              </a:cxnLst>
              <a:rect l="0" t="0" r="r" b="b"/>
              <a:pathLst>
                <a:path w="121" h="19">
                  <a:moveTo>
                    <a:pt x="94" y="0"/>
                  </a:moveTo>
                  <a:lnTo>
                    <a:pt x="121" y="4"/>
                  </a:lnTo>
                  <a:lnTo>
                    <a:pt x="106" y="2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371" name="Freeform 671"/>
          <p:cNvSpPr>
            <a:spLocks/>
          </p:cNvSpPr>
          <p:nvPr/>
        </p:nvSpPr>
        <p:spPr bwMode="auto">
          <a:xfrm>
            <a:off x="3625506" y="2062947"/>
            <a:ext cx="1300022" cy="994697"/>
          </a:xfrm>
          <a:custGeom>
            <a:avLst/>
            <a:gdLst/>
            <a:ahLst/>
            <a:cxnLst>
              <a:cxn ang="0">
                <a:pos x="0" y="549"/>
              </a:cxn>
              <a:cxn ang="0">
                <a:pos x="38" y="480"/>
              </a:cxn>
              <a:cxn ang="0">
                <a:pos x="88" y="424"/>
              </a:cxn>
              <a:cxn ang="0">
                <a:pos x="142" y="405"/>
              </a:cxn>
              <a:cxn ang="0">
                <a:pos x="157" y="334"/>
              </a:cxn>
              <a:cxn ang="0">
                <a:pos x="203" y="274"/>
              </a:cxn>
              <a:cxn ang="0">
                <a:pos x="265" y="274"/>
              </a:cxn>
              <a:cxn ang="0">
                <a:pos x="296" y="249"/>
              </a:cxn>
              <a:cxn ang="0">
                <a:pos x="317" y="184"/>
              </a:cxn>
              <a:cxn ang="0">
                <a:pos x="363" y="113"/>
              </a:cxn>
              <a:cxn ang="0">
                <a:pos x="388" y="15"/>
              </a:cxn>
              <a:cxn ang="0">
                <a:pos x="434" y="28"/>
              </a:cxn>
              <a:cxn ang="0">
                <a:pos x="489" y="0"/>
              </a:cxn>
              <a:cxn ang="0">
                <a:pos x="505" y="34"/>
              </a:cxn>
              <a:cxn ang="0">
                <a:pos x="534" y="61"/>
              </a:cxn>
              <a:cxn ang="0">
                <a:pos x="559" y="134"/>
              </a:cxn>
              <a:cxn ang="0">
                <a:pos x="608" y="174"/>
              </a:cxn>
              <a:cxn ang="0">
                <a:pos x="635" y="245"/>
              </a:cxn>
              <a:cxn ang="0">
                <a:pos x="691" y="284"/>
              </a:cxn>
              <a:cxn ang="0">
                <a:pos x="704" y="372"/>
              </a:cxn>
              <a:cxn ang="0">
                <a:pos x="808" y="466"/>
              </a:cxn>
              <a:cxn ang="0">
                <a:pos x="845" y="549"/>
              </a:cxn>
              <a:cxn ang="0">
                <a:pos x="0" y="549"/>
              </a:cxn>
            </a:cxnLst>
            <a:rect l="0" t="0" r="r" b="b"/>
            <a:pathLst>
              <a:path w="845" h="549">
                <a:moveTo>
                  <a:pt x="0" y="549"/>
                </a:moveTo>
                <a:lnTo>
                  <a:pt x="38" y="480"/>
                </a:lnTo>
                <a:lnTo>
                  <a:pt x="88" y="424"/>
                </a:lnTo>
                <a:lnTo>
                  <a:pt x="142" y="405"/>
                </a:lnTo>
                <a:lnTo>
                  <a:pt x="157" y="334"/>
                </a:lnTo>
                <a:lnTo>
                  <a:pt x="203" y="274"/>
                </a:lnTo>
                <a:lnTo>
                  <a:pt x="265" y="274"/>
                </a:lnTo>
                <a:lnTo>
                  <a:pt x="296" y="249"/>
                </a:lnTo>
                <a:lnTo>
                  <a:pt x="317" y="184"/>
                </a:lnTo>
                <a:lnTo>
                  <a:pt x="363" y="113"/>
                </a:lnTo>
                <a:lnTo>
                  <a:pt x="388" y="15"/>
                </a:lnTo>
                <a:lnTo>
                  <a:pt x="434" y="28"/>
                </a:lnTo>
                <a:lnTo>
                  <a:pt x="489" y="0"/>
                </a:lnTo>
                <a:lnTo>
                  <a:pt x="505" y="34"/>
                </a:lnTo>
                <a:lnTo>
                  <a:pt x="534" y="61"/>
                </a:lnTo>
                <a:lnTo>
                  <a:pt x="559" y="134"/>
                </a:lnTo>
                <a:lnTo>
                  <a:pt x="608" y="174"/>
                </a:lnTo>
                <a:lnTo>
                  <a:pt x="635" y="245"/>
                </a:lnTo>
                <a:lnTo>
                  <a:pt x="691" y="284"/>
                </a:lnTo>
                <a:lnTo>
                  <a:pt x="704" y="372"/>
                </a:lnTo>
                <a:lnTo>
                  <a:pt x="808" y="466"/>
                </a:lnTo>
                <a:lnTo>
                  <a:pt x="845" y="549"/>
                </a:lnTo>
                <a:lnTo>
                  <a:pt x="0" y="549"/>
                </a:lnTo>
                <a:close/>
              </a:path>
            </a:pathLst>
          </a:custGeom>
          <a:solidFill>
            <a:srgbClr val="944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72" name="Gruppieren 1571"/>
          <p:cNvGrpSpPr/>
          <p:nvPr/>
        </p:nvGrpSpPr>
        <p:grpSpPr>
          <a:xfrm>
            <a:off x="6603578" y="1266544"/>
            <a:ext cx="2414261" cy="1954924"/>
            <a:chOff x="5344510" y="1891862"/>
            <a:chExt cx="2414261" cy="1954924"/>
          </a:xfrm>
        </p:grpSpPr>
        <p:sp>
          <p:nvSpPr>
            <p:cNvPr id="1373" name="Freeform 356"/>
            <p:cNvSpPr>
              <a:spLocks/>
            </p:cNvSpPr>
            <p:nvPr/>
          </p:nvSpPr>
          <p:spPr bwMode="auto">
            <a:xfrm>
              <a:off x="6067276" y="2983840"/>
              <a:ext cx="3783" cy="65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4" name="Freeform 363"/>
            <p:cNvSpPr>
              <a:spLocks/>
            </p:cNvSpPr>
            <p:nvPr/>
          </p:nvSpPr>
          <p:spPr bwMode="auto">
            <a:xfrm>
              <a:off x="5908343" y="3016558"/>
              <a:ext cx="3783" cy="327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5" name="Freeform 380"/>
            <p:cNvSpPr>
              <a:spLocks/>
            </p:cNvSpPr>
            <p:nvPr/>
          </p:nvSpPr>
          <p:spPr bwMode="auto">
            <a:xfrm>
              <a:off x="5791035" y="2268124"/>
              <a:ext cx="41626" cy="409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6" name="Freeform 408"/>
            <p:cNvSpPr>
              <a:spLocks/>
            </p:cNvSpPr>
            <p:nvPr/>
          </p:nvSpPr>
          <p:spPr bwMode="auto">
            <a:xfrm>
              <a:off x="5832661" y="1891862"/>
              <a:ext cx="7568" cy="122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7" name="Freeform 435"/>
            <p:cNvSpPr>
              <a:spLocks/>
            </p:cNvSpPr>
            <p:nvPr/>
          </p:nvSpPr>
          <p:spPr bwMode="auto">
            <a:xfrm>
              <a:off x="5791035" y="2231317"/>
              <a:ext cx="3785" cy="368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9" name="Oval 40"/>
            <p:cNvSpPr>
              <a:spLocks noChangeArrowheads="1"/>
            </p:cNvSpPr>
            <p:nvPr/>
          </p:nvSpPr>
          <p:spPr bwMode="auto">
            <a:xfrm>
              <a:off x="7266836" y="3781349"/>
              <a:ext cx="18922" cy="20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0" name="Freeform 41"/>
            <p:cNvSpPr>
              <a:spLocks/>
            </p:cNvSpPr>
            <p:nvPr/>
          </p:nvSpPr>
          <p:spPr bwMode="auto">
            <a:xfrm>
              <a:off x="5344510" y="3748631"/>
              <a:ext cx="431388" cy="9815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10"/>
                </a:cxn>
                <a:cxn ang="0">
                  <a:pos x="16" y="5"/>
                </a:cxn>
                <a:cxn ang="0">
                  <a:pos x="41" y="1"/>
                </a:cxn>
                <a:cxn ang="0">
                  <a:pos x="68" y="0"/>
                </a:cxn>
                <a:cxn ang="0">
                  <a:pos x="88" y="1"/>
                </a:cxn>
                <a:cxn ang="0">
                  <a:pos x="88" y="5"/>
                </a:cxn>
                <a:cxn ang="0">
                  <a:pos x="68" y="4"/>
                </a:cxn>
                <a:cxn ang="0">
                  <a:pos x="41" y="5"/>
                </a:cxn>
                <a:cxn ang="0">
                  <a:pos x="16" y="9"/>
                </a:cxn>
                <a:cxn ang="0">
                  <a:pos x="8" y="13"/>
                </a:cxn>
                <a:cxn ang="0">
                  <a:pos x="3" y="19"/>
                </a:cxn>
                <a:cxn ang="0">
                  <a:pos x="0" y="16"/>
                </a:cxn>
              </a:cxnLst>
              <a:rect l="0" t="0" r="r" b="b"/>
              <a:pathLst>
                <a:path w="88" h="19">
                  <a:moveTo>
                    <a:pt x="0" y="16"/>
                  </a:moveTo>
                  <a:lnTo>
                    <a:pt x="5" y="10"/>
                  </a:lnTo>
                  <a:lnTo>
                    <a:pt x="16" y="5"/>
                  </a:lnTo>
                  <a:lnTo>
                    <a:pt x="41" y="1"/>
                  </a:lnTo>
                  <a:lnTo>
                    <a:pt x="68" y="0"/>
                  </a:lnTo>
                  <a:lnTo>
                    <a:pt x="88" y="1"/>
                  </a:lnTo>
                  <a:lnTo>
                    <a:pt x="88" y="5"/>
                  </a:lnTo>
                  <a:lnTo>
                    <a:pt x="68" y="4"/>
                  </a:lnTo>
                  <a:lnTo>
                    <a:pt x="41" y="5"/>
                  </a:lnTo>
                  <a:lnTo>
                    <a:pt x="16" y="9"/>
                  </a:lnTo>
                  <a:lnTo>
                    <a:pt x="8" y="1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1" name="Freeform 42"/>
            <p:cNvSpPr>
              <a:spLocks/>
            </p:cNvSpPr>
            <p:nvPr/>
          </p:nvSpPr>
          <p:spPr bwMode="auto">
            <a:xfrm>
              <a:off x="5775898" y="3699553"/>
              <a:ext cx="1244972" cy="8588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0" y="12"/>
                </a:cxn>
                <a:cxn ang="0">
                  <a:pos x="61" y="11"/>
                </a:cxn>
                <a:cxn ang="0">
                  <a:pos x="129" y="5"/>
                </a:cxn>
                <a:cxn ang="0">
                  <a:pos x="163" y="2"/>
                </a:cxn>
                <a:cxn ang="0">
                  <a:pos x="196" y="0"/>
                </a:cxn>
                <a:cxn ang="0">
                  <a:pos x="228" y="0"/>
                </a:cxn>
                <a:cxn ang="0">
                  <a:pos x="256" y="4"/>
                </a:cxn>
                <a:cxn ang="0">
                  <a:pos x="256" y="8"/>
                </a:cxn>
                <a:cxn ang="0">
                  <a:pos x="228" y="4"/>
                </a:cxn>
                <a:cxn ang="0">
                  <a:pos x="196" y="4"/>
                </a:cxn>
                <a:cxn ang="0">
                  <a:pos x="163" y="6"/>
                </a:cxn>
                <a:cxn ang="0">
                  <a:pos x="129" y="9"/>
                </a:cxn>
                <a:cxn ang="0">
                  <a:pos x="61" y="15"/>
                </a:cxn>
                <a:cxn ang="0">
                  <a:pos x="30" y="16"/>
                </a:cxn>
                <a:cxn ang="0">
                  <a:pos x="0" y="14"/>
                </a:cxn>
                <a:cxn ang="0">
                  <a:pos x="0" y="10"/>
                </a:cxn>
              </a:cxnLst>
              <a:rect l="0" t="0" r="r" b="b"/>
              <a:pathLst>
                <a:path w="256" h="16">
                  <a:moveTo>
                    <a:pt x="0" y="10"/>
                  </a:moveTo>
                  <a:lnTo>
                    <a:pt x="30" y="12"/>
                  </a:lnTo>
                  <a:lnTo>
                    <a:pt x="61" y="11"/>
                  </a:lnTo>
                  <a:lnTo>
                    <a:pt x="129" y="5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8" y="0"/>
                  </a:lnTo>
                  <a:lnTo>
                    <a:pt x="256" y="4"/>
                  </a:lnTo>
                  <a:lnTo>
                    <a:pt x="256" y="8"/>
                  </a:lnTo>
                  <a:lnTo>
                    <a:pt x="228" y="4"/>
                  </a:lnTo>
                  <a:lnTo>
                    <a:pt x="196" y="4"/>
                  </a:lnTo>
                  <a:lnTo>
                    <a:pt x="163" y="6"/>
                  </a:lnTo>
                  <a:lnTo>
                    <a:pt x="129" y="9"/>
                  </a:lnTo>
                  <a:lnTo>
                    <a:pt x="61" y="15"/>
                  </a:lnTo>
                  <a:lnTo>
                    <a:pt x="30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2" name="Oval 43"/>
            <p:cNvSpPr>
              <a:spLocks noChangeArrowheads="1"/>
            </p:cNvSpPr>
            <p:nvPr/>
          </p:nvSpPr>
          <p:spPr bwMode="auto">
            <a:xfrm>
              <a:off x="5764547" y="3752722"/>
              <a:ext cx="18919" cy="204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3" name="Freeform 44"/>
            <p:cNvSpPr>
              <a:spLocks/>
            </p:cNvSpPr>
            <p:nvPr/>
          </p:nvSpPr>
          <p:spPr bwMode="auto">
            <a:xfrm>
              <a:off x="5412624" y="3384640"/>
              <a:ext cx="1982872" cy="425339"/>
            </a:xfrm>
            <a:custGeom>
              <a:avLst/>
              <a:gdLst/>
              <a:ahLst/>
              <a:cxnLst>
                <a:cxn ang="0">
                  <a:pos x="11" y="76"/>
                </a:cxn>
                <a:cxn ang="0">
                  <a:pos x="30" y="75"/>
                </a:cxn>
                <a:cxn ang="0">
                  <a:pos x="56" y="77"/>
                </a:cxn>
                <a:cxn ang="0">
                  <a:pos x="89" y="80"/>
                </a:cxn>
                <a:cxn ang="0">
                  <a:pos x="119" y="81"/>
                </a:cxn>
                <a:cxn ang="0">
                  <a:pos x="135" y="80"/>
                </a:cxn>
                <a:cxn ang="0">
                  <a:pos x="143" y="76"/>
                </a:cxn>
                <a:cxn ang="0">
                  <a:pos x="151" y="73"/>
                </a:cxn>
                <a:cxn ang="0">
                  <a:pos x="167" y="70"/>
                </a:cxn>
                <a:cxn ang="0">
                  <a:pos x="195" y="68"/>
                </a:cxn>
                <a:cxn ang="0">
                  <a:pos x="244" y="67"/>
                </a:cxn>
                <a:cxn ang="0">
                  <a:pos x="297" y="69"/>
                </a:cxn>
                <a:cxn ang="0">
                  <a:pos x="348" y="73"/>
                </a:cxn>
                <a:cxn ang="0">
                  <a:pos x="393" y="76"/>
                </a:cxn>
                <a:cxn ang="0">
                  <a:pos x="365" y="67"/>
                </a:cxn>
                <a:cxn ang="0">
                  <a:pos x="338" y="58"/>
                </a:cxn>
                <a:cxn ang="0">
                  <a:pos x="311" y="50"/>
                </a:cxn>
                <a:cxn ang="0">
                  <a:pos x="288" y="45"/>
                </a:cxn>
                <a:cxn ang="0">
                  <a:pos x="272" y="44"/>
                </a:cxn>
                <a:cxn ang="0">
                  <a:pos x="247" y="43"/>
                </a:cxn>
                <a:cxn ang="0">
                  <a:pos x="230" y="42"/>
                </a:cxn>
                <a:cxn ang="0">
                  <a:pos x="209" y="37"/>
                </a:cxn>
                <a:cxn ang="0">
                  <a:pos x="168" y="24"/>
                </a:cxn>
                <a:cxn ang="0">
                  <a:pos x="152" y="20"/>
                </a:cxn>
                <a:cxn ang="0">
                  <a:pos x="128" y="16"/>
                </a:cxn>
                <a:cxn ang="0">
                  <a:pos x="73" y="10"/>
                </a:cxn>
                <a:cxn ang="0">
                  <a:pos x="18" y="3"/>
                </a:cxn>
                <a:cxn ang="0">
                  <a:pos x="0" y="5"/>
                </a:cxn>
                <a:cxn ang="0">
                  <a:pos x="3" y="21"/>
                </a:cxn>
                <a:cxn ang="0">
                  <a:pos x="6" y="38"/>
                </a:cxn>
                <a:cxn ang="0">
                  <a:pos x="6" y="52"/>
                </a:cxn>
                <a:cxn ang="0">
                  <a:pos x="2" y="71"/>
                </a:cxn>
                <a:cxn ang="0">
                  <a:pos x="2" y="76"/>
                </a:cxn>
              </a:cxnLst>
              <a:rect l="0" t="0" r="r" b="b"/>
              <a:pathLst>
                <a:path w="407" h="81">
                  <a:moveTo>
                    <a:pt x="2" y="76"/>
                  </a:moveTo>
                  <a:lnTo>
                    <a:pt x="11" y="76"/>
                  </a:lnTo>
                  <a:lnTo>
                    <a:pt x="21" y="75"/>
                  </a:lnTo>
                  <a:lnTo>
                    <a:pt x="30" y="75"/>
                  </a:lnTo>
                  <a:lnTo>
                    <a:pt x="39" y="75"/>
                  </a:lnTo>
                  <a:lnTo>
                    <a:pt x="56" y="77"/>
                  </a:lnTo>
                  <a:lnTo>
                    <a:pt x="73" y="78"/>
                  </a:lnTo>
                  <a:lnTo>
                    <a:pt x="89" y="80"/>
                  </a:lnTo>
                  <a:lnTo>
                    <a:pt x="105" y="81"/>
                  </a:lnTo>
                  <a:lnTo>
                    <a:pt x="119" y="81"/>
                  </a:lnTo>
                  <a:lnTo>
                    <a:pt x="132" y="80"/>
                  </a:lnTo>
                  <a:lnTo>
                    <a:pt x="135" y="80"/>
                  </a:lnTo>
                  <a:lnTo>
                    <a:pt x="138" y="79"/>
                  </a:lnTo>
                  <a:lnTo>
                    <a:pt x="143" y="76"/>
                  </a:lnTo>
                  <a:lnTo>
                    <a:pt x="149" y="74"/>
                  </a:lnTo>
                  <a:lnTo>
                    <a:pt x="151" y="73"/>
                  </a:lnTo>
                  <a:lnTo>
                    <a:pt x="154" y="72"/>
                  </a:lnTo>
                  <a:lnTo>
                    <a:pt x="167" y="70"/>
                  </a:lnTo>
                  <a:lnTo>
                    <a:pt x="180" y="69"/>
                  </a:lnTo>
                  <a:lnTo>
                    <a:pt x="195" y="68"/>
                  </a:lnTo>
                  <a:lnTo>
                    <a:pt x="211" y="67"/>
                  </a:lnTo>
                  <a:lnTo>
                    <a:pt x="244" y="67"/>
                  </a:lnTo>
                  <a:lnTo>
                    <a:pt x="279" y="68"/>
                  </a:lnTo>
                  <a:lnTo>
                    <a:pt x="297" y="69"/>
                  </a:lnTo>
                  <a:lnTo>
                    <a:pt x="315" y="71"/>
                  </a:lnTo>
                  <a:lnTo>
                    <a:pt x="348" y="73"/>
                  </a:lnTo>
                  <a:lnTo>
                    <a:pt x="407" y="79"/>
                  </a:lnTo>
                  <a:lnTo>
                    <a:pt x="393" y="76"/>
                  </a:lnTo>
                  <a:lnTo>
                    <a:pt x="379" y="72"/>
                  </a:lnTo>
                  <a:lnTo>
                    <a:pt x="365" y="67"/>
                  </a:lnTo>
                  <a:lnTo>
                    <a:pt x="352" y="63"/>
                  </a:lnTo>
                  <a:lnTo>
                    <a:pt x="338" y="58"/>
                  </a:lnTo>
                  <a:lnTo>
                    <a:pt x="325" y="54"/>
                  </a:lnTo>
                  <a:lnTo>
                    <a:pt x="311" y="50"/>
                  </a:lnTo>
                  <a:lnTo>
                    <a:pt x="297" y="47"/>
                  </a:lnTo>
                  <a:lnTo>
                    <a:pt x="288" y="45"/>
                  </a:lnTo>
                  <a:lnTo>
                    <a:pt x="280" y="44"/>
                  </a:lnTo>
                  <a:lnTo>
                    <a:pt x="272" y="44"/>
                  </a:lnTo>
                  <a:lnTo>
                    <a:pt x="263" y="44"/>
                  </a:lnTo>
                  <a:lnTo>
                    <a:pt x="247" y="43"/>
                  </a:lnTo>
                  <a:lnTo>
                    <a:pt x="238" y="43"/>
                  </a:lnTo>
                  <a:lnTo>
                    <a:pt x="230" y="42"/>
                  </a:lnTo>
                  <a:lnTo>
                    <a:pt x="220" y="40"/>
                  </a:lnTo>
                  <a:lnTo>
                    <a:pt x="209" y="37"/>
                  </a:lnTo>
                  <a:lnTo>
                    <a:pt x="188" y="31"/>
                  </a:lnTo>
                  <a:lnTo>
                    <a:pt x="168" y="24"/>
                  </a:lnTo>
                  <a:lnTo>
                    <a:pt x="157" y="22"/>
                  </a:lnTo>
                  <a:lnTo>
                    <a:pt x="152" y="20"/>
                  </a:lnTo>
                  <a:lnTo>
                    <a:pt x="147" y="19"/>
                  </a:lnTo>
                  <a:lnTo>
                    <a:pt x="128" y="16"/>
                  </a:lnTo>
                  <a:lnTo>
                    <a:pt x="110" y="13"/>
                  </a:lnTo>
                  <a:lnTo>
                    <a:pt x="73" y="10"/>
                  </a:lnTo>
                  <a:lnTo>
                    <a:pt x="36" y="5"/>
                  </a:lnTo>
                  <a:lnTo>
                    <a:pt x="18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10"/>
                  </a:lnTo>
                  <a:lnTo>
                    <a:pt x="3" y="21"/>
                  </a:lnTo>
                  <a:lnTo>
                    <a:pt x="5" y="33"/>
                  </a:lnTo>
                  <a:lnTo>
                    <a:pt x="6" y="38"/>
                  </a:lnTo>
                  <a:lnTo>
                    <a:pt x="7" y="44"/>
                  </a:lnTo>
                  <a:lnTo>
                    <a:pt x="6" y="52"/>
                  </a:lnTo>
                  <a:lnTo>
                    <a:pt x="4" y="62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DEA4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4" name="Freeform 45"/>
            <p:cNvSpPr>
              <a:spLocks/>
            </p:cNvSpPr>
            <p:nvPr/>
          </p:nvSpPr>
          <p:spPr bwMode="auto">
            <a:xfrm>
              <a:off x="5423977" y="3769081"/>
              <a:ext cx="631945" cy="531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7" y="0"/>
                </a:cxn>
                <a:cxn ang="0">
                  <a:pos x="71" y="3"/>
                </a:cxn>
                <a:cxn ang="0">
                  <a:pos x="102" y="6"/>
                </a:cxn>
                <a:cxn ang="0">
                  <a:pos x="130" y="5"/>
                </a:cxn>
                <a:cxn ang="0">
                  <a:pos x="130" y="9"/>
                </a:cxn>
                <a:cxn ang="0">
                  <a:pos x="102" y="10"/>
                </a:cxn>
                <a:cxn ang="0">
                  <a:pos x="71" y="7"/>
                </a:cxn>
                <a:cxn ang="0">
                  <a:pos x="37" y="4"/>
                </a:cxn>
                <a:cxn ang="0">
                  <a:pos x="0" y="5"/>
                </a:cxn>
                <a:cxn ang="0">
                  <a:pos x="0" y="1"/>
                </a:cxn>
              </a:cxnLst>
              <a:rect l="0" t="0" r="r" b="b"/>
              <a:pathLst>
                <a:path w="130" h="10">
                  <a:moveTo>
                    <a:pt x="0" y="1"/>
                  </a:moveTo>
                  <a:lnTo>
                    <a:pt x="37" y="0"/>
                  </a:lnTo>
                  <a:lnTo>
                    <a:pt x="71" y="3"/>
                  </a:lnTo>
                  <a:lnTo>
                    <a:pt x="102" y="6"/>
                  </a:lnTo>
                  <a:lnTo>
                    <a:pt x="130" y="5"/>
                  </a:lnTo>
                  <a:lnTo>
                    <a:pt x="130" y="9"/>
                  </a:lnTo>
                  <a:lnTo>
                    <a:pt x="102" y="10"/>
                  </a:lnTo>
                  <a:lnTo>
                    <a:pt x="71" y="7"/>
                  </a:lnTo>
                  <a:lnTo>
                    <a:pt x="37" y="4"/>
                  </a:lnTo>
                  <a:lnTo>
                    <a:pt x="0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5" name="Freeform 46"/>
            <p:cNvSpPr>
              <a:spLocks/>
            </p:cNvSpPr>
            <p:nvPr/>
          </p:nvSpPr>
          <p:spPr bwMode="auto">
            <a:xfrm>
              <a:off x="6055922" y="3752722"/>
              <a:ext cx="113523" cy="6134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3" y="4"/>
                </a:cxn>
                <a:cxn ang="0">
                  <a:pos x="17" y="6"/>
                </a:cxn>
                <a:cxn ang="0">
                  <a:pos x="12" y="8"/>
                </a:cxn>
                <a:cxn ang="0">
                  <a:pos x="7" y="11"/>
                </a:cxn>
                <a:cxn ang="0">
                  <a:pos x="1" y="12"/>
                </a:cxn>
                <a:cxn ang="0">
                  <a:pos x="0" y="8"/>
                </a:cxn>
              </a:cxnLst>
              <a:rect l="0" t="0" r="r" b="b"/>
              <a:pathLst>
                <a:path w="23" h="12">
                  <a:moveTo>
                    <a:pt x="0" y="8"/>
                  </a:moveTo>
                  <a:lnTo>
                    <a:pt x="6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1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6" name="Oval 47"/>
            <p:cNvSpPr>
              <a:spLocks noChangeArrowheads="1"/>
            </p:cNvSpPr>
            <p:nvPr/>
          </p:nvSpPr>
          <p:spPr bwMode="auto">
            <a:xfrm>
              <a:off x="6048354" y="3793620"/>
              <a:ext cx="18922" cy="204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7" name="Freeform 48"/>
            <p:cNvSpPr>
              <a:spLocks/>
            </p:cNvSpPr>
            <p:nvPr/>
          </p:nvSpPr>
          <p:spPr bwMode="auto">
            <a:xfrm>
              <a:off x="6161877" y="3724092"/>
              <a:ext cx="1233619" cy="8588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6" y="1"/>
                </a:cxn>
                <a:cxn ang="0">
                  <a:pos x="57" y="0"/>
                </a:cxn>
                <a:cxn ang="0">
                  <a:pos x="125" y="1"/>
                </a:cxn>
                <a:cxn ang="0">
                  <a:pos x="194" y="6"/>
                </a:cxn>
                <a:cxn ang="0">
                  <a:pos x="253" y="12"/>
                </a:cxn>
                <a:cxn ang="0">
                  <a:pos x="253" y="16"/>
                </a:cxn>
                <a:cxn ang="0">
                  <a:pos x="194" y="10"/>
                </a:cxn>
                <a:cxn ang="0">
                  <a:pos x="125" y="5"/>
                </a:cxn>
                <a:cxn ang="0">
                  <a:pos x="57" y="4"/>
                </a:cxn>
                <a:cxn ang="0">
                  <a:pos x="26" y="5"/>
                </a:cxn>
                <a:cxn ang="0">
                  <a:pos x="0" y="9"/>
                </a:cxn>
                <a:cxn ang="0">
                  <a:pos x="0" y="5"/>
                </a:cxn>
              </a:cxnLst>
              <a:rect l="0" t="0" r="r" b="b"/>
              <a:pathLst>
                <a:path w="253" h="16">
                  <a:moveTo>
                    <a:pt x="0" y="5"/>
                  </a:moveTo>
                  <a:lnTo>
                    <a:pt x="26" y="1"/>
                  </a:lnTo>
                  <a:lnTo>
                    <a:pt x="57" y="0"/>
                  </a:lnTo>
                  <a:lnTo>
                    <a:pt x="125" y="1"/>
                  </a:lnTo>
                  <a:lnTo>
                    <a:pt x="194" y="6"/>
                  </a:lnTo>
                  <a:lnTo>
                    <a:pt x="253" y="12"/>
                  </a:lnTo>
                  <a:lnTo>
                    <a:pt x="253" y="16"/>
                  </a:lnTo>
                  <a:lnTo>
                    <a:pt x="194" y="10"/>
                  </a:lnTo>
                  <a:lnTo>
                    <a:pt x="125" y="5"/>
                  </a:lnTo>
                  <a:lnTo>
                    <a:pt x="57" y="4"/>
                  </a:lnTo>
                  <a:lnTo>
                    <a:pt x="26" y="5"/>
                  </a:lnTo>
                  <a:lnTo>
                    <a:pt x="0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8" name="Oval 49"/>
            <p:cNvSpPr>
              <a:spLocks noChangeArrowheads="1"/>
            </p:cNvSpPr>
            <p:nvPr/>
          </p:nvSpPr>
          <p:spPr bwMode="auto">
            <a:xfrm>
              <a:off x="6154309" y="3752722"/>
              <a:ext cx="18922" cy="204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9" name="Oval 50"/>
            <p:cNvSpPr>
              <a:spLocks noChangeArrowheads="1"/>
            </p:cNvSpPr>
            <p:nvPr/>
          </p:nvSpPr>
          <p:spPr bwMode="auto">
            <a:xfrm>
              <a:off x="7387928" y="3789529"/>
              <a:ext cx="18922" cy="20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390" name="Group 51"/>
            <p:cNvGrpSpPr>
              <a:grpSpLocks/>
            </p:cNvGrpSpPr>
            <p:nvPr/>
          </p:nvGrpSpPr>
          <p:grpSpPr bwMode="auto">
            <a:xfrm>
              <a:off x="6120253" y="3478704"/>
              <a:ext cx="1282811" cy="331275"/>
              <a:chOff x="835" y="2900"/>
              <a:chExt cx="263" cy="63"/>
            </a:xfrm>
          </p:grpSpPr>
          <p:sp>
            <p:nvSpPr>
              <p:cNvPr id="1569" name="Freeform 52"/>
              <p:cNvSpPr>
                <a:spLocks/>
              </p:cNvSpPr>
              <p:nvPr/>
            </p:nvSpPr>
            <p:spPr bwMode="auto">
              <a:xfrm>
                <a:off x="986" y="2927"/>
                <a:ext cx="112" cy="36"/>
              </a:xfrm>
              <a:custGeom>
                <a:avLst/>
                <a:gdLst/>
                <a:ahLst/>
                <a:cxnLst>
                  <a:cxn ang="0">
                    <a:pos x="110" y="36"/>
                  </a:cxn>
                  <a:cxn ang="0">
                    <a:pos x="82" y="29"/>
                  </a:cxn>
                  <a:cxn ang="0">
                    <a:pos x="55" y="20"/>
                  </a:cxn>
                  <a:cxn ang="0">
                    <a:pos x="28" y="11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30" y="8"/>
                  </a:cxn>
                  <a:cxn ang="0">
                    <a:pos x="57" y="17"/>
                  </a:cxn>
                  <a:cxn ang="0">
                    <a:pos x="84" y="26"/>
                  </a:cxn>
                  <a:cxn ang="0">
                    <a:pos x="112" y="33"/>
                  </a:cxn>
                  <a:cxn ang="0">
                    <a:pos x="110" y="36"/>
                  </a:cxn>
                </a:cxnLst>
                <a:rect l="0" t="0" r="r" b="b"/>
                <a:pathLst>
                  <a:path w="112" h="36">
                    <a:moveTo>
                      <a:pt x="110" y="36"/>
                    </a:moveTo>
                    <a:lnTo>
                      <a:pt x="82" y="29"/>
                    </a:lnTo>
                    <a:lnTo>
                      <a:pt x="55" y="20"/>
                    </a:lnTo>
                    <a:lnTo>
                      <a:pt x="28" y="11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0" y="8"/>
                    </a:lnTo>
                    <a:lnTo>
                      <a:pt x="57" y="17"/>
                    </a:lnTo>
                    <a:lnTo>
                      <a:pt x="84" y="26"/>
                    </a:lnTo>
                    <a:lnTo>
                      <a:pt x="112" y="33"/>
                    </a:lnTo>
                    <a:lnTo>
                      <a:pt x="11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0" name="Freeform 53"/>
              <p:cNvSpPr>
                <a:spLocks/>
              </p:cNvSpPr>
              <p:nvPr/>
            </p:nvSpPr>
            <p:spPr bwMode="auto">
              <a:xfrm>
                <a:off x="920" y="2923"/>
                <a:ext cx="67" cy="7"/>
              </a:xfrm>
              <a:custGeom>
                <a:avLst/>
                <a:gdLst/>
                <a:ahLst/>
                <a:cxnLst>
                  <a:cxn ang="0">
                    <a:pos x="67" y="7"/>
                  </a:cxn>
                  <a:cxn ang="0">
                    <a:pos x="50" y="5"/>
                  </a:cxn>
                  <a:cxn ang="0">
                    <a:pos x="33" y="5"/>
                  </a:cxn>
                  <a:cxn ang="0">
                    <a:pos x="16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0" y="2"/>
                  </a:cxn>
                  <a:cxn ang="0">
                    <a:pos x="67" y="4"/>
                  </a:cxn>
                  <a:cxn ang="0">
                    <a:pos x="67" y="7"/>
                  </a:cxn>
                </a:cxnLst>
                <a:rect l="0" t="0" r="r" b="b"/>
                <a:pathLst>
                  <a:path w="67" h="7">
                    <a:moveTo>
                      <a:pt x="67" y="7"/>
                    </a:moveTo>
                    <a:lnTo>
                      <a:pt x="50" y="5"/>
                    </a:lnTo>
                    <a:lnTo>
                      <a:pt x="33" y="5"/>
                    </a:lnTo>
                    <a:lnTo>
                      <a:pt x="16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0" y="2"/>
                    </a:lnTo>
                    <a:lnTo>
                      <a:pt x="67" y="4"/>
                    </a:lnTo>
                    <a:lnTo>
                      <a:pt x="6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1" name="Freeform 54"/>
              <p:cNvSpPr>
                <a:spLocks/>
              </p:cNvSpPr>
              <p:nvPr/>
            </p:nvSpPr>
            <p:spPr bwMode="auto">
              <a:xfrm>
                <a:off x="835" y="2900"/>
                <a:ext cx="85" cy="26"/>
              </a:xfrm>
              <a:custGeom>
                <a:avLst/>
                <a:gdLst/>
                <a:ahLst/>
                <a:cxnLst>
                  <a:cxn ang="0">
                    <a:pos x="85" y="26"/>
                  </a:cxn>
                  <a:cxn ang="0">
                    <a:pos x="63" y="21"/>
                  </a:cxn>
                  <a:cxn ang="0">
                    <a:pos x="42" y="1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44" y="12"/>
                  </a:cxn>
                  <a:cxn ang="0">
                    <a:pos x="65" y="18"/>
                  </a:cxn>
                  <a:cxn ang="0">
                    <a:pos x="85" y="23"/>
                  </a:cxn>
                  <a:cxn ang="0">
                    <a:pos x="85" y="26"/>
                  </a:cxn>
                </a:cxnLst>
                <a:rect l="0" t="0" r="r" b="b"/>
                <a:pathLst>
                  <a:path w="85" h="26">
                    <a:moveTo>
                      <a:pt x="85" y="26"/>
                    </a:moveTo>
                    <a:lnTo>
                      <a:pt x="63" y="21"/>
                    </a:lnTo>
                    <a:lnTo>
                      <a:pt x="42" y="1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4" y="12"/>
                    </a:lnTo>
                    <a:lnTo>
                      <a:pt x="65" y="18"/>
                    </a:lnTo>
                    <a:lnTo>
                      <a:pt x="85" y="23"/>
                    </a:lnTo>
                    <a:lnTo>
                      <a:pt x="85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391" name="Oval 55"/>
            <p:cNvSpPr>
              <a:spLocks noChangeArrowheads="1"/>
            </p:cNvSpPr>
            <p:nvPr/>
          </p:nvSpPr>
          <p:spPr bwMode="auto">
            <a:xfrm>
              <a:off x="6525151" y="3593218"/>
              <a:ext cx="18922" cy="2453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2" name="Freeform 56"/>
            <p:cNvSpPr>
              <a:spLocks/>
            </p:cNvSpPr>
            <p:nvPr/>
          </p:nvSpPr>
          <p:spPr bwMode="auto">
            <a:xfrm>
              <a:off x="5412624" y="3372369"/>
              <a:ext cx="711412" cy="122694"/>
            </a:xfrm>
            <a:custGeom>
              <a:avLst/>
              <a:gdLst/>
              <a:ahLst/>
              <a:cxnLst>
                <a:cxn ang="0">
                  <a:pos x="146" y="23"/>
                </a:cxn>
                <a:cxn ang="0">
                  <a:pos x="109" y="17"/>
                </a:cxn>
                <a:cxn ang="0">
                  <a:pos x="72" y="13"/>
                </a:cxn>
                <a:cxn ang="0">
                  <a:pos x="36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6" y="6"/>
                </a:cxn>
                <a:cxn ang="0">
                  <a:pos x="72" y="10"/>
                </a:cxn>
                <a:cxn ang="0">
                  <a:pos x="109" y="14"/>
                </a:cxn>
                <a:cxn ang="0">
                  <a:pos x="146" y="20"/>
                </a:cxn>
                <a:cxn ang="0">
                  <a:pos x="146" y="23"/>
                </a:cxn>
              </a:cxnLst>
              <a:rect l="0" t="0" r="r" b="b"/>
              <a:pathLst>
                <a:path w="146" h="23">
                  <a:moveTo>
                    <a:pt x="146" y="23"/>
                  </a:moveTo>
                  <a:lnTo>
                    <a:pt x="109" y="17"/>
                  </a:lnTo>
                  <a:lnTo>
                    <a:pt x="72" y="13"/>
                  </a:lnTo>
                  <a:lnTo>
                    <a:pt x="36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6"/>
                  </a:lnTo>
                  <a:lnTo>
                    <a:pt x="72" y="10"/>
                  </a:lnTo>
                  <a:lnTo>
                    <a:pt x="109" y="14"/>
                  </a:lnTo>
                  <a:lnTo>
                    <a:pt x="146" y="20"/>
                  </a:lnTo>
                  <a:lnTo>
                    <a:pt x="14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3" name="Oval 57"/>
            <p:cNvSpPr>
              <a:spLocks noChangeArrowheads="1"/>
            </p:cNvSpPr>
            <p:nvPr/>
          </p:nvSpPr>
          <p:spPr bwMode="auto">
            <a:xfrm>
              <a:off x="6112685" y="3474616"/>
              <a:ext cx="22705" cy="204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4" name="Freeform 58"/>
            <p:cNvSpPr>
              <a:spLocks/>
            </p:cNvSpPr>
            <p:nvPr/>
          </p:nvSpPr>
          <p:spPr bwMode="auto">
            <a:xfrm>
              <a:off x="5401273" y="3376460"/>
              <a:ext cx="52977" cy="24129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11"/>
                </a:cxn>
                <a:cxn ang="0">
                  <a:pos x="7" y="22"/>
                </a:cxn>
                <a:cxn ang="0">
                  <a:pos x="9" y="34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35"/>
                </a:cxn>
                <a:cxn ang="0">
                  <a:pos x="3" y="23"/>
                </a:cxn>
                <a:cxn ang="0">
                  <a:pos x="1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1" h="45">
                  <a:moveTo>
                    <a:pt x="4" y="0"/>
                  </a:moveTo>
                  <a:lnTo>
                    <a:pt x="5" y="11"/>
                  </a:lnTo>
                  <a:lnTo>
                    <a:pt x="7" y="22"/>
                  </a:lnTo>
                  <a:lnTo>
                    <a:pt x="9" y="34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35"/>
                  </a:lnTo>
                  <a:lnTo>
                    <a:pt x="3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5" name="Freeform 59"/>
            <p:cNvSpPr>
              <a:spLocks/>
            </p:cNvSpPr>
            <p:nvPr/>
          </p:nvSpPr>
          <p:spPr bwMode="auto">
            <a:xfrm>
              <a:off x="5412624" y="3617757"/>
              <a:ext cx="41626" cy="16768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8"/>
                </a:cxn>
                <a:cxn ang="0">
                  <a:pos x="4" y="27"/>
                </a:cxn>
                <a:cxn ang="0">
                  <a:pos x="4" y="32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2" y="18"/>
                </a:cxn>
                <a:cxn ang="0">
                  <a:pos x="5" y="0"/>
                </a:cxn>
                <a:cxn ang="0">
                  <a:pos x="9" y="0"/>
                </a:cxn>
              </a:cxnLst>
              <a:rect l="0" t="0" r="r" b="b"/>
              <a:pathLst>
                <a:path w="9" h="32">
                  <a:moveTo>
                    <a:pt x="9" y="0"/>
                  </a:moveTo>
                  <a:lnTo>
                    <a:pt x="6" y="18"/>
                  </a:lnTo>
                  <a:lnTo>
                    <a:pt x="4" y="27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18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6" name="Oval 60"/>
            <p:cNvSpPr>
              <a:spLocks noChangeArrowheads="1"/>
            </p:cNvSpPr>
            <p:nvPr/>
          </p:nvSpPr>
          <p:spPr bwMode="auto">
            <a:xfrm>
              <a:off x="5435329" y="3605489"/>
              <a:ext cx="18922" cy="204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7" name="Freeform 61"/>
            <p:cNvSpPr>
              <a:spLocks/>
            </p:cNvSpPr>
            <p:nvPr/>
          </p:nvSpPr>
          <p:spPr bwMode="auto">
            <a:xfrm>
              <a:off x="5401273" y="3405088"/>
              <a:ext cx="442739" cy="9815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1" y="4"/>
                </a:cxn>
                <a:cxn ang="0">
                  <a:pos x="22" y="8"/>
                </a:cxn>
                <a:cxn ang="0">
                  <a:pos x="45" y="13"/>
                </a:cxn>
                <a:cxn ang="0">
                  <a:pos x="57" y="14"/>
                </a:cxn>
                <a:cxn ang="0">
                  <a:pos x="69" y="15"/>
                </a:cxn>
                <a:cxn ang="0">
                  <a:pos x="90" y="13"/>
                </a:cxn>
                <a:cxn ang="0">
                  <a:pos x="90" y="17"/>
                </a:cxn>
                <a:cxn ang="0">
                  <a:pos x="69" y="19"/>
                </a:cxn>
                <a:cxn ang="0">
                  <a:pos x="57" y="18"/>
                </a:cxn>
                <a:cxn ang="0">
                  <a:pos x="44" y="17"/>
                </a:cxn>
                <a:cxn ang="0">
                  <a:pos x="21" y="12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90" h="19">
                  <a:moveTo>
                    <a:pt x="3" y="0"/>
                  </a:moveTo>
                  <a:lnTo>
                    <a:pt x="11" y="4"/>
                  </a:lnTo>
                  <a:lnTo>
                    <a:pt x="22" y="8"/>
                  </a:lnTo>
                  <a:lnTo>
                    <a:pt x="45" y="13"/>
                  </a:lnTo>
                  <a:lnTo>
                    <a:pt x="57" y="14"/>
                  </a:lnTo>
                  <a:lnTo>
                    <a:pt x="69" y="15"/>
                  </a:lnTo>
                  <a:lnTo>
                    <a:pt x="90" y="13"/>
                  </a:lnTo>
                  <a:lnTo>
                    <a:pt x="90" y="17"/>
                  </a:lnTo>
                  <a:lnTo>
                    <a:pt x="69" y="19"/>
                  </a:lnTo>
                  <a:lnTo>
                    <a:pt x="57" y="18"/>
                  </a:lnTo>
                  <a:lnTo>
                    <a:pt x="44" y="17"/>
                  </a:lnTo>
                  <a:lnTo>
                    <a:pt x="21" y="12"/>
                  </a:lnTo>
                  <a:lnTo>
                    <a:pt x="10" y="8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8" name="Freeform 62"/>
            <p:cNvSpPr>
              <a:spLocks/>
            </p:cNvSpPr>
            <p:nvPr/>
          </p:nvSpPr>
          <p:spPr bwMode="auto">
            <a:xfrm>
              <a:off x="5832661" y="3437806"/>
              <a:ext cx="344353" cy="36399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15" y="2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4" y="3"/>
                </a:cxn>
                <a:cxn ang="0">
                  <a:pos x="46" y="4"/>
                </a:cxn>
                <a:cxn ang="0">
                  <a:pos x="47" y="4"/>
                </a:cxn>
                <a:cxn ang="0">
                  <a:pos x="49" y="4"/>
                </a:cxn>
                <a:cxn ang="0">
                  <a:pos x="53" y="6"/>
                </a:cxn>
                <a:cxn ang="0">
                  <a:pos x="54" y="7"/>
                </a:cxn>
                <a:cxn ang="0">
                  <a:pos x="56" y="9"/>
                </a:cxn>
                <a:cxn ang="0">
                  <a:pos x="60" y="12"/>
                </a:cxn>
                <a:cxn ang="0">
                  <a:pos x="66" y="19"/>
                </a:cxn>
                <a:cxn ang="0">
                  <a:pos x="70" y="25"/>
                </a:cxn>
                <a:cxn ang="0">
                  <a:pos x="71" y="33"/>
                </a:cxn>
                <a:cxn ang="0">
                  <a:pos x="71" y="39"/>
                </a:cxn>
                <a:cxn ang="0">
                  <a:pos x="70" y="45"/>
                </a:cxn>
                <a:cxn ang="0">
                  <a:pos x="69" y="50"/>
                </a:cxn>
                <a:cxn ang="0">
                  <a:pos x="68" y="55"/>
                </a:cxn>
                <a:cxn ang="0">
                  <a:pos x="66" y="59"/>
                </a:cxn>
                <a:cxn ang="0">
                  <a:pos x="64" y="60"/>
                </a:cxn>
                <a:cxn ang="0">
                  <a:pos x="63" y="62"/>
                </a:cxn>
                <a:cxn ang="0">
                  <a:pos x="60" y="64"/>
                </a:cxn>
                <a:cxn ang="0">
                  <a:pos x="57" y="66"/>
                </a:cxn>
                <a:cxn ang="0">
                  <a:pos x="54" y="67"/>
                </a:cxn>
                <a:cxn ang="0">
                  <a:pos x="46" y="68"/>
                </a:cxn>
                <a:cxn ang="0">
                  <a:pos x="43" y="67"/>
                </a:cxn>
                <a:cxn ang="0">
                  <a:pos x="39" y="67"/>
                </a:cxn>
                <a:cxn ang="0">
                  <a:pos x="31" y="64"/>
                </a:cxn>
                <a:cxn ang="0">
                  <a:pos x="27" y="62"/>
                </a:cxn>
                <a:cxn ang="0">
                  <a:pos x="23" y="59"/>
                </a:cxn>
                <a:cxn ang="0">
                  <a:pos x="16" y="53"/>
                </a:cxn>
                <a:cxn ang="0">
                  <a:pos x="12" y="50"/>
                </a:cxn>
                <a:cxn ang="0">
                  <a:pos x="9" y="47"/>
                </a:cxn>
                <a:cxn ang="0">
                  <a:pos x="5" y="39"/>
                </a:cxn>
                <a:cxn ang="0">
                  <a:pos x="3" y="35"/>
                </a:cxn>
                <a:cxn ang="0">
                  <a:pos x="1" y="31"/>
                </a:cxn>
                <a:cxn ang="0">
                  <a:pos x="0" y="27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3" y="9"/>
                </a:cxn>
                <a:cxn ang="0">
                  <a:pos x="6" y="5"/>
                </a:cxn>
              </a:cxnLst>
              <a:rect l="0" t="0" r="r" b="b"/>
              <a:pathLst>
                <a:path w="71" h="68">
                  <a:moveTo>
                    <a:pt x="6" y="5"/>
                  </a:moveTo>
                  <a:lnTo>
                    <a:pt x="15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53" y="6"/>
                  </a:lnTo>
                  <a:lnTo>
                    <a:pt x="54" y="7"/>
                  </a:lnTo>
                  <a:lnTo>
                    <a:pt x="56" y="9"/>
                  </a:lnTo>
                  <a:lnTo>
                    <a:pt x="60" y="12"/>
                  </a:lnTo>
                  <a:lnTo>
                    <a:pt x="66" y="19"/>
                  </a:lnTo>
                  <a:lnTo>
                    <a:pt x="70" y="25"/>
                  </a:lnTo>
                  <a:lnTo>
                    <a:pt x="71" y="33"/>
                  </a:lnTo>
                  <a:lnTo>
                    <a:pt x="71" y="39"/>
                  </a:lnTo>
                  <a:lnTo>
                    <a:pt x="70" y="45"/>
                  </a:lnTo>
                  <a:lnTo>
                    <a:pt x="69" y="50"/>
                  </a:lnTo>
                  <a:lnTo>
                    <a:pt x="68" y="55"/>
                  </a:lnTo>
                  <a:lnTo>
                    <a:pt x="66" y="59"/>
                  </a:lnTo>
                  <a:lnTo>
                    <a:pt x="64" y="60"/>
                  </a:lnTo>
                  <a:lnTo>
                    <a:pt x="63" y="62"/>
                  </a:lnTo>
                  <a:lnTo>
                    <a:pt x="60" y="64"/>
                  </a:lnTo>
                  <a:lnTo>
                    <a:pt x="57" y="66"/>
                  </a:lnTo>
                  <a:lnTo>
                    <a:pt x="54" y="67"/>
                  </a:lnTo>
                  <a:lnTo>
                    <a:pt x="46" y="68"/>
                  </a:lnTo>
                  <a:lnTo>
                    <a:pt x="43" y="67"/>
                  </a:lnTo>
                  <a:lnTo>
                    <a:pt x="39" y="67"/>
                  </a:lnTo>
                  <a:lnTo>
                    <a:pt x="31" y="64"/>
                  </a:lnTo>
                  <a:lnTo>
                    <a:pt x="27" y="62"/>
                  </a:lnTo>
                  <a:lnTo>
                    <a:pt x="23" y="59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5" y="39"/>
                  </a:lnTo>
                  <a:lnTo>
                    <a:pt x="3" y="35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EA4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9" name="Freeform 63"/>
            <p:cNvSpPr>
              <a:spLocks/>
            </p:cNvSpPr>
            <p:nvPr/>
          </p:nvSpPr>
          <p:spPr bwMode="auto">
            <a:xfrm>
              <a:off x="5859149" y="3429626"/>
              <a:ext cx="196774" cy="4907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0" y="8"/>
                </a:cxn>
                <a:cxn ang="0">
                  <a:pos x="31" y="5"/>
                </a:cxn>
                <a:cxn ang="0">
                  <a:pos x="21" y="4"/>
                </a:cxn>
                <a:cxn ang="0">
                  <a:pos x="0" y="9"/>
                </a:cxn>
                <a:cxn ang="0">
                  <a:pos x="0" y="5"/>
                </a:cxn>
              </a:cxnLst>
              <a:rect l="0" t="0" r="r" b="b"/>
              <a:pathLst>
                <a:path w="41" h="9">
                  <a:moveTo>
                    <a:pt x="0" y="5"/>
                  </a:moveTo>
                  <a:lnTo>
                    <a:pt x="21" y="0"/>
                  </a:lnTo>
                  <a:lnTo>
                    <a:pt x="32" y="1"/>
                  </a:lnTo>
                  <a:lnTo>
                    <a:pt x="41" y="4"/>
                  </a:lnTo>
                  <a:lnTo>
                    <a:pt x="40" y="8"/>
                  </a:lnTo>
                  <a:lnTo>
                    <a:pt x="31" y="5"/>
                  </a:lnTo>
                  <a:lnTo>
                    <a:pt x="21" y="4"/>
                  </a:lnTo>
                  <a:lnTo>
                    <a:pt x="0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0" name="Freeform 64"/>
            <p:cNvSpPr>
              <a:spLocks/>
            </p:cNvSpPr>
            <p:nvPr/>
          </p:nvSpPr>
          <p:spPr bwMode="auto">
            <a:xfrm>
              <a:off x="6055922" y="3450077"/>
              <a:ext cx="121091" cy="1308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7" y="3"/>
                </a:cxn>
                <a:cxn ang="0">
                  <a:pos x="15" y="9"/>
                </a:cxn>
                <a:cxn ang="0">
                  <a:pos x="25" y="22"/>
                </a:cxn>
                <a:cxn ang="0">
                  <a:pos x="22" y="25"/>
                </a:cxn>
                <a:cxn ang="0">
                  <a:pos x="12" y="12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15" y="9"/>
                  </a:lnTo>
                  <a:lnTo>
                    <a:pt x="25" y="22"/>
                  </a:lnTo>
                  <a:lnTo>
                    <a:pt x="22" y="25"/>
                  </a:lnTo>
                  <a:lnTo>
                    <a:pt x="12" y="12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1" name="Oval 65"/>
            <p:cNvSpPr>
              <a:spLocks noChangeArrowheads="1"/>
            </p:cNvSpPr>
            <p:nvPr/>
          </p:nvSpPr>
          <p:spPr bwMode="auto">
            <a:xfrm>
              <a:off x="6048354" y="3450077"/>
              <a:ext cx="18922" cy="2453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2" name="Freeform 66"/>
            <p:cNvSpPr>
              <a:spLocks/>
            </p:cNvSpPr>
            <p:nvPr/>
          </p:nvSpPr>
          <p:spPr bwMode="auto">
            <a:xfrm>
              <a:off x="5825093" y="3458256"/>
              <a:ext cx="363274" cy="351723"/>
            </a:xfrm>
            <a:custGeom>
              <a:avLst/>
              <a:gdLst/>
              <a:ahLst/>
              <a:cxnLst>
                <a:cxn ang="0">
                  <a:pos x="74" y="21"/>
                </a:cxn>
                <a:cxn ang="0">
                  <a:pos x="75" y="35"/>
                </a:cxn>
                <a:cxn ang="0">
                  <a:pos x="73" y="46"/>
                </a:cxn>
                <a:cxn ang="0">
                  <a:pos x="68" y="56"/>
                </a:cxn>
                <a:cxn ang="0">
                  <a:pos x="63" y="62"/>
                </a:cxn>
                <a:cxn ang="0">
                  <a:pos x="57" y="65"/>
                </a:cxn>
                <a:cxn ang="0">
                  <a:pos x="48" y="66"/>
                </a:cxn>
                <a:cxn ang="0">
                  <a:pos x="39" y="64"/>
                </a:cxn>
                <a:cxn ang="0">
                  <a:pos x="31" y="62"/>
                </a:cxn>
                <a:cxn ang="0">
                  <a:pos x="15" y="51"/>
                </a:cxn>
                <a:cxn ang="0">
                  <a:pos x="9" y="45"/>
                </a:cxn>
                <a:cxn ang="0">
                  <a:pos x="4" y="36"/>
                </a:cxn>
                <a:cxn ang="0">
                  <a:pos x="1" y="27"/>
                </a:cxn>
                <a:cxn ang="0">
                  <a:pos x="0" y="18"/>
                </a:cxn>
                <a:cxn ang="0">
                  <a:pos x="1" y="8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10"/>
                </a:cxn>
                <a:cxn ang="0">
                  <a:pos x="4" y="18"/>
                </a:cxn>
                <a:cxn ang="0">
                  <a:pos x="4" y="27"/>
                </a:cxn>
                <a:cxn ang="0">
                  <a:pos x="7" y="3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3" y="59"/>
                </a:cxn>
                <a:cxn ang="0">
                  <a:pos x="41" y="61"/>
                </a:cxn>
                <a:cxn ang="0">
                  <a:pos x="48" y="63"/>
                </a:cxn>
                <a:cxn ang="0">
                  <a:pos x="55" y="62"/>
                </a:cxn>
                <a:cxn ang="0">
                  <a:pos x="60" y="59"/>
                </a:cxn>
                <a:cxn ang="0">
                  <a:pos x="65" y="53"/>
                </a:cxn>
                <a:cxn ang="0">
                  <a:pos x="69" y="45"/>
                </a:cxn>
                <a:cxn ang="0">
                  <a:pos x="71" y="35"/>
                </a:cxn>
                <a:cxn ang="0">
                  <a:pos x="70" y="21"/>
                </a:cxn>
                <a:cxn ang="0">
                  <a:pos x="74" y="21"/>
                </a:cxn>
              </a:cxnLst>
              <a:rect l="0" t="0" r="r" b="b"/>
              <a:pathLst>
                <a:path w="75" h="66">
                  <a:moveTo>
                    <a:pt x="74" y="21"/>
                  </a:moveTo>
                  <a:lnTo>
                    <a:pt x="75" y="35"/>
                  </a:lnTo>
                  <a:lnTo>
                    <a:pt x="73" y="46"/>
                  </a:lnTo>
                  <a:lnTo>
                    <a:pt x="68" y="56"/>
                  </a:lnTo>
                  <a:lnTo>
                    <a:pt x="63" y="62"/>
                  </a:lnTo>
                  <a:lnTo>
                    <a:pt x="57" y="65"/>
                  </a:lnTo>
                  <a:lnTo>
                    <a:pt x="48" y="66"/>
                  </a:lnTo>
                  <a:lnTo>
                    <a:pt x="39" y="64"/>
                  </a:lnTo>
                  <a:lnTo>
                    <a:pt x="31" y="62"/>
                  </a:lnTo>
                  <a:lnTo>
                    <a:pt x="15" y="51"/>
                  </a:lnTo>
                  <a:lnTo>
                    <a:pt x="9" y="45"/>
                  </a:lnTo>
                  <a:lnTo>
                    <a:pt x="4" y="36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1" y="8"/>
                  </a:lnTo>
                  <a:lnTo>
                    <a:pt x="5" y="0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8"/>
                  </a:lnTo>
                  <a:lnTo>
                    <a:pt x="4" y="27"/>
                  </a:lnTo>
                  <a:lnTo>
                    <a:pt x="7" y="3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3" y="59"/>
                  </a:lnTo>
                  <a:lnTo>
                    <a:pt x="41" y="61"/>
                  </a:lnTo>
                  <a:lnTo>
                    <a:pt x="48" y="63"/>
                  </a:lnTo>
                  <a:lnTo>
                    <a:pt x="55" y="62"/>
                  </a:lnTo>
                  <a:lnTo>
                    <a:pt x="60" y="59"/>
                  </a:lnTo>
                  <a:lnTo>
                    <a:pt x="65" y="53"/>
                  </a:lnTo>
                  <a:lnTo>
                    <a:pt x="69" y="45"/>
                  </a:lnTo>
                  <a:lnTo>
                    <a:pt x="71" y="35"/>
                  </a:lnTo>
                  <a:lnTo>
                    <a:pt x="70" y="21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3" name="Oval 67"/>
            <p:cNvSpPr>
              <a:spLocks noChangeArrowheads="1"/>
            </p:cNvSpPr>
            <p:nvPr/>
          </p:nvSpPr>
          <p:spPr bwMode="auto">
            <a:xfrm>
              <a:off x="6161877" y="3560500"/>
              <a:ext cx="18922" cy="20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4" name="Oval 68"/>
            <p:cNvSpPr>
              <a:spLocks noChangeArrowheads="1"/>
            </p:cNvSpPr>
            <p:nvPr/>
          </p:nvSpPr>
          <p:spPr bwMode="auto">
            <a:xfrm>
              <a:off x="5847797" y="3454165"/>
              <a:ext cx="18919" cy="2453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5" name="Freeform 69"/>
            <p:cNvSpPr>
              <a:spLocks/>
            </p:cNvSpPr>
            <p:nvPr/>
          </p:nvSpPr>
          <p:spPr bwMode="auto">
            <a:xfrm>
              <a:off x="5946184" y="3425538"/>
              <a:ext cx="94601" cy="155412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0" y="14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13" y="17"/>
                </a:cxn>
                <a:cxn ang="0">
                  <a:pos x="3" y="30"/>
                </a:cxn>
                <a:cxn ang="0">
                  <a:pos x="0" y="27"/>
                </a:cxn>
              </a:cxnLst>
              <a:rect l="0" t="0" r="r" b="b"/>
              <a:pathLst>
                <a:path w="20" h="30">
                  <a:moveTo>
                    <a:pt x="0" y="27"/>
                  </a:moveTo>
                  <a:lnTo>
                    <a:pt x="10" y="14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13" y="17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6" name="Freeform 70"/>
            <p:cNvSpPr>
              <a:spLocks/>
            </p:cNvSpPr>
            <p:nvPr/>
          </p:nvSpPr>
          <p:spPr bwMode="auto">
            <a:xfrm>
              <a:off x="5968889" y="3474616"/>
              <a:ext cx="117306" cy="15950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" y="14"/>
                </a:cxn>
                <a:cxn ang="0">
                  <a:pos x="17" y="7"/>
                </a:cxn>
                <a:cxn ang="0">
                  <a:pos x="21" y="0"/>
                </a:cxn>
                <a:cxn ang="0">
                  <a:pos x="24" y="3"/>
                </a:cxn>
                <a:cxn ang="0">
                  <a:pos x="20" y="10"/>
                </a:cxn>
                <a:cxn ang="0">
                  <a:pos x="15" y="17"/>
                </a:cxn>
                <a:cxn ang="0">
                  <a:pos x="3" y="30"/>
                </a:cxn>
                <a:cxn ang="0">
                  <a:pos x="0" y="27"/>
                </a:cxn>
              </a:cxnLst>
              <a:rect l="0" t="0" r="r" b="b"/>
              <a:pathLst>
                <a:path w="24" h="30">
                  <a:moveTo>
                    <a:pt x="0" y="27"/>
                  </a:moveTo>
                  <a:lnTo>
                    <a:pt x="12" y="14"/>
                  </a:lnTo>
                  <a:lnTo>
                    <a:pt x="17" y="7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0" y="10"/>
                  </a:lnTo>
                  <a:lnTo>
                    <a:pt x="15" y="17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7" name="Freeform 71"/>
            <p:cNvSpPr>
              <a:spLocks/>
            </p:cNvSpPr>
            <p:nvPr/>
          </p:nvSpPr>
          <p:spPr bwMode="auto">
            <a:xfrm>
              <a:off x="5980240" y="3490975"/>
              <a:ext cx="155150" cy="17586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5" y="16"/>
                </a:cxn>
                <a:cxn ang="0">
                  <a:pos x="29" y="0"/>
                </a:cxn>
                <a:cxn ang="0">
                  <a:pos x="32" y="3"/>
                </a:cxn>
                <a:cxn ang="0">
                  <a:pos x="18" y="19"/>
                </a:cxn>
                <a:cxn ang="0">
                  <a:pos x="3" y="34"/>
                </a:cxn>
                <a:cxn ang="0">
                  <a:pos x="0" y="31"/>
                </a:cxn>
              </a:cxnLst>
              <a:rect l="0" t="0" r="r" b="b"/>
              <a:pathLst>
                <a:path w="32" h="34">
                  <a:moveTo>
                    <a:pt x="0" y="31"/>
                  </a:moveTo>
                  <a:lnTo>
                    <a:pt x="15" y="16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18" y="19"/>
                  </a:lnTo>
                  <a:lnTo>
                    <a:pt x="3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8" name="Freeform 72"/>
            <p:cNvSpPr>
              <a:spLocks/>
            </p:cNvSpPr>
            <p:nvPr/>
          </p:nvSpPr>
          <p:spPr bwMode="auto">
            <a:xfrm>
              <a:off x="6014298" y="3666835"/>
              <a:ext cx="79465" cy="8588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7"/>
                </a:cxn>
                <a:cxn ang="0">
                  <a:pos x="12" y="4"/>
                </a:cxn>
                <a:cxn ang="0">
                  <a:pos x="14" y="0"/>
                </a:cxn>
                <a:cxn ang="0">
                  <a:pos x="17" y="3"/>
                </a:cxn>
                <a:cxn ang="0">
                  <a:pos x="15" y="7"/>
                </a:cxn>
                <a:cxn ang="0">
                  <a:pos x="11" y="10"/>
                </a:cxn>
                <a:cxn ang="0">
                  <a:pos x="3" y="16"/>
                </a:cxn>
                <a:cxn ang="0">
                  <a:pos x="0" y="13"/>
                </a:cxn>
              </a:cxnLst>
              <a:rect l="0" t="0" r="r" b="b"/>
              <a:pathLst>
                <a:path w="17" h="16">
                  <a:moveTo>
                    <a:pt x="0" y="13"/>
                  </a:moveTo>
                  <a:lnTo>
                    <a:pt x="8" y="7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3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9" name="Freeform 73"/>
            <p:cNvSpPr>
              <a:spLocks/>
            </p:cNvSpPr>
            <p:nvPr/>
          </p:nvSpPr>
          <p:spPr bwMode="auto">
            <a:xfrm>
              <a:off x="5548852" y="3560500"/>
              <a:ext cx="30273" cy="13496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6" y="12"/>
                </a:cxn>
                <a:cxn ang="0">
                  <a:pos x="5" y="20"/>
                </a:cxn>
                <a:cxn ang="0">
                  <a:pos x="3" y="25"/>
                </a:cxn>
                <a:cxn ang="0">
                  <a:pos x="0" y="22"/>
                </a:cxn>
              </a:cxnLst>
              <a:rect l="0" t="0" r="r" b="b"/>
              <a:pathLst>
                <a:path w="6" h="25">
                  <a:moveTo>
                    <a:pt x="0" y="22"/>
                  </a:moveTo>
                  <a:lnTo>
                    <a:pt x="2" y="18"/>
                  </a:lnTo>
                  <a:lnTo>
                    <a:pt x="3" y="12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12"/>
                  </a:lnTo>
                  <a:lnTo>
                    <a:pt x="5" y="20"/>
                  </a:lnTo>
                  <a:lnTo>
                    <a:pt x="3" y="2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0" name="Freeform 335"/>
            <p:cNvSpPr>
              <a:spLocks/>
            </p:cNvSpPr>
            <p:nvPr/>
          </p:nvSpPr>
          <p:spPr bwMode="auto">
            <a:xfrm>
              <a:off x="6385141" y="3233316"/>
              <a:ext cx="1373630" cy="605290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26" y="93"/>
                </a:cxn>
                <a:cxn ang="0">
                  <a:pos x="37" y="82"/>
                </a:cxn>
                <a:cxn ang="0">
                  <a:pos x="48" y="71"/>
                </a:cxn>
                <a:cxn ang="0">
                  <a:pos x="57" y="59"/>
                </a:cxn>
                <a:cxn ang="0">
                  <a:pos x="63" y="70"/>
                </a:cxn>
                <a:cxn ang="0">
                  <a:pos x="74" y="80"/>
                </a:cxn>
                <a:cxn ang="0">
                  <a:pos x="89" y="64"/>
                </a:cxn>
                <a:cxn ang="0">
                  <a:pos x="104" y="62"/>
                </a:cxn>
                <a:cxn ang="0">
                  <a:pos x="113" y="59"/>
                </a:cxn>
                <a:cxn ang="0">
                  <a:pos x="120" y="55"/>
                </a:cxn>
                <a:cxn ang="0">
                  <a:pos x="116" y="64"/>
                </a:cxn>
                <a:cxn ang="0">
                  <a:pos x="95" y="79"/>
                </a:cxn>
                <a:cxn ang="0">
                  <a:pos x="107" y="85"/>
                </a:cxn>
                <a:cxn ang="0">
                  <a:pos x="117" y="87"/>
                </a:cxn>
                <a:cxn ang="0">
                  <a:pos x="128" y="74"/>
                </a:cxn>
                <a:cxn ang="0">
                  <a:pos x="136" y="59"/>
                </a:cxn>
                <a:cxn ang="0">
                  <a:pos x="153" y="48"/>
                </a:cxn>
                <a:cxn ang="0">
                  <a:pos x="157" y="54"/>
                </a:cxn>
                <a:cxn ang="0">
                  <a:pos x="153" y="92"/>
                </a:cxn>
                <a:cxn ang="0">
                  <a:pos x="164" y="103"/>
                </a:cxn>
                <a:cxn ang="0">
                  <a:pos x="178" y="105"/>
                </a:cxn>
                <a:cxn ang="0">
                  <a:pos x="182" y="93"/>
                </a:cxn>
                <a:cxn ang="0">
                  <a:pos x="186" y="76"/>
                </a:cxn>
                <a:cxn ang="0">
                  <a:pos x="187" y="97"/>
                </a:cxn>
                <a:cxn ang="0">
                  <a:pos x="217" y="101"/>
                </a:cxn>
                <a:cxn ang="0">
                  <a:pos x="233" y="81"/>
                </a:cxn>
                <a:cxn ang="0">
                  <a:pos x="235" y="91"/>
                </a:cxn>
                <a:cxn ang="0">
                  <a:pos x="245" y="91"/>
                </a:cxn>
                <a:cxn ang="0">
                  <a:pos x="255" y="83"/>
                </a:cxn>
                <a:cxn ang="0">
                  <a:pos x="258" y="96"/>
                </a:cxn>
                <a:cxn ang="0">
                  <a:pos x="235" y="99"/>
                </a:cxn>
                <a:cxn ang="0">
                  <a:pos x="233" y="106"/>
                </a:cxn>
                <a:cxn ang="0">
                  <a:pos x="263" y="112"/>
                </a:cxn>
                <a:cxn ang="0">
                  <a:pos x="278" y="82"/>
                </a:cxn>
                <a:cxn ang="0">
                  <a:pos x="273" y="74"/>
                </a:cxn>
                <a:cxn ang="0">
                  <a:pos x="257" y="59"/>
                </a:cxn>
                <a:cxn ang="0">
                  <a:pos x="241" y="63"/>
                </a:cxn>
                <a:cxn ang="0">
                  <a:pos x="234" y="60"/>
                </a:cxn>
                <a:cxn ang="0">
                  <a:pos x="238" y="50"/>
                </a:cxn>
                <a:cxn ang="0">
                  <a:pos x="218" y="38"/>
                </a:cxn>
                <a:cxn ang="0">
                  <a:pos x="213" y="29"/>
                </a:cxn>
                <a:cxn ang="0">
                  <a:pos x="188" y="25"/>
                </a:cxn>
                <a:cxn ang="0">
                  <a:pos x="183" y="8"/>
                </a:cxn>
                <a:cxn ang="0">
                  <a:pos x="167" y="9"/>
                </a:cxn>
                <a:cxn ang="0">
                  <a:pos x="156" y="3"/>
                </a:cxn>
                <a:cxn ang="0">
                  <a:pos x="136" y="7"/>
                </a:cxn>
                <a:cxn ang="0">
                  <a:pos x="115" y="4"/>
                </a:cxn>
                <a:cxn ang="0">
                  <a:pos x="92" y="10"/>
                </a:cxn>
                <a:cxn ang="0">
                  <a:pos x="87" y="21"/>
                </a:cxn>
                <a:cxn ang="0">
                  <a:pos x="73" y="23"/>
                </a:cxn>
                <a:cxn ang="0">
                  <a:pos x="63" y="24"/>
                </a:cxn>
                <a:cxn ang="0">
                  <a:pos x="46" y="27"/>
                </a:cxn>
                <a:cxn ang="0">
                  <a:pos x="31" y="29"/>
                </a:cxn>
                <a:cxn ang="0">
                  <a:pos x="2" y="34"/>
                </a:cxn>
                <a:cxn ang="0">
                  <a:pos x="3" y="50"/>
                </a:cxn>
                <a:cxn ang="0">
                  <a:pos x="13" y="65"/>
                </a:cxn>
              </a:cxnLst>
              <a:rect l="0" t="0" r="r" b="b"/>
              <a:pathLst>
                <a:path w="282" h="114">
                  <a:moveTo>
                    <a:pt x="10" y="69"/>
                  </a:moveTo>
                  <a:lnTo>
                    <a:pt x="9" y="73"/>
                  </a:lnTo>
                  <a:lnTo>
                    <a:pt x="7" y="73"/>
                  </a:lnTo>
                  <a:lnTo>
                    <a:pt x="7" y="74"/>
                  </a:lnTo>
                  <a:lnTo>
                    <a:pt x="6" y="76"/>
                  </a:lnTo>
                  <a:lnTo>
                    <a:pt x="6" y="79"/>
                  </a:lnTo>
                  <a:lnTo>
                    <a:pt x="6" y="80"/>
                  </a:lnTo>
                  <a:lnTo>
                    <a:pt x="6" y="81"/>
                  </a:lnTo>
                  <a:lnTo>
                    <a:pt x="7" y="82"/>
                  </a:lnTo>
                  <a:lnTo>
                    <a:pt x="10" y="84"/>
                  </a:lnTo>
                  <a:lnTo>
                    <a:pt x="12" y="86"/>
                  </a:lnTo>
                  <a:lnTo>
                    <a:pt x="14" y="89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30" y="91"/>
                  </a:lnTo>
                  <a:lnTo>
                    <a:pt x="33" y="91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7" y="82"/>
                  </a:lnTo>
                  <a:lnTo>
                    <a:pt x="38" y="80"/>
                  </a:lnTo>
                  <a:lnTo>
                    <a:pt x="39" y="79"/>
                  </a:lnTo>
                  <a:lnTo>
                    <a:pt x="39" y="78"/>
                  </a:lnTo>
                  <a:lnTo>
                    <a:pt x="48" y="75"/>
                  </a:lnTo>
                  <a:lnTo>
                    <a:pt x="47" y="74"/>
                  </a:lnTo>
                  <a:lnTo>
                    <a:pt x="47" y="72"/>
                  </a:lnTo>
                  <a:lnTo>
                    <a:pt x="48" y="71"/>
                  </a:lnTo>
                  <a:lnTo>
                    <a:pt x="49" y="70"/>
                  </a:lnTo>
                  <a:lnTo>
                    <a:pt x="49" y="63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8"/>
                  </a:lnTo>
                  <a:lnTo>
                    <a:pt x="57" y="59"/>
                  </a:lnTo>
                  <a:lnTo>
                    <a:pt x="57" y="62"/>
                  </a:lnTo>
                  <a:lnTo>
                    <a:pt x="57" y="63"/>
                  </a:lnTo>
                  <a:lnTo>
                    <a:pt x="58" y="64"/>
                  </a:lnTo>
                  <a:lnTo>
                    <a:pt x="59" y="65"/>
                  </a:lnTo>
                  <a:lnTo>
                    <a:pt x="60" y="65"/>
                  </a:lnTo>
                  <a:lnTo>
                    <a:pt x="59" y="69"/>
                  </a:lnTo>
                  <a:lnTo>
                    <a:pt x="63" y="70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67" y="74"/>
                  </a:lnTo>
                  <a:lnTo>
                    <a:pt x="68" y="75"/>
                  </a:lnTo>
                  <a:lnTo>
                    <a:pt x="69" y="74"/>
                  </a:lnTo>
                  <a:lnTo>
                    <a:pt x="72" y="81"/>
                  </a:lnTo>
                  <a:lnTo>
                    <a:pt x="74" y="80"/>
                  </a:lnTo>
                  <a:lnTo>
                    <a:pt x="76" y="78"/>
                  </a:lnTo>
                  <a:lnTo>
                    <a:pt x="78" y="75"/>
                  </a:lnTo>
                  <a:lnTo>
                    <a:pt x="81" y="73"/>
                  </a:lnTo>
                  <a:lnTo>
                    <a:pt x="83" y="70"/>
                  </a:lnTo>
                  <a:lnTo>
                    <a:pt x="86" y="67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2" y="62"/>
                  </a:lnTo>
                  <a:lnTo>
                    <a:pt x="97" y="60"/>
                  </a:lnTo>
                  <a:lnTo>
                    <a:pt x="99" y="65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6"/>
                  </a:lnTo>
                  <a:lnTo>
                    <a:pt x="104" y="62"/>
                  </a:lnTo>
                  <a:lnTo>
                    <a:pt x="107" y="62"/>
                  </a:lnTo>
                  <a:lnTo>
                    <a:pt x="108" y="59"/>
                  </a:lnTo>
                  <a:lnTo>
                    <a:pt x="109" y="58"/>
                  </a:lnTo>
                  <a:lnTo>
                    <a:pt x="110" y="57"/>
                  </a:lnTo>
                  <a:lnTo>
                    <a:pt x="111" y="58"/>
                  </a:lnTo>
                  <a:lnTo>
                    <a:pt x="112" y="60"/>
                  </a:lnTo>
                  <a:lnTo>
                    <a:pt x="113" y="59"/>
                  </a:lnTo>
                  <a:lnTo>
                    <a:pt x="114" y="57"/>
                  </a:lnTo>
                  <a:lnTo>
                    <a:pt x="116" y="52"/>
                  </a:lnTo>
                  <a:lnTo>
                    <a:pt x="114" y="49"/>
                  </a:lnTo>
                  <a:lnTo>
                    <a:pt x="118" y="51"/>
                  </a:lnTo>
                  <a:lnTo>
                    <a:pt x="119" y="49"/>
                  </a:lnTo>
                  <a:lnTo>
                    <a:pt x="121" y="54"/>
                  </a:lnTo>
                  <a:lnTo>
                    <a:pt x="120" y="55"/>
                  </a:lnTo>
                  <a:lnTo>
                    <a:pt x="121" y="57"/>
                  </a:lnTo>
                  <a:lnTo>
                    <a:pt x="121" y="60"/>
                  </a:lnTo>
                  <a:lnTo>
                    <a:pt x="120" y="63"/>
                  </a:lnTo>
                  <a:lnTo>
                    <a:pt x="119" y="64"/>
                  </a:lnTo>
                  <a:lnTo>
                    <a:pt x="118" y="65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5" y="69"/>
                  </a:lnTo>
                  <a:lnTo>
                    <a:pt x="111" y="69"/>
                  </a:lnTo>
                  <a:lnTo>
                    <a:pt x="106" y="70"/>
                  </a:lnTo>
                  <a:lnTo>
                    <a:pt x="98" y="73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5" y="79"/>
                  </a:lnTo>
                  <a:lnTo>
                    <a:pt x="92" y="82"/>
                  </a:lnTo>
                  <a:lnTo>
                    <a:pt x="90" y="84"/>
                  </a:lnTo>
                  <a:lnTo>
                    <a:pt x="103" y="80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5" y="85"/>
                  </a:lnTo>
                  <a:lnTo>
                    <a:pt x="107" y="85"/>
                  </a:lnTo>
                  <a:lnTo>
                    <a:pt x="106" y="87"/>
                  </a:lnTo>
                  <a:lnTo>
                    <a:pt x="115" y="91"/>
                  </a:lnTo>
                  <a:lnTo>
                    <a:pt x="115" y="90"/>
                  </a:lnTo>
                  <a:lnTo>
                    <a:pt x="116" y="90"/>
                  </a:lnTo>
                  <a:lnTo>
                    <a:pt x="117" y="89"/>
                  </a:lnTo>
                  <a:lnTo>
                    <a:pt x="118" y="88"/>
                  </a:lnTo>
                  <a:lnTo>
                    <a:pt x="117" y="87"/>
                  </a:lnTo>
                  <a:lnTo>
                    <a:pt x="121" y="79"/>
                  </a:lnTo>
                  <a:lnTo>
                    <a:pt x="123" y="81"/>
                  </a:lnTo>
                  <a:lnTo>
                    <a:pt x="124" y="81"/>
                  </a:lnTo>
                  <a:lnTo>
                    <a:pt x="125" y="80"/>
                  </a:lnTo>
                  <a:lnTo>
                    <a:pt x="126" y="78"/>
                  </a:lnTo>
                  <a:lnTo>
                    <a:pt x="127" y="76"/>
                  </a:lnTo>
                  <a:lnTo>
                    <a:pt x="128" y="74"/>
                  </a:lnTo>
                  <a:lnTo>
                    <a:pt x="129" y="73"/>
                  </a:lnTo>
                  <a:lnTo>
                    <a:pt x="130" y="73"/>
                  </a:lnTo>
                  <a:lnTo>
                    <a:pt x="131" y="74"/>
                  </a:lnTo>
                  <a:lnTo>
                    <a:pt x="132" y="71"/>
                  </a:lnTo>
                  <a:lnTo>
                    <a:pt x="132" y="69"/>
                  </a:lnTo>
                  <a:lnTo>
                    <a:pt x="134" y="64"/>
                  </a:lnTo>
                  <a:lnTo>
                    <a:pt x="136" y="59"/>
                  </a:lnTo>
                  <a:lnTo>
                    <a:pt x="139" y="54"/>
                  </a:lnTo>
                  <a:lnTo>
                    <a:pt x="142" y="57"/>
                  </a:lnTo>
                  <a:lnTo>
                    <a:pt x="147" y="54"/>
                  </a:lnTo>
                  <a:lnTo>
                    <a:pt x="147" y="53"/>
                  </a:lnTo>
                  <a:lnTo>
                    <a:pt x="148" y="53"/>
                  </a:lnTo>
                  <a:lnTo>
                    <a:pt x="149" y="53"/>
                  </a:lnTo>
                  <a:lnTo>
                    <a:pt x="153" y="48"/>
                  </a:lnTo>
                  <a:lnTo>
                    <a:pt x="155" y="54"/>
                  </a:lnTo>
                  <a:lnTo>
                    <a:pt x="155" y="53"/>
                  </a:lnTo>
                  <a:lnTo>
                    <a:pt x="154" y="53"/>
                  </a:lnTo>
                  <a:lnTo>
                    <a:pt x="154" y="54"/>
                  </a:lnTo>
                  <a:lnTo>
                    <a:pt x="155" y="54"/>
                  </a:lnTo>
                  <a:lnTo>
                    <a:pt x="156" y="54"/>
                  </a:lnTo>
                  <a:lnTo>
                    <a:pt x="157" y="54"/>
                  </a:lnTo>
                  <a:lnTo>
                    <a:pt x="158" y="54"/>
                  </a:lnTo>
                  <a:lnTo>
                    <a:pt x="160" y="55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8" y="61"/>
                  </a:lnTo>
                  <a:lnTo>
                    <a:pt x="171" y="74"/>
                  </a:lnTo>
                  <a:lnTo>
                    <a:pt x="153" y="92"/>
                  </a:lnTo>
                  <a:lnTo>
                    <a:pt x="172" y="78"/>
                  </a:lnTo>
                  <a:lnTo>
                    <a:pt x="165" y="96"/>
                  </a:lnTo>
                  <a:lnTo>
                    <a:pt x="181" y="98"/>
                  </a:lnTo>
                  <a:lnTo>
                    <a:pt x="176" y="100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4" y="103"/>
                  </a:lnTo>
                  <a:lnTo>
                    <a:pt x="163" y="102"/>
                  </a:lnTo>
                  <a:lnTo>
                    <a:pt x="163" y="101"/>
                  </a:lnTo>
                  <a:lnTo>
                    <a:pt x="164" y="99"/>
                  </a:lnTo>
                  <a:lnTo>
                    <a:pt x="171" y="104"/>
                  </a:lnTo>
                  <a:lnTo>
                    <a:pt x="175" y="105"/>
                  </a:lnTo>
                  <a:lnTo>
                    <a:pt x="176" y="105"/>
                  </a:lnTo>
                  <a:lnTo>
                    <a:pt x="178" y="105"/>
                  </a:lnTo>
                  <a:lnTo>
                    <a:pt x="179" y="105"/>
                  </a:lnTo>
                  <a:lnTo>
                    <a:pt x="180" y="104"/>
                  </a:lnTo>
                  <a:lnTo>
                    <a:pt x="181" y="102"/>
                  </a:lnTo>
                  <a:lnTo>
                    <a:pt x="182" y="101"/>
                  </a:lnTo>
                  <a:lnTo>
                    <a:pt x="182" y="99"/>
                  </a:lnTo>
                  <a:lnTo>
                    <a:pt x="181" y="93"/>
                  </a:lnTo>
                  <a:lnTo>
                    <a:pt x="182" y="93"/>
                  </a:lnTo>
                  <a:lnTo>
                    <a:pt x="184" y="92"/>
                  </a:lnTo>
                  <a:lnTo>
                    <a:pt x="184" y="91"/>
                  </a:lnTo>
                  <a:lnTo>
                    <a:pt x="184" y="89"/>
                  </a:lnTo>
                  <a:lnTo>
                    <a:pt x="184" y="86"/>
                  </a:lnTo>
                  <a:lnTo>
                    <a:pt x="183" y="83"/>
                  </a:lnTo>
                  <a:lnTo>
                    <a:pt x="186" y="75"/>
                  </a:lnTo>
                  <a:lnTo>
                    <a:pt x="186" y="76"/>
                  </a:lnTo>
                  <a:lnTo>
                    <a:pt x="187" y="76"/>
                  </a:lnTo>
                  <a:lnTo>
                    <a:pt x="188" y="76"/>
                  </a:lnTo>
                  <a:lnTo>
                    <a:pt x="190" y="75"/>
                  </a:lnTo>
                  <a:lnTo>
                    <a:pt x="190" y="74"/>
                  </a:lnTo>
                  <a:lnTo>
                    <a:pt x="193" y="78"/>
                  </a:lnTo>
                  <a:lnTo>
                    <a:pt x="194" y="78"/>
                  </a:lnTo>
                  <a:lnTo>
                    <a:pt x="187" y="97"/>
                  </a:lnTo>
                  <a:lnTo>
                    <a:pt x="189" y="99"/>
                  </a:lnTo>
                  <a:lnTo>
                    <a:pt x="191" y="100"/>
                  </a:lnTo>
                  <a:lnTo>
                    <a:pt x="196" y="103"/>
                  </a:lnTo>
                  <a:lnTo>
                    <a:pt x="201" y="104"/>
                  </a:lnTo>
                  <a:lnTo>
                    <a:pt x="206" y="106"/>
                  </a:lnTo>
                  <a:lnTo>
                    <a:pt x="213" y="103"/>
                  </a:lnTo>
                  <a:lnTo>
                    <a:pt x="217" y="101"/>
                  </a:lnTo>
                  <a:lnTo>
                    <a:pt x="220" y="99"/>
                  </a:lnTo>
                  <a:lnTo>
                    <a:pt x="223" y="96"/>
                  </a:lnTo>
                  <a:lnTo>
                    <a:pt x="225" y="93"/>
                  </a:lnTo>
                  <a:lnTo>
                    <a:pt x="226" y="90"/>
                  </a:lnTo>
                  <a:lnTo>
                    <a:pt x="227" y="87"/>
                  </a:lnTo>
                  <a:lnTo>
                    <a:pt x="231" y="87"/>
                  </a:lnTo>
                  <a:lnTo>
                    <a:pt x="233" y="81"/>
                  </a:lnTo>
                  <a:lnTo>
                    <a:pt x="233" y="82"/>
                  </a:lnTo>
                  <a:lnTo>
                    <a:pt x="235" y="83"/>
                  </a:lnTo>
                  <a:lnTo>
                    <a:pt x="236" y="82"/>
                  </a:lnTo>
                  <a:lnTo>
                    <a:pt x="236" y="81"/>
                  </a:lnTo>
                  <a:lnTo>
                    <a:pt x="236" y="86"/>
                  </a:lnTo>
                  <a:lnTo>
                    <a:pt x="237" y="88"/>
                  </a:lnTo>
                  <a:lnTo>
                    <a:pt x="235" y="91"/>
                  </a:lnTo>
                  <a:lnTo>
                    <a:pt x="236" y="91"/>
                  </a:lnTo>
                  <a:lnTo>
                    <a:pt x="238" y="91"/>
                  </a:lnTo>
                  <a:lnTo>
                    <a:pt x="240" y="93"/>
                  </a:lnTo>
                  <a:lnTo>
                    <a:pt x="243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1"/>
                  </a:lnTo>
                  <a:lnTo>
                    <a:pt x="246" y="89"/>
                  </a:lnTo>
                  <a:lnTo>
                    <a:pt x="247" y="88"/>
                  </a:lnTo>
                  <a:lnTo>
                    <a:pt x="248" y="88"/>
                  </a:lnTo>
                  <a:lnTo>
                    <a:pt x="249" y="81"/>
                  </a:lnTo>
                  <a:lnTo>
                    <a:pt x="251" y="82"/>
                  </a:lnTo>
                  <a:lnTo>
                    <a:pt x="253" y="82"/>
                  </a:lnTo>
                  <a:lnTo>
                    <a:pt x="255" y="83"/>
                  </a:lnTo>
                  <a:lnTo>
                    <a:pt x="256" y="84"/>
                  </a:lnTo>
                  <a:lnTo>
                    <a:pt x="256" y="86"/>
                  </a:lnTo>
                  <a:lnTo>
                    <a:pt x="255" y="86"/>
                  </a:lnTo>
                  <a:lnTo>
                    <a:pt x="254" y="87"/>
                  </a:lnTo>
                  <a:lnTo>
                    <a:pt x="255" y="90"/>
                  </a:lnTo>
                  <a:lnTo>
                    <a:pt x="257" y="93"/>
                  </a:lnTo>
                  <a:lnTo>
                    <a:pt x="258" y="96"/>
                  </a:lnTo>
                  <a:lnTo>
                    <a:pt x="256" y="97"/>
                  </a:lnTo>
                  <a:lnTo>
                    <a:pt x="253" y="94"/>
                  </a:lnTo>
                  <a:lnTo>
                    <a:pt x="252" y="95"/>
                  </a:lnTo>
                  <a:lnTo>
                    <a:pt x="250" y="96"/>
                  </a:lnTo>
                  <a:lnTo>
                    <a:pt x="247" y="97"/>
                  </a:lnTo>
                  <a:lnTo>
                    <a:pt x="245" y="97"/>
                  </a:lnTo>
                  <a:lnTo>
                    <a:pt x="235" y="99"/>
                  </a:lnTo>
                  <a:lnTo>
                    <a:pt x="235" y="100"/>
                  </a:lnTo>
                  <a:lnTo>
                    <a:pt x="228" y="102"/>
                  </a:lnTo>
                  <a:lnTo>
                    <a:pt x="228" y="103"/>
                  </a:lnTo>
                  <a:lnTo>
                    <a:pt x="228" y="104"/>
                  </a:lnTo>
                  <a:lnTo>
                    <a:pt x="229" y="105"/>
                  </a:lnTo>
                  <a:lnTo>
                    <a:pt x="232" y="106"/>
                  </a:lnTo>
                  <a:lnTo>
                    <a:pt x="233" y="106"/>
                  </a:lnTo>
                  <a:lnTo>
                    <a:pt x="235" y="111"/>
                  </a:lnTo>
                  <a:lnTo>
                    <a:pt x="239" y="112"/>
                  </a:lnTo>
                  <a:lnTo>
                    <a:pt x="241" y="113"/>
                  </a:lnTo>
                  <a:lnTo>
                    <a:pt x="242" y="114"/>
                  </a:lnTo>
                  <a:lnTo>
                    <a:pt x="250" y="112"/>
                  </a:lnTo>
                  <a:lnTo>
                    <a:pt x="254" y="104"/>
                  </a:lnTo>
                  <a:lnTo>
                    <a:pt x="263" y="112"/>
                  </a:lnTo>
                  <a:lnTo>
                    <a:pt x="264" y="111"/>
                  </a:lnTo>
                  <a:lnTo>
                    <a:pt x="265" y="110"/>
                  </a:lnTo>
                  <a:lnTo>
                    <a:pt x="269" y="108"/>
                  </a:lnTo>
                  <a:lnTo>
                    <a:pt x="273" y="107"/>
                  </a:lnTo>
                  <a:lnTo>
                    <a:pt x="276" y="107"/>
                  </a:lnTo>
                  <a:lnTo>
                    <a:pt x="282" y="92"/>
                  </a:lnTo>
                  <a:lnTo>
                    <a:pt x="278" y="82"/>
                  </a:lnTo>
                  <a:lnTo>
                    <a:pt x="274" y="81"/>
                  </a:lnTo>
                  <a:lnTo>
                    <a:pt x="276" y="80"/>
                  </a:lnTo>
                  <a:lnTo>
                    <a:pt x="280" y="78"/>
                  </a:lnTo>
                  <a:lnTo>
                    <a:pt x="278" y="78"/>
                  </a:lnTo>
                  <a:lnTo>
                    <a:pt x="276" y="77"/>
                  </a:lnTo>
                  <a:lnTo>
                    <a:pt x="275" y="75"/>
                  </a:lnTo>
                  <a:lnTo>
                    <a:pt x="273" y="74"/>
                  </a:lnTo>
                  <a:lnTo>
                    <a:pt x="271" y="70"/>
                  </a:lnTo>
                  <a:lnTo>
                    <a:pt x="270" y="67"/>
                  </a:lnTo>
                  <a:lnTo>
                    <a:pt x="269" y="65"/>
                  </a:lnTo>
                  <a:lnTo>
                    <a:pt x="262" y="60"/>
                  </a:lnTo>
                  <a:lnTo>
                    <a:pt x="260" y="59"/>
                  </a:lnTo>
                  <a:lnTo>
                    <a:pt x="258" y="58"/>
                  </a:lnTo>
                  <a:lnTo>
                    <a:pt x="257" y="59"/>
                  </a:lnTo>
                  <a:lnTo>
                    <a:pt x="254" y="59"/>
                  </a:lnTo>
                  <a:lnTo>
                    <a:pt x="247" y="61"/>
                  </a:lnTo>
                  <a:lnTo>
                    <a:pt x="246" y="60"/>
                  </a:lnTo>
                  <a:lnTo>
                    <a:pt x="245" y="60"/>
                  </a:lnTo>
                  <a:lnTo>
                    <a:pt x="244" y="59"/>
                  </a:lnTo>
                  <a:lnTo>
                    <a:pt x="241" y="64"/>
                  </a:lnTo>
                  <a:lnTo>
                    <a:pt x="241" y="63"/>
                  </a:lnTo>
                  <a:lnTo>
                    <a:pt x="240" y="62"/>
                  </a:lnTo>
                  <a:lnTo>
                    <a:pt x="237" y="65"/>
                  </a:lnTo>
                  <a:lnTo>
                    <a:pt x="234" y="66"/>
                  </a:lnTo>
                  <a:lnTo>
                    <a:pt x="233" y="66"/>
                  </a:lnTo>
                  <a:lnTo>
                    <a:pt x="233" y="65"/>
                  </a:lnTo>
                  <a:lnTo>
                    <a:pt x="233" y="63"/>
                  </a:lnTo>
                  <a:lnTo>
                    <a:pt x="234" y="60"/>
                  </a:lnTo>
                  <a:lnTo>
                    <a:pt x="231" y="58"/>
                  </a:lnTo>
                  <a:lnTo>
                    <a:pt x="233" y="58"/>
                  </a:lnTo>
                  <a:lnTo>
                    <a:pt x="237" y="53"/>
                  </a:lnTo>
                  <a:lnTo>
                    <a:pt x="236" y="53"/>
                  </a:lnTo>
                  <a:lnTo>
                    <a:pt x="236" y="52"/>
                  </a:lnTo>
                  <a:lnTo>
                    <a:pt x="237" y="50"/>
                  </a:lnTo>
                  <a:lnTo>
                    <a:pt x="238" y="50"/>
                  </a:lnTo>
                  <a:lnTo>
                    <a:pt x="240" y="39"/>
                  </a:lnTo>
                  <a:lnTo>
                    <a:pt x="239" y="40"/>
                  </a:lnTo>
                  <a:lnTo>
                    <a:pt x="236" y="41"/>
                  </a:lnTo>
                  <a:lnTo>
                    <a:pt x="230" y="41"/>
                  </a:lnTo>
                  <a:lnTo>
                    <a:pt x="224" y="41"/>
                  </a:lnTo>
                  <a:lnTo>
                    <a:pt x="219" y="40"/>
                  </a:lnTo>
                  <a:lnTo>
                    <a:pt x="218" y="38"/>
                  </a:lnTo>
                  <a:lnTo>
                    <a:pt x="217" y="37"/>
                  </a:lnTo>
                  <a:lnTo>
                    <a:pt x="215" y="37"/>
                  </a:lnTo>
                  <a:lnTo>
                    <a:pt x="213" y="36"/>
                  </a:lnTo>
                  <a:lnTo>
                    <a:pt x="210" y="36"/>
                  </a:lnTo>
                  <a:lnTo>
                    <a:pt x="212" y="33"/>
                  </a:lnTo>
                  <a:lnTo>
                    <a:pt x="213" y="31"/>
                  </a:lnTo>
                  <a:lnTo>
                    <a:pt x="213" y="29"/>
                  </a:lnTo>
                  <a:lnTo>
                    <a:pt x="212" y="28"/>
                  </a:lnTo>
                  <a:lnTo>
                    <a:pt x="209" y="26"/>
                  </a:lnTo>
                  <a:lnTo>
                    <a:pt x="208" y="25"/>
                  </a:lnTo>
                  <a:lnTo>
                    <a:pt x="208" y="23"/>
                  </a:lnTo>
                  <a:lnTo>
                    <a:pt x="194" y="23"/>
                  </a:lnTo>
                  <a:lnTo>
                    <a:pt x="192" y="21"/>
                  </a:lnTo>
                  <a:lnTo>
                    <a:pt x="188" y="25"/>
                  </a:lnTo>
                  <a:lnTo>
                    <a:pt x="182" y="25"/>
                  </a:lnTo>
                  <a:lnTo>
                    <a:pt x="184" y="22"/>
                  </a:lnTo>
                  <a:lnTo>
                    <a:pt x="185" y="17"/>
                  </a:lnTo>
                  <a:lnTo>
                    <a:pt x="179" y="17"/>
                  </a:lnTo>
                  <a:lnTo>
                    <a:pt x="182" y="13"/>
                  </a:lnTo>
                  <a:lnTo>
                    <a:pt x="183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4"/>
                  </a:lnTo>
                  <a:lnTo>
                    <a:pt x="179" y="4"/>
                  </a:lnTo>
                  <a:lnTo>
                    <a:pt x="175" y="4"/>
                  </a:lnTo>
                  <a:lnTo>
                    <a:pt x="171" y="7"/>
                  </a:lnTo>
                  <a:lnTo>
                    <a:pt x="169" y="9"/>
                  </a:lnTo>
                  <a:lnTo>
                    <a:pt x="167" y="9"/>
                  </a:lnTo>
                  <a:lnTo>
                    <a:pt x="167" y="8"/>
                  </a:lnTo>
                  <a:lnTo>
                    <a:pt x="166" y="9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3" y="10"/>
                  </a:lnTo>
                  <a:lnTo>
                    <a:pt x="159" y="6"/>
                  </a:lnTo>
                  <a:lnTo>
                    <a:pt x="156" y="3"/>
                  </a:lnTo>
                  <a:lnTo>
                    <a:pt x="152" y="1"/>
                  </a:lnTo>
                  <a:lnTo>
                    <a:pt x="150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42" y="2"/>
                  </a:lnTo>
                  <a:lnTo>
                    <a:pt x="136" y="7"/>
                  </a:lnTo>
                  <a:lnTo>
                    <a:pt x="133" y="10"/>
                  </a:lnTo>
                  <a:lnTo>
                    <a:pt x="130" y="12"/>
                  </a:lnTo>
                  <a:lnTo>
                    <a:pt x="126" y="12"/>
                  </a:lnTo>
                  <a:lnTo>
                    <a:pt x="122" y="12"/>
                  </a:lnTo>
                  <a:lnTo>
                    <a:pt x="118" y="8"/>
                  </a:lnTo>
                  <a:lnTo>
                    <a:pt x="116" y="5"/>
                  </a:lnTo>
                  <a:lnTo>
                    <a:pt x="115" y="4"/>
                  </a:lnTo>
                  <a:lnTo>
                    <a:pt x="115" y="3"/>
                  </a:lnTo>
                  <a:lnTo>
                    <a:pt x="109" y="3"/>
                  </a:lnTo>
                  <a:lnTo>
                    <a:pt x="104" y="7"/>
                  </a:lnTo>
                  <a:lnTo>
                    <a:pt x="93" y="6"/>
                  </a:lnTo>
                  <a:lnTo>
                    <a:pt x="93" y="7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3" y="12"/>
                  </a:lnTo>
                  <a:lnTo>
                    <a:pt x="92" y="13"/>
                  </a:lnTo>
                  <a:lnTo>
                    <a:pt x="92" y="14"/>
                  </a:lnTo>
                  <a:lnTo>
                    <a:pt x="92" y="15"/>
                  </a:lnTo>
                  <a:lnTo>
                    <a:pt x="91" y="16"/>
                  </a:lnTo>
                  <a:lnTo>
                    <a:pt x="89" y="18"/>
                  </a:lnTo>
                  <a:lnTo>
                    <a:pt x="87" y="21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4" y="23"/>
                  </a:lnTo>
                  <a:lnTo>
                    <a:pt x="81" y="23"/>
                  </a:lnTo>
                  <a:lnTo>
                    <a:pt x="76" y="22"/>
                  </a:lnTo>
                  <a:lnTo>
                    <a:pt x="74" y="22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1" y="29"/>
                  </a:lnTo>
                  <a:lnTo>
                    <a:pt x="67" y="32"/>
                  </a:lnTo>
                  <a:lnTo>
                    <a:pt x="63" y="31"/>
                  </a:lnTo>
                  <a:lnTo>
                    <a:pt x="60" y="30"/>
                  </a:lnTo>
                  <a:lnTo>
                    <a:pt x="59" y="29"/>
                  </a:lnTo>
                  <a:lnTo>
                    <a:pt x="63" y="24"/>
                  </a:lnTo>
                  <a:lnTo>
                    <a:pt x="63" y="21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8" y="23"/>
                  </a:lnTo>
                  <a:lnTo>
                    <a:pt x="47" y="26"/>
                  </a:lnTo>
                  <a:lnTo>
                    <a:pt x="46" y="27"/>
                  </a:lnTo>
                  <a:lnTo>
                    <a:pt x="44" y="28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1" y="31"/>
                  </a:lnTo>
                  <a:lnTo>
                    <a:pt x="39" y="30"/>
                  </a:lnTo>
                  <a:lnTo>
                    <a:pt x="37" y="30"/>
                  </a:lnTo>
                  <a:lnTo>
                    <a:pt x="31" y="29"/>
                  </a:lnTo>
                  <a:lnTo>
                    <a:pt x="25" y="30"/>
                  </a:lnTo>
                  <a:lnTo>
                    <a:pt x="21" y="31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4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10" y="61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3" y="67"/>
                  </a:lnTo>
                  <a:lnTo>
                    <a:pt x="11" y="69"/>
                  </a:lnTo>
                  <a:lnTo>
                    <a:pt x="10" y="69"/>
                  </a:lnTo>
                  <a:close/>
                </a:path>
              </a:pathLst>
            </a:custGeom>
            <a:solidFill>
              <a:srgbClr val="0081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1" name="Freeform 336"/>
            <p:cNvSpPr>
              <a:spLocks/>
            </p:cNvSpPr>
            <p:nvPr/>
          </p:nvSpPr>
          <p:spPr bwMode="auto">
            <a:xfrm>
              <a:off x="6411628" y="3257855"/>
              <a:ext cx="1347142" cy="580751"/>
            </a:xfrm>
            <a:custGeom>
              <a:avLst/>
              <a:gdLst/>
              <a:ahLst/>
              <a:cxnLst>
                <a:cxn ang="0">
                  <a:pos x="1" y="72"/>
                </a:cxn>
                <a:cxn ang="0">
                  <a:pos x="9" y="84"/>
                </a:cxn>
                <a:cxn ang="0">
                  <a:pos x="28" y="87"/>
                </a:cxn>
                <a:cxn ang="0">
                  <a:pos x="43" y="71"/>
                </a:cxn>
                <a:cxn ang="0">
                  <a:pos x="48" y="55"/>
                </a:cxn>
                <a:cxn ang="0">
                  <a:pos x="53" y="60"/>
                </a:cxn>
                <a:cxn ang="0">
                  <a:pos x="61" y="69"/>
                </a:cxn>
                <a:cxn ang="0">
                  <a:pos x="70" y="74"/>
                </a:cxn>
                <a:cxn ang="0">
                  <a:pos x="92" y="56"/>
                </a:cxn>
                <a:cxn ang="0">
                  <a:pos x="101" y="58"/>
                </a:cxn>
                <a:cxn ang="0">
                  <a:pos x="108" y="54"/>
                </a:cxn>
                <a:cxn ang="0">
                  <a:pos x="113" y="47"/>
                </a:cxn>
                <a:cxn ang="0">
                  <a:pos x="116" y="56"/>
                </a:cxn>
                <a:cxn ang="0">
                  <a:pos x="111" y="59"/>
                </a:cxn>
                <a:cxn ang="0">
                  <a:pos x="90" y="75"/>
                </a:cxn>
                <a:cxn ang="0">
                  <a:pos x="102" y="81"/>
                </a:cxn>
                <a:cxn ang="0">
                  <a:pos x="113" y="84"/>
                </a:cxn>
                <a:cxn ang="0">
                  <a:pos x="119" y="77"/>
                </a:cxn>
                <a:cxn ang="0">
                  <a:pos x="129" y="59"/>
                </a:cxn>
                <a:cxn ang="0">
                  <a:pos x="143" y="49"/>
                </a:cxn>
                <a:cxn ang="0">
                  <a:pos x="151" y="50"/>
                </a:cxn>
                <a:cxn ang="0">
                  <a:pos x="166" y="70"/>
                </a:cxn>
                <a:cxn ang="0">
                  <a:pos x="175" y="94"/>
                </a:cxn>
                <a:cxn ang="0">
                  <a:pos x="166" y="99"/>
                </a:cxn>
                <a:cxn ang="0">
                  <a:pos x="175" y="89"/>
                </a:cxn>
                <a:cxn ang="0">
                  <a:pos x="181" y="71"/>
                </a:cxn>
                <a:cxn ang="0">
                  <a:pos x="189" y="74"/>
                </a:cxn>
                <a:cxn ang="0">
                  <a:pos x="208" y="99"/>
                </a:cxn>
                <a:cxn ang="0">
                  <a:pos x="226" y="83"/>
                </a:cxn>
                <a:cxn ang="0">
                  <a:pos x="231" y="82"/>
                </a:cxn>
                <a:cxn ang="0">
                  <a:pos x="240" y="90"/>
                </a:cxn>
                <a:cxn ang="0">
                  <a:pos x="246" y="78"/>
                </a:cxn>
                <a:cxn ang="0">
                  <a:pos x="249" y="83"/>
                </a:cxn>
                <a:cxn ang="0">
                  <a:pos x="248" y="89"/>
                </a:cxn>
                <a:cxn ang="0">
                  <a:pos x="230" y="96"/>
                </a:cxn>
                <a:cxn ang="0">
                  <a:pos x="228" y="102"/>
                </a:cxn>
                <a:cxn ang="0">
                  <a:pos x="249" y="100"/>
                </a:cxn>
                <a:cxn ang="0">
                  <a:pos x="271" y="103"/>
                </a:cxn>
                <a:cxn ang="0">
                  <a:pos x="271" y="76"/>
                </a:cxn>
                <a:cxn ang="0">
                  <a:pos x="264" y="63"/>
                </a:cxn>
                <a:cxn ang="0">
                  <a:pos x="242" y="57"/>
                </a:cxn>
                <a:cxn ang="0">
                  <a:pos x="236" y="59"/>
                </a:cxn>
                <a:cxn ang="0">
                  <a:pos x="229" y="56"/>
                </a:cxn>
                <a:cxn ang="0">
                  <a:pos x="231" y="48"/>
                </a:cxn>
                <a:cxn ang="0">
                  <a:pos x="225" y="37"/>
                </a:cxn>
                <a:cxn ang="0">
                  <a:pos x="208" y="26"/>
                </a:cxn>
                <a:cxn ang="0">
                  <a:pos x="189" y="19"/>
                </a:cxn>
                <a:cxn ang="0">
                  <a:pos x="179" y="17"/>
                </a:cxn>
                <a:cxn ang="0">
                  <a:pos x="176" y="0"/>
                </a:cxn>
              </a:cxnLst>
              <a:rect l="0" t="0" r="r" b="b"/>
              <a:pathLst>
                <a:path w="277" h="110">
                  <a:moveTo>
                    <a:pt x="5" y="64"/>
                  </a:moveTo>
                  <a:lnTo>
                    <a:pt x="3" y="69"/>
                  </a:lnTo>
                  <a:lnTo>
                    <a:pt x="2" y="70"/>
                  </a:lnTo>
                  <a:lnTo>
                    <a:pt x="1" y="72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5" y="80"/>
                  </a:lnTo>
                  <a:lnTo>
                    <a:pt x="9" y="84"/>
                  </a:lnTo>
                  <a:lnTo>
                    <a:pt x="18" y="88"/>
                  </a:lnTo>
                  <a:lnTo>
                    <a:pt x="20" y="89"/>
                  </a:lnTo>
                  <a:lnTo>
                    <a:pt x="25" y="87"/>
                  </a:lnTo>
                  <a:lnTo>
                    <a:pt x="28" y="87"/>
                  </a:lnTo>
                  <a:lnTo>
                    <a:pt x="31" y="83"/>
                  </a:lnTo>
                  <a:lnTo>
                    <a:pt x="32" y="78"/>
                  </a:lnTo>
                  <a:lnTo>
                    <a:pt x="34" y="74"/>
                  </a:lnTo>
                  <a:lnTo>
                    <a:pt x="43" y="71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50" y="53"/>
                  </a:lnTo>
                  <a:lnTo>
                    <a:pt x="52" y="53"/>
                  </a:lnTo>
                  <a:lnTo>
                    <a:pt x="52" y="58"/>
                  </a:lnTo>
                  <a:lnTo>
                    <a:pt x="53" y="60"/>
                  </a:lnTo>
                  <a:lnTo>
                    <a:pt x="55" y="61"/>
                  </a:lnTo>
                  <a:lnTo>
                    <a:pt x="54" y="65"/>
                  </a:lnTo>
                  <a:lnTo>
                    <a:pt x="58" y="66"/>
                  </a:lnTo>
                  <a:lnTo>
                    <a:pt x="61" y="69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7" y="77"/>
                  </a:lnTo>
                  <a:lnTo>
                    <a:pt x="70" y="74"/>
                  </a:lnTo>
                  <a:lnTo>
                    <a:pt x="72" y="70"/>
                  </a:lnTo>
                  <a:lnTo>
                    <a:pt x="78" y="66"/>
                  </a:lnTo>
                  <a:lnTo>
                    <a:pt x="82" y="60"/>
                  </a:lnTo>
                  <a:lnTo>
                    <a:pt x="92" y="56"/>
                  </a:lnTo>
                  <a:lnTo>
                    <a:pt x="94" y="61"/>
                  </a:lnTo>
                  <a:lnTo>
                    <a:pt x="97" y="62"/>
                  </a:lnTo>
                  <a:lnTo>
                    <a:pt x="99" y="58"/>
                  </a:lnTo>
                  <a:lnTo>
                    <a:pt x="101" y="58"/>
                  </a:lnTo>
                  <a:lnTo>
                    <a:pt x="103" y="55"/>
                  </a:lnTo>
                  <a:lnTo>
                    <a:pt x="105" y="53"/>
                  </a:lnTo>
                  <a:lnTo>
                    <a:pt x="107" y="56"/>
                  </a:lnTo>
                  <a:lnTo>
                    <a:pt x="108" y="54"/>
                  </a:lnTo>
                  <a:lnTo>
                    <a:pt x="108" y="53"/>
                  </a:lnTo>
                  <a:lnTo>
                    <a:pt x="111" y="48"/>
                  </a:lnTo>
                  <a:lnTo>
                    <a:pt x="109" y="45"/>
                  </a:lnTo>
                  <a:lnTo>
                    <a:pt x="113" y="47"/>
                  </a:lnTo>
                  <a:lnTo>
                    <a:pt x="114" y="45"/>
                  </a:lnTo>
                  <a:lnTo>
                    <a:pt x="116" y="50"/>
                  </a:lnTo>
                  <a:lnTo>
                    <a:pt x="114" y="51"/>
                  </a:lnTo>
                  <a:lnTo>
                    <a:pt x="116" y="56"/>
                  </a:lnTo>
                  <a:lnTo>
                    <a:pt x="115" y="59"/>
                  </a:lnTo>
                  <a:lnTo>
                    <a:pt x="113" y="61"/>
                  </a:lnTo>
                  <a:lnTo>
                    <a:pt x="112" y="62"/>
                  </a:lnTo>
                  <a:lnTo>
                    <a:pt x="111" y="59"/>
                  </a:lnTo>
                  <a:lnTo>
                    <a:pt x="110" y="65"/>
                  </a:lnTo>
                  <a:lnTo>
                    <a:pt x="93" y="69"/>
                  </a:lnTo>
                  <a:lnTo>
                    <a:pt x="93" y="71"/>
                  </a:lnTo>
                  <a:lnTo>
                    <a:pt x="90" y="75"/>
                  </a:lnTo>
                  <a:lnTo>
                    <a:pt x="85" y="80"/>
                  </a:lnTo>
                  <a:lnTo>
                    <a:pt x="98" y="76"/>
                  </a:lnTo>
                  <a:lnTo>
                    <a:pt x="98" y="80"/>
                  </a:lnTo>
                  <a:lnTo>
                    <a:pt x="102" y="81"/>
                  </a:lnTo>
                  <a:lnTo>
                    <a:pt x="101" y="83"/>
                  </a:lnTo>
                  <a:lnTo>
                    <a:pt x="109" y="87"/>
                  </a:lnTo>
                  <a:lnTo>
                    <a:pt x="112" y="85"/>
                  </a:lnTo>
                  <a:lnTo>
                    <a:pt x="113" y="84"/>
                  </a:lnTo>
                  <a:lnTo>
                    <a:pt x="112" y="83"/>
                  </a:lnTo>
                  <a:lnTo>
                    <a:pt x="116" y="74"/>
                  </a:lnTo>
                  <a:lnTo>
                    <a:pt x="117" y="77"/>
                  </a:lnTo>
                  <a:lnTo>
                    <a:pt x="119" y="77"/>
                  </a:lnTo>
                  <a:lnTo>
                    <a:pt x="120" y="74"/>
                  </a:lnTo>
                  <a:lnTo>
                    <a:pt x="123" y="70"/>
                  </a:lnTo>
                  <a:lnTo>
                    <a:pt x="126" y="70"/>
                  </a:lnTo>
                  <a:lnTo>
                    <a:pt x="129" y="59"/>
                  </a:lnTo>
                  <a:lnTo>
                    <a:pt x="134" y="50"/>
                  </a:lnTo>
                  <a:lnTo>
                    <a:pt x="137" y="53"/>
                  </a:lnTo>
                  <a:lnTo>
                    <a:pt x="141" y="50"/>
                  </a:lnTo>
                  <a:lnTo>
                    <a:pt x="143" y="49"/>
                  </a:lnTo>
                  <a:lnTo>
                    <a:pt x="148" y="44"/>
                  </a:lnTo>
                  <a:lnTo>
                    <a:pt x="149" y="50"/>
                  </a:lnTo>
                  <a:lnTo>
                    <a:pt x="149" y="49"/>
                  </a:lnTo>
                  <a:lnTo>
                    <a:pt x="151" y="50"/>
                  </a:lnTo>
                  <a:lnTo>
                    <a:pt x="155" y="50"/>
                  </a:lnTo>
                  <a:lnTo>
                    <a:pt x="156" y="54"/>
                  </a:lnTo>
                  <a:lnTo>
                    <a:pt x="163" y="57"/>
                  </a:lnTo>
                  <a:lnTo>
                    <a:pt x="166" y="70"/>
                  </a:lnTo>
                  <a:lnTo>
                    <a:pt x="148" y="88"/>
                  </a:lnTo>
                  <a:lnTo>
                    <a:pt x="167" y="74"/>
                  </a:lnTo>
                  <a:lnTo>
                    <a:pt x="160" y="92"/>
                  </a:lnTo>
                  <a:lnTo>
                    <a:pt x="175" y="94"/>
                  </a:lnTo>
                  <a:lnTo>
                    <a:pt x="164" y="98"/>
                  </a:lnTo>
                  <a:lnTo>
                    <a:pt x="159" y="99"/>
                  </a:lnTo>
                  <a:lnTo>
                    <a:pt x="159" y="95"/>
                  </a:lnTo>
                  <a:lnTo>
                    <a:pt x="166" y="99"/>
                  </a:lnTo>
                  <a:lnTo>
                    <a:pt x="173" y="101"/>
                  </a:lnTo>
                  <a:lnTo>
                    <a:pt x="176" y="98"/>
                  </a:lnTo>
                  <a:lnTo>
                    <a:pt x="177" y="94"/>
                  </a:lnTo>
                  <a:lnTo>
                    <a:pt x="175" y="89"/>
                  </a:lnTo>
                  <a:lnTo>
                    <a:pt x="178" y="88"/>
                  </a:lnTo>
                  <a:lnTo>
                    <a:pt x="179" y="85"/>
                  </a:lnTo>
                  <a:lnTo>
                    <a:pt x="178" y="79"/>
                  </a:lnTo>
                  <a:lnTo>
                    <a:pt x="181" y="71"/>
                  </a:lnTo>
                  <a:lnTo>
                    <a:pt x="183" y="72"/>
                  </a:lnTo>
                  <a:lnTo>
                    <a:pt x="185" y="70"/>
                  </a:lnTo>
                  <a:lnTo>
                    <a:pt x="187" y="74"/>
                  </a:lnTo>
                  <a:lnTo>
                    <a:pt x="189" y="74"/>
                  </a:lnTo>
                  <a:lnTo>
                    <a:pt x="182" y="93"/>
                  </a:lnTo>
                  <a:lnTo>
                    <a:pt x="191" y="98"/>
                  </a:lnTo>
                  <a:lnTo>
                    <a:pt x="201" y="102"/>
                  </a:lnTo>
                  <a:lnTo>
                    <a:pt x="208" y="99"/>
                  </a:lnTo>
                  <a:lnTo>
                    <a:pt x="215" y="95"/>
                  </a:lnTo>
                  <a:lnTo>
                    <a:pt x="220" y="89"/>
                  </a:lnTo>
                  <a:lnTo>
                    <a:pt x="222" y="82"/>
                  </a:lnTo>
                  <a:lnTo>
                    <a:pt x="226" y="83"/>
                  </a:lnTo>
                  <a:lnTo>
                    <a:pt x="227" y="77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82"/>
                  </a:lnTo>
                  <a:lnTo>
                    <a:pt x="232" y="84"/>
                  </a:lnTo>
                  <a:lnTo>
                    <a:pt x="230" y="87"/>
                  </a:lnTo>
                  <a:lnTo>
                    <a:pt x="235" y="89"/>
                  </a:lnTo>
                  <a:lnTo>
                    <a:pt x="240" y="90"/>
                  </a:lnTo>
                  <a:lnTo>
                    <a:pt x="240" y="87"/>
                  </a:lnTo>
                  <a:lnTo>
                    <a:pt x="243" y="83"/>
                  </a:lnTo>
                  <a:lnTo>
                    <a:pt x="243" y="77"/>
                  </a:lnTo>
                  <a:lnTo>
                    <a:pt x="246" y="78"/>
                  </a:lnTo>
                  <a:lnTo>
                    <a:pt x="248" y="78"/>
                  </a:lnTo>
                  <a:lnTo>
                    <a:pt x="250" y="79"/>
                  </a:lnTo>
                  <a:lnTo>
                    <a:pt x="251" y="82"/>
                  </a:lnTo>
                  <a:lnTo>
                    <a:pt x="249" y="83"/>
                  </a:lnTo>
                  <a:lnTo>
                    <a:pt x="250" y="86"/>
                  </a:lnTo>
                  <a:lnTo>
                    <a:pt x="253" y="91"/>
                  </a:lnTo>
                  <a:lnTo>
                    <a:pt x="251" y="93"/>
                  </a:lnTo>
                  <a:lnTo>
                    <a:pt x="248" y="89"/>
                  </a:lnTo>
                  <a:lnTo>
                    <a:pt x="245" y="92"/>
                  </a:lnTo>
                  <a:lnTo>
                    <a:pt x="240" y="93"/>
                  </a:lnTo>
                  <a:lnTo>
                    <a:pt x="230" y="94"/>
                  </a:lnTo>
                  <a:lnTo>
                    <a:pt x="230" y="96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4" y="101"/>
                  </a:lnTo>
                  <a:lnTo>
                    <a:pt x="228" y="102"/>
                  </a:lnTo>
                  <a:lnTo>
                    <a:pt x="230" y="107"/>
                  </a:lnTo>
                  <a:lnTo>
                    <a:pt x="237" y="110"/>
                  </a:lnTo>
                  <a:lnTo>
                    <a:pt x="245" y="108"/>
                  </a:lnTo>
                  <a:lnTo>
                    <a:pt x="249" y="100"/>
                  </a:lnTo>
                  <a:lnTo>
                    <a:pt x="258" y="108"/>
                  </a:lnTo>
                  <a:lnTo>
                    <a:pt x="260" y="105"/>
                  </a:lnTo>
                  <a:lnTo>
                    <a:pt x="263" y="104"/>
                  </a:lnTo>
                  <a:lnTo>
                    <a:pt x="271" y="103"/>
                  </a:lnTo>
                  <a:lnTo>
                    <a:pt x="277" y="88"/>
                  </a:lnTo>
                  <a:lnTo>
                    <a:pt x="273" y="77"/>
                  </a:lnTo>
                  <a:lnTo>
                    <a:pt x="269" y="77"/>
                  </a:lnTo>
                  <a:lnTo>
                    <a:pt x="271" y="76"/>
                  </a:lnTo>
                  <a:lnTo>
                    <a:pt x="275" y="74"/>
                  </a:lnTo>
                  <a:lnTo>
                    <a:pt x="271" y="73"/>
                  </a:lnTo>
                  <a:lnTo>
                    <a:pt x="268" y="70"/>
                  </a:lnTo>
                  <a:lnTo>
                    <a:pt x="264" y="63"/>
                  </a:lnTo>
                  <a:lnTo>
                    <a:pt x="264" y="60"/>
                  </a:lnTo>
                  <a:lnTo>
                    <a:pt x="257" y="55"/>
                  </a:lnTo>
                  <a:lnTo>
                    <a:pt x="253" y="54"/>
                  </a:lnTo>
                  <a:lnTo>
                    <a:pt x="242" y="57"/>
                  </a:lnTo>
                  <a:lnTo>
                    <a:pt x="241" y="56"/>
                  </a:lnTo>
                  <a:lnTo>
                    <a:pt x="239" y="54"/>
                  </a:lnTo>
                  <a:lnTo>
                    <a:pt x="236" y="60"/>
                  </a:lnTo>
                  <a:lnTo>
                    <a:pt x="236" y="59"/>
                  </a:lnTo>
                  <a:lnTo>
                    <a:pt x="235" y="58"/>
                  </a:lnTo>
                  <a:lnTo>
                    <a:pt x="229" y="62"/>
                  </a:lnTo>
                  <a:lnTo>
                    <a:pt x="228" y="61"/>
                  </a:lnTo>
                  <a:lnTo>
                    <a:pt x="229" y="56"/>
                  </a:lnTo>
                  <a:lnTo>
                    <a:pt x="226" y="54"/>
                  </a:lnTo>
                  <a:lnTo>
                    <a:pt x="228" y="54"/>
                  </a:lnTo>
                  <a:lnTo>
                    <a:pt x="231" y="49"/>
                  </a:lnTo>
                  <a:lnTo>
                    <a:pt x="231" y="48"/>
                  </a:lnTo>
                  <a:lnTo>
                    <a:pt x="233" y="46"/>
                  </a:lnTo>
                  <a:lnTo>
                    <a:pt x="235" y="35"/>
                  </a:lnTo>
                  <a:lnTo>
                    <a:pt x="231" y="37"/>
                  </a:lnTo>
                  <a:lnTo>
                    <a:pt x="225" y="37"/>
                  </a:lnTo>
                  <a:lnTo>
                    <a:pt x="214" y="36"/>
                  </a:lnTo>
                  <a:lnTo>
                    <a:pt x="210" y="33"/>
                  </a:lnTo>
                  <a:lnTo>
                    <a:pt x="205" y="31"/>
                  </a:lnTo>
                  <a:lnTo>
                    <a:pt x="208" y="26"/>
                  </a:lnTo>
                  <a:lnTo>
                    <a:pt x="207" y="24"/>
                  </a:lnTo>
                  <a:lnTo>
                    <a:pt x="204" y="22"/>
                  </a:lnTo>
                  <a:lnTo>
                    <a:pt x="203" y="19"/>
                  </a:lnTo>
                  <a:lnTo>
                    <a:pt x="189" y="19"/>
                  </a:lnTo>
                  <a:lnTo>
                    <a:pt x="187" y="17"/>
                  </a:lnTo>
                  <a:lnTo>
                    <a:pt x="183" y="21"/>
                  </a:lnTo>
                  <a:lnTo>
                    <a:pt x="177" y="21"/>
                  </a:lnTo>
                  <a:lnTo>
                    <a:pt x="179" y="17"/>
                  </a:lnTo>
                  <a:lnTo>
                    <a:pt x="180" y="13"/>
                  </a:lnTo>
                  <a:lnTo>
                    <a:pt x="174" y="13"/>
                  </a:lnTo>
                  <a:lnTo>
                    <a:pt x="178" y="4"/>
                  </a:lnTo>
                  <a:lnTo>
                    <a:pt x="176" y="0"/>
                  </a:lnTo>
                  <a:lnTo>
                    <a:pt x="1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2" name="Freeform 337"/>
            <p:cNvSpPr>
              <a:spLocks/>
            </p:cNvSpPr>
            <p:nvPr/>
          </p:nvSpPr>
          <p:spPr bwMode="auto">
            <a:xfrm>
              <a:off x="6385141" y="3241496"/>
              <a:ext cx="851423" cy="351723"/>
            </a:xfrm>
            <a:custGeom>
              <a:avLst/>
              <a:gdLst/>
              <a:ahLst/>
              <a:cxnLst>
                <a:cxn ang="0">
                  <a:pos x="175" y="3"/>
                </a:cxn>
                <a:cxn ang="0">
                  <a:pos x="171" y="5"/>
                </a:cxn>
                <a:cxn ang="0">
                  <a:pos x="169" y="8"/>
                </a:cxn>
                <a:cxn ang="0">
                  <a:pos x="166" y="7"/>
                </a:cxn>
                <a:cxn ang="0">
                  <a:pos x="165" y="9"/>
                </a:cxn>
                <a:cxn ang="0">
                  <a:pos x="163" y="9"/>
                </a:cxn>
                <a:cxn ang="0">
                  <a:pos x="159" y="4"/>
                </a:cxn>
                <a:cxn ang="0">
                  <a:pos x="152" y="0"/>
                </a:cxn>
                <a:cxn ang="0">
                  <a:pos x="142" y="0"/>
                </a:cxn>
                <a:cxn ang="0">
                  <a:pos x="142" y="1"/>
                </a:cxn>
                <a:cxn ang="0">
                  <a:pos x="130" y="11"/>
                </a:cxn>
                <a:cxn ang="0">
                  <a:pos x="122" y="11"/>
                </a:cxn>
                <a:cxn ang="0">
                  <a:pos x="117" y="7"/>
                </a:cxn>
                <a:cxn ang="0">
                  <a:pos x="115" y="2"/>
                </a:cxn>
                <a:cxn ang="0">
                  <a:pos x="109" y="1"/>
                </a:cxn>
                <a:cxn ang="0">
                  <a:pos x="104" y="5"/>
                </a:cxn>
                <a:cxn ang="0">
                  <a:pos x="93" y="5"/>
                </a:cxn>
                <a:cxn ang="0">
                  <a:pos x="92" y="9"/>
                </a:cxn>
                <a:cxn ang="0">
                  <a:pos x="92" y="11"/>
                </a:cxn>
                <a:cxn ang="0">
                  <a:pos x="92" y="13"/>
                </a:cxn>
                <a:cxn ang="0">
                  <a:pos x="89" y="17"/>
                </a:cxn>
                <a:cxn ang="0">
                  <a:pos x="85" y="21"/>
                </a:cxn>
                <a:cxn ang="0">
                  <a:pos x="84" y="22"/>
                </a:cxn>
                <a:cxn ang="0">
                  <a:pos x="76" y="21"/>
                </a:cxn>
                <a:cxn ang="0">
                  <a:pos x="73" y="21"/>
                </a:cxn>
                <a:cxn ang="0">
                  <a:pos x="72" y="22"/>
                </a:cxn>
                <a:cxn ang="0">
                  <a:pos x="73" y="24"/>
                </a:cxn>
                <a:cxn ang="0">
                  <a:pos x="71" y="28"/>
                </a:cxn>
                <a:cxn ang="0">
                  <a:pos x="67" y="31"/>
                </a:cxn>
                <a:cxn ang="0">
                  <a:pos x="62" y="30"/>
                </a:cxn>
                <a:cxn ang="0">
                  <a:pos x="58" y="28"/>
                </a:cxn>
                <a:cxn ang="0">
                  <a:pos x="63" y="22"/>
                </a:cxn>
                <a:cxn ang="0">
                  <a:pos x="63" y="20"/>
                </a:cxn>
                <a:cxn ang="0">
                  <a:pos x="52" y="18"/>
                </a:cxn>
                <a:cxn ang="0">
                  <a:pos x="48" y="22"/>
                </a:cxn>
                <a:cxn ang="0">
                  <a:pos x="44" y="27"/>
                </a:cxn>
                <a:cxn ang="0">
                  <a:pos x="44" y="28"/>
                </a:cxn>
                <a:cxn ang="0">
                  <a:pos x="41" y="30"/>
                </a:cxn>
                <a:cxn ang="0">
                  <a:pos x="37" y="29"/>
                </a:cxn>
                <a:cxn ang="0">
                  <a:pos x="31" y="28"/>
                </a:cxn>
                <a:cxn ang="0">
                  <a:pos x="20" y="30"/>
                </a:cxn>
                <a:cxn ang="0">
                  <a:pos x="18" y="34"/>
                </a:cxn>
                <a:cxn ang="0">
                  <a:pos x="14" y="31"/>
                </a:cxn>
                <a:cxn ang="0">
                  <a:pos x="1" y="33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49"/>
                </a:cxn>
                <a:cxn ang="0">
                  <a:pos x="3" y="49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0" y="60"/>
                </a:cxn>
                <a:cxn ang="0">
                  <a:pos x="9" y="61"/>
                </a:cxn>
                <a:cxn ang="0">
                  <a:pos x="13" y="63"/>
                </a:cxn>
                <a:cxn ang="0">
                  <a:pos x="13" y="66"/>
                </a:cxn>
                <a:cxn ang="0">
                  <a:pos x="10" y="67"/>
                </a:cxn>
              </a:cxnLst>
              <a:rect l="0" t="0" r="r" b="b"/>
              <a:pathLst>
                <a:path w="175" h="67">
                  <a:moveTo>
                    <a:pt x="175" y="3"/>
                  </a:moveTo>
                  <a:lnTo>
                    <a:pt x="171" y="5"/>
                  </a:lnTo>
                  <a:lnTo>
                    <a:pt x="169" y="8"/>
                  </a:lnTo>
                  <a:lnTo>
                    <a:pt x="166" y="7"/>
                  </a:lnTo>
                  <a:lnTo>
                    <a:pt x="165" y="9"/>
                  </a:lnTo>
                  <a:lnTo>
                    <a:pt x="163" y="9"/>
                  </a:lnTo>
                  <a:lnTo>
                    <a:pt x="159" y="4"/>
                  </a:lnTo>
                  <a:lnTo>
                    <a:pt x="152" y="0"/>
                  </a:lnTo>
                  <a:lnTo>
                    <a:pt x="142" y="0"/>
                  </a:lnTo>
                  <a:lnTo>
                    <a:pt x="142" y="1"/>
                  </a:lnTo>
                  <a:lnTo>
                    <a:pt x="130" y="11"/>
                  </a:lnTo>
                  <a:lnTo>
                    <a:pt x="122" y="11"/>
                  </a:lnTo>
                  <a:lnTo>
                    <a:pt x="117" y="7"/>
                  </a:lnTo>
                  <a:lnTo>
                    <a:pt x="115" y="2"/>
                  </a:lnTo>
                  <a:lnTo>
                    <a:pt x="109" y="1"/>
                  </a:lnTo>
                  <a:lnTo>
                    <a:pt x="104" y="5"/>
                  </a:lnTo>
                  <a:lnTo>
                    <a:pt x="93" y="5"/>
                  </a:lnTo>
                  <a:lnTo>
                    <a:pt x="92" y="9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89" y="17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72" y="22"/>
                  </a:lnTo>
                  <a:lnTo>
                    <a:pt x="73" y="24"/>
                  </a:lnTo>
                  <a:lnTo>
                    <a:pt x="71" y="28"/>
                  </a:lnTo>
                  <a:lnTo>
                    <a:pt x="67" y="31"/>
                  </a:lnTo>
                  <a:lnTo>
                    <a:pt x="62" y="30"/>
                  </a:lnTo>
                  <a:lnTo>
                    <a:pt x="58" y="28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52" y="18"/>
                  </a:lnTo>
                  <a:lnTo>
                    <a:pt x="48" y="22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1" y="30"/>
                  </a:lnTo>
                  <a:lnTo>
                    <a:pt x="37" y="29"/>
                  </a:lnTo>
                  <a:lnTo>
                    <a:pt x="31" y="28"/>
                  </a:lnTo>
                  <a:lnTo>
                    <a:pt x="20" y="30"/>
                  </a:lnTo>
                  <a:lnTo>
                    <a:pt x="18" y="34"/>
                  </a:lnTo>
                  <a:lnTo>
                    <a:pt x="14" y="31"/>
                  </a:lnTo>
                  <a:lnTo>
                    <a:pt x="1" y="33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3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9" y="61"/>
                  </a:lnTo>
                  <a:lnTo>
                    <a:pt x="13" y="63"/>
                  </a:lnTo>
                  <a:lnTo>
                    <a:pt x="13" y="66"/>
                  </a:lnTo>
                  <a:lnTo>
                    <a:pt x="10" y="6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3" name="Freeform 338"/>
            <p:cNvSpPr>
              <a:spLocks/>
            </p:cNvSpPr>
            <p:nvPr/>
          </p:nvSpPr>
          <p:spPr bwMode="auto">
            <a:xfrm>
              <a:off x="5847797" y="3098354"/>
              <a:ext cx="397330" cy="163592"/>
            </a:xfrm>
            <a:custGeom>
              <a:avLst/>
              <a:gdLst/>
              <a:ahLst/>
              <a:cxnLst>
                <a:cxn ang="0">
                  <a:pos x="82" y="29"/>
                </a:cxn>
                <a:cxn ang="0">
                  <a:pos x="82" y="27"/>
                </a:cxn>
                <a:cxn ang="0">
                  <a:pos x="81" y="24"/>
                </a:cxn>
                <a:cxn ang="0">
                  <a:pos x="80" y="22"/>
                </a:cxn>
                <a:cxn ang="0">
                  <a:pos x="79" y="20"/>
                </a:cxn>
                <a:cxn ang="0">
                  <a:pos x="75" y="17"/>
                </a:cxn>
                <a:cxn ang="0">
                  <a:pos x="69" y="13"/>
                </a:cxn>
                <a:cxn ang="0">
                  <a:pos x="63" y="10"/>
                </a:cxn>
                <a:cxn ang="0">
                  <a:pos x="56" y="7"/>
                </a:cxn>
                <a:cxn ang="0">
                  <a:pos x="49" y="5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8" y="9"/>
                </a:cxn>
                <a:cxn ang="0">
                  <a:pos x="24" y="29"/>
                </a:cxn>
                <a:cxn ang="0">
                  <a:pos x="26" y="30"/>
                </a:cxn>
                <a:cxn ang="0">
                  <a:pos x="27" y="31"/>
                </a:cxn>
                <a:cxn ang="0">
                  <a:pos x="31" y="31"/>
                </a:cxn>
                <a:cxn ang="0">
                  <a:pos x="34" y="29"/>
                </a:cxn>
                <a:cxn ang="0">
                  <a:pos x="38" y="27"/>
                </a:cxn>
                <a:cxn ang="0">
                  <a:pos x="44" y="23"/>
                </a:cxn>
                <a:cxn ang="0">
                  <a:pos x="47" y="22"/>
                </a:cxn>
                <a:cxn ang="0">
                  <a:pos x="48" y="22"/>
                </a:cxn>
                <a:cxn ang="0">
                  <a:pos x="49" y="22"/>
                </a:cxn>
                <a:cxn ang="0">
                  <a:pos x="56" y="27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7" y="29"/>
                </a:cxn>
                <a:cxn ang="0">
                  <a:pos x="82" y="29"/>
                </a:cxn>
              </a:cxnLst>
              <a:rect l="0" t="0" r="r" b="b"/>
              <a:pathLst>
                <a:path w="82" h="31">
                  <a:moveTo>
                    <a:pt x="82" y="29"/>
                  </a:moveTo>
                  <a:lnTo>
                    <a:pt x="82" y="27"/>
                  </a:lnTo>
                  <a:lnTo>
                    <a:pt x="81" y="24"/>
                  </a:lnTo>
                  <a:lnTo>
                    <a:pt x="80" y="22"/>
                  </a:lnTo>
                  <a:lnTo>
                    <a:pt x="79" y="20"/>
                  </a:lnTo>
                  <a:lnTo>
                    <a:pt x="75" y="17"/>
                  </a:lnTo>
                  <a:lnTo>
                    <a:pt x="69" y="13"/>
                  </a:lnTo>
                  <a:lnTo>
                    <a:pt x="63" y="10"/>
                  </a:lnTo>
                  <a:lnTo>
                    <a:pt x="56" y="7"/>
                  </a:lnTo>
                  <a:lnTo>
                    <a:pt x="49" y="5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9"/>
                  </a:lnTo>
                  <a:lnTo>
                    <a:pt x="24" y="29"/>
                  </a:lnTo>
                  <a:lnTo>
                    <a:pt x="26" y="30"/>
                  </a:lnTo>
                  <a:lnTo>
                    <a:pt x="27" y="31"/>
                  </a:lnTo>
                  <a:lnTo>
                    <a:pt x="31" y="31"/>
                  </a:lnTo>
                  <a:lnTo>
                    <a:pt x="34" y="29"/>
                  </a:lnTo>
                  <a:lnTo>
                    <a:pt x="38" y="27"/>
                  </a:lnTo>
                  <a:lnTo>
                    <a:pt x="44" y="23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6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7" y="29"/>
                  </a:lnTo>
                  <a:lnTo>
                    <a:pt x="82" y="29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4" name="Freeform 339"/>
            <p:cNvSpPr>
              <a:spLocks/>
            </p:cNvSpPr>
            <p:nvPr/>
          </p:nvSpPr>
          <p:spPr bwMode="auto">
            <a:xfrm>
              <a:off x="5844012" y="3098354"/>
              <a:ext cx="401115" cy="163592"/>
            </a:xfrm>
            <a:custGeom>
              <a:avLst/>
              <a:gdLst/>
              <a:ahLst/>
              <a:cxnLst>
                <a:cxn ang="0">
                  <a:pos x="83" y="29"/>
                </a:cxn>
                <a:cxn ang="0">
                  <a:pos x="82" y="24"/>
                </a:cxn>
                <a:cxn ang="0">
                  <a:pos x="80" y="20"/>
                </a:cxn>
                <a:cxn ang="0">
                  <a:pos x="70" y="13"/>
                </a:cxn>
                <a:cxn ang="0">
                  <a:pos x="57" y="7"/>
                </a:cxn>
                <a:cxn ang="0">
                  <a:pos x="42" y="2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4" y="10"/>
                </a:cxn>
                <a:cxn ang="0">
                  <a:pos x="9" y="9"/>
                </a:cxn>
                <a:cxn ang="0">
                  <a:pos x="25" y="29"/>
                </a:cxn>
                <a:cxn ang="0">
                  <a:pos x="28" y="31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5" y="23"/>
                </a:cxn>
                <a:cxn ang="0">
                  <a:pos x="50" y="22"/>
                </a:cxn>
                <a:cxn ang="0">
                  <a:pos x="57" y="27"/>
                </a:cxn>
                <a:cxn ang="0">
                  <a:pos x="61" y="29"/>
                </a:cxn>
                <a:cxn ang="0">
                  <a:pos x="83" y="29"/>
                </a:cxn>
              </a:cxnLst>
              <a:rect l="0" t="0" r="r" b="b"/>
              <a:pathLst>
                <a:path w="83" h="31">
                  <a:moveTo>
                    <a:pt x="83" y="29"/>
                  </a:moveTo>
                  <a:lnTo>
                    <a:pt x="82" y="24"/>
                  </a:lnTo>
                  <a:lnTo>
                    <a:pt x="80" y="20"/>
                  </a:lnTo>
                  <a:lnTo>
                    <a:pt x="70" y="13"/>
                  </a:lnTo>
                  <a:lnTo>
                    <a:pt x="57" y="7"/>
                  </a:lnTo>
                  <a:lnTo>
                    <a:pt x="42" y="2"/>
                  </a:lnTo>
                  <a:lnTo>
                    <a:pt x="13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4" y="10"/>
                  </a:lnTo>
                  <a:lnTo>
                    <a:pt x="9" y="9"/>
                  </a:lnTo>
                  <a:lnTo>
                    <a:pt x="25" y="29"/>
                  </a:lnTo>
                  <a:lnTo>
                    <a:pt x="28" y="31"/>
                  </a:lnTo>
                  <a:lnTo>
                    <a:pt x="32" y="31"/>
                  </a:lnTo>
                  <a:lnTo>
                    <a:pt x="39" y="27"/>
                  </a:lnTo>
                  <a:lnTo>
                    <a:pt x="45" y="23"/>
                  </a:lnTo>
                  <a:lnTo>
                    <a:pt x="50" y="22"/>
                  </a:lnTo>
                  <a:lnTo>
                    <a:pt x="57" y="27"/>
                  </a:lnTo>
                  <a:lnTo>
                    <a:pt x="61" y="29"/>
                  </a:lnTo>
                  <a:lnTo>
                    <a:pt x="83" y="29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5" name="Freeform 340"/>
            <p:cNvSpPr>
              <a:spLocks/>
            </p:cNvSpPr>
            <p:nvPr/>
          </p:nvSpPr>
          <p:spPr bwMode="auto">
            <a:xfrm>
              <a:off x="6237559" y="2309022"/>
              <a:ext cx="378411" cy="274018"/>
            </a:xfrm>
            <a:custGeom>
              <a:avLst/>
              <a:gdLst/>
              <a:ahLst/>
              <a:cxnLst>
                <a:cxn ang="0">
                  <a:pos x="77" y="52"/>
                </a:cxn>
                <a:cxn ang="0">
                  <a:pos x="77" y="25"/>
                </a:cxn>
                <a:cxn ang="0">
                  <a:pos x="76" y="17"/>
                </a:cxn>
                <a:cxn ang="0">
                  <a:pos x="76" y="14"/>
                </a:cxn>
                <a:cxn ang="0">
                  <a:pos x="75" y="11"/>
                </a:cxn>
                <a:cxn ang="0">
                  <a:pos x="72" y="6"/>
                </a:cxn>
                <a:cxn ang="0">
                  <a:pos x="69" y="3"/>
                </a:cxn>
                <a:cxn ang="0">
                  <a:pos x="67" y="2"/>
                </a:cxn>
                <a:cxn ang="0">
                  <a:pos x="65" y="1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50" y="2"/>
                </a:cxn>
                <a:cxn ang="0">
                  <a:pos x="45" y="4"/>
                </a:cxn>
                <a:cxn ang="0">
                  <a:pos x="39" y="6"/>
                </a:cxn>
                <a:cxn ang="0">
                  <a:pos x="34" y="9"/>
                </a:cxn>
                <a:cxn ang="0">
                  <a:pos x="28" y="13"/>
                </a:cxn>
                <a:cxn ang="0">
                  <a:pos x="18" y="19"/>
                </a:cxn>
                <a:cxn ang="0">
                  <a:pos x="11" y="25"/>
                </a:cxn>
                <a:cxn ang="0">
                  <a:pos x="6" y="30"/>
                </a:cxn>
                <a:cxn ang="0">
                  <a:pos x="4" y="32"/>
                </a:cxn>
                <a:cxn ang="0">
                  <a:pos x="2" y="35"/>
                </a:cxn>
                <a:cxn ang="0">
                  <a:pos x="1" y="38"/>
                </a:cxn>
                <a:cxn ang="0">
                  <a:pos x="0" y="41"/>
                </a:cxn>
                <a:cxn ang="0">
                  <a:pos x="1" y="43"/>
                </a:cxn>
                <a:cxn ang="0">
                  <a:pos x="1" y="44"/>
                </a:cxn>
                <a:cxn ang="0">
                  <a:pos x="2" y="45"/>
                </a:cxn>
                <a:cxn ang="0">
                  <a:pos x="4" y="46"/>
                </a:cxn>
                <a:cxn ang="0">
                  <a:pos x="6" y="46"/>
                </a:cxn>
                <a:cxn ang="0">
                  <a:pos x="11" y="44"/>
                </a:cxn>
                <a:cxn ang="0">
                  <a:pos x="15" y="41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38" y="23"/>
                </a:cxn>
                <a:cxn ang="0">
                  <a:pos x="41" y="21"/>
                </a:cxn>
                <a:cxn ang="0">
                  <a:pos x="43" y="20"/>
                </a:cxn>
                <a:cxn ang="0">
                  <a:pos x="45" y="20"/>
                </a:cxn>
                <a:cxn ang="0">
                  <a:pos x="47" y="20"/>
                </a:cxn>
                <a:cxn ang="0">
                  <a:pos x="49" y="20"/>
                </a:cxn>
                <a:cxn ang="0">
                  <a:pos x="51" y="22"/>
                </a:cxn>
                <a:cxn ang="0">
                  <a:pos x="55" y="25"/>
                </a:cxn>
                <a:cxn ang="0">
                  <a:pos x="60" y="31"/>
                </a:cxn>
                <a:cxn ang="0">
                  <a:pos x="68" y="38"/>
                </a:cxn>
                <a:cxn ang="0">
                  <a:pos x="70" y="40"/>
                </a:cxn>
                <a:cxn ang="0">
                  <a:pos x="72" y="41"/>
                </a:cxn>
                <a:cxn ang="0">
                  <a:pos x="74" y="41"/>
                </a:cxn>
                <a:cxn ang="0">
                  <a:pos x="76" y="41"/>
                </a:cxn>
                <a:cxn ang="0">
                  <a:pos x="77" y="41"/>
                </a:cxn>
                <a:cxn ang="0">
                  <a:pos x="77" y="42"/>
                </a:cxn>
                <a:cxn ang="0">
                  <a:pos x="77" y="52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lnTo>
                    <a:pt x="77" y="25"/>
                  </a:lnTo>
                  <a:lnTo>
                    <a:pt x="76" y="17"/>
                  </a:lnTo>
                  <a:lnTo>
                    <a:pt x="76" y="14"/>
                  </a:lnTo>
                  <a:lnTo>
                    <a:pt x="75" y="11"/>
                  </a:lnTo>
                  <a:lnTo>
                    <a:pt x="72" y="6"/>
                  </a:lnTo>
                  <a:lnTo>
                    <a:pt x="69" y="3"/>
                  </a:lnTo>
                  <a:lnTo>
                    <a:pt x="67" y="2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2"/>
                  </a:lnTo>
                  <a:lnTo>
                    <a:pt x="45" y="4"/>
                  </a:lnTo>
                  <a:lnTo>
                    <a:pt x="39" y="6"/>
                  </a:lnTo>
                  <a:lnTo>
                    <a:pt x="34" y="9"/>
                  </a:lnTo>
                  <a:lnTo>
                    <a:pt x="28" y="13"/>
                  </a:lnTo>
                  <a:lnTo>
                    <a:pt x="18" y="19"/>
                  </a:lnTo>
                  <a:lnTo>
                    <a:pt x="11" y="25"/>
                  </a:lnTo>
                  <a:lnTo>
                    <a:pt x="6" y="30"/>
                  </a:lnTo>
                  <a:lnTo>
                    <a:pt x="4" y="32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1" y="44"/>
                  </a:lnTo>
                  <a:lnTo>
                    <a:pt x="15" y="41"/>
                  </a:lnTo>
                  <a:lnTo>
                    <a:pt x="19" y="38"/>
                  </a:lnTo>
                  <a:lnTo>
                    <a:pt x="30" y="29"/>
                  </a:lnTo>
                  <a:lnTo>
                    <a:pt x="38" y="23"/>
                  </a:lnTo>
                  <a:lnTo>
                    <a:pt x="41" y="21"/>
                  </a:lnTo>
                  <a:lnTo>
                    <a:pt x="43" y="20"/>
                  </a:lnTo>
                  <a:lnTo>
                    <a:pt x="45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51" y="22"/>
                  </a:lnTo>
                  <a:lnTo>
                    <a:pt x="55" y="25"/>
                  </a:lnTo>
                  <a:lnTo>
                    <a:pt x="60" y="31"/>
                  </a:lnTo>
                  <a:lnTo>
                    <a:pt x="68" y="38"/>
                  </a:lnTo>
                  <a:lnTo>
                    <a:pt x="70" y="40"/>
                  </a:lnTo>
                  <a:lnTo>
                    <a:pt x="72" y="41"/>
                  </a:lnTo>
                  <a:lnTo>
                    <a:pt x="74" y="41"/>
                  </a:lnTo>
                  <a:lnTo>
                    <a:pt x="76" y="41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6" name="Freeform 341"/>
            <p:cNvSpPr>
              <a:spLocks/>
            </p:cNvSpPr>
            <p:nvPr/>
          </p:nvSpPr>
          <p:spPr bwMode="auto">
            <a:xfrm>
              <a:off x="6237559" y="2309022"/>
              <a:ext cx="378411" cy="274018"/>
            </a:xfrm>
            <a:custGeom>
              <a:avLst/>
              <a:gdLst/>
              <a:ahLst/>
              <a:cxnLst>
                <a:cxn ang="0">
                  <a:pos x="77" y="52"/>
                </a:cxn>
                <a:cxn ang="0">
                  <a:pos x="77" y="25"/>
                </a:cxn>
                <a:cxn ang="0">
                  <a:pos x="74" y="11"/>
                </a:cxn>
                <a:cxn ang="0">
                  <a:pos x="72" y="6"/>
                </a:cxn>
                <a:cxn ang="0">
                  <a:pos x="69" y="3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50" y="2"/>
                </a:cxn>
                <a:cxn ang="0">
                  <a:pos x="39" y="6"/>
                </a:cxn>
                <a:cxn ang="0">
                  <a:pos x="28" y="12"/>
                </a:cxn>
                <a:cxn ang="0">
                  <a:pos x="10" y="25"/>
                </a:cxn>
                <a:cxn ang="0">
                  <a:pos x="6" y="30"/>
                </a:cxn>
                <a:cxn ang="0">
                  <a:pos x="2" y="35"/>
                </a:cxn>
                <a:cxn ang="0">
                  <a:pos x="0" y="40"/>
                </a:cxn>
                <a:cxn ang="0">
                  <a:pos x="2" y="45"/>
                </a:cxn>
                <a:cxn ang="0">
                  <a:pos x="6" y="46"/>
                </a:cxn>
                <a:cxn ang="0">
                  <a:pos x="10" y="44"/>
                </a:cxn>
                <a:cxn ang="0">
                  <a:pos x="19" y="38"/>
                </a:cxn>
                <a:cxn ang="0">
                  <a:pos x="38" y="23"/>
                </a:cxn>
                <a:cxn ang="0">
                  <a:pos x="47" y="20"/>
                </a:cxn>
                <a:cxn ang="0">
                  <a:pos x="51" y="21"/>
                </a:cxn>
                <a:cxn ang="0">
                  <a:pos x="55" y="25"/>
                </a:cxn>
                <a:cxn ang="0">
                  <a:pos x="68" y="38"/>
                </a:cxn>
                <a:cxn ang="0">
                  <a:pos x="74" y="41"/>
                </a:cxn>
                <a:cxn ang="0">
                  <a:pos x="76" y="41"/>
                </a:cxn>
                <a:cxn ang="0">
                  <a:pos x="77" y="52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lnTo>
                    <a:pt x="77" y="25"/>
                  </a:lnTo>
                  <a:lnTo>
                    <a:pt x="74" y="11"/>
                  </a:lnTo>
                  <a:lnTo>
                    <a:pt x="72" y="6"/>
                  </a:lnTo>
                  <a:lnTo>
                    <a:pt x="69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2"/>
                  </a:lnTo>
                  <a:lnTo>
                    <a:pt x="39" y="6"/>
                  </a:lnTo>
                  <a:lnTo>
                    <a:pt x="28" y="12"/>
                  </a:lnTo>
                  <a:lnTo>
                    <a:pt x="10" y="25"/>
                  </a:lnTo>
                  <a:lnTo>
                    <a:pt x="6" y="30"/>
                  </a:lnTo>
                  <a:lnTo>
                    <a:pt x="2" y="35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6" y="46"/>
                  </a:lnTo>
                  <a:lnTo>
                    <a:pt x="10" y="44"/>
                  </a:lnTo>
                  <a:lnTo>
                    <a:pt x="19" y="38"/>
                  </a:lnTo>
                  <a:lnTo>
                    <a:pt x="38" y="23"/>
                  </a:lnTo>
                  <a:lnTo>
                    <a:pt x="47" y="20"/>
                  </a:lnTo>
                  <a:lnTo>
                    <a:pt x="51" y="21"/>
                  </a:lnTo>
                  <a:lnTo>
                    <a:pt x="55" y="25"/>
                  </a:lnTo>
                  <a:lnTo>
                    <a:pt x="68" y="38"/>
                  </a:lnTo>
                  <a:lnTo>
                    <a:pt x="74" y="41"/>
                  </a:lnTo>
                  <a:lnTo>
                    <a:pt x="76" y="41"/>
                  </a:lnTo>
                  <a:lnTo>
                    <a:pt x="77" y="52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7" name="Freeform 342"/>
            <p:cNvSpPr>
              <a:spLocks/>
            </p:cNvSpPr>
            <p:nvPr/>
          </p:nvSpPr>
          <p:spPr bwMode="auto">
            <a:xfrm>
              <a:off x="5927262" y="2476705"/>
              <a:ext cx="325433" cy="29855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42"/>
                </a:cxn>
                <a:cxn ang="0">
                  <a:pos x="1" y="48"/>
                </a:cxn>
                <a:cxn ang="0">
                  <a:pos x="3" y="53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7" y="56"/>
                </a:cxn>
                <a:cxn ang="0">
                  <a:pos x="10" y="56"/>
                </a:cxn>
                <a:cxn ang="0">
                  <a:pos x="12" y="54"/>
                </a:cxn>
                <a:cxn ang="0">
                  <a:pos x="15" y="51"/>
                </a:cxn>
                <a:cxn ang="0">
                  <a:pos x="18" y="48"/>
                </a:cxn>
                <a:cxn ang="0">
                  <a:pos x="21" y="44"/>
                </a:cxn>
                <a:cxn ang="0">
                  <a:pos x="26" y="36"/>
                </a:cxn>
                <a:cxn ang="0">
                  <a:pos x="31" y="30"/>
                </a:cxn>
                <a:cxn ang="0">
                  <a:pos x="33" y="26"/>
                </a:cxn>
                <a:cxn ang="0">
                  <a:pos x="35" y="25"/>
                </a:cxn>
                <a:cxn ang="0">
                  <a:pos x="37" y="25"/>
                </a:cxn>
                <a:cxn ang="0">
                  <a:pos x="43" y="25"/>
                </a:cxn>
                <a:cxn ang="0">
                  <a:pos x="49" y="25"/>
                </a:cxn>
                <a:cxn ang="0">
                  <a:pos x="56" y="26"/>
                </a:cxn>
                <a:cxn ang="0">
                  <a:pos x="66" y="28"/>
                </a:cxn>
                <a:cxn ang="0">
                  <a:pos x="67" y="28"/>
                </a:cxn>
                <a:cxn ang="0">
                  <a:pos x="67" y="27"/>
                </a:cxn>
                <a:cxn ang="0">
                  <a:pos x="66" y="26"/>
                </a:cxn>
                <a:cxn ang="0">
                  <a:pos x="63" y="23"/>
                </a:cxn>
                <a:cxn ang="0">
                  <a:pos x="60" y="19"/>
                </a:cxn>
                <a:cxn ang="0">
                  <a:pos x="54" y="10"/>
                </a:cxn>
                <a:cxn ang="0">
                  <a:pos x="51" y="6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1" y="0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3" y="9"/>
                </a:cxn>
                <a:cxn ang="0">
                  <a:pos x="11" y="21"/>
                </a:cxn>
                <a:cxn ang="0">
                  <a:pos x="2" y="30"/>
                </a:cxn>
                <a:cxn ang="0">
                  <a:pos x="0" y="33"/>
                </a:cxn>
              </a:cxnLst>
              <a:rect l="0" t="0" r="r" b="b"/>
              <a:pathLst>
                <a:path w="67" h="56">
                  <a:moveTo>
                    <a:pt x="0" y="33"/>
                  </a:moveTo>
                  <a:lnTo>
                    <a:pt x="0" y="42"/>
                  </a:lnTo>
                  <a:lnTo>
                    <a:pt x="1" y="48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7" y="56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5" y="51"/>
                  </a:lnTo>
                  <a:lnTo>
                    <a:pt x="18" y="48"/>
                  </a:lnTo>
                  <a:lnTo>
                    <a:pt x="21" y="44"/>
                  </a:lnTo>
                  <a:lnTo>
                    <a:pt x="26" y="36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43" y="25"/>
                  </a:lnTo>
                  <a:lnTo>
                    <a:pt x="49" y="25"/>
                  </a:lnTo>
                  <a:lnTo>
                    <a:pt x="56" y="26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3" y="23"/>
                  </a:lnTo>
                  <a:lnTo>
                    <a:pt x="60" y="19"/>
                  </a:lnTo>
                  <a:lnTo>
                    <a:pt x="54" y="10"/>
                  </a:lnTo>
                  <a:lnTo>
                    <a:pt x="51" y="6"/>
                  </a:lnTo>
                  <a:lnTo>
                    <a:pt x="48" y="3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3" y="9"/>
                  </a:lnTo>
                  <a:lnTo>
                    <a:pt x="11" y="21"/>
                  </a:lnTo>
                  <a:lnTo>
                    <a:pt x="2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8" name="Freeform 343"/>
            <p:cNvSpPr>
              <a:spLocks/>
            </p:cNvSpPr>
            <p:nvPr/>
          </p:nvSpPr>
          <p:spPr bwMode="auto">
            <a:xfrm>
              <a:off x="5927262" y="2476705"/>
              <a:ext cx="325433" cy="29855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" y="48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5" y="51"/>
                </a:cxn>
                <a:cxn ang="0">
                  <a:pos x="26" y="36"/>
                </a:cxn>
                <a:cxn ang="0">
                  <a:pos x="33" y="26"/>
                </a:cxn>
                <a:cxn ang="0">
                  <a:pos x="37" y="25"/>
                </a:cxn>
                <a:cxn ang="0">
                  <a:pos x="43" y="24"/>
                </a:cxn>
                <a:cxn ang="0">
                  <a:pos x="55" y="26"/>
                </a:cxn>
                <a:cxn ang="0">
                  <a:pos x="65" y="28"/>
                </a:cxn>
                <a:cxn ang="0">
                  <a:pos x="67" y="28"/>
                </a:cxn>
                <a:cxn ang="0">
                  <a:pos x="66" y="26"/>
                </a:cxn>
                <a:cxn ang="0">
                  <a:pos x="60" y="19"/>
                </a:cxn>
                <a:cxn ang="0">
                  <a:pos x="54" y="10"/>
                </a:cxn>
                <a:cxn ang="0">
                  <a:pos x="48" y="3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11" y="20"/>
                </a:cxn>
                <a:cxn ang="0">
                  <a:pos x="0" y="33"/>
                </a:cxn>
              </a:cxnLst>
              <a:rect l="0" t="0" r="r" b="b"/>
              <a:pathLst>
                <a:path w="67" h="56">
                  <a:moveTo>
                    <a:pt x="0" y="33"/>
                  </a:moveTo>
                  <a:lnTo>
                    <a:pt x="1" y="48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5" y="51"/>
                  </a:lnTo>
                  <a:lnTo>
                    <a:pt x="26" y="36"/>
                  </a:lnTo>
                  <a:lnTo>
                    <a:pt x="33" y="26"/>
                  </a:lnTo>
                  <a:lnTo>
                    <a:pt x="37" y="25"/>
                  </a:lnTo>
                  <a:lnTo>
                    <a:pt x="43" y="24"/>
                  </a:lnTo>
                  <a:lnTo>
                    <a:pt x="55" y="26"/>
                  </a:lnTo>
                  <a:lnTo>
                    <a:pt x="65" y="28"/>
                  </a:lnTo>
                  <a:lnTo>
                    <a:pt x="67" y="28"/>
                  </a:lnTo>
                  <a:lnTo>
                    <a:pt x="66" y="26"/>
                  </a:lnTo>
                  <a:lnTo>
                    <a:pt x="60" y="19"/>
                  </a:lnTo>
                  <a:lnTo>
                    <a:pt x="54" y="10"/>
                  </a:lnTo>
                  <a:lnTo>
                    <a:pt x="48" y="3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11" y="20"/>
                  </a:lnTo>
                  <a:lnTo>
                    <a:pt x="0" y="33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9" name="Freeform 344"/>
            <p:cNvSpPr>
              <a:spLocks/>
            </p:cNvSpPr>
            <p:nvPr/>
          </p:nvSpPr>
          <p:spPr bwMode="auto">
            <a:xfrm>
              <a:off x="6245127" y="2648476"/>
              <a:ext cx="325433" cy="351723"/>
            </a:xfrm>
            <a:custGeom>
              <a:avLst/>
              <a:gdLst/>
              <a:ahLst/>
              <a:cxnLst>
                <a:cxn ang="0">
                  <a:pos x="25" y="14"/>
                </a:cxn>
                <a:cxn ang="0">
                  <a:pos x="26" y="20"/>
                </a:cxn>
                <a:cxn ang="0">
                  <a:pos x="27" y="26"/>
                </a:cxn>
                <a:cxn ang="0">
                  <a:pos x="30" y="32"/>
                </a:cxn>
                <a:cxn ang="0">
                  <a:pos x="33" y="39"/>
                </a:cxn>
                <a:cxn ang="0">
                  <a:pos x="37" y="46"/>
                </a:cxn>
                <a:cxn ang="0">
                  <a:pos x="41" y="52"/>
                </a:cxn>
                <a:cxn ang="0">
                  <a:pos x="46" y="57"/>
                </a:cxn>
                <a:cxn ang="0">
                  <a:pos x="50" y="61"/>
                </a:cxn>
                <a:cxn ang="0">
                  <a:pos x="66" y="61"/>
                </a:cxn>
                <a:cxn ang="0">
                  <a:pos x="66" y="67"/>
                </a:cxn>
                <a:cxn ang="0">
                  <a:pos x="66" y="61"/>
                </a:cxn>
                <a:cxn ang="0">
                  <a:pos x="63" y="62"/>
                </a:cxn>
                <a:cxn ang="0">
                  <a:pos x="60" y="61"/>
                </a:cxn>
                <a:cxn ang="0">
                  <a:pos x="59" y="60"/>
                </a:cxn>
                <a:cxn ang="0">
                  <a:pos x="58" y="58"/>
                </a:cxn>
                <a:cxn ang="0">
                  <a:pos x="58" y="53"/>
                </a:cxn>
                <a:cxn ang="0">
                  <a:pos x="58" y="47"/>
                </a:cxn>
                <a:cxn ang="0">
                  <a:pos x="54" y="47"/>
                </a:cxn>
                <a:cxn ang="0">
                  <a:pos x="51" y="46"/>
                </a:cxn>
                <a:cxn ang="0">
                  <a:pos x="49" y="45"/>
                </a:cxn>
                <a:cxn ang="0">
                  <a:pos x="49" y="44"/>
                </a:cxn>
                <a:cxn ang="0">
                  <a:pos x="49" y="43"/>
                </a:cxn>
                <a:cxn ang="0">
                  <a:pos x="49" y="40"/>
                </a:cxn>
                <a:cxn ang="0">
                  <a:pos x="49" y="38"/>
                </a:cxn>
                <a:cxn ang="0">
                  <a:pos x="51" y="32"/>
                </a:cxn>
                <a:cxn ang="0">
                  <a:pos x="53" y="24"/>
                </a:cxn>
                <a:cxn ang="0">
                  <a:pos x="53" y="21"/>
                </a:cxn>
                <a:cxn ang="0">
                  <a:pos x="53" y="17"/>
                </a:cxn>
                <a:cxn ang="0">
                  <a:pos x="52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2" y="1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31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9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25" y="14"/>
                </a:cxn>
              </a:cxnLst>
              <a:rect l="0" t="0" r="r" b="b"/>
              <a:pathLst>
                <a:path w="66" h="67">
                  <a:moveTo>
                    <a:pt x="25" y="14"/>
                  </a:moveTo>
                  <a:lnTo>
                    <a:pt x="26" y="20"/>
                  </a:lnTo>
                  <a:lnTo>
                    <a:pt x="27" y="26"/>
                  </a:lnTo>
                  <a:lnTo>
                    <a:pt x="30" y="32"/>
                  </a:lnTo>
                  <a:lnTo>
                    <a:pt x="33" y="39"/>
                  </a:lnTo>
                  <a:lnTo>
                    <a:pt x="37" y="46"/>
                  </a:lnTo>
                  <a:lnTo>
                    <a:pt x="41" y="52"/>
                  </a:lnTo>
                  <a:lnTo>
                    <a:pt x="46" y="57"/>
                  </a:lnTo>
                  <a:lnTo>
                    <a:pt x="50" y="61"/>
                  </a:lnTo>
                  <a:lnTo>
                    <a:pt x="66" y="61"/>
                  </a:lnTo>
                  <a:lnTo>
                    <a:pt x="66" y="67"/>
                  </a:lnTo>
                  <a:lnTo>
                    <a:pt x="66" y="61"/>
                  </a:lnTo>
                  <a:lnTo>
                    <a:pt x="63" y="62"/>
                  </a:lnTo>
                  <a:lnTo>
                    <a:pt x="60" y="61"/>
                  </a:lnTo>
                  <a:lnTo>
                    <a:pt x="59" y="60"/>
                  </a:lnTo>
                  <a:lnTo>
                    <a:pt x="58" y="58"/>
                  </a:lnTo>
                  <a:lnTo>
                    <a:pt x="58" y="53"/>
                  </a:lnTo>
                  <a:lnTo>
                    <a:pt x="58" y="47"/>
                  </a:lnTo>
                  <a:lnTo>
                    <a:pt x="54" y="47"/>
                  </a:lnTo>
                  <a:lnTo>
                    <a:pt x="51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51" y="32"/>
                  </a:lnTo>
                  <a:lnTo>
                    <a:pt x="53" y="24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0" name="Freeform 345"/>
            <p:cNvSpPr>
              <a:spLocks/>
            </p:cNvSpPr>
            <p:nvPr/>
          </p:nvSpPr>
          <p:spPr bwMode="auto">
            <a:xfrm>
              <a:off x="6245127" y="2648476"/>
              <a:ext cx="325433" cy="351723"/>
            </a:xfrm>
            <a:custGeom>
              <a:avLst/>
              <a:gdLst/>
              <a:ahLst/>
              <a:cxnLst>
                <a:cxn ang="0">
                  <a:pos x="25" y="14"/>
                </a:cxn>
                <a:cxn ang="0">
                  <a:pos x="27" y="26"/>
                </a:cxn>
                <a:cxn ang="0">
                  <a:pos x="33" y="39"/>
                </a:cxn>
                <a:cxn ang="0">
                  <a:pos x="41" y="52"/>
                </a:cxn>
                <a:cxn ang="0">
                  <a:pos x="50" y="61"/>
                </a:cxn>
                <a:cxn ang="0">
                  <a:pos x="66" y="61"/>
                </a:cxn>
                <a:cxn ang="0">
                  <a:pos x="66" y="67"/>
                </a:cxn>
                <a:cxn ang="0">
                  <a:pos x="66" y="61"/>
                </a:cxn>
                <a:cxn ang="0">
                  <a:pos x="60" y="61"/>
                </a:cxn>
                <a:cxn ang="0">
                  <a:pos x="58" y="58"/>
                </a:cxn>
                <a:cxn ang="0">
                  <a:pos x="58" y="47"/>
                </a:cxn>
                <a:cxn ang="0">
                  <a:pos x="51" y="46"/>
                </a:cxn>
                <a:cxn ang="0">
                  <a:pos x="49" y="43"/>
                </a:cxn>
                <a:cxn ang="0">
                  <a:pos x="51" y="31"/>
                </a:cxn>
                <a:cxn ang="0">
                  <a:pos x="53" y="24"/>
                </a:cxn>
                <a:cxn ang="0">
                  <a:pos x="53" y="17"/>
                </a:cxn>
                <a:cxn ang="0">
                  <a:pos x="50" y="9"/>
                </a:cxn>
                <a:cxn ang="0">
                  <a:pos x="42" y="1"/>
                </a:cxn>
                <a:cxn ang="0">
                  <a:pos x="35" y="0"/>
                </a:cxn>
                <a:cxn ang="0">
                  <a:pos x="26" y="3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25" y="14"/>
                </a:cxn>
              </a:cxnLst>
              <a:rect l="0" t="0" r="r" b="b"/>
              <a:pathLst>
                <a:path w="66" h="67">
                  <a:moveTo>
                    <a:pt x="25" y="14"/>
                  </a:moveTo>
                  <a:lnTo>
                    <a:pt x="27" y="26"/>
                  </a:lnTo>
                  <a:lnTo>
                    <a:pt x="33" y="39"/>
                  </a:lnTo>
                  <a:lnTo>
                    <a:pt x="41" y="52"/>
                  </a:lnTo>
                  <a:lnTo>
                    <a:pt x="50" y="61"/>
                  </a:lnTo>
                  <a:lnTo>
                    <a:pt x="66" y="61"/>
                  </a:lnTo>
                  <a:lnTo>
                    <a:pt x="66" y="67"/>
                  </a:lnTo>
                  <a:lnTo>
                    <a:pt x="66" y="61"/>
                  </a:lnTo>
                  <a:lnTo>
                    <a:pt x="60" y="61"/>
                  </a:lnTo>
                  <a:lnTo>
                    <a:pt x="58" y="58"/>
                  </a:lnTo>
                  <a:lnTo>
                    <a:pt x="58" y="47"/>
                  </a:lnTo>
                  <a:lnTo>
                    <a:pt x="51" y="46"/>
                  </a:lnTo>
                  <a:lnTo>
                    <a:pt x="49" y="43"/>
                  </a:lnTo>
                  <a:lnTo>
                    <a:pt x="51" y="31"/>
                  </a:lnTo>
                  <a:lnTo>
                    <a:pt x="53" y="24"/>
                  </a:lnTo>
                  <a:lnTo>
                    <a:pt x="53" y="17"/>
                  </a:lnTo>
                  <a:lnTo>
                    <a:pt x="50" y="9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26" y="3"/>
                  </a:lnTo>
                  <a:lnTo>
                    <a:pt x="8" y="8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25" y="14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1" name="Freeform 346"/>
            <p:cNvSpPr>
              <a:spLocks/>
            </p:cNvSpPr>
            <p:nvPr/>
          </p:nvSpPr>
          <p:spPr bwMode="auto">
            <a:xfrm>
              <a:off x="5813739" y="2832516"/>
              <a:ext cx="431388" cy="204490"/>
            </a:xfrm>
            <a:custGeom>
              <a:avLst/>
              <a:gdLst/>
              <a:ahLst/>
              <a:cxnLst>
                <a:cxn ang="0">
                  <a:pos x="89" y="19"/>
                </a:cxn>
                <a:cxn ang="0">
                  <a:pos x="89" y="12"/>
                </a:cxn>
                <a:cxn ang="0">
                  <a:pos x="83" y="8"/>
                </a:cxn>
                <a:cxn ang="0">
                  <a:pos x="77" y="5"/>
                </a:cxn>
                <a:cxn ang="0">
                  <a:pos x="71" y="3"/>
                </a:cxn>
                <a:cxn ang="0">
                  <a:pos x="65" y="1"/>
                </a:cxn>
                <a:cxn ang="0">
                  <a:pos x="60" y="0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6" y="1"/>
                </a:cxn>
                <a:cxn ang="0">
                  <a:pos x="41" y="2"/>
                </a:cxn>
                <a:cxn ang="0">
                  <a:pos x="37" y="4"/>
                </a:cxn>
                <a:cxn ang="0">
                  <a:pos x="27" y="10"/>
                </a:cxn>
                <a:cxn ang="0">
                  <a:pos x="18" y="17"/>
                </a:cxn>
                <a:cxn ang="0">
                  <a:pos x="7" y="26"/>
                </a:cxn>
                <a:cxn ang="0">
                  <a:pos x="7" y="27"/>
                </a:cxn>
                <a:cxn ang="0">
                  <a:pos x="7" y="29"/>
                </a:cxn>
                <a:cxn ang="0">
                  <a:pos x="6" y="32"/>
                </a:cxn>
                <a:cxn ang="0">
                  <a:pos x="3" y="34"/>
                </a:cxn>
                <a:cxn ang="0">
                  <a:pos x="1" y="37"/>
                </a:cxn>
                <a:cxn ang="0">
                  <a:pos x="0" y="38"/>
                </a:cxn>
                <a:cxn ang="0">
                  <a:pos x="2" y="39"/>
                </a:cxn>
                <a:cxn ang="0">
                  <a:pos x="9" y="37"/>
                </a:cxn>
                <a:cxn ang="0">
                  <a:pos x="18" y="35"/>
                </a:cxn>
                <a:cxn ang="0">
                  <a:pos x="23" y="32"/>
                </a:cxn>
                <a:cxn ang="0">
                  <a:pos x="40" y="19"/>
                </a:cxn>
                <a:cxn ang="0">
                  <a:pos x="89" y="19"/>
                </a:cxn>
              </a:cxnLst>
              <a:rect l="0" t="0" r="r" b="b"/>
              <a:pathLst>
                <a:path w="89" h="39">
                  <a:moveTo>
                    <a:pt x="89" y="19"/>
                  </a:moveTo>
                  <a:lnTo>
                    <a:pt x="89" y="12"/>
                  </a:lnTo>
                  <a:lnTo>
                    <a:pt x="83" y="8"/>
                  </a:lnTo>
                  <a:lnTo>
                    <a:pt x="77" y="5"/>
                  </a:lnTo>
                  <a:lnTo>
                    <a:pt x="71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1" y="2"/>
                  </a:lnTo>
                  <a:lnTo>
                    <a:pt x="37" y="4"/>
                  </a:lnTo>
                  <a:lnTo>
                    <a:pt x="27" y="10"/>
                  </a:lnTo>
                  <a:lnTo>
                    <a:pt x="18" y="1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6" y="32"/>
                  </a:lnTo>
                  <a:lnTo>
                    <a:pt x="3" y="34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9" y="37"/>
                  </a:lnTo>
                  <a:lnTo>
                    <a:pt x="18" y="35"/>
                  </a:lnTo>
                  <a:lnTo>
                    <a:pt x="23" y="32"/>
                  </a:lnTo>
                  <a:lnTo>
                    <a:pt x="40" y="19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2" name="Freeform 347"/>
            <p:cNvSpPr>
              <a:spLocks/>
            </p:cNvSpPr>
            <p:nvPr/>
          </p:nvSpPr>
          <p:spPr bwMode="auto">
            <a:xfrm>
              <a:off x="5813739" y="2832516"/>
              <a:ext cx="431388" cy="204490"/>
            </a:xfrm>
            <a:custGeom>
              <a:avLst/>
              <a:gdLst/>
              <a:ahLst/>
              <a:cxnLst>
                <a:cxn ang="0">
                  <a:pos x="89" y="19"/>
                </a:cxn>
                <a:cxn ang="0">
                  <a:pos x="89" y="12"/>
                </a:cxn>
                <a:cxn ang="0">
                  <a:pos x="76" y="5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6" y="1"/>
                </a:cxn>
                <a:cxn ang="0">
                  <a:pos x="27" y="10"/>
                </a:cxn>
                <a:cxn ang="0">
                  <a:pos x="6" y="26"/>
                </a:cxn>
                <a:cxn ang="0">
                  <a:pos x="7" y="29"/>
                </a:cxn>
                <a:cxn ang="0">
                  <a:pos x="5" y="32"/>
                </a:cxn>
                <a:cxn ang="0">
                  <a:pos x="1" y="37"/>
                </a:cxn>
                <a:cxn ang="0">
                  <a:pos x="0" y="38"/>
                </a:cxn>
                <a:cxn ang="0">
                  <a:pos x="2" y="39"/>
                </a:cxn>
                <a:cxn ang="0">
                  <a:pos x="9" y="37"/>
                </a:cxn>
                <a:cxn ang="0">
                  <a:pos x="23" y="32"/>
                </a:cxn>
                <a:cxn ang="0">
                  <a:pos x="40" y="19"/>
                </a:cxn>
                <a:cxn ang="0">
                  <a:pos x="89" y="19"/>
                </a:cxn>
              </a:cxnLst>
              <a:rect l="0" t="0" r="r" b="b"/>
              <a:pathLst>
                <a:path w="89" h="39">
                  <a:moveTo>
                    <a:pt x="89" y="19"/>
                  </a:moveTo>
                  <a:lnTo>
                    <a:pt x="89" y="12"/>
                  </a:lnTo>
                  <a:lnTo>
                    <a:pt x="76" y="5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6" y="1"/>
                  </a:lnTo>
                  <a:lnTo>
                    <a:pt x="27" y="10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9" y="37"/>
                  </a:lnTo>
                  <a:lnTo>
                    <a:pt x="23" y="32"/>
                  </a:lnTo>
                  <a:lnTo>
                    <a:pt x="40" y="19"/>
                  </a:lnTo>
                  <a:lnTo>
                    <a:pt x="89" y="19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3" name="Freeform 348"/>
            <p:cNvSpPr>
              <a:spLocks/>
            </p:cNvSpPr>
            <p:nvPr/>
          </p:nvSpPr>
          <p:spPr bwMode="auto">
            <a:xfrm>
              <a:off x="6245127" y="2996108"/>
              <a:ext cx="416252" cy="323095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16" y="14"/>
                </a:cxn>
                <a:cxn ang="0">
                  <a:pos x="31" y="4"/>
                </a:cxn>
                <a:cxn ang="0">
                  <a:pos x="49" y="0"/>
                </a:cxn>
                <a:cxn ang="0">
                  <a:pos x="54" y="1"/>
                </a:cxn>
                <a:cxn ang="0">
                  <a:pos x="56" y="3"/>
                </a:cxn>
                <a:cxn ang="0">
                  <a:pos x="58" y="8"/>
                </a:cxn>
                <a:cxn ang="0">
                  <a:pos x="66" y="15"/>
                </a:cxn>
                <a:cxn ang="0">
                  <a:pos x="58" y="28"/>
                </a:cxn>
                <a:cxn ang="0">
                  <a:pos x="65" y="29"/>
                </a:cxn>
                <a:cxn ang="0">
                  <a:pos x="68" y="31"/>
                </a:cxn>
                <a:cxn ang="0">
                  <a:pos x="68" y="35"/>
                </a:cxn>
                <a:cxn ang="0">
                  <a:pos x="83" y="41"/>
                </a:cxn>
                <a:cxn ang="0">
                  <a:pos x="85" y="46"/>
                </a:cxn>
                <a:cxn ang="0">
                  <a:pos x="83" y="52"/>
                </a:cxn>
                <a:cxn ang="0">
                  <a:pos x="75" y="61"/>
                </a:cxn>
                <a:cxn ang="0">
                  <a:pos x="68" y="60"/>
                </a:cxn>
                <a:cxn ang="0">
                  <a:pos x="65" y="59"/>
                </a:cxn>
                <a:cxn ang="0">
                  <a:pos x="64" y="56"/>
                </a:cxn>
                <a:cxn ang="0">
                  <a:pos x="66" y="48"/>
                </a:cxn>
                <a:cxn ang="0">
                  <a:pos x="49" y="47"/>
                </a:cxn>
                <a:cxn ang="0">
                  <a:pos x="41" y="45"/>
                </a:cxn>
                <a:cxn ang="0">
                  <a:pos x="33" y="41"/>
                </a:cxn>
                <a:cxn ang="0">
                  <a:pos x="31" y="38"/>
                </a:cxn>
                <a:cxn ang="0">
                  <a:pos x="31" y="35"/>
                </a:cxn>
                <a:cxn ang="0">
                  <a:pos x="33" y="32"/>
                </a:cxn>
                <a:cxn ang="0">
                  <a:pos x="41" y="25"/>
                </a:cxn>
                <a:cxn ang="0">
                  <a:pos x="42" y="22"/>
                </a:cxn>
                <a:cxn ang="0">
                  <a:pos x="40" y="20"/>
                </a:cxn>
                <a:cxn ang="0">
                  <a:pos x="35" y="19"/>
                </a:cxn>
                <a:cxn ang="0">
                  <a:pos x="27" y="20"/>
                </a:cxn>
                <a:cxn ang="0">
                  <a:pos x="16" y="24"/>
                </a:cxn>
                <a:cxn ang="0">
                  <a:pos x="5" y="27"/>
                </a:cxn>
                <a:cxn ang="0">
                  <a:pos x="0" y="28"/>
                </a:cxn>
              </a:cxnLst>
              <a:rect l="0" t="0" r="r" b="b"/>
              <a:pathLst>
                <a:path w="85" h="61">
                  <a:moveTo>
                    <a:pt x="0" y="21"/>
                  </a:moveTo>
                  <a:lnTo>
                    <a:pt x="5" y="20"/>
                  </a:lnTo>
                  <a:lnTo>
                    <a:pt x="9" y="18"/>
                  </a:lnTo>
                  <a:lnTo>
                    <a:pt x="16" y="14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58" y="15"/>
                  </a:lnTo>
                  <a:lnTo>
                    <a:pt x="58" y="28"/>
                  </a:lnTo>
                  <a:lnTo>
                    <a:pt x="62" y="28"/>
                  </a:lnTo>
                  <a:lnTo>
                    <a:pt x="65" y="29"/>
                  </a:lnTo>
                  <a:lnTo>
                    <a:pt x="67" y="30"/>
                  </a:lnTo>
                  <a:lnTo>
                    <a:pt x="68" y="31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6" y="41"/>
                  </a:lnTo>
                  <a:lnTo>
                    <a:pt x="83" y="41"/>
                  </a:lnTo>
                  <a:lnTo>
                    <a:pt x="85" y="43"/>
                  </a:lnTo>
                  <a:lnTo>
                    <a:pt x="85" y="46"/>
                  </a:lnTo>
                  <a:lnTo>
                    <a:pt x="85" y="49"/>
                  </a:lnTo>
                  <a:lnTo>
                    <a:pt x="83" y="52"/>
                  </a:lnTo>
                  <a:lnTo>
                    <a:pt x="79" y="57"/>
                  </a:lnTo>
                  <a:lnTo>
                    <a:pt x="75" y="61"/>
                  </a:lnTo>
                  <a:lnTo>
                    <a:pt x="71" y="61"/>
                  </a:lnTo>
                  <a:lnTo>
                    <a:pt x="68" y="60"/>
                  </a:lnTo>
                  <a:lnTo>
                    <a:pt x="66" y="59"/>
                  </a:lnTo>
                  <a:lnTo>
                    <a:pt x="65" y="59"/>
                  </a:lnTo>
                  <a:lnTo>
                    <a:pt x="65" y="58"/>
                  </a:lnTo>
                  <a:lnTo>
                    <a:pt x="64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58" y="48"/>
                  </a:lnTo>
                  <a:lnTo>
                    <a:pt x="49" y="47"/>
                  </a:lnTo>
                  <a:lnTo>
                    <a:pt x="45" y="46"/>
                  </a:lnTo>
                  <a:lnTo>
                    <a:pt x="41" y="45"/>
                  </a:lnTo>
                  <a:lnTo>
                    <a:pt x="37" y="43"/>
                  </a:lnTo>
                  <a:lnTo>
                    <a:pt x="33" y="41"/>
                  </a:lnTo>
                  <a:lnTo>
                    <a:pt x="32" y="40"/>
                  </a:lnTo>
                  <a:lnTo>
                    <a:pt x="31" y="38"/>
                  </a:lnTo>
                  <a:lnTo>
                    <a:pt x="31" y="37"/>
                  </a:lnTo>
                  <a:lnTo>
                    <a:pt x="31" y="35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6" y="30"/>
                  </a:lnTo>
                  <a:lnTo>
                    <a:pt x="41" y="25"/>
                  </a:lnTo>
                  <a:lnTo>
                    <a:pt x="42" y="23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0" y="20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27" y="20"/>
                  </a:lnTo>
                  <a:lnTo>
                    <a:pt x="22" y="22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5" y="27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4" name="Freeform 349"/>
            <p:cNvSpPr>
              <a:spLocks/>
            </p:cNvSpPr>
            <p:nvPr/>
          </p:nvSpPr>
          <p:spPr bwMode="auto">
            <a:xfrm>
              <a:off x="6245127" y="2996108"/>
              <a:ext cx="416252" cy="32309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6" y="14"/>
                </a:cxn>
                <a:cxn ang="0">
                  <a:pos x="30" y="3"/>
                </a:cxn>
                <a:cxn ang="0">
                  <a:pos x="44" y="1"/>
                </a:cxn>
                <a:cxn ang="0">
                  <a:pos x="52" y="0"/>
                </a:cxn>
                <a:cxn ang="0">
                  <a:pos x="55" y="1"/>
                </a:cxn>
                <a:cxn ang="0">
                  <a:pos x="57" y="4"/>
                </a:cxn>
                <a:cxn ang="0">
                  <a:pos x="58" y="14"/>
                </a:cxn>
                <a:cxn ang="0">
                  <a:pos x="66" y="14"/>
                </a:cxn>
                <a:cxn ang="0">
                  <a:pos x="58" y="14"/>
                </a:cxn>
                <a:cxn ang="0">
                  <a:pos x="58" y="28"/>
                </a:cxn>
                <a:cxn ang="0">
                  <a:pos x="65" y="28"/>
                </a:cxn>
                <a:cxn ang="0">
                  <a:pos x="68" y="31"/>
                </a:cxn>
                <a:cxn ang="0">
                  <a:pos x="68" y="35"/>
                </a:cxn>
                <a:cxn ang="0">
                  <a:pos x="66" y="41"/>
                </a:cxn>
                <a:cxn ang="0">
                  <a:pos x="83" y="41"/>
                </a:cxn>
                <a:cxn ang="0">
                  <a:pos x="85" y="43"/>
                </a:cxn>
                <a:cxn ang="0">
                  <a:pos x="85" y="46"/>
                </a:cxn>
                <a:cxn ang="0">
                  <a:pos x="83" y="52"/>
                </a:cxn>
                <a:cxn ang="0">
                  <a:pos x="79" y="57"/>
                </a:cxn>
                <a:cxn ang="0">
                  <a:pos x="75" y="61"/>
                </a:cxn>
                <a:cxn ang="0">
                  <a:pos x="68" y="60"/>
                </a:cxn>
                <a:cxn ang="0">
                  <a:pos x="65" y="58"/>
                </a:cxn>
                <a:cxn ang="0">
                  <a:pos x="65" y="54"/>
                </a:cxn>
                <a:cxn ang="0">
                  <a:pos x="66" y="48"/>
                </a:cxn>
                <a:cxn ang="0">
                  <a:pos x="49" y="47"/>
                </a:cxn>
                <a:cxn ang="0">
                  <a:pos x="40" y="45"/>
                </a:cxn>
                <a:cxn ang="0">
                  <a:pos x="33" y="41"/>
                </a:cxn>
                <a:cxn ang="0">
                  <a:pos x="31" y="38"/>
                </a:cxn>
                <a:cxn ang="0">
                  <a:pos x="31" y="35"/>
                </a:cxn>
                <a:cxn ang="0">
                  <a:pos x="36" y="30"/>
                </a:cxn>
                <a:cxn ang="0">
                  <a:pos x="41" y="25"/>
                </a:cxn>
                <a:cxn ang="0">
                  <a:pos x="42" y="23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3" y="19"/>
                </a:cxn>
                <a:cxn ang="0">
                  <a:pos x="22" y="21"/>
                </a:cxn>
                <a:cxn ang="0">
                  <a:pos x="10" y="26"/>
                </a:cxn>
                <a:cxn ang="0">
                  <a:pos x="0" y="28"/>
                </a:cxn>
                <a:cxn ang="0">
                  <a:pos x="0" y="21"/>
                </a:cxn>
              </a:cxnLst>
              <a:rect l="0" t="0" r="r" b="b"/>
              <a:pathLst>
                <a:path w="85" h="61">
                  <a:moveTo>
                    <a:pt x="0" y="21"/>
                  </a:moveTo>
                  <a:lnTo>
                    <a:pt x="16" y="14"/>
                  </a:lnTo>
                  <a:lnTo>
                    <a:pt x="30" y="3"/>
                  </a:lnTo>
                  <a:lnTo>
                    <a:pt x="44" y="1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7" y="4"/>
                  </a:lnTo>
                  <a:lnTo>
                    <a:pt x="58" y="14"/>
                  </a:lnTo>
                  <a:lnTo>
                    <a:pt x="66" y="14"/>
                  </a:lnTo>
                  <a:lnTo>
                    <a:pt x="58" y="14"/>
                  </a:lnTo>
                  <a:lnTo>
                    <a:pt x="58" y="28"/>
                  </a:lnTo>
                  <a:lnTo>
                    <a:pt x="65" y="28"/>
                  </a:lnTo>
                  <a:lnTo>
                    <a:pt x="68" y="31"/>
                  </a:lnTo>
                  <a:lnTo>
                    <a:pt x="68" y="35"/>
                  </a:lnTo>
                  <a:lnTo>
                    <a:pt x="66" y="41"/>
                  </a:lnTo>
                  <a:lnTo>
                    <a:pt x="83" y="41"/>
                  </a:lnTo>
                  <a:lnTo>
                    <a:pt x="85" y="43"/>
                  </a:lnTo>
                  <a:lnTo>
                    <a:pt x="85" y="46"/>
                  </a:lnTo>
                  <a:lnTo>
                    <a:pt x="83" y="52"/>
                  </a:lnTo>
                  <a:lnTo>
                    <a:pt x="79" y="57"/>
                  </a:lnTo>
                  <a:lnTo>
                    <a:pt x="75" y="61"/>
                  </a:lnTo>
                  <a:lnTo>
                    <a:pt x="68" y="60"/>
                  </a:lnTo>
                  <a:lnTo>
                    <a:pt x="65" y="58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49" y="47"/>
                  </a:lnTo>
                  <a:lnTo>
                    <a:pt x="40" y="45"/>
                  </a:lnTo>
                  <a:lnTo>
                    <a:pt x="33" y="41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41" y="25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3" y="19"/>
                  </a:lnTo>
                  <a:lnTo>
                    <a:pt x="22" y="21"/>
                  </a:lnTo>
                  <a:lnTo>
                    <a:pt x="10" y="26"/>
                  </a:lnTo>
                  <a:lnTo>
                    <a:pt x="0" y="28"/>
                  </a:lnTo>
                  <a:lnTo>
                    <a:pt x="0" y="21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5" name="Rectangle 350"/>
            <p:cNvSpPr>
              <a:spLocks noChangeArrowheads="1"/>
            </p:cNvSpPr>
            <p:nvPr/>
          </p:nvSpPr>
          <p:spPr bwMode="auto">
            <a:xfrm>
              <a:off x="6207286" y="2374458"/>
              <a:ext cx="37841" cy="1120605"/>
            </a:xfrm>
            <a:prstGeom prst="rect">
              <a:avLst/>
            </a:prstGeom>
            <a:solidFill>
              <a:srgbClr val="0067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6" name="Rectangle 351"/>
            <p:cNvSpPr>
              <a:spLocks noChangeArrowheads="1"/>
            </p:cNvSpPr>
            <p:nvPr/>
          </p:nvSpPr>
          <p:spPr bwMode="auto">
            <a:xfrm>
              <a:off x="6207286" y="2374458"/>
              <a:ext cx="37841" cy="1120605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7" name="Freeform 352"/>
            <p:cNvSpPr>
              <a:spLocks/>
            </p:cNvSpPr>
            <p:nvPr/>
          </p:nvSpPr>
          <p:spPr bwMode="auto">
            <a:xfrm>
              <a:off x="6169445" y="2194507"/>
              <a:ext cx="117309" cy="13905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13"/>
                </a:cxn>
                <a:cxn ang="0">
                  <a:pos x="24" y="13"/>
                </a:cxn>
                <a:cxn ang="0">
                  <a:pos x="24" y="26"/>
                </a:cxn>
                <a:cxn ang="0">
                  <a:pos x="0" y="26"/>
                </a:cxn>
                <a:cxn ang="0">
                  <a:pos x="0" y="13"/>
                </a:cxn>
                <a:cxn ang="0">
                  <a:pos x="8" y="13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16" y="0"/>
                </a:cxn>
              </a:cxnLst>
              <a:rect l="0" t="0" r="r" b="b"/>
              <a:pathLst>
                <a:path w="24" h="26">
                  <a:moveTo>
                    <a:pt x="16" y="0"/>
                  </a:moveTo>
                  <a:lnTo>
                    <a:pt x="16" y="13"/>
                  </a:lnTo>
                  <a:lnTo>
                    <a:pt x="24" y="13"/>
                  </a:lnTo>
                  <a:lnTo>
                    <a:pt x="24" y="2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8" y="6"/>
                  </a:lnTo>
                  <a:lnTo>
                    <a:pt x="16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8" name="Freeform 353"/>
            <p:cNvSpPr>
              <a:spLocks/>
            </p:cNvSpPr>
            <p:nvPr/>
          </p:nvSpPr>
          <p:spPr bwMode="auto">
            <a:xfrm>
              <a:off x="6169445" y="2194507"/>
              <a:ext cx="117309" cy="13905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13"/>
                </a:cxn>
                <a:cxn ang="0">
                  <a:pos x="24" y="13"/>
                </a:cxn>
                <a:cxn ang="0">
                  <a:pos x="24" y="26"/>
                </a:cxn>
                <a:cxn ang="0">
                  <a:pos x="0" y="26"/>
                </a:cxn>
                <a:cxn ang="0">
                  <a:pos x="0" y="13"/>
                </a:cxn>
                <a:cxn ang="0">
                  <a:pos x="8" y="13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16" y="0"/>
                </a:cxn>
              </a:cxnLst>
              <a:rect l="0" t="0" r="r" b="b"/>
              <a:pathLst>
                <a:path w="24" h="26">
                  <a:moveTo>
                    <a:pt x="16" y="0"/>
                  </a:moveTo>
                  <a:lnTo>
                    <a:pt x="16" y="13"/>
                  </a:lnTo>
                  <a:lnTo>
                    <a:pt x="24" y="13"/>
                  </a:lnTo>
                  <a:lnTo>
                    <a:pt x="24" y="2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8" y="6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9" name="Rectangle 354"/>
            <p:cNvSpPr>
              <a:spLocks noChangeArrowheads="1"/>
            </p:cNvSpPr>
            <p:nvPr/>
          </p:nvSpPr>
          <p:spPr bwMode="auto">
            <a:xfrm>
              <a:off x="5965104" y="3356010"/>
              <a:ext cx="45409" cy="32718"/>
            </a:xfrm>
            <a:prstGeom prst="rect">
              <a:avLst/>
            </a:prstGeom>
            <a:solidFill>
              <a:srgbClr val="004D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0" name="Freeform 355"/>
            <p:cNvSpPr>
              <a:spLocks/>
            </p:cNvSpPr>
            <p:nvPr/>
          </p:nvSpPr>
          <p:spPr bwMode="auto">
            <a:xfrm>
              <a:off x="5806171" y="3356010"/>
              <a:ext cx="37841" cy="327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1" name="Freeform 357"/>
            <p:cNvSpPr>
              <a:spLocks/>
            </p:cNvSpPr>
            <p:nvPr/>
          </p:nvSpPr>
          <p:spPr bwMode="auto">
            <a:xfrm>
              <a:off x="6048354" y="3356010"/>
              <a:ext cx="37841" cy="695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lnTo>
                    <a:pt x="8" y="13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2" name="Freeform 358"/>
            <p:cNvSpPr>
              <a:spLocks/>
            </p:cNvSpPr>
            <p:nvPr/>
          </p:nvSpPr>
          <p:spPr bwMode="auto">
            <a:xfrm>
              <a:off x="5927262" y="3319203"/>
              <a:ext cx="121091" cy="13496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8" y="26"/>
                </a:cxn>
                <a:cxn ang="0">
                  <a:pos x="0" y="20"/>
                </a:cxn>
                <a:cxn ang="0">
                  <a:pos x="17" y="0"/>
                </a:cxn>
                <a:cxn ang="0">
                  <a:pos x="25" y="7"/>
                </a:cxn>
              </a:cxnLst>
              <a:rect l="0" t="0" r="r" b="b"/>
              <a:pathLst>
                <a:path w="25" h="26">
                  <a:moveTo>
                    <a:pt x="25" y="7"/>
                  </a:moveTo>
                  <a:lnTo>
                    <a:pt x="8" y="26"/>
                  </a:lnTo>
                  <a:lnTo>
                    <a:pt x="0" y="20"/>
                  </a:lnTo>
                  <a:lnTo>
                    <a:pt x="17" y="0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3" name="Freeform 359"/>
            <p:cNvSpPr>
              <a:spLocks/>
            </p:cNvSpPr>
            <p:nvPr/>
          </p:nvSpPr>
          <p:spPr bwMode="auto">
            <a:xfrm>
              <a:off x="5806171" y="3356010"/>
              <a:ext cx="37841" cy="327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" name="Freeform 360"/>
            <p:cNvSpPr>
              <a:spLocks/>
            </p:cNvSpPr>
            <p:nvPr/>
          </p:nvSpPr>
          <p:spPr bwMode="auto">
            <a:xfrm>
              <a:off x="5889421" y="3319203"/>
              <a:ext cx="75682" cy="6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13"/>
                </a:cxn>
                <a:cxn ang="0">
                  <a:pos x="8" y="13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16" h="13">
                  <a:moveTo>
                    <a:pt x="8" y="0"/>
                  </a:moveTo>
                  <a:lnTo>
                    <a:pt x="16" y="13"/>
                  </a:lnTo>
                  <a:lnTo>
                    <a:pt x="8" y="13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" name="Rectangle 361"/>
            <p:cNvSpPr>
              <a:spLocks noChangeArrowheads="1"/>
            </p:cNvSpPr>
            <p:nvPr/>
          </p:nvSpPr>
          <p:spPr bwMode="auto">
            <a:xfrm>
              <a:off x="5844012" y="3319203"/>
              <a:ext cx="45409" cy="69525"/>
            </a:xfrm>
            <a:prstGeom prst="rect">
              <a:avLst/>
            </a:prstGeom>
            <a:solidFill>
              <a:srgbClr val="004D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" name="Freeform 362"/>
            <p:cNvSpPr>
              <a:spLocks/>
            </p:cNvSpPr>
            <p:nvPr/>
          </p:nvSpPr>
          <p:spPr bwMode="auto">
            <a:xfrm>
              <a:off x="5927262" y="3319203"/>
              <a:ext cx="37841" cy="6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8" y="7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lnTo>
                    <a:pt x="8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7" name="Oval 364"/>
            <p:cNvSpPr>
              <a:spLocks noChangeArrowheads="1"/>
            </p:cNvSpPr>
            <p:nvPr/>
          </p:nvSpPr>
          <p:spPr bwMode="auto">
            <a:xfrm>
              <a:off x="7387928" y="3789529"/>
              <a:ext cx="18922" cy="20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8" name="Oval 365"/>
            <p:cNvSpPr>
              <a:spLocks noChangeArrowheads="1"/>
            </p:cNvSpPr>
            <p:nvPr/>
          </p:nvSpPr>
          <p:spPr bwMode="auto">
            <a:xfrm>
              <a:off x="6846802" y="3617757"/>
              <a:ext cx="22705" cy="20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9" name="Rectangle 366"/>
            <p:cNvSpPr>
              <a:spLocks noChangeArrowheads="1"/>
            </p:cNvSpPr>
            <p:nvPr/>
          </p:nvSpPr>
          <p:spPr bwMode="auto">
            <a:xfrm>
              <a:off x="5772115" y="2583039"/>
              <a:ext cx="41624" cy="875217"/>
            </a:xfrm>
            <a:prstGeom prst="rect">
              <a:avLst/>
            </a:prstGeom>
            <a:solidFill>
              <a:srgbClr val="004D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0" name="Rectangle 367"/>
            <p:cNvSpPr>
              <a:spLocks noChangeArrowheads="1"/>
            </p:cNvSpPr>
            <p:nvPr/>
          </p:nvSpPr>
          <p:spPr bwMode="auto">
            <a:xfrm>
              <a:off x="5772115" y="2583039"/>
              <a:ext cx="41624" cy="87521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1" name="Freeform 368"/>
            <p:cNvSpPr>
              <a:spLocks/>
            </p:cNvSpPr>
            <p:nvPr/>
          </p:nvSpPr>
          <p:spPr bwMode="auto">
            <a:xfrm>
              <a:off x="5775898" y="2546230"/>
              <a:ext cx="321650" cy="212670"/>
            </a:xfrm>
            <a:custGeom>
              <a:avLst/>
              <a:gdLst/>
              <a:ahLst/>
              <a:cxnLst>
                <a:cxn ang="0">
                  <a:pos x="66" y="40"/>
                </a:cxn>
                <a:cxn ang="0">
                  <a:pos x="65" y="36"/>
                </a:cxn>
                <a:cxn ang="0">
                  <a:pos x="64" y="30"/>
                </a:cxn>
                <a:cxn ang="0">
                  <a:pos x="60" y="17"/>
                </a:cxn>
                <a:cxn ang="0">
                  <a:pos x="58" y="11"/>
                </a:cxn>
                <a:cxn ang="0">
                  <a:pos x="56" y="5"/>
                </a:cxn>
                <a:cxn ang="0">
                  <a:pos x="54" y="2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2" y="1"/>
                </a:cxn>
                <a:cxn ang="0">
                  <a:pos x="38" y="2"/>
                </a:cxn>
                <a:cxn ang="0">
                  <a:pos x="36" y="4"/>
                </a:cxn>
                <a:cxn ang="0">
                  <a:pos x="31" y="8"/>
                </a:cxn>
                <a:cxn ang="0">
                  <a:pos x="24" y="13"/>
                </a:cxn>
                <a:cxn ang="0">
                  <a:pos x="21" y="15"/>
                </a:cxn>
                <a:cxn ang="0">
                  <a:pos x="19" y="16"/>
                </a:cxn>
                <a:cxn ang="0">
                  <a:pos x="19" y="15"/>
                </a:cxn>
                <a:cxn ang="0">
                  <a:pos x="18" y="17"/>
                </a:cxn>
                <a:cxn ang="0">
                  <a:pos x="17" y="19"/>
                </a:cxn>
                <a:cxn ang="0">
                  <a:pos x="14" y="22"/>
                </a:cxn>
                <a:cxn ang="0">
                  <a:pos x="11" y="25"/>
                </a:cxn>
                <a:cxn ang="0">
                  <a:pos x="8" y="27"/>
                </a:cxn>
                <a:cxn ang="0">
                  <a:pos x="8" y="33"/>
                </a:cxn>
                <a:cxn ang="0">
                  <a:pos x="0" y="33"/>
                </a:cxn>
                <a:cxn ang="0">
                  <a:pos x="8" y="40"/>
                </a:cxn>
                <a:cxn ang="0">
                  <a:pos x="8" y="33"/>
                </a:cxn>
                <a:cxn ang="0">
                  <a:pos x="24" y="33"/>
                </a:cxn>
                <a:cxn ang="0">
                  <a:pos x="24" y="20"/>
                </a:cxn>
                <a:cxn ang="0">
                  <a:pos x="27" y="19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7" y="16"/>
                </a:cxn>
                <a:cxn ang="0">
                  <a:pos x="40" y="17"/>
                </a:cxn>
                <a:cxn ang="0">
                  <a:pos x="44" y="17"/>
                </a:cxn>
                <a:cxn ang="0">
                  <a:pos x="47" y="19"/>
                </a:cxn>
                <a:cxn ang="0">
                  <a:pos x="49" y="20"/>
                </a:cxn>
                <a:cxn ang="0">
                  <a:pos x="49" y="27"/>
                </a:cxn>
                <a:cxn ang="0">
                  <a:pos x="57" y="27"/>
                </a:cxn>
                <a:cxn ang="0">
                  <a:pos x="56" y="33"/>
                </a:cxn>
                <a:cxn ang="0">
                  <a:pos x="56" y="35"/>
                </a:cxn>
                <a:cxn ang="0">
                  <a:pos x="56" y="37"/>
                </a:cxn>
                <a:cxn ang="0">
                  <a:pos x="57" y="38"/>
                </a:cxn>
                <a:cxn ang="0">
                  <a:pos x="59" y="39"/>
                </a:cxn>
                <a:cxn ang="0">
                  <a:pos x="62" y="40"/>
                </a:cxn>
                <a:cxn ang="0">
                  <a:pos x="66" y="40"/>
                </a:cxn>
              </a:cxnLst>
              <a:rect l="0" t="0" r="r" b="b"/>
              <a:pathLst>
                <a:path w="66" h="40">
                  <a:moveTo>
                    <a:pt x="66" y="40"/>
                  </a:moveTo>
                  <a:lnTo>
                    <a:pt x="65" y="36"/>
                  </a:lnTo>
                  <a:lnTo>
                    <a:pt x="64" y="30"/>
                  </a:lnTo>
                  <a:lnTo>
                    <a:pt x="60" y="17"/>
                  </a:lnTo>
                  <a:lnTo>
                    <a:pt x="58" y="11"/>
                  </a:lnTo>
                  <a:lnTo>
                    <a:pt x="56" y="5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1" y="8"/>
                  </a:lnTo>
                  <a:lnTo>
                    <a:pt x="24" y="13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0" y="33"/>
                  </a:lnTo>
                  <a:lnTo>
                    <a:pt x="8" y="40"/>
                  </a:lnTo>
                  <a:lnTo>
                    <a:pt x="8" y="33"/>
                  </a:lnTo>
                  <a:lnTo>
                    <a:pt x="24" y="33"/>
                  </a:lnTo>
                  <a:lnTo>
                    <a:pt x="24" y="20"/>
                  </a:lnTo>
                  <a:lnTo>
                    <a:pt x="27" y="19"/>
                  </a:lnTo>
                  <a:lnTo>
                    <a:pt x="30" y="17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40" y="17"/>
                  </a:lnTo>
                  <a:lnTo>
                    <a:pt x="44" y="17"/>
                  </a:lnTo>
                  <a:lnTo>
                    <a:pt x="47" y="19"/>
                  </a:lnTo>
                  <a:lnTo>
                    <a:pt x="49" y="20"/>
                  </a:lnTo>
                  <a:lnTo>
                    <a:pt x="49" y="27"/>
                  </a:lnTo>
                  <a:lnTo>
                    <a:pt x="57" y="27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7" y="38"/>
                  </a:lnTo>
                  <a:lnTo>
                    <a:pt x="59" y="39"/>
                  </a:lnTo>
                  <a:lnTo>
                    <a:pt x="62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2" name="Freeform 369"/>
            <p:cNvSpPr>
              <a:spLocks/>
            </p:cNvSpPr>
            <p:nvPr/>
          </p:nvSpPr>
          <p:spPr bwMode="auto">
            <a:xfrm>
              <a:off x="5772115" y="2546230"/>
              <a:ext cx="325433" cy="212670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1" y="17"/>
                </a:cxn>
                <a:cxn ang="0">
                  <a:pos x="57" y="5"/>
                </a:cxn>
                <a:cxn ang="0">
                  <a:pos x="53" y="0"/>
                </a:cxn>
                <a:cxn ang="0">
                  <a:pos x="43" y="1"/>
                </a:cxn>
                <a:cxn ang="0">
                  <a:pos x="36" y="4"/>
                </a:cxn>
                <a:cxn ang="0">
                  <a:pos x="25" y="13"/>
                </a:cxn>
                <a:cxn ang="0">
                  <a:pos x="20" y="15"/>
                </a:cxn>
                <a:cxn ang="0">
                  <a:pos x="15" y="22"/>
                </a:cxn>
                <a:cxn ang="0">
                  <a:pos x="9" y="27"/>
                </a:cxn>
                <a:cxn ang="0">
                  <a:pos x="9" y="33"/>
                </a:cxn>
                <a:cxn ang="0">
                  <a:pos x="0" y="33"/>
                </a:cxn>
                <a:cxn ang="0">
                  <a:pos x="9" y="40"/>
                </a:cxn>
                <a:cxn ang="0">
                  <a:pos x="9" y="33"/>
                </a:cxn>
                <a:cxn ang="0">
                  <a:pos x="25" y="33"/>
                </a:cxn>
                <a:cxn ang="0">
                  <a:pos x="25" y="20"/>
                </a:cxn>
                <a:cxn ang="0">
                  <a:pos x="31" y="17"/>
                </a:cxn>
                <a:cxn ang="0">
                  <a:pos x="38" y="16"/>
                </a:cxn>
                <a:cxn ang="0">
                  <a:pos x="44" y="17"/>
                </a:cxn>
                <a:cxn ang="0">
                  <a:pos x="50" y="20"/>
                </a:cxn>
                <a:cxn ang="0">
                  <a:pos x="50" y="27"/>
                </a:cxn>
                <a:cxn ang="0">
                  <a:pos x="58" y="27"/>
                </a:cxn>
                <a:cxn ang="0">
                  <a:pos x="57" y="33"/>
                </a:cxn>
                <a:cxn ang="0">
                  <a:pos x="57" y="37"/>
                </a:cxn>
                <a:cxn ang="0">
                  <a:pos x="60" y="39"/>
                </a:cxn>
                <a:cxn ang="0">
                  <a:pos x="67" y="40"/>
                </a:cxn>
              </a:cxnLst>
              <a:rect l="0" t="0" r="r" b="b"/>
              <a:pathLst>
                <a:path w="67" h="40">
                  <a:moveTo>
                    <a:pt x="67" y="40"/>
                  </a:moveTo>
                  <a:lnTo>
                    <a:pt x="61" y="17"/>
                  </a:lnTo>
                  <a:lnTo>
                    <a:pt x="57" y="5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6" y="4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5" y="22"/>
                  </a:lnTo>
                  <a:lnTo>
                    <a:pt x="9" y="27"/>
                  </a:lnTo>
                  <a:lnTo>
                    <a:pt x="9" y="33"/>
                  </a:lnTo>
                  <a:lnTo>
                    <a:pt x="0" y="33"/>
                  </a:lnTo>
                  <a:lnTo>
                    <a:pt x="9" y="40"/>
                  </a:lnTo>
                  <a:lnTo>
                    <a:pt x="9" y="33"/>
                  </a:lnTo>
                  <a:lnTo>
                    <a:pt x="25" y="33"/>
                  </a:lnTo>
                  <a:lnTo>
                    <a:pt x="25" y="20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44" y="17"/>
                  </a:lnTo>
                  <a:lnTo>
                    <a:pt x="50" y="20"/>
                  </a:lnTo>
                  <a:lnTo>
                    <a:pt x="50" y="27"/>
                  </a:lnTo>
                  <a:lnTo>
                    <a:pt x="58" y="27"/>
                  </a:lnTo>
                  <a:lnTo>
                    <a:pt x="57" y="33"/>
                  </a:lnTo>
                  <a:lnTo>
                    <a:pt x="57" y="37"/>
                  </a:lnTo>
                  <a:lnTo>
                    <a:pt x="60" y="39"/>
                  </a:lnTo>
                  <a:lnTo>
                    <a:pt x="67" y="4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3" name="Freeform 370"/>
            <p:cNvSpPr>
              <a:spLocks/>
            </p:cNvSpPr>
            <p:nvPr/>
          </p:nvSpPr>
          <p:spPr bwMode="auto">
            <a:xfrm>
              <a:off x="5529932" y="2685283"/>
              <a:ext cx="283807" cy="224940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50" y="27"/>
                </a:cxn>
                <a:cxn ang="0">
                  <a:pos x="50" y="23"/>
                </a:cxn>
                <a:cxn ang="0">
                  <a:pos x="50" y="19"/>
                </a:cxn>
                <a:cxn ang="0">
                  <a:pos x="49" y="17"/>
                </a:cxn>
                <a:cxn ang="0">
                  <a:pos x="48" y="15"/>
                </a:cxn>
                <a:cxn ang="0">
                  <a:pos x="47" y="14"/>
                </a:cxn>
                <a:cxn ang="0">
                  <a:pos x="45" y="14"/>
                </a:cxn>
                <a:cxn ang="0">
                  <a:pos x="44" y="14"/>
                </a:cxn>
                <a:cxn ang="0">
                  <a:pos x="40" y="12"/>
                </a:cxn>
                <a:cxn ang="0">
                  <a:pos x="34" y="8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8" y="1"/>
                </a:cxn>
                <a:cxn ang="0">
                  <a:pos x="29" y="0"/>
                </a:cxn>
                <a:cxn ang="0">
                  <a:pos x="29" y="1"/>
                </a:cxn>
                <a:cxn ang="0">
                  <a:pos x="28" y="2"/>
                </a:cxn>
                <a:cxn ang="0">
                  <a:pos x="24" y="6"/>
                </a:cxn>
                <a:cxn ang="0">
                  <a:pos x="21" y="8"/>
                </a:cxn>
                <a:cxn ang="0">
                  <a:pos x="19" y="11"/>
                </a:cxn>
                <a:cxn ang="0">
                  <a:pos x="17" y="14"/>
                </a:cxn>
                <a:cxn ang="0">
                  <a:pos x="17" y="16"/>
                </a:cxn>
                <a:cxn ang="0">
                  <a:pos x="17" y="18"/>
                </a:cxn>
                <a:cxn ang="0">
                  <a:pos x="16" y="20"/>
                </a:cxn>
                <a:cxn ang="0">
                  <a:pos x="15" y="21"/>
                </a:cxn>
                <a:cxn ang="0">
                  <a:pos x="12" y="21"/>
                </a:cxn>
                <a:cxn ang="0">
                  <a:pos x="11" y="21"/>
                </a:cxn>
                <a:cxn ang="0">
                  <a:pos x="10" y="22"/>
                </a:cxn>
                <a:cxn ang="0">
                  <a:pos x="10" y="23"/>
                </a:cxn>
                <a:cxn ang="0">
                  <a:pos x="9" y="26"/>
                </a:cxn>
                <a:cxn ang="0">
                  <a:pos x="8" y="32"/>
                </a:cxn>
                <a:cxn ang="0">
                  <a:pos x="8" y="35"/>
                </a:cxn>
                <a:cxn ang="0">
                  <a:pos x="8" y="38"/>
                </a:cxn>
                <a:cxn ang="0">
                  <a:pos x="7" y="38"/>
                </a:cxn>
                <a:cxn ang="0">
                  <a:pos x="7" y="37"/>
                </a:cxn>
                <a:cxn ang="0">
                  <a:pos x="4" y="33"/>
                </a:cxn>
                <a:cxn ang="0">
                  <a:pos x="3" y="30"/>
                </a:cxn>
                <a:cxn ang="0">
                  <a:pos x="1" y="28"/>
                </a:cxn>
                <a:cxn ang="0">
                  <a:pos x="0" y="28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1" y="36"/>
                </a:cxn>
                <a:cxn ang="0">
                  <a:pos x="2" y="38"/>
                </a:cxn>
                <a:cxn ang="0">
                  <a:pos x="4" y="40"/>
                </a:cxn>
                <a:cxn ang="0">
                  <a:pos x="6" y="41"/>
                </a:cxn>
                <a:cxn ang="0">
                  <a:pos x="8" y="42"/>
                </a:cxn>
                <a:cxn ang="0">
                  <a:pos x="11" y="42"/>
                </a:cxn>
                <a:cxn ang="0">
                  <a:pos x="13" y="42"/>
                </a:cxn>
                <a:cxn ang="0">
                  <a:pos x="15" y="41"/>
                </a:cxn>
                <a:cxn ang="0">
                  <a:pos x="18" y="40"/>
                </a:cxn>
                <a:cxn ang="0">
                  <a:pos x="20" y="38"/>
                </a:cxn>
                <a:cxn ang="0">
                  <a:pos x="22" y="36"/>
                </a:cxn>
                <a:cxn ang="0">
                  <a:pos x="23" y="33"/>
                </a:cxn>
                <a:cxn ang="0">
                  <a:pos x="24" y="30"/>
                </a:cxn>
                <a:cxn ang="0">
                  <a:pos x="25" y="26"/>
                </a:cxn>
                <a:cxn ang="0">
                  <a:pos x="25" y="21"/>
                </a:cxn>
                <a:cxn ang="0">
                  <a:pos x="33" y="21"/>
                </a:cxn>
                <a:cxn ang="0">
                  <a:pos x="33" y="27"/>
                </a:cxn>
                <a:cxn ang="0">
                  <a:pos x="58" y="27"/>
                </a:cxn>
              </a:cxnLst>
              <a:rect l="0" t="0" r="r" b="b"/>
              <a:pathLst>
                <a:path w="58" h="42">
                  <a:moveTo>
                    <a:pt x="58" y="27"/>
                  </a:moveTo>
                  <a:lnTo>
                    <a:pt x="50" y="27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0" y="12"/>
                  </a:lnTo>
                  <a:lnTo>
                    <a:pt x="34" y="8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6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5" y="41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3" y="33"/>
                  </a:lnTo>
                  <a:lnTo>
                    <a:pt x="24" y="30"/>
                  </a:lnTo>
                  <a:lnTo>
                    <a:pt x="25" y="26"/>
                  </a:lnTo>
                  <a:lnTo>
                    <a:pt x="25" y="21"/>
                  </a:lnTo>
                  <a:lnTo>
                    <a:pt x="33" y="21"/>
                  </a:lnTo>
                  <a:lnTo>
                    <a:pt x="33" y="27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4" name="Freeform 371"/>
            <p:cNvSpPr>
              <a:spLocks/>
            </p:cNvSpPr>
            <p:nvPr/>
          </p:nvSpPr>
          <p:spPr bwMode="auto">
            <a:xfrm>
              <a:off x="5529932" y="2685283"/>
              <a:ext cx="283807" cy="224940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49" y="27"/>
                </a:cxn>
                <a:cxn ang="0">
                  <a:pos x="50" y="19"/>
                </a:cxn>
                <a:cxn ang="0">
                  <a:pos x="48" y="15"/>
                </a:cxn>
                <a:cxn ang="0">
                  <a:pos x="44" y="14"/>
                </a:cxn>
                <a:cxn ang="0">
                  <a:pos x="34" y="8"/>
                </a:cxn>
                <a:cxn ang="0">
                  <a:pos x="29" y="3"/>
                </a:cxn>
                <a:cxn ang="0">
                  <a:pos x="29" y="0"/>
                </a:cxn>
                <a:cxn ang="0">
                  <a:pos x="29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11"/>
                </a:cxn>
                <a:cxn ang="0">
                  <a:pos x="16" y="18"/>
                </a:cxn>
                <a:cxn ang="0">
                  <a:pos x="15" y="21"/>
                </a:cxn>
                <a:cxn ang="0">
                  <a:pos x="12" y="21"/>
                </a:cxn>
                <a:cxn ang="0">
                  <a:pos x="9" y="23"/>
                </a:cxn>
                <a:cxn ang="0">
                  <a:pos x="8" y="32"/>
                </a:cxn>
                <a:cxn ang="0">
                  <a:pos x="8" y="35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4" y="32"/>
                </a:cxn>
                <a:cxn ang="0">
                  <a:pos x="1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4" y="40"/>
                </a:cxn>
                <a:cxn ang="0">
                  <a:pos x="8" y="41"/>
                </a:cxn>
                <a:cxn ang="0">
                  <a:pos x="13" y="42"/>
                </a:cxn>
                <a:cxn ang="0">
                  <a:pos x="18" y="40"/>
                </a:cxn>
                <a:cxn ang="0">
                  <a:pos x="21" y="36"/>
                </a:cxn>
                <a:cxn ang="0">
                  <a:pos x="24" y="30"/>
                </a:cxn>
                <a:cxn ang="0">
                  <a:pos x="25" y="21"/>
                </a:cxn>
                <a:cxn ang="0">
                  <a:pos x="33" y="21"/>
                </a:cxn>
                <a:cxn ang="0">
                  <a:pos x="33" y="27"/>
                </a:cxn>
                <a:cxn ang="0">
                  <a:pos x="58" y="27"/>
                </a:cxn>
              </a:cxnLst>
              <a:rect l="0" t="0" r="r" b="b"/>
              <a:pathLst>
                <a:path w="58" h="42">
                  <a:moveTo>
                    <a:pt x="58" y="27"/>
                  </a:moveTo>
                  <a:lnTo>
                    <a:pt x="49" y="27"/>
                  </a:lnTo>
                  <a:lnTo>
                    <a:pt x="50" y="19"/>
                  </a:lnTo>
                  <a:lnTo>
                    <a:pt x="48" y="15"/>
                  </a:lnTo>
                  <a:lnTo>
                    <a:pt x="44" y="14"/>
                  </a:lnTo>
                  <a:lnTo>
                    <a:pt x="34" y="8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3" y="6"/>
                  </a:lnTo>
                  <a:lnTo>
                    <a:pt x="19" y="11"/>
                  </a:lnTo>
                  <a:lnTo>
                    <a:pt x="16" y="18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9" y="23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4" y="32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0"/>
                  </a:lnTo>
                  <a:lnTo>
                    <a:pt x="8" y="41"/>
                  </a:lnTo>
                  <a:lnTo>
                    <a:pt x="13" y="42"/>
                  </a:lnTo>
                  <a:lnTo>
                    <a:pt x="18" y="40"/>
                  </a:lnTo>
                  <a:lnTo>
                    <a:pt x="21" y="36"/>
                  </a:lnTo>
                  <a:lnTo>
                    <a:pt x="24" y="30"/>
                  </a:lnTo>
                  <a:lnTo>
                    <a:pt x="25" y="21"/>
                  </a:lnTo>
                  <a:lnTo>
                    <a:pt x="33" y="21"/>
                  </a:lnTo>
                  <a:lnTo>
                    <a:pt x="33" y="27"/>
                  </a:lnTo>
                  <a:lnTo>
                    <a:pt x="58" y="27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5" name="Freeform 372"/>
            <p:cNvSpPr>
              <a:spLocks/>
            </p:cNvSpPr>
            <p:nvPr/>
          </p:nvSpPr>
          <p:spPr bwMode="auto">
            <a:xfrm>
              <a:off x="5775898" y="2824336"/>
              <a:ext cx="276241" cy="253568"/>
            </a:xfrm>
            <a:custGeom>
              <a:avLst/>
              <a:gdLst/>
              <a:ahLst/>
              <a:cxnLst>
                <a:cxn ang="0">
                  <a:pos x="24" y="15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5" y="25"/>
                </a:cxn>
                <a:cxn ang="0">
                  <a:pos x="26" y="25"/>
                </a:cxn>
                <a:cxn ang="0">
                  <a:pos x="28" y="25"/>
                </a:cxn>
                <a:cxn ang="0">
                  <a:pos x="30" y="26"/>
                </a:cxn>
                <a:cxn ang="0">
                  <a:pos x="33" y="28"/>
                </a:cxn>
                <a:cxn ang="0">
                  <a:pos x="33" y="41"/>
                </a:cxn>
                <a:cxn ang="0">
                  <a:pos x="41" y="48"/>
                </a:cxn>
                <a:cxn ang="0">
                  <a:pos x="57" y="48"/>
                </a:cxn>
                <a:cxn ang="0">
                  <a:pos x="49" y="48"/>
                </a:cxn>
                <a:cxn ang="0">
                  <a:pos x="49" y="34"/>
                </a:cxn>
                <a:cxn ang="0">
                  <a:pos x="46" y="31"/>
                </a:cxn>
                <a:cxn ang="0">
                  <a:pos x="43" y="29"/>
                </a:cxn>
                <a:cxn ang="0">
                  <a:pos x="42" y="26"/>
                </a:cxn>
                <a:cxn ang="0">
                  <a:pos x="41" y="24"/>
                </a:cxn>
                <a:cxn ang="0">
                  <a:pos x="41" y="22"/>
                </a:cxn>
                <a:cxn ang="0">
                  <a:pos x="41" y="20"/>
                </a:cxn>
                <a:cxn ang="0">
                  <a:pos x="43" y="17"/>
                </a:cxn>
                <a:cxn ang="0">
                  <a:pos x="45" y="13"/>
                </a:cxn>
                <a:cxn ang="0">
                  <a:pos x="46" y="12"/>
                </a:cxn>
                <a:cxn ang="0">
                  <a:pos x="46" y="10"/>
                </a:cxn>
                <a:cxn ang="0">
                  <a:pos x="46" y="8"/>
                </a:cxn>
                <a:cxn ang="0">
                  <a:pos x="45" y="6"/>
                </a:cxn>
                <a:cxn ang="0">
                  <a:pos x="43" y="4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6" y="1"/>
                </a:cxn>
                <a:cxn ang="0">
                  <a:pos x="20" y="4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24" y="15"/>
                </a:cxn>
              </a:cxnLst>
              <a:rect l="0" t="0" r="r" b="b"/>
              <a:pathLst>
                <a:path w="57" h="48">
                  <a:moveTo>
                    <a:pt x="24" y="15"/>
                  </a:moveTo>
                  <a:lnTo>
                    <a:pt x="24" y="18"/>
                  </a:lnTo>
                  <a:lnTo>
                    <a:pt x="24" y="20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0" y="26"/>
                  </a:lnTo>
                  <a:lnTo>
                    <a:pt x="33" y="28"/>
                  </a:lnTo>
                  <a:lnTo>
                    <a:pt x="33" y="41"/>
                  </a:lnTo>
                  <a:lnTo>
                    <a:pt x="41" y="48"/>
                  </a:lnTo>
                  <a:lnTo>
                    <a:pt x="57" y="48"/>
                  </a:lnTo>
                  <a:lnTo>
                    <a:pt x="49" y="48"/>
                  </a:lnTo>
                  <a:lnTo>
                    <a:pt x="49" y="34"/>
                  </a:lnTo>
                  <a:lnTo>
                    <a:pt x="46" y="31"/>
                  </a:lnTo>
                  <a:lnTo>
                    <a:pt x="43" y="29"/>
                  </a:lnTo>
                  <a:lnTo>
                    <a:pt x="42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43" y="17"/>
                  </a:lnTo>
                  <a:lnTo>
                    <a:pt x="45" y="13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5" y="6"/>
                  </a:lnTo>
                  <a:lnTo>
                    <a:pt x="43" y="4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4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6" name="Freeform 373"/>
            <p:cNvSpPr>
              <a:spLocks/>
            </p:cNvSpPr>
            <p:nvPr/>
          </p:nvSpPr>
          <p:spPr bwMode="auto">
            <a:xfrm>
              <a:off x="5772115" y="2824336"/>
              <a:ext cx="280024" cy="253568"/>
            </a:xfrm>
            <a:custGeom>
              <a:avLst/>
              <a:gdLst/>
              <a:ahLst/>
              <a:cxnLst>
                <a:cxn ang="0">
                  <a:pos x="25" y="14"/>
                </a:cxn>
                <a:cxn ang="0">
                  <a:pos x="25" y="18"/>
                </a:cxn>
                <a:cxn ang="0">
                  <a:pos x="25" y="20"/>
                </a:cxn>
                <a:cxn ang="0">
                  <a:pos x="26" y="25"/>
                </a:cxn>
                <a:cxn ang="0">
                  <a:pos x="29" y="25"/>
                </a:cxn>
                <a:cxn ang="0">
                  <a:pos x="34" y="28"/>
                </a:cxn>
                <a:cxn ang="0">
                  <a:pos x="34" y="41"/>
                </a:cxn>
                <a:cxn ang="0">
                  <a:pos x="42" y="48"/>
                </a:cxn>
                <a:cxn ang="0">
                  <a:pos x="58" y="48"/>
                </a:cxn>
                <a:cxn ang="0">
                  <a:pos x="50" y="48"/>
                </a:cxn>
                <a:cxn ang="0">
                  <a:pos x="50" y="34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42" y="20"/>
                </a:cxn>
                <a:cxn ang="0">
                  <a:pos x="44" y="16"/>
                </a:cxn>
                <a:cxn ang="0">
                  <a:pos x="46" y="13"/>
                </a:cxn>
                <a:cxn ang="0">
                  <a:pos x="47" y="10"/>
                </a:cxn>
                <a:cxn ang="0">
                  <a:pos x="46" y="6"/>
                </a:cxn>
                <a:cxn ang="0">
                  <a:pos x="42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1" y="4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25" y="14"/>
                </a:cxn>
              </a:cxnLst>
              <a:rect l="0" t="0" r="r" b="b"/>
              <a:pathLst>
                <a:path w="58" h="48">
                  <a:moveTo>
                    <a:pt x="25" y="14"/>
                  </a:moveTo>
                  <a:lnTo>
                    <a:pt x="25" y="18"/>
                  </a:lnTo>
                  <a:lnTo>
                    <a:pt x="25" y="20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4" y="28"/>
                  </a:lnTo>
                  <a:lnTo>
                    <a:pt x="34" y="41"/>
                  </a:lnTo>
                  <a:lnTo>
                    <a:pt x="42" y="48"/>
                  </a:lnTo>
                  <a:lnTo>
                    <a:pt x="58" y="48"/>
                  </a:lnTo>
                  <a:lnTo>
                    <a:pt x="50" y="48"/>
                  </a:lnTo>
                  <a:lnTo>
                    <a:pt x="50" y="34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42" y="20"/>
                  </a:lnTo>
                  <a:lnTo>
                    <a:pt x="44" y="16"/>
                  </a:lnTo>
                  <a:lnTo>
                    <a:pt x="46" y="13"/>
                  </a:lnTo>
                  <a:lnTo>
                    <a:pt x="47" y="10"/>
                  </a:lnTo>
                  <a:lnTo>
                    <a:pt x="46" y="6"/>
                  </a:lnTo>
                  <a:lnTo>
                    <a:pt x="42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1" y="4"/>
                  </a:lnTo>
                  <a:lnTo>
                    <a:pt x="9" y="10"/>
                  </a:lnTo>
                  <a:lnTo>
                    <a:pt x="0" y="14"/>
                  </a:lnTo>
                  <a:lnTo>
                    <a:pt x="25" y="14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7" name="Freeform 374"/>
            <p:cNvSpPr>
              <a:spLocks/>
            </p:cNvSpPr>
            <p:nvPr/>
          </p:nvSpPr>
          <p:spPr bwMode="auto">
            <a:xfrm>
              <a:off x="5461819" y="2963389"/>
              <a:ext cx="351921" cy="151324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64" y="14"/>
                </a:cxn>
                <a:cxn ang="0">
                  <a:pos x="64" y="10"/>
                </a:cxn>
                <a:cxn ang="0">
                  <a:pos x="55" y="1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7" y="1"/>
                </a:cxn>
                <a:cxn ang="0">
                  <a:pos x="34" y="2"/>
                </a:cxn>
                <a:cxn ang="0">
                  <a:pos x="31" y="3"/>
                </a:cxn>
                <a:cxn ang="0">
                  <a:pos x="28" y="5"/>
                </a:cxn>
                <a:cxn ang="0">
                  <a:pos x="22" y="8"/>
                </a:cxn>
                <a:cxn ang="0">
                  <a:pos x="17" y="12"/>
                </a:cxn>
                <a:cxn ang="0">
                  <a:pos x="6" y="21"/>
                </a:cxn>
                <a:cxn ang="0">
                  <a:pos x="2" y="24"/>
                </a:cxn>
                <a:cxn ang="0">
                  <a:pos x="0" y="27"/>
                </a:cxn>
                <a:cxn ang="0">
                  <a:pos x="1" y="28"/>
                </a:cxn>
                <a:cxn ang="0">
                  <a:pos x="3" y="27"/>
                </a:cxn>
                <a:cxn ang="0">
                  <a:pos x="6" y="26"/>
                </a:cxn>
                <a:cxn ang="0">
                  <a:pos x="14" y="21"/>
                </a:cxn>
                <a:cxn ang="0">
                  <a:pos x="16" y="21"/>
                </a:cxn>
                <a:cxn ang="0">
                  <a:pos x="18" y="20"/>
                </a:cxn>
                <a:cxn ang="0">
                  <a:pos x="23" y="19"/>
                </a:cxn>
                <a:cxn ang="0">
                  <a:pos x="27" y="17"/>
                </a:cxn>
                <a:cxn ang="0">
                  <a:pos x="31" y="14"/>
                </a:cxn>
                <a:cxn ang="0">
                  <a:pos x="72" y="14"/>
                </a:cxn>
              </a:cxnLst>
              <a:rect l="0" t="0" r="r" b="b"/>
              <a:pathLst>
                <a:path w="72" h="28">
                  <a:moveTo>
                    <a:pt x="72" y="14"/>
                  </a:moveTo>
                  <a:lnTo>
                    <a:pt x="64" y="14"/>
                  </a:lnTo>
                  <a:lnTo>
                    <a:pt x="64" y="10"/>
                  </a:lnTo>
                  <a:lnTo>
                    <a:pt x="55" y="1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2" y="8"/>
                  </a:lnTo>
                  <a:lnTo>
                    <a:pt x="17" y="12"/>
                  </a:lnTo>
                  <a:lnTo>
                    <a:pt x="6" y="21"/>
                  </a:lnTo>
                  <a:lnTo>
                    <a:pt x="2" y="24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3" y="27"/>
                  </a:lnTo>
                  <a:lnTo>
                    <a:pt x="6" y="26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8" name="Freeform 375"/>
            <p:cNvSpPr>
              <a:spLocks/>
            </p:cNvSpPr>
            <p:nvPr/>
          </p:nvSpPr>
          <p:spPr bwMode="auto">
            <a:xfrm>
              <a:off x="5458033" y="2963389"/>
              <a:ext cx="355706" cy="143144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4" y="14"/>
                </a:cxn>
                <a:cxn ang="0">
                  <a:pos x="64" y="10"/>
                </a:cxn>
                <a:cxn ang="0">
                  <a:pos x="56" y="1"/>
                </a:cxn>
                <a:cxn ang="0">
                  <a:pos x="41" y="0"/>
                </a:cxn>
                <a:cxn ang="0">
                  <a:pos x="29" y="5"/>
                </a:cxn>
                <a:cxn ang="0">
                  <a:pos x="17" y="12"/>
                </a:cxn>
                <a:cxn ang="0">
                  <a:pos x="7" y="21"/>
                </a:cxn>
                <a:cxn ang="0">
                  <a:pos x="3" y="24"/>
                </a:cxn>
                <a:cxn ang="0">
                  <a:pos x="0" y="27"/>
                </a:cxn>
                <a:cxn ang="0">
                  <a:pos x="2" y="27"/>
                </a:cxn>
                <a:cxn ang="0">
                  <a:pos x="7" y="26"/>
                </a:cxn>
                <a:cxn ang="0">
                  <a:pos x="15" y="21"/>
                </a:cxn>
                <a:cxn ang="0">
                  <a:pos x="19" y="20"/>
                </a:cxn>
                <a:cxn ang="0">
                  <a:pos x="24" y="19"/>
                </a:cxn>
                <a:cxn ang="0">
                  <a:pos x="31" y="14"/>
                </a:cxn>
                <a:cxn ang="0">
                  <a:pos x="73" y="14"/>
                </a:cxn>
              </a:cxnLst>
              <a:rect l="0" t="0" r="r" b="b"/>
              <a:pathLst>
                <a:path w="73" h="27">
                  <a:moveTo>
                    <a:pt x="73" y="14"/>
                  </a:moveTo>
                  <a:lnTo>
                    <a:pt x="64" y="14"/>
                  </a:lnTo>
                  <a:lnTo>
                    <a:pt x="64" y="10"/>
                  </a:lnTo>
                  <a:lnTo>
                    <a:pt x="56" y="1"/>
                  </a:lnTo>
                  <a:lnTo>
                    <a:pt x="41" y="0"/>
                  </a:lnTo>
                  <a:lnTo>
                    <a:pt x="29" y="5"/>
                  </a:lnTo>
                  <a:lnTo>
                    <a:pt x="17" y="12"/>
                  </a:lnTo>
                  <a:lnTo>
                    <a:pt x="7" y="21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7" y="26"/>
                  </a:lnTo>
                  <a:lnTo>
                    <a:pt x="15" y="21"/>
                  </a:lnTo>
                  <a:lnTo>
                    <a:pt x="19" y="20"/>
                  </a:lnTo>
                  <a:lnTo>
                    <a:pt x="24" y="19"/>
                  </a:lnTo>
                  <a:lnTo>
                    <a:pt x="31" y="14"/>
                  </a:lnTo>
                  <a:lnTo>
                    <a:pt x="73" y="14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9" name="Freeform 376"/>
            <p:cNvSpPr>
              <a:spLocks/>
            </p:cNvSpPr>
            <p:nvPr/>
          </p:nvSpPr>
          <p:spPr bwMode="auto">
            <a:xfrm>
              <a:off x="5775898" y="3065636"/>
              <a:ext cx="310297" cy="298554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52" y="26"/>
                </a:cxn>
                <a:cxn ang="0">
                  <a:pos x="54" y="26"/>
                </a:cxn>
                <a:cxn ang="0">
                  <a:pos x="55" y="26"/>
                </a:cxn>
                <a:cxn ang="0">
                  <a:pos x="57" y="26"/>
                </a:cxn>
                <a:cxn ang="0">
                  <a:pos x="58" y="27"/>
                </a:cxn>
                <a:cxn ang="0">
                  <a:pos x="59" y="28"/>
                </a:cxn>
                <a:cxn ang="0">
                  <a:pos x="61" y="30"/>
                </a:cxn>
                <a:cxn ang="0">
                  <a:pos x="62" y="33"/>
                </a:cxn>
                <a:cxn ang="0">
                  <a:pos x="64" y="39"/>
                </a:cxn>
                <a:cxn ang="0">
                  <a:pos x="64" y="43"/>
                </a:cxn>
                <a:cxn ang="0">
                  <a:pos x="64" y="46"/>
                </a:cxn>
                <a:cxn ang="0">
                  <a:pos x="64" y="50"/>
                </a:cxn>
                <a:cxn ang="0">
                  <a:pos x="64" y="51"/>
                </a:cxn>
                <a:cxn ang="0">
                  <a:pos x="63" y="52"/>
                </a:cxn>
                <a:cxn ang="0">
                  <a:pos x="62" y="54"/>
                </a:cxn>
                <a:cxn ang="0">
                  <a:pos x="61" y="55"/>
                </a:cxn>
                <a:cxn ang="0">
                  <a:pos x="59" y="56"/>
                </a:cxn>
                <a:cxn ang="0">
                  <a:pos x="57" y="55"/>
                </a:cxn>
                <a:cxn ang="0">
                  <a:pos x="53" y="50"/>
                </a:cxn>
                <a:cxn ang="0">
                  <a:pos x="49" y="45"/>
                </a:cxn>
                <a:cxn ang="0">
                  <a:pos x="45" y="40"/>
                </a:cxn>
                <a:cxn ang="0">
                  <a:pos x="43" y="37"/>
                </a:cxn>
                <a:cxn ang="0">
                  <a:pos x="41" y="35"/>
                </a:cxn>
                <a:cxn ang="0">
                  <a:pos x="38" y="32"/>
                </a:cxn>
                <a:cxn ang="0">
                  <a:pos x="35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3" y="22"/>
                </a:cxn>
                <a:cxn ang="0">
                  <a:pos x="24" y="21"/>
                </a:cxn>
                <a:cxn ang="0">
                  <a:pos x="15" y="21"/>
                </a:cxn>
                <a:cxn ang="0">
                  <a:pos x="11" y="22"/>
                </a:cxn>
                <a:cxn ang="0">
                  <a:pos x="7" y="23"/>
                </a:cxn>
                <a:cxn ang="0">
                  <a:pos x="3" y="25"/>
                </a:cxn>
                <a:cxn ang="0">
                  <a:pos x="0" y="28"/>
                </a:cxn>
                <a:cxn ang="0">
                  <a:pos x="6" y="22"/>
                </a:cxn>
                <a:cxn ang="0">
                  <a:pos x="15" y="15"/>
                </a:cxn>
                <a:cxn ang="0">
                  <a:pos x="20" y="12"/>
                </a:cxn>
                <a:cxn ang="0">
                  <a:pos x="25" y="10"/>
                </a:cxn>
                <a:cxn ang="0">
                  <a:pos x="27" y="9"/>
                </a:cxn>
                <a:cxn ang="0">
                  <a:pos x="29" y="8"/>
                </a:cxn>
                <a:cxn ang="0">
                  <a:pos x="33" y="8"/>
                </a:cxn>
                <a:cxn ang="0">
                  <a:pos x="36" y="5"/>
                </a:cxn>
                <a:cxn ang="0">
                  <a:pos x="39" y="2"/>
                </a:cxn>
                <a:cxn ang="0">
                  <a:pos x="42" y="0"/>
                </a:cxn>
                <a:cxn ang="0">
                  <a:pos x="44" y="0"/>
                </a:cxn>
                <a:cxn ang="0">
                  <a:pos x="46" y="0"/>
                </a:cxn>
                <a:cxn ang="0">
                  <a:pos x="47" y="1"/>
                </a:cxn>
                <a:cxn ang="0">
                  <a:pos x="49" y="5"/>
                </a:cxn>
                <a:cxn ang="0">
                  <a:pos x="49" y="8"/>
                </a:cxn>
                <a:cxn ang="0">
                  <a:pos x="49" y="10"/>
                </a:cxn>
                <a:cxn ang="0">
                  <a:pos x="50" y="17"/>
                </a:cxn>
                <a:cxn ang="0">
                  <a:pos x="49" y="28"/>
                </a:cxn>
              </a:cxnLst>
              <a:rect l="0" t="0" r="r" b="b"/>
              <a:pathLst>
                <a:path w="64" h="56">
                  <a:moveTo>
                    <a:pt x="49" y="28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5" y="26"/>
                  </a:lnTo>
                  <a:lnTo>
                    <a:pt x="57" y="26"/>
                  </a:lnTo>
                  <a:lnTo>
                    <a:pt x="58" y="27"/>
                  </a:lnTo>
                  <a:lnTo>
                    <a:pt x="59" y="28"/>
                  </a:lnTo>
                  <a:lnTo>
                    <a:pt x="61" y="30"/>
                  </a:lnTo>
                  <a:lnTo>
                    <a:pt x="62" y="33"/>
                  </a:lnTo>
                  <a:lnTo>
                    <a:pt x="64" y="39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3" y="52"/>
                  </a:lnTo>
                  <a:lnTo>
                    <a:pt x="62" y="54"/>
                  </a:lnTo>
                  <a:lnTo>
                    <a:pt x="61" y="55"/>
                  </a:lnTo>
                  <a:lnTo>
                    <a:pt x="59" y="56"/>
                  </a:lnTo>
                  <a:lnTo>
                    <a:pt x="57" y="55"/>
                  </a:lnTo>
                  <a:lnTo>
                    <a:pt x="53" y="50"/>
                  </a:lnTo>
                  <a:lnTo>
                    <a:pt x="49" y="45"/>
                  </a:lnTo>
                  <a:lnTo>
                    <a:pt x="45" y="40"/>
                  </a:lnTo>
                  <a:lnTo>
                    <a:pt x="43" y="37"/>
                  </a:lnTo>
                  <a:lnTo>
                    <a:pt x="41" y="35"/>
                  </a:lnTo>
                  <a:lnTo>
                    <a:pt x="38" y="32"/>
                  </a:lnTo>
                  <a:lnTo>
                    <a:pt x="35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24" y="21"/>
                  </a:lnTo>
                  <a:lnTo>
                    <a:pt x="15" y="21"/>
                  </a:lnTo>
                  <a:lnTo>
                    <a:pt x="11" y="22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0" y="28"/>
                  </a:lnTo>
                  <a:lnTo>
                    <a:pt x="6" y="22"/>
                  </a:lnTo>
                  <a:lnTo>
                    <a:pt x="15" y="15"/>
                  </a:lnTo>
                  <a:lnTo>
                    <a:pt x="20" y="12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6" y="5"/>
                  </a:lnTo>
                  <a:lnTo>
                    <a:pt x="39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1"/>
                  </a:lnTo>
                  <a:lnTo>
                    <a:pt x="49" y="5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50" y="1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0" name="Freeform 377"/>
            <p:cNvSpPr>
              <a:spLocks/>
            </p:cNvSpPr>
            <p:nvPr/>
          </p:nvSpPr>
          <p:spPr bwMode="auto">
            <a:xfrm>
              <a:off x="5772115" y="3065636"/>
              <a:ext cx="314080" cy="290374"/>
            </a:xfrm>
            <a:custGeom>
              <a:avLst/>
              <a:gdLst/>
              <a:ahLst/>
              <a:cxnLst>
                <a:cxn ang="0">
                  <a:pos x="50" y="28"/>
                </a:cxn>
                <a:cxn ang="0">
                  <a:pos x="53" y="26"/>
                </a:cxn>
                <a:cxn ang="0">
                  <a:pos x="56" y="26"/>
                </a:cxn>
                <a:cxn ang="0">
                  <a:pos x="60" y="28"/>
                </a:cxn>
                <a:cxn ang="0">
                  <a:pos x="65" y="39"/>
                </a:cxn>
                <a:cxn ang="0">
                  <a:pos x="65" y="46"/>
                </a:cxn>
                <a:cxn ang="0">
                  <a:pos x="64" y="52"/>
                </a:cxn>
                <a:cxn ang="0">
                  <a:pos x="62" y="55"/>
                </a:cxn>
                <a:cxn ang="0">
                  <a:pos x="58" y="55"/>
                </a:cxn>
                <a:cxn ang="0">
                  <a:pos x="50" y="45"/>
                </a:cxn>
                <a:cxn ang="0">
                  <a:pos x="42" y="35"/>
                </a:cxn>
                <a:cxn ang="0">
                  <a:pos x="36" y="29"/>
                </a:cxn>
                <a:cxn ang="0">
                  <a:pos x="34" y="25"/>
                </a:cxn>
                <a:cxn ang="0">
                  <a:pos x="34" y="21"/>
                </a:cxn>
                <a:cxn ang="0">
                  <a:pos x="16" y="21"/>
                </a:cxn>
                <a:cxn ang="0">
                  <a:pos x="8" y="23"/>
                </a:cxn>
                <a:cxn ang="0">
                  <a:pos x="0" y="28"/>
                </a:cxn>
                <a:cxn ang="0">
                  <a:pos x="16" y="15"/>
                </a:cxn>
                <a:cxn ang="0">
                  <a:pos x="25" y="9"/>
                </a:cxn>
                <a:cxn ang="0">
                  <a:pos x="30" y="8"/>
                </a:cxn>
                <a:cxn ang="0">
                  <a:pos x="34" y="8"/>
                </a:cxn>
                <a:cxn ang="0">
                  <a:pos x="40" y="2"/>
                </a:cxn>
                <a:cxn ang="0">
                  <a:pos x="45" y="0"/>
                </a:cxn>
                <a:cxn ang="0">
                  <a:pos x="48" y="1"/>
                </a:cxn>
                <a:cxn ang="0">
                  <a:pos x="50" y="5"/>
                </a:cxn>
                <a:cxn ang="0">
                  <a:pos x="50" y="17"/>
                </a:cxn>
                <a:cxn ang="0">
                  <a:pos x="50" y="28"/>
                </a:cxn>
              </a:cxnLst>
              <a:rect l="0" t="0" r="r" b="b"/>
              <a:pathLst>
                <a:path w="65" h="55">
                  <a:moveTo>
                    <a:pt x="50" y="28"/>
                  </a:moveTo>
                  <a:lnTo>
                    <a:pt x="53" y="26"/>
                  </a:lnTo>
                  <a:lnTo>
                    <a:pt x="56" y="26"/>
                  </a:lnTo>
                  <a:lnTo>
                    <a:pt x="60" y="28"/>
                  </a:lnTo>
                  <a:lnTo>
                    <a:pt x="65" y="39"/>
                  </a:lnTo>
                  <a:lnTo>
                    <a:pt x="65" y="46"/>
                  </a:lnTo>
                  <a:lnTo>
                    <a:pt x="64" y="52"/>
                  </a:lnTo>
                  <a:lnTo>
                    <a:pt x="62" y="55"/>
                  </a:lnTo>
                  <a:lnTo>
                    <a:pt x="58" y="55"/>
                  </a:lnTo>
                  <a:lnTo>
                    <a:pt x="50" y="45"/>
                  </a:lnTo>
                  <a:lnTo>
                    <a:pt x="42" y="35"/>
                  </a:lnTo>
                  <a:lnTo>
                    <a:pt x="36" y="29"/>
                  </a:lnTo>
                  <a:lnTo>
                    <a:pt x="34" y="25"/>
                  </a:lnTo>
                  <a:lnTo>
                    <a:pt x="34" y="21"/>
                  </a:lnTo>
                  <a:lnTo>
                    <a:pt x="16" y="21"/>
                  </a:lnTo>
                  <a:lnTo>
                    <a:pt x="8" y="23"/>
                  </a:lnTo>
                  <a:lnTo>
                    <a:pt x="0" y="28"/>
                  </a:lnTo>
                  <a:lnTo>
                    <a:pt x="16" y="15"/>
                  </a:lnTo>
                  <a:lnTo>
                    <a:pt x="25" y="9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48" y="1"/>
                  </a:lnTo>
                  <a:lnTo>
                    <a:pt x="50" y="5"/>
                  </a:lnTo>
                  <a:lnTo>
                    <a:pt x="50" y="17"/>
                  </a:lnTo>
                  <a:lnTo>
                    <a:pt x="50" y="28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1" name="Freeform 378"/>
            <p:cNvSpPr>
              <a:spLocks/>
            </p:cNvSpPr>
            <p:nvPr/>
          </p:nvSpPr>
          <p:spPr bwMode="auto">
            <a:xfrm>
              <a:off x="5492091" y="3159700"/>
              <a:ext cx="321648" cy="126785"/>
            </a:xfrm>
            <a:custGeom>
              <a:avLst/>
              <a:gdLst/>
              <a:ahLst/>
              <a:cxnLst>
                <a:cxn ang="0">
                  <a:pos x="66" y="24"/>
                </a:cxn>
                <a:cxn ang="0">
                  <a:pos x="58" y="24"/>
                </a:cxn>
                <a:cxn ang="0">
                  <a:pos x="58" y="17"/>
                </a:cxn>
                <a:cxn ang="0">
                  <a:pos x="49" y="17"/>
                </a:cxn>
                <a:cxn ang="0">
                  <a:pos x="50" y="13"/>
                </a:cxn>
                <a:cxn ang="0">
                  <a:pos x="49" y="10"/>
                </a:cxn>
                <a:cxn ang="0">
                  <a:pos x="48" y="8"/>
                </a:cxn>
                <a:cxn ang="0">
                  <a:pos x="47" y="7"/>
                </a:cxn>
                <a:cxn ang="0">
                  <a:pos x="44" y="5"/>
                </a:cxn>
                <a:cxn ang="0">
                  <a:pos x="41" y="4"/>
                </a:cxn>
                <a:cxn ang="0">
                  <a:pos x="37" y="4"/>
                </a:cxn>
                <a:cxn ang="0">
                  <a:pos x="32" y="3"/>
                </a:cxn>
                <a:cxn ang="0">
                  <a:pos x="28" y="3"/>
                </a:cxn>
                <a:cxn ang="0">
                  <a:pos x="10" y="4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2" y="9"/>
                </a:cxn>
                <a:cxn ang="0">
                  <a:pos x="5" y="13"/>
                </a:cxn>
                <a:cxn ang="0">
                  <a:pos x="8" y="16"/>
                </a:cxn>
                <a:cxn ang="0">
                  <a:pos x="12" y="18"/>
                </a:cxn>
                <a:cxn ang="0">
                  <a:pos x="16" y="20"/>
                </a:cxn>
                <a:cxn ang="0">
                  <a:pos x="20" y="21"/>
                </a:cxn>
                <a:cxn ang="0">
                  <a:pos x="25" y="22"/>
                </a:cxn>
                <a:cxn ang="0">
                  <a:pos x="35" y="24"/>
                </a:cxn>
                <a:cxn ang="0">
                  <a:pos x="46" y="24"/>
                </a:cxn>
                <a:cxn ang="0">
                  <a:pos x="66" y="24"/>
                </a:cxn>
              </a:cxnLst>
              <a:rect l="0" t="0" r="r" b="b"/>
              <a:pathLst>
                <a:path w="66" h="24">
                  <a:moveTo>
                    <a:pt x="66" y="24"/>
                  </a:moveTo>
                  <a:lnTo>
                    <a:pt x="58" y="24"/>
                  </a:lnTo>
                  <a:lnTo>
                    <a:pt x="58" y="17"/>
                  </a:lnTo>
                  <a:lnTo>
                    <a:pt x="49" y="17"/>
                  </a:lnTo>
                  <a:lnTo>
                    <a:pt x="50" y="13"/>
                  </a:lnTo>
                  <a:lnTo>
                    <a:pt x="49" y="10"/>
                  </a:lnTo>
                  <a:lnTo>
                    <a:pt x="48" y="8"/>
                  </a:lnTo>
                  <a:lnTo>
                    <a:pt x="47" y="7"/>
                  </a:lnTo>
                  <a:lnTo>
                    <a:pt x="44" y="5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2" y="3"/>
                  </a:lnTo>
                  <a:lnTo>
                    <a:pt x="28" y="3"/>
                  </a:lnTo>
                  <a:lnTo>
                    <a:pt x="10" y="4"/>
                  </a:lnTo>
                  <a:lnTo>
                    <a:pt x="6" y="3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6" y="20"/>
                  </a:lnTo>
                  <a:lnTo>
                    <a:pt x="20" y="21"/>
                  </a:lnTo>
                  <a:lnTo>
                    <a:pt x="25" y="22"/>
                  </a:lnTo>
                  <a:lnTo>
                    <a:pt x="35" y="24"/>
                  </a:lnTo>
                  <a:lnTo>
                    <a:pt x="46" y="24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2" name="Freeform 379"/>
            <p:cNvSpPr>
              <a:spLocks/>
            </p:cNvSpPr>
            <p:nvPr/>
          </p:nvSpPr>
          <p:spPr bwMode="auto">
            <a:xfrm>
              <a:off x="5488306" y="3159700"/>
              <a:ext cx="325433" cy="126785"/>
            </a:xfrm>
            <a:custGeom>
              <a:avLst/>
              <a:gdLst/>
              <a:ahLst/>
              <a:cxnLst>
                <a:cxn ang="0">
                  <a:pos x="67" y="23"/>
                </a:cxn>
                <a:cxn ang="0">
                  <a:pos x="58" y="23"/>
                </a:cxn>
                <a:cxn ang="0">
                  <a:pos x="58" y="17"/>
                </a:cxn>
                <a:cxn ang="0">
                  <a:pos x="50" y="17"/>
                </a:cxn>
                <a:cxn ang="0">
                  <a:pos x="50" y="13"/>
                </a:cxn>
                <a:cxn ang="0">
                  <a:pos x="49" y="9"/>
                </a:cxn>
                <a:cxn ang="0">
                  <a:pos x="45" y="5"/>
                </a:cxn>
                <a:cxn ang="0">
                  <a:pos x="38" y="3"/>
                </a:cxn>
                <a:cxn ang="0">
                  <a:pos x="29" y="3"/>
                </a:cxn>
                <a:cxn ang="0">
                  <a:pos x="11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3" y="9"/>
                </a:cxn>
                <a:cxn ang="0">
                  <a:pos x="6" y="13"/>
                </a:cxn>
                <a:cxn ang="0">
                  <a:pos x="9" y="16"/>
                </a:cxn>
                <a:cxn ang="0">
                  <a:pos x="17" y="20"/>
                </a:cxn>
                <a:cxn ang="0">
                  <a:pos x="26" y="22"/>
                </a:cxn>
                <a:cxn ang="0">
                  <a:pos x="47" y="24"/>
                </a:cxn>
                <a:cxn ang="0">
                  <a:pos x="67" y="23"/>
                </a:cxn>
              </a:cxnLst>
              <a:rect l="0" t="0" r="r" b="b"/>
              <a:pathLst>
                <a:path w="67" h="24">
                  <a:moveTo>
                    <a:pt x="67" y="23"/>
                  </a:moveTo>
                  <a:lnTo>
                    <a:pt x="58" y="23"/>
                  </a:lnTo>
                  <a:lnTo>
                    <a:pt x="58" y="17"/>
                  </a:lnTo>
                  <a:lnTo>
                    <a:pt x="50" y="17"/>
                  </a:lnTo>
                  <a:lnTo>
                    <a:pt x="50" y="13"/>
                  </a:lnTo>
                  <a:lnTo>
                    <a:pt x="49" y="9"/>
                  </a:lnTo>
                  <a:lnTo>
                    <a:pt x="45" y="5"/>
                  </a:lnTo>
                  <a:lnTo>
                    <a:pt x="38" y="3"/>
                  </a:lnTo>
                  <a:lnTo>
                    <a:pt x="29" y="3"/>
                  </a:lnTo>
                  <a:lnTo>
                    <a:pt x="11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3" y="9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17" y="20"/>
                  </a:lnTo>
                  <a:lnTo>
                    <a:pt x="26" y="22"/>
                  </a:lnTo>
                  <a:lnTo>
                    <a:pt x="47" y="24"/>
                  </a:lnTo>
                  <a:lnTo>
                    <a:pt x="67" y="23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3" name="Freeform 381"/>
            <p:cNvSpPr>
              <a:spLocks/>
            </p:cNvSpPr>
            <p:nvPr/>
          </p:nvSpPr>
          <p:spPr bwMode="auto">
            <a:xfrm>
              <a:off x="5772115" y="2583039"/>
              <a:ext cx="41624" cy="408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" name="Freeform 382"/>
            <p:cNvSpPr>
              <a:spLocks/>
            </p:cNvSpPr>
            <p:nvPr/>
          </p:nvSpPr>
          <p:spPr bwMode="auto">
            <a:xfrm>
              <a:off x="5734274" y="2202687"/>
              <a:ext cx="136228" cy="396712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2" y="7"/>
                </a:cxn>
                <a:cxn ang="0">
                  <a:pos x="24" y="10"/>
                </a:cxn>
                <a:cxn ang="0">
                  <a:pos x="25" y="14"/>
                </a:cxn>
                <a:cxn ang="0">
                  <a:pos x="26" y="22"/>
                </a:cxn>
                <a:cxn ang="0">
                  <a:pos x="27" y="31"/>
                </a:cxn>
                <a:cxn ang="0">
                  <a:pos x="28" y="40"/>
                </a:cxn>
                <a:cxn ang="0">
                  <a:pos x="27" y="49"/>
                </a:cxn>
                <a:cxn ang="0">
                  <a:pos x="26" y="58"/>
                </a:cxn>
                <a:cxn ang="0">
                  <a:pos x="24" y="65"/>
                </a:cxn>
                <a:cxn ang="0">
                  <a:pos x="23" y="68"/>
                </a:cxn>
                <a:cxn ang="0">
                  <a:pos x="21" y="71"/>
                </a:cxn>
                <a:cxn ang="0">
                  <a:pos x="19" y="73"/>
                </a:cxn>
                <a:cxn ang="0">
                  <a:pos x="18" y="74"/>
                </a:cxn>
                <a:cxn ang="0">
                  <a:pos x="16" y="75"/>
                </a:cxn>
                <a:cxn ang="0">
                  <a:pos x="14" y="74"/>
                </a:cxn>
                <a:cxn ang="0">
                  <a:pos x="11" y="74"/>
                </a:cxn>
                <a:cxn ang="0">
                  <a:pos x="9" y="72"/>
                </a:cxn>
                <a:cxn ang="0">
                  <a:pos x="9" y="65"/>
                </a:cxn>
                <a:cxn ang="0">
                  <a:pos x="0" y="65"/>
                </a:cxn>
              </a:cxnLst>
              <a:rect l="0" t="0" r="r" b="b"/>
              <a:pathLst>
                <a:path w="28" h="75">
                  <a:moveTo>
                    <a:pt x="0" y="65"/>
                  </a:moveTo>
                  <a:lnTo>
                    <a:pt x="0" y="37"/>
                  </a:lnTo>
                  <a:lnTo>
                    <a:pt x="0" y="12"/>
                  </a:lnTo>
                  <a:lnTo>
                    <a:pt x="6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4" y="10"/>
                  </a:lnTo>
                  <a:lnTo>
                    <a:pt x="25" y="14"/>
                  </a:lnTo>
                  <a:lnTo>
                    <a:pt x="26" y="22"/>
                  </a:lnTo>
                  <a:lnTo>
                    <a:pt x="27" y="31"/>
                  </a:lnTo>
                  <a:lnTo>
                    <a:pt x="28" y="40"/>
                  </a:lnTo>
                  <a:lnTo>
                    <a:pt x="27" y="49"/>
                  </a:lnTo>
                  <a:lnTo>
                    <a:pt x="26" y="58"/>
                  </a:lnTo>
                  <a:lnTo>
                    <a:pt x="24" y="65"/>
                  </a:lnTo>
                  <a:lnTo>
                    <a:pt x="23" y="68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18" y="74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1" y="74"/>
                  </a:lnTo>
                  <a:lnTo>
                    <a:pt x="9" y="72"/>
                  </a:lnTo>
                  <a:lnTo>
                    <a:pt x="9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568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5" name="Freeform 383"/>
            <p:cNvSpPr>
              <a:spLocks/>
            </p:cNvSpPr>
            <p:nvPr/>
          </p:nvSpPr>
          <p:spPr bwMode="auto">
            <a:xfrm>
              <a:off x="5734274" y="2202687"/>
              <a:ext cx="128660" cy="392621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9" y="2"/>
                </a:cxn>
                <a:cxn ang="0">
                  <a:pos x="25" y="13"/>
                </a:cxn>
                <a:cxn ang="0">
                  <a:pos x="27" y="31"/>
                </a:cxn>
                <a:cxn ang="0">
                  <a:pos x="27" y="49"/>
                </a:cxn>
                <a:cxn ang="0">
                  <a:pos x="24" y="65"/>
                </a:cxn>
                <a:cxn ang="0">
                  <a:pos x="18" y="74"/>
                </a:cxn>
                <a:cxn ang="0">
                  <a:pos x="13" y="74"/>
                </a:cxn>
                <a:cxn ang="0">
                  <a:pos x="8" y="72"/>
                </a:cxn>
                <a:cxn ang="0">
                  <a:pos x="8" y="65"/>
                </a:cxn>
                <a:cxn ang="0">
                  <a:pos x="0" y="65"/>
                </a:cxn>
              </a:cxnLst>
              <a:rect l="0" t="0" r="r" b="b"/>
              <a:pathLst>
                <a:path w="27" h="74">
                  <a:moveTo>
                    <a:pt x="0" y="65"/>
                  </a:moveTo>
                  <a:lnTo>
                    <a:pt x="0" y="12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5" y="13"/>
                  </a:lnTo>
                  <a:lnTo>
                    <a:pt x="27" y="31"/>
                  </a:lnTo>
                  <a:lnTo>
                    <a:pt x="27" y="49"/>
                  </a:lnTo>
                  <a:lnTo>
                    <a:pt x="24" y="65"/>
                  </a:lnTo>
                  <a:lnTo>
                    <a:pt x="18" y="74"/>
                  </a:lnTo>
                  <a:lnTo>
                    <a:pt x="13" y="74"/>
                  </a:lnTo>
                  <a:lnTo>
                    <a:pt x="8" y="72"/>
                  </a:lnTo>
                  <a:lnTo>
                    <a:pt x="8" y="65"/>
                  </a:lnTo>
                  <a:lnTo>
                    <a:pt x="0" y="65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6" name="Freeform 384"/>
            <p:cNvSpPr>
              <a:spLocks/>
            </p:cNvSpPr>
            <p:nvPr/>
          </p:nvSpPr>
          <p:spPr bwMode="auto">
            <a:xfrm>
              <a:off x="5775898" y="2304933"/>
              <a:ext cx="37841" cy="2862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7" name="Freeform 385"/>
            <p:cNvSpPr>
              <a:spLocks/>
            </p:cNvSpPr>
            <p:nvPr/>
          </p:nvSpPr>
          <p:spPr bwMode="auto">
            <a:xfrm>
              <a:off x="5772115" y="2304933"/>
              <a:ext cx="41624" cy="28627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9" y="6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8" name="Freeform 386"/>
            <p:cNvSpPr>
              <a:spLocks/>
            </p:cNvSpPr>
            <p:nvPr/>
          </p:nvSpPr>
          <p:spPr bwMode="auto">
            <a:xfrm>
              <a:off x="5775898" y="2333560"/>
              <a:ext cx="37841" cy="57257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10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5" y="7"/>
                </a:cxn>
                <a:cxn ang="0">
                  <a:pos x="8" y="7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8" y="10"/>
                  </a:lnTo>
                  <a:lnTo>
                    <a:pt x="8" y="7"/>
                  </a:lnTo>
                  <a:lnTo>
                    <a:pt x="8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9" name="Freeform 387"/>
            <p:cNvSpPr>
              <a:spLocks/>
            </p:cNvSpPr>
            <p:nvPr/>
          </p:nvSpPr>
          <p:spPr bwMode="auto">
            <a:xfrm>
              <a:off x="5772115" y="2333560"/>
              <a:ext cx="41624" cy="57257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9" y="7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lnTo>
                    <a:pt x="9" y="9"/>
                  </a:lnTo>
                  <a:lnTo>
                    <a:pt x="9" y="7"/>
                  </a:lnTo>
                  <a:lnTo>
                    <a:pt x="9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9"/>
                  </a:lnTo>
                  <a:lnTo>
                    <a:pt x="9" y="7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0" name="Freeform 388"/>
            <p:cNvSpPr>
              <a:spLocks/>
            </p:cNvSpPr>
            <p:nvPr/>
          </p:nvSpPr>
          <p:spPr bwMode="auto">
            <a:xfrm>
              <a:off x="5775898" y="2394909"/>
              <a:ext cx="37841" cy="44987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8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8" y="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8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1" name="Freeform 389"/>
            <p:cNvSpPr>
              <a:spLocks/>
            </p:cNvSpPr>
            <p:nvPr/>
          </p:nvSpPr>
          <p:spPr bwMode="auto">
            <a:xfrm>
              <a:off x="5772115" y="2394909"/>
              <a:ext cx="41624" cy="44987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9" y="9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2" name="Rectangle 390"/>
            <p:cNvSpPr>
              <a:spLocks noChangeArrowheads="1"/>
            </p:cNvSpPr>
            <p:nvPr/>
          </p:nvSpPr>
          <p:spPr bwMode="auto">
            <a:xfrm>
              <a:off x="5775898" y="2439895"/>
              <a:ext cx="37841" cy="36809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3" name="Rectangle 391"/>
            <p:cNvSpPr>
              <a:spLocks noChangeArrowheads="1"/>
            </p:cNvSpPr>
            <p:nvPr/>
          </p:nvSpPr>
          <p:spPr bwMode="auto">
            <a:xfrm>
              <a:off x="5772115" y="2439895"/>
              <a:ext cx="41624" cy="36809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4" name="Freeform 392"/>
            <p:cNvSpPr>
              <a:spLocks/>
            </p:cNvSpPr>
            <p:nvPr/>
          </p:nvSpPr>
          <p:spPr bwMode="auto">
            <a:xfrm>
              <a:off x="5775898" y="2476705"/>
              <a:ext cx="37841" cy="40898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8" y="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5" name="Freeform 393"/>
            <p:cNvSpPr>
              <a:spLocks/>
            </p:cNvSpPr>
            <p:nvPr/>
          </p:nvSpPr>
          <p:spPr bwMode="auto">
            <a:xfrm>
              <a:off x="5772115" y="2476705"/>
              <a:ext cx="41624" cy="36807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6"/>
                </a:cxn>
                <a:cxn ang="0">
                  <a:pos x="9" y="6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2" y="1"/>
                  </a:lnTo>
                  <a:lnTo>
                    <a:pt x="0" y="6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6" name="Freeform 394"/>
            <p:cNvSpPr>
              <a:spLocks/>
            </p:cNvSpPr>
            <p:nvPr/>
          </p:nvSpPr>
          <p:spPr bwMode="auto">
            <a:xfrm>
              <a:off x="5775898" y="2268124"/>
              <a:ext cx="37841" cy="36809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8" y="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7" name="Freeform 395"/>
            <p:cNvSpPr>
              <a:spLocks/>
            </p:cNvSpPr>
            <p:nvPr/>
          </p:nvSpPr>
          <p:spPr bwMode="auto">
            <a:xfrm>
              <a:off x="5772115" y="2268124"/>
              <a:ext cx="41624" cy="36809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9" y="7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9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8" name="Freeform 396"/>
            <p:cNvSpPr>
              <a:spLocks/>
            </p:cNvSpPr>
            <p:nvPr/>
          </p:nvSpPr>
          <p:spPr bwMode="auto">
            <a:xfrm>
              <a:off x="5775898" y="2235405"/>
              <a:ext cx="37841" cy="3271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9" name="Freeform 397"/>
            <p:cNvSpPr>
              <a:spLocks/>
            </p:cNvSpPr>
            <p:nvPr/>
          </p:nvSpPr>
          <p:spPr bwMode="auto">
            <a:xfrm>
              <a:off x="5772115" y="2231317"/>
              <a:ext cx="41624" cy="36807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9" y="7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9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0" name="Freeform 398"/>
            <p:cNvSpPr>
              <a:spLocks/>
            </p:cNvSpPr>
            <p:nvPr/>
          </p:nvSpPr>
          <p:spPr bwMode="auto">
            <a:xfrm>
              <a:off x="5775898" y="2223137"/>
              <a:ext cx="37841" cy="24539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8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8" y="3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1" name="Freeform 399"/>
            <p:cNvSpPr>
              <a:spLocks/>
            </p:cNvSpPr>
            <p:nvPr/>
          </p:nvSpPr>
          <p:spPr bwMode="auto">
            <a:xfrm>
              <a:off x="5772115" y="2223137"/>
              <a:ext cx="41624" cy="24539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5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9" y="2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2" y="5"/>
                  </a:lnTo>
                  <a:lnTo>
                    <a:pt x="9" y="2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2" name="Rectangle 400"/>
            <p:cNvSpPr>
              <a:spLocks noChangeArrowheads="1"/>
            </p:cNvSpPr>
            <p:nvPr/>
          </p:nvSpPr>
          <p:spPr bwMode="auto">
            <a:xfrm>
              <a:off x="5813739" y="2333560"/>
              <a:ext cx="41626" cy="40898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3" name="Rectangle 401"/>
            <p:cNvSpPr>
              <a:spLocks noChangeArrowheads="1"/>
            </p:cNvSpPr>
            <p:nvPr/>
          </p:nvSpPr>
          <p:spPr bwMode="auto">
            <a:xfrm>
              <a:off x="5813739" y="2333560"/>
              <a:ext cx="41626" cy="40898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4" name="Rectangle 402"/>
            <p:cNvSpPr>
              <a:spLocks noChangeArrowheads="1"/>
            </p:cNvSpPr>
            <p:nvPr/>
          </p:nvSpPr>
          <p:spPr bwMode="auto">
            <a:xfrm>
              <a:off x="5813739" y="2304933"/>
              <a:ext cx="41626" cy="28627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5" name="Rectangle 403"/>
            <p:cNvSpPr>
              <a:spLocks noChangeArrowheads="1"/>
            </p:cNvSpPr>
            <p:nvPr/>
          </p:nvSpPr>
          <p:spPr bwMode="auto">
            <a:xfrm>
              <a:off x="5813739" y="2304933"/>
              <a:ext cx="41626" cy="2862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6" name="Rectangle 404"/>
            <p:cNvSpPr>
              <a:spLocks noChangeArrowheads="1"/>
            </p:cNvSpPr>
            <p:nvPr/>
          </p:nvSpPr>
          <p:spPr bwMode="auto">
            <a:xfrm>
              <a:off x="5813739" y="2231317"/>
              <a:ext cx="41626" cy="36807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7" name="Rectangle 405"/>
            <p:cNvSpPr>
              <a:spLocks noChangeArrowheads="1"/>
            </p:cNvSpPr>
            <p:nvPr/>
          </p:nvSpPr>
          <p:spPr bwMode="auto">
            <a:xfrm>
              <a:off x="5813739" y="2231317"/>
              <a:ext cx="41626" cy="3680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8" name="Rectangle 406"/>
            <p:cNvSpPr>
              <a:spLocks noChangeArrowheads="1"/>
            </p:cNvSpPr>
            <p:nvPr/>
          </p:nvSpPr>
          <p:spPr bwMode="auto">
            <a:xfrm>
              <a:off x="5813739" y="2268124"/>
              <a:ext cx="41626" cy="36809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9" name="Rectangle 407"/>
            <p:cNvSpPr>
              <a:spLocks noChangeArrowheads="1"/>
            </p:cNvSpPr>
            <p:nvPr/>
          </p:nvSpPr>
          <p:spPr bwMode="auto">
            <a:xfrm>
              <a:off x="5813739" y="2268124"/>
              <a:ext cx="41626" cy="36809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0" name="Freeform 409"/>
            <p:cNvSpPr>
              <a:spLocks/>
            </p:cNvSpPr>
            <p:nvPr/>
          </p:nvSpPr>
          <p:spPr bwMode="auto">
            <a:xfrm>
              <a:off x="5813739" y="2194507"/>
              <a:ext cx="7568" cy="122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1" name="Line 410"/>
            <p:cNvSpPr>
              <a:spLocks noChangeShapeType="1"/>
            </p:cNvSpPr>
            <p:nvPr/>
          </p:nvSpPr>
          <p:spPr bwMode="auto">
            <a:xfrm>
              <a:off x="5813739" y="2194507"/>
              <a:ext cx="7568" cy="8180"/>
            </a:xfrm>
            <a:prstGeom prst="line">
              <a:avLst/>
            </a:prstGeom>
            <a:noFill/>
            <a:ln w="1588">
              <a:solidFill>
                <a:srgbClr val="1E181E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2" name="Freeform 411"/>
            <p:cNvSpPr>
              <a:spLocks/>
            </p:cNvSpPr>
            <p:nvPr/>
          </p:nvSpPr>
          <p:spPr bwMode="auto">
            <a:xfrm>
              <a:off x="5772115" y="2194507"/>
              <a:ext cx="41624" cy="818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3" name="Line 412"/>
            <p:cNvSpPr>
              <a:spLocks noChangeShapeType="1"/>
            </p:cNvSpPr>
            <p:nvPr/>
          </p:nvSpPr>
          <p:spPr bwMode="auto">
            <a:xfrm>
              <a:off x="5772115" y="2194507"/>
              <a:ext cx="3783" cy="8180"/>
            </a:xfrm>
            <a:prstGeom prst="line">
              <a:avLst/>
            </a:prstGeom>
            <a:noFill/>
            <a:ln w="1588">
              <a:solidFill>
                <a:srgbClr val="1E181E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4" name="Line 413"/>
            <p:cNvSpPr>
              <a:spLocks noChangeShapeType="1"/>
            </p:cNvSpPr>
            <p:nvPr/>
          </p:nvSpPr>
          <p:spPr bwMode="auto">
            <a:xfrm>
              <a:off x="5813739" y="2546230"/>
              <a:ext cx="7568" cy="8180"/>
            </a:xfrm>
            <a:prstGeom prst="line">
              <a:avLst/>
            </a:prstGeom>
            <a:noFill/>
            <a:ln w="1588">
              <a:solidFill>
                <a:srgbClr val="1E181E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5" name="Rectangle 414"/>
            <p:cNvSpPr>
              <a:spLocks noChangeArrowheads="1"/>
            </p:cNvSpPr>
            <p:nvPr/>
          </p:nvSpPr>
          <p:spPr bwMode="auto">
            <a:xfrm>
              <a:off x="5813739" y="2513511"/>
              <a:ext cx="41626" cy="32718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6" name="Rectangle 415"/>
            <p:cNvSpPr>
              <a:spLocks noChangeArrowheads="1"/>
            </p:cNvSpPr>
            <p:nvPr/>
          </p:nvSpPr>
          <p:spPr bwMode="auto">
            <a:xfrm>
              <a:off x="5813739" y="2513511"/>
              <a:ext cx="41626" cy="32718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7" name="Rectangle 416"/>
            <p:cNvSpPr>
              <a:spLocks noChangeArrowheads="1"/>
            </p:cNvSpPr>
            <p:nvPr/>
          </p:nvSpPr>
          <p:spPr bwMode="auto">
            <a:xfrm>
              <a:off x="5813739" y="2476705"/>
              <a:ext cx="41626" cy="36807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8" name="Rectangle 417"/>
            <p:cNvSpPr>
              <a:spLocks noChangeArrowheads="1"/>
            </p:cNvSpPr>
            <p:nvPr/>
          </p:nvSpPr>
          <p:spPr bwMode="auto">
            <a:xfrm>
              <a:off x="5813739" y="2476705"/>
              <a:ext cx="41626" cy="3680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9" name="Rectangle 418"/>
            <p:cNvSpPr>
              <a:spLocks noChangeArrowheads="1"/>
            </p:cNvSpPr>
            <p:nvPr/>
          </p:nvSpPr>
          <p:spPr bwMode="auto">
            <a:xfrm>
              <a:off x="5813739" y="2439895"/>
              <a:ext cx="41626" cy="36809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0" name="Rectangle 419"/>
            <p:cNvSpPr>
              <a:spLocks noChangeArrowheads="1"/>
            </p:cNvSpPr>
            <p:nvPr/>
          </p:nvSpPr>
          <p:spPr bwMode="auto">
            <a:xfrm>
              <a:off x="5813739" y="2439895"/>
              <a:ext cx="41626" cy="36809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1" name="Freeform 420"/>
            <p:cNvSpPr>
              <a:spLocks/>
            </p:cNvSpPr>
            <p:nvPr/>
          </p:nvSpPr>
          <p:spPr bwMode="auto">
            <a:xfrm>
              <a:off x="5813739" y="2374458"/>
              <a:ext cx="41626" cy="654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lnTo>
                    <a:pt x="8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2" name="Freeform 421"/>
            <p:cNvSpPr>
              <a:spLocks/>
            </p:cNvSpPr>
            <p:nvPr/>
          </p:nvSpPr>
          <p:spPr bwMode="auto">
            <a:xfrm>
              <a:off x="5813739" y="2374458"/>
              <a:ext cx="41626" cy="654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lnTo>
                    <a:pt x="8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3" name="Freeform 422"/>
            <p:cNvSpPr>
              <a:spLocks/>
            </p:cNvSpPr>
            <p:nvPr/>
          </p:nvSpPr>
          <p:spPr bwMode="auto">
            <a:xfrm>
              <a:off x="5775898" y="2517603"/>
              <a:ext cx="37841" cy="2862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4" name="Freeform 423"/>
            <p:cNvSpPr>
              <a:spLocks/>
            </p:cNvSpPr>
            <p:nvPr/>
          </p:nvSpPr>
          <p:spPr bwMode="auto">
            <a:xfrm>
              <a:off x="5772115" y="2513511"/>
              <a:ext cx="41624" cy="32718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9" y="7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9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5" name="Rectangle 424"/>
            <p:cNvSpPr>
              <a:spLocks noChangeArrowheads="1"/>
            </p:cNvSpPr>
            <p:nvPr/>
          </p:nvSpPr>
          <p:spPr bwMode="auto">
            <a:xfrm>
              <a:off x="5772115" y="2546230"/>
              <a:ext cx="41624" cy="36809"/>
            </a:xfrm>
            <a:prstGeom prst="rect">
              <a:avLst/>
            </a:prstGeom>
            <a:solidFill>
              <a:srgbClr val="FFC94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6" name="Rectangle 425"/>
            <p:cNvSpPr>
              <a:spLocks noChangeArrowheads="1"/>
            </p:cNvSpPr>
            <p:nvPr/>
          </p:nvSpPr>
          <p:spPr bwMode="auto">
            <a:xfrm>
              <a:off x="5772115" y="2546230"/>
              <a:ext cx="41624" cy="36809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7" name="Rectangle 426"/>
            <p:cNvSpPr>
              <a:spLocks noChangeArrowheads="1"/>
            </p:cNvSpPr>
            <p:nvPr/>
          </p:nvSpPr>
          <p:spPr bwMode="auto">
            <a:xfrm>
              <a:off x="5734274" y="2333560"/>
              <a:ext cx="37841" cy="40898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8" name="Rectangle 427"/>
            <p:cNvSpPr>
              <a:spLocks noChangeArrowheads="1"/>
            </p:cNvSpPr>
            <p:nvPr/>
          </p:nvSpPr>
          <p:spPr bwMode="auto">
            <a:xfrm>
              <a:off x="5734274" y="2333560"/>
              <a:ext cx="37841" cy="40898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9" name="Rectangle 428"/>
            <p:cNvSpPr>
              <a:spLocks noChangeArrowheads="1"/>
            </p:cNvSpPr>
            <p:nvPr/>
          </p:nvSpPr>
          <p:spPr bwMode="auto">
            <a:xfrm>
              <a:off x="5734274" y="2304933"/>
              <a:ext cx="37841" cy="28627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0" name="Rectangle 429"/>
            <p:cNvSpPr>
              <a:spLocks noChangeArrowheads="1"/>
            </p:cNvSpPr>
            <p:nvPr/>
          </p:nvSpPr>
          <p:spPr bwMode="auto">
            <a:xfrm>
              <a:off x="5734274" y="2304933"/>
              <a:ext cx="37841" cy="2862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1" name="Freeform 430"/>
            <p:cNvSpPr>
              <a:spLocks/>
            </p:cNvSpPr>
            <p:nvPr/>
          </p:nvSpPr>
          <p:spPr bwMode="auto">
            <a:xfrm>
              <a:off x="5734274" y="2231317"/>
              <a:ext cx="37841" cy="368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8" y="7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2" name="Freeform 431"/>
            <p:cNvSpPr>
              <a:spLocks/>
            </p:cNvSpPr>
            <p:nvPr/>
          </p:nvSpPr>
          <p:spPr bwMode="auto">
            <a:xfrm>
              <a:off x="5734274" y="2231317"/>
              <a:ext cx="37841" cy="368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8" y="7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3" name="Rectangle 432"/>
            <p:cNvSpPr>
              <a:spLocks noChangeArrowheads="1"/>
            </p:cNvSpPr>
            <p:nvPr/>
          </p:nvSpPr>
          <p:spPr bwMode="auto">
            <a:xfrm>
              <a:off x="5734274" y="2268124"/>
              <a:ext cx="37841" cy="36809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4" name="Rectangle 433"/>
            <p:cNvSpPr>
              <a:spLocks noChangeArrowheads="1"/>
            </p:cNvSpPr>
            <p:nvPr/>
          </p:nvSpPr>
          <p:spPr bwMode="auto">
            <a:xfrm>
              <a:off x="5734274" y="2268124"/>
              <a:ext cx="37841" cy="36809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5" name="Freeform 434"/>
            <p:cNvSpPr>
              <a:spLocks/>
            </p:cNvSpPr>
            <p:nvPr/>
          </p:nvSpPr>
          <p:spPr bwMode="auto">
            <a:xfrm>
              <a:off x="5772115" y="2194507"/>
              <a:ext cx="3783" cy="122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6" name="Freeform 436"/>
            <p:cNvSpPr>
              <a:spLocks/>
            </p:cNvSpPr>
            <p:nvPr/>
          </p:nvSpPr>
          <p:spPr bwMode="auto">
            <a:xfrm>
              <a:off x="5772115" y="2546230"/>
              <a:ext cx="3783" cy="368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7" name="Rectangle 437"/>
            <p:cNvSpPr>
              <a:spLocks noChangeArrowheads="1"/>
            </p:cNvSpPr>
            <p:nvPr/>
          </p:nvSpPr>
          <p:spPr bwMode="auto">
            <a:xfrm>
              <a:off x="5734274" y="2513511"/>
              <a:ext cx="37841" cy="32718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8" name="Rectangle 438"/>
            <p:cNvSpPr>
              <a:spLocks noChangeArrowheads="1"/>
            </p:cNvSpPr>
            <p:nvPr/>
          </p:nvSpPr>
          <p:spPr bwMode="auto">
            <a:xfrm>
              <a:off x="5734274" y="2513511"/>
              <a:ext cx="37841" cy="32718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9" name="Rectangle 439"/>
            <p:cNvSpPr>
              <a:spLocks noChangeArrowheads="1"/>
            </p:cNvSpPr>
            <p:nvPr/>
          </p:nvSpPr>
          <p:spPr bwMode="auto">
            <a:xfrm>
              <a:off x="5734274" y="2476705"/>
              <a:ext cx="37841" cy="36807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0" name="Rectangle 440"/>
            <p:cNvSpPr>
              <a:spLocks noChangeArrowheads="1"/>
            </p:cNvSpPr>
            <p:nvPr/>
          </p:nvSpPr>
          <p:spPr bwMode="auto">
            <a:xfrm>
              <a:off x="5734274" y="2476705"/>
              <a:ext cx="37841" cy="3680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1" name="Rectangle 441"/>
            <p:cNvSpPr>
              <a:spLocks noChangeArrowheads="1"/>
            </p:cNvSpPr>
            <p:nvPr/>
          </p:nvSpPr>
          <p:spPr bwMode="auto">
            <a:xfrm>
              <a:off x="5734274" y="2439895"/>
              <a:ext cx="37841" cy="36809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2" name="Rectangle 442"/>
            <p:cNvSpPr>
              <a:spLocks noChangeArrowheads="1"/>
            </p:cNvSpPr>
            <p:nvPr/>
          </p:nvSpPr>
          <p:spPr bwMode="auto">
            <a:xfrm>
              <a:off x="5734274" y="2439895"/>
              <a:ext cx="37841" cy="36809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3" name="Rectangle 443"/>
            <p:cNvSpPr>
              <a:spLocks noChangeArrowheads="1"/>
            </p:cNvSpPr>
            <p:nvPr/>
          </p:nvSpPr>
          <p:spPr bwMode="auto">
            <a:xfrm>
              <a:off x="5734274" y="2374458"/>
              <a:ext cx="37841" cy="65437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4" name="Rectangle 444"/>
            <p:cNvSpPr>
              <a:spLocks noChangeArrowheads="1"/>
            </p:cNvSpPr>
            <p:nvPr/>
          </p:nvSpPr>
          <p:spPr bwMode="auto">
            <a:xfrm>
              <a:off x="5734274" y="2374458"/>
              <a:ext cx="37841" cy="6543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5" name="Freeform 445"/>
            <p:cNvSpPr>
              <a:spLocks/>
            </p:cNvSpPr>
            <p:nvPr/>
          </p:nvSpPr>
          <p:spPr bwMode="auto">
            <a:xfrm>
              <a:off x="5775898" y="2304933"/>
              <a:ext cx="162718" cy="278106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8" y="53"/>
                </a:cxn>
                <a:cxn ang="0">
                  <a:pos x="8" y="52"/>
                </a:cxn>
                <a:cxn ang="0">
                  <a:pos x="8" y="51"/>
                </a:cxn>
                <a:cxn ang="0">
                  <a:pos x="8" y="50"/>
                </a:cxn>
                <a:cxn ang="0">
                  <a:pos x="11" y="46"/>
                </a:cxn>
                <a:cxn ang="0">
                  <a:pos x="13" y="44"/>
                </a:cxn>
                <a:cxn ang="0">
                  <a:pos x="15" y="41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6" y="24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7" y="11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6" y="7"/>
                </a:cxn>
                <a:cxn ang="0">
                  <a:pos x="25" y="10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16" y="46"/>
                </a:cxn>
                <a:cxn ang="0">
                  <a:pos x="11" y="50"/>
                </a:cxn>
                <a:cxn ang="0">
                  <a:pos x="9" y="52"/>
                </a:cxn>
                <a:cxn ang="0">
                  <a:pos x="7" y="53"/>
                </a:cxn>
                <a:cxn ang="0">
                  <a:pos x="6" y="53"/>
                </a:cxn>
                <a:cxn ang="0">
                  <a:pos x="0" y="53"/>
                </a:cxn>
              </a:cxnLst>
              <a:rect l="0" t="0" r="r" b="b"/>
              <a:pathLst>
                <a:path w="33" h="53">
                  <a:moveTo>
                    <a:pt x="0" y="53"/>
                  </a:moveTo>
                  <a:lnTo>
                    <a:pt x="8" y="53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11" y="46"/>
                  </a:lnTo>
                  <a:lnTo>
                    <a:pt x="13" y="44"/>
                  </a:lnTo>
                  <a:lnTo>
                    <a:pt x="15" y="41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5"/>
                  </a:lnTo>
                  <a:lnTo>
                    <a:pt x="17" y="11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6" y="7"/>
                  </a:lnTo>
                  <a:lnTo>
                    <a:pt x="25" y="10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46"/>
                  </a:lnTo>
                  <a:lnTo>
                    <a:pt x="11" y="50"/>
                  </a:lnTo>
                  <a:lnTo>
                    <a:pt x="9" y="52"/>
                  </a:lnTo>
                  <a:lnTo>
                    <a:pt x="7" y="53"/>
                  </a:lnTo>
                  <a:lnTo>
                    <a:pt x="6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6" name="Freeform 446"/>
            <p:cNvSpPr>
              <a:spLocks/>
            </p:cNvSpPr>
            <p:nvPr/>
          </p:nvSpPr>
          <p:spPr bwMode="auto">
            <a:xfrm>
              <a:off x="5772115" y="2304933"/>
              <a:ext cx="166501" cy="278106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9" y="53"/>
                </a:cxn>
                <a:cxn ang="0">
                  <a:pos x="9" y="50"/>
                </a:cxn>
                <a:cxn ang="0">
                  <a:pos x="12" y="46"/>
                </a:cxn>
                <a:cxn ang="0">
                  <a:pos x="15" y="41"/>
                </a:cxn>
                <a:cxn ang="0">
                  <a:pos x="17" y="33"/>
                </a:cxn>
                <a:cxn ang="0">
                  <a:pos x="17" y="15"/>
                </a:cxn>
                <a:cxn ang="0">
                  <a:pos x="20" y="7"/>
                </a:cxn>
                <a:cxn ang="0">
                  <a:pos x="22" y="3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29" y="3"/>
                </a:cxn>
                <a:cxn ang="0">
                  <a:pos x="27" y="7"/>
                </a:cxn>
                <a:cxn ang="0">
                  <a:pos x="25" y="18"/>
                </a:cxn>
                <a:cxn ang="0">
                  <a:pos x="25" y="39"/>
                </a:cxn>
                <a:cxn ang="0">
                  <a:pos x="17" y="39"/>
                </a:cxn>
                <a:cxn ang="0">
                  <a:pos x="17" y="46"/>
                </a:cxn>
                <a:cxn ang="0">
                  <a:pos x="10" y="52"/>
                </a:cxn>
                <a:cxn ang="0">
                  <a:pos x="0" y="53"/>
                </a:cxn>
              </a:cxnLst>
              <a:rect l="0" t="0" r="r" b="b"/>
              <a:pathLst>
                <a:path w="34" h="53">
                  <a:moveTo>
                    <a:pt x="0" y="53"/>
                  </a:moveTo>
                  <a:lnTo>
                    <a:pt x="9" y="53"/>
                  </a:lnTo>
                  <a:lnTo>
                    <a:pt x="9" y="50"/>
                  </a:lnTo>
                  <a:lnTo>
                    <a:pt x="12" y="46"/>
                  </a:lnTo>
                  <a:lnTo>
                    <a:pt x="15" y="41"/>
                  </a:lnTo>
                  <a:lnTo>
                    <a:pt x="17" y="33"/>
                  </a:lnTo>
                  <a:lnTo>
                    <a:pt x="17" y="15"/>
                  </a:lnTo>
                  <a:lnTo>
                    <a:pt x="20" y="7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29" y="3"/>
                  </a:lnTo>
                  <a:lnTo>
                    <a:pt x="27" y="7"/>
                  </a:lnTo>
                  <a:lnTo>
                    <a:pt x="25" y="18"/>
                  </a:lnTo>
                  <a:lnTo>
                    <a:pt x="25" y="39"/>
                  </a:lnTo>
                  <a:lnTo>
                    <a:pt x="17" y="39"/>
                  </a:lnTo>
                  <a:lnTo>
                    <a:pt x="17" y="46"/>
                  </a:lnTo>
                  <a:lnTo>
                    <a:pt x="10" y="52"/>
                  </a:lnTo>
                  <a:lnTo>
                    <a:pt x="0" y="53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7" name="Freeform 447"/>
            <p:cNvSpPr>
              <a:spLocks/>
            </p:cNvSpPr>
            <p:nvPr/>
          </p:nvSpPr>
          <p:spPr bwMode="auto">
            <a:xfrm>
              <a:off x="5651024" y="2292662"/>
              <a:ext cx="124874" cy="294466"/>
            </a:xfrm>
            <a:custGeom>
              <a:avLst/>
              <a:gdLst/>
              <a:ahLst/>
              <a:cxnLst>
                <a:cxn ang="0">
                  <a:pos x="25" y="22"/>
                </a:cxn>
                <a:cxn ang="0">
                  <a:pos x="16" y="22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6" y="15"/>
                </a:cxn>
                <a:cxn ang="0">
                  <a:pos x="17" y="11"/>
                </a:cxn>
                <a:cxn ang="0">
                  <a:pos x="17" y="10"/>
                </a:cxn>
                <a:cxn ang="0">
                  <a:pos x="17" y="9"/>
                </a:cxn>
                <a:cxn ang="0">
                  <a:pos x="16" y="8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9" y="14"/>
                </a:cxn>
                <a:cxn ang="0">
                  <a:pos x="11" y="16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5" y="16"/>
                </a:cxn>
                <a:cxn ang="0">
                  <a:pos x="16" y="15"/>
                </a:cxn>
                <a:cxn ang="0">
                  <a:pos x="17" y="28"/>
                </a:cxn>
                <a:cxn ang="0">
                  <a:pos x="18" y="39"/>
                </a:cxn>
                <a:cxn ang="0">
                  <a:pos x="19" y="49"/>
                </a:cxn>
                <a:cxn ang="0">
                  <a:pos x="20" y="54"/>
                </a:cxn>
                <a:cxn ang="0">
                  <a:pos x="21" y="56"/>
                </a:cxn>
                <a:cxn ang="0">
                  <a:pos x="22" y="56"/>
                </a:cxn>
                <a:cxn ang="0">
                  <a:pos x="23" y="54"/>
                </a:cxn>
                <a:cxn ang="0">
                  <a:pos x="23" y="52"/>
                </a:cxn>
                <a:cxn ang="0">
                  <a:pos x="24" y="47"/>
                </a:cxn>
                <a:cxn ang="0">
                  <a:pos x="24" y="41"/>
                </a:cxn>
                <a:cxn ang="0">
                  <a:pos x="25" y="22"/>
                </a:cxn>
              </a:cxnLst>
              <a:rect l="0" t="0" r="r" b="b"/>
              <a:pathLst>
                <a:path w="25" h="56">
                  <a:moveTo>
                    <a:pt x="25" y="22"/>
                  </a:moveTo>
                  <a:lnTo>
                    <a:pt x="16" y="22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8" y="2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5"/>
                  </a:lnTo>
                  <a:lnTo>
                    <a:pt x="17" y="28"/>
                  </a:lnTo>
                  <a:lnTo>
                    <a:pt x="18" y="39"/>
                  </a:lnTo>
                  <a:lnTo>
                    <a:pt x="19" y="49"/>
                  </a:lnTo>
                  <a:lnTo>
                    <a:pt x="20" y="54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4"/>
                  </a:lnTo>
                  <a:lnTo>
                    <a:pt x="23" y="52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8" name="Freeform 448"/>
            <p:cNvSpPr>
              <a:spLocks/>
            </p:cNvSpPr>
            <p:nvPr/>
          </p:nvSpPr>
          <p:spPr bwMode="auto">
            <a:xfrm>
              <a:off x="5651024" y="2292662"/>
              <a:ext cx="121091" cy="294466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6" y="8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7"/>
                </a:cxn>
                <a:cxn ang="0">
                  <a:pos x="6" y="12"/>
                </a:cxn>
                <a:cxn ang="0">
                  <a:pos x="11" y="16"/>
                </a:cxn>
                <a:cxn ang="0">
                  <a:pos x="14" y="16"/>
                </a:cxn>
                <a:cxn ang="0">
                  <a:pos x="16" y="15"/>
                </a:cxn>
                <a:cxn ang="0">
                  <a:pos x="17" y="39"/>
                </a:cxn>
                <a:cxn ang="0">
                  <a:pos x="20" y="54"/>
                </a:cxn>
                <a:cxn ang="0">
                  <a:pos x="22" y="56"/>
                </a:cxn>
                <a:cxn ang="0">
                  <a:pos x="23" y="51"/>
                </a:cxn>
                <a:cxn ang="0">
                  <a:pos x="24" y="22"/>
                </a:cxn>
              </a:cxnLst>
              <a:rect l="0" t="0" r="r" b="b"/>
              <a:pathLst>
                <a:path w="24" h="56">
                  <a:moveTo>
                    <a:pt x="24" y="22"/>
                  </a:moveTo>
                  <a:lnTo>
                    <a:pt x="16" y="22"/>
                  </a:lnTo>
                  <a:lnTo>
                    <a:pt x="16" y="15"/>
                  </a:lnTo>
                  <a:lnTo>
                    <a:pt x="16" y="8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7"/>
                  </a:lnTo>
                  <a:lnTo>
                    <a:pt x="6" y="12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6" y="15"/>
                  </a:lnTo>
                  <a:lnTo>
                    <a:pt x="17" y="39"/>
                  </a:lnTo>
                  <a:lnTo>
                    <a:pt x="20" y="54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22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9" name="Freeform 449"/>
            <p:cNvSpPr>
              <a:spLocks/>
            </p:cNvSpPr>
            <p:nvPr/>
          </p:nvSpPr>
          <p:spPr bwMode="auto">
            <a:xfrm>
              <a:off x="6615970" y="3302844"/>
              <a:ext cx="840072" cy="302645"/>
            </a:xfrm>
            <a:custGeom>
              <a:avLst/>
              <a:gdLst/>
              <a:ahLst/>
              <a:cxnLst>
                <a:cxn ang="0">
                  <a:pos x="46" y="8"/>
                </a:cxn>
                <a:cxn ang="0">
                  <a:pos x="37" y="0"/>
                </a:cxn>
                <a:cxn ang="0">
                  <a:pos x="48" y="10"/>
                </a:cxn>
                <a:cxn ang="0">
                  <a:pos x="53" y="18"/>
                </a:cxn>
                <a:cxn ang="0">
                  <a:pos x="68" y="21"/>
                </a:cxn>
                <a:cxn ang="0">
                  <a:pos x="87" y="23"/>
                </a:cxn>
                <a:cxn ang="0">
                  <a:pos x="86" y="18"/>
                </a:cxn>
                <a:cxn ang="0">
                  <a:pos x="88" y="14"/>
                </a:cxn>
                <a:cxn ang="0">
                  <a:pos x="87" y="20"/>
                </a:cxn>
                <a:cxn ang="0">
                  <a:pos x="107" y="22"/>
                </a:cxn>
                <a:cxn ang="0">
                  <a:pos x="108" y="22"/>
                </a:cxn>
                <a:cxn ang="0">
                  <a:pos x="109" y="21"/>
                </a:cxn>
                <a:cxn ang="0">
                  <a:pos x="87" y="26"/>
                </a:cxn>
                <a:cxn ang="0">
                  <a:pos x="93" y="27"/>
                </a:cxn>
                <a:cxn ang="0">
                  <a:pos x="122" y="32"/>
                </a:cxn>
                <a:cxn ang="0">
                  <a:pos x="143" y="35"/>
                </a:cxn>
                <a:cxn ang="0">
                  <a:pos x="148" y="32"/>
                </a:cxn>
                <a:cxn ang="0">
                  <a:pos x="149" y="33"/>
                </a:cxn>
                <a:cxn ang="0">
                  <a:pos x="150" y="37"/>
                </a:cxn>
                <a:cxn ang="0">
                  <a:pos x="115" y="31"/>
                </a:cxn>
                <a:cxn ang="0">
                  <a:pos x="95" y="30"/>
                </a:cxn>
                <a:cxn ang="0">
                  <a:pos x="85" y="32"/>
                </a:cxn>
                <a:cxn ang="0">
                  <a:pos x="85" y="35"/>
                </a:cxn>
                <a:cxn ang="0">
                  <a:pos x="99" y="45"/>
                </a:cxn>
                <a:cxn ang="0">
                  <a:pos x="113" y="43"/>
                </a:cxn>
                <a:cxn ang="0">
                  <a:pos x="129" y="41"/>
                </a:cxn>
                <a:cxn ang="0">
                  <a:pos x="130" y="37"/>
                </a:cxn>
                <a:cxn ang="0">
                  <a:pos x="134" y="38"/>
                </a:cxn>
                <a:cxn ang="0">
                  <a:pos x="147" y="40"/>
                </a:cxn>
                <a:cxn ang="0">
                  <a:pos x="129" y="45"/>
                </a:cxn>
                <a:cxn ang="0">
                  <a:pos x="134" y="47"/>
                </a:cxn>
                <a:cxn ang="0">
                  <a:pos x="144" y="45"/>
                </a:cxn>
                <a:cxn ang="0">
                  <a:pos x="158" y="41"/>
                </a:cxn>
                <a:cxn ang="0">
                  <a:pos x="159" y="43"/>
                </a:cxn>
                <a:cxn ang="0">
                  <a:pos x="173" y="44"/>
                </a:cxn>
                <a:cxn ang="0">
                  <a:pos x="150" y="45"/>
                </a:cxn>
                <a:cxn ang="0">
                  <a:pos x="139" y="47"/>
                </a:cxn>
                <a:cxn ang="0">
                  <a:pos x="141" y="49"/>
                </a:cxn>
                <a:cxn ang="0">
                  <a:pos x="150" y="53"/>
                </a:cxn>
                <a:cxn ang="0">
                  <a:pos x="166" y="55"/>
                </a:cxn>
                <a:cxn ang="0">
                  <a:pos x="169" y="55"/>
                </a:cxn>
                <a:cxn ang="0">
                  <a:pos x="161" y="56"/>
                </a:cxn>
                <a:cxn ang="0">
                  <a:pos x="105" y="44"/>
                </a:cxn>
                <a:cxn ang="0">
                  <a:pos x="105" y="44"/>
                </a:cxn>
                <a:cxn ang="0">
                  <a:pos x="107" y="46"/>
                </a:cxn>
                <a:cxn ang="0">
                  <a:pos x="107" y="49"/>
                </a:cxn>
                <a:cxn ang="0">
                  <a:pos x="99" y="46"/>
                </a:cxn>
                <a:cxn ang="0">
                  <a:pos x="82" y="37"/>
                </a:cxn>
                <a:cxn ang="0">
                  <a:pos x="73" y="34"/>
                </a:cxn>
                <a:cxn ang="0">
                  <a:pos x="51" y="27"/>
                </a:cxn>
                <a:cxn ang="0">
                  <a:pos x="13" y="13"/>
                </a:cxn>
                <a:cxn ang="0">
                  <a:pos x="19" y="13"/>
                </a:cxn>
                <a:cxn ang="0">
                  <a:pos x="15" y="2"/>
                </a:cxn>
                <a:cxn ang="0">
                  <a:pos x="20" y="12"/>
                </a:cxn>
                <a:cxn ang="0">
                  <a:pos x="31" y="15"/>
                </a:cxn>
                <a:cxn ang="0">
                  <a:pos x="40" y="18"/>
                </a:cxn>
                <a:cxn ang="0">
                  <a:pos x="61" y="28"/>
                </a:cxn>
                <a:cxn ang="0">
                  <a:pos x="76" y="26"/>
                </a:cxn>
                <a:cxn ang="0">
                  <a:pos x="61" y="19"/>
                </a:cxn>
                <a:cxn ang="0">
                  <a:pos x="43" y="12"/>
                </a:cxn>
                <a:cxn ang="0">
                  <a:pos x="35" y="7"/>
                </a:cxn>
              </a:cxnLst>
              <a:rect l="0" t="0" r="r" b="b"/>
              <a:pathLst>
                <a:path w="173" h="57">
                  <a:moveTo>
                    <a:pt x="35" y="7"/>
                  </a:moveTo>
                  <a:lnTo>
                    <a:pt x="44" y="11"/>
                  </a:lnTo>
                  <a:lnTo>
                    <a:pt x="46" y="8"/>
                  </a:lnTo>
                  <a:lnTo>
                    <a:pt x="41" y="5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47" y="8"/>
                  </a:lnTo>
                  <a:lnTo>
                    <a:pt x="47" y="4"/>
                  </a:lnTo>
                  <a:lnTo>
                    <a:pt x="48" y="10"/>
                  </a:lnTo>
                  <a:lnTo>
                    <a:pt x="51" y="15"/>
                  </a:lnTo>
                  <a:lnTo>
                    <a:pt x="52" y="16"/>
                  </a:lnTo>
                  <a:lnTo>
                    <a:pt x="53" y="18"/>
                  </a:lnTo>
                  <a:lnTo>
                    <a:pt x="57" y="19"/>
                  </a:lnTo>
                  <a:lnTo>
                    <a:pt x="62" y="20"/>
                  </a:lnTo>
                  <a:lnTo>
                    <a:pt x="68" y="21"/>
                  </a:lnTo>
                  <a:lnTo>
                    <a:pt x="76" y="22"/>
                  </a:lnTo>
                  <a:lnTo>
                    <a:pt x="86" y="24"/>
                  </a:lnTo>
                  <a:lnTo>
                    <a:pt x="87" y="23"/>
                  </a:lnTo>
                  <a:lnTo>
                    <a:pt x="88" y="22"/>
                  </a:lnTo>
                  <a:lnTo>
                    <a:pt x="87" y="20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7" y="20"/>
                  </a:lnTo>
                  <a:lnTo>
                    <a:pt x="88" y="22"/>
                  </a:lnTo>
                  <a:lnTo>
                    <a:pt x="107" y="21"/>
                  </a:lnTo>
                  <a:lnTo>
                    <a:pt x="107" y="22"/>
                  </a:lnTo>
                  <a:lnTo>
                    <a:pt x="106" y="21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16" y="20"/>
                  </a:lnTo>
                  <a:lnTo>
                    <a:pt x="113" y="21"/>
                  </a:lnTo>
                  <a:lnTo>
                    <a:pt x="109" y="21"/>
                  </a:lnTo>
                  <a:lnTo>
                    <a:pt x="99" y="23"/>
                  </a:lnTo>
                  <a:lnTo>
                    <a:pt x="90" y="24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5" y="27"/>
                  </a:lnTo>
                  <a:lnTo>
                    <a:pt x="93" y="27"/>
                  </a:lnTo>
                  <a:lnTo>
                    <a:pt x="102" y="28"/>
                  </a:lnTo>
                  <a:lnTo>
                    <a:pt x="112" y="30"/>
                  </a:lnTo>
                  <a:lnTo>
                    <a:pt x="122" y="32"/>
                  </a:lnTo>
                  <a:lnTo>
                    <a:pt x="132" y="34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45" y="35"/>
                  </a:lnTo>
                  <a:lnTo>
                    <a:pt x="147" y="34"/>
                  </a:lnTo>
                  <a:lnTo>
                    <a:pt x="148" y="32"/>
                  </a:lnTo>
                  <a:lnTo>
                    <a:pt x="154" y="30"/>
                  </a:lnTo>
                  <a:lnTo>
                    <a:pt x="150" y="32"/>
                  </a:lnTo>
                  <a:lnTo>
                    <a:pt x="149" y="33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50" y="37"/>
                  </a:lnTo>
                  <a:lnTo>
                    <a:pt x="154" y="38"/>
                  </a:lnTo>
                  <a:lnTo>
                    <a:pt x="138" y="35"/>
                  </a:lnTo>
                  <a:lnTo>
                    <a:pt x="115" y="31"/>
                  </a:lnTo>
                  <a:lnTo>
                    <a:pt x="104" y="30"/>
                  </a:lnTo>
                  <a:lnTo>
                    <a:pt x="99" y="30"/>
                  </a:lnTo>
                  <a:lnTo>
                    <a:pt x="95" y="30"/>
                  </a:lnTo>
                  <a:lnTo>
                    <a:pt x="91" y="30"/>
                  </a:lnTo>
                  <a:lnTo>
                    <a:pt x="87" y="31"/>
                  </a:lnTo>
                  <a:lnTo>
                    <a:pt x="85" y="32"/>
                  </a:lnTo>
                  <a:lnTo>
                    <a:pt x="83" y="34"/>
                  </a:lnTo>
                  <a:lnTo>
                    <a:pt x="84" y="34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5" y="38"/>
                  </a:lnTo>
                  <a:lnTo>
                    <a:pt x="99" y="45"/>
                  </a:lnTo>
                  <a:lnTo>
                    <a:pt x="100" y="42"/>
                  </a:lnTo>
                  <a:lnTo>
                    <a:pt x="106" y="42"/>
                  </a:lnTo>
                  <a:lnTo>
                    <a:pt x="113" y="43"/>
                  </a:lnTo>
                  <a:lnTo>
                    <a:pt x="126" y="46"/>
                  </a:lnTo>
                  <a:lnTo>
                    <a:pt x="126" y="43"/>
                  </a:lnTo>
                  <a:lnTo>
                    <a:pt x="129" y="41"/>
                  </a:lnTo>
                  <a:lnTo>
                    <a:pt x="130" y="39"/>
                  </a:lnTo>
                  <a:lnTo>
                    <a:pt x="131" y="38"/>
                  </a:lnTo>
                  <a:lnTo>
                    <a:pt x="130" y="37"/>
                  </a:lnTo>
                  <a:lnTo>
                    <a:pt x="128" y="35"/>
                  </a:lnTo>
                  <a:lnTo>
                    <a:pt x="131" y="37"/>
                  </a:lnTo>
                  <a:lnTo>
                    <a:pt x="134" y="38"/>
                  </a:lnTo>
                  <a:lnTo>
                    <a:pt x="137" y="38"/>
                  </a:lnTo>
                  <a:lnTo>
                    <a:pt x="143" y="39"/>
                  </a:lnTo>
                  <a:lnTo>
                    <a:pt x="147" y="40"/>
                  </a:lnTo>
                  <a:lnTo>
                    <a:pt x="134" y="38"/>
                  </a:lnTo>
                  <a:lnTo>
                    <a:pt x="131" y="42"/>
                  </a:lnTo>
                  <a:lnTo>
                    <a:pt x="129" y="45"/>
                  </a:lnTo>
                  <a:lnTo>
                    <a:pt x="129" y="46"/>
                  </a:lnTo>
                  <a:lnTo>
                    <a:pt x="129" y="47"/>
                  </a:lnTo>
                  <a:lnTo>
                    <a:pt x="134" y="47"/>
                  </a:lnTo>
                  <a:lnTo>
                    <a:pt x="137" y="46"/>
                  </a:lnTo>
                  <a:lnTo>
                    <a:pt x="140" y="45"/>
                  </a:lnTo>
                  <a:lnTo>
                    <a:pt x="144" y="45"/>
                  </a:lnTo>
                  <a:lnTo>
                    <a:pt x="147" y="44"/>
                  </a:lnTo>
                  <a:lnTo>
                    <a:pt x="149" y="43"/>
                  </a:lnTo>
                  <a:lnTo>
                    <a:pt x="158" y="41"/>
                  </a:lnTo>
                  <a:lnTo>
                    <a:pt x="159" y="40"/>
                  </a:lnTo>
                  <a:lnTo>
                    <a:pt x="155" y="42"/>
                  </a:lnTo>
                  <a:lnTo>
                    <a:pt x="159" y="43"/>
                  </a:lnTo>
                  <a:lnTo>
                    <a:pt x="164" y="43"/>
                  </a:lnTo>
                  <a:lnTo>
                    <a:pt x="168" y="43"/>
                  </a:lnTo>
                  <a:lnTo>
                    <a:pt x="173" y="44"/>
                  </a:lnTo>
                  <a:lnTo>
                    <a:pt x="154" y="43"/>
                  </a:lnTo>
                  <a:lnTo>
                    <a:pt x="152" y="44"/>
                  </a:lnTo>
                  <a:lnTo>
                    <a:pt x="150" y="45"/>
                  </a:lnTo>
                  <a:lnTo>
                    <a:pt x="146" y="46"/>
                  </a:lnTo>
                  <a:lnTo>
                    <a:pt x="141" y="47"/>
                  </a:lnTo>
                  <a:lnTo>
                    <a:pt x="139" y="47"/>
                  </a:lnTo>
                  <a:lnTo>
                    <a:pt x="137" y="48"/>
                  </a:lnTo>
                  <a:lnTo>
                    <a:pt x="139" y="49"/>
                  </a:lnTo>
                  <a:lnTo>
                    <a:pt x="141" y="49"/>
                  </a:lnTo>
                  <a:lnTo>
                    <a:pt x="144" y="50"/>
                  </a:lnTo>
                  <a:lnTo>
                    <a:pt x="148" y="52"/>
                  </a:lnTo>
                  <a:lnTo>
                    <a:pt x="150" y="53"/>
                  </a:lnTo>
                  <a:lnTo>
                    <a:pt x="154" y="54"/>
                  </a:lnTo>
                  <a:lnTo>
                    <a:pt x="159" y="55"/>
                  </a:lnTo>
                  <a:lnTo>
                    <a:pt x="166" y="55"/>
                  </a:lnTo>
                  <a:lnTo>
                    <a:pt x="169" y="51"/>
                  </a:lnTo>
                  <a:lnTo>
                    <a:pt x="173" y="48"/>
                  </a:lnTo>
                  <a:lnTo>
                    <a:pt x="169" y="55"/>
                  </a:lnTo>
                  <a:lnTo>
                    <a:pt x="172" y="57"/>
                  </a:lnTo>
                  <a:lnTo>
                    <a:pt x="169" y="57"/>
                  </a:lnTo>
                  <a:lnTo>
                    <a:pt x="161" y="56"/>
                  </a:lnTo>
                  <a:lnTo>
                    <a:pt x="141" y="52"/>
                  </a:lnTo>
                  <a:lnTo>
                    <a:pt x="119" y="48"/>
                  </a:lnTo>
                  <a:lnTo>
                    <a:pt x="105" y="44"/>
                  </a:lnTo>
                  <a:lnTo>
                    <a:pt x="107" y="44"/>
                  </a:lnTo>
                  <a:lnTo>
                    <a:pt x="102" y="45"/>
                  </a:lnTo>
                  <a:lnTo>
                    <a:pt x="105" y="44"/>
                  </a:lnTo>
                  <a:lnTo>
                    <a:pt x="109" y="47"/>
                  </a:lnTo>
                  <a:lnTo>
                    <a:pt x="108" y="46"/>
                  </a:lnTo>
                  <a:lnTo>
                    <a:pt x="107" y="46"/>
                  </a:lnTo>
                  <a:lnTo>
                    <a:pt x="106" y="47"/>
                  </a:lnTo>
                  <a:lnTo>
                    <a:pt x="106" y="49"/>
                  </a:lnTo>
                  <a:lnTo>
                    <a:pt x="107" y="49"/>
                  </a:lnTo>
                  <a:lnTo>
                    <a:pt x="102" y="49"/>
                  </a:lnTo>
                  <a:lnTo>
                    <a:pt x="100" y="48"/>
                  </a:lnTo>
                  <a:lnTo>
                    <a:pt x="99" y="46"/>
                  </a:lnTo>
                  <a:lnTo>
                    <a:pt x="96" y="45"/>
                  </a:lnTo>
                  <a:lnTo>
                    <a:pt x="94" y="45"/>
                  </a:lnTo>
                  <a:lnTo>
                    <a:pt x="82" y="37"/>
                  </a:lnTo>
                  <a:lnTo>
                    <a:pt x="75" y="36"/>
                  </a:lnTo>
                  <a:lnTo>
                    <a:pt x="75" y="35"/>
                  </a:lnTo>
                  <a:lnTo>
                    <a:pt x="73" y="34"/>
                  </a:lnTo>
                  <a:lnTo>
                    <a:pt x="69" y="32"/>
                  </a:lnTo>
                  <a:lnTo>
                    <a:pt x="60" y="29"/>
                  </a:lnTo>
                  <a:lnTo>
                    <a:pt x="51" y="27"/>
                  </a:lnTo>
                  <a:lnTo>
                    <a:pt x="37" y="23"/>
                  </a:lnTo>
                  <a:lnTo>
                    <a:pt x="25" y="18"/>
                  </a:lnTo>
                  <a:lnTo>
                    <a:pt x="13" y="13"/>
                  </a:lnTo>
                  <a:lnTo>
                    <a:pt x="7" y="11"/>
                  </a:lnTo>
                  <a:lnTo>
                    <a:pt x="0" y="9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5" y="2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2" y="16"/>
                  </a:lnTo>
                  <a:lnTo>
                    <a:pt x="37" y="21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40" y="18"/>
                  </a:lnTo>
                  <a:lnTo>
                    <a:pt x="45" y="21"/>
                  </a:lnTo>
                  <a:lnTo>
                    <a:pt x="51" y="23"/>
                  </a:lnTo>
                  <a:lnTo>
                    <a:pt x="61" y="28"/>
                  </a:lnTo>
                  <a:lnTo>
                    <a:pt x="75" y="34"/>
                  </a:lnTo>
                  <a:lnTo>
                    <a:pt x="78" y="27"/>
                  </a:lnTo>
                  <a:lnTo>
                    <a:pt x="76" y="26"/>
                  </a:lnTo>
                  <a:lnTo>
                    <a:pt x="75" y="24"/>
                  </a:lnTo>
                  <a:lnTo>
                    <a:pt x="71" y="22"/>
                  </a:lnTo>
                  <a:lnTo>
                    <a:pt x="61" y="19"/>
                  </a:lnTo>
                  <a:lnTo>
                    <a:pt x="55" y="17"/>
                  </a:lnTo>
                  <a:lnTo>
                    <a:pt x="48" y="15"/>
                  </a:lnTo>
                  <a:lnTo>
                    <a:pt x="43" y="12"/>
                  </a:lnTo>
                  <a:lnTo>
                    <a:pt x="40" y="10"/>
                  </a:lnTo>
                  <a:lnTo>
                    <a:pt x="37" y="7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624E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0" name="Freeform 450"/>
            <p:cNvSpPr>
              <a:spLocks/>
            </p:cNvSpPr>
            <p:nvPr/>
          </p:nvSpPr>
          <p:spPr bwMode="auto">
            <a:xfrm>
              <a:off x="6971676" y="3495063"/>
              <a:ext cx="189205" cy="220849"/>
            </a:xfrm>
            <a:custGeom>
              <a:avLst/>
              <a:gdLst/>
              <a:ahLst/>
              <a:cxnLst>
                <a:cxn ang="0">
                  <a:pos x="33" y="13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7" y="17"/>
                </a:cxn>
                <a:cxn ang="0">
                  <a:pos x="25" y="17"/>
                </a:cxn>
                <a:cxn ang="0">
                  <a:pos x="21" y="17"/>
                </a:cxn>
                <a:cxn ang="0">
                  <a:pos x="17" y="16"/>
                </a:cxn>
                <a:cxn ang="0">
                  <a:pos x="12" y="15"/>
                </a:cxn>
                <a:cxn ang="0">
                  <a:pos x="9" y="13"/>
                </a:cxn>
                <a:cxn ang="0">
                  <a:pos x="7" y="11"/>
                </a:cxn>
                <a:cxn ang="0">
                  <a:pos x="7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9" y="20"/>
                </a:cxn>
                <a:cxn ang="0">
                  <a:pos x="10" y="23"/>
                </a:cxn>
                <a:cxn ang="0">
                  <a:pos x="9" y="27"/>
                </a:cxn>
                <a:cxn ang="0">
                  <a:pos x="8" y="31"/>
                </a:cxn>
                <a:cxn ang="0">
                  <a:pos x="7" y="35"/>
                </a:cxn>
                <a:cxn ang="0">
                  <a:pos x="1" y="34"/>
                </a:cxn>
                <a:cxn ang="0">
                  <a:pos x="22" y="42"/>
                </a:cxn>
                <a:cxn ang="0">
                  <a:pos x="23" y="33"/>
                </a:cxn>
                <a:cxn ang="0">
                  <a:pos x="24" y="27"/>
                </a:cxn>
                <a:cxn ang="0">
                  <a:pos x="24" y="25"/>
                </a:cxn>
                <a:cxn ang="0">
                  <a:pos x="23" y="24"/>
                </a:cxn>
                <a:cxn ang="0">
                  <a:pos x="31" y="21"/>
                </a:cxn>
                <a:cxn ang="0">
                  <a:pos x="36" y="19"/>
                </a:cxn>
                <a:cxn ang="0">
                  <a:pos x="38" y="18"/>
                </a:cxn>
                <a:cxn ang="0">
                  <a:pos x="33" y="14"/>
                </a:cxn>
                <a:cxn ang="0">
                  <a:pos x="33" y="13"/>
                </a:cxn>
              </a:cxnLst>
              <a:rect l="0" t="0" r="r" b="b"/>
              <a:pathLst>
                <a:path w="38" h="42">
                  <a:moveTo>
                    <a:pt x="33" y="13"/>
                  </a:moveTo>
                  <a:lnTo>
                    <a:pt x="28" y="13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1" y="17"/>
                  </a:lnTo>
                  <a:lnTo>
                    <a:pt x="17" y="16"/>
                  </a:lnTo>
                  <a:lnTo>
                    <a:pt x="12" y="15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3"/>
                  </a:lnTo>
                  <a:lnTo>
                    <a:pt x="9" y="20"/>
                  </a:lnTo>
                  <a:lnTo>
                    <a:pt x="10" y="23"/>
                  </a:lnTo>
                  <a:lnTo>
                    <a:pt x="9" y="27"/>
                  </a:lnTo>
                  <a:lnTo>
                    <a:pt x="8" y="31"/>
                  </a:lnTo>
                  <a:lnTo>
                    <a:pt x="7" y="35"/>
                  </a:lnTo>
                  <a:lnTo>
                    <a:pt x="1" y="34"/>
                  </a:lnTo>
                  <a:lnTo>
                    <a:pt x="22" y="42"/>
                  </a:lnTo>
                  <a:lnTo>
                    <a:pt x="23" y="33"/>
                  </a:lnTo>
                  <a:lnTo>
                    <a:pt x="24" y="27"/>
                  </a:lnTo>
                  <a:lnTo>
                    <a:pt x="24" y="25"/>
                  </a:lnTo>
                  <a:lnTo>
                    <a:pt x="23" y="24"/>
                  </a:lnTo>
                  <a:lnTo>
                    <a:pt x="31" y="21"/>
                  </a:lnTo>
                  <a:lnTo>
                    <a:pt x="36" y="19"/>
                  </a:lnTo>
                  <a:lnTo>
                    <a:pt x="38" y="18"/>
                  </a:lnTo>
                  <a:lnTo>
                    <a:pt x="33" y="14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624E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1" name="Freeform 451"/>
            <p:cNvSpPr>
              <a:spLocks/>
            </p:cNvSpPr>
            <p:nvPr/>
          </p:nvSpPr>
          <p:spPr bwMode="auto">
            <a:xfrm>
              <a:off x="7005734" y="3450077"/>
              <a:ext cx="105955" cy="4089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21" y="2"/>
                </a:cxn>
              </a:cxnLst>
              <a:rect l="0" t="0" r="r" b="b"/>
              <a:pathLst>
                <a:path w="21" h="7">
                  <a:moveTo>
                    <a:pt x="0" y="7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6" y="1"/>
                  </a:lnTo>
                  <a:lnTo>
                    <a:pt x="12" y="0"/>
                  </a:lnTo>
                  <a:lnTo>
                    <a:pt x="21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2" name="Freeform 452"/>
            <p:cNvSpPr>
              <a:spLocks/>
            </p:cNvSpPr>
            <p:nvPr/>
          </p:nvSpPr>
          <p:spPr bwMode="auto">
            <a:xfrm>
              <a:off x="7001949" y="3417358"/>
              <a:ext cx="121091" cy="32718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10" y="0"/>
                </a:cxn>
                <a:cxn ang="0">
                  <a:pos x="1" y="3"/>
                </a:cxn>
                <a:cxn ang="0">
                  <a:pos x="0" y="6"/>
                </a:cxn>
              </a:cxnLst>
              <a:rect l="0" t="0" r="r" b="b"/>
              <a:pathLst>
                <a:path w="24" h="6">
                  <a:moveTo>
                    <a:pt x="24" y="1"/>
                  </a:moveTo>
                  <a:lnTo>
                    <a:pt x="10" y="0"/>
                  </a:lnTo>
                  <a:lnTo>
                    <a:pt x="1" y="3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3" name="Line 453"/>
            <p:cNvSpPr>
              <a:spLocks noChangeShapeType="1"/>
            </p:cNvSpPr>
            <p:nvPr/>
          </p:nvSpPr>
          <p:spPr bwMode="auto">
            <a:xfrm flipH="1" flipV="1">
              <a:off x="6892211" y="3396908"/>
              <a:ext cx="113523" cy="3680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4" name="Freeform 454"/>
            <p:cNvSpPr>
              <a:spLocks/>
            </p:cNvSpPr>
            <p:nvPr/>
          </p:nvSpPr>
          <p:spPr bwMode="auto">
            <a:xfrm>
              <a:off x="6964108" y="3417358"/>
              <a:ext cx="34058" cy="20448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5" name="Line 455"/>
            <p:cNvSpPr>
              <a:spLocks noChangeShapeType="1"/>
            </p:cNvSpPr>
            <p:nvPr/>
          </p:nvSpPr>
          <p:spPr bwMode="auto">
            <a:xfrm>
              <a:off x="7160881" y="3470524"/>
              <a:ext cx="98387" cy="204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6" name="Line 456"/>
            <p:cNvSpPr>
              <a:spLocks noChangeShapeType="1"/>
            </p:cNvSpPr>
            <p:nvPr/>
          </p:nvSpPr>
          <p:spPr bwMode="auto">
            <a:xfrm flipH="1" flipV="1">
              <a:off x="6933835" y="3458256"/>
              <a:ext cx="37841" cy="2453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7" name="Freeform 457"/>
            <p:cNvSpPr>
              <a:spLocks/>
            </p:cNvSpPr>
            <p:nvPr/>
          </p:nvSpPr>
          <p:spPr bwMode="auto">
            <a:xfrm>
              <a:off x="6933835" y="3458256"/>
              <a:ext cx="34058" cy="245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4" y="2"/>
                  </a:lnTo>
                  <a:lnTo>
                    <a:pt x="7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8" name="Freeform 458"/>
            <p:cNvSpPr>
              <a:spLocks/>
            </p:cNvSpPr>
            <p:nvPr/>
          </p:nvSpPr>
          <p:spPr bwMode="auto">
            <a:xfrm>
              <a:off x="7020871" y="3499154"/>
              <a:ext cx="90819" cy="49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18" y="9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18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9" name="Line 459"/>
            <p:cNvSpPr>
              <a:spLocks noChangeShapeType="1"/>
            </p:cNvSpPr>
            <p:nvPr/>
          </p:nvSpPr>
          <p:spPr bwMode="auto">
            <a:xfrm>
              <a:off x="7141962" y="3535961"/>
              <a:ext cx="49192" cy="1227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0" name="Line 460"/>
            <p:cNvSpPr>
              <a:spLocks noChangeShapeType="1"/>
            </p:cNvSpPr>
            <p:nvPr/>
          </p:nvSpPr>
          <p:spPr bwMode="auto">
            <a:xfrm>
              <a:off x="7104121" y="3531873"/>
              <a:ext cx="3783" cy="818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1" name="Line 461"/>
            <p:cNvSpPr>
              <a:spLocks noChangeShapeType="1"/>
            </p:cNvSpPr>
            <p:nvPr/>
          </p:nvSpPr>
          <p:spPr bwMode="auto">
            <a:xfrm>
              <a:off x="7104121" y="3548232"/>
              <a:ext cx="7568" cy="818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2" name="Freeform 462"/>
            <p:cNvSpPr>
              <a:spLocks/>
            </p:cNvSpPr>
            <p:nvPr/>
          </p:nvSpPr>
          <p:spPr bwMode="auto">
            <a:xfrm>
              <a:off x="7111689" y="3531873"/>
              <a:ext cx="49192" cy="4089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3" name="Line 463"/>
            <p:cNvSpPr>
              <a:spLocks noChangeShapeType="1"/>
            </p:cNvSpPr>
            <p:nvPr/>
          </p:nvSpPr>
          <p:spPr bwMode="auto">
            <a:xfrm flipH="1" flipV="1">
              <a:off x="7123040" y="3552320"/>
              <a:ext cx="3785" cy="818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4" name="Line 464"/>
            <p:cNvSpPr>
              <a:spLocks noChangeShapeType="1"/>
            </p:cNvSpPr>
            <p:nvPr/>
          </p:nvSpPr>
          <p:spPr bwMode="auto">
            <a:xfrm flipH="1" flipV="1">
              <a:off x="7206291" y="3552320"/>
              <a:ext cx="75682" cy="1635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5" name="Line 465"/>
            <p:cNvSpPr>
              <a:spLocks noChangeShapeType="1"/>
            </p:cNvSpPr>
            <p:nvPr/>
          </p:nvSpPr>
          <p:spPr bwMode="auto">
            <a:xfrm flipV="1">
              <a:off x="7232780" y="3519602"/>
              <a:ext cx="15136" cy="2863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9" name="Freeform 469"/>
            <p:cNvSpPr>
              <a:spLocks/>
            </p:cNvSpPr>
            <p:nvPr/>
          </p:nvSpPr>
          <p:spPr bwMode="auto">
            <a:xfrm>
              <a:off x="7111689" y="3568680"/>
              <a:ext cx="37841" cy="3680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4"/>
                </a:cxn>
                <a:cxn ang="0">
                  <a:pos x="0" y="7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lnTo>
                    <a:pt x="8" y="4"/>
                  </a:lnTo>
                  <a:lnTo>
                    <a:pt x="0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0" name="Freeform 470"/>
            <p:cNvSpPr>
              <a:spLocks/>
            </p:cNvSpPr>
            <p:nvPr/>
          </p:nvSpPr>
          <p:spPr bwMode="auto">
            <a:xfrm>
              <a:off x="7092767" y="3580950"/>
              <a:ext cx="45409" cy="327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0" y="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5" y="2"/>
                  </a:lnTo>
                  <a:lnTo>
                    <a:pt x="3" y="3"/>
                  </a:lnTo>
                  <a:lnTo>
                    <a:pt x="0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1" name="Freeform 471"/>
            <p:cNvSpPr>
              <a:spLocks/>
            </p:cNvSpPr>
            <p:nvPr/>
          </p:nvSpPr>
          <p:spPr bwMode="auto">
            <a:xfrm>
              <a:off x="6983029" y="3527782"/>
              <a:ext cx="71897" cy="613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7" y="9"/>
                </a:cxn>
                <a:cxn ang="0">
                  <a:pos x="15" y="12"/>
                </a:cxn>
              </a:cxnLst>
              <a:rect l="0" t="0" r="r" b="b"/>
              <a:pathLst>
                <a:path w="15" h="12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9"/>
                  </a:lnTo>
                  <a:lnTo>
                    <a:pt x="15" y="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2" name="Freeform 472"/>
            <p:cNvSpPr>
              <a:spLocks/>
            </p:cNvSpPr>
            <p:nvPr/>
          </p:nvSpPr>
          <p:spPr bwMode="auto">
            <a:xfrm>
              <a:off x="6971676" y="3527782"/>
              <a:ext cx="18922" cy="327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4" y="7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3" name="Freeform 473"/>
            <p:cNvSpPr>
              <a:spLocks/>
            </p:cNvSpPr>
            <p:nvPr/>
          </p:nvSpPr>
          <p:spPr bwMode="auto">
            <a:xfrm>
              <a:off x="7058712" y="3568680"/>
              <a:ext cx="56760" cy="2453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3"/>
                </a:cxn>
                <a:cxn ang="0">
                  <a:pos x="7" y="4"/>
                </a:cxn>
                <a:cxn ang="0">
                  <a:pos x="0" y="5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10" y="3"/>
                  </a:lnTo>
                  <a:lnTo>
                    <a:pt x="7" y="4"/>
                  </a:lnTo>
                  <a:lnTo>
                    <a:pt x="0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4" name="Freeform 474"/>
            <p:cNvSpPr>
              <a:spLocks/>
            </p:cNvSpPr>
            <p:nvPr/>
          </p:nvSpPr>
          <p:spPr bwMode="auto">
            <a:xfrm>
              <a:off x="6971676" y="3552320"/>
              <a:ext cx="52977" cy="408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5" y="4"/>
                </a:cxn>
                <a:cxn ang="0">
                  <a:pos x="9" y="5"/>
                </a:cxn>
                <a:cxn ang="0">
                  <a:pos x="11" y="8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2" y="2"/>
                  </a:lnTo>
                  <a:lnTo>
                    <a:pt x="5" y="4"/>
                  </a:lnTo>
                  <a:lnTo>
                    <a:pt x="9" y="5"/>
                  </a:lnTo>
                  <a:lnTo>
                    <a:pt x="11" y="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5" name="Freeform 475"/>
            <p:cNvSpPr>
              <a:spLocks/>
            </p:cNvSpPr>
            <p:nvPr/>
          </p:nvSpPr>
          <p:spPr bwMode="auto">
            <a:xfrm>
              <a:off x="7066280" y="3601398"/>
              <a:ext cx="22705" cy="5316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2" y="8"/>
                </a:cxn>
                <a:cxn ang="0">
                  <a:pos x="2" y="10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2" y="8"/>
                  </a:lnTo>
                  <a:lnTo>
                    <a:pt x="2" y="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6" name="Freeform 476"/>
            <p:cNvSpPr>
              <a:spLocks/>
            </p:cNvSpPr>
            <p:nvPr/>
          </p:nvSpPr>
          <p:spPr bwMode="auto">
            <a:xfrm>
              <a:off x="7024653" y="3613669"/>
              <a:ext cx="26490" cy="44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5" y="9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3" y="4"/>
                  </a:lnTo>
                  <a:lnTo>
                    <a:pt x="5" y="7"/>
                  </a:lnTo>
                  <a:lnTo>
                    <a:pt x="5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7" name="Freeform 477"/>
            <p:cNvSpPr>
              <a:spLocks/>
            </p:cNvSpPr>
            <p:nvPr/>
          </p:nvSpPr>
          <p:spPr bwMode="auto">
            <a:xfrm>
              <a:off x="6513800" y="3081995"/>
              <a:ext cx="1184424" cy="756612"/>
            </a:xfrm>
            <a:custGeom>
              <a:avLst/>
              <a:gdLst/>
              <a:ahLst/>
              <a:cxnLst>
                <a:cxn ang="0">
                  <a:pos x="213" y="136"/>
                </a:cxn>
                <a:cxn ang="0">
                  <a:pos x="188" y="139"/>
                </a:cxn>
                <a:cxn ang="0">
                  <a:pos x="188" y="111"/>
                </a:cxn>
                <a:cxn ang="0">
                  <a:pos x="189" y="96"/>
                </a:cxn>
                <a:cxn ang="0">
                  <a:pos x="182" y="103"/>
                </a:cxn>
                <a:cxn ang="0">
                  <a:pos x="171" y="109"/>
                </a:cxn>
                <a:cxn ang="0">
                  <a:pos x="163" y="102"/>
                </a:cxn>
                <a:cxn ang="0">
                  <a:pos x="161" y="88"/>
                </a:cxn>
                <a:cxn ang="0">
                  <a:pos x="151" y="83"/>
                </a:cxn>
                <a:cxn ang="0">
                  <a:pos x="149" y="76"/>
                </a:cxn>
                <a:cxn ang="0">
                  <a:pos x="146" y="70"/>
                </a:cxn>
                <a:cxn ang="0">
                  <a:pos x="141" y="82"/>
                </a:cxn>
                <a:cxn ang="0">
                  <a:pos x="150" y="97"/>
                </a:cxn>
                <a:cxn ang="0">
                  <a:pos x="149" y="110"/>
                </a:cxn>
                <a:cxn ang="0">
                  <a:pos x="137" y="105"/>
                </a:cxn>
                <a:cxn ang="0">
                  <a:pos x="127" y="103"/>
                </a:cxn>
                <a:cxn ang="0">
                  <a:pos x="126" y="92"/>
                </a:cxn>
                <a:cxn ang="0">
                  <a:pos x="131" y="75"/>
                </a:cxn>
                <a:cxn ang="0">
                  <a:pos x="128" y="59"/>
                </a:cxn>
                <a:cxn ang="0">
                  <a:pos x="121" y="58"/>
                </a:cxn>
                <a:cxn ang="0">
                  <a:pos x="114" y="59"/>
                </a:cxn>
                <a:cxn ang="0">
                  <a:pos x="90" y="75"/>
                </a:cxn>
                <a:cxn ang="0">
                  <a:pos x="83" y="77"/>
                </a:cxn>
                <a:cxn ang="0">
                  <a:pos x="79" y="67"/>
                </a:cxn>
                <a:cxn ang="0">
                  <a:pos x="46" y="71"/>
                </a:cxn>
                <a:cxn ang="0">
                  <a:pos x="48" y="54"/>
                </a:cxn>
                <a:cxn ang="0">
                  <a:pos x="39" y="62"/>
                </a:cxn>
                <a:cxn ang="0">
                  <a:pos x="32" y="57"/>
                </a:cxn>
                <a:cxn ang="0">
                  <a:pos x="27" y="51"/>
                </a:cxn>
                <a:cxn ang="0">
                  <a:pos x="25" y="59"/>
                </a:cxn>
                <a:cxn ang="0">
                  <a:pos x="38" y="77"/>
                </a:cxn>
                <a:cxn ang="0">
                  <a:pos x="24" y="82"/>
                </a:cxn>
                <a:cxn ang="0">
                  <a:pos x="6" y="72"/>
                </a:cxn>
                <a:cxn ang="0">
                  <a:pos x="0" y="63"/>
                </a:cxn>
                <a:cxn ang="0">
                  <a:pos x="15" y="34"/>
                </a:cxn>
                <a:cxn ang="0">
                  <a:pos x="32" y="25"/>
                </a:cxn>
                <a:cxn ang="0">
                  <a:pos x="52" y="29"/>
                </a:cxn>
                <a:cxn ang="0">
                  <a:pos x="57" y="39"/>
                </a:cxn>
                <a:cxn ang="0">
                  <a:pos x="63" y="26"/>
                </a:cxn>
                <a:cxn ang="0">
                  <a:pos x="71" y="14"/>
                </a:cxn>
                <a:cxn ang="0">
                  <a:pos x="88" y="18"/>
                </a:cxn>
                <a:cxn ang="0">
                  <a:pos x="95" y="12"/>
                </a:cxn>
                <a:cxn ang="0">
                  <a:pos x="115" y="12"/>
                </a:cxn>
                <a:cxn ang="0">
                  <a:pos x="128" y="8"/>
                </a:cxn>
                <a:cxn ang="0">
                  <a:pos x="135" y="0"/>
                </a:cxn>
                <a:cxn ang="0">
                  <a:pos x="143" y="11"/>
                </a:cxn>
                <a:cxn ang="0">
                  <a:pos x="163" y="11"/>
                </a:cxn>
                <a:cxn ang="0">
                  <a:pos x="177" y="27"/>
                </a:cxn>
                <a:cxn ang="0">
                  <a:pos x="195" y="34"/>
                </a:cxn>
                <a:cxn ang="0">
                  <a:pos x="191" y="42"/>
                </a:cxn>
                <a:cxn ang="0">
                  <a:pos x="199" y="57"/>
                </a:cxn>
                <a:cxn ang="0">
                  <a:pos x="204" y="69"/>
                </a:cxn>
                <a:cxn ang="0">
                  <a:pos x="217" y="63"/>
                </a:cxn>
                <a:cxn ang="0">
                  <a:pos x="216" y="74"/>
                </a:cxn>
                <a:cxn ang="0">
                  <a:pos x="233" y="88"/>
                </a:cxn>
                <a:cxn ang="0">
                  <a:pos x="240" y="107"/>
                </a:cxn>
                <a:cxn ang="0">
                  <a:pos x="221" y="117"/>
                </a:cxn>
                <a:cxn ang="0">
                  <a:pos x="215" y="124"/>
                </a:cxn>
              </a:cxnLst>
              <a:rect l="0" t="0" r="r" b="b"/>
              <a:pathLst>
                <a:path w="244" h="143">
                  <a:moveTo>
                    <a:pt x="216" y="125"/>
                  </a:moveTo>
                  <a:lnTo>
                    <a:pt x="215" y="129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6"/>
                  </a:lnTo>
                  <a:lnTo>
                    <a:pt x="206" y="140"/>
                  </a:lnTo>
                  <a:lnTo>
                    <a:pt x="201" y="143"/>
                  </a:lnTo>
                  <a:lnTo>
                    <a:pt x="192" y="143"/>
                  </a:lnTo>
                  <a:lnTo>
                    <a:pt x="190" y="143"/>
                  </a:lnTo>
                  <a:lnTo>
                    <a:pt x="189" y="141"/>
                  </a:lnTo>
                  <a:lnTo>
                    <a:pt x="188" y="139"/>
                  </a:lnTo>
                  <a:lnTo>
                    <a:pt x="187" y="138"/>
                  </a:lnTo>
                  <a:lnTo>
                    <a:pt x="185" y="138"/>
                  </a:lnTo>
                  <a:lnTo>
                    <a:pt x="189" y="123"/>
                  </a:lnTo>
                  <a:lnTo>
                    <a:pt x="185" y="117"/>
                  </a:lnTo>
                  <a:lnTo>
                    <a:pt x="187" y="115"/>
                  </a:lnTo>
                  <a:lnTo>
                    <a:pt x="188" y="111"/>
                  </a:lnTo>
                  <a:lnTo>
                    <a:pt x="190" y="108"/>
                  </a:lnTo>
                  <a:lnTo>
                    <a:pt x="192" y="105"/>
                  </a:lnTo>
                  <a:lnTo>
                    <a:pt x="192" y="99"/>
                  </a:lnTo>
                  <a:lnTo>
                    <a:pt x="191" y="96"/>
                  </a:lnTo>
                  <a:lnTo>
                    <a:pt x="190" y="96"/>
                  </a:lnTo>
                  <a:lnTo>
                    <a:pt x="189" y="96"/>
                  </a:lnTo>
                  <a:lnTo>
                    <a:pt x="188" y="98"/>
                  </a:lnTo>
                  <a:lnTo>
                    <a:pt x="186" y="101"/>
                  </a:lnTo>
                  <a:lnTo>
                    <a:pt x="186" y="102"/>
                  </a:lnTo>
                  <a:lnTo>
                    <a:pt x="185" y="102"/>
                  </a:lnTo>
                  <a:lnTo>
                    <a:pt x="183" y="103"/>
                  </a:lnTo>
                  <a:lnTo>
                    <a:pt x="182" y="103"/>
                  </a:lnTo>
                  <a:lnTo>
                    <a:pt x="180" y="107"/>
                  </a:lnTo>
                  <a:lnTo>
                    <a:pt x="176" y="107"/>
                  </a:lnTo>
                  <a:lnTo>
                    <a:pt x="175" y="107"/>
                  </a:lnTo>
                  <a:lnTo>
                    <a:pt x="173" y="108"/>
                  </a:lnTo>
                  <a:lnTo>
                    <a:pt x="172" y="109"/>
                  </a:lnTo>
                  <a:lnTo>
                    <a:pt x="171" y="109"/>
                  </a:lnTo>
                  <a:lnTo>
                    <a:pt x="170" y="109"/>
                  </a:lnTo>
                  <a:lnTo>
                    <a:pt x="164" y="113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64" y="105"/>
                  </a:lnTo>
                  <a:lnTo>
                    <a:pt x="163" y="102"/>
                  </a:lnTo>
                  <a:lnTo>
                    <a:pt x="162" y="99"/>
                  </a:lnTo>
                  <a:lnTo>
                    <a:pt x="163" y="95"/>
                  </a:lnTo>
                  <a:lnTo>
                    <a:pt x="164" y="92"/>
                  </a:lnTo>
                  <a:lnTo>
                    <a:pt x="163" y="91"/>
                  </a:lnTo>
                  <a:lnTo>
                    <a:pt x="162" y="90"/>
                  </a:lnTo>
                  <a:lnTo>
                    <a:pt x="161" y="88"/>
                  </a:lnTo>
                  <a:lnTo>
                    <a:pt x="160" y="86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8"/>
                  </a:lnTo>
                  <a:lnTo>
                    <a:pt x="153" y="84"/>
                  </a:lnTo>
                  <a:lnTo>
                    <a:pt x="151" y="83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7"/>
                  </a:lnTo>
                  <a:lnTo>
                    <a:pt x="150" y="78"/>
                  </a:lnTo>
                  <a:lnTo>
                    <a:pt x="149" y="79"/>
                  </a:lnTo>
                  <a:lnTo>
                    <a:pt x="149" y="76"/>
                  </a:lnTo>
                  <a:lnTo>
                    <a:pt x="150" y="70"/>
                  </a:lnTo>
                  <a:lnTo>
                    <a:pt x="154" y="68"/>
                  </a:lnTo>
                  <a:lnTo>
                    <a:pt x="152" y="68"/>
                  </a:lnTo>
                  <a:lnTo>
                    <a:pt x="150" y="68"/>
                  </a:lnTo>
                  <a:lnTo>
                    <a:pt x="150" y="66"/>
                  </a:lnTo>
                  <a:lnTo>
                    <a:pt x="146" y="70"/>
                  </a:lnTo>
                  <a:lnTo>
                    <a:pt x="146" y="71"/>
                  </a:lnTo>
                  <a:lnTo>
                    <a:pt x="144" y="73"/>
                  </a:lnTo>
                  <a:lnTo>
                    <a:pt x="142" y="76"/>
                  </a:lnTo>
                  <a:lnTo>
                    <a:pt x="141" y="79"/>
                  </a:lnTo>
                  <a:lnTo>
                    <a:pt x="141" y="80"/>
                  </a:lnTo>
                  <a:lnTo>
                    <a:pt x="141" y="82"/>
                  </a:lnTo>
                  <a:lnTo>
                    <a:pt x="141" y="83"/>
                  </a:lnTo>
                  <a:lnTo>
                    <a:pt x="144" y="81"/>
                  </a:lnTo>
                  <a:lnTo>
                    <a:pt x="141" y="86"/>
                  </a:lnTo>
                  <a:lnTo>
                    <a:pt x="146" y="91"/>
                  </a:lnTo>
                  <a:lnTo>
                    <a:pt x="151" y="97"/>
                  </a:lnTo>
                  <a:lnTo>
                    <a:pt x="150" y="97"/>
                  </a:lnTo>
                  <a:lnTo>
                    <a:pt x="149" y="98"/>
                  </a:lnTo>
                  <a:lnTo>
                    <a:pt x="149" y="100"/>
                  </a:lnTo>
                  <a:lnTo>
                    <a:pt x="149" y="103"/>
                  </a:lnTo>
                  <a:lnTo>
                    <a:pt x="150" y="105"/>
                  </a:lnTo>
                  <a:lnTo>
                    <a:pt x="150" y="107"/>
                  </a:lnTo>
                  <a:lnTo>
                    <a:pt x="149" y="11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0" y="105"/>
                  </a:lnTo>
                  <a:lnTo>
                    <a:pt x="139" y="105"/>
                  </a:lnTo>
                  <a:lnTo>
                    <a:pt x="138" y="105"/>
                  </a:lnTo>
                  <a:lnTo>
                    <a:pt x="137" y="105"/>
                  </a:lnTo>
                  <a:lnTo>
                    <a:pt x="136" y="107"/>
                  </a:lnTo>
                  <a:lnTo>
                    <a:pt x="127" y="108"/>
                  </a:lnTo>
                  <a:lnTo>
                    <a:pt x="128" y="107"/>
                  </a:lnTo>
                  <a:lnTo>
                    <a:pt x="128" y="106"/>
                  </a:lnTo>
                  <a:lnTo>
                    <a:pt x="127" y="105"/>
                  </a:lnTo>
                  <a:lnTo>
                    <a:pt x="127" y="103"/>
                  </a:lnTo>
                  <a:lnTo>
                    <a:pt x="127" y="102"/>
                  </a:lnTo>
                  <a:lnTo>
                    <a:pt x="128" y="99"/>
                  </a:lnTo>
                  <a:lnTo>
                    <a:pt x="130" y="93"/>
                  </a:lnTo>
                  <a:lnTo>
                    <a:pt x="127" y="94"/>
                  </a:lnTo>
                  <a:lnTo>
                    <a:pt x="126" y="93"/>
                  </a:lnTo>
                  <a:lnTo>
                    <a:pt x="126" y="92"/>
                  </a:lnTo>
                  <a:lnTo>
                    <a:pt x="127" y="90"/>
                  </a:lnTo>
                  <a:lnTo>
                    <a:pt x="128" y="88"/>
                  </a:lnTo>
                  <a:lnTo>
                    <a:pt x="129" y="87"/>
                  </a:lnTo>
                  <a:lnTo>
                    <a:pt x="126" y="85"/>
                  </a:lnTo>
                  <a:lnTo>
                    <a:pt x="129" y="80"/>
                  </a:lnTo>
                  <a:lnTo>
                    <a:pt x="131" y="75"/>
                  </a:lnTo>
                  <a:lnTo>
                    <a:pt x="132" y="69"/>
                  </a:lnTo>
                  <a:lnTo>
                    <a:pt x="133" y="63"/>
                  </a:lnTo>
                  <a:lnTo>
                    <a:pt x="129" y="65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59"/>
                  </a:lnTo>
                  <a:lnTo>
                    <a:pt x="127" y="52"/>
                  </a:lnTo>
                  <a:lnTo>
                    <a:pt x="122" y="57"/>
                  </a:lnTo>
                  <a:lnTo>
                    <a:pt x="121" y="57"/>
                  </a:lnTo>
                  <a:lnTo>
                    <a:pt x="122" y="57"/>
                  </a:lnTo>
                  <a:lnTo>
                    <a:pt x="122" y="58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6"/>
                  </a:lnTo>
                  <a:lnTo>
                    <a:pt x="117" y="56"/>
                  </a:lnTo>
                  <a:lnTo>
                    <a:pt x="115" y="57"/>
                  </a:lnTo>
                  <a:lnTo>
                    <a:pt x="114" y="59"/>
                  </a:lnTo>
                  <a:lnTo>
                    <a:pt x="108" y="59"/>
                  </a:lnTo>
                  <a:lnTo>
                    <a:pt x="100" y="68"/>
                  </a:lnTo>
                  <a:lnTo>
                    <a:pt x="94" y="74"/>
                  </a:lnTo>
                  <a:lnTo>
                    <a:pt x="92" y="75"/>
                  </a:lnTo>
                  <a:lnTo>
                    <a:pt x="91" y="76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89" y="73"/>
                  </a:lnTo>
                  <a:lnTo>
                    <a:pt x="88" y="73"/>
                  </a:lnTo>
                  <a:lnTo>
                    <a:pt x="87" y="75"/>
                  </a:lnTo>
                  <a:lnTo>
                    <a:pt x="84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3" y="75"/>
                  </a:lnTo>
                  <a:lnTo>
                    <a:pt x="85" y="66"/>
                  </a:lnTo>
                  <a:lnTo>
                    <a:pt x="83" y="67"/>
                  </a:lnTo>
                  <a:lnTo>
                    <a:pt x="83" y="63"/>
                  </a:lnTo>
                  <a:lnTo>
                    <a:pt x="79" y="67"/>
                  </a:lnTo>
                  <a:lnTo>
                    <a:pt x="74" y="68"/>
                  </a:lnTo>
                  <a:lnTo>
                    <a:pt x="72" y="69"/>
                  </a:lnTo>
                  <a:lnTo>
                    <a:pt x="69" y="71"/>
                  </a:lnTo>
                  <a:lnTo>
                    <a:pt x="51" y="75"/>
                  </a:lnTo>
                  <a:lnTo>
                    <a:pt x="47" y="72"/>
                  </a:lnTo>
                  <a:lnTo>
                    <a:pt x="46" y="71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8" y="62"/>
                  </a:lnTo>
                  <a:lnTo>
                    <a:pt x="45" y="61"/>
                  </a:lnTo>
                  <a:lnTo>
                    <a:pt x="48" y="54"/>
                  </a:lnTo>
                  <a:lnTo>
                    <a:pt x="45" y="56"/>
                  </a:lnTo>
                  <a:lnTo>
                    <a:pt x="45" y="53"/>
                  </a:lnTo>
                  <a:lnTo>
                    <a:pt x="42" y="58"/>
                  </a:lnTo>
                  <a:lnTo>
                    <a:pt x="40" y="59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8" y="62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2" y="57"/>
                  </a:lnTo>
                  <a:lnTo>
                    <a:pt x="32" y="56"/>
                  </a:lnTo>
                  <a:lnTo>
                    <a:pt x="33" y="53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1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7" y="53"/>
                  </a:lnTo>
                  <a:lnTo>
                    <a:pt x="25" y="55"/>
                  </a:lnTo>
                  <a:lnTo>
                    <a:pt x="20" y="59"/>
                  </a:lnTo>
                  <a:lnTo>
                    <a:pt x="20" y="61"/>
                  </a:lnTo>
                  <a:lnTo>
                    <a:pt x="25" y="59"/>
                  </a:lnTo>
                  <a:lnTo>
                    <a:pt x="25" y="61"/>
                  </a:lnTo>
                  <a:lnTo>
                    <a:pt x="26" y="62"/>
                  </a:lnTo>
                  <a:lnTo>
                    <a:pt x="27" y="64"/>
                  </a:lnTo>
                  <a:lnTo>
                    <a:pt x="28" y="66"/>
                  </a:lnTo>
                  <a:lnTo>
                    <a:pt x="35" y="70"/>
                  </a:lnTo>
                  <a:lnTo>
                    <a:pt x="38" y="77"/>
                  </a:lnTo>
                  <a:lnTo>
                    <a:pt x="37" y="78"/>
                  </a:lnTo>
                  <a:lnTo>
                    <a:pt x="35" y="79"/>
                  </a:lnTo>
                  <a:lnTo>
                    <a:pt x="32" y="79"/>
                  </a:lnTo>
                  <a:lnTo>
                    <a:pt x="31" y="78"/>
                  </a:lnTo>
                  <a:lnTo>
                    <a:pt x="27" y="83"/>
                  </a:lnTo>
                  <a:lnTo>
                    <a:pt x="24" y="82"/>
                  </a:lnTo>
                  <a:lnTo>
                    <a:pt x="22" y="82"/>
                  </a:lnTo>
                  <a:lnTo>
                    <a:pt x="20" y="82"/>
                  </a:lnTo>
                  <a:lnTo>
                    <a:pt x="15" y="78"/>
                  </a:lnTo>
                  <a:lnTo>
                    <a:pt x="18" y="69"/>
                  </a:lnTo>
                  <a:lnTo>
                    <a:pt x="6" y="73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5" y="67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0" y="63"/>
                  </a:lnTo>
                  <a:lnTo>
                    <a:pt x="5" y="47"/>
                  </a:lnTo>
                  <a:lnTo>
                    <a:pt x="11" y="43"/>
                  </a:lnTo>
                  <a:lnTo>
                    <a:pt x="13" y="41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4" y="24"/>
                  </a:lnTo>
                  <a:lnTo>
                    <a:pt x="45" y="25"/>
                  </a:lnTo>
                  <a:lnTo>
                    <a:pt x="50" y="30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2" y="35"/>
                  </a:lnTo>
                  <a:lnTo>
                    <a:pt x="54" y="33"/>
                  </a:lnTo>
                  <a:lnTo>
                    <a:pt x="55" y="37"/>
                  </a:lnTo>
                  <a:lnTo>
                    <a:pt x="56" y="39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9" y="34"/>
                  </a:lnTo>
                  <a:lnTo>
                    <a:pt x="63" y="33"/>
                  </a:lnTo>
                  <a:lnTo>
                    <a:pt x="62" y="32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3" y="23"/>
                  </a:lnTo>
                  <a:lnTo>
                    <a:pt x="68" y="11"/>
                  </a:lnTo>
                  <a:lnTo>
                    <a:pt x="69" y="13"/>
                  </a:lnTo>
                  <a:lnTo>
                    <a:pt x="71" y="14"/>
                  </a:lnTo>
                  <a:lnTo>
                    <a:pt x="75" y="17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4" y="20"/>
                  </a:lnTo>
                  <a:lnTo>
                    <a:pt x="86" y="19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3" y="19"/>
                  </a:lnTo>
                  <a:lnTo>
                    <a:pt x="93" y="16"/>
                  </a:lnTo>
                  <a:lnTo>
                    <a:pt x="93" y="14"/>
                  </a:lnTo>
                  <a:lnTo>
                    <a:pt x="94" y="13"/>
                  </a:lnTo>
                  <a:lnTo>
                    <a:pt x="95" y="12"/>
                  </a:lnTo>
                  <a:lnTo>
                    <a:pt x="97" y="11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2" y="8"/>
                  </a:lnTo>
                  <a:lnTo>
                    <a:pt x="113" y="13"/>
                  </a:lnTo>
                  <a:lnTo>
                    <a:pt x="115" y="12"/>
                  </a:lnTo>
                  <a:lnTo>
                    <a:pt x="115" y="17"/>
                  </a:lnTo>
                  <a:lnTo>
                    <a:pt x="120" y="19"/>
                  </a:lnTo>
                  <a:lnTo>
                    <a:pt x="121" y="15"/>
                  </a:lnTo>
                  <a:lnTo>
                    <a:pt x="123" y="10"/>
                  </a:lnTo>
                  <a:lnTo>
                    <a:pt x="127" y="13"/>
                  </a:lnTo>
                  <a:lnTo>
                    <a:pt x="128" y="8"/>
                  </a:lnTo>
                  <a:lnTo>
                    <a:pt x="130" y="3"/>
                  </a:lnTo>
                  <a:lnTo>
                    <a:pt x="131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8" y="2"/>
                  </a:lnTo>
                  <a:lnTo>
                    <a:pt x="140" y="9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2" y="12"/>
                  </a:lnTo>
                  <a:lnTo>
                    <a:pt x="143" y="11"/>
                  </a:lnTo>
                  <a:lnTo>
                    <a:pt x="149" y="9"/>
                  </a:lnTo>
                  <a:lnTo>
                    <a:pt x="153" y="8"/>
                  </a:lnTo>
                  <a:lnTo>
                    <a:pt x="157" y="7"/>
                  </a:lnTo>
                  <a:lnTo>
                    <a:pt x="160" y="8"/>
                  </a:lnTo>
                  <a:lnTo>
                    <a:pt x="162" y="9"/>
                  </a:lnTo>
                  <a:lnTo>
                    <a:pt x="163" y="11"/>
                  </a:lnTo>
                  <a:lnTo>
                    <a:pt x="164" y="19"/>
                  </a:lnTo>
                  <a:lnTo>
                    <a:pt x="165" y="23"/>
                  </a:lnTo>
                  <a:lnTo>
                    <a:pt x="166" y="26"/>
                  </a:lnTo>
                  <a:lnTo>
                    <a:pt x="169" y="28"/>
                  </a:lnTo>
                  <a:lnTo>
                    <a:pt x="171" y="30"/>
                  </a:lnTo>
                  <a:lnTo>
                    <a:pt x="177" y="27"/>
                  </a:lnTo>
                  <a:lnTo>
                    <a:pt x="180" y="25"/>
                  </a:lnTo>
                  <a:lnTo>
                    <a:pt x="181" y="24"/>
                  </a:lnTo>
                  <a:lnTo>
                    <a:pt x="182" y="23"/>
                  </a:lnTo>
                  <a:lnTo>
                    <a:pt x="186" y="25"/>
                  </a:lnTo>
                  <a:lnTo>
                    <a:pt x="187" y="30"/>
                  </a:lnTo>
                  <a:lnTo>
                    <a:pt x="195" y="34"/>
                  </a:lnTo>
                  <a:lnTo>
                    <a:pt x="195" y="35"/>
                  </a:lnTo>
                  <a:lnTo>
                    <a:pt x="195" y="36"/>
                  </a:lnTo>
                  <a:lnTo>
                    <a:pt x="193" y="38"/>
                  </a:lnTo>
                  <a:lnTo>
                    <a:pt x="192" y="40"/>
                  </a:lnTo>
                  <a:lnTo>
                    <a:pt x="191" y="41"/>
                  </a:lnTo>
                  <a:lnTo>
                    <a:pt x="191" y="42"/>
                  </a:lnTo>
                  <a:lnTo>
                    <a:pt x="190" y="44"/>
                  </a:lnTo>
                  <a:lnTo>
                    <a:pt x="190" y="47"/>
                  </a:lnTo>
                  <a:lnTo>
                    <a:pt x="191" y="52"/>
                  </a:lnTo>
                  <a:lnTo>
                    <a:pt x="194" y="54"/>
                  </a:lnTo>
                  <a:lnTo>
                    <a:pt x="197" y="55"/>
                  </a:lnTo>
                  <a:lnTo>
                    <a:pt x="199" y="57"/>
                  </a:lnTo>
                  <a:lnTo>
                    <a:pt x="199" y="58"/>
                  </a:lnTo>
                  <a:lnTo>
                    <a:pt x="198" y="59"/>
                  </a:lnTo>
                  <a:lnTo>
                    <a:pt x="197" y="64"/>
                  </a:lnTo>
                  <a:lnTo>
                    <a:pt x="198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06" y="69"/>
                  </a:lnTo>
                  <a:lnTo>
                    <a:pt x="206" y="64"/>
                  </a:lnTo>
                  <a:lnTo>
                    <a:pt x="206" y="61"/>
                  </a:lnTo>
                  <a:lnTo>
                    <a:pt x="208" y="59"/>
                  </a:lnTo>
                  <a:lnTo>
                    <a:pt x="216" y="62"/>
                  </a:lnTo>
                  <a:lnTo>
                    <a:pt x="217" y="63"/>
                  </a:lnTo>
                  <a:lnTo>
                    <a:pt x="218" y="64"/>
                  </a:lnTo>
                  <a:lnTo>
                    <a:pt x="217" y="67"/>
                  </a:lnTo>
                  <a:lnTo>
                    <a:pt x="216" y="70"/>
                  </a:lnTo>
                  <a:lnTo>
                    <a:pt x="216" y="72"/>
                  </a:lnTo>
                  <a:lnTo>
                    <a:pt x="217" y="73"/>
                  </a:lnTo>
                  <a:lnTo>
                    <a:pt x="216" y="74"/>
                  </a:lnTo>
                  <a:lnTo>
                    <a:pt x="216" y="75"/>
                  </a:lnTo>
                  <a:lnTo>
                    <a:pt x="217" y="77"/>
                  </a:lnTo>
                  <a:lnTo>
                    <a:pt x="223" y="77"/>
                  </a:lnTo>
                  <a:lnTo>
                    <a:pt x="232" y="85"/>
                  </a:lnTo>
                  <a:lnTo>
                    <a:pt x="231" y="90"/>
                  </a:lnTo>
                  <a:lnTo>
                    <a:pt x="233" y="88"/>
                  </a:lnTo>
                  <a:lnTo>
                    <a:pt x="236" y="88"/>
                  </a:lnTo>
                  <a:lnTo>
                    <a:pt x="244" y="95"/>
                  </a:lnTo>
                  <a:lnTo>
                    <a:pt x="243" y="99"/>
                  </a:lnTo>
                  <a:lnTo>
                    <a:pt x="241" y="103"/>
                  </a:lnTo>
                  <a:lnTo>
                    <a:pt x="241" y="105"/>
                  </a:lnTo>
                  <a:lnTo>
                    <a:pt x="240" y="107"/>
                  </a:lnTo>
                  <a:lnTo>
                    <a:pt x="238" y="109"/>
                  </a:lnTo>
                  <a:lnTo>
                    <a:pt x="236" y="110"/>
                  </a:lnTo>
                  <a:lnTo>
                    <a:pt x="233" y="110"/>
                  </a:lnTo>
                  <a:lnTo>
                    <a:pt x="231" y="116"/>
                  </a:lnTo>
                  <a:lnTo>
                    <a:pt x="228" y="121"/>
                  </a:lnTo>
                  <a:lnTo>
                    <a:pt x="221" y="117"/>
                  </a:lnTo>
                  <a:lnTo>
                    <a:pt x="221" y="118"/>
                  </a:lnTo>
                  <a:lnTo>
                    <a:pt x="220" y="119"/>
                  </a:lnTo>
                  <a:lnTo>
                    <a:pt x="217" y="119"/>
                  </a:lnTo>
                  <a:lnTo>
                    <a:pt x="216" y="120"/>
                  </a:lnTo>
                  <a:lnTo>
                    <a:pt x="215" y="122"/>
                  </a:lnTo>
                  <a:lnTo>
                    <a:pt x="215" y="124"/>
                  </a:lnTo>
                  <a:lnTo>
                    <a:pt x="216" y="125"/>
                  </a:lnTo>
                  <a:close/>
                </a:path>
              </a:pathLst>
            </a:custGeom>
            <a:solidFill>
              <a:srgbClr val="4750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8" name="Freeform 478"/>
            <p:cNvSpPr>
              <a:spLocks/>
            </p:cNvSpPr>
            <p:nvPr/>
          </p:nvSpPr>
          <p:spPr bwMode="auto">
            <a:xfrm>
              <a:off x="6513800" y="3081995"/>
              <a:ext cx="1048196" cy="756612"/>
            </a:xfrm>
            <a:custGeom>
              <a:avLst/>
              <a:gdLst/>
              <a:ahLst/>
              <a:cxnLst>
                <a:cxn ang="0">
                  <a:pos x="212" y="136"/>
                </a:cxn>
                <a:cxn ang="0">
                  <a:pos x="188" y="139"/>
                </a:cxn>
                <a:cxn ang="0">
                  <a:pos x="188" y="111"/>
                </a:cxn>
                <a:cxn ang="0">
                  <a:pos x="189" y="96"/>
                </a:cxn>
                <a:cxn ang="0">
                  <a:pos x="180" y="107"/>
                </a:cxn>
                <a:cxn ang="0">
                  <a:pos x="164" y="113"/>
                </a:cxn>
                <a:cxn ang="0">
                  <a:pos x="162" y="98"/>
                </a:cxn>
                <a:cxn ang="0">
                  <a:pos x="155" y="89"/>
                </a:cxn>
                <a:cxn ang="0">
                  <a:pos x="152" y="80"/>
                </a:cxn>
                <a:cxn ang="0">
                  <a:pos x="150" y="69"/>
                </a:cxn>
                <a:cxn ang="0">
                  <a:pos x="146" y="69"/>
                </a:cxn>
                <a:cxn ang="0">
                  <a:pos x="141" y="81"/>
                </a:cxn>
                <a:cxn ang="0">
                  <a:pos x="151" y="96"/>
                </a:cxn>
                <a:cxn ang="0">
                  <a:pos x="142" y="102"/>
                </a:cxn>
                <a:cxn ang="0">
                  <a:pos x="127" y="108"/>
                </a:cxn>
                <a:cxn ang="0">
                  <a:pos x="130" y="93"/>
                </a:cxn>
                <a:cxn ang="0">
                  <a:pos x="126" y="85"/>
                </a:cxn>
                <a:cxn ang="0">
                  <a:pos x="128" y="59"/>
                </a:cxn>
                <a:cxn ang="0">
                  <a:pos x="122" y="57"/>
                </a:cxn>
                <a:cxn ang="0">
                  <a:pos x="114" y="58"/>
                </a:cxn>
                <a:cxn ang="0">
                  <a:pos x="90" y="76"/>
                </a:cxn>
                <a:cxn ang="0">
                  <a:pos x="83" y="75"/>
                </a:cxn>
                <a:cxn ang="0">
                  <a:pos x="79" y="67"/>
                </a:cxn>
                <a:cxn ang="0">
                  <a:pos x="45" y="70"/>
                </a:cxn>
                <a:cxn ang="0">
                  <a:pos x="48" y="54"/>
                </a:cxn>
                <a:cxn ang="0">
                  <a:pos x="40" y="59"/>
                </a:cxn>
                <a:cxn ang="0">
                  <a:pos x="33" y="59"/>
                </a:cxn>
                <a:cxn ang="0">
                  <a:pos x="27" y="51"/>
                </a:cxn>
                <a:cxn ang="0">
                  <a:pos x="20" y="61"/>
                </a:cxn>
                <a:cxn ang="0">
                  <a:pos x="35" y="70"/>
                </a:cxn>
                <a:cxn ang="0">
                  <a:pos x="31" y="78"/>
                </a:cxn>
                <a:cxn ang="0">
                  <a:pos x="18" y="69"/>
                </a:cxn>
                <a:cxn ang="0">
                  <a:pos x="0" y="63"/>
                </a:cxn>
                <a:cxn ang="0">
                  <a:pos x="18" y="39"/>
                </a:cxn>
                <a:cxn ang="0">
                  <a:pos x="30" y="27"/>
                </a:cxn>
                <a:cxn ang="0">
                  <a:pos x="49" y="30"/>
                </a:cxn>
                <a:cxn ang="0">
                  <a:pos x="55" y="37"/>
                </a:cxn>
                <a:cxn ang="0">
                  <a:pos x="61" y="32"/>
                </a:cxn>
                <a:cxn ang="0">
                  <a:pos x="68" y="11"/>
                </a:cxn>
                <a:cxn ang="0">
                  <a:pos x="88" y="18"/>
                </a:cxn>
                <a:cxn ang="0">
                  <a:pos x="102" y="8"/>
                </a:cxn>
                <a:cxn ang="0">
                  <a:pos x="120" y="19"/>
                </a:cxn>
                <a:cxn ang="0">
                  <a:pos x="129" y="3"/>
                </a:cxn>
                <a:cxn ang="0">
                  <a:pos x="141" y="9"/>
                </a:cxn>
                <a:cxn ang="0">
                  <a:pos x="156" y="7"/>
                </a:cxn>
                <a:cxn ang="0">
                  <a:pos x="165" y="26"/>
                </a:cxn>
                <a:cxn ang="0">
                  <a:pos x="186" y="24"/>
                </a:cxn>
                <a:cxn ang="0">
                  <a:pos x="193" y="38"/>
                </a:cxn>
                <a:cxn ang="0">
                  <a:pos x="197" y="55"/>
                </a:cxn>
              </a:cxnLst>
              <a:rect l="0" t="0" r="r" b="b"/>
              <a:pathLst>
                <a:path w="216" h="143">
                  <a:moveTo>
                    <a:pt x="216" y="125"/>
                  </a:moveTo>
                  <a:lnTo>
                    <a:pt x="215" y="129"/>
                  </a:lnTo>
                  <a:lnTo>
                    <a:pt x="216" y="133"/>
                  </a:lnTo>
                  <a:lnTo>
                    <a:pt x="212" y="136"/>
                  </a:lnTo>
                  <a:lnTo>
                    <a:pt x="201" y="143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88" y="139"/>
                  </a:lnTo>
                  <a:lnTo>
                    <a:pt x="185" y="138"/>
                  </a:lnTo>
                  <a:lnTo>
                    <a:pt x="189" y="123"/>
                  </a:lnTo>
                  <a:lnTo>
                    <a:pt x="185" y="117"/>
                  </a:lnTo>
                  <a:lnTo>
                    <a:pt x="188" y="111"/>
                  </a:lnTo>
                  <a:lnTo>
                    <a:pt x="192" y="105"/>
                  </a:lnTo>
                  <a:lnTo>
                    <a:pt x="191" y="99"/>
                  </a:lnTo>
                  <a:lnTo>
                    <a:pt x="191" y="96"/>
                  </a:lnTo>
                  <a:lnTo>
                    <a:pt x="189" y="96"/>
                  </a:lnTo>
                  <a:lnTo>
                    <a:pt x="186" y="100"/>
                  </a:lnTo>
                  <a:lnTo>
                    <a:pt x="185" y="102"/>
                  </a:lnTo>
                  <a:lnTo>
                    <a:pt x="182" y="103"/>
                  </a:lnTo>
                  <a:lnTo>
                    <a:pt x="180" y="107"/>
                  </a:lnTo>
                  <a:lnTo>
                    <a:pt x="176" y="107"/>
                  </a:lnTo>
                  <a:lnTo>
                    <a:pt x="173" y="108"/>
                  </a:lnTo>
                  <a:lnTo>
                    <a:pt x="170" y="109"/>
                  </a:lnTo>
                  <a:lnTo>
                    <a:pt x="164" y="113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64" y="105"/>
                  </a:lnTo>
                  <a:lnTo>
                    <a:pt x="162" y="98"/>
                  </a:lnTo>
                  <a:lnTo>
                    <a:pt x="163" y="91"/>
                  </a:lnTo>
                  <a:lnTo>
                    <a:pt x="161" y="88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8"/>
                  </a:lnTo>
                  <a:lnTo>
                    <a:pt x="153" y="83"/>
                  </a:lnTo>
                  <a:lnTo>
                    <a:pt x="151" y="83"/>
                  </a:lnTo>
                  <a:lnTo>
                    <a:pt x="152" y="80"/>
                  </a:lnTo>
                  <a:lnTo>
                    <a:pt x="151" y="77"/>
                  </a:lnTo>
                  <a:lnTo>
                    <a:pt x="149" y="79"/>
                  </a:lnTo>
                  <a:lnTo>
                    <a:pt x="148" y="75"/>
                  </a:lnTo>
                  <a:lnTo>
                    <a:pt x="150" y="69"/>
                  </a:lnTo>
                  <a:lnTo>
                    <a:pt x="154" y="68"/>
                  </a:lnTo>
                  <a:lnTo>
                    <a:pt x="150" y="68"/>
                  </a:lnTo>
                  <a:lnTo>
                    <a:pt x="150" y="66"/>
                  </a:lnTo>
                  <a:lnTo>
                    <a:pt x="146" y="69"/>
                  </a:lnTo>
                  <a:lnTo>
                    <a:pt x="146" y="71"/>
                  </a:lnTo>
                  <a:lnTo>
                    <a:pt x="142" y="76"/>
                  </a:lnTo>
                  <a:lnTo>
                    <a:pt x="141" y="79"/>
                  </a:lnTo>
                  <a:lnTo>
                    <a:pt x="141" y="81"/>
                  </a:lnTo>
                  <a:lnTo>
                    <a:pt x="141" y="83"/>
                  </a:lnTo>
                  <a:lnTo>
                    <a:pt x="144" y="81"/>
                  </a:lnTo>
                  <a:lnTo>
                    <a:pt x="141" y="86"/>
                  </a:lnTo>
                  <a:lnTo>
                    <a:pt x="151" y="96"/>
                  </a:lnTo>
                  <a:lnTo>
                    <a:pt x="149" y="100"/>
                  </a:lnTo>
                  <a:lnTo>
                    <a:pt x="150" y="105"/>
                  </a:lnTo>
                  <a:lnTo>
                    <a:pt x="149" y="110"/>
                  </a:lnTo>
                  <a:lnTo>
                    <a:pt x="142" y="102"/>
                  </a:lnTo>
                  <a:lnTo>
                    <a:pt x="140" y="105"/>
                  </a:lnTo>
                  <a:lnTo>
                    <a:pt x="137" y="105"/>
                  </a:lnTo>
                  <a:lnTo>
                    <a:pt x="136" y="107"/>
                  </a:lnTo>
                  <a:lnTo>
                    <a:pt x="127" y="108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8" y="99"/>
                  </a:lnTo>
                  <a:lnTo>
                    <a:pt x="130" y="93"/>
                  </a:lnTo>
                  <a:lnTo>
                    <a:pt x="126" y="93"/>
                  </a:lnTo>
                  <a:lnTo>
                    <a:pt x="127" y="90"/>
                  </a:lnTo>
                  <a:lnTo>
                    <a:pt x="129" y="86"/>
                  </a:lnTo>
                  <a:lnTo>
                    <a:pt x="126" y="85"/>
                  </a:lnTo>
                  <a:lnTo>
                    <a:pt x="131" y="74"/>
                  </a:lnTo>
                  <a:lnTo>
                    <a:pt x="133" y="63"/>
                  </a:lnTo>
                  <a:lnTo>
                    <a:pt x="129" y="65"/>
                  </a:lnTo>
                  <a:lnTo>
                    <a:pt x="128" y="59"/>
                  </a:lnTo>
                  <a:lnTo>
                    <a:pt x="127" y="52"/>
                  </a:lnTo>
                  <a:lnTo>
                    <a:pt x="122" y="57"/>
                  </a:lnTo>
                  <a:lnTo>
                    <a:pt x="121" y="57"/>
                  </a:lnTo>
                  <a:lnTo>
                    <a:pt x="122" y="57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7" y="56"/>
                  </a:lnTo>
                  <a:lnTo>
                    <a:pt x="114" y="58"/>
                  </a:lnTo>
                  <a:lnTo>
                    <a:pt x="108" y="59"/>
                  </a:lnTo>
                  <a:lnTo>
                    <a:pt x="100" y="68"/>
                  </a:lnTo>
                  <a:lnTo>
                    <a:pt x="94" y="73"/>
                  </a:lnTo>
                  <a:lnTo>
                    <a:pt x="90" y="76"/>
                  </a:lnTo>
                  <a:lnTo>
                    <a:pt x="88" y="73"/>
                  </a:lnTo>
                  <a:lnTo>
                    <a:pt x="87" y="75"/>
                  </a:lnTo>
                  <a:lnTo>
                    <a:pt x="84" y="77"/>
                  </a:lnTo>
                  <a:lnTo>
                    <a:pt x="83" y="75"/>
                  </a:lnTo>
                  <a:lnTo>
                    <a:pt x="85" y="66"/>
                  </a:lnTo>
                  <a:lnTo>
                    <a:pt x="83" y="67"/>
                  </a:lnTo>
                  <a:lnTo>
                    <a:pt x="83" y="63"/>
                  </a:lnTo>
                  <a:lnTo>
                    <a:pt x="79" y="67"/>
                  </a:lnTo>
                  <a:lnTo>
                    <a:pt x="74" y="68"/>
                  </a:lnTo>
                  <a:lnTo>
                    <a:pt x="69" y="71"/>
                  </a:lnTo>
                  <a:lnTo>
                    <a:pt x="51" y="75"/>
                  </a:lnTo>
                  <a:lnTo>
                    <a:pt x="45" y="70"/>
                  </a:lnTo>
                  <a:lnTo>
                    <a:pt x="45" y="67"/>
                  </a:lnTo>
                  <a:lnTo>
                    <a:pt x="48" y="62"/>
                  </a:lnTo>
                  <a:lnTo>
                    <a:pt x="45" y="61"/>
                  </a:lnTo>
                  <a:lnTo>
                    <a:pt x="48" y="54"/>
                  </a:lnTo>
                  <a:lnTo>
                    <a:pt x="45" y="56"/>
                  </a:lnTo>
                  <a:lnTo>
                    <a:pt x="45" y="53"/>
                  </a:lnTo>
                  <a:lnTo>
                    <a:pt x="42" y="58"/>
                  </a:lnTo>
                  <a:lnTo>
                    <a:pt x="40" y="59"/>
                  </a:lnTo>
                  <a:lnTo>
                    <a:pt x="39" y="63"/>
                  </a:lnTo>
                  <a:lnTo>
                    <a:pt x="35" y="61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3" y="53"/>
                  </a:lnTo>
                  <a:lnTo>
                    <a:pt x="36" y="49"/>
                  </a:lnTo>
                  <a:lnTo>
                    <a:pt x="31" y="49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5" y="55"/>
                  </a:lnTo>
                  <a:lnTo>
                    <a:pt x="20" y="59"/>
                  </a:lnTo>
                  <a:lnTo>
                    <a:pt x="20" y="61"/>
                  </a:lnTo>
                  <a:lnTo>
                    <a:pt x="25" y="59"/>
                  </a:lnTo>
                  <a:lnTo>
                    <a:pt x="26" y="62"/>
                  </a:lnTo>
                  <a:lnTo>
                    <a:pt x="28" y="65"/>
                  </a:lnTo>
                  <a:lnTo>
                    <a:pt x="35" y="70"/>
                  </a:lnTo>
                  <a:lnTo>
                    <a:pt x="38" y="76"/>
                  </a:lnTo>
                  <a:lnTo>
                    <a:pt x="37" y="78"/>
                  </a:lnTo>
                  <a:lnTo>
                    <a:pt x="34" y="79"/>
                  </a:lnTo>
                  <a:lnTo>
                    <a:pt x="31" y="78"/>
                  </a:lnTo>
                  <a:lnTo>
                    <a:pt x="27" y="83"/>
                  </a:lnTo>
                  <a:lnTo>
                    <a:pt x="20" y="82"/>
                  </a:lnTo>
                  <a:lnTo>
                    <a:pt x="15" y="77"/>
                  </a:lnTo>
                  <a:lnTo>
                    <a:pt x="18" y="69"/>
                  </a:lnTo>
                  <a:lnTo>
                    <a:pt x="6" y="73"/>
                  </a:lnTo>
                  <a:lnTo>
                    <a:pt x="6" y="70"/>
                  </a:lnTo>
                  <a:lnTo>
                    <a:pt x="5" y="67"/>
                  </a:lnTo>
                  <a:lnTo>
                    <a:pt x="0" y="63"/>
                  </a:lnTo>
                  <a:lnTo>
                    <a:pt x="5" y="47"/>
                  </a:lnTo>
                  <a:lnTo>
                    <a:pt x="10" y="43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15" y="34"/>
                  </a:lnTo>
                  <a:lnTo>
                    <a:pt x="19" y="34"/>
                  </a:lnTo>
                  <a:lnTo>
                    <a:pt x="23" y="32"/>
                  </a:lnTo>
                  <a:lnTo>
                    <a:pt x="30" y="27"/>
                  </a:lnTo>
                  <a:lnTo>
                    <a:pt x="31" y="25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9" y="30"/>
                  </a:lnTo>
                  <a:lnTo>
                    <a:pt x="53" y="28"/>
                  </a:lnTo>
                  <a:lnTo>
                    <a:pt x="52" y="35"/>
                  </a:lnTo>
                  <a:lnTo>
                    <a:pt x="54" y="33"/>
                  </a:lnTo>
                  <a:lnTo>
                    <a:pt x="55" y="37"/>
                  </a:lnTo>
                  <a:lnTo>
                    <a:pt x="56" y="39"/>
                  </a:lnTo>
                  <a:lnTo>
                    <a:pt x="59" y="34"/>
                  </a:lnTo>
                  <a:lnTo>
                    <a:pt x="63" y="33"/>
                  </a:lnTo>
                  <a:lnTo>
                    <a:pt x="61" y="32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8" y="11"/>
                  </a:lnTo>
                  <a:lnTo>
                    <a:pt x="71" y="14"/>
                  </a:lnTo>
                  <a:lnTo>
                    <a:pt x="75" y="16"/>
                  </a:lnTo>
                  <a:lnTo>
                    <a:pt x="83" y="20"/>
                  </a:lnTo>
                  <a:lnTo>
                    <a:pt x="88" y="18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1"/>
                  </a:lnTo>
                  <a:lnTo>
                    <a:pt x="102" y="8"/>
                  </a:lnTo>
                  <a:lnTo>
                    <a:pt x="112" y="13"/>
                  </a:lnTo>
                  <a:lnTo>
                    <a:pt x="115" y="12"/>
                  </a:lnTo>
                  <a:lnTo>
                    <a:pt x="115" y="17"/>
                  </a:lnTo>
                  <a:lnTo>
                    <a:pt x="120" y="19"/>
                  </a:lnTo>
                  <a:lnTo>
                    <a:pt x="121" y="15"/>
                  </a:lnTo>
                  <a:lnTo>
                    <a:pt x="123" y="10"/>
                  </a:lnTo>
                  <a:lnTo>
                    <a:pt x="127" y="13"/>
                  </a:lnTo>
                  <a:lnTo>
                    <a:pt x="129" y="3"/>
                  </a:lnTo>
                  <a:lnTo>
                    <a:pt x="133" y="0"/>
                  </a:lnTo>
                  <a:lnTo>
                    <a:pt x="138" y="2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9" y="9"/>
                  </a:lnTo>
                  <a:lnTo>
                    <a:pt x="156" y="7"/>
                  </a:lnTo>
                  <a:lnTo>
                    <a:pt x="160" y="8"/>
                  </a:lnTo>
                  <a:lnTo>
                    <a:pt x="163" y="11"/>
                  </a:lnTo>
                  <a:lnTo>
                    <a:pt x="164" y="19"/>
                  </a:lnTo>
                  <a:lnTo>
                    <a:pt x="165" y="26"/>
                  </a:lnTo>
                  <a:lnTo>
                    <a:pt x="171" y="29"/>
                  </a:lnTo>
                  <a:lnTo>
                    <a:pt x="177" y="27"/>
                  </a:lnTo>
                  <a:lnTo>
                    <a:pt x="182" y="23"/>
                  </a:lnTo>
                  <a:lnTo>
                    <a:pt x="186" y="24"/>
                  </a:lnTo>
                  <a:lnTo>
                    <a:pt x="187" y="30"/>
                  </a:lnTo>
                  <a:lnTo>
                    <a:pt x="195" y="34"/>
                  </a:lnTo>
                  <a:lnTo>
                    <a:pt x="195" y="36"/>
                  </a:lnTo>
                  <a:lnTo>
                    <a:pt x="193" y="38"/>
                  </a:lnTo>
                  <a:lnTo>
                    <a:pt x="191" y="41"/>
                  </a:lnTo>
                  <a:lnTo>
                    <a:pt x="190" y="47"/>
                  </a:lnTo>
                  <a:lnTo>
                    <a:pt x="190" y="52"/>
                  </a:lnTo>
                  <a:lnTo>
                    <a:pt x="197" y="55"/>
                  </a:lnTo>
                  <a:lnTo>
                    <a:pt x="199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9" name="Freeform 479"/>
            <p:cNvSpPr>
              <a:spLocks/>
            </p:cNvSpPr>
            <p:nvPr/>
          </p:nvSpPr>
          <p:spPr bwMode="auto">
            <a:xfrm>
              <a:off x="7474963" y="3384640"/>
              <a:ext cx="223261" cy="35990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8" y="12"/>
                </a:cxn>
                <a:cxn ang="0">
                  <a:pos x="7" y="7"/>
                </a:cxn>
                <a:cxn ang="0">
                  <a:pos x="9" y="2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9" y="16"/>
                </a:cxn>
                <a:cxn ang="0">
                  <a:pos x="18" y="18"/>
                </a:cxn>
                <a:cxn ang="0">
                  <a:pos x="19" y="20"/>
                </a:cxn>
                <a:cxn ang="0">
                  <a:pos x="25" y="20"/>
                </a:cxn>
                <a:cxn ang="0">
                  <a:pos x="34" y="28"/>
                </a:cxn>
                <a:cxn ang="0">
                  <a:pos x="33" y="32"/>
                </a:cxn>
                <a:cxn ang="0">
                  <a:pos x="38" y="31"/>
                </a:cxn>
                <a:cxn ang="0">
                  <a:pos x="46" y="37"/>
                </a:cxn>
                <a:cxn ang="0">
                  <a:pos x="43" y="46"/>
                </a:cxn>
                <a:cxn ang="0">
                  <a:pos x="41" y="50"/>
                </a:cxn>
                <a:cxn ang="0">
                  <a:pos x="38" y="53"/>
                </a:cxn>
                <a:cxn ang="0">
                  <a:pos x="35" y="53"/>
                </a:cxn>
                <a:cxn ang="0">
                  <a:pos x="33" y="59"/>
                </a:cxn>
                <a:cxn ang="0">
                  <a:pos x="30" y="64"/>
                </a:cxn>
                <a:cxn ang="0">
                  <a:pos x="23" y="60"/>
                </a:cxn>
                <a:cxn ang="0">
                  <a:pos x="23" y="61"/>
                </a:cxn>
                <a:cxn ang="0">
                  <a:pos x="22" y="62"/>
                </a:cxn>
                <a:cxn ang="0">
                  <a:pos x="19" y="62"/>
                </a:cxn>
                <a:cxn ang="0">
                  <a:pos x="17" y="65"/>
                </a:cxn>
                <a:cxn ang="0">
                  <a:pos x="17" y="67"/>
                </a:cxn>
                <a:cxn ang="0">
                  <a:pos x="18" y="68"/>
                </a:cxn>
              </a:cxnLst>
              <a:rect l="0" t="0" r="r" b="b"/>
              <a:pathLst>
                <a:path w="46" h="68">
                  <a:moveTo>
                    <a:pt x="1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8" y="12"/>
                  </a:lnTo>
                  <a:lnTo>
                    <a:pt x="7" y="7"/>
                  </a:lnTo>
                  <a:lnTo>
                    <a:pt x="9" y="2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9" y="20"/>
                  </a:lnTo>
                  <a:lnTo>
                    <a:pt x="25" y="20"/>
                  </a:lnTo>
                  <a:lnTo>
                    <a:pt x="34" y="28"/>
                  </a:lnTo>
                  <a:lnTo>
                    <a:pt x="33" y="32"/>
                  </a:lnTo>
                  <a:lnTo>
                    <a:pt x="38" y="31"/>
                  </a:lnTo>
                  <a:lnTo>
                    <a:pt x="46" y="37"/>
                  </a:lnTo>
                  <a:lnTo>
                    <a:pt x="43" y="46"/>
                  </a:lnTo>
                  <a:lnTo>
                    <a:pt x="41" y="50"/>
                  </a:lnTo>
                  <a:lnTo>
                    <a:pt x="38" y="53"/>
                  </a:lnTo>
                  <a:lnTo>
                    <a:pt x="35" y="53"/>
                  </a:lnTo>
                  <a:lnTo>
                    <a:pt x="33" y="59"/>
                  </a:lnTo>
                  <a:lnTo>
                    <a:pt x="30" y="64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8" y="6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50" name="Freeform 480"/>
            <p:cNvSpPr>
              <a:spLocks/>
            </p:cNvSpPr>
            <p:nvPr/>
          </p:nvSpPr>
          <p:spPr bwMode="auto">
            <a:xfrm>
              <a:off x="6877074" y="3450077"/>
              <a:ext cx="238398" cy="188131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4" y="22"/>
                </a:cxn>
                <a:cxn ang="0">
                  <a:pos x="21" y="22"/>
                </a:cxn>
                <a:cxn ang="0">
                  <a:pos x="17" y="22"/>
                </a:cxn>
                <a:cxn ang="0">
                  <a:pos x="16" y="21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8" y="16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18" y="5"/>
                </a:cxn>
                <a:cxn ang="0">
                  <a:pos x="29" y="2"/>
                </a:cxn>
                <a:cxn ang="0">
                  <a:pos x="31" y="5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34" y="10"/>
                </a:cxn>
                <a:cxn ang="0">
                  <a:pos x="39" y="10"/>
                </a:cxn>
                <a:cxn ang="0">
                  <a:pos x="41" y="5"/>
                </a:cxn>
                <a:cxn ang="0">
                  <a:pos x="48" y="9"/>
                </a:cxn>
                <a:cxn ang="0">
                  <a:pos x="49" y="11"/>
                </a:cxn>
                <a:cxn ang="0">
                  <a:pos x="48" y="12"/>
                </a:cxn>
                <a:cxn ang="0">
                  <a:pos x="45" y="13"/>
                </a:cxn>
                <a:cxn ang="0">
                  <a:pos x="41" y="15"/>
                </a:cxn>
                <a:cxn ang="0">
                  <a:pos x="40" y="17"/>
                </a:cxn>
                <a:cxn ang="0">
                  <a:pos x="38" y="19"/>
                </a:cxn>
                <a:cxn ang="0">
                  <a:pos x="40" y="20"/>
                </a:cxn>
                <a:cxn ang="0">
                  <a:pos x="40" y="22"/>
                </a:cxn>
                <a:cxn ang="0">
                  <a:pos x="40" y="25"/>
                </a:cxn>
                <a:cxn ang="0">
                  <a:pos x="40" y="27"/>
                </a:cxn>
                <a:cxn ang="0">
                  <a:pos x="38" y="32"/>
                </a:cxn>
                <a:cxn ang="0">
                  <a:pos x="36" y="35"/>
                </a:cxn>
                <a:cxn ang="0">
                  <a:pos x="33" y="32"/>
                </a:cxn>
                <a:cxn ang="0">
                  <a:pos x="33" y="30"/>
                </a:cxn>
                <a:cxn ang="0">
                  <a:pos x="31" y="22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7" y="20"/>
                </a:cxn>
              </a:cxnLst>
              <a:rect l="0" t="0" r="r" b="b"/>
              <a:pathLst>
                <a:path w="49" h="35">
                  <a:moveTo>
                    <a:pt x="27" y="20"/>
                  </a:moveTo>
                  <a:lnTo>
                    <a:pt x="24" y="22"/>
                  </a:lnTo>
                  <a:lnTo>
                    <a:pt x="21" y="22"/>
                  </a:lnTo>
                  <a:lnTo>
                    <a:pt x="17" y="22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8" y="0"/>
                  </a:lnTo>
                  <a:lnTo>
                    <a:pt x="18" y="5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2" y="4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41" y="5"/>
                  </a:lnTo>
                  <a:lnTo>
                    <a:pt x="48" y="9"/>
                  </a:lnTo>
                  <a:lnTo>
                    <a:pt x="49" y="11"/>
                  </a:lnTo>
                  <a:lnTo>
                    <a:pt x="48" y="12"/>
                  </a:lnTo>
                  <a:lnTo>
                    <a:pt x="45" y="13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38" y="32"/>
                  </a:lnTo>
                  <a:lnTo>
                    <a:pt x="36" y="35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1" y="22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7" y="20"/>
                  </a:lnTo>
                  <a:close/>
                </a:path>
              </a:pathLst>
            </a:custGeom>
            <a:solidFill>
              <a:srgbClr val="4750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51" name="Freeform 481"/>
            <p:cNvSpPr>
              <a:spLocks/>
            </p:cNvSpPr>
            <p:nvPr/>
          </p:nvSpPr>
          <p:spPr bwMode="auto">
            <a:xfrm>
              <a:off x="6877074" y="3450077"/>
              <a:ext cx="234615" cy="188131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1" y="22"/>
                </a:cxn>
                <a:cxn ang="0">
                  <a:pos x="17" y="22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8" y="16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18" y="5"/>
                </a:cxn>
                <a:cxn ang="0">
                  <a:pos x="29" y="2"/>
                </a:cxn>
                <a:cxn ang="0">
                  <a:pos x="31" y="5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34" y="10"/>
                </a:cxn>
                <a:cxn ang="0">
                  <a:pos x="39" y="10"/>
                </a:cxn>
                <a:cxn ang="0">
                  <a:pos x="40" y="5"/>
                </a:cxn>
                <a:cxn ang="0">
                  <a:pos x="48" y="9"/>
                </a:cxn>
                <a:cxn ang="0">
                  <a:pos x="48" y="12"/>
                </a:cxn>
                <a:cxn ang="0">
                  <a:pos x="45" y="13"/>
                </a:cxn>
                <a:cxn ang="0">
                  <a:pos x="41" y="15"/>
                </a:cxn>
                <a:cxn ang="0">
                  <a:pos x="38" y="19"/>
                </a:cxn>
                <a:cxn ang="0">
                  <a:pos x="40" y="22"/>
                </a:cxn>
                <a:cxn ang="0">
                  <a:pos x="40" y="27"/>
                </a:cxn>
                <a:cxn ang="0">
                  <a:pos x="35" y="35"/>
                </a:cxn>
                <a:cxn ang="0">
                  <a:pos x="33" y="32"/>
                </a:cxn>
                <a:cxn ang="0">
                  <a:pos x="33" y="29"/>
                </a:cxn>
                <a:cxn ang="0">
                  <a:pos x="31" y="22"/>
                </a:cxn>
                <a:cxn ang="0">
                  <a:pos x="27" y="24"/>
                </a:cxn>
                <a:cxn ang="0">
                  <a:pos x="27" y="20"/>
                </a:cxn>
              </a:cxnLst>
              <a:rect l="0" t="0" r="r" b="b"/>
              <a:pathLst>
                <a:path w="48" h="35">
                  <a:moveTo>
                    <a:pt x="27" y="20"/>
                  </a:moveTo>
                  <a:lnTo>
                    <a:pt x="21" y="22"/>
                  </a:lnTo>
                  <a:lnTo>
                    <a:pt x="17" y="22"/>
                  </a:lnTo>
                  <a:lnTo>
                    <a:pt x="15" y="20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2" y="9"/>
                  </a:lnTo>
                  <a:lnTo>
                    <a:pt x="4" y="9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18" y="5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2" y="4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40" y="5"/>
                  </a:lnTo>
                  <a:lnTo>
                    <a:pt x="48" y="9"/>
                  </a:lnTo>
                  <a:lnTo>
                    <a:pt x="48" y="12"/>
                  </a:lnTo>
                  <a:lnTo>
                    <a:pt x="45" y="13"/>
                  </a:lnTo>
                  <a:lnTo>
                    <a:pt x="41" y="15"/>
                  </a:lnTo>
                  <a:lnTo>
                    <a:pt x="38" y="19"/>
                  </a:lnTo>
                  <a:lnTo>
                    <a:pt x="40" y="22"/>
                  </a:lnTo>
                  <a:lnTo>
                    <a:pt x="40" y="27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3" y="29"/>
                  </a:lnTo>
                  <a:lnTo>
                    <a:pt x="31" y="22"/>
                  </a:lnTo>
                  <a:lnTo>
                    <a:pt x="27" y="24"/>
                  </a:lnTo>
                  <a:lnTo>
                    <a:pt x="27" y="2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75" name="Gruppieren 1574"/>
          <p:cNvGrpSpPr/>
          <p:nvPr/>
        </p:nvGrpSpPr>
        <p:grpSpPr>
          <a:xfrm flipH="1">
            <a:off x="4767278" y="1857717"/>
            <a:ext cx="1654176" cy="266700"/>
            <a:chOff x="1660032" y="2921603"/>
            <a:chExt cx="1654176" cy="266700"/>
          </a:xfrm>
        </p:grpSpPr>
        <p:sp>
          <p:nvSpPr>
            <p:cNvPr id="1576" name="Freeform 2454"/>
            <p:cNvSpPr>
              <a:spLocks/>
            </p:cNvSpPr>
            <p:nvPr/>
          </p:nvSpPr>
          <p:spPr bwMode="auto">
            <a:xfrm>
              <a:off x="1660032" y="2921603"/>
              <a:ext cx="1370013" cy="1635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65" y="0"/>
                </a:cxn>
                <a:cxn ang="0">
                  <a:pos x="591" y="4"/>
                </a:cxn>
                <a:cxn ang="0">
                  <a:pos x="837" y="10"/>
                </a:cxn>
                <a:cxn ang="0">
                  <a:pos x="956" y="13"/>
                </a:cxn>
                <a:cxn ang="0">
                  <a:pos x="1084" y="25"/>
                </a:cxn>
                <a:cxn ang="0">
                  <a:pos x="1205" y="36"/>
                </a:cxn>
                <a:cxn ang="0">
                  <a:pos x="1322" y="50"/>
                </a:cxn>
                <a:cxn ang="0">
                  <a:pos x="1432" y="71"/>
                </a:cxn>
                <a:cxn ang="0">
                  <a:pos x="1543" y="92"/>
                </a:cxn>
                <a:cxn ang="0">
                  <a:pos x="1645" y="121"/>
                </a:cxn>
                <a:cxn ang="0">
                  <a:pos x="1725" y="155"/>
                </a:cxn>
                <a:cxn ang="0">
                  <a:pos x="1631" y="205"/>
                </a:cxn>
                <a:cxn ang="0">
                  <a:pos x="1556" y="175"/>
                </a:cxn>
                <a:cxn ang="0">
                  <a:pos x="1476" y="150"/>
                </a:cxn>
                <a:cxn ang="0">
                  <a:pos x="1378" y="131"/>
                </a:cxn>
                <a:cxn ang="0">
                  <a:pos x="1278" y="113"/>
                </a:cxn>
                <a:cxn ang="0">
                  <a:pos x="1165" y="100"/>
                </a:cxn>
                <a:cxn ang="0">
                  <a:pos x="1054" y="88"/>
                </a:cxn>
                <a:cxn ang="0">
                  <a:pos x="940" y="81"/>
                </a:cxn>
                <a:cxn ang="0">
                  <a:pos x="823" y="75"/>
                </a:cxn>
                <a:cxn ang="0">
                  <a:pos x="587" y="69"/>
                </a:cxn>
                <a:cxn ang="0">
                  <a:pos x="365" y="65"/>
                </a:cxn>
                <a:cxn ang="0">
                  <a:pos x="0" y="71"/>
                </a:cxn>
                <a:cxn ang="0">
                  <a:pos x="0" y="6"/>
                </a:cxn>
              </a:cxnLst>
              <a:rect l="0" t="0" r="r" b="b"/>
              <a:pathLst>
                <a:path w="1725" h="205">
                  <a:moveTo>
                    <a:pt x="0" y="6"/>
                  </a:moveTo>
                  <a:lnTo>
                    <a:pt x="365" y="0"/>
                  </a:lnTo>
                  <a:lnTo>
                    <a:pt x="591" y="4"/>
                  </a:lnTo>
                  <a:lnTo>
                    <a:pt x="837" y="10"/>
                  </a:lnTo>
                  <a:lnTo>
                    <a:pt x="956" y="13"/>
                  </a:lnTo>
                  <a:lnTo>
                    <a:pt x="1084" y="25"/>
                  </a:lnTo>
                  <a:lnTo>
                    <a:pt x="1205" y="36"/>
                  </a:lnTo>
                  <a:lnTo>
                    <a:pt x="1322" y="50"/>
                  </a:lnTo>
                  <a:lnTo>
                    <a:pt x="1432" y="71"/>
                  </a:lnTo>
                  <a:lnTo>
                    <a:pt x="1543" y="92"/>
                  </a:lnTo>
                  <a:lnTo>
                    <a:pt x="1645" y="121"/>
                  </a:lnTo>
                  <a:lnTo>
                    <a:pt x="1725" y="155"/>
                  </a:lnTo>
                  <a:lnTo>
                    <a:pt x="1631" y="205"/>
                  </a:lnTo>
                  <a:lnTo>
                    <a:pt x="1556" y="175"/>
                  </a:lnTo>
                  <a:lnTo>
                    <a:pt x="1476" y="150"/>
                  </a:lnTo>
                  <a:lnTo>
                    <a:pt x="1378" y="131"/>
                  </a:lnTo>
                  <a:lnTo>
                    <a:pt x="1278" y="113"/>
                  </a:lnTo>
                  <a:lnTo>
                    <a:pt x="1165" y="100"/>
                  </a:lnTo>
                  <a:lnTo>
                    <a:pt x="1054" y="88"/>
                  </a:lnTo>
                  <a:lnTo>
                    <a:pt x="940" y="81"/>
                  </a:lnTo>
                  <a:lnTo>
                    <a:pt x="823" y="75"/>
                  </a:lnTo>
                  <a:lnTo>
                    <a:pt x="587" y="69"/>
                  </a:lnTo>
                  <a:lnTo>
                    <a:pt x="365" y="65"/>
                  </a:lnTo>
                  <a:lnTo>
                    <a:pt x="0" y="7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7" name="Freeform 2455"/>
            <p:cNvSpPr>
              <a:spLocks/>
            </p:cNvSpPr>
            <p:nvPr/>
          </p:nvSpPr>
          <p:spPr bwMode="auto">
            <a:xfrm>
              <a:off x="2749057" y="3023203"/>
              <a:ext cx="411163" cy="10160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282" y="25"/>
                </a:cxn>
                <a:cxn ang="0">
                  <a:pos x="353" y="40"/>
                </a:cxn>
                <a:cxn ang="0">
                  <a:pos x="415" y="55"/>
                </a:cxn>
                <a:cxn ang="0">
                  <a:pos x="459" y="71"/>
                </a:cxn>
                <a:cxn ang="0">
                  <a:pos x="495" y="88"/>
                </a:cxn>
                <a:cxn ang="0">
                  <a:pos x="511" y="107"/>
                </a:cxn>
                <a:cxn ang="0">
                  <a:pos x="518" y="126"/>
                </a:cxn>
                <a:cxn ang="0">
                  <a:pos x="371" y="126"/>
                </a:cxn>
                <a:cxn ang="0">
                  <a:pos x="363" y="109"/>
                </a:cxn>
                <a:cxn ang="0">
                  <a:pos x="353" y="94"/>
                </a:cxn>
                <a:cxn ang="0">
                  <a:pos x="319" y="78"/>
                </a:cxn>
                <a:cxn ang="0">
                  <a:pos x="282" y="65"/>
                </a:cxn>
                <a:cxn ang="0">
                  <a:pos x="225" y="51"/>
                </a:cxn>
                <a:cxn ang="0">
                  <a:pos x="169" y="40"/>
                </a:cxn>
                <a:cxn ang="0">
                  <a:pos x="0" y="13"/>
                </a:cxn>
                <a:cxn ang="0">
                  <a:pos x="110" y="0"/>
                </a:cxn>
              </a:cxnLst>
              <a:rect l="0" t="0" r="r" b="b"/>
              <a:pathLst>
                <a:path w="518" h="126">
                  <a:moveTo>
                    <a:pt x="110" y="0"/>
                  </a:moveTo>
                  <a:lnTo>
                    <a:pt x="282" y="25"/>
                  </a:lnTo>
                  <a:lnTo>
                    <a:pt x="353" y="40"/>
                  </a:lnTo>
                  <a:lnTo>
                    <a:pt x="415" y="55"/>
                  </a:lnTo>
                  <a:lnTo>
                    <a:pt x="459" y="71"/>
                  </a:lnTo>
                  <a:lnTo>
                    <a:pt x="495" y="88"/>
                  </a:lnTo>
                  <a:lnTo>
                    <a:pt x="511" y="107"/>
                  </a:lnTo>
                  <a:lnTo>
                    <a:pt x="518" y="126"/>
                  </a:lnTo>
                  <a:lnTo>
                    <a:pt x="371" y="126"/>
                  </a:lnTo>
                  <a:lnTo>
                    <a:pt x="363" y="109"/>
                  </a:lnTo>
                  <a:lnTo>
                    <a:pt x="353" y="94"/>
                  </a:lnTo>
                  <a:lnTo>
                    <a:pt x="319" y="78"/>
                  </a:lnTo>
                  <a:lnTo>
                    <a:pt x="282" y="65"/>
                  </a:lnTo>
                  <a:lnTo>
                    <a:pt x="225" y="51"/>
                  </a:lnTo>
                  <a:lnTo>
                    <a:pt x="169" y="40"/>
                  </a:lnTo>
                  <a:lnTo>
                    <a:pt x="0" y="1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8" name="Freeform 2456"/>
            <p:cNvSpPr>
              <a:spLocks/>
            </p:cNvSpPr>
            <p:nvPr/>
          </p:nvSpPr>
          <p:spPr bwMode="auto">
            <a:xfrm>
              <a:off x="2749057" y="3020028"/>
              <a:ext cx="96838" cy="1587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21" y="4"/>
                </a:cxn>
                <a:cxn ang="0">
                  <a:pos x="106" y="2"/>
                </a:cxn>
                <a:cxn ang="0">
                  <a:pos x="0" y="17"/>
                </a:cxn>
                <a:cxn ang="0">
                  <a:pos x="4" y="19"/>
                </a:cxn>
                <a:cxn ang="0">
                  <a:pos x="94" y="0"/>
                </a:cxn>
              </a:cxnLst>
              <a:rect l="0" t="0" r="r" b="b"/>
              <a:pathLst>
                <a:path w="121" h="19">
                  <a:moveTo>
                    <a:pt x="94" y="0"/>
                  </a:moveTo>
                  <a:lnTo>
                    <a:pt x="121" y="4"/>
                  </a:lnTo>
                  <a:lnTo>
                    <a:pt x="106" y="2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9" name="Freeform 2457"/>
            <p:cNvSpPr>
              <a:spLocks/>
            </p:cNvSpPr>
            <p:nvPr/>
          </p:nvSpPr>
          <p:spPr bwMode="auto">
            <a:xfrm>
              <a:off x="2893520" y="3108928"/>
              <a:ext cx="420688" cy="7937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529" y="0"/>
                </a:cxn>
                <a:cxn ang="0">
                  <a:pos x="262" y="100"/>
                </a:cxn>
                <a:cxn ang="0">
                  <a:pos x="0" y="0"/>
                </a:cxn>
                <a:cxn ang="0">
                  <a:pos x="262" y="0"/>
                </a:cxn>
              </a:cxnLst>
              <a:rect l="0" t="0" r="r" b="b"/>
              <a:pathLst>
                <a:path w="529" h="100">
                  <a:moveTo>
                    <a:pt x="262" y="0"/>
                  </a:moveTo>
                  <a:lnTo>
                    <a:pt x="529" y="0"/>
                  </a:lnTo>
                  <a:lnTo>
                    <a:pt x="262" y="100"/>
                  </a:lnTo>
                  <a:lnTo>
                    <a:pt x="0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80" name="Freeform 2459"/>
            <p:cNvSpPr>
              <a:spLocks/>
            </p:cNvSpPr>
            <p:nvPr/>
          </p:nvSpPr>
          <p:spPr bwMode="auto">
            <a:xfrm>
              <a:off x="2749057" y="3023203"/>
              <a:ext cx="411163" cy="10160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282" y="25"/>
                </a:cxn>
                <a:cxn ang="0">
                  <a:pos x="353" y="40"/>
                </a:cxn>
                <a:cxn ang="0">
                  <a:pos x="415" y="55"/>
                </a:cxn>
                <a:cxn ang="0">
                  <a:pos x="459" y="71"/>
                </a:cxn>
                <a:cxn ang="0">
                  <a:pos x="495" y="88"/>
                </a:cxn>
                <a:cxn ang="0">
                  <a:pos x="511" y="107"/>
                </a:cxn>
                <a:cxn ang="0">
                  <a:pos x="518" y="126"/>
                </a:cxn>
                <a:cxn ang="0">
                  <a:pos x="371" y="126"/>
                </a:cxn>
                <a:cxn ang="0">
                  <a:pos x="363" y="109"/>
                </a:cxn>
                <a:cxn ang="0">
                  <a:pos x="353" y="94"/>
                </a:cxn>
                <a:cxn ang="0">
                  <a:pos x="319" y="78"/>
                </a:cxn>
                <a:cxn ang="0">
                  <a:pos x="282" y="65"/>
                </a:cxn>
                <a:cxn ang="0">
                  <a:pos x="225" y="51"/>
                </a:cxn>
                <a:cxn ang="0">
                  <a:pos x="169" y="40"/>
                </a:cxn>
                <a:cxn ang="0">
                  <a:pos x="0" y="13"/>
                </a:cxn>
                <a:cxn ang="0">
                  <a:pos x="110" y="0"/>
                </a:cxn>
              </a:cxnLst>
              <a:rect l="0" t="0" r="r" b="b"/>
              <a:pathLst>
                <a:path w="518" h="126">
                  <a:moveTo>
                    <a:pt x="110" y="0"/>
                  </a:moveTo>
                  <a:lnTo>
                    <a:pt x="282" y="25"/>
                  </a:lnTo>
                  <a:lnTo>
                    <a:pt x="353" y="40"/>
                  </a:lnTo>
                  <a:lnTo>
                    <a:pt x="415" y="55"/>
                  </a:lnTo>
                  <a:lnTo>
                    <a:pt x="459" y="71"/>
                  </a:lnTo>
                  <a:lnTo>
                    <a:pt x="495" y="88"/>
                  </a:lnTo>
                  <a:lnTo>
                    <a:pt x="511" y="107"/>
                  </a:lnTo>
                  <a:lnTo>
                    <a:pt x="518" y="126"/>
                  </a:lnTo>
                  <a:lnTo>
                    <a:pt x="371" y="126"/>
                  </a:lnTo>
                  <a:lnTo>
                    <a:pt x="363" y="109"/>
                  </a:lnTo>
                  <a:lnTo>
                    <a:pt x="353" y="94"/>
                  </a:lnTo>
                  <a:lnTo>
                    <a:pt x="319" y="78"/>
                  </a:lnTo>
                  <a:lnTo>
                    <a:pt x="282" y="65"/>
                  </a:lnTo>
                  <a:lnTo>
                    <a:pt x="225" y="51"/>
                  </a:lnTo>
                  <a:lnTo>
                    <a:pt x="169" y="40"/>
                  </a:lnTo>
                  <a:lnTo>
                    <a:pt x="0" y="1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81" name="Freeform 2460"/>
            <p:cNvSpPr>
              <a:spLocks/>
            </p:cNvSpPr>
            <p:nvPr/>
          </p:nvSpPr>
          <p:spPr bwMode="auto">
            <a:xfrm>
              <a:off x="2749057" y="3020028"/>
              <a:ext cx="96838" cy="1587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21" y="4"/>
                </a:cxn>
                <a:cxn ang="0">
                  <a:pos x="106" y="2"/>
                </a:cxn>
                <a:cxn ang="0">
                  <a:pos x="0" y="17"/>
                </a:cxn>
                <a:cxn ang="0">
                  <a:pos x="4" y="19"/>
                </a:cxn>
                <a:cxn ang="0">
                  <a:pos x="94" y="0"/>
                </a:cxn>
              </a:cxnLst>
              <a:rect l="0" t="0" r="r" b="b"/>
              <a:pathLst>
                <a:path w="121" h="19">
                  <a:moveTo>
                    <a:pt x="94" y="0"/>
                  </a:moveTo>
                  <a:lnTo>
                    <a:pt x="121" y="4"/>
                  </a:lnTo>
                  <a:lnTo>
                    <a:pt x="106" y="2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1583" name="Gerade Verbindung mit Pfeil 1582"/>
          <p:cNvCxnSpPr/>
          <p:nvPr/>
        </p:nvCxnSpPr>
        <p:spPr>
          <a:xfrm>
            <a:off x="4275519" y="3331179"/>
            <a:ext cx="17348" cy="5715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5" name="Textfeld 1764"/>
          <p:cNvSpPr txBox="1"/>
          <p:nvPr/>
        </p:nvSpPr>
        <p:spPr>
          <a:xfrm>
            <a:off x="700376" y="1258914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Industry</a:t>
            </a:r>
          </a:p>
        </p:txBody>
      </p:sp>
      <p:sp>
        <p:nvSpPr>
          <p:cNvPr id="1766" name="Textfeld 1765"/>
          <p:cNvSpPr txBox="1"/>
          <p:nvPr/>
        </p:nvSpPr>
        <p:spPr>
          <a:xfrm>
            <a:off x="6962652" y="1183652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Agriculture</a:t>
            </a:r>
          </a:p>
        </p:txBody>
      </p:sp>
      <p:sp>
        <p:nvSpPr>
          <p:cNvPr id="1767" name="Textfeld 1766"/>
          <p:cNvSpPr txBox="1"/>
          <p:nvPr/>
        </p:nvSpPr>
        <p:spPr>
          <a:xfrm>
            <a:off x="3737866" y="1174835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ORGANIC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WASTE</a:t>
            </a:r>
          </a:p>
        </p:txBody>
      </p:sp>
      <p:sp>
        <p:nvSpPr>
          <p:cNvPr id="1768" name="Textfeld 1767"/>
          <p:cNvSpPr txBox="1"/>
          <p:nvPr/>
        </p:nvSpPr>
        <p:spPr>
          <a:xfrm>
            <a:off x="2561130" y="3375515"/>
            <a:ext cx="1587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669900"/>
                </a:solidFill>
                <a:latin typeface="Arial" charset="0"/>
                <a:cs typeface="Arial" charset="0"/>
              </a:rPr>
              <a:t>Valorization: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000" i="1" dirty="0">
                <a:solidFill>
                  <a:srgbClr val="669900"/>
                </a:solidFill>
                <a:latin typeface="Arial" charset="0"/>
                <a:cs typeface="Arial" charset="0"/>
              </a:rPr>
              <a:t>Biochar</a:t>
            </a:r>
          </a:p>
        </p:txBody>
      </p:sp>
      <p:pic>
        <p:nvPicPr>
          <p:cNvPr id="322" name="3 Imagen" descr="IMG-20180215-WA0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514" y="4133924"/>
            <a:ext cx="1835023" cy="1771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3" name="Rectangle 322"/>
          <p:cNvSpPr/>
          <p:nvPr/>
        </p:nvSpPr>
        <p:spPr>
          <a:xfrm>
            <a:off x="197087" y="3902748"/>
            <a:ext cx="3302217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 charset="0"/>
              </a:rPr>
              <a:t>Definition: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charset="0"/>
              </a:rPr>
              <a:t>Ecologically sustainable organic feedstock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charset="0"/>
              </a:rPr>
              <a:t>Heterogeneous substance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charset="0"/>
              </a:rPr>
              <a:t>High aromaticity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charset="0"/>
              </a:rPr>
              <a:t>High organic C content </a:t>
            </a:r>
            <a:endParaRPr lang="en-US" sz="2000" dirty="0" smtClean="0">
              <a:solidFill>
                <a:prstClr val="black"/>
              </a:solidFill>
              <a:latin typeface="Arial"/>
              <a:cs typeface="Arial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>
              <a:defRPr/>
            </a:pPr>
            <a:r>
              <a:rPr lang="en-US" sz="2000" i="1" dirty="0">
                <a:solidFill>
                  <a:prstClr val="black"/>
                </a:solidFill>
                <a:latin typeface="Arial"/>
                <a:cs typeface="Arial" charset="0"/>
              </a:rPr>
              <a:t>EBC (2012)</a:t>
            </a:r>
          </a:p>
        </p:txBody>
      </p:sp>
      <p:sp>
        <p:nvSpPr>
          <p:cNvPr id="326" name="CuadroTexto 7"/>
          <p:cNvSpPr txBox="1"/>
          <p:nvPr/>
        </p:nvSpPr>
        <p:spPr>
          <a:xfrm>
            <a:off x="4641987" y="3303595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prstClr val="black"/>
                </a:solidFill>
                <a:latin typeface="Arial"/>
                <a:cs typeface="Arial" charset="0"/>
              </a:rPr>
              <a:t>Pyrolysis (</a:t>
            </a:r>
            <a:r>
              <a:rPr lang="es-ES" sz="2000" dirty="0" err="1">
                <a:solidFill>
                  <a:prstClr val="black"/>
                </a:solidFill>
                <a:latin typeface="Arial"/>
                <a:cs typeface="Arial" charset="0"/>
              </a:rPr>
              <a:t>low</a:t>
            </a:r>
            <a:r>
              <a:rPr lang="es-ES" sz="2000" dirty="0"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/>
                <a:cs typeface="Arial" charset="0"/>
              </a:rPr>
              <a:t>oxygen</a:t>
            </a:r>
            <a:r>
              <a:rPr lang="es-ES" sz="2000" dirty="0">
                <a:solidFill>
                  <a:prstClr val="black"/>
                </a:solidFill>
                <a:latin typeface="Arial"/>
                <a:cs typeface="Arial" charset="0"/>
              </a:rPr>
              <a:t>)</a:t>
            </a:r>
          </a:p>
        </p:txBody>
      </p:sp>
      <p:sp>
        <p:nvSpPr>
          <p:cNvPr id="505" name="Textfeld 1765"/>
          <p:cNvSpPr txBox="1"/>
          <p:nvPr/>
        </p:nvSpPr>
        <p:spPr>
          <a:xfrm>
            <a:off x="8382108" y="3638531"/>
            <a:ext cx="3023585" cy="2246769"/>
          </a:xfrm>
          <a:prstGeom prst="rect">
            <a:avLst/>
          </a:prstGeom>
          <a:solidFill>
            <a:srgbClr val="C28A78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Soil amendment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Slow-release fertilizer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Gardening soil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Water clean-up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Soil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remediation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Filter (water clean-up)</a:t>
            </a:r>
            <a:endParaRPr lang="en-US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tc.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535" y="5465692"/>
            <a:ext cx="35397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Material with: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High porosity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High waterholding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Cation adsorption</a:t>
            </a:r>
            <a:endParaRPr lang="de-DE" sz="2000" dirty="0"/>
          </a:p>
        </p:txBody>
      </p:sp>
      <p:cxnSp>
        <p:nvCxnSpPr>
          <p:cNvPr id="518" name="Gerade Verbindung mit Pfeil 1582"/>
          <p:cNvCxnSpPr/>
          <p:nvPr/>
        </p:nvCxnSpPr>
        <p:spPr>
          <a:xfrm flipV="1">
            <a:off x="5833207" y="4590722"/>
            <a:ext cx="2124111" cy="205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Picture 3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But: 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Biochar  ≠ Biochar!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7227" y="1139466"/>
            <a:ext cx="39180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Biochar structure depends on: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</a:t>
            </a:r>
            <a:r>
              <a:rPr lang="de-DE" sz="2000" dirty="0" smtClean="0"/>
              <a:t>eedstock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</a:t>
            </a:r>
            <a:r>
              <a:rPr lang="de-DE" sz="2000" dirty="0" smtClean="0"/>
              <a:t>roduction conditions</a:t>
            </a:r>
            <a:endParaRPr lang="de-DE" sz="2000" dirty="0"/>
          </a:p>
        </p:txBody>
      </p:sp>
      <p:sp>
        <p:nvSpPr>
          <p:cNvPr id="7" name="Flecha derecha 5"/>
          <p:cNvSpPr/>
          <p:nvPr/>
        </p:nvSpPr>
        <p:spPr>
          <a:xfrm rot="1550530">
            <a:off x="3269991" y="2247506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8" name="Flecha derecha 6"/>
          <p:cNvSpPr/>
          <p:nvPr/>
        </p:nvSpPr>
        <p:spPr>
          <a:xfrm rot="19899611">
            <a:off x="3255008" y="4917975"/>
            <a:ext cx="793132" cy="526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pic>
        <p:nvPicPr>
          <p:cNvPr id="10" name="2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85" y="3192993"/>
            <a:ext cx="2899065" cy="1627936"/>
          </a:xfrm>
          <a:prstGeom prst="rect">
            <a:avLst/>
          </a:prstGeom>
        </p:spPr>
      </p:pic>
      <p:pic>
        <p:nvPicPr>
          <p:cNvPr id="11" name="Imagen 2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t="13390" r="17709" b="-1"/>
          <a:stretch/>
        </p:blipFill>
        <p:spPr bwMode="auto">
          <a:xfrm>
            <a:off x="8258914" y="1630412"/>
            <a:ext cx="1708769" cy="1664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0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t="4941" r="14191" b="794"/>
          <a:stretch/>
        </p:blipFill>
        <p:spPr bwMode="auto">
          <a:xfrm>
            <a:off x="8738275" y="3545368"/>
            <a:ext cx="1708348" cy="1506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2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746" r="17488" b="18321"/>
          <a:stretch/>
        </p:blipFill>
        <p:spPr bwMode="auto">
          <a:xfrm>
            <a:off x="9640602" y="5327472"/>
            <a:ext cx="1612043" cy="1395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30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  <a14:imgEffect>
                      <a14:colorTemperature colorTemp="5776"/>
                    </a14:imgEffect>
                    <a14:imgEffect>
                      <a14:saturation sat="114000"/>
                    </a14:imgEffect>
                    <a14:imgEffect>
                      <a14:brightnessContrast bright="1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25215" r="17227" b="18752"/>
          <a:stretch/>
        </p:blipFill>
        <p:spPr bwMode="auto">
          <a:xfrm>
            <a:off x="1024017" y="1659586"/>
            <a:ext cx="2128818" cy="1544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3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6" y="3224958"/>
            <a:ext cx="1997840" cy="1536338"/>
          </a:xfrm>
          <a:prstGeom prst="rect">
            <a:avLst/>
          </a:prstGeom>
          <a:noFill/>
        </p:spPr>
      </p:pic>
      <p:pic>
        <p:nvPicPr>
          <p:cNvPr id="16" name="Imagen 3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4" y="4820929"/>
            <a:ext cx="2189426" cy="1411240"/>
          </a:xfrm>
          <a:prstGeom prst="rect">
            <a:avLst/>
          </a:prstGeom>
          <a:noFill/>
        </p:spPr>
      </p:pic>
      <p:sp>
        <p:nvSpPr>
          <p:cNvPr id="17" name="Flecha derecha 33"/>
          <p:cNvSpPr/>
          <p:nvPr/>
        </p:nvSpPr>
        <p:spPr>
          <a:xfrm>
            <a:off x="3177491" y="3776769"/>
            <a:ext cx="793132" cy="526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8" name="Flecha derecha 34"/>
          <p:cNvSpPr/>
          <p:nvPr/>
        </p:nvSpPr>
        <p:spPr>
          <a:xfrm rot="19078042">
            <a:off x="7357571" y="2552360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9" name="Flecha derecha 35"/>
          <p:cNvSpPr/>
          <p:nvPr/>
        </p:nvSpPr>
        <p:spPr>
          <a:xfrm rot="1883744">
            <a:off x="7264209" y="5077692"/>
            <a:ext cx="793132" cy="526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0" name="Flecha derecha 36"/>
          <p:cNvSpPr/>
          <p:nvPr/>
        </p:nvSpPr>
        <p:spPr>
          <a:xfrm rot="21552367">
            <a:off x="7352079" y="3715903"/>
            <a:ext cx="793132" cy="526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1" name="CuadroTexto 39"/>
          <p:cNvSpPr txBox="1"/>
          <p:nvPr/>
        </p:nvSpPr>
        <p:spPr>
          <a:xfrm>
            <a:off x="3098377" y="2809262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400ºC. 3h</a:t>
            </a:r>
            <a:endParaRPr lang="en-GB" dirty="0"/>
          </a:p>
        </p:txBody>
      </p:sp>
      <p:sp>
        <p:nvSpPr>
          <p:cNvPr id="22" name="CuadroTexto 40"/>
          <p:cNvSpPr txBox="1"/>
          <p:nvPr/>
        </p:nvSpPr>
        <p:spPr>
          <a:xfrm>
            <a:off x="3066290" y="3407437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500ºC. 3h</a:t>
            </a:r>
            <a:endParaRPr lang="en-GB" dirty="0"/>
          </a:p>
        </p:txBody>
      </p:sp>
      <p:sp>
        <p:nvSpPr>
          <p:cNvPr id="23" name="CuadroTexto 41"/>
          <p:cNvSpPr txBox="1"/>
          <p:nvPr/>
        </p:nvSpPr>
        <p:spPr>
          <a:xfrm>
            <a:off x="3114747" y="5669379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450ºC. 0.5h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8376" y="1840230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Chitin(Ch0)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688376" y="3592103"/>
            <a:ext cx="784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Peat (Pe0)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554443" y="4799816"/>
            <a:ext cx="13513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Acrocomia endocarp</a:t>
            </a:r>
          </a:p>
          <a:p>
            <a:r>
              <a:rPr lang="de-DE" dirty="0" smtClean="0"/>
              <a:t>(Ac0)</a:t>
            </a:r>
            <a:endParaRPr lang="de-DE" dirty="0"/>
          </a:p>
        </p:txBody>
      </p:sp>
      <p:sp>
        <p:nvSpPr>
          <p:cNvPr id="29" name="TextBox 28"/>
          <p:cNvSpPr txBox="1"/>
          <p:nvPr/>
        </p:nvSpPr>
        <p:spPr>
          <a:xfrm>
            <a:off x="9726198" y="1934704"/>
            <a:ext cx="21852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Chitin char (Ch400)</a:t>
            </a:r>
            <a:endParaRPr lang="de-DE" dirty="0"/>
          </a:p>
        </p:txBody>
      </p:sp>
      <p:sp>
        <p:nvSpPr>
          <p:cNvPr id="30" name="TextBox 29"/>
          <p:cNvSpPr txBox="1"/>
          <p:nvPr/>
        </p:nvSpPr>
        <p:spPr>
          <a:xfrm>
            <a:off x="10137752" y="3647399"/>
            <a:ext cx="13621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Peat char (Pe500)</a:t>
            </a:r>
            <a:endParaRPr lang="de-DE" dirty="0"/>
          </a:p>
        </p:txBody>
      </p:sp>
      <p:sp>
        <p:nvSpPr>
          <p:cNvPr id="31" name="TextBox 30"/>
          <p:cNvSpPr txBox="1"/>
          <p:nvPr/>
        </p:nvSpPr>
        <p:spPr>
          <a:xfrm>
            <a:off x="10307307" y="4770518"/>
            <a:ext cx="18906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Acrocomia endocarp char</a:t>
            </a:r>
          </a:p>
          <a:p>
            <a:r>
              <a:rPr lang="de-DE" dirty="0" smtClean="0"/>
              <a:t>(</a:t>
            </a:r>
            <a:r>
              <a:rPr lang="de-DE" dirty="0" smtClean="0"/>
              <a:t>Ac450)</a:t>
            </a:r>
            <a:endParaRPr lang="de-DE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69048"/>
              </p:ext>
            </p:extLst>
          </p:nvPr>
        </p:nvGraphicFramePr>
        <p:xfrm>
          <a:off x="152876" y="1148078"/>
          <a:ext cx="11795283" cy="4866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035">
                  <a:extLst>
                    <a:ext uri="{9D8B030D-6E8A-4147-A177-3AD203B41FA5}">
                      <a16:colId xmlns:a16="http://schemas.microsoft.com/office/drawing/2014/main" val="3514507610"/>
                    </a:ext>
                  </a:extLst>
                </a:gridCol>
                <a:gridCol w="715527">
                  <a:extLst>
                    <a:ext uri="{9D8B030D-6E8A-4147-A177-3AD203B41FA5}">
                      <a16:colId xmlns:a16="http://schemas.microsoft.com/office/drawing/2014/main" val="3995253842"/>
                    </a:ext>
                  </a:extLst>
                </a:gridCol>
                <a:gridCol w="675217">
                  <a:extLst>
                    <a:ext uri="{9D8B030D-6E8A-4147-A177-3AD203B41FA5}">
                      <a16:colId xmlns:a16="http://schemas.microsoft.com/office/drawing/2014/main" val="3231017125"/>
                    </a:ext>
                  </a:extLst>
                </a:gridCol>
                <a:gridCol w="732324">
                  <a:extLst>
                    <a:ext uri="{9D8B030D-6E8A-4147-A177-3AD203B41FA5}">
                      <a16:colId xmlns:a16="http://schemas.microsoft.com/office/drawing/2014/main" val="1094156890"/>
                    </a:ext>
                  </a:extLst>
                </a:gridCol>
                <a:gridCol w="802029">
                  <a:extLst>
                    <a:ext uri="{9D8B030D-6E8A-4147-A177-3AD203B41FA5}">
                      <a16:colId xmlns:a16="http://schemas.microsoft.com/office/drawing/2014/main" val="3106377530"/>
                    </a:ext>
                  </a:extLst>
                </a:gridCol>
                <a:gridCol w="595433">
                  <a:extLst>
                    <a:ext uri="{9D8B030D-6E8A-4147-A177-3AD203B41FA5}">
                      <a16:colId xmlns:a16="http://schemas.microsoft.com/office/drawing/2014/main" val="3443509378"/>
                    </a:ext>
                  </a:extLst>
                </a:gridCol>
                <a:gridCol w="704610">
                  <a:extLst>
                    <a:ext uri="{9D8B030D-6E8A-4147-A177-3AD203B41FA5}">
                      <a16:colId xmlns:a16="http://schemas.microsoft.com/office/drawing/2014/main" val="2628813735"/>
                    </a:ext>
                  </a:extLst>
                </a:gridCol>
                <a:gridCol w="686134">
                  <a:extLst>
                    <a:ext uri="{9D8B030D-6E8A-4147-A177-3AD203B41FA5}">
                      <a16:colId xmlns:a16="http://schemas.microsoft.com/office/drawing/2014/main" val="755462507"/>
                    </a:ext>
                  </a:extLst>
                </a:gridCol>
                <a:gridCol w="688652">
                  <a:extLst>
                    <a:ext uri="{9D8B030D-6E8A-4147-A177-3AD203B41FA5}">
                      <a16:colId xmlns:a16="http://schemas.microsoft.com/office/drawing/2014/main" val="520144493"/>
                    </a:ext>
                  </a:extLst>
                </a:gridCol>
                <a:gridCol w="827224">
                  <a:extLst>
                    <a:ext uri="{9D8B030D-6E8A-4147-A177-3AD203B41FA5}">
                      <a16:colId xmlns:a16="http://schemas.microsoft.com/office/drawing/2014/main" val="301859745"/>
                    </a:ext>
                  </a:extLst>
                </a:gridCol>
                <a:gridCol w="753319">
                  <a:extLst>
                    <a:ext uri="{9D8B030D-6E8A-4147-A177-3AD203B41FA5}">
                      <a16:colId xmlns:a16="http://schemas.microsoft.com/office/drawing/2014/main" val="3249254485"/>
                    </a:ext>
                  </a:extLst>
                </a:gridCol>
                <a:gridCol w="686134">
                  <a:extLst>
                    <a:ext uri="{9D8B030D-6E8A-4147-A177-3AD203B41FA5}">
                      <a16:colId xmlns:a16="http://schemas.microsoft.com/office/drawing/2014/main" val="2874371599"/>
                    </a:ext>
                  </a:extLst>
                </a:gridCol>
                <a:gridCol w="764236">
                  <a:extLst>
                    <a:ext uri="{9D8B030D-6E8A-4147-A177-3AD203B41FA5}">
                      <a16:colId xmlns:a16="http://schemas.microsoft.com/office/drawing/2014/main" val="3184866106"/>
                    </a:ext>
                  </a:extLst>
                </a:gridCol>
                <a:gridCol w="692852">
                  <a:extLst>
                    <a:ext uri="{9D8B030D-6E8A-4147-A177-3AD203B41FA5}">
                      <a16:colId xmlns:a16="http://schemas.microsoft.com/office/drawing/2014/main" val="648125979"/>
                    </a:ext>
                  </a:extLst>
                </a:gridCol>
                <a:gridCol w="674376">
                  <a:extLst>
                    <a:ext uri="{9D8B030D-6E8A-4147-A177-3AD203B41FA5}">
                      <a16:colId xmlns:a16="http://schemas.microsoft.com/office/drawing/2014/main" val="1206747591"/>
                    </a:ext>
                  </a:extLst>
                </a:gridCol>
                <a:gridCol w="843181">
                  <a:extLst>
                    <a:ext uri="{9D8B030D-6E8A-4147-A177-3AD203B41FA5}">
                      <a16:colId xmlns:a16="http://schemas.microsoft.com/office/drawing/2014/main" val="52760014"/>
                    </a:ext>
                  </a:extLst>
                </a:gridCol>
              </a:tblGrid>
              <a:tr h="132542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Material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C 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g kg</a:t>
                      </a:r>
                      <a:r>
                        <a:rPr lang="de-DE" sz="1600" baseline="30000" dirty="0">
                          <a:effectLst/>
                        </a:rPr>
                        <a:t>-1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H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 g kg</a:t>
                      </a:r>
                      <a:r>
                        <a:rPr lang="de-DE" sz="1600" baseline="30000">
                          <a:effectLst/>
                        </a:rPr>
                        <a:t>-1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N 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 g kg</a:t>
                      </a:r>
                      <a:r>
                        <a:rPr lang="de-DE" sz="1600" baseline="30000" dirty="0">
                          <a:effectLst/>
                        </a:rPr>
                        <a:t>-1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Ash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g kg</a:t>
                      </a:r>
                      <a:r>
                        <a:rPr lang="de-DE" sz="1600" baseline="30000" dirty="0">
                          <a:effectLst/>
                        </a:rPr>
                        <a:t>-1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O*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 g kg</a:t>
                      </a:r>
                      <a:r>
                        <a:rPr lang="de-DE" sz="1600" baseline="30000">
                          <a:effectLst/>
                        </a:rPr>
                        <a:t>-1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H/C</a:t>
                      </a:r>
                      <a:r>
                        <a:rPr lang="de-DE" sz="1600" baseline="-25000">
                          <a:effectLst/>
                        </a:rPr>
                        <a:t>atm</a:t>
                      </a:r>
                      <a:r>
                        <a:rPr lang="de-DE" sz="1600">
                          <a:effectLst/>
                        </a:rPr>
                        <a:t>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C/N (w/w)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O/C</a:t>
                      </a:r>
                      <a:r>
                        <a:rPr lang="de-DE" sz="1600" baseline="-25000">
                          <a:effectLst/>
                        </a:rPr>
                        <a:t>atm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pH (H</a:t>
                      </a:r>
                      <a:r>
                        <a:rPr lang="de-DE" sz="1600" baseline="-25000">
                          <a:effectLst/>
                        </a:rPr>
                        <a:t>2</a:t>
                      </a:r>
                      <a:r>
                        <a:rPr lang="de-DE" sz="1600">
                          <a:effectLst/>
                        </a:rPr>
                        <a:t>O)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S</a:t>
                      </a:r>
                      <a:r>
                        <a:rPr lang="de-DE" sz="1600" baseline="-25000" dirty="0">
                          <a:effectLst/>
                        </a:rPr>
                        <a:t>BET </a:t>
                      </a:r>
                      <a:r>
                        <a:rPr lang="de-DE" sz="1600" dirty="0">
                          <a:effectLst/>
                        </a:rPr>
                        <a:t>   m</a:t>
                      </a:r>
                      <a:r>
                        <a:rPr lang="de-DE" sz="1600" baseline="30000" dirty="0">
                          <a:effectLst/>
                        </a:rPr>
                        <a:t>2</a:t>
                      </a:r>
                      <a:r>
                        <a:rPr lang="de-DE" sz="1600" dirty="0">
                          <a:effectLst/>
                        </a:rPr>
                        <a:t>g</a:t>
                      </a:r>
                      <a:r>
                        <a:rPr lang="de-DE" sz="1600" baseline="30000" dirty="0">
                          <a:effectLst/>
                        </a:rPr>
                        <a:t>-1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83026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Ch0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437.7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2.0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64.4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63.8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6.9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6.9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± 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45257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Ch400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700.1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2.2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28.0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86.1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1.0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11.8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143.7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8.1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6.4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± 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216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538579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Pe0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429.0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8.8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49.5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2.0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8.7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49.2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6.2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± 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675185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Pe500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684.1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3.7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26.8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14.3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140.1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1.3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134.8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47.9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8.4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± 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192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842260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Ac0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487.4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1.7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55.8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264.4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982583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Ac450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564.8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± 2.5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46.7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16.8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368.8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202.7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0.5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0.1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178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63856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033" y="-481589"/>
            <a:ext cx="11815127" cy="227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876" y="248196"/>
            <a:ext cx="1127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1: Elemental composition of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chitin, 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peat and </a:t>
            </a:r>
            <a:r>
              <a:rPr lang="en-US" alt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Acrocomia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endocarp and their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chars 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produced at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400°C, 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500°C and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450°C,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respectively. 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pH (H</a:t>
            </a:r>
            <a:r>
              <a:rPr lang="en-US" altLang="de-DE" baseline="-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O) and the BET surface area (SA)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</a:t>
            </a:r>
            <a:r>
              <a:rPr lang="en-US" altLang="de-DE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of 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chars. </a:t>
            </a:r>
            <a:endParaRPr lang="de-DE" altLang="de-DE" sz="1050" dirty="0"/>
          </a:p>
        </p:txBody>
      </p:sp>
      <p:sp>
        <p:nvSpPr>
          <p:cNvPr id="5" name="Rectangle 4"/>
          <p:cNvSpPr/>
          <p:nvPr/>
        </p:nvSpPr>
        <p:spPr>
          <a:xfrm>
            <a:off x="152876" y="6261319"/>
            <a:ext cx="11145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*Calculated by the sum of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ash. C. H. 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N contents subtracted from 1000 g of sample material.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27"/>
          <p:cNvGrpSpPr>
            <a:grpSpLocks/>
          </p:cNvGrpSpPr>
          <p:nvPr/>
        </p:nvGrpSpPr>
        <p:grpSpPr bwMode="auto">
          <a:xfrm>
            <a:off x="203272" y="1114051"/>
            <a:ext cx="2526185" cy="5220816"/>
            <a:chOff x="150" y="300"/>
            <a:chExt cx="1931" cy="3624"/>
          </a:xfrm>
        </p:grpSpPr>
        <p:sp>
          <p:nvSpPr>
            <p:cNvPr id="166" name="Text Box 128"/>
            <p:cNvSpPr txBox="1">
              <a:spLocks noChangeArrowheads="1"/>
            </p:cNvSpPr>
            <p:nvPr/>
          </p:nvSpPr>
          <p:spPr bwMode="auto">
            <a:xfrm>
              <a:off x="150" y="481"/>
              <a:ext cx="670" cy="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 dirty="0" smtClean="0">
                  <a:solidFill>
                    <a:srgbClr val="E4A630"/>
                  </a:solidFill>
                  <a:latin typeface="Arial" charset="0"/>
                </a:rPr>
                <a:t>Carboxyl</a:t>
              </a:r>
              <a:endParaRPr lang="de-DE" sz="1600" b="1" dirty="0">
                <a:solidFill>
                  <a:srgbClr val="E4A630"/>
                </a:solidFill>
                <a:latin typeface="Arial" charset="0"/>
              </a:endParaRPr>
            </a:p>
          </p:txBody>
        </p:sp>
        <p:sp>
          <p:nvSpPr>
            <p:cNvPr id="167" name="Text Box 129"/>
            <p:cNvSpPr txBox="1">
              <a:spLocks noChangeArrowheads="1"/>
            </p:cNvSpPr>
            <p:nvPr/>
          </p:nvSpPr>
          <p:spPr bwMode="auto">
            <a:xfrm>
              <a:off x="559" y="317"/>
              <a:ext cx="680" cy="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 dirty="0" smtClean="0">
                  <a:solidFill>
                    <a:srgbClr val="E72614"/>
                  </a:solidFill>
                  <a:latin typeface="Arial" charset="0"/>
                </a:rPr>
                <a:t>Aromatic</a:t>
              </a:r>
              <a:endParaRPr lang="de-DE" sz="1600" b="1" baseline="30000" dirty="0">
                <a:solidFill>
                  <a:srgbClr val="E72614"/>
                </a:solidFill>
                <a:latin typeface="Arial" charset="0"/>
              </a:endParaRPr>
            </a:p>
          </p:txBody>
        </p:sp>
        <p:sp>
          <p:nvSpPr>
            <p:cNvPr id="168" name="Text Box 130"/>
            <p:cNvSpPr txBox="1">
              <a:spLocks noChangeArrowheads="1"/>
            </p:cNvSpPr>
            <p:nvPr/>
          </p:nvSpPr>
          <p:spPr bwMode="auto">
            <a:xfrm>
              <a:off x="1329" y="300"/>
              <a:ext cx="332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rgbClr val="003B80"/>
                  </a:solidFill>
                  <a:latin typeface="Arial" charset="0"/>
                </a:rPr>
                <a:t>O/N-</a:t>
              </a:r>
            </a:p>
          </p:txBody>
        </p:sp>
        <p:sp>
          <p:nvSpPr>
            <p:cNvPr id="169" name="Rectangle 131"/>
            <p:cNvSpPr>
              <a:spLocks noChangeArrowheads="1"/>
            </p:cNvSpPr>
            <p:nvPr/>
          </p:nvSpPr>
          <p:spPr bwMode="auto">
            <a:xfrm>
              <a:off x="1706" y="464"/>
              <a:ext cx="375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rgbClr val="288D2C"/>
                  </a:solidFill>
                  <a:latin typeface="Arial" charset="0"/>
                </a:rPr>
                <a:t>Alkyl</a:t>
              </a:r>
            </a:p>
          </p:txBody>
        </p:sp>
        <p:sp>
          <p:nvSpPr>
            <p:cNvPr id="170" name="Text Box 132"/>
            <p:cNvSpPr txBox="1">
              <a:spLocks noChangeArrowheads="1"/>
            </p:cNvSpPr>
            <p:nvPr/>
          </p:nvSpPr>
          <p:spPr bwMode="auto">
            <a:xfrm>
              <a:off x="1308" y="464"/>
              <a:ext cx="375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rgbClr val="003B80"/>
                  </a:solidFill>
                  <a:latin typeface="Arial" charset="0"/>
                </a:rPr>
                <a:t>Alkyl</a:t>
              </a:r>
            </a:p>
          </p:txBody>
        </p:sp>
        <p:sp>
          <p:nvSpPr>
            <p:cNvPr id="171" name="Rectangle 133"/>
            <p:cNvSpPr>
              <a:spLocks noChangeArrowheads="1"/>
            </p:cNvSpPr>
            <p:nvPr/>
          </p:nvSpPr>
          <p:spPr bwMode="auto">
            <a:xfrm>
              <a:off x="1092" y="663"/>
              <a:ext cx="233" cy="3261"/>
            </a:xfrm>
            <a:prstGeom prst="rect">
              <a:avLst/>
            </a:prstGeom>
            <a:solidFill>
              <a:srgbClr val="E72614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72" name="Rectangle 134"/>
            <p:cNvSpPr>
              <a:spLocks noChangeArrowheads="1"/>
            </p:cNvSpPr>
            <p:nvPr/>
          </p:nvSpPr>
          <p:spPr bwMode="auto">
            <a:xfrm>
              <a:off x="812" y="663"/>
              <a:ext cx="281" cy="3261"/>
            </a:xfrm>
            <a:prstGeom prst="rect">
              <a:avLst/>
            </a:prstGeom>
            <a:solidFill>
              <a:srgbClr val="E4A63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73" name="Rectangle 135"/>
            <p:cNvSpPr>
              <a:spLocks noChangeArrowheads="1"/>
            </p:cNvSpPr>
            <p:nvPr/>
          </p:nvSpPr>
          <p:spPr bwMode="auto">
            <a:xfrm>
              <a:off x="1629" y="663"/>
              <a:ext cx="211" cy="3261"/>
            </a:xfrm>
            <a:prstGeom prst="rect">
              <a:avLst/>
            </a:prstGeom>
            <a:solidFill>
              <a:srgbClr val="288D2C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74" name="Rectangle 136"/>
            <p:cNvSpPr>
              <a:spLocks noChangeArrowheads="1"/>
            </p:cNvSpPr>
            <p:nvPr/>
          </p:nvSpPr>
          <p:spPr bwMode="auto">
            <a:xfrm>
              <a:off x="1325" y="663"/>
              <a:ext cx="306" cy="3261"/>
            </a:xfrm>
            <a:prstGeom prst="rect">
              <a:avLst/>
            </a:prstGeom>
            <a:solidFill>
              <a:srgbClr val="003B8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</p:grpSp>
      <p:grpSp>
        <p:nvGrpSpPr>
          <p:cNvPr id="151" name="Group 127"/>
          <p:cNvGrpSpPr>
            <a:grpSpLocks/>
          </p:cNvGrpSpPr>
          <p:nvPr/>
        </p:nvGrpSpPr>
        <p:grpSpPr bwMode="auto">
          <a:xfrm>
            <a:off x="3377999" y="1082085"/>
            <a:ext cx="2584726" cy="5238883"/>
            <a:chOff x="199" y="300"/>
            <a:chExt cx="1872" cy="3624"/>
          </a:xfrm>
        </p:grpSpPr>
        <p:sp>
          <p:nvSpPr>
            <p:cNvPr id="155" name="Text Box 128"/>
            <p:cNvSpPr txBox="1">
              <a:spLocks noChangeArrowheads="1"/>
            </p:cNvSpPr>
            <p:nvPr/>
          </p:nvSpPr>
          <p:spPr bwMode="auto">
            <a:xfrm>
              <a:off x="199" y="481"/>
              <a:ext cx="63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 dirty="0" smtClean="0">
                  <a:solidFill>
                    <a:srgbClr val="E4A630"/>
                  </a:solidFill>
                  <a:latin typeface="Arial" charset="0"/>
                </a:rPr>
                <a:t>Carboxyl</a:t>
              </a:r>
              <a:endParaRPr lang="de-DE" sz="1600" b="1" dirty="0">
                <a:solidFill>
                  <a:srgbClr val="E4A630"/>
                </a:solidFill>
                <a:latin typeface="Arial" charset="0"/>
              </a:endParaRPr>
            </a:p>
          </p:txBody>
        </p:sp>
        <p:sp>
          <p:nvSpPr>
            <p:cNvPr id="156" name="Text Box 129"/>
            <p:cNvSpPr txBox="1">
              <a:spLocks noChangeArrowheads="1"/>
            </p:cNvSpPr>
            <p:nvPr/>
          </p:nvSpPr>
          <p:spPr bwMode="auto">
            <a:xfrm>
              <a:off x="573" y="318"/>
              <a:ext cx="644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 dirty="0" smtClean="0">
                  <a:solidFill>
                    <a:srgbClr val="E72614"/>
                  </a:solidFill>
                  <a:latin typeface="Arial" charset="0"/>
                </a:rPr>
                <a:t>Aromatic</a:t>
              </a:r>
              <a:endParaRPr lang="de-DE" sz="1600" b="1" dirty="0">
                <a:solidFill>
                  <a:srgbClr val="E72614"/>
                </a:solidFill>
                <a:latin typeface="Arial" charset="0"/>
              </a:endParaRPr>
            </a:p>
          </p:txBody>
        </p:sp>
        <p:sp>
          <p:nvSpPr>
            <p:cNvPr id="157" name="Text Box 130"/>
            <p:cNvSpPr txBox="1">
              <a:spLocks noChangeArrowheads="1"/>
            </p:cNvSpPr>
            <p:nvPr/>
          </p:nvSpPr>
          <p:spPr bwMode="auto">
            <a:xfrm>
              <a:off x="1338" y="300"/>
              <a:ext cx="315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rgbClr val="003B80"/>
                  </a:solidFill>
                  <a:latin typeface="Arial" charset="0"/>
                </a:rPr>
                <a:t>O/N-</a:t>
              </a:r>
            </a:p>
          </p:txBody>
        </p:sp>
        <p:sp>
          <p:nvSpPr>
            <p:cNvPr id="158" name="Rectangle 131"/>
            <p:cNvSpPr>
              <a:spLocks noChangeArrowheads="1"/>
            </p:cNvSpPr>
            <p:nvPr/>
          </p:nvSpPr>
          <p:spPr bwMode="auto">
            <a:xfrm>
              <a:off x="1716" y="464"/>
              <a:ext cx="355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rgbClr val="288D2C"/>
                  </a:solidFill>
                  <a:latin typeface="Arial" charset="0"/>
                </a:rPr>
                <a:t>Alkyl</a:t>
              </a:r>
            </a:p>
          </p:txBody>
        </p:sp>
        <p:sp>
          <p:nvSpPr>
            <p:cNvPr id="159" name="Text Box 132"/>
            <p:cNvSpPr txBox="1">
              <a:spLocks noChangeArrowheads="1"/>
            </p:cNvSpPr>
            <p:nvPr/>
          </p:nvSpPr>
          <p:spPr bwMode="auto">
            <a:xfrm>
              <a:off x="1318" y="464"/>
              <a:ext cx="355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rgbClr val="003B80"/>
                  </a:solidFill>
                  <a:latin typeface="Arial" charset="0"/>
                </a:rPr>
                <a:t>Alkyl</a:t>
              </a:r>
            </a:p>
          </p:txBody>
        </p:sp>
        <p:sp>
          <p:nvSpPr>
            <p:cNvPr id="160" name="Rectangle 133"/>
            <p:cNvSpPr>
              <a:spLocks noChangeArrowheads="1"/>
            </p:cNvSpPr>
            <p:nvPr/>
          </p:nvSpPr>
          <p:spPr bwMode="auto">
            <a:xfrm>
              <a:off x="1092" y="663"/>
              <a:ext cx="233" cy="3261"/>
            </a:xfrm>
            <a:prstGeom prst="rect">
              <a:avLst/>
            </a:prstGeom>
            <a:solidFill>
              <a:srgbClr val="E72614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61" name="Rectangle 134"/>
            <p:cNvSpPr>
              <a:spLocks noChangeArrowheads="1"/>
            </p:cNvSpPr>
            <p:nvPr/>
          </p:nvSpPr>
          <p:spPr bwMode="auto">
            <a:xfrm>
              <a:off x="812" y="663"/>
              <a:ext cx="281" cy="3261"/>
            </a:xfrm>
            <a:prstGeom prst="rect">
              <a:avLst/>
            </a:prstGeom>
            <a:solidFill>
              <a:srgbClr val="E4A63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62" name="Rectangle 135"/>
            <p:cNvSpPr>
              <a:spLocks noChangeArrowheads="1"/>
            </p:cNvSpPr>
            <p:nvPr/>
          </p:nvSpPr>
          <p:spPr bwMode="auto">
            <a:xfrm>
              <a:off x="1629" y="663"/>
              <a:ext cx="211" cy="3261"/>
            </a:xfrm>
            <a:prstGeom prst="rect">
              <a:avLst/>
            </a:prstGeom>
            <a:solidFill>
              <a:srgbClr val="288D2C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63" name="Rectangle 136"/>
            <p:cNvSpPr>
              <a:spLocks noChangeArrowheads="1"/>
            </p:cNvSpPr>
            <p:nvPr/>
          </p:nvSpPr>
          <p:spPr bwMode="auto">
            <a:xfrm>
              <a:off x="1325" y="663"/>
              <a:ext cx="306" cy="3261"/>
            </a:xfrm>
            <a:prstGeom prst="rect">
              <a:avLst/>
            </a:prstGeom>
            <a:solidFill>
              <a:srgbClr val="003B8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2979" y="1568294"/>
            <a:ext cx="6298528" cy="5022471"/>
            <a:chOff x="1620140" y="874527"/>
            <a:chExt cx="8900546" cy="5736691"/>
          </a:xfrm>
        </p:grpSpPr>
        <p:sp>
          <p:nvSpPr>
            <p:cNvPr id="12312" name="Text Box 305"/>
            <p:cNvSpPr txBox="1">
              <a:spLocks noChangeArrowheads="1"/>
            </p:cNvSpPr>
            <p:nvPr/>
          </p:nvSpPr>
          <p:spPr bwMode="auto">
            <a:xfrm>
              <a:off x="2826810" y="6478154"/>
              <a:ext cx="282302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200</a:t>
              </a:r>
            </a:p>
          </p:txBody>
        </p:sp>
        <p:sp>
          <p:nvSpPr>
            <p:cNvPr id="12313" name="Text Box 306"/>
            <p:cNvSpPr txBox="1">
              <a:spLocks noChangeArrowheads="1"/>
            </p:cNvSpPr>
            <p:nvPr/>
          </p:nvSpPr>
          <p:spPr bwMode="auto">
            <a:xfrm>
              <a:off x="3666214" y="6478154"/>
              <a:ext cx="282302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100</a:t>
              </a:r>
            </a:p>
          </p:txBody>
        </p:sp>
        <p:sp>
          <p:nvSpPr>
            <p:cNvPr id="12314" name="Text Box 307"/>
            <p:cNvSpPr txBox="1">
              <a:spLocks noChangeArrowheads="1"/>
            </p:cNvSpPr>
            <p:nvPr/>
          </p:nvSpPr>
          <p:spPr bwMode="auto">
            <a:xfrm>
              <a:off x="4589583" y="6476567"/>
              <a:ext cx="94101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0</a:t>
              </a:r>
            </a:p>
          </p:txBody>
        </p:sp>
        <p:sp>
          <p:nvSpPr>
            <p:cNvPr id="12315" name="Text Box 308"/>
            <p:cNvSpPr txBox="1">
              <a:spLocks noChangeArrowheads="1"/>
            </p:cNvSpPr>
            <p:nvPr/>
          </p:nvSpPr>
          <p:spPr bwMode="auto">
            <a:xfrm>
              <a:off x="1971895" y="6476567"/>
              <a:ext cx="282302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300</a:t>
              </a:r>
            </a:p>
          </p:txBody>
        </p:sp>
        <p:sp>
          <p:nvSpPr>
            <p:cNvPr id="12316" name="Text Box 309"/>
            <p:cNvSpPr txBox="1">
              <a:spLocks noChangeArrowheads="1"/>
            </p:cNvSpPr>
            <p:nvPr/>
          </p:nvSpPr>
          <p:spPr bwMode="auto">
            <a:xfrm>
              <a:off x="5246762" y="6478154"/>
              <a:ext cx="718587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-100 ppm</a:t>
              </a:r>
            </a:p>
          </p:txBody>
        </p:sp>
        <p:grpSp>
          <p:nvGrpSpPr>
            <p:cNvPr id="4" name="Group 314"/>
            <p:cNvGrpSpPr>
              <a:grpSpLocks/>
            </p:cNvGrpSpPr>
            <p:nvPr/>
          </p:nvGrpSpPr>
          <p:grpSpPr bwMode="auto">
            <a:xfrm>
              <a:off x="1672022" y="6305117"/>
              <a:ext cx="4218349" cy="96837"/>
              <a:chOff x="1158" y="3517"/>
              <a:chExt cx="2184" cy="61"/>
            </a:xfrm>
          </p:grpSpPr>
          <p:sp>
            <p:nvSpPr>
              <p:cNvPr id="13015" name="Line 315"/>
              <p:cNvSpPr>
                <a:spLocks noChangeShapeType="1"/>
              </p:cNvSpPr>
              <p:nvPr/>
            </p:nvSpPr>
            <p:spPr bwMode="auto">
              <a:xfrm flipH="1">
                <a:off x="1158" y="3517"/>
                <a:ext cx="21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16" name="Line 316"/>
              <p:cNvSpPr>
                <a:spLocks noChangeShapeType="1"/>
              </p:cNvSpPr>
              <p:nvPr/>
            </p:nvSpPr>
            <p:spPr bwMode="auto">
              <a:xfrm flipH="1" flipV="1">
                <a:off x="3341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17" name="Line 317"/>
              <p:cNvSpPr>
                <a:spLocks noChangeShapeType="1"/>
              </p:cNvSpPr>
              <p:nvPr/>
            </p:nvSpPr>
            <p:spPr bwMode="auto">
              <a:xfrm flipH="1" flipV="1">
                <a:off x="3123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18" name="Line 318"/>
              <p:cNvSpPr>
                <a:spLocks noChangeShapeType="1"/>
              </p:cNvSpPr>
              <p:nvPr/>
            </p:nvSpPr>
            <p:spPr bwMode="auto">
              <a:xfrm flipH="1" flipV="1">
                <a:off x="2904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19" name="Line 319"/>
              <p:cNvSpPr>
                <a:spLocks noChangeShapeType="1"/>
              </p:cNvSpPr>
              <p:nvPr/>
            </p:nvSpPr>
            <p:spPr bwMode="auto">
              <a:xfrm flipV="1">
                <a:off x="2686" y="3530"/>
                <a:ext cx="0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0" name="Line 320"/>
              <p:cNvSpPr>
                <a:spLocks noChangeShapeType="1"/>
              </p:cNvSpPr>
              <p:nvPr/>
            </p:nvSpPr>
            <p:spPr bwMode="auto">
              <a:xfrm flipH="1" flipV="1">
                <a:off x="2468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1" name="Line 321"/>
              <p:cNvSpPr>
                <a:spLocks noChangeShapeType="1"/>
              </p:cNvSpPr>
              <p:nvPr/>
            </p:nvSpPr>
            <p:spPr bwMode="auto">
              <a:xfrm flipH="1" flipV="1">
                <a:off x="2250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2" name="Line 322"/>
              <p:cNvSpPr>
                <a:spLocks noChangeShapeType="1"/>
              </p:cNvSpPr>
              <p:nvPr/>
            </p:nvSpPr>
            <p:spPr bwMode="auto">
              <a:xfrm flipH="1" flipV="1">
                <a:off x="2032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3" name="Line 323"/>
              <p:cNvSpPr>
                <a:spLocks noChangeShapeType="1"/>
              </p:cNvSpPr>
              <p:nvPr/>
            </p:nvSpPr>
            <p:spPr bwMode="auto">
              <a:xfrm flipH="1" flipV="1">
                <a:off x="1813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4" name="Line 324"/>
              <p:cNvSpPr>
                <a:spLocks noChangeShapeType="1"/>
              </p:cNvSpPr>
              <p:nvPr/>
            </p:nvSpPr>
            <p:spPr bwMode="auto">
              <a:xfrm flipH="1" flipV="1">
                <a:off x="1595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5" name="Line 325"/>
              <p:cNvSpPr>
                <a:spLocks noChangeShapeType="1"/>
              </p:cNvSpPr>
              <p:nvPr/>
            </p:nvSpPr>
            <p:spPr bwMode="auto">
              <a:xfrm flipH="1" flipV="1">
                <a:off x="1376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6" name="Line 326"/>
              <p:cNvSpPr>
                <a:spLocks noChangeShapeType="1"/>
              </p:cNvSpPr>
              <p:nvPr/>
            </p:nvSpPr>
            <p:spPr bwMode="auto">
              <a:xfrm flipH="1" flipV="1">
                <a:off x="1158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</p:grpSp>
        <p:sp>
          <p:nvSpPr>
            <p:cNvPr id="70" name="Rectangle 264"/>
            <p:cNvSpPr>
              <a:spLocks noChangeArrowheads="1"/>
            </p:cNvSpPr>
            <p:nvPr/>
          </p:nvSpPr>
          <p:spPr bwMode="auto">
            <a:xfrm>
              <a:off x="6248050" y="3352324"/>
              <a:ext cx="87" cy="16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305"/>
            <p:cNvSpPr txBox="1">
              <a:spLocks noChangeArrowheads="1"/>
            </p:cNvSpPr>
            <p:nvPr/>
          </p:nvSpPr>
          <p:spPr bwMode="auto">
            <a:xfrm>
              <a:off x="7349906" y="6476092"/>
              <a:ext cx="282302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200</a:t>
              </a:r>
            </a:p>
          </p:txBody>
        </p:sp>
        <p:sp>
          <p:nvSpPr>
            <p:cNvPr id="92" name="Text Box 306"/>
            <p:cNvSpPr txBox="1">
              <a:spLocks noChangeArrowheads="1"/>
            </p:cNvSpPr>
            <p:nvPr/>
          </p:nvSpPr>
          <p:spPr bwMode="auto">
            <a:xfrm>
              <a:off x="8201185" y="6476092"/>
              <a:ext cx="282302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100</a:t>
              </a:r>
            </a:p>
          </p:txBody>
        </p:sp>
        <p:sp>
          <p:nvSpPr>
            <p:cNvPr id="93" name="Text Box 307"/>
            <p:cNvSpPr txBox="1">
              <a:spLocks noChangeArrowheads="1"/>
            </p:cNvSpPr>
            <p:nvPr/>
          </p:nvSpPr>
          <p:spPr bwMode="auto">
            <a:xfrm>
              <a:off x="9135622" y="6474505"/>
              <a:ext cx="94101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0</a:t>
              </a:r>
            </a:p>
          </p:txBody>
        </p:sp>
        <p:sp>
          <p:nvSpPr>
            <p:cNvPr id="94" name="Text Box 308"/>
            <p:cNvSpPr txBox="1">
              <a:spLocks noChangeArrowheads="1"/>
            </p:cNvSpPr>
            <p:nvPr/>
          </p:nvSpPr>
          <p:spPr bwMode="auto">
            <a:xfrm>
              <a:off x="6482895" y="6474505"/>
              <a:ext cx="282302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300</a:t>
              </a:r>
            </a:p>
          </p:txBody>
        </p:sp>
        <p:sp>
          <p:nvSpPr>
            <p:cNvPr id="95" name="Text Box 309"/>
            <p:cNvSpPr txBox="1">
              <a:spLocks noChangeArrowheads="1"/>
            </p:cNvSpPr>
            <p:nvPr/>
          </p:nvSpPr>
          <p:spPr bwMode="auto">
            <a:xfrm>
              <a:off x="9802099" y="6476092"/>
              <a:ext cx="718587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-100 ppm</a:t>
              </a:r>
            </a:p>
          </p:txBody>
        </p:sp>
        <p:grpSp>
          <p:nvGrpSpPr>
            <p:cNvPr id="96" name="Group 314"/>
            <p:cNvGrpSpPr>
              <a:grpSpLocks/>
            </p:cNvGrpSpPr>
            <p:nvPr/>
          </p:nvGrpSpPr>
          <p:grpSpPr bwMode="auto">
            <a:xfrm>
              <a:off x="6176782" y="6303055"/>
              <a:ext cx="4278031" cy="96837"/>
              <a:chOff x="1158" y="3517"/>
              <a:chExt cx="2184" cy="61"/>
            </a:xfrm>
          </p:grpSpPr>
          <p:sp>
            <p:nvSpPr>
              <p:cNvPr id="97" name="Line 315"/>
              <p:cNvSpPr>
                <a:spLocks noChangeShapeType="1"/>
              </p:cNvSpPr>
              <p:nvPr/>
            </p:nvSpPr>
            <p:spPr bwMode="auto">
              <a:xfrm flipH="1">
                <a:off x="1158" y="3517"/>
                <a:ext cx="21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98" name="Line 316"/>
              <p:cNvSpPr>
                <a:spLocks noChangeShapeType="1"/>
              </p:cNvSpPr>
              <p:nvPr/>
            </p:nvSpPr>
            <p:spPr bwMode="auto">
              <a:xfrm flipH="1" flipV="1">
                <a:off x="3341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99" name="Line 317"/>
              <p:cNvSpPr>
                <a:spLocks noChangeShapeType="1"/>
              </p:cNvSpPr>
              <p:nvPr/>
            </p:nvSpPr>
            <p:spPr bwMode="auto">
              <a:xfrm flipH="1" flipV="1">
                <a:off x="3123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0" name="Line 318"/>
              <p:cNvSpPr>
                <a:spLocks noChangeShapeType="1"/>
              </p:cNvSpPr>
              <p:nvPr/>
            </p:nvSpPr>
            <p:spPr bwMode="auto">
              <a:xfrm flipH="1" flipV="1">
                <a:off x="2904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1" name="Line 319"/>
              <p:cNvSpPr>
                <a:spLocks noChangeShapeType="1"/>
              </p:cNvSpPr>
              <p:nvPr/>
            </p:nvSpPr>
            <p:spPr bwMode="auto">
              <a:xfrm flipV="1">
                <a:off x="2686" y="3530"/>
                <a:ext cx="0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2" name="Line 320"/>
              <p:cNvSpPr>
                <a:spLocks noChangeShapeType="1"/>
              </p:cNvSpPr>
              <p:nvPr/>
            </p:nvSpPr>
            <p:spPr bwMode="auto">
              <a:xfrm flipH="1" flipV="1">
                <a:off x="2468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3" name="Line 321"/>
              <p:cNvSpPr>
                <a:spLocks noChangeShapeType="1"/>
              </p:cNvSpPr>
              <p:nvPr/>
            </p:nvSpPr>
            <p:spPr bwMode="auto">
              <a:xfrm flipH="1" flipV="1">
                <a:off x="2250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4" name="Line 322"/>
              <p:cNvSpPr>
                <a:spLocks noChangeShapeType="1"/>
              </p:cNvSpPr>
              <p:nvPr/>
            </p:nvSpPr>
            <p:spPr bwMode="auto">
              <a:xfrm flipH="1" flipV="1">
                <a:off x="2032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5" name="Line 323"/>
              <p:cNvSpPr>
                <a:spLocks noChangeShapeType="1"/>
              </p:cNvSpPr>
              <p:nvPr/>
            </p:nvSpPr>
            <p:spPr bwMode="auto">
              <a:xfrm flipH="1" flipV="1">
                <a:off x="1813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6" name="Line 324"/>
              <p:cNvSpPr>
                <a:spLocks noChangeShapeType="1"/>
              </p:cNvSpPr>
              <p:nvPr/>
            </p:nvSpPr>
            <p:spPr bwMode="auto">
              <a:xfrm flipH="1" flipV="1">
                <a:off x="1595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7" name="Line 325"/>
              <p:cNvSpPr>
                <a:spLocks noChangeShapeType="1"/>
              </p:cNvSpPr>
              <p:nvPr/>
            </p:nvSpPr>
            <p:spPr bwMode="auto">
              <a:xfrm flipH="1" flipV="1">
                <a:off x="1376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8" name="Line 326"/>
              <p:cNvSpPr>
                <a:spLocks noChangeShapeType="1"/>
              </p:cNvSpPr>
              <p:nvPr/>
            </p:nvSpPr>
            <p:spPr bwMode="auto">
              <a:xfrm flipH="1" flipV="1">
                <a:off x="1158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650348" y="2413027"/>
              <a:ext cx="558615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Ch0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09826" y="2422842"/>
              <a:ext cx="746818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Ch400</a:t>
              </a:r>
            </a:p>
          </p:txBody>
        </p:sp>
        <p:sp>
          <p:nvSpPr>
            <p:cNvPr id="52" name="Freeform 99"/>
            <p:cNvSpPr>
              <a:spLocks/>
            </p:cNvSpPr>
            <p:nvPr/>
          </p:nvSpPr>
          <p:spPr bwMode="auto">
            <a:xfrm>
              <a:off x="6186618" y="4210338"/>
              <a:ext cx="4278821" cy="1557135"/>
            </a:xfrm>
            <a:custGeom>
              <a:avLst/>
              <a:gdLst>
                <a:gd name="T0" fmla="*/ 75 w 5380"/>
                <a:gd name="T1" fmla="*/ 2588 h 2649"/>
                <a:gd name="T2" fmla="*/ 160 w 5380"/>
                <a:gd name="T3" fmla="*/ 2601 h 2649"/>
                <a:gd name="T4" fmla="*/ 244 w 5380"/>
                <a:gd name="T5" fmla="*/ 2603 h 2649"/>
                <a:gd name="T6" fmla="*/ 329 w 5380"/>
                <a:gd name="T7" fmla="*/ 2643 h 2649"/>
                <a:gd name="T8" fmla="*/ 414 w 5380"/>
                <a:gd name="T9" fmla="*/ 2614 h 2649"/>
                <a:gd name="T10" fmla="*/ 499 w 5380"/>
                <a:gd name="T11" fmla="*/ 2604 h 2649"/>
                <a:gd name="T12" fmla="*/ 584 w 5380"/>
                <a:gd name="T13" fmla="*/ 2610 h 2649"/>
                <a:gd name="T14" fmla="*/ 669 w 5380"/>
                <a:gd name="T15" fmla="*/ 2618 h 2649"/>
                <a:gd name="T16" fmla="*/ 753 w 5380"/>
                <a:gd name="T17" fmla="*/ 2598 h 2649"/>
                <a:gd name="T18" fmla="*/ 838 w 5380"/>
                <a:gd name="T19" fmla="*/ 2593 h 2649"/>
                <a:gd name="T20" fmla="*/ 923 w 5380"/>
                <a:gd name="T21" fmla="*/ 2591 h 2649"/>
                <a:gd name="T22" fmla="*/ 1007 w 5380"/>
                <a:gd name="T23" fmla="*/ 2575 h 2649"/>
                <a:gd name="T24" fmla="*/ 1092 w 5380"/>
                <a:gd name="T25" fmla="*/ 2595 h 2649"/>
                <a:gd name="T26" fmla="*/ 1177 w 5380"/>
                <a:gd name="T27" fmla="*/ 2617 h 2649"/>
                <a:gd name="T28" fmla="*/ 1262 w 5380"/>
                <a:gd name="T29" fmla="*/ 2621 h 2649"/>
                <a:gd name="T30" fmla="*/ 1347 w 5380"/>
                <a:gd name="T31" fmla="*/ 2622 h 2649"/>
                <a:gd name="T32" fmla="*/ 1431 w 5380"/>
                <a:gd name="T33" fmla="*/ 2597 h 2649"/>
                <a:gd name="T34" fmla="*/ 1518 w 5380"/>
                <a:gd name="T35" fmla="*/ 2579 h 2649"/>
                <a:gd name="T36" fmla="*/ 1601 w 5380"/>
                <a:gd name="T37" fmla="*/ 2533 h 2649"/>
                <a:gd name="T38" fmla="*/ 1686 w 5380"/>
                <a:gd name="T39" fmla="*/ 2551 h 2649"/>
                <a:gd name="T40" fmla="*/ 1773 w 5380"/>
                <a:gd name="T41" fmla="*/ 2577 h 2649"/>
                <a:gd name="T42" fmla="*/ 1856 w 5380"/>
                <a:gd name="T43" fmla="*/ 2542 h 2649"/>
                <a:gd name="T44" fmla="*/ 1940 w 5380"/>
                <a:gd name="T45" fmla="*/ 2507 h 2649"/>
                <a:gd name="T46" fmla="*/ 2025 w 5380"/>
                <a:gd name="T47" fmla="*/ 2457 h 2649"/>
                <a:gd name="T48" fmla="*/ 2110 w 5380"/>
                <a:gd name="T49" fmla="*/ 2287 h 2649"/>
                <a:gd name="T50" fmla="*/ 2194 w 5380"/>
                <a:gd name="T51" fmla="*/ 1971 h 2649"/>
                <a:gd name="T52" fmla="*/ 2279 w 5380"/>
                <a:gd name="T53" fmla="*/ 2199 h 2649"/>
                <a:gd name="T54" fmla="*/ 2364 w 5380"/>
                <a:gd name="T55" fmla="*/ 1946 h 2649"/>
                <a:gd name="T56" fmla="*/ 2449 w 5380"/>
                <a:gd name="T57" fmla="*/ 1962 h 2649"/>
                <a:gd name="T58" fmla="*/ 2534 w 5380"/>
                <a:gd name="T59" fmla="*/ 1860 h 2649"/>
                <a:gd name="T60" fmla="*/ 2618 w 5380"/>
                <a:gd name="T61" fmla="*/ 1640 h 2649"/>
                <a:gd name="T62" fmla="*/ 2703 w 5380"/>
                <a:gd name="T63" fmla="*/ 2348 h 2649"/>
                <a:gd name="T64" fmla="*/ 2788 w 5380"/>
                <a:gd name="T65" fmla="*/ 2382 h 2649"/>
                <a:gd name="T66" fmla="*/ 2873 w 5380"/>
                <a:gd name="T67" fmla="*/ 1892 h 2649"/>
                <a:gd name="T68" fmla="*/ 2958 w 5380"/>
                <a:gd name="T69" fmla="*/ 213 h 2649"/>
                <a:gd name="T70" fmla="*/ 3043 w 5380"/>
                <a:gd name="T71" fmla="*/ 2073 h 2649"/>
                <a:gd name="T72" fmla="*/ 3127 w 5380"/>
                <a:gd name="T73" fmla="*/ 2008 h 2649"/>
                <a:gd name="T74" fmla="*/ 3213 w 5380"/>
                <a:gd name="T75" fmla="*/ 2286 h 2649"/>
                <a:gd name="T76" fmla="*/ 3297 w 5380"/>
                <a:gd name="T77" fmla="*/ 2230 h 2649"/>
                <a:gd name="T78" fmla="*/ 3382 w 5380"/>
                <a:gd name="T79" fmla="*/ 2190 h 2649"/>
                <a:gd name="T80" fmla="*/ 3466 w 5380"/>
                <a:gd name="T81" fmla="*/ 2198 h 2649"/>
                <a:gd name="T82" fmla="*/ 3551 w 5380"/>
                <a:gd name="T83" fmla="*/ 2302 h 2649"/>
                <a:gd name="T84" fmla="*/ 3636 w 5380"/>
                <a:gd name="T85" fmla="*/ 2472 h 2649"/>
                <a:gd name="T86" fmla="*/ 3721 w 5380"/>
                <a:gd name="T87" fmla="*/ 2592 h 2649"/>
                <a:gd name="T88" fmla="*/ 3805 w 5380"/>
                <a:gd name="T89" fmla="*/ 2589 h 2649"/>
                <a:gd name="T90" fmla="*/ 3890 w 5380"/>
                <a:gd name="T91" fmla="*/ 2617 h 2649"/>
                <a:gd name="T92" fmla="*/ 3975 w 5380"/>
                <a:gd name="T93" fmla="*/ 2593 h 2649"/>
                <a:gd name="T94" fmla="*/ 4060 w 5380"/>
                <a:gd name="T95" fmla="*/ 2629 h 2649"/>
                <a:gd name="T96" fmla="*/ 4145 w 5380"/>
                <a:gd name="T97" fmla="*/ 2593 h 2649"/>
                <a:gd name="T98" fmla="*/ 4229 w 5380"/>
                <a:gd name="T99" fmla="*/ 2613 h 2649"/>
                <a:gd name="T100" fmla="*/ 4314 w 5380"/>
                <a:gd name="T101" fmla="*/ 2614 h 2649"/>
                <a:gd name="T102" fmla="*/ 4399 w 5380"/>
                <a:gd name="T103" fmla="*/ 2620 h 2649"/>
                <a:gd name="T104" fmla="*/ 4486 w 5380"/>
                <a:gd name="T105" fmla="*/ 2592 h 2649"/>
                <a:gd name="T106" fmla="*/ 4570 w 5380"/>
                <a:gd name="T107" fmla="*/ 2608 h 2649"/>
                <a:gd name="T108" fmla="*/ 4653 w 5380"/>
                <a:gd name="T109" fmla="*/ 2614 h 2649"/>
                <a:gd name="T110" fmla="*/ 4738 w 5380"/>
                <a:gd name="T111" fmla="*/ 2611 h 2649"/>
                <a:gd name="T112" fmla="*/ 4823 w 5380"/>
                <a:gd name="T113" fmla="*/ 2633 h 2649"/>
                <a:gd name="T114" fmla="*/ 4908 w 5380"/>
                <a:gd name="T115" fmla="*/ 2609 h 2649"/>
                <a:gd name="T116" fmla="*/ 4992 w 5380"/>
                <a:gd name="T117" fmla="*/ 2609 h 2649"/>
                <a:gd name="T118" fmla="*/ 5077 w 5380"/>
                <a:gd name="T119" fmla="*/ 2612 h 2649"/>
                <a:gd name="T120" fmla="*/ 5162 w 5380"/>
                <a:gd name="T121" fmla="*/ 2608 h 2649"/>
                <a:gd name="T122" fmla="*/ 5247 w 5380"/>
                <a:gd name="T123" fmla="*/ 2639 h 2649"/>
                <a:gd name="T124" fmla="*/ 5332 w 5380"/>
                <a:gd name="T125" fmla="*/ 2585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0" h="2649">
                  <a:moveTo>
                    <a:pt x="0" y="2610"/>
                  </a:moveTo>
                  <a:cubicBezTo>
                    <a:pt x="0" y="2610"/>
                    <a:pt x="0" y="2610"/>
                    <a:pt x="0" y="2610"/>
                  </a:cubicBezTo>
                  <a:cubicBezTo>
                    <a:pt x="0" y="2610"/>
                    <a:pt x="0" y="2610"/>
                    <a:pt x="0" y="2610"/>
                  </a:cubicBezTo>
                  <a:cubicBezTo>
                    <a:pt x="0" y="2610"/>
                    <a:pt x="1" y="2609"/>
                    <a:pt x="1" y="2609"/>
                  </a:cubicBezTo>
                  <a:cubicBezTo>
                    <a:pt x="1" y="2609"/>
                    <a:pt x="6" y="2599"/>
                    <a:pt x="6" y="2599"/>
                  </a:cubicBezTo>
                  <a:cubicBezTo>
                    <a:pt x="6" y="2599"/>
                    <a:pt x="6" y="2598"/>
                    <a:pt x="6" y="2598"/>
                  </a:cubicBezTo>
                  <a:cubicBezTo>
                    <a:pt x="6" y="2598"/>
                    <a:pt x="10" y="2595"/>
                    <a:pt x="10" y="2595"/>
                  </a:cubicBezTo>
                  <a:cubicBezTo>
                    <a:pt x="10" y="2595"/>
                    <a:pt x="12" y="2595"/>
                    <a:pt x="12" y="2595"/>
                  </a:cubicBezTo>
                  <a:cubicBezTo>
                    <a:pt x="12" y="2595"/>
                    <a:pt x="16" y="2605"/>
                    <a:pt x="16" y="2605"/>
                  </a:cubicBezTo>
                  <a:cubicBezTo>
                    <a:pt x="16" y="2605"/>
                    <a:pt x="17" y="2606"/>
                    <a:pt x="17" y="2606"/>
                  </a:cubicBezTo>
                  <a:cubicBezTo>
                    <a:pt x="17" y="2606"/>
                    <a:pt x="22" y="2624"/>
                    <a:pt x="22" y="2624"/>
                  </a:cubicBezTo>
                  <a:cubicBezTo>
                    <a:pt x="22" y="2624"/>
                    <a:pt x="22" y="2625"/>
                    <a:pt x="22" y="2625"/>
                  </a:cubicBezTo>
                  <a:cubicBezTo>
                    <a:pt x="22" y="2625"/>
                    <a:pt x="27" y="2640"/>
                    <a:pt x="27" y="2640"/>
                  </a:cubicBezTo>
                  <a:cubicBezTo>
                    <a:pt x="27" y="2640"/>
                    <a:pt x="27" y="2640"/>
                    <a:pt x="27" y="2640"/>
                  </a:cubicBezTo>
                  <a:cubicBezTo>
                    <a:pt x="27" y="2640"/>
                    <a:pt x="30" y="2643"/>
                    <a:pt x="30" y="2643"/>
                  </a:cubicBezTo>
                  <a:cubicBezTo>
                    <a:pt x="30" y="2643"/>
                    <a:pt x="33" y="2641"/>
                    <a:pt x="33" y="2641"/>
                  </a:cubicBezTo>
                  <a:cubicBezTo>
                    <a:pt x="33" y="2641"/>
                    <a:pt x="37" y="2630"/>
                    <a:pt x="37" y="2630"/>
                  </a:cubicBezTo>
                  <a:cubicBezTo>
                    <a:pt x="37" y="2630"/>
                    <a:pt x="38" y="2630"/>
                    <a:pt x="38" y="2630"/>
                  </a:cubicBezTo>
                  <a:cubicBezTo>
                    <a:pt x="38" y="2630"/>
                    <a:pt x="43" y="2621"/>
                    <a:pt x="43" y="2621"/>
                  </a:cubicBezTo>
                  <a:cubicBezTo>
                    <a:pt x="43" y="2621"/>
                    <a:pt x="43" y="2621"/>
                    <a:pt x="43" y="2621"/>
                  </a:cubicBezTo>
                  <a:cubicBezTo>
                    <a:pt x="43" y="2621"/>
                    <a:pt x="48" y="2619"/>
                    <a:pt x="48" y="2619"/>
                  </a:cubicBezTo>
                  <a:cubicBezTo>
                    <a:pt x="48" y="2619"/>
                    <a:pt x="48" y="2619"/>
                    <a:pt x="48" y="2619"/>
                  </a:cubicBezTo>
                  <a:cubicBezTo>
                    <a:pt x="48" y="2619"/>
                    <a:pt x="54" y="2615"/>
                    <a:pt x="54" y="2615"/>
                  </a:cubicBezTo>
                  <a:cubicBezTo>
                    <a:pt x="54" y="2615"/>
                    <a:pt x="54" y="2615"/>
                    <a:pt x="54" y="2615"/>
                  </a:cubicBezTo>
                  <a:cubicBezTo>
                    <a:pt x="54" y="2615"/>
                    <a:pt x="59" y="2601"/>
                    <a:pt x="59" y="2601"/>
                  </a:cubicBezTo>
                  <a:cubicBezTo>
                    <a:pt x="59" y="2601"/>
                    <a:pt x="59" y="2599"/>
                    <a:pt x="59" y="2599"/>
                  </a:cubicBezTo>
                  <a:cubicBezTo>
                    <a:pt x="59" y="2599"/>
                    <a:pt x="64" y="2580"/>
                    <a:pt x="64" y="2580"/>
                  </a:cubicBezTo>
                  <a:cubicBezTo>
                    <a:pt x="64" y="2580"/>
                    <a:pt x="64" y="2579"/>
                    <a:pt x="64" y="2579"/>
                  </a:cubicBezTo>
                  <a:cubicBezTo>
                    <a:pt x="64" y="2579"/>
                    <a:pt x="69" y="2572"/>
                    <a:pt x="69" y="2572"/>
                  </a:cubicBezTo>
                  <a:cubicBezTo>
                    <a:pt x="69" y="2572"/>
                    <a:pt x="70" y="2572"/>
                    <a:pt x="70" y="2572"/>
                  </a:cubicBezTo>
                  <a:cubicBezTo>
                    <a:pt x="70" y="2572"/>
                    <a:pt x="75" y="2586"/>
                    <a:pt x="75" y="2586"/>
                  </a:cubicBezTo>
                  <a:cubicBezTo>
                    <a:pt x="75" y="2586"/>
                    <a:pt x="75" y="2588"/>
                    <a:pt x="75" y="2588"/>
                  </a:cubicBezTo>
                  <a:cubicBezTo>
                    <a:pt x="75" y="2588"/>
                    <a:pt x="80" y="2610"/>
                    <a:pt x="80" y="2610"/>
                  </a:cubicBezTo>
                  <a:cubicBezTo>
                    <a:pt x="80" y="2610"/>
                    <a:pt x="80" y="2611"/>
                    <a:pt x="80" y="2611"/>
                  </a:cubicBezTo>
                  <a:cubicBezTo>
                    <a:pt x="80" y="2611"/>
                    <a:pt x="85" y="2624"/>
                    <a:pt x="85" y="2624"/>
                  </a:cubicBezTo>
                  <a:cubicBezTo>
                    <a:pt x="85" y="2624"/>
                    <a:pt x="88" y="2626"/>
                    <a:pt x="88" y="2626"/>
                  </a:cubicBezTo>
                  <a:cubicBezTo>
                    <a:pt x="88" y="2626"/>
                    <a:pt x="90" y="2625"/>
                    <a:pt x="90" y="2625"/>
                  </a:cubicBezTo>
                  <a:cubicBezTo>
                    <a:pt x="90" y="2625"/>
                    <a:pt x="91" y="2625"/>
                    <a:pt x="91" y="2625"/>
                  </a:cubicBezTo>
                  <a:cubicBezTo>
                    <a:pt x="91" y="2625"/>
                    <a:pt x="96" y="2619"/>
                    <a:pt x="96" y="2619"/>
                  </a:cubicBezTo>
                  <a:cubicBezTo>
                    <a:pt x="96" y="2619"/>
                    <a:pt x="96" y="2619"/>
                    <a:pt x="96" y="2619"/>
                  </a:cubicBezTo>
                  <a:cubicBezTo>
                    <a:pt x="96" y="2619"/>
                    <a:pt x="100" y="2618"/>
                    <a:pt x="100" y="2618"/>
                  </a:cubicBezTo>
                  <a:cubicBezTo>
                    <a:pt x="100" y="2618"/>
                    <a:pt x="102" y="2618"/>
                    <a:pt x="102" y="2618"/>
                  </a:cubicBezTo>
                  <a:cubicBezTo>
                    <a:pt x="102" y="2618"/>
                    <a:pt x="105" y="2618"/>
                    <a:pt x="105" y="2618"/>
                  </a:cubicBezTo>
                  <a:cubicBezTo>
                    <a:pt x="105" y="2618"/>
                    <a:pt x="107" y="2618"/>
                    <a:pt x="107" y="2618"/>
                  </a:cubicBezTo>
                  <a:cubicBezTo>
                    <a:pt x="107" y="2618"/>
                    <a:pt x="112" y="2614"/>
                    <a:pt x="112" y="2614"/>
                  </a:cubicBezTo>
                  <a:cubicBezTo>
                    <a:pt x="112" y="2614"/>
                    <a:pt x="112" y="2614"/>
                    <a:pt x="112" y="2614"/>
                  </a:cubicBezTo>
                  <a:cubicBezTo>
                    <a:pt x="112" y="2614"/>
                    <a:pt x="117" y="2606"/>
                    <a:pt x="117" y="2606"/>
                  </a:cubicBezTo>
                  <a:cubicBezTo>
                    <a:pt x="117" y="2606"/>
                    <a:pt x="117" y="2606"/>
                    <a:pt x="117" y="2606"/>
                  </a:cubicBezTo>
                  <a:cubicBezTo>
                    <a:pt x="117" y="2606"/>
                    <a:pt x="123" y="2600"/>
                    <a:pt x="123" y="2600"/>
                  </a:cubicBezTo>
                  <a:cubicBezTo>
                    <a:pt x="123" y="2600"/>
                    <a:pt x="123" y="2600"/>
                    <a:pt x="123" y="2600"/>
                  </a:cubicBezTo>
                  <a:cubicBezTo>
                    <a:pt x="123" y="2600"/>
                    <a:pt x="128" y="2598"/>
                    <a:pt x="128" y="2598"/>
                  </a:cubicBezTo>
                  <a:cubicBezTo>
                    <a:pt x="128" y="2598"/>
                    <a:pt x="128" y="2598"/>
                    <a:pt x="128" y="2598"/>
                  </a:cubicBezTo>
                  <a:cubicBezTo>
                    <a:pt x="128" y="2598"/>
                    <a:pt x="133" y="2597"/>
                    <a:pt x="133" y="2597"/>
                  </a:cubicBezTo>
                  <a:cubicBezTo>
                    <a:pt x="133" y="2597"/>
                    <a:pt x="133" y="2596"/>
                    <a:pt x="133" y="2596"/>
                  </a:cubicBezTo>
                  <a:cubicBezTo>
                    <a:pt x="133" y="2596"/>
                    <a:pt x="138" y="2592"/>
                    <a:pt x="138" y="2592"/>
                  </a:cubicBezTo>
                  <a:cubicBezTo>
                    <a:pt x="138" y="2592"/>
                    <a:pt x="138" y="2591"/>
                    <a:pt x="138" y="2591"/>
                  </a:cubicBezTo>
                  <a:cubicBezTo>
                    <a:pt x="138" y="2591"/>
                    <a:pt x="144" y="2587"/>
                    <a:pt x="144" y="2587"/>
                  </a:cubicBezTo>
                  <a:cubicBezTo>
                    <a:pt x="144" y="2587"/>
                    <a:pt x="145" y="2587"/>
                    <a:pt x="145" y="2587"/>
                  </a:cubicBezTo>
                  <a:cubicBezTo>
                    <a:pt x="145" y="2587"/>
                    <a:pt x="149" y="2590"/>
                    <a:pt x="149" y="2590"/>
                  </a:cubicBezTo>
                  <a:cubicBezTo>
                    <a:pt x="149" y="2590"/>
                    <a:pt x="149" y="2590"/>
                    <a:pt x="149" y="2590"/>
                  </a:cubicBezTo>
                  <a:cubicBezTo>
                    <a:pt x="149" y="2590"/>
                    <a:pt x="154" y="2597"/>
                    <a:pt x="154" y="2597"/>
                  </a:cubicBezTo>
                  <a:cubicBezTo>
                    <a:pt x="154" y="2597"/>
                    <a:pt x="154" y="2598"/>
                    <a:pt x="154" y="2598"/>
                  </a:cubicBezTo>
                  <a:cubicBezTo>
                    <a:pt x="154" y="2598"/>
                    <a:pt x="159" y="2601"/>
                    <a:pt x="159" y="2601"/>
                  </a:cubicBezTo>
                  <a:cubicBezTo>
                    <a:pt x="159" y="2601"/>
                    <a:pt x="160" y="2601"/>
                    <a:pt x="160" y="2601"/>
                  </a:cubicBezTo>
                  <a:cubicBezTo>
                    <a:pt x="160" y="2601"/>
                    <a:pt x="165" y="2599"/>
                    <a:pt x="165" y="2599"/>
                  </a:cubicBezTo>
                  <a:cubicBezTo>
                    <a:pt x="165" y="2599"/>
                    <a:pt x="165" y="2599"/>
                    <a:pt x="165" y="2599"/>
                  </a:cubicBezTo>
                  <a:cubicBezTo>
                    <a:pt x="165" y="2599"/>
                    <a:pt x="169" y="2596"/>
                    <a:pt x="169" y="2596"/>
                  </a:cubicBezTo>
                  <a:cubicBezTo>
                    <a:pt x="169" y="2596"/>
                    <a:pt x="170" y="2596"/>
                    <a:pt x="170" y="2596"/>
                  </a:cubicBezTo>
                  <a:cubicBezTo>
                    <a:pt x="170" y="2596"/>
                    <a:pt x="175" y="2600"/>
                    <a:pt x="175" y="2600"/>
                  </a:cubicBezTo>
                  <a:cubicBezTo>
                    <a:pt x="175" y="2600"/>
                    <a:pt x="176" y="2601"/>
                    <a:pt x="176" y="2601"/>
                  </a:cubicBezTo>
                  <a:cubicBezTo>
                    <a:pt x="176" y="2601"/>
                    <a:pt x="181" y="2608"/>
                    <a:pt x="181" y="2608"/>
                  </a:cubicBezTo>
                  <a:cubicBezTo>
                    <a:pt x="181" y="2608"/>
                    <a:pt x="181" y="2608"/>
                    <a:pt x="181" y="2608"/>
                  </a:cubicBezTo>
                  <a:cubicBezTo>
                    <a:pt x="181" y="2608"/>
                    <a:pt x="185" y="2611"/>
                    <a:pt x="185" y="2611"/>
                  </a:cubicBezTo>
                  <a:cubicBezTo>
                    <a:pt x="185" y="2611"/>
                    <a:pt x="186" y="2611"/>
                    <a:pt x="186" y="2611"/>
                  </a:cubicBezTo>
                  <a:cubicBezTo>
                    <a:pt x="186" y="2611"/>
                    <a:pt x="191" y="2606"/>
                    <a:pt x="191" y="2606"/>
                  </a:cubicBezTo>
                  <a:cubicBezTo>
                    <a:pt x="191" y="2606"/>
                    <a:pt x="191" y="2606"/>
                    <a:pt x="191" y="2606"/>
                  </a:cubicBezTo>
                  <a:cubicBezTo>
                    <a:pt x="191" y="2606"/>
                    <a:pt x="196" y="2602"/>
                    <a:pt x="196" y="2602"/>
                  </a:cubicBezTo>
                  <a:cubicBezTo>
                    <a:pt x="196" y="2602"/>
                    <a:pt x="197" y="2602"/>
                    <a:pt x="197" y="2602"/>
                  </a:cubicBezTo>
                  <a:cubicBezTo>
                    <a:pt x="197" y="2602"/>
                    <a:pt x="202" y="2608"/>
                    <a:pt x="202" y="2608"/>
                  </a:cubicBezTo>
                  <a:cubicBezTo>
                    <a:pt x="202" y="2608"/>
                    <a:pt x="202" y="2608"/>
                    <a:pt x="202" y="2608"/>
                  </a:cubicBezTo>
                  <a:cubicBezTo>
                    <a:pt x="202" y="2608"/>
                    <a:pt x="207" y="2622"/>
                    <a:pt x="207" y="2622"/>
                  </a:cubicBezTo>
                  <a:cubicBezTo>
                    <a:pt x="207" y="2622"/>
                    <a:pt x="208" y="2622"/>
                    <a:pt x="208" y="2622"/>
                  </a:cubicBezTo>
                  <a:cubicBezTo>
                    <a:pt x="208" y="2622"/>
                    <a:pt x="212" y="2632"/>
                    <a:pt x="212" y="2632"/>
                  </a:cubicBezTo>
                  <a:cubicBezTo>
                    <a:pt x="212" y="2632"/>
                    <a:pt x="215" y="2634"/>
                    <a:pt x="215" y="2634"/>
                  </a:cubicBezTo>
                  <a:cubicBezTo>
                    <a:pt x="215" y="2634"/>
                    <a:pt x="218" y="2632"/>
                    <a:pt x="218" y="2632"/>
                  </a:cubicBezTo>
                  <a:cubicBezTo>
                    <a:pt x="218" y="2632"/>
                    <a:pt x="218" y="2632"/>
                    <a:pt x="218" y="2632"/>
                  </a:cubicBezTo>
                  <a:cubicBezTo>
                    <a:pt x="218" y="2632"/>
                    <a:pt x="223" y="2623"/>
                    <a:pt x="223" y="2623"/>
                  </a:cubicBezTo>
                  <a:cubicBezTo>
                    <a:pt x="223" y="2623"/>
                    <a:pt x="223" y="2623"/>
                    <a:pt x="223" y="2623"/>
                  </a:cubicBezTo>
                  <a:cubicBezTo>
                    <a:pt x="223" y="2623"/>
                    <a:pt x="229" y="2611"/>
                    <a:pt x="229" y="2611"/>
                  </a:cubicBezTo>
                  <a:cubicBezTo>
                    <a:pt x="229" y="2611"/>
                    <a:pt x="229" y="2611"/>
                    <a:pt x="229" y="2611"/>
                  </a:cubicBezTo>
                  <a:cubicBezTo>
                    <a:pt x="229" y="2611"/>
                    <a:pt x="234" y="2604"/>
                    <a:pt x="234" y="2604"/>
                  </a:cubicBezTo>
                  <a:cubicBezTo>
                    <a:pt x="234" y="2604"/>
                    <a:pt x="234" y="2604"/>
                    <a:pt x="234" y="2604"/>
                  </a:cubicBezTo>
                  <a:cubicBezTo>
                    <a:pt x="234" y="2604"/>
                    <a:pt x="239" y="2602"/>
                    <a:pt x="239" y="2602"/>
                  </a:cubicBezTo>
                  <a:cubicBezTo>
                    <a:pt x="239" y="2602"/>
                    <a:pt x="239" y="2602"/>
                    <a:pt x="239" y="2602"/>
                  </a:cubicBezTo>
                  <a:cubicBezTo>
                    <a:pt x="239" y="2602"/>
                    <a:pt x="244" y="2603"/>
                    <a:pt x="244" y="2603"/>
                  </a:cubicBezTo>
                  <a:cubicBezTo>
                    <a:pt x="244" y="2603"/>
                    <a:pt x="244" y="2603"/>
                    <a:pt x="244" y="2603"/>
                  </a:cubicBezTo>
                  <a:cubicBezTo>
                    <a:pt x="244" y="2603"/>
                    <a:pt x="250" y="2604"/>
                    <a:pt x="250" y="2604"/>
                  </a:cubicBezTo>
                  <a:cubicBezTo>
                    <a:pt x="250" y="2604"/>
                    <a:pt x="250" y="2604"/>
                    <a:pt x="250" y="2604"/>
                  </a:cubicBezTo>
                  <a:cubicBezTo>
                    <a:pt x="250" y="2604"/>
                    <a:pt x="255" y="2605"/>
                    <a:pt x="255" y="2605"/>
                  </a:cubicBezTo>
                  <a:cubicBezTo>
                    <a:pt x="255" y="2605"/>
                    <a:pt x="255" y="2605"/>
                    <a:pt x="255" y="2605"/>
                  </a:cubicBezTo>
                  <a:cubicBezTo>
                    <a:pt x="255" y="2605"/>
                    <a:pt x="260" y="2607"/>
                    <a:pt x="260" y="2607"/>
                  </a:cubicBezTo>
                  <a:cubicBezTo>
                    <a:pt x="260" y="2607"/>
                    <a:pt x="260" y="2607"/>
                    <a:pt x="260" y="2607"/>
                  </a:cubicBezTo>
                  <a:cubicBezTo>
                    <a:pt x="260" y="2607"/>
                    <a:pt x="265" y="2611"/>
                    <a:pt x="265" y="2611"/>
                  </a:cubicBezTo>
                  <a:cubicBezTo>
                    <a:pt x="265" y="2611"/>
                    <a:pt x="266" y="2611"/>
                    <a:pt x="266" y="2611"/>
                  </a:cubicBezTo>
                  <a:cubicBezTo>
                    <a:pt x="266" y="2611"/>
                    <a:pt x="271" y="2615"/>
                    <a:pt x="271" y="2615"/>
                  </a:cubicBezTo>
                  <a:cubicBezTo>
                    <a:pt x="271" y="2615"/>
                    <a:pt x="273" y="2615"/>
                    <a:pt x="273" y="2615"/>
                  </a:cubicBezTo>
                  <a:cubicBezTo>
                    <a:pt x="273" y="2615"/>
                    <a:pt x="276" y="2614"/>
                    <a:pt x="276" y="2614"/>
                  </a:cubicBezTo>
                  <a:cubicBezTo>
                    <a:pt x="276" y="2614"/>
                    <a:pt x="277" y="2614"/>
                    <a:pt x="277" y="2614"/>
                  </a:cubicBezTo>
                  <a:cubicBezTo>
                    <a:pt x="277" y="2614"/>
                    <a:pt x="281" y="2608"/>
                    <a:pt x="281" y="2608"/>
                  </a:cubicBezTo>
                  <a:cubicBezTo>
                    <a:pt x="281" y="2608"/>
                    <a:pt x="282" y="2608"/>
                    <a:pt x="282" y="2608"/>
                  </a:cubicBezTo>
                  <a:cubicBezTo>
                    <a:pt x="282" y="2608"/>
                    <a:pt x="287" y="2603"/>
                    <a:pt x="287" y="2603"/>
                  </a:cubicBezTo>
                  <a:cubicBezTo>
                    <a:pt x="287" y="2603"/>
                    <a:pt x="288" y="2602"/>
                    <a:pt x="288" y="2602"/>
                  </a:cubicBezTo>
                  <a:cubicBezTo>
                    <a:pt x="288" y="2602"/>
                    <a:pt x="292" y="2605"/>
                    <a:pt x="292" y="2605"/>
                  </a:cubicBezTo>
                  <a:cubicBezTo>
                    <a:pt x="292" y="2605"/>
                    <a:pt x="292" y="2606"/>
                    <a:pt x="292" y="2606"/>
                  </a:cubicBezTo>
                  <a:cubicBezTo>
                    <a:pt x="292" y="2606"/>
                    <a:pt x="297" y="2621"/>
                    <a:pt x="297" y="2621"/>
                  </a:cubicBezTo>
                  <a:cubicBezTo>
                    <a:pt x="297" y="2621"/>
                    <a:pt x="298" y="2622"/>
                    <a:pt x="298" y="2622"/>
                  </a:cubicBezTo>
                  <a:cubicBezTo>
                    <a:pt x="298" y="2622"/>
                    <a:pt x="302" y="2637"/>
                    <a:pt x="302" y="2637"/>
                  </a:cubicBezTo>
                  <a:cubicBezTo>
                    <a:pt x="302" y="2637"/>
                    <a:pt x="303" y="2638"/>
                    <a:pt x="303" y="2638"/>
                  </a:cubicBezTo>
                  <a:cubicBezTo>
                    <a:pt x="303" y="2638"/>
                    <a:pt x="308" y="2644"/>
                    <a:pt x="308" y="2644"/>
                  </a:cubicBezTo>
                  <a:cubicBezTo>
                    <a:pt x="308" y="2644"/>
                    <a:pt x="308" y="2644"/>
                    <a:pt x="308" y="2644"/>
                  </a:cubicBezTo>
                  <a:cubicBezTo>
                    <a:pt x="308" y="2644"/>
                    <a:pt x="313" y="2639"/>
                    <a:pt x="313" y="2639"/>
                  </a:cubicBezTo>
                  <a:cubicBezTo>
                    <a:pt x="313" y="2639"/>
                    <a:pt x="313" y="2638"/>
                    <a:pt x="313" y="2638"/>
                  </a:cubicBezTo>
                  <a:cubicBezTo>
                    <a:pt x="313" y="2638"/>
                    <a:pt x="319" y="2632"/>
                    <a:pt x="319" y="2632"/>
                  </a:cubicBezTo>
                  <a:cubicBezTo>
                    <a:pt x="319" y="2632"/>
                    <a:pt x="321" y="2631"/>
                    <a:pt x="321" y="2631"/>
                  </a:cubicBezTo>
                  <a:cubicBezTo>
                    <a:pt x="321" y="2631"/>
                    <a:pt x="324" y="2633"/>
                    <a:pt x="324" y="2633"/>
                  </a:cubicBezTo>
                  <a:cubicBezTo>
                    <a:pt x="324" y="2633"/>
                    <a:pt x="324" y="2634"/>
                    <a:pt x="324" y="2634"/>
                  </a:cubicBezTo>
                  <a:cubicBezTo>
                    <a:pt x="324" y="2634"/>
                    <a:pt x="329" y="2642"/>
                    <a:pt x="329" y="2642"/>
                  </a:cubicBezTo>
                  <a:cubicBezTo>
                    <a:pt x="329" y="2642"/>
                    <a:pt x="329" y="2643"/>
                    <a:pt x="329" y="2643"/>
                  </a:cubicBezTo>
                  <a:cubicBezTo>
                    <a:pt x="329" y="2643"/>
                    <a:pt x="334" y="2649"/>
                    <a:pt x="334" y="2649"/>
                  </a:cubicBezTo>
                  <a:cubicBezTo>
                    <a:pt x="334" y="2649"/>
                    <a:pt x="336" y="2649"/>
                    <a:pt x="336" y="2649"/>
                  </a:cubicBezTo>
                  <a:cubicBezTo>
                    <a:pt x="336" y="2649"/>
                    <a:pt x="340" y="2646"/>
                    <a:pt x="340" y="2646"/>
                  </a:cubicBezTo>
                  <a:cubicBezTo>
                    <a:pt x="340" y="2646"/>
                    <a:pt x="340" y="2646"/>
                    <a:pt x="340" y="2646"/>
                  </a:cubicBezTo>
                  <a:cubicBezTo>
                    <a:pt x="340" y="2646"/>
                    <a:pt x="345" y="2635"/>
                    <a:pt x="345" y="2635"/>
                  </a:cubicBezTo>
                  <a:cubicBezTo>
                    <a:pt x="345" y="2635"/>
                    <a:pt x="345" y="2634"/>
                    <a:pt x="345" y="2634"/>
                  </a:cubicBezTo>
                  <a:cubicBezTo>
                    <a:pt x="345" y="2634"/>
                    <a:pt x="350" y="2620"/>
                    <a:pt x="350" y="2620"/>
                  </a:cubicBezTo>
                  <a:cubicBezTo>
                    <a:pt x="350" y="2620"/>
                    <a:pt x="350" y="2619"/>
                    <a:pt x="350" y="2619"/>
                  </a:cubicBezTo>
                  <a:cubicBezTo>
                    <a:pt x="350" y="2619"/>
                    <a:pt x="355" y="2609"/>
                    <a:pt x="355" y="2609"/>
                  </a:cubicBezTo>
                  <a:cubicBezTo>
                    <a:pt x="355" y="2609"/>
                    <a:pt x="356" y="2608"/>
                    <a:pt x="356" y="2608"/>
                  </a:cubicBezTo>
                  <a:cubicBezTo>
                    <a:pt x="356" y="2608"/>
                    <a:pt x="361" y="2603"/>
                    <a:pt x="361" y="2603"/>
                  </a:cubicBezTo>
                  <a:cubicBezTo>
                    <a:pt x="361" y="2603"/>
                    <a:pt x="363" y="2602"/>
                    <a:pt x="363" y="2602"/>
                  </a:cubicBezTo>
                  <a:cubicBezTo>
                    <a:pt x="363" y="2602"/>
                    <a:pt x="366" y="2604"/>
                    <a:pt x="366" y="2604"/>
                  </a:cubicBezTo>
                  <a:cubicBezTo>
                    <a:pt x="366" y="2604"/>
                    <a:pt x="366" y="2604"/>
                    <a:pt x="366" y="2604"/>
                  </a:cubicBezTo>
                  <a:cubicBezTo>
                    <a:pt x="366" y="2604"/>
                    <a:pt x="371" y="2612"/>
                    <a:pt x="371" y="2612"/>
                  </a:cubicBezTo>
                  <a:cubicBezTo>
                    <a:pt x="371" y="2612"/>
                    <a:pt x="372" y="2612"/>
                    <a:pt x="372" y="2612"/>
                  </a:cubicBezTo>
                  <a:cubicBezTo>
                    <a:pt x="372" y="2612"/>
                    <a:pt x="377" y="2622"/>
                    <a:pt x="377" y="2622"/>
                  </a:cubicBezTo>
                  <a:cubicBezTo>
                    <a:pt x="377" y="2622"/>
                    <a:pt x="377" y="2622"/>
                    <a:pt x="377" y="2622"/>
                  </a:cubicBezTo>
                  <a:cubicBezTo>
                    <a:pt x="377" y="2622"/>
                    <a:pt x="382" y="2627"/>
                    <a:pt x="382" y="2627"/>
                  </a:cubicBezTo>
                  <a:cubicBezTo>
                    <a:pt x="382" y="2627"/>
                    <a:pt x="383" y="2627"/>
                    <a:pt x="383" y="2627"/>
                  </a:cubicBezTo>
                  <a:cubicBezTo>
                    <a:pt x="383" y="2627"/>
                    <a:pt x="388" y="2623"/>
                    <a:pt x="388" y="2623"/>
                  </a:cubicBezTo>
                  <a:cubicBezTo>
                    <a:pt x="388" y="2623"/>
                    <a:pt x="388" y="2623"/>
                    <a:pt x="388" y="2623"/>
                  </a:cubicBezTo>
                  <a:cubicBezTo>
                    <a:pt x="388" y="2623"/>
                    <a:pt x="392" y="2615"/>
                    <a:pt x="392" y="2615"/>
                  </a:cubicBezTo>
                  <a:cubicBezTo>
                    <a:pt x="392" y="2615"/>
                    <a:pt x="393" y="2615"/>
                    <a:pt x="393" y="2615"/>
                  </a:cubicBezTo>
                  <a:cubicBezTo>
                    <a:pt x="393" y="2615"/>
                    <a:pt x="398" y="2609"/>
                    <a:pt x="398" y="2609"/>
                  </a:cubicBezTo>
                  <a:cubicBezTo>
                    <a:pt x="398" y="2609"/>
                    <a:pt x="398" y="2609"/>
                    <a:pt x="398" y="2609"/>
                  </a:cubicBezTo>
                  <a:cubicBezTo>
                    <a:pt x="398" y="2609"/>
                    <a:pt x="401" y="2608"/>
                    <a:pt x="401" y="2608"/>
                  </a:cubicBezTo>
                  <a:cubicBezTo>
                    <a:pt x="401" y="2608"/>
                    <a:pt x="403" y="2608"/>
                    <a:pt x="403" y="2608"/>
                  </a:cubicBezTo>
                  <a:cubicBezTo>
                    <a:pt x="403" y="2608"/>
                    <a:pt x="409" y="2611"/>
                    <a:pt x="409" y="2611"/>
                  </a:cubicBezTo>
                  <a:cubicBezTo>
                    <a:pt x="409" y="2611"/>
                    <a:pt x="409" y="2611"/>
                    <a:pt x="409" y="2611"/>
                  </a:cubicBezTo>
                  <a:cubicBezTo>
                    <a:pt x="409" y="2611"/>
                    <a:pt x="414" y="2614"/>
                    <a:pt x="414" y="2614"/>
                  </a:cubicBezTo>
                  <a:cubicBezTo>
                    <a:pt x="414" y="2614"/>
                    <a:pt x="414" y="2614"/>
                    <a:pt x="414" y="2614"/>
                  </a:cubicBezTo>
                  <a:cubicBezTo>
                    <a:pt x="414" y="2614"/>
                    <a:pt x="419" y="2615"/>
                    <a:pt x="419" y="2615"/>
                  </a:cubicBezTo>
                  <a:cubicBezTo>
                    <a:pt x="419" y="2615"/>
                    <a:pt x="419" y="2615"/>
                    <a:pt x="419" y="2615"/>
                  </a:cubicBezTo>
                  <a:cubicBezTo>
                    <a:pt x="419" y="2615"/>
                    <a:pt x="424" y="2616"/>
                    <a:pt x="424" y="2616"/>
                  </a:cubicBezTo>
                  <a:cubicBezTo>
                    <a:pt x="424" y="2616"/>
                    <a:pt x="425" y="2616"/>
                    <a:pt x="425" y="2616"/>
                  </a:cubicBezTo>
                  <a:cubicBezTo>
                    <a:pt x="425" y="2616"/>
                    <a:pt x="430" y="2619"/>
                    <a:pt x="430" y="2619"/>
                  </a:cubicBezTo>
                  <a:cubicBezTo>
                    <a:pt x="430" y="2619"/>
                    <a:pt x="430" y="2619"/>
                    <a:pt x="430" y="2619"/>
                  </a:cubicBezTo>
                  <a:cubicBezTo>
                    <a:pt x="430" y="2619"/>
                    <a:pt x="435" y="2624"/>
                    <a:pt x="435" y="2624"/>
                  </a:cubicBezTo>
                  <a:cubicBezTo>
                    <a:pt x="435" y="2624"/>
                    <a:pt x="435" y="2625"/>
                    <a:pt x="435" y="2625"/>
                  </a:cubicBezTo>
                  <a:cubicBezTo>
                    <a:pt x="435" y="2625"/>
                    <a:pt x="440" y="2630"/>
                    <a:pt x="440" y="2630"/>
                  </a:cubicBezTo>
                  <a:cubicBezTo>
                    <a:pt x="440" y="2630"/>
                    <a:pt x="441" y="2630"/>
                    <a:pt x="441" y="2630"/>
                  </a:cubicBezTo>
                  <a:cubicBezTo>
                    <a:pt x="441" y="2630"/>
                    <a:pt x="444" y="2632"/>
                    <a:pt x="444" y="2632"/>
                  </a:cubicBezTo>
                  <a:cubicBezTo>
                    <a:pt x="444" y="2632"/>
                    <a:pt x="446" y="2631"/>
                    <a:pt x="446" y="2631"/>
                  </a:cubicBezTo>
                  <a:cubicBezTo>
                    <a:pt x="446" y="2631"/>
                    <a:pt x="451" y="2623"/>
                    <a:pt x="451" y="2623"/>
                  </a:cubicBezTo>
                  <a:cubicBezTo>
                    <a:pt x="451" y="2623"/>
                    <a:pt x="451" y="2622"/>
                    <a:pt x="451" y="2622"/>
                  </a:cubicBezTo>
                  <a:cubicBezTo>
                    <a:pt x="451" y="2622"/>
                    <a:pt x="456" y="2608"/>
                    <a:pt x="456" y="2608"/>
                  </a:cubicBezTo>
                  <a:cubicBezTo>
                    <a:pt x="456" y="2608"/>
                    <a:pt x="456" y="2607"/>
                    <a:pt x="456" y="2607"/>
                  </a:cubicBezTo>
                  <a:cubicBezTo>
                    <a:pt x="456" y="2607"/>
                    <a:pt x="461" y="2594"/>
                    <a:pt x="461" y="2594"/>
                  </a:cubicBezTo>
                  <a:cubicBezTo>
                    <a:pt x="461" y="2594"/>
                    <a:pt x="462" y="2594"/>
                    <a:pt x="462" y="2594"/>
                  </a:cubicBezTo>
                  <a:cubicBezTo>
                    <a:pt x="462" y="2594"/>
                    <a:pt x="466" y="2590"/>
                    <a:pt x="466" y="2590"/>
                  </a:cubicBezTo>
                  <a:cubicBezTo>
                    <a:pt x="466" y="2590"/>
                    <a:pt x="467" y="2590"/>
                    <a:pt x="467" y="2590"/>
                  </a:cubicBezTo>
                  <a:cubicBezTo>
                    <a:pt x="467" y="2590"/>
                    <a:pt x="472" y="2597"/>
                    <a:pt x="472" y="2597"/>
                  </a:cubicBezTo>
                  <a:cubicBezTo>
                    <a:pt x="472" y="2597"/>
                    <a:pt x="473" y="2597"/>
                    <a:pt x="473" y="2597"/>
                  </a:cubicBezTo>
                  <a:cubicBezTo>
                    <a:pt x="473" y="2597"/>
                    <a:pt x="477" y="2607"/>
                    <a:pt x="477" y="2607"/>
                  </a:cubicBezTo>
                  <a:cubicBezTo>
                    <a:pt x="477" y="2607"/>
                    <a:pt x="478" y="2608"/>
                    <a:pt x="478" y="2608"/>
                  </a:cubicBezTo>
                  <a:cubicBezTo>
                    <a:pt x="478" y="2608"/>
                    <a:pt x="483" y="2613"/>
                    <a:pt x="483" y="2613"/>
                  </a:cubicBezTo>
                  <a:cubicBezTo>
                    <a:pt x="483" y="2613"/>
                    <a:pt x="484" y="2613"/>
                    <a:pt x="484" y="2613"/>
                  </a:cubicBezTo>
                  <a:cubicBezTo>
                    <a:pt x="484" y="2613"/>
                    <a:pt x="488" y="2611"/>
                    <a:pt x="488" y="2611"/>
                  </a:cubicBezTo>
                  <a:cubicBezTo>
                    <a:pt x="488" y="2611"/>
                    <a:pt x="488" y="2611"/>
                    <a:pt x="488" y="2611"/>
                  </a:cubicBezTo>
                  <a:cubicBezTo>
                    <a:pt x="488" y="2611"/>
                    <a:pt x="493" y="2606"/>
                    <a:pt x="493" y="2606"/>
                  </a:cubicBezTo>
                  <a:cubicBezTo>
                    <a:pt x="493" y="2606"/>
                    <a:pt x="494" y="2606"/>
                    <a:pt x="494" y="2606"/>
                  </a:cubicBezTo>
                  <a:cubicBezTo>
                    <a:pt x="494" y="2606"/>
                    <a:pt x="498" y="2604"/>
                    <a:pt x="498" y="2604"/>
                  </a:cubicBezTo>
                  <a:cubicBezTo>
                    <a:pt x="498" y="2604"/>
                    <a:pt x="499" y="2604"/>
                    <a:pt x="499" y="2604"/>
                  </a:cubicBezTo>
                  <a:cubicBezTo>
                    <a:pt x="499" y="2604"/>
                    <a:pt x="504" y="2607"/>
                    <a:pt x="504" y="2607"/>
                  </a:cubicBezTo>
                  <a:cubicBezTo>
                    <a:pt x="504" y="2607"/>
                    <a:pt x="504" y="2607"/>
                    <a:pt x="504" y="2607"/>
                  </a:cubicBezTo>
                  <a:cubicBezTo>
                    <a:pt x="504" y="2607"/>
                    <a:pt x="509" y="2613"/>
                    <a:pt x="509" y="2613"/>
                  </a:cubicBezTo>
                  <a:cubicBezTo>
                    <a:pt x="509" y="2613"/>
                    <a:pt x="509" y="2614"/>
                    <a:pt x="509" y="2614"/>
                  </a:cubicBezTo>
                  <a:cubicBezTo>
                    <a:pt x="509" y="2614"/>
                    <a:pt x="515" y="2621"/>
                    <a:pt x="515" y="2621"/>
                  </a:cubicBezTo>
                  <a:cubicBezTo>
                    <a:pt x="515" y="2621"/>
                    <a:pt x="515" y="2622"/>
                    <a:pt x="515" y="2622"/>
                  </a:cubicBezTo>
                  <a:cubicBezTo>
                    <a:pt x="515" y="2622"/>
                    <a:pt x="520" y="2626"/>
                    <a:pt x="520" y="2626"/>
                  </a:cubicBezTo>
                  <a:cubicBezTo>
                    <a:pt x="520" y="2626"/>
                    <a:pt x="521" y="2626"/>
                    <a:pt x="521" y="2626"/>
                  </a:cubicBezTo>
                  <a:cubicBezTo>
                    <a:pt x="521" y="2626"/>
                    <a:pt x="525" y="2624"/>
                    <a:pt x="525" y="2624"/>
                  </a:cubicBezTo>
                  <a:cubicBezTo>
                    <a:pt x="525" y="2624"/>
                    <a:pt x="525" y="2624"/>
                    <a:pt x="525" y="2624"/>
                  </a:cubicBezTo>
                  <a:cubicBezTo>
                    <a:pt x="525" y="2624"/>
                    <a:pt x="530" y="2618"/>
                    <a:pt x="530" y="2618"/>
                  </a:cubicBezTo>
                  <a:cubicBezTo>
                    <a:pt x="530" y="2618"/>
                    <a:pt x="531" y="2618"/>
                    <a:pt x="531" y="2618"/>
                  </a:cubicBezTo>
                  <a:cubicBezTo>
                    <a:pt x="531" y="2618"/>
                    <a:pt x="536" y="2613"/>
                    <a:pt x="536" y="2613"/>
                  </a:cubicBezTo>
                  <a:cubicBezTo>
                    <a:pt x="536" y="2613"/>
                    <a:pt x="537" y="2613"/>
                    <a:pt x="537" y="2613"/>
                  </a:cubicBezTo>
                  <a:cubicBezTo>
                    <a:pt x="537" y="2613"/>
                    <a:pt x="541" y="2616"/>
                    <a:pt x="541" y="2616"/>
                  </a:cubicBezTo>
                  <a:cubicBezTo>
                    <a:pt x="541" y="2616"/>
                    <a:pt x="542" y="2616"/>
                    <a:pt x="542" y="2616"/>
                  </a:cubicBezTo>
                  <a:cubicBezTo>
                    <a:pt x="542" y="2616"/>
                    <a:pt x="546" y="2624"/>
                    <a:pt x="546" y="2624"/>
                  </a:cubicBezTo>
                  <a:cubicBezTo>
                    <a:pt x="546" y="2624"/>
                    <a:pt x="546" y="2625"/>
                    <a:pt x="546" y="2625"/>
                  </a:cubicBezTo>
                  <a:cubicBezTo>
                    <a:pt x="546" y="2625"/>
                    <a:pt x="551" y="2631"/>
                    <a:pt x="551" y="2631"/>
                  </a:cubicBezTo>
                  <a:cubicBezTo>
                    <a:pt x="551" y="2631"/>
                    <a:pt x="554" y="2632"/>
                    <a:pt x="554" y="2632"/>
                  </a:cubicBezTo>
                  <a:cubicBezTo>
                    <a:pt x="554" y="2632"/>
                    <a:pt x="557" y="2632"/>
                    <a:pt x="557" y="2632"/>
                  </a:cubicBezTo>
                  <a:cubicBezTo>
                    <a:pt x="557" y="2632"/>
                    <a:pt x="557" y="2631"/>
                    <a:pt x="557" y="2631"/>
                  </a:cubicBezTo>
                  <a:cubicBezTo>
                    <a:pt x="557" y="2631"/>
                    <a:pt x="562" y="2626"/>
                    <a:pt x="562" y="2626"/>
                  </a:cubicBezTo>
                  <a:cubicBezTo>
                    <a:pt x="562" y="2626"/>
                    <a:pt x="563" y="2625"/>
                    <a:pt x="563" y="2625"/>
                  </a:cubicBezTo>
                  <a:cubicBezTo>
                    <a:pt x="563" y="2625"/>
                    <a:pt x="567" y="2621"/>
                    <a:pt x="567" y="2621"/>
                  </a:cubicBezTo>
                  <a:cubicBezTo>
                    <a:pt x="567" y="2621"/>
                    <a:pt x="568" y="2621"/>
                    <a:pt x="568" y="2621"/>
                  </a:cubicBezTo>
                  <a:cubicBezTo>
                    <a:pt x="568" y="2621"/>
                    <a:pt x="573" y="2619"/>
                    <a:pt x="573" y="2619"/>
                  </a:cubicBezTo>
                  <a:cubicBezTo>
                    <a:pt x="573" y="2619"/>
                    <a:pt x="573" y="2619"/>
                    <a:pt x="573" y="2619"/>
                  </a:cubicBezTo>
                  <a:cubicBezTo>
                    <a:pt x="573" y="2619"/>
                    <a:pt x="578" y="2616"/>
                    <a:pt x="578" y="2616"/>
                  </a:cubicBezTo>
                  <a:cubicBezTo>
                    <a:pt x="578" y="2616"/>
                    <a:pt x="578" y="2616"/>
                    <a:pt x="578" y="2616"/>
                  </a:cubicBezTo>
                  <a:cubicBezTo>
                    <a:pt x="578" y="2616"/>
                    <a:pt x="584" y="2610"/>
                    <a:pt x="584" y="2610"/>
                  </a:cubicBezTo>
                  <a:cubicBezTo>
                    <a:pt x="584" y="2610"/>
                    <a:pt x="584" y="2610"/>
                    <a:pt x="584" y="2610"/>
                  </a:cubicBezTo>
                  <a:cubicBezTo>
                    <a:pt x="584" y="2610"/>
                    <a:pt x="589" y="2606"/>
                    <a:pt x="589" y="2606"/>
                  </a:cubicBezTo>
                  <a:cubicBezTo>
                    <a:pt x="589" y="2606"/>
                    <a:pt x="589" y="2606"/>
                    <a:pt x="589" y="2606"/>
                  </a:cubicBezTo>
                  <a:cubicBezTo>
                    <a:pt x="589" y="2606"/>
                    <a:pt x="594" y="2609"/>
                    <a:pt x="594" y="2609"/>
                  </a:cubicBezTo>
                  <a:cubicBezTo>
                    <a:pt x="594" y="2609"/>
                    <a:pt x="594" y="2610"/>
                    <a:pt x="594" y="2610"/>
                  </a:cubicBezTo>
                  <a:cubicBezTo>
                    <a:pt x="594" y="2610"/>
                    <a:pt x="599" y="2616"/>
                    <a:pt x="599" y="2616"/>
                  </a:cubicBezTo>
                  <a:cubicBezTo>
                    <a:pt x="599" y="2616"/>
                    <a:pt x="599" y="2617"/>
                    <a:pt x="599" y="2617"/>
                  </a:cubicBezTo>
                  <a:cubicBezTo>
                    <a:pt x="599" y="2617"/>
                    <a:pt x="603" y="2619"/>
                    <a:pt x="603" y="2619"/>
                  </a:cubicBezTo>
                  <a:cubicBezTo>
                    <a:pt x="603" y="2619"/>
                    <a:pt x="605" y="2618"/>
                    <a:pt x="605" y="2618"/>
                  </a:cubicBezTo>
                  <a:cubicBezTo>
                    <a:pt x="605" y="2618"/>
                    <a:pt x="610" y="2611"/>
                    <a:pt x="610" y="2611"/>
                  </a:cubicBezTo>
                  <a:cubicBezTo>
                    <a:pt x="610" y="2611"/>
                    <a:pt x="610" y="2610"/>
                    <a:pt x="610" y="2610"/>
                  </a:cubicBezTo>
                  <a:cubicBezTo>
                    <a:pt x="610" y="2610"/>
                    <a:pt x="615" y="2602"/>
                    <a:pt x="615" y="2602"/>
                  </a:cubicBezTo>
                  <a:cubicBezTo>
                    <a:pt x="615" y="2602"/>
                    <a:pt x="615" y="2601"/>
                    <a:pt x="615" y="2601"/>
                  </a:cubicBezTo>
                  <a:cubicBezTo>
                    <a:pt x="615" y="2601"/>
                    <a:pt x="618" y="2600"/>
                    <a:pt x="618" y="2600"/>
                  </a:cubicBezTo>
                  <a:cubicBezTo>
                    <a:pt x="618" y="2600"/>
                    <a:pt x="621" y="2601"/>
                    <a:pt x="621" y="2601"/>
                  </a:cubicBezTo>
                  <a:cubicBezTo>
                    <a:pt x="621" y="2601"/>
                    <a:pt x="626" y="2606"/>
                    <a:pt x="626" y="2606"/>
                  </a:cubicBezTo>
                  <a:cubicBezTo>
                    <a:pt x="626" y="2606"/>
                    <a:pt x="629" y="2608"/>
                    <a:pt x="629" y="2608"/>
                  </a:cubicBezTo>
                  <a:cubicBezTo>
                    <a:pt x="629" y="2608"/>
                    <a:pt x="631" y="2606"/>
                    <a:pt x="631" y="2606"/>
                  </a:cubicBezTo>
                  <a:cubicBezTo>
                    <a:pt x="631" y="2606"/>
                    <a:pt x="631" y="2605"/>
                    <a:pt x="631" y="2605"/>
                  </a:cubicBezTo>
                  <a:cubicBezTo>
                    <a:pt x="631" y="2605"/>
                    <a:pt x="636" y="2592"/>
                    <a:pt x="636" y="2592"/>
                  </a:cubicBezTo>
                  <a:cubicBezTo>
                    <a:pt x="636" y="2592"/>
                    <a:pt x="637" y="2591"/>
                    <a:pt x="637" y="2591"/>
                  </a:cubicBezTo>
                  <a:cubicBezTo>
                    <a:pt x="637" y="2591"/>
                    <a:pt x="642" y="2575"/>
                    <a:pt x="642" y="2575"/>
                  </a:cubicBezTo>
                  <a:cubicBezTo>
                    <a:pt x="642" y="2575"/>
                    <a:pt x="642" y="2574"/>
                    <a:pt x="642" y="2574"/>
                  </a:cubicBezTo>
                  <a:cubicBezTo>
                    <a:pt x="642" y="2574"/>
                    <a:pt x="645" y="2571"/>
                    <a:pt x="645" y="2571"/>
                  </a:cubicBezTo>
                  <a:cubicBezTo>
                    <a:pt x="645" y="2571"/>
                    <a:pt x="647" y="2574"/>
                    <a:pt x="647" y="2574"/>
                  </a:cubicBezTo>
                  <a:cubicBezTo>
                    <a:pt x="647" y="2574"/>
                    <a:pt x="652" y="2592"/>
                    <a:pt x="652" y="2592"/>
                  </a:cubicBezTo>
                  <a:cubicBezTo>
                    <a:pt x="652" y="2592"/>
                    <a:pt x="652" y="2594"/>
                    <a:pt x="652" y="2594"/>
                  </a:cubicBezTo>
                  <a:cubicBezTo>
                    <a:pt x="652" y="2594"/>
                    <a:pt x="657" y="2618"/>
                    <a:pt x="657" y="2618"/>
                  </a:cubicBezTo>
                  <a:cubicBezTo>
                    <a:pt x="657" y="2618"/>
                    <a:pt x="658" y="2619"/>
                    <a:pt x="658" y="2619"/>
                  </a:cubicBezTo>
                  <a:cubicBezTo>
                    <a:pt x="658" y="2619"/>
                    <a:pt x="663" y="2629"/>
                    <a:pt x="663" y="2629"/>
                  </a:cubicBezTo>
                  <a:cubicBezTo>
                    <a:pt x="663" y="2629"/>
                    <a:pt x="663" y="2629"/>
                    <a:pt x="663" y="2629"/>
                  </a:cubicBezTo>
                  <a:cubicBezTo>
                    <a:pt x="663" y="2629"/>
                    <a:pt x="668" y="2619"/>
                    <a:pt x="668" y="2619"/>
                  </a:cubicBezTo>
                  <a:cubicBezTo>
                    <a:pt x="668" y="2619"/>
                    <a:pt x="669" y="2618"/>
                    <a:pt x="669" y="2618"/>
                  </a:cubicBezTo>
                  <a:cubicBezTo>
                    <a:pt x="669" y="2618"/>
                    <a:pt x="674" y="2604"/>
                    <a:pt x="674" y="2604"/>
                  </a:cubicBezTo>
                  <a:cubicBezTo>
                    <a:pt x="674" y="2604"/>
                    <a:pt x="674" y="2603"/>
                    <a:pt x="674" y="2603"/>
                  </a:cubicBezTo>
                  <a:cubicBezTo>
                    <a:pt x="674" y="2603"/>
                    <a:pt x="679" y="2596"/>
                    <a:pt x="679" y="2596"/>
                  </a:cubicBezTo>
                  <a:cubicBezTo>
                    <a:pt x="679" y="2596"/>
                    <a:pt x="679" y="2596"/>
                    <a:pt x="679" y="2596"/>
                  </a:cubicBezTo>
                  <a:cubicBezTo>
                    <a:pt x="679" y="2596"/>
                    <a:pt x="684" y="2600"/>
                    <a:pt x="684" y="2600"/>
                  </a:cubicBezTo>
                  <a:cubicBezTo>
                    <a:pt x="684" y="2600"/>
                    <a:pt x="684" y="2601"/>
                    <a:pt x="684" y="2601"/>
                  </a:cubicBezTo>
                  <a:cubicBezTo>
                    <a:pt x="684" y="2601"/>
                    <a:pt x="690" y="2606"/>
                    <a:pt x="690" y="2606"/>
                  </a:cubicBezTo>
                  <a:cubicBezTo>
                    <a:pt x="690" y="2606"/>
                    <a:pt x="691" y="2606"/>
                    <a:pt x="691" y="2606"/>
                  </a:cubicBezTo>
                  <a:cubicBezTo>
                    <a:pt x="691" y="2606"/>
                    <a:pt x="695" y="2604"/>
                    <a:pt x="695" y="2604"/>
                  </a:cubicBezTo>
                  <a:cubicBezTo>
                    <a:pt x="695" y="2604"/>
                    <a:pt x="695" y="2604"/>
                    <a:pt x="695" y="2604"/>
                  </a:cubicBezTo>
                  <a:cubicBezTo>
                    <a:pt x="695" y="2604"/>
                    <a:pt x="700" y="2598"/>
                    <a:pt x="700" y="2598"/>
                  </a:cubicBezTo>
                  <a:cubicBezTo>
                    <a:pt x="700" y="2598"/>
                    <a:pt x="700" y="2598"/>
                    <a:pt x="700" y="2598"/>
                  </a:cubicBezTo>
                  <a:cubicBezTo>
                    <a:pt x="700" y="2598"/>
                    <a:pt x="705" y="2594"/>
                    <a:pt x="705" y="2594"/>
                  </a:cubicBezTo>
                  <a:cubicBezTo>
                    <a:pt x="705" y="2594"/>
                    <a:pt x="707" y="2594"/>
                    <a:pt x="707" y="2594"/>
                  </a:cubicBezTo>
                  <a:cubicBezTo>
                    <a:pt x="707" y="2594"/>
                    <a:pt x="710" y="2594"/>
                    <a:pt x="710" y="2594"/>
                  </a:cubicBezTo>
                  <a:cubicBezTo>
                    <a:pt x="710" y="2594"/>
                    <a:pt x="714" y="2594"/>
                    <a:pt x="714" y="2594"/>
                  </a:cubicBezTo>
                  <a:cubicBezTo>
                    <a:pt x="714" y="2594"/>
                    <a:pt x="716" y="2594"/>
                    <a:pt x="716" y="2594"/>
                  </a:cubicBezTo>
                  <a:cubicBezTo>
                    <a:pt x="716" y="2594"/>
                    <a:pt x="716" y="2594"/>
                    <a:pt x="716" y="2594"/>
                  </a:cubicBezTo>
                  <a:cubicBezTo>
                    <a:pt x="716" y="2594"/>
                    <a:pt x="721" y="2591"/>
                    <a:pt x="721" y="2591"/>
                  </a:cubicBezTo>
                  <a:cubicBezTo>
                    <a:pt x="721" y="2591"/>
                    <a:pt x="721" y="2590"/>
                    <a:pt x="721" y="2590"/>
                  </a:cubicBezTo>
                  <a:cubicBezTo>
                    <a:pt x="721" y="2590"/>
                    <a:pt x="726" y="2587"/>
                    <a:pt x="726" y="2587"/>
                  </a:cubicBezTo>
                  <a:cubicBezTo>
                    <a:pt x="726" y="2587"/>
                    <a:pt x="729" y="2586"/>
                    <a:pt x="729" y="2586"/>
                  </a:cubicBezTo>
                  <a:cubicBezTo>
                    <a:pt x="729" y="2586"/>
                    <a:pt x="732" y="2587"/>
                    <a:pt x="732" y="2587"/>
                  </a:cubicBezTo>
                  <a:cubicBezTo>
                    <a:pt x="732" y="2587"/>
                    <a:pt x="732" y="2587"/>
                    <a:pt x="732" y="2587"/>
                  </a:cubicBezTo>
                  <a:cubicBezTo>
                    <a:pt x="732" y="2587"/>
                    <a:pt x="737" y="2591"/>
                    <a:pt x="737" y="2591"/>
                  </a:cubicBezTo>
                  <a:cubicBezTo>
                    <a:pt x="737" y="2591"/>
                    <a:pt x="738" y="2591"/>
                    <a:pt x="738" y="2591"/>
                  </a:cubicBezTo>
                  <a:cubicBezTo>
                    <a:pt x="738" y="2591"/>
                    <a:pt x="742" y="2596"/>
                    <a:pt x="742" y="2596"/>
                  </a:cubicBezTo>
                  <a:cubicBezTo>
                    <a:pt x="742" y="2596"/>
                    <a:pt x="743" y="2596"/>
                    <a:pt x="743" y="2596"/>
                  </a:cubicBezTo>
                  <a:cubicBezTo>
                    <a:pt x="743" y="2596"/>
                    <a:pt x="748" y="2598"/>
                    <a:pt x="748" y="2598"/>
                  </a:cubicBezTo>
                  <a:cubicBezTo>
                    <a:pt x="748" y="2598"/>
                    <a:pt x="749" y="2598"/>
                    <a:pt x="749" y="2598"/>
                  </a:cubicBezTo>
                  <a:cubicBezTo>
                    <a:pt x="749" y="2598"/>
                    <a:pt x="753" y="2598"/>
                    <a:pt x="753" y="2598"/>
                  </a:cubicBezTo>
                  <a:cubicBezTo>
                    <a:pt x="753" y="2598"/>
                    <a:pt x="753" y="2598"/>
                    <a:pt x="753" y="2598"/>
                  </a:cubicBezTo>
                  <a:cubicBezTo>
                    <a:pt x="753" y="2598"/>
                    <a:pt x="758" y="2597"/>
                    <a:pt x="758" y="2597"/>
                  </a:cubicBezTo>
                  <a:cubicBezTo>
                    <a:pt x="758" y="2597"/>
                    <a:pt x="759" y="2597"/>
                    <a:pt x="759" y="2597"/>
                  </a:cubicBezTo>
                  <a:cubicBezTo>
                    <a:pt x="759" y="2597"/>
                    <a:pt x="763" y="2598"/>
                    <a:pt x="763" y="2598"/>
                  </a:cubicBezTo>
                  <a:cubicBezTo>
                    <a:pt x="763" y="2598"/>
                    <a:pt x="767" y="2598"/>
                    <a:pt x="767" y="2598"/>
                  </a:cubicBezTo>
                  <a:cubicBezTo>
                    <a:pt x="767" y="2598"/>
                    <a:pt x="769" y="2597"/>
                    <a:pt x="769" y="2597"/>
                  </a:cubicBezTo>
                  <a:cubicBezTo>
                    <a:pt x="769" y="2597"/>
                    <a:pt x="769" y="2597"/>
                    <a:pt x="769" y="2597"/>
                  </a:cubicBezTo>
                  <a:cubicBezTo>
                    <a:pt x="769" y="2597"/>
                    <a:pt x="774" y="2597"/>
                    <a:pt x="774" y="2597"/>
                  </a:cubicBezTo>
                  <a:cubicBezTo>
                    <a:pt x="774" y="2597"/>
                    <a:pt x="774" y="2597"/>
                    <a:pt x="774" y="2597"/>
                  </a:cubicBezTo>
                  <a:cubicBezTo>
                    <a:pt x="774" y="2597"/>
                    <a:pt x="780" y="2595"/>
                    <a:pt x="780" y="2595"/>
                  </a:cubicBezTo>
                  <a:cubicBezTo>
                    <a:pt x="780" y="2595"/>
                    <a:pt x="780" y="2595"/>
                    <a:pt x="780" y="2595"/>
                  </a:cubicBezTo>
                  <a:cubicBezTo>
                    <a:pt x="780" y="2595"/>
                    <a:pt x="785" y="2592"/>
                    <a:pt x="785" y="2592"/>
                  </a:cubicBezTo>
                  <a:cubicBezTo>
                    <a:pt x="785" y="2592"/>
                    <a:pt x="785" y="2592"/>
                    <a:pt x="785" y="2592"/>
                  </a:cubicBezTo>
                  <a:cubicBezTo>
                    <a:pt x="785" y="2592"/>
                    <a:pt x="790" y="2589"/>
                    <a:pt x="790" y="2589"/>
                  </a:cubicBezTo>
                  <a:cubicBezTo>
                    <a:pt x="790" y="2589"/>
                    <a:pt x="790" y="2589"/>
                    <a:pt x="790" y="2589"/>
                  </a:cubicBezTo>
                  <a:cubicBezTo>
                    <a:pt x="790" y="2589"/>
                    <a:pt x="793" y="2588"/>
                    <a:pt x="793" y="2588"/>
                  </a:cubicBezTo>
                  <a:cubicBezTo>
                    <a:pt x="793" y="2588"/>
                    <a:pt x="796" y="2589"/>
                    <a:pt x="796" y="2589"/>
                  </a:cubicBezTo>
                  <a:cubicBezTo>
                    <a:pt x="796" y="2589"/>
                    <a:pt x="801" y="2597"/>
                    <a:pt x="801" y="2597"/>
                  </a:cubicBezTo>
                  <a:cubicBezTo>
                    <a:pt x="801" y="2597"/>
                    <a:pt x="801" y="2598"/>
                    <a:pt x="801" y="2598"/>
                  </a:cubicBezTo>
                  <a:cubicBezTo>
                    <a:pt x="801" y="2598"/>
                    <a:pt x="806" y="2614"/>
                    <a:pt x="806" y="2614"/>
                  </a:cubicBezTo>
                  <a:cubicBezTo>
                    <a:pt x="806" y="2614"/>
                    <a:pt x="806" y="2615"/>
                    <a:pt x="806" y="2615"/>
                  </a:cubicBezTo>
                  <a:cubicBezTo>
                    <a:pt x="806" y="2615"/>
                    <a:pt x="811" y="2632"/>
                    <a:pt x="811" y="2632"/>
                  </a:cubicBezTo>
                  <a:cubicBezTo>
                    <a:pt x="811" y="2632"/>
                    <a:pt x="811" y="2633"/>
                    <a:pt x="811" y="2633"/>
                  </a:cubicBezTo>
                  <a:cubicBezTo>
                    <a:pt x="811" y="2633"/>
                    <a:pt x="816" y="2641"/>
                    <a:pt x="816" y="2641"/>
                  </a:cubicBezTo>
                  <a:cubicBezTo>
                    <a:pt x="816" y="2641"/>
                    <a:pt x="817" y="2641"/>
                    <a:pt x="817" y="2641"/>
                  </a:cubicBezTo>
                  <a:cubicBezTo>
                    <a:pt x="817" y="2641"/>
                    <a:pt x="822" y="2636"/>
                    <a:pt x="822" y="2636"/>
                  </a:cubicBezTo>
                  <a:cubicBezTo>
                    <a:pt x="822" y="2636"/>
                    <a:pt x="822" y="2635"/>
                    <a:pt x="822" y="2635"/>
                  </a:cubicBezTo>
                  <a:cubicBezTo>
                    <a:pt x="822" y="2635"/>
                    <a:pt x="827" y="2622"/>
                    <a:pt x="827" y="2622"/>
                  </a:cubicBezTo>
                  <a:cubicBezTo>
                    <a:pt x="827" y="2622"/>
                    <a:pt x="828" y="2621"/>
                    <a:pt x="828" y="2621"/>
                  </a:cubicBezTo>
                  <a:cubicBezTo>
                    <a:pt x="828" y="2621"/>
                    <a:pt x="832" y="2607"/>
                    <a:pt x="832" y="2607"/>
                  </a:cubicBezTo>
                  <a:cubicBezTo>
                    <a:pt x="832" y="2607"/>
                    <a:pt x="833" y="2606"/>
                    <a:pt x="833" y="2606"/>
                  </a:cubicBezTo>
                  <a:cubicBezTo>
                    <a:pt x="833" y="2606"/>
                    <a:pt x="838" y="2594"/>
                    <a:pt x="838" y="2594"/>
                  </a:cubicBezTo>
                  <a:cubicBezTo>
                    <a:pt x="838" y="2594"/>
                    <a:pt x="838" y="2593"/>
                    <a:pt x="838" y="2593"/>
                  </a:cubicBezTo>
                  <a:cubicBezTo>
                    <a:pt x="838" y="2593"/>
                    <a:pt x="843" y="2583"/>
                    <a:pt x="843" y="2583"/>
                  </a:cubicBezTo>
                  <a:cubicBezTo>
                    <a:pt x="843" y="2583"/>
                    <a:pt x="843" y="2582"/>
                    <a:pt x="843" y="2582"/>
                  </a:cubicBezTo>
                  <a:cubicBezTo>
                    <a:pt x="843" y="2582"/>
                    <a:pt x="849" y="2574"/>
                    <a:pt x="849" y="2574"/>
                  </a:cubicBezTo>
                  <a:cubicBezTo>
                    <a:pt x="849" y="2574"/>
                    <a:pt x="849" y="2574"/>
                    <a:pt x="849" y="2574"/>
                  </a:cubicBezTo>
                  <a:cubicBezTo>
                    <a:pt x="849" y="2574"/>
                    <a:pt x="853" y="2571"/>
                    <a:pt x="853" y="2571"/>
                  </a:cubicBezTo>
                  <a:cubicBezTo>
                    <a:pt x="853" y="2571"/>
                    <a:pt x="854" y="2571"/>
                    <a:pt x="854" y="2571"/>
                  </a:cubicBezTo>
                  <a:cubicBezTo>
                    <a:pt x="854" y="2571"/>
                    <a:pt x="859" y="2574"/>
                    <a:pt x="859" y="2574"/>
                  </a:cubicBezTo>
                  <a:cubicBezTo>
                    <a:pt x="859" y="2574"/>
                    <a:pt x="859" y="2575"/>
                    <a:pt x="859" y="2575"/>
                  </a:cubicBezTo>
                  <a:cubicBezTo>
                    <a:pt x="859" y="2575"/>
                    <a:pt x="864" y="2581"/>
                    <a:pt x="864" y="2581"/>
                  </a:cubicBezTo>
                  <a:cubicBezTo>
                    <a:pt x="864" y="2581"/>
                    <a:pt x="864" y="2582"/>
                    <a:pt x="864" y="2582"/>
                  </a:cubicBezTo>
                  <a:cubicBezTo>
                    <a:pt x="864" y="2582"/>
                    <a:pt x="870" y="2589"/>
                    <a:pt x="870" y="2589"/>
                  </a:cubicBezTo>
                  <a:cubicBezTo>
                    <a:pt x="870" y="2589"/>
                    <a:pt x="870" y="2590"/>
                    <a:pt x="870" y="2590"/>
                  </a:cubicBezTo>
                  <a:cubicBezTo>
                    <a:pt x="870" y="2590"/>
                    <a:pt x="875" y="2594"/>
                    <a:pt x="875" y="2594"/>
                  </a:cubicBezTo>
                  <a:cubicBezTo>
                    <a:pt x="875" y="2594"/>
                    <a:pt x="875" y="2594"/>
                    <a:pt x="875" y="2594"/>
                  </a:cubicBezTo>
                  <a:cubicBezTo>
                    <a:pt x="875" y="2594"/>
                    <a:pt x="880" y="2597"/>
                    <a:pt x="880" y="2597"/>
                  </a:cubicBezTo>
                  <a:cubicBezTo>
                    <a:pt x="880" y="2597"/>
                    <a:pt x="882" y="2597"/>
                    <a:pt x="882" y="2597"/>
                  </a:cubicBezTo>
                  <a:cubicBezTo>
                    <a:pt x="882" y="2597"/>
                    <a:pt x="885" y="2596"/>
                    <a:pt x="885" y="2596"/>
                  </a:cubicBezTo>
                  <a:cubicBezTo>
                    <a:pt x="885" y="2596"/>
                    <a:pt x="886" y="2596"/>
                    <a:pt x="886" y="2596"/>
                  </a:cubicBezTo>
                  <a:cubicBezTo>
                    <a:pt x="886" y="2596"/>
                    <a:pt x="891" y="2591"/>
                    <a:pt x="891" y="2591"/>
                  </a:cubicBezTo>
                  <a:cubicBezTo>
                    <a:pt x="891" y="2591"/>
                    <a:pt x="891" y="2590"/>
                    <a:pt x="891" y="2590"/>
                  </a:cubicBezTo>
                  <a:cubicBezTo>
                    <a:pt x="891" y="2590"/>
                    <a:pt x="896" y="2583"/>
                    <a:pt x="896" y="2583"/>
                  </a:cubicBezTo>
                  <a:cubicBezTo>
                    <a:pt x="896" y="2583"/>
                    <a:pt x="896" y="2583"/>
                    <a:pt x="896" y="2583"/>
                  </a:cubicBezTo>
                  <a:cubicBezTo>
                    <a:pt x="896" y="2583"/>
                    <a:pt x="901" y="2579"/>
                    <a:pt x="901" y="2579"/>
                  </a:cubicBezTo>
                  <a:cubicBezTo>
                    <a:pt x="901" y="2579"/>
                    <a:pt x="903" y="2579"/>
                    <a:pt x="903" y="2579"/>
                  </a:cubicBezTo>
                  <a:cubicBezTo>
                    <a:pt x="903" y="2579"/>
                    <a:pt x="906" y="2580"/>
                    <a:pt x="906" y="2580"/>
                  </a:cubicBezTo>
                  <a:cubicBezTo>
                    <a:pt x="906" y="2580"/>
                    <a:pt x="907" y="2581"/>
                    <a:pt x="907" y="2581"/>
                  </a:cubicBezTo>
                  <a:cubicBezTo>
                    <a:pt x="907" y="2581"/>
                    <a:pt x="912" y="2586"/>
                    <a:pt x="912" y="2586"/>
                  </a:cubicBezTo>
                  <a:cubicBezTo>
                    <a:pt x="912" y="2586"/>
                    <a:pt x="912" y="2586"/>
                    <a:pt x="912" y="2586"/>
                  </a:cubicBezTo>
                  <a:cubicBezTo>
                    <a:pt x="912" y="2586"/>
                    <a:pt x="917" y="2591"/>
                    <a:pt x="917" y="2591"/>
                  </a:cubicBezTo>
                  <a:cubicBezTo>
                    <a:pt x="917" y="2591"/>
                    <a:pt x="917" y="2591"/>
                    <a:pt x="917" y="2591"/>
                  </a:cubicBezTo>
                  <a:cubicBezTo>
                    <a:pt x="917" y="2591"/>
                    <a:pt x="921" y="2591"/>
                    <a:pt x="921" y="2591"/>
                  </a:cubicBezTo>
                  <a:cubicBezTo>
                    <a:pt x="921" y="2591"/>
                    <a:pt x="923" y="2591"/>
                    <a:pt x="923" y="2591"/>
                  </a:cubicBezTo>
                  <a:cubicBezTo>
                    <a:pt x="923" y="2591"/>
                    <a:pt x="928" y="2589"/>
                    <a:pt x="928" y="2589"/>
                  </a:cubicBezTo>
                  <a:cubicBezTo>
                    <a:pt x="928" y="2589"/>
                    <a:pt x="928" y="2589"/>
                    <a:pt x="928" y="2589"/>
                  </a:cubicBezTo>
                  <a:cubicBezTo>
                    <a:pt x="928" y="2589"/>
                    <a:pt x="933" y="2588"/>
                    <a:pt x="933" y="2588"/>
                  </a:cubicBezTo>
                  <a:cubicBezTo>
                    <a:pt x="933" y="2588"/>
                    <a:pt x="934" y="2588"/>
                    <a:pt x="934" y="2588"/>
                  </a:cubicBezTo>
                  <a:cubicBezTo>
                    <a:pt x="934" y="2588"/>
                    <a:pt x="938" y="2590"/>
                    <a:pt x="938" y="2590"/>
                  </a:cubicBezTo>
                  <a:cubicBezTo>
                    <a:pt x="938" y="2590"/>
                    <a:pt x="939" y="2590"/>
                    <a:pt x="939" y="2590"/>
                  </a:cubicBezTo>
                  <a:cubicBezTo>
                    <a:pt x="939" y="2590"/>
                    <a:pt x="944" y="2595"/>
                    <a:pt x="944" y="2595"/>
                  </a:cubicBezTo>
                  <a:cubicBezTo>
                    <a:pt x="944" y="2595"/>
                    <a:pt x="944" y="2595"/>
                    <a:pt x="944" y="2595"/>
                  </a:cubicBezTo>
                  <a:cubicBezTo>
                    <a:pt x="944" y="2595"/>
                    <a:pt x="949" y="2604"/>
                    <a:pt x="949" y="2604"/>
                  </a:cubicBezTo>
                  <a:cubicBezTo>
                    <a:pt x="949" y="2604"/>
                    <a:pt x="949" y="2605"/>
                    <a:pt x="949" y="2605"/>
                  </a:cubicBezTo>
                  <a:cubicBezTo>
                    <a:pt x="949" y="2605"/>
                    <a:pt x="955" y="2615"/>
                    <a:pt x="955" y="2615"/>
                  </a:cubicBezTo>
                  <a:cubicBezTo>
                    <a:pt x="955" y="2615"/>
                    <a:pt x="955" y="2615"/>
                    <a:pt x="955" y="2615"/>
                  </a:cubicBezTo>
                  <a:cubicBezTo>
                    <a:pt x="955" y="2615"/>
                    <a:pt x="958" y="2618"/>
                    <a:pt x="958" y="2618"/>
                  </a:cubicBezTo>
                  <a:cubicBezTo>
                    <a:pt x="958" y="2618"/>
                    <a:pt x="960" y="2617"/>
                    <a:pt x="960" y="2617"/>
                  </a:cubicBezTo>
                  <a:cubicBezTo>
                    <a:pt x="960" y="2617"/>
                    <a:pt x="965" y="2608"/>
                    <a:pt x="965" y="2608"/>
                  </a:cubicBezTo>
                  <a:cubicBezTo>
                    <a:pt x="965" y="2608"/>
                    <a:pt x="965" y="2608"/>
                    <a:pt x="965" y="2608"/>
                  </a:cubicBezTo>
                  <a:cubicBezTo>
                    <a:pt x="965" y="2608"/>
                    <a:pt x="970" y="2592"/>
                    <a:pt x="970" y="2592"/>
                  </a:cubicBezTo>
                  <a:cubicBezTo>
                    <a:pt x="970" y="2592"/>
                    <a:pt x="970" y="2591"/>
                    <a:pt x="970" y="2591"/>
                  </a:cubicBezTo>
                  <a:cubicBezTo>
                    <a:pt x="970" y="2591"/>
                    <a:pt x="976" y="2579"/>
                    <a:pt x="976" y="2579"/>
                  </a:cubicBezTo>
                  <a:cubicBezTo>
                    <a:pt x="976" y="2579"/>
                    <a:pt x="976" y="2578"/>
                    <a:pt x="976" y="2578"/>
                  </a:cubicBezTo>
                  <a:cubicBezTo>
                    <a:pt x="976" y="2578"/>
                    <a:pt x="979" y="2577"/>
                    <a:pt x="979" y="2577"/>
                  </a:cubicBezTo>
                  <a:cubicBezTo>
                    <a:pt x="979" y="2577"/>
                    <a:pt x="981" y="2578"/>
                    <a:pt x="981" y="2578"/>
                  </a:cubicBezTo>
                  <a:cubicBezTo>
                    <a:pt x="981" y="2578"/>
                    <a:pt x="986" y="2582"/>
                    <a:pt x="986" y="2582"/>
                  </a:cubicBezTo>
                  <a:cubicBezTo>
                    <a:pt x="986" y="2582"/>
                    <a:pt x="986" y="2582"/>
                    <a:pt x="986" y="2582"/>
                  </a:cubicBezTo>
                  <a:cubicBezTo>
                    <a:pt x="986" y="2582"/>
                    <a:pt x="989" y="2583"/>
                    <a:pt x="989" y="2583"/>
                  </a:cubicBezTo>
                  <a:cubicBezTo>
                    <a:pt x="989" y="2583"/>
                    <a:pt x="992" y="2582"/>
                    <a:pt x="992" y="2582"/>
                  </a:cubicBezTo>
                  <a:cubicBezTo>
                    <a:pt x="992" y="2582"/>
                    <a:pt x="997" y="2577"/>
                    <a:pt x="997" y="2577"/>
                  </a:cubicBezTo>
                  <a:cubicBezTo>
                    <a:pt x="997" y="2577"/>
                    <a:pt x="997" y="2576"/>
                    <a:pt x="997" y="2576"/>
                  </a:cubicBezTo>
                  <a:cubicBezTo>
                    <a:pt x="997" y="2576"/>
                    <a:pt x="1002" y="2572"/>
                    <a:pt x="1002" y="2572"/>
                  </a:cubicBezTo>
                  <a:cubicBezTo>
                    <a:pt x="1002" y="2572"/>
                    <a:pt x="1003" y="2572"/>
                    <a:pt x="1003" y="2572"/>
                  </a:cubicBezTo>
                  <a:cubicBezTo>
                    <a:pt x="1003" y="2572"/>
                    <a:pt x="1007" y="2574"/>
                    <a:pt x="1007" y="2574"/>
                  </a:cubicBezTo>
                  <a:cubicBezTo>
                    <a:pt x="1007" y="2574"/>
                    <a:pt x="1007" y="2575"/>
                    <a:pt x="1007" y="2575"/>
                  </a:cubicBezTo>
                  <a:cubicBezTo>
                    <a:pt x="1007" y="2575"/>
                    <a:pt x="1012" y="2578"/>
                    <a:pt x="1012" y="2578"/>
                  </a:cubicBezTo>
                  <a:cubicBezTo>
                    <a:pt x="1012" y="2578"/>
                    <a:pt x="1014" y="2579"/>
                    <a:pt x="1014" y="2579"/>
                  </a:cubicBezTo>
                  <a:cubicBezTo>
                    <a:pt x="1014" y="2579"/>
                    <a:pt x="1018" y="2577"/>
                    <a:pt x="1018" y="2577"/>
                  </a:cubicBezTo>
                  <a:cubicBezTo>
                    <a:pt x="1018" y="2577"/>
                    <a:pt x="1018" y="2576"/>
                    <a:pt x="1018" y="2576"/>
                  </a:cubicBezTo>
                  <a:cubicBezTo>
                    <a:pt x="1018" y="2576"/>
                    <a:pt x="1023" y="2570"/>
                    <a:pt x="1023" y="2570"/>
                  </a:cubicBezTo>
                  <a:cubicBezTo>
                    <a:pt x="1023" y="2570"/>
                    <a:pt x="1026" y="2569"/>
                    <a:pt x="1026" y="2569"/>
                  </a:cubicBezTo>
                  <a:cubicBezTo>
                    <a:pt x="1026" y="2569"/>
                    <a:pt x="1028" y="2570"/>
                    <a:pt x="1028" y="2570"/>
                  </a:cubicBezTo>
                  <a:cubicBezTo>
                    <a:pt x="1028" y="2570"/>
                    <a:pt x="1029" y="2571"/>
                    <a:pt x="1029" y="2571"/>
                  </a:cubicBezTo>
                  <a:cubicBezTo>
                    <a:pt x="1029" y="2571"/>
                    <a:pt x="1034" y="2580"/>
                    <a:pt x="1034" y="2580"/>
                  </a:cubicBezTo>
                  <a:cubicBezTo>
                    <a:pt x="1034" y="2580"/>
                    <a:pt x="1034" y="2581"/>
                    <a:pt x="1034" y="2581"/>
                  </a:cubicBezTo>
                  <a:cubicBezTo>
                    <a:pt x="1034" y="2581"/>
                    <a:pt x="1039" y="2591"/>
                    <a:pt x="1039" y="2591"/>
                  </a:cubicBezTo>
                  <a:cubicBezTo>
                    <a:pt x="1039" y="2591"/>
                    <a:pt x="1039" y="2591"/>
                    <a:pt x="1039" y="2591"/>
                  </a:cubicBezTo>
                  <a:cubicBezTo>
                    <a:pt x="1039" y="2591"/>
                    <a:pt x="1043" y="2594"/>
                    <a:pt x="1043" y="2594"/>
                  </a:cubicBezTo>
                  <a:cubicBezTo>
                    <a:pt x="1043" y="2594"/>
                    <a:pt x="1045" y="2593"/>
                    <a:pt x="1045" y="2593"/>
                  </a:cubicBezTo>
                  <a:cubicBezTo>
                    <a:pt x="1045" y="2593"/>
                    <a:pt x="1050" y="2587"/>
                    <a:pt x="1050" y="2587"/>
                  </a:cubicBezTo>
                  <a:cubicBezTo>
                    <a:pt x="1050" y="2587"/>
                    <a:pt x="1050" y="2587"/>
                    <a:pt x="1050" y="2587"/>
                  </a:cubicBezTo>
                  <a:cubicBezTo>
                    <a:pt x="1050" y="2587"/>
                    <a:pt x="1055" y="2583"/>
                    <a:pt x="1055" y="2583"/>
                  </a:cubicBezTo>
                  <a:cubicBezTo>
                    <a:pt x="1055" y="2583"/>
                    <a:pt x="1056" y="2583"/>
                    <a:pt x="1056" y="2583"/>
                  </a:cubicBezTo>
                  <a:cubicBezTo>
                    <a:pt x="1056" y="2583"/>
                    <a:pt x="1060" y="2585"/>
                    <a:pt x="1060" y="2585"/>
                  </a:cubicBezTo>
                  <a:cubicBezTo>
                    <a:pt x="1060" y="2585"/>
                    <a:pt x="1060" y="2585"/>
                    <a:pt x="1060" y="2585"/>
                  </a:cubicBezTo>
                  <a:cubicBezTo>
                    <a:pt x="1060" y="2585"/>
                    <a:pt x="1063" y="2586"/>
                    <a:pt x="1063" y="2586"/>
                  </a:cubicBezTo>
                  <a:cubicBezTo>
                    <a:pt x="1063" y="2586"/>
                    <a:pt x="1066" y="2585"/>
                    <a:pt x="1066" y="2585"/>
                  </a:cubicBezTo>
                  <a:cubicBezTo>
                    <a:pt x="1066" y="2585"/>
                    <a:pt x="1071" y="2577"/>
                    <a:pt x="1071" y="2577"/>
                  </a:cubicBezTo>
                  <a:cubicBezTo>
                    <a:pt x="1071" y="2577"/>
                    <a:pt x="1071" y="2576"/>
                    <a:pt x="1071" y="2576"/>
                  </a:cubicBezTo>
                  <a:cubicBezTo>
                    <a:pt x="1071" y="2576"/>
                    <a:pt x="1076" y="2566"/>
                    <a:pt x="1076" y="2566"/>
                  </a:cubicBezTo>
                  <a:cubicBezTo>
                    <a:pt x="1076" y="2566"/>
                    <a:pt x="1076" y="2565"/>
                    <a:pt x="1076" y="2565"/>
                  </a:cubicBezTo>
                  <a:cubicBezTo>
                    <a:pt x="1076" y="2565"/>
                    <a:pt x="1079" y="2564"/>
                    <a:pt x="1079" y="2564"/>
                  </a:cubicBezTo>
                  <a:cubicBezTo>
                    <a:pt x="1079" y="2564"/>
                    <a:pt x="1082" y="2566"/>
                    <a:pt x="1082" y="2566"/>
                  </a:cubicBezTo>
                  <a:cubicBezTo>
                    <a:pt x="1082" y="2566"/>
                    <a:pt x="1087" y="2579"/>
                    <a:pt x="1087" y="2579"/>
                  </a:cubicBezTo>
                  <a:cubicBezTo>
                    <a:pt x="1087" y="2579"/>
                    <a:pt x="1087" y="2580"/>
                    <a:pt x="1087" y="2580"/>
                  </a:cubicBezTo>
                  <a:cubicBezTo>
                    <a:pt x="1087" y="2580"/>
                    <a:pt x="1092" y="2594"/>
                    <a:pt x="1092" y="2594"/>
                  </a:cubicBezTo>
                  <a:cubicBezTo>
                    <a:pt x="1092" y="2594"/>
                    <a:pt x="1092" y="2595"/>
                    <a:pt x="1092" y="2595"/>
                  </a:cubicBezTo>
                  <a:cubicBezTo>
                    <a:pt x="1092" y="2595"/>
                    <a:pt x="1095" y="2598"/>
                    <a:pt x="1095" y="2598"/>
                  </a:cubicBezTo>
                  <a:cubicBezTo>
                    <a:pt x="1095" y="2598"/>
                    <a:pt x="1098" y="2596"/>
                    <a:pt x="1098" y="2596"/>
                  </a:cubicBezTo>
                  <a:cubicBezTo>
                    <a:pt x="1098" y="2596"/>
                    <a:pt x="1103" y="2585"/>
                    <a:pt x="1103" y="2585"/>
                  </a:cubicBezTo>
                  <a:cubicBezTo>
                    <a:pt x="1103" y="2585"/>
                    <a:pt x="1103" y="2584"/>
                    <a:pt x="1103" y="2584"/>
                  </a:cubicBezTo>
                  <a:cubicBezTo>
                    <a:pt x="1103" y="2584"/>
                    <a:pt x="1108" y="2569"/>
                    <a:pt x="1108" y="2569"/>
                  </a:cubicBezTo>
                  <a:cubicBezTo>
                    <a:pt x="1108" y="2569"/>
                    <a:pt x="1109" y="2569"/>
                    <a:pt x="1109" y="2569"/>
                  </a:cubicBezTo>
                  <a:cubicBezTo>
                    <a:pt x="1109" y="2569"/>
                    <a:pt x="1113" y="2564"/>
                    <a:pt x="1113" y="2564"/>
                  </a:cubicBezTo>
                  <a:cubicBezTo>
                    <a:pt x="1113" y="2564"/>
                    <a:pt x="1113" y="2564"/>
                    <a:pt x="1113" y="2564"/>
                  </a:cubicBezTo>
                  <a:cubicBezTo>
                    <a:pt x="1113" y="2564"/>
                    <a:pt x="1118" y="2569"/>
                    <a:pt x="1118" y="2569"/>
                  </a:cubicBezTo>
                  <a:cubicBezTo>
                    <a:pt x="1118" y="2569"/>
                    <a:pt x="1119" y="2569"/>
                    <a:pt x="1119" y="2569"/>
                  </a:cubicBezTo>
                  <a:cubicBezTo>
                    <a:pt x="1119" y="2569"/>
                    <a:pt x="1124" y="2579"/>
                    <a:pt x="1124" y="2579"/>
                  </a:cubicBezTo>
                  <a:cubicBezTo>
                    <a:pt x="1124" y="2579"/>
                    <a:pt x="1124" y="2580"/>
                    <a:pt x="1124" y="2580"/>
                  </a:cubicBezTo>
                  <a:cubicBezTo>
                    <a:pt x="1124" y="2580"/>
                    <a:pt x="1129" y="2591"/>
                    <a:pt x="1129" y="2591"/>
                  </a:cubicBezTo>
                  <a:cubicBezTo>
                    <a:pt x="1129" y="2591"/>
                    <a:pt x="1130" y="2592"/>
                    <a:pt x="1130" y="2592"/>
                  </a:cubicBezTo>
                  <a:cubicBezTo>
                    <a:pt x="1130" y="2592"/>
                    <a:pt x="1135" y="2603"/>
                    <a:pt x="1135" y="2603"/>
                  </a:cubicBezTo>
                  <a:cubicBezTo>
                    <a:pt x="1135" y="2603"/>
                    <a:pt x="1135" y="2604"/>
                    <a:pt x="1135" y="2604"/>
                  </a:cubicBezTo>
                  <a:cubicBezTo>
                    <a:pt x="1135" y="2604"/>
                    <a:pt x="1140" y="2612"/>
                    <a:pt x="1140" y="2612"/>
                  </a:cubicBezTo>
                  <a:cubicBezTo>
                    <a:pt x="1140" y="2612"/>
                    <a:pt x="1140" y="2613"/>
                    <a:pt x="1140" y="2613"/>
                  </a:cubicBezTo>
                  <a:cubicBezTo>
                    <a:pt x="1140" y="2613"/>
                    <a:pt x="1145" y="2616"/>
                    <a:pt x="1145" y="2616"/>
                  </a:cubicBezTo>
                  <a:cubicBezTo>
                    <a:pt x="1145" y="2616"/>
                    <a:pt x="1146" y="2616"/>
                    <a:pt x="1146" y="2616"/>
                  </a:cubicBezTo>
                  <a:cubicBezTo>
                    <a:pt x="1146" y="2616"/>
                    <a:pt x="1150" y="2615"/>
                    <a:pt x="1150" y="2615"/>
                  </a:cubicBezTo>
                  <a:cubicBezTo>
                    <a:pt x="1150" y="2615"/>
                    <a:pt x="1151" y="2614"/>
                    <a:pt x="1151" y="2614"/>
                  </a:cubicBezTo>
                  <a:cubicBezTo>
                    <a:pt x="1151" y="2614"/>
                    <a:pt x="1156" y="2613"/>
                    <a:pt x="1156" y="2613"/>
                  </a:cubicBezTo>
                  <a:cubicBezTo>
                    <a:pt x="1156" y="2613"/>
                    <a:pt x="1156" y="2613"/>
                    <a:pt x="1156" y="2613"/>
                  </a:cubicBezTo>
                  <a:cubicBezTo>
                    <a:pt x="1156" y="2613"/>
                    <a:pt x="1161" y="2615"/>
                    <a:pt x="1161" y="2615"/>
                  </a:cubicBezTo>
                  <a:cubicBezTo>
                    <a:pt x="1161" y="2615"/>
                    <a:pt x="1161" y="2615"/>
                    <a:pt x="1161" y="2615"/>
                  </a:cubicBezTo>
                  <a:cubicBezTo>
                    <a:pt x="1161" y="2615"/>
                    <a:pt x="1166" y="2618"/>
                    <a:pt x="1166" y="2618"/>
                  </a:cubicBezTo>
                  <a:cubicBezTo>
                    <a:pt x="1166" y="2618"/>
                    <a:pt x="1166" y="2619"/>
                    <a:pt x="1166" y="2619"/>
                  </a:cubicBezTo>
                  <a:cubicBezTo>
                    <a:pt x="1166" y="2619"/>
                    <a:pt x="1171" y="2620"/>
                    <a:pt x="1171" y="2620"/>
                  </a:cubicBezTo>
                  <a:cubicBezTo>
                    <a:pt x="1171" y="2620"/>
                    <a:pt x="1172" y="2620"/>
                    <a:pt x="1172" y="2620"/>
                  </a:cubicBezTo>
                  <a:cubicBezTo>
                    <a:pt x="1172" y="2620"/>
                    <a:pt x="1177" y="2618"/>
                    <a:pt x="1177" y="2618"/>
                  </a:cubicBezTo>
                  <a:cubicBezTo>
                    <a:pt x="1177" y="2618"/>
                    <a:pt x="1177" y="2617"/>
                    <a:pt x="1177" y="2617"/>
                  </a:cubicBezTo>
                  <a:cubicBezTo>
                    <a:pt x="1177" y="2617"/>
                    <a:pt x="1182" y="2614"/>
                    <a:pt x="1182" y="2614"/>
                  </a:cubicBezTo>
                  <a:cubicBezTo>
                    <a:pt x="1182" y="2614"/>
                    <a:pt x="1182" y="2614"/>
                    <a:pt x="1182" y="2614"/>
                  </a:cubicBezTo>
                  <a:cubicBezTo>
                    <a:pt x="1182" y="2614"/>
                    <a:pt x="1187" y="2610"/>
                    <a:pt x="1187" y="2610"/>
                  </a:cubicBezTo>
                  <a:cubicBezTo>
                    <a:pt x="1187" y="2610"/>
                    <a:pt x="1188" y="2610"/>
                    <a:pt x="1188" y="2610"/>
                  </a:cubicBezTo>
                  <a:cubicBezTo>
                    <a:pt x="1188" y="2610"/>
                    <a:pt x="1193" y="2607"/>
                    <a:pt x="1193" y="2607"/>
                  </a:cubicBezTo>
                  <a:cubicBezTo>
                    <a:pt x="1193" y="2607"/>
                    <a:pt x="1193" y="2607"/>
                    <a:pt x="1193" y="2607"/>
                  </a:cubicBezTo>
                  <a:cubicBezTo>
                    <a:pt x="1193" y="2607"/>
                    <a:pt x="1198" y="2606"/>
                    <a:pt x="1198" y="2606"/>
                  </a:cubicBezTo>
                  <a:cubicBezTo>
                    <a:pt x="1198" y="2606"/>
                    <a:pt x="1199" y="2606"/>
                    <a:pt x="1199" y="2606"/>
                  </a:cubicBezTo>
                  <a:cubicBezTo>
                    <a:pt x="1199" y="2606"/>
                    <a:pt x="1203" y="2608"/>
                    <a:pt x="1203" y="2608"/>
                  </a:cubicBezTo>
                  <a:cubicBezTo>
                    <a:pt x="1203" y="2608"/>
                    <a:pt x="1204" y="2608"/>
                    <a:pt x="1204" y="2608"/>
                  </a:cubicBezTo>
                  <a:cubicBezTo>
                    <a:pt x="1204" y="2608"/>
                    <a:pt x="1209" y="2612"/>
                    <a:pt x="1209" y="2612"/>
                  </a:cubicBezTo>
                  <a:cubicBezTo>
                    <a:pt x="1209" y="2612"/>
                    <a:pt x="1209" y="2612"/>
                    <a:pt x="1209" y="2612"/>
                  </a:cubicBezTo>
                  <a:cubicBezTo>
                    <a:pt x="1209" y="2612"/>
                    <a:pt x="1213" y="2614"/>
                    <a:pt x="1213" y="2614"/>
                  </a:cubicBezTo>
                  <a:cubicBezTo>
                    <a:pt x="1213" y="2614"/>
                    <a:pt x="1214" y="2614"/>
                    <a:pt x="1214" y="2614"/>
                  </a:cubicBezTo>
                  <a:cubicBezTo>
                    <a:pt x="1214" y="2614"/>
                    <a:pt x="1219" y="2610"/>
                    <a:pt x="1219" y="2610"/>
                  </a:cubicBezTo>
                  <a:cubicBezTo>
                    <a:pt x="1219" y="2610"/>
                    <a:pt x="1220" y="2609"/>
                    <a:pt x="1220" y="2609"/>
                  </a:cubicBezTo>
                  <a:cubicBezTo>
                    <a:pt x="1220" y="2609"/>
                    <a:pt x="1224" y="2603"/>
                    <a:pt x="1224" y="2603"/>
                  </a:cubicBezTo>
                  <a:cubicBezTo>
                    <a:pt x="1224" y="2603"/>
                    <a:pt x="1225" y="2603"/>
                    <a:pt x="1225" y="2603"/>
                  </a:cubicBezTo>
                  <a:cubicBezTo>
                    <a:pt x="1225" y="2603"/>
                    <a:pt x="1229" y="2600"/>
                    <a:pt x="1229" y="2600"/>
                  </a:cubicBezTo>
                  <a:cubicBezTo>
                    <a:pt x="1229" y="2600"/>
                    <a:pt x="1230" y="2601"/>
                    <a:pt x="1230" y="2601"/>
                  </a:cubicBezTo>
                  <a:cubicBezTo>
                    <a:pt x="1230" y="2601"/>
                    <a:pt x="1235" y="2607"/>
                    <a:pt x="1235" y="2607"/>
                  </a:cubicBezTo>
                  <a:cubicBezTo>
                    <a:pt x="1235" y="2607"/>
                    <a:pt x="1235" y="2608"/>
                    <a:pt x="1235" y="2608"/>
                  </a:cubicBezTo>
                  <a:cubicBezTo>
                    <a:pt x="1235" y="2608"/>
                    <a:pt x="1241" y="2620"/>
                    <a:pt x="1241" y="2620"/>
                  </a:cubicBezTo>
                  <a:cubicBezTo>
                    <a:pt x="1241" y="2620"/>
                    <a:pt x="1241" y="2620"/>
                    <a:pt x="1241" y="2620"/>
                  </a:cubicBezTo>
                  <a:cubicBezTo>
                    <a:pt x="1241" y="2620"/>
                    <a:pt x="1246" y="2627"/>
                    <a:pt x="1246" y="2627"/>
                  </a:cubicBezTo>
                  <a:cubicBezTo>
                    <a:pt x="1246" y="2627"/>
                    <a:pt x="1248" y="2627"/>
                    <a:pt x="1248" y="2627"/>
                  </a:cubicBezTo>
                  <a:cubicBezTo>
                    <a:pt x="1248" y="2627"/>
                    <a:pt x="1251" y="2626"/>
                    <a:pt x="1251" y="2626"/>
                  </a:cubicBezTo>
                  <a:cubicBezTo>
                    <a:pt x="1251" y="2626"/>
                    <a:pt x="1251" y="2626"/>
                    <a:pt x="1251" y="2626"/>
                  </a:cubicBezTo>
                  <a:cubicBezTo>
                    <a:pt x="1251" y="2626"/>
                    <a:pt x="1256" y="2622"/>
                    <a:pt x="1256" y="2622"/>
                  </a:cubicBezTo>
                  <a:cubicBezTo>
                    <a:pt x="1256" y="2622"/>
                    <a:pt x="1257" y="2622"/>
                    <a:pt x="1257" y="2622"/>
                  </a:cubicBezTo>
                  <a:cubicBezTo>
                    <a:pt x="1257" y="2622"/>
                    <a:pt x="1260" y="2621"/>
                    <a:pt x="1260" y="2621"/>
                  </a:cubicBezTo>
                  <a:cubicBezTo>
                    <a:pt x="1260" y="2621"/>
                    <a:pt x="1262" y="2621"/>
                    <a:pt x="1262" y="2621"/>
                  </a:cubicBezTo>
                  <a:cubicBezTo>
                    <a:pt x="1262" y="2621"/>
                    <a:pt x="1267" y="2625"/>
                    <a:pt x="1267" y="2625"/>
                  </a:cubicBezTo>
                  <a:cubicBezTo>
                    <a:pt x="1267" y="2625"/>
                    <a:pt x="1267" y="2625"/>
                    <a:pt x="1267" y="2625"/>
                  </a:cubicBezTo>
                  <a:cubicBezTo>
                    <a:pt x="1267" y="2625"/>
                    <a:pt x="1272" y="2630"/>
                    <a:pt x="1272" y="2630"/>
                  </a:cubicBezTo>
                  <a:cubicBezTo>
                    <a:pt x="1272" y="2630"/>
                    <a:pt x="1272" y="2630"/>
                    <a:pt x="1272" y="2630"/>
                  </a:cubicBezTo>
                  <a:cubicBezTo>
                    <a:pt x="1272" y="2630"/>
                    <a:pt x="1277" y="2632"/>
                    <a:pt x="1277" y="2632"/>
                  </a:cubicBezTo>
                  <a:cubicBezTo>
                    <a:pt x="1277" y="2632"/>
                    <a:pt x="1278" y="2632"/>
                    <a:pt x="1278" y="2632"/>
                  </a:cubicBezTo>
                  <a:cubicBezTo>
                    <a:pt x="1278" y="2632"/>
                    <a:pt x="1283" y="2630"/>
                    <a:pt x="1283" y="2630"/>
                  </a:cubicBezTo>
                  <a:cubicBezTo>
                    <a:pt x="1283" y="2630"/>
                    <a:pt x="1283" y="2630"/>
                    <a:pt x="1283" y="2630"/>
                  </a:cubicBezTo>
                  <a:cubicBezTo>
                    <a:pt x="1283" y="2630"/>
                    <a:pt x="1288" y="2627"/>
                    <a:pt x="1288" y="2627"/>
                  </a:cubicBezTo>
                  <a:cubicBezTo>
                    <a:pt x="1288" y="2627"/>
                    <a:pt x="1289" y="2627"/>
                    <a:pt x="1289" y="2627"/>
                  </a:cubicBezTo>
                  <a:cubicBezTo>
                    <a:pt x="1289" y="2627"/>
                    <a:pt x="1293" y="2623"/>
                    <a:pt x="1293" y="2623"/>
                  </a:cubicBezTo>
                  <a:cubicBezTo>
                    <a:pt x="1293" y="2623"/>
                    <a:pt x="1294" y="2623"/>
                    <a:pt x="1294" y="2623"/>
                  </a:cubicBezTo>
                  <a:cubicBezTo>
                    <a:pt x="1294" y="2623"/>
                    <a:pt x="1299" y="2618"/>
                    <a:pt x="1299" y="2618"/>
                  </a:cubicBezTo>
                  <a:cubicBezTo>
                    <a:pt x="1299" y="2618"/>
                    <a:pt x="1299" y="2618"/>
                    <a:pt x="1299" y="2618"/>
                  </a:cubicBezTo>
                  <a:cubicBezTo>
                    <a:pt x="1299" y="2618"/>
                    <a:pt x="1304" y="2612"/>
                    <a:pt x="1304" y="2612"/>
                  </a:cubicBezTo>
                  <a:cubicBezTo>
                    <a:pt x="1304" y="2612"/>
                    <a:pt x="1304" y="2612"/>
                    <a:pt x="1304" y="2612"/>
                  </a:cubicBezTo>
                  <a:cubicBezTo>
                    <a:pt x="1304" y="2612"/>
                    <a:pt x="1310" y="2606"/>
                    <a:pt x="1310" y="2606"/>
                  </a:cubicBezTo>
                  <a:cubicBezTo>
                    <a:pt x="1310" y="2606"/>
                    <a:pt x="1310" y="2605"/>
                    <a:pt x="1310" y="2605"/>
                  </a:cubicBezTo>
                  <a:cubicBezTo>
                    <a:pt x="1310" y="2605"/>
                    <a:pt x="1315" y="2600"/>
                    <a:pt x="1315" y="2600"/>
                  </a:cubicBezTo>
                  <a:cubicBezTo>
                    <a:pt x="1315" y="2600"/>
                    <a:pt x="1315" y="2600"/>
                    <a:pt x="1315" y="2600"/>
                  </a:cubicBezTo>
                  <a:cubicBezTo>
                    <a:pt x="1315" y="2600"/>
                    <a:pt x="1320" y="2595"/>
                    <a:pt x="1320" y="2595"/>
                  </a:cubicBezTo>
                  <a:cubicBezTo>
                    <a:pt x="1320" y="2595"/>
                    <a:pt x="1320" y="2594"/>
                    <a:pt x="1320" y="2594"/>
                  </a:cubicBezTo>
                  <a:cubicBezTo>
                    <a:pt x="1320" y="2594"/>
                    <a:pt x="1325" y="2590"/>
                    <a:pt x="1325" y="2590"/>
                  </a:cubicBezTo>
                  <a:cubicBezTo>
                    <a:pt x="1325" y="2590"/>
                    <a:pt x="1325" y="2590"/>
                    <a:pt x="1325" y="2590"/>
                  </a:cubicBezTo>
                  <a:cubicBezTo>
                    <a:pt x="1325" y="2590"/>
                    <a:pt x="1330" y="2588"/>
                    <a:pt x="1330" y="2588"/>
                  </a:cubicBezTo>
                  <a:cubicBezTo>
                    <a:pt x="1330" y="2588"/>
                    <a:pt x="1331" y="2588"/>
                    <a:pt x="1331" y="2588"/>
                  </a:cubicBezTo>
                  <a:cubicBezTo>
                    <a:pt x="1331" y="2588"/>
                    <a:pt x="1336" y="2593"/>
                    <a:pt x="1336" y="2593"/>
                  </a:cubicBezTo>
                  <a:cubicBezTo>
                    <a:pt x="1336" y="2593"/>
                    <a:pt x="1336" y="2594"/>
                    <a:pt x="1336" y="2594"/>
                  </a:cubicBezTo>
                  <a:cubicBezTo>
                    <a:pt x="1336" y="2594"/>
                    <a:pt x="1341" y="2605"/>
                    <a:pt x="1341" y="2605"/>
                  </a:cubicBezTo>
                  <a:cubicBezTo>
                    <a:pt x="1341" y="2605"/>
                    <a:pt x="1341" y="2606"/>
                    <a:pt x="1341" y="2606"/>
                  </a:cubicBezTo>
                  <a:cubicBezTo>
                    <a:pt x="1341" y="2606"/>
                    <a:pt x="1346" y="2621"/>
                    <a:pt x="1346" y="2621"/>
                  </a:cubicBezTo>
                  <a:cubicBezTo>
                    <a:pt x="1346" y="2621"/>
                    <a:pt x="1347" y="2622"/>
                    <a:pt x="1347" y="2622"/>
                  </a:cubicBezTo>
                  <a:cubicBezTo>
                    <a:pt x="1347" y="2622"/>
                    <a:pt x="1352" y="2633"/>
                    <a:pt x="1352" y="2633"/>
                  </a:cubicBezTo>
                  <a:cubicBezTo>
                    <a:pt x="1352" y="2633"/>
                    <a:pt x="1352" y="2633"/>
                    <a:pt x="1352" y="2633"/>
                  </a:cubicBezTo>
                  <a:cubicBezTo>
                    <a:pt x="1352" y="2633"/>
                    <a:pt x="1355" y="2635"/>
                    <a:pt x="1355" y="2635"/>
                  </a:cubicBezTo>
                  <a:cubicBezTo>
                    <a:pt x="1355" y="2635"/>
                    <a:pt x="1357" y="2633"/>
                    <a:pt x="1357" y="2633"/>
                  </a:cubicBezTo>
                  <a:cubicBezTo>
                    <a:pt x="1357" y="2633"/>
                    <a:pt x="1362" y="2624"/>
                    <a:pt x="1362" y="2624"/>
                  </a:cubicBezTo>
                  <a:cubicBezTo>
                    <a:pt x="1362" y="2624"/>
                    <a:pt x="1363" y="2623"/>
                    <a:pt x="1363" y="2623"/>
                  </a:cubicBezTo>
                  <a:cubicBezTo>
                    <a:pt x="1363" y="2623"/>
                    <a:pt x="1367" y="2610"/>
                    <a:pt x="1367" y="2610"/>
                  </a:cubicBezTo>
                  <a:cubicBezTo>
                    <a:pt x="1367" y="2610"/>
                    <a:pt x="1368" y="2610"/>
                    <a:pt x="1368" y="2610"/>
                  </a:cubicBezTo>
                  <a:cubicBezTo>
                    <a:pt x="1368" y="2610"/>
                    <a:pt x="1373" y="2601"/>
                    <a:pt x="1373" y="2601"/>
                  </a:cubicBezTo>
                  <a:cubicBezTo>
                    <a:pt x="1373" y="2601"/>
                    <a:pt x="1373" y="2601"/>
                    <a:pt x="1373" y="2601"/>
                  </a:cubicBezTo>
                  <a:cubicBezTo>
                    <a:pt x="1373" y="2601"/>
                    <a:pt x="1378" y="2598"/>
                    <a:pt x="1378" y="2598"/>
                  </a:cubicBezTo>
                  <a:cubicBezTo>
                    <a:pt x="1378" y="2598"/>
                    <a:pt x="1378" y="2598"/>
                    <a:pt x="1378" y="2598"/>
                  </a:cubicBezTo>
                  <a:cubicBezTo>
                    <a:pt x="1378" y="2598"/>
                    <a:pt x="1383" y="2596"/>
                    <a:pt x="1383" y="2596"/>
                  </a:cubicBezTo>
                  <a:cubicBezTo>
                    <a:pt x="1383" y="2596"/>
                    <a:pt x="1384" y="2596"/>
                    <a:pt x="1384" y="2596"/>
                  </a:cubicBezTo>
                  <a:cubicBezTo>
                    <a:pt x="1384" y="2596"/>
                    <a:pt x="1389" y="2591"/>
                    <a:pt x="1389" y="2591"/>
                  </a:cubicBezTo>
                  <a:cubicBezTo>
                    <a:pt x="1389" y="2591"/>
                    <a:pt x="1389" y="2590"/>
                    <a:pt x="1389" y="2590"/>
                  </a:cubicBezTo>
                  <a:cubicBezTo>
                    <a:pt x="1389" y="2590"/>
                    <a:pt x="1394" y="2584"/>
                    <a:pt x="1394" y="2584"/>
                  </a:cubicBezTo>
                  <a:cubicBezTo>
                    <a:pt x="1394" y="2584"/>
                    <a:pt x="1395" y="2583"/>
                    <a:pt x="1395" y="2583"/>
                  </a:cubicBezTo>
                  <a:cubicBezTo>
                    <a:pt x="1395" y="2583"/>
                    <a:pt x="1398" y="2581"/>
                    <a:pt x="1398" y="2581"/>
                  </a:cubicBezTo>
                  <a:cubicBezTo>
                    <a:pt x="1398" y="2581"/>
                    <a:pt x="1400" y="2582"/>
                    <a:pt x="1400" y="2582"/>
                  </a:cubicBezTo>
                  <a:cubicBezTo>
                    <a:pt x="1400" y="2582"/>
                    <a:pt x="1405" y="2588"/>
                    <a:pt x="1405" y="2588"/>
                  </a:cubicBezTo>
                  <a:cubicBezTo>
                    <a:pt x="1405" y="2588"/>
                    <a:pt x="1405" y="2588"/>
                    <a:pt x="1405" y="2588"/>
                  </a:cubicBezTo>
                  <a:cubicBezTo>
                    <a:pt x="1405" y="2588"/>
                    <a:pt x="1410" y="2597"/>
                    <a:pt x="1410" y="2597"/>
                  </a:cubicBezTo>
                  <a:cubicBezTo>
                    <a:pt x="1410" y="2597"/>
                    <a:pt x="1410" y="2597"/>
                    <a:pt x="1410" y="2597"/>
                  </a:cubicBezTo>
                  <a:cubicBezTo>
                    <a:pt x="1410" y="2597"/>
                    <a:pt x="1416" y="2601"/>
                    <a:pt x="1416" y="2601"/>
                  </a:cubicBezTo>
                  <a:cubicBezTo>
                    <a:pt x="1416" y="2601"/>
                    <a:pt x="1416" y="2601"/>
                    <a:pt x="1416" y="2601"/>
                  </a:cubicBezTo>
                  <a:cubicBezTo>
                    <a:pt x="1416" y="2601"/>
                    <a:pt x="1421" y="2598"/>
                    <a:pt x="1421" y="2598"/>
                  </a:cubicBezTo>
                  <a:cubicBezTo>
                    <a:pt x="1421" y="2598"/>
                    <a:pt x="1421" y="2598"/>
                    <a:pt x="1421" y="2598"/>
                  </a:cubicBezTo>
                  <a:cubicBezTo>
                    <a:pt x="1421" y="2598"/>
                    <a:pt x="1426" y="2594"/>
                    <a:pt x="1426" y="2594"/>
                  </a:cubicBezTo>
                  <a:cubicBezTo>
                    <a:pt x="1426" y="2594"/>
                    <a:pt x="1427" y="2594"/>
                    <a:pt x="1427" y="2594"/>
                  </a:cubicBezTo>
                  <a:cubicBezTo>
                    <a:pt x="1427" y="2594"/>
                    <a:pt x="1431" y="2596"/>
                    <a:pt x="1431" y="2596"/>
                  </a:cubicBezTo>
                  <a:cubicBezTo>
                    <a:pt x="1431" y="2596"/>
                    <a:pt x="1431" y="2597"/>
                    <a:pt x="1431" y="2597"/>
                  </a:cubicBezTo>
                  <a:cubicBezTo>
                    <a:pt x="1431" y="2597"/>
                    <a:pt x="1436" y="2605"/>
                    <a:pt x="1436" y="2605"/>
                  </a:cubicBezTo>
                  <a:cubicBezTo>
                    <a:pt x="1436" y="2605"/>
                    <a:pt x="1437" y="2606"/>
                    <a:pt x="1437" y="2606"/>
                  </a:cubicBezTo>
                  <a:cubicBezTo>
                    <a:pt x="1437" y="2606"/>
                    <a:pt x="1442" y="2614"/>
                    <a:pt x="1442" y="2614"/>
                  </a:cubicBezTo>
                  <a:cubicBezTo>
                    <a:pt x="1442" y="2614"/>
                    <a:pt x="1444" y="2615"/>
                    <a:pt x="1444" y="2615"/>
                  </a:cubicBezTo>
                  <a:cubicBezTo>
                    <a:pt x="1444" y="2615"/>
                    <a:pt x="1447" y="2612"/>
                    <a:pt x="1447" y="2612"/>
                  </a:cubicBezTo>
                  <a:cubicBezTo>
                    <a:pt x="1447" y="2612"/>
                    <a:pt x="1447" y="2612"/>
                    <a:pt x="1447" y="2612"/>
                  </a:cubicBezTo>
                  <a:cubicBezTo>
                    <a:pt x="1447" y="2612"/>
                    <a:pt x="1452" y="2598"/>
                    <a:pt x="1452" y="2598"/>
                  </a:cubicBezTo>
                  <a:cubicBezTo>
                    <a:pt x="1452" y="2598"/>
                    <a:pt x="1453" y="2597"/>
                    <a:pt x="1453" y="2597"/>
                  </a:cubicBezTo>
                  <a:cubicBezTo>
                    <a:pt x="1453" y="2597"/>
                    <a:pt x="1458" y="2578"/>
                    <a:pt x="1458" y="2578"/>
                  </a:cubicBezTo>
                  <a:cubicBezTo>
                    <a:pt x="1458" y="2578"/>
                    <a:pt x="1458" y="2577"/>
                    <a:pt x="1458" y="2577"/>
                  </a:cubicBezTo>
                  <a:cubicBezTo>
                    <a:pt x="1458" y="2577"/>
                    <a:pt x="1463" y="2562"/>
                    <a:pt x="1463" y="2562"/>
                  </a:cubicBezTo>
                  <a:cubicBezTo>
                    <a:pt x="1463" y="2562"/>
                    <a:pt x="1464" y="2561"/>
                    <a:pt x="1464" y="2561"/>
                  </a:cubicBezTo>
                  <a:cubicBezTo>
                    <a:pt x="1464" y="2561"/>
                    <a:pt x="1468" y="2557"/>
                    <a:pt x="1468" y="2557"/>
                  </a:cubicBezTo>
                  <a:cubicBezTo>
                    <a:pt x="1468" y="2557"/>
                    <a:pt x="1469" y="2557"/>
                    <a:pt x="1469" y="2557"/>
                  </a:cubicBezTo>
                  <a:cubicBezTo>
                    <a:pt x="1469" y="2557"/>
                    <a:pt x="1473" y="2561"/>
                    <a:pt x="1473" y="2561"/>
                  </a:cubicBezTo>
                  <a:cubicBezTo>
                    <a:pt x="1473" y="2561"/>
                    <a:pt x="1474" y="2561"/>
                    <a:pt x="1474" y="2561"/>
                  </a:cubicBezTo>
                  <a:cubicBezTo>
                    <a:pt x="1474" y="2561"/>
                    <a:pt x="1479" y="2565"/>
                    <a:pt x="1479" y="2565"/>
                  </a:cubicBezTo>
                  <a:cubicBezTo>
                    <a:pt x="1479" y="2565"/>
                    <a:pt x="1481" y="2566"/>
                    <a:pt x="1481" y="2566"/>
                  </a:cubicBezTo>
                  <a:cubicBezTo>
                    <a:pt x="1481" y="2566"/>
                    <a:pt x="1484" y="2565"/>
                    <a:pt x="1484" y="2565"/>
                  </a:cubicBezTo>
                  <a:cubicBezTo>
                    <a:pt x="1484" y="2565"/>
                    <a:pt x="1485" y="2565"/>
                    <a:pt x="1485" y="2565"/>
                  </a:cubicBezTo>
                  <a:cubicBezTo>
                    <a:pt x="1485" y="2565"/>
                    <a:pt x="1489" y="2561"/>
                    <a:pt x="1489" y="2561"/>
                  </a:cubicBezTo>
                  <a:cubicBezTo>
                    <a:pt x="1489" y="2561"/>
                    <a:pt x="1490" y="2561"/>
                    <a:pt x="1490" y="2561"/>
                  </a:cubicBezTo>
                  <a:cubicBezTo>
                    <a:pt x="1490" y="2561"/>
                    <a:pt x="1494" y="2559"/>
                    <a:pt x="1494" y="2559"/>
                  </a:cubicBezTo>
                  <a:cubicBezTo>
                    <a:pt x="1494" y="2559"/>
                    <a:pt x="1495" y="2559"/>
                    <a:pt x="1495" y="2559"/>
                  </a:cubicBezTo>
                  <a:cubicBezTo>
                    <a:pt x="1495" y="2559"/>
                    <a:pt x="1500" y="2563"/>
                    <a:pt x="1500" y="2563"/>
                  </a:cubicBezTo>
                  <a:cubicBezTo>
                    <a:pt x="1500" y="2563"/>
                    <a:pt x="1500" y="2563"/>
                    <a:pt x="1500" y="2563"/>
                  </a:cubicBezTo>
                  <a:cubicBezTo>
                    <a:pt x="1500" y="2563"/>
                    <a:pt x="1506" y="2570"/>
                    <a:pt x="1506" y="2570"/>
                  </a:cubicBezTo>
                  <a:cubicBezTo>
                    <a:pt x="1506" y="2570"/>
                    <a:pt x="1506" y="2570"/>
                    <a:pt x="1506" y="2570"/>
                  </a:cubicBezTo>
                  <a:cubicBezTo>
                    <a:pt x="1506" y="2570"/>
                    <a:pt x="1511" y="2576"/>
                    <a:pt x="1511" y="2576"/>
                  </a:cubicBezTo>
                  <a:cubicBezTo>
                    <a:pt x="1511" y="2576"/>
                    <a:pt x="1511" y="2576"/>
                    <a:pt x="1511" y="2576"/>
                  </a:cubicBezTo>
                  <a:cubicBezTo>
                    <a:pt x="1511" y="2576"/>
                    <a:pt x="1516" y="2578"/>
                    <a:pt x="1516" y="2578"/>
                  </a:cubicBezTo>
                  <a:cubicBezTo>
                    <a:pt x="1516" y="2578"/>
                    <a:pt x="1518" y="2579"/>
                    <a:pt x="1518" y="2579"/>
                  </a:cubicBezTo>
                  <a:cubicBezTo>
                    <a:pt x="1518" y="2579"/>
                    <a:pt x="1521" y="2578"/>
                    <a:pt x="1521" y="2578"/>
                  </a:cubicBezTo>
                  <a:cubicBezTo>
                    <a:pt x="1521" y="2578"/>
                    <a:pt x="1521" y="2578"/>
                    <a:pt x="1521" y="2578"/>
                  </a:cubicBezTo>
                  <a:cubicBezTo>
                    <a:pt x="1521" y="2578"/>
                    <a:pt x="1527" y="2578"/>
                    <a:pt x="1527" y="2578"/>
                  </a:cubicBezTo>
                  <a:cubicBezTo>
                    <a:pt x="1527" y="2578"/>
                    <a:pt x="1527" y="2578"/>
                    <a:pt x="1527" y="2578"/>
                  </a:cubicBezTo>
                  <a:cubicBezTo>
                    <a:pt x="1527" y="2578"/>
                    <a:pt x="1532" y="2577"/>
                    <a:pt x="1532" y="2577"/>
                  </a:cubicBezTo>
                  <a:cubicBezTo>
                    <a:pt x="1532" y="2577"/>
                    <a:pt x="1532" y="2576"/>
                    <a:pt x="1532" y="2576"/>
                  </a:cubicBezTo>
                  <a:cubicBezTo>
                    <a:pt x="1532" y="2576"/>
                    <a:pt x="1537" y="2571"/>
                    <a:pt x="1537" y="2571"/>
                  </a:cubicBezTo>
                  <a:cubicBezTo>
                    <a:pt x="1537" y="2571"/>
                    <a:pt x="1537" y="2571"/>
                    <a:pt x="1537" y="2571"/>
                  </a:cubicBezTo>
                  <a:cubicBezTo>
                    <a:pt x="1537" y="2571"/>
                    <a:pt x="1542" y="2560"/>
                    <a:pt x="1542" y="2560"/>
                  </a:cubicBezTo>
                  <a:cubicBezTo>
                    <a:pt x="1542" y="2560"/>
                    <a:pt x="1543" y="2560"/>
                    <a:pt x="1543" y="2560"/>
                  </a:cubicBezTo>
                  <a:cubicBezTo>
                    <a:pt x="1543" y="2560"/>
                    <a:pt x="1548" y="2544"/>
                    <a:pt x="1548" y="2544"/>
                  </a:cubicBezTo>
                  <a:cubicBezTo>
                    <a:pt x="1548" y="2544"/>
                    <a:pt x="1548" y="2543"/>
                    <a:pt x="1548" y="2543"/>
                  </a:cubicBezTo>
                  <a:cubicBezTo>
                    <a:pt x="1548" y="2543"/>
                    <a:pt x="1553" y="2531"/>
                    <a:pt x="1553" y="2531"/>
                  </a:cubicBezTo>
                  <a:cubicBezTo>
                    <a:pt x="1553" y="2531"/>
                    <a:pt x="1553" y="2530"/>
                    <a:pt x="1553" y="2530"/>
                  </a:cubicBezTo>
                  <a:cubicBezTo>
                    <a:pt x="1553" y="2530"/>
                    <a:pt x="1558" y="2526"/>
                    <a:pt x="1558" y="2526"/>
                  </a:cubicBezTo>
                  <a:cubicBezTo>
                    <a:pt x="1558" y="2526"/>
                    <a:pt x="1559" y="2526"/>
                    <a:pt x="1559" y="2526"/>
                  </a:cubicBezTo>
                  <a:cubicBezTo>
                    <a:pt x="1559" y="2526"/>
                    <a:pt x="1564" y="2531"/>
                    <a:pt x="1564" y="2531"/>
                  </a:cubicBezTo>
                  <a:cubicBezTo>
                    <a:pt x="1564" y="2531"/>
                    <a:pt x="1564" y="2531"/>
                    <a:pt x="1564" y="2531"/>
                  </a:cubicBezTo>
                  <a:cubicBezTo>
                    <a:pt x="1564" y="2531"/>
                    <a:pt x="1569" y="2542"/>
                    <a:pt x="1569" y="2542"/>
                  </a:cubicBezTo>
                  <a:cubicBezTo>
                    <a:pt x="1569" y="2542"/>
                    <a:pt x="1570" y="2543"/>
                    <a:pt x="1570" y="2543"/>
                  </a:cubicBezTo>
                  <a:cubicBezTo>
                    <a:pt x="1570" y="2543"/>
                    <a:pt x="1574" y="2552"/>
                    <a:pt x="1574" y="2552"/>
                  </a:cubicBezTo>
                  <a:cubicBezTo>
                    <a:pt x="1574" y="2552"/>
                    <a:pt x="1575" y="2553"/>
                    <a:pt x="1575" y="2553"/>
                  </a:cubicBezTo>
                  <a:cubicBezTo>
                    <a:pt x="1575" y="2553"/>
                    <a:pt x="1579" y="2555"/>
                    <a:pt x="1579" y="2555"/>
                  </a:cubicBezTo>
                  <a:cubicBezTo>
                    <a:pt x="1579" y="2555"/>
                    <a:pt x="1580" y="2555"/>
                    <a:pt x="1580" y="2555"/>
                  </a:cubicBezTo>
                  <a:cubicBezTo>
                    <a:pt x="1580" y="2555"/>
                    <a:pt x="1585" y="2551"/>
                    <a:pt x="1585" y="2551"/>
                  </a:cubicBezTo>
                  <a:cubicBezTo>
                    <a:pt x="1585" y="2551"/>
                    <a:pt x="1585" y="2551"/>
                    <a:pt x="1585" y="2551"/>
                  </a:cubicBezTo>
                  <a:cubicBezTo>
                    <a:pt x="1585" y="2551"/>
                    <a:pt x="1590" y="2543"/>
                    <a:pt x="1590" y="2543"/>
                  </a:cubicBezTo>
                  <a:cubicBezTo>
                    <a:pt x="1590" y="2543"/>
                    <a:pt x="1590" y="2542"/>
                    <a:pt x="1590" y="2542"/>
                  </a:cubicBezTo>
                  <a:cubicBezTo>
                    <a:pt x="1590" y="2542"/>
                    <a:pt x="1596" y="2535"/>
                    <a:pt x="1596" y="2535"/>
                  </a:cubicBezTo>
                  <a:cubicBezTo>
                    <a:pt x="1596" y="2535"/>
                    <a:pt x="1596" y="2535"/>
                    <a:pt x="1596" y="2535"/>
                  </a:cubicBezTo>
                  <a:cubicBezTo>
                    <a:pt x="1596" y="2535"/>
                    <a:pt x="1599" y="2533"/>
                    <a:pt x="1599" y="2533"/>
                  </a:cubicBezTo>
                  <a:cubicBezTo>
                    <a:pt x="1599" y="2533"/>
                    <a:pt x="1601" y="2533"/>
                    <a:pt x="1601" y="2533"/>
                  </a:cubicBezTo>
                  <a:cubicBezTo>
                    <a:pt x="1601" y="2533"/>
                    <a:pt x="1606" y="2539"/>
                    <a:pt x="1606" y="2539"/>
                  </a:cubicBezTo>
                  <a:cubicBezTo>
                    <a:pt x="1606" y="2539"/>
                    <a:pt x="1606" y="2539"/>
                    <a:pt x="1606" y="2539"/>
                  </a:cubicBezTo>
                  <a:cubicBezTo>
                    <a:pt x="1606" y="2539"/>
                    <a:pt x="1611" y="2549"/>
                    <a:pt x="1611" y="2549"/>
                  </a:cubicBezTo>
                  <a:cubicBezTo>
                    <a:pt x="1611" y="2549"/>
                    <a:pt x="1612" y="2550"/>
                    <a:pt x="1612" y="2550"/>
                  </a:cubicBezTo>
                  <a:cubicBezTo>
                    <a:pt x="1612" y="2550"/>
                    <a:pt x="1617" y="2559"/>
                    <a:pt x="1617" y="2559"/>
                  </a:cubicBezTo>
                  <a:cubicBezTo>
                    <a:pt x="1617" y="2559"/>
                    <a:pt x="1617" y="2560"/>
                    <a:pt x="1617" y="2560"/>
                  </a:cubicBezTo>
                  <a:cubicBezTo>
                    <a:pt x="1617" y="2560"/>
                    <a:pt x="1621" y="2562"/>
                    <a:pt x="1621" y="2562"/>
                  </a:cubicBezTo>
                  <a:cubicBezTo>
                    <a:pt x="1621" y="2562"/>
                    <a:pt x="1622" y="2562"/>
                    <a:pt x="1622" y="2562"/>
                  </a:cubicBezTo>
                  <a:cubicBezTo>
                    <a:pt x="1622" y="2562"/>
                    <a:pt x="1627" y="2559"/>
                    <a:pt x="1627" y="2559"/>
                  </a:cubicBezTo>
                  <a:cubicBezTo>
                    <a:pt x="1627" y="2559"/>
                    <a:pt x="1627" y="2558"/>
                    <a:pt x="1627" y="2558"/>
                  </a:cubicBezTo>
                  <a:cubicBezTo>
                    <a:pt x="1627" y="2558"/>
                    <a:pt x="1632" y="2555"/>
                    <a:pt x="1632" y="2555"/>
                  </a:cubicBezTo>
                  <a:cubicBezTo>
                    <a:pt x="1632" y="2555"/>
                    <a:pt x="1633" y="2555"/>
                    <a:pt x="1633" y="2555"/>
                  </a:cubicBezTo>
                  <a:cubicBezTo>
                    <a:pt x="1633" y="2555"/>
                    <a:pt x="1638" y="2558"/>
                    <a:pt x="1638" y="2558"/>
                  </a:cubicBezTo>
                  <a:cubicBezTo>
                    <a:pt x="1638" y="2558"/>
                    <a:pt x="1638" y="2559"/>
                    <a:pt x="1638" y="2559"/>
                  </a:cubicBezTo>
                  <a:cubicBezTo>
                    <a:pt x="1638" y="2559"/>
                    <a:pt x="1643" y="2568"/>
                    <a:pt x="1643" y="2568"/>
                  </a:cubicBezTo>
                  <a:cubicBezTo>
                    <a:pt x="1643" y="2568"/>
                    <a:pt x="1643" y="2568"/>
                    <a:pt x="1643" y="2568"/>
                  </a:cubicBezTo>
                  <a:cubicBezTo>
                    <a:pt x="1643" y="2568"/>
                    <a:pt x="1648" y="2575"/>
                    <a:pt x="1648" y="2575"/>
                  </a:cubicBezTo>
                  <a:cubicBezTo>
                    <a:pt x="1648" y="2575"/>
                    <a:pt x="1650" y="2575"/>
                    <a:pt x="1650" y="2575"/>
                  </a:cubicBezTo>
                  <a:cubicBezTo>
                    <a:pt x="1650" y="2575"/>
                    <a:pt x="1654" y="2572"/>
                    <a:pt x="1654" y="2572"/>
                  </a:cubicBezTo>
                  <a:cubicBezTo>
                    <a:pt x="1654" y="2572"/>
                    <a:pt x="1654" y="2571"/>
                    <a:pt x="1654" y="2571"/>
                  </a:cubicBezTo>
                  <a:cubicBezTo>
                    <a:pt x="1654" y="2571"/>
                    <a:pt x="1659" y="2560"/>
                    <a:pt x="1659" y="2560"/>
                  </a:cubicBezTo>
                  <a:cubicBezTo>
                    <a:pt x="1659" y="2560"/>
                    <a:pt x="1660" y="2559"/>
                    <a:pt x="1660" y="2559"/>
                  </a:cubicBezTo>
                  <a:cubicBezTo>
                    <a:pt x="1660" y="2559"/>
                    <a:pt x="1664" y="2551"/>
                    <a:pt x="1664" y="2551"/>
                  </a:cubicBezTo>
                  <a:cubicBezTo>
                    <a:pt x="1664" y="2551"/>
                    <a:pt x="1667" y="2550"/>
                    <a:pt x="1667" y="2550"/>
                  </a:cubicBezTo>
                  <a:cubicBezTo>
                    <a:pt x="1667" y="2550"/>
                    <a:pt x="1670" y="2552"/>
                    <a:pt x="1670" y="2552"/>
                  </a:cubicBezTo>
                  <a:cubicBezTo>
                    <a:pt x="1670" y="2552"/>
                    <a:pt x="1670" y="2552"/>
                    <a:pt x="1670" y="2552"/>
                  </a:cubicBezTo>
                  <a:cubicBezTo>
                    <a:pt x="1670" y="2552"/>
                    <a:pt x="1675" y="2557"/>
                    <a:pt x="1675" y="2557"/>
                  </a:cubicBezTo>
                  <a:cubicBezTo>
                    <a:pt x="1675" y="2557"/>
                    <a:pt x="1675" y="2557"/>
                    <a:pt x="1675" y="2557"/>
                  </a:cubicBezTo>
                  <a:cubicBezTo>
                    <a:pt x="1675" y="2557"/>
                    <a:pt x="1678" y="2558"/>
                    <a:pt x="1678" y="2558"/>
                  </a:cubicBezTo>
                  <a:cubicBezTo>
                    <a:pt x="1678" y="2558"/>
                    <a:pt x="1681" y="2557"/>
                    <a:pt x="1681" y="2557"/>
                  </a:cubicBezTo>
                  <a:cubicBezTo>
                    <a:pt x="1681" y="2557"/>
                    <a:pt x="1685" y="2552"/>
                    <a:pt x="1685" y="2552"/>
                  </a:cubicBezTo>
                  <a:cubicBezTo>
                    <a:pt x="1685" y="2552"/>
                    <a:pt x="1686" y="2551"/>
                    <a:pt x="1686" y="2551"/>
                  </a:cubicBezTo>
                  <a:cubicBezTo>
                    <a:pt x="1686" y="2551"/>
                    <a:pt x="1691" y="2547"/>
                    <a:pt x="1691" y="2547"/>
                  </a:cubicBezTo>
                  <a:cubicBezTo>
                    <a:pt x="1691" y="2547"/>
                    <a:pt x="1691" y="2547"/>
                    <a:pt x="1691" y="2547"/>
                  </a:cubicBezTo>
                  <a:cubicBezTo>
                    <a:pt x="1691" y="2547"/>
                    <a:pt x="1696" y="2551"/>
                    <a:pt x="1696" y="2551"/>
                  </a:cubicBezTo>
                  <a:cubicBezTo>
                    <a:pt x="1696" y="2551"/>
                    <a:pt x="1696" y="2552"/>
                    <a:pt x="1696" y="2552"/>
                  </a:cubicBezTo>
                  <a:cubicBezTo>
                    <a:pt x="1696" y="2552"/>
                    <a:pt x="1702" y="2563"/>
                    <a:pt x="1702" y="2563"/>
                  </a:cubicBezTo>
                  <a:cubicBezTo>
                    <a:pt x="1702" y="2563"/>
                    <a:pt x="1702" y="2564"/>
                    <a:pt x="1702" y="2564"/>
                  </a:cubicBezTo>
                  <a:cubicBezTo>
                    <a:pt x="1702" y="2564"/>
                    <a:pt x="1707" y="2573"/>
                    <a:pt x="1707" y="2573"/>
                  </a:cubicBezTo>
                  <a:cubicBezTo>
                    <a:pt x="1707" y="2573"/>
                    <a:pt x="1707" y="2574"/>
                    <a:pt x="1707" y="2574"/>
                  </a:cubicBezTo>
                  <a:cubicBezTo>
                    <a:pt x="1707" y="2574"/>
                    <a:pt x="1712" y="2579"/>
                    <a:pt x="1712" y="2579"/>
                  </a:cubicBezTo>
                  <a:cubicBezTo>
                    <a:pt x="1712" y="2579"/>
                    <a:pt x="1712" y="2579"/>
                    <a:pt x="1712" y="2579"/>
                  </a:cubicBezTo>
                  <a:cubicBezTo>
                    <a:pt x="1712" y="2579"/>
                    <a:pt x="1717" y="2581"/>
                    <a:pt x="1717" y="2581"/>
                  </a:cubicBezTo>
                  <a:cubicBezTo>
                    <a:pt x="1717" y="2581"/>
                    <a:pt x="1718" y="2581"/>
                    <a:pt x="1718" y="2581"/>
                  </a:cubicBezTo>
                  <a:cubicBezTo>
                    <a:pt x="1718" y="2581"/>
                    <a:pt x="1723" y="2582"/>
                    <a:pt x="1723" y="2582"/>
                  </a:cubicBezTo>
                  <a:cubicBezTo>
                    <a:pt x="1723" y="2582"/>
                    <a:pt x="1723" y="2582"/>
                    <a:pt x="1723" y="2582"/>
                  </a:cubicBezTo>
                  <a:cubicBezTo>
                    <a:pt x="1723" y="2582"/>
                    <a:pt x="1728" y="2584"/>
                    <a:pt x="1728" y="2584"/>
                  </a:cubicBezTo>
                  <a:cubicBezTo>
                    <a:pt x="1728" y="2584"/>
                    <a:pt x="1728" y="2584"/>
                    <a:pt x="1728" y="2584"/>
                  </a:cubicBezTo>
                  <a:cubicBezTo>
                    <a:pt x="1728" y="2584"/>
                    <a:pt x="1733" y="2585"/>
                    <a:pt x="1733" y="2585"/>
                  </a:cubicBezTo>
                  <a:cubicBezTo>
                    <a:pt x="1733" y="2585"/>
                    <a:pt x="1733" y="2586"/>
                    <a:pt x="1733" y="2586"/>
                  </a:cubicBezTo>
                  <a:cubicBezTo>
                    <a:pt x="1733" y="2586"/>
                    <a:pt x="1738" y="2589"/>
                    <a:pt x="1738" y="2589"/>
                  </a:cubicBezTo>
                  <a:cubicBezTo>
                    <a:pt x="1738" y="2589"/>
                    <a:pt x="1739" y="2589"/>
                    <a:pt x="1739" y="2589"/>
                  </a:cubicBezTo>
                  <a:cubicBezTo>
                    <a:pt x="1739" y="2589"/>
                    <a:pt x="1744" y="2595"/>
                    <a:pt x="1744" y="2595"/>
                  </a:cubicBezTo>
                  <a:cubicBezTo>
                    <a:pt x="1744" y="2595"/>
                    <a:pt x="1744" y="2595"/>
                    <a:pt x="1744" y="2595"/>
                  </a:cubicBezTo>
                  <a:cubicBezTo>
                    <a:pt x="1744" y="2595"/>
                    <a:pt x="1749" y="2598"/>
                    <a:pt x="1749" y="2598"/>
                  </a:cubicBezTo>
                  <a:cubicBezTo>
                    <a:pt x="1749" y="2598"/>
                    <a:pt x="1750" y="2598"/>
                    <a:pt x="1750" y="2598"/>
                  </a:cubicBezTo>
                  <a:cubicBezTo>
                    <a:pt x="1750" y="2598"/>
                    <a:pt x="1754" y="2595"/>
                    <a:pt x="1754" y="2595"/>
                  </a:cubicBezTo>
                  <a:cubicBezTo>
                    <a:pt x="1754" y="2595"/>
                    <a:pt x="1755" y="2595"/>
                    <a:pt x="1755" y="2595"/>
                  </a:cubicBezTo>
                  <a:cubicBezTo>
                    <a:pt x="1755" y="2595"/>
                    <a:pt x="1760" y="2587"/>
                    <a:pt x="1760" y="2587"/>
                  </a:cubicBezTo>
                  <a:cubicBezTo>
                    <a:pt x="1760" y="2587"/>
                    <a:pt x="1760" y="2586"/>
                    <a:pt x="1760" y="2586"/>
                  </a:cubicBezTo>
                  <a:cubicBezTo>
                    <a:pt x="1760" y="2586"/>
                    <a:pt x="1765" y="2579"/>
                    <a:pt x="1765" y="2579"/>
                  </a:cubicBezTo>
                  <a:cubicBezTo>
                    <a:pt x="1765" y="2579"/>
                    <a:pt x="1765" y="2579"/>
                    <a:pt x="1765" y="2579"/>
                  </a:cubicBezTo>
                  <a:cubicBezTo>
                    <a:pt x="1765" y="2579"/>
                    <a:pt x="1771" y="2577"/>
                    <a:pt x="1771" y="2577"/>
                  </a:cubicBezTo>
                  <a:cubicBezTo>
                    <a:pt x="1771" y="2577"/>
                    <a:pt x="1773" y="2577"/>
                    <a:pt x="1773" y="2577"/>
                  </a:cubicBezTo>
                  <a:cubicBezTo>
                    <a:pt x="1773" y="2577"/>
                    <a:pt x="1776" y="2577"/>
                    <a:pt x="1776" y="2577"/>
                  </a:cubicBezTo>
                  <a:cubicBezTo>
                    <a:pt x="1776" y="2577"/>
                    <a:pt x="1776" y="2577"/>
                    <a:pt x="1776" y="2577"/>
                  </a:cubicBezTo>
                  <a:cubicBezTo>
                    <a:pt x="1776" y="2577"/>
                    <a:pt x="1781" y="2573"/>
                    <a:pt x="1781" y="2573"/>
                  </a:cubicBezTo>
                  <a:cubicBezTo>
                    <a:pt x="1781" y="2573"/>
                    <a:pt x="1781" y="2573"/>
                    <a:pt x="1781" y="2573"/>
                  </a:cubicBezTo>
                  <a:cubicBezTo>
                    <a:pt x="1781" y="2573"/>
                    <a:pt x="1786" y="2567"/>
                    <a:pt x="1786" y="2567"/>
                  </a:cubicBezTo>
                  <a:cubicBezTo>
                    <a:pt x="1786" y="2567"/>
                    <a:pt x="1786" y="2567"/>
                    <a:pt x="1786" y="2567"/>
                  </a:cubicBezTo>
                  <a:cubicBezTo>
                    <a:pt x="1786" y="2567"/>
                    <a:pt x="1792" y="2564"/>
                    <a:pt x="1792" y="2564"/>
                  </a:cubicBezTo>
                  <a:cubicBezTo>
                    <a:pt x="1792" y="2564"/>
                    <a:pt x="1793" y="2564"/>
                    <a:pt x="1793" y="2564"/>
                  </a:cubicBezTo>
                  <a:cubicBezTo>
                    <a:pt x="1793" y="2564"/>
                    <a:pt x="1797" y="2564"/>
                    <a:pt x="1797" y="2564"/>
                  </a:cubicBezTo>
                  <a:cubicBezTo>
                    <a:pt x="1797" y="2564"/>
                    <a:pt x="1798" y="2564"/>
                    <a:pt x="1798" y="2564"/>
                  </a:cubicBezTo>
                  <a:cubicBezTo>
                    <a:pt x="1798" y="2564"/>
                    <a:pt x="1802" y="2563"/>
                    <a:pt x="1802" y="2563"/>
                  </a:cubicBezTo>
                  <a:cubicBezTo>
                    <a:pt x="1802" y="2563"/>
                    <a:pt x="1802" y="2563"/>
                    <a:pt x="1802" y="2563"/>
                  </a:cubicBezTo>
                  <a:cubicBezTo>
                    <a:pt x="1802" y="2563"/>
                    <a:pt x="1807" y="2557"/>
                    <a:pt x="1807" y="2557"/>
                  </a:cubicBezTo>
                  <a:cubicBezTo>
                    <a:pt x="1807" y="2557"/>
                    <a:pt x="1808" y="2556"/>
                    <a:pt x="1808" y="2556"/>
                  </a:cubicBezTo>
                  <a:cubicBezTo>
                    <a:pt x="1808" y="2556"/>
                    <a:pt x="1813" y="2548"/>
                    <a:pt x="1813" y="2548"/>
                  </a:cubicBezTo>
                  <a:cubicBezTo>
                    <a:pt x="1813" y="2548"/>
                    <a:pt x="1813" y="2548"/>
                    <a:pt x="1813" y="2548"/>
                  </a:cubicBezTo>
                  <a:cubicBezTo>
                    <a:pt x="1813" y="2548"/>
                    <a:pt x="1817" y="2546"/>
                    <a:pt x="1817" y="2546"/>
                  </a:cubicBezTo>
                  <a:cubicBezTo>
                    <a:pt x="1817" y="2546"/>
                    <a:pt x="1818" y="2546"/>
                    <a:pt x="1818" y="2546"/>
                  </a:cubicBezTo>
                  <a:cubicBezTo>
                    <a:pt x="1818" y="2546"/>
                    <a:pt x="1823" y="2550"/>
                    <a:pt x="1823" y="2550"/>
                  </a:cubicBezTo>
                  <a:cubicBezTo>
                    <a:pt x="1823" y="2550"/>
                    <a:pt x="1826" y="2551"/>
                    <a:pt x="1826" y="2551"/>
                  </a:cubicBezTo>
                  <a:cubicBezTo>
                    <a:pt x="1826" y="2551"/>
                    <a:pt x="1829" y="2550"/>
                    <a:pt x="1829" y="2550"/>
                  </a:cubicBezTo>
                  <a:cubicBezTo>
                    <a:pt x="1829" y="2550"/>
                    <a:pt x="1829" y="2549"/>
                    <a:pt x="1829" y="2549"/>
                  </a:cubicBezTo>
                  <a:cubicBezTo>
                    <a:pt x="1829" y="2549"/>
                    <a:pt x="1834" y="2539"/>
                    <a:pt x="1834" y="2539"/>
                  </a:cubicBezTo>
                  <a:cubicBezTo>
                    <a:pt x="1834" y="2539"/>
                    <a:pt x="1834" y="2538"/>
                    <a:pt x="1834" y="2538"/>
                  </a:cubicBezTo>
                  <a:cubicBezTo>
                    <a:pt x="1834" y="2538"/>
                    <a:pt x="1839" y="2528"/>
                    <a:pt x="1839" y="2528"/>
                  </a:cubicBezTo>
                  <a:cubicBezTo>
                    <a:pt x="1839" y="2528"/>
                    <a:pt x="1839" y="2527"/>
                    <a:pt x="1839" y="2527"/>
                  </a:cubicBezTo>
                  <a:cubicBezTo>
                    <a:pt x="1839" y="2527"/>
                    <a:pt x="1842" y="2525"/>
                    <a:pt x="1842" y="2525"/>
                  </a:cubicBezTo>
                  <a:cubicBezTo>
                    <a:pt x="1842" y="2525"/>
                    <a:pt x="1845" y="2527"/>
                    <a:pt x="1845" y="2527"/>
                  </a:cubicBezTo>
                  <a:cubicBezTo>
                    <a:pt x="1845" y="2527"/>
                    <a:pt x="1850" y="2536"/>
                    <a:pt x="1850" y="2536"/>
                  </a:cubicBezTo>
                  <a:cubicBezTo>
                    <a:pt x="1850" y="2536"/>
                    <a:pt x="1850" y="2537"/>
                    <a:pt x="1850" y="2537"/>
                  </a:cubicBezTo>
                  <a:cubicBezTo>
                    <a:pt x="1850" y="2537"/>
                    <a:pt x="1855" y="2542"/>
                    <a:pt x="1855" y="2542"/>
                  </a:cubicBezTo>
                  <a:cubicBezTo>
                    <a:pt x="1855" y="2542"/>
                    <a:pt x="1856" y="2542"/>
                    <a:pt x="1856" y="2542"/>
                  </a:cubicBezTo>
                  <a:cubicBezTo>
                    <a:pt x="1856" y="2542"/>
                    <a:pt x="1861" y="2532"/>
                    <a:pt x="1861" y="2532"/>
                  </a:cubicBezTo>
                  <a:cubicBezTo>
                    <a:pt x="1861" y="2532"/>
                    <a:pt x="1861" y="2530"/>
                    <a:pt x="1861" y="2530"/>
                  </a:cubicBezTo>
                  <a:cubicBezTo>
                    <a:pt x="1861" y="2530"/>
                    <a:pt x="1866" y="2509"/>
                    <a:pt x="1866" y="2509"/>
                  </a:cubicBezTo>
                  <a:cubicBezTo>
                    <a:pt x="1866" y="2509"/>
                    <a:pt x="1866" y="2507"/>
                    <a:pt x="1866" y="2507"/>
                  </a:cubicBezTo>
                  <a:cubicBezTo>
                    <a:pt x="1866" y="2507"/>
                    <a:pt x="1871" y="2490"/>
                    <a:pt x="1871" y="2490"/>
                  </a:cubicBezTo>
                  <a:cubicBezTo>
                    <a:pt x="1871" y="2490"/>
                    <a:pt x="1871" y="2490"/>
                    <a:pt x="1871" y="2490"/>
                  </a:cubicBezTo>
                  <a:cubicBezTo>
                    <a:pt x="1871" y="2490"/>
                    <a:pt x="1875" y="2487"/>
                    <a:pt x="1875" y="2487"/>
                  </a:cubicBezTo>
                  <a:cubicBezTo>
                    <a:pt x="1875" y="2487"/>
                    <a:pt x="1877" y="2488"/>
                    <a:pt x="1877" y="2488"/>
                  </a:cubicBezTo>
                  <a:cubicBezTo>
                    <a:pt x="1877" y="2488"/>
                    <a:pt x="1882" y="2494"/>
                    <a:pt x="1882" y="2494"/>
                  </a:cubicBezTo>
                  <a:cubicBezTo>
                    <a:pt x="1882" y="2494"/>
                    <a:pt x="1884" y="2496"/>
                    <a:pt x="1884" y="2496"/>
                  </a:cubicBezTo>
                  <a:cubicBezTo>
                    <a:pt x="1884" y="2496"/>
                    <a:pt x="1887" y="2494"/>
                    <a:pt x="1887" y="2494"/>
                  </a:cubicBezTo>
                  <a:cubicBezTo>
                    <a:pt x="1887" y="2494"/>
                    <a:pt x="1887" y="2494"/>
                    <a:pt x="1887" y="2494"/>
                  </a:cubicBezTo>
                  <a:cubicBezTo>
                    <a:pt x="1887" y="2494"/>
                    <a:pt x="1892" y="2480"/>
                    <a:pt x="1892" y="2480"/>
                  </a:cubicBezTo>
                  <a:cubicBezTo>
                    <a:pt x="1892" y="2480"/>
                    <a:pt x="1892" y="2478"/>
                    <a:pt x="1892" y="2478"/>
                  </a:cubicBezTo>
                  <a:cubicBezTo>
                    <a:pt x="1892" y="2478"/>
                    <a:pt x="1897" y="2457"/>
                    <a:pt x="1897" y="2457"/>
                  </a:cubicBezTo>
                  <a:cubicBezTo>
                    <a:pt x="1897" y="2457"/>
                    <a:pt x="1898" y="2455"/>
                    <a:pt x="1898" y="2455"/>
                  </a:cubicBezTo>
                  <a:cubicBezTo>
                    <a:pt x="1898" y="2455"/>
                    <a:pt x="1903" y="2438"/>
                    <a:pt x="1903" y="2438"/>
                  </a:cubicBezTo>
                  <a:cubicBezTo>
                    <a:pt x="1903" y="2438"/>
                    <a:pt x="1903" y="2437"/>
                    <a:pt x="1903" y="2437"/>
                  </a:cubicBezTo>
                  <a:cubicBezTo>
                    <a:pt x="1903" y="2437"/>
                    <a:pt x="1906" y="2435"/>
                    <a:pt x="1906" y="2435"/>
                  </a:cubicBezTo>
                  <a:cubicBezTo>
                    <a:pt x="1906" y="2435"/>
                    <a:pt x="1908" y="2437"/>
                    <a:pt x="1908" y="2437"/>
                  </a:cubicBezTo>
                  <a:cubicBezTo>
                    <a:pt x="1908" y="2437"/>
                    <a:pt x="1913" y="2449"/>
                    <a:pt x="1913" y="2449"/>
                  </a:cubicBezTo>
                  <a:cubicBezTo>
                    <a:pt x="1913" y="2449"/>
                    <a:pt x="1914" y="2450"/>
                    <a:pt x="1914" y="2450"/>
                  </a:cubicBezTo>
                  <a:cubicBezTo>
                    <a:pt x="1914" y="2450"/>
                    <a:pt x="1919" y="2469"/>
                    <a:pt x="1919" y="2469"/>
                  </a:cubicBezTo>
                  <a:cubicBezTo>
                    <a:pt x="1919" y="2469"/>
                    <a:pt x="1919" y="2470"/>
                    <a:pt x="1919" y="2470"/>
                  </a:cubicBezTo>
                  <a:cubicBezTo>
                    <a:pt x="1919" y="2470"/>
                    <a:pt x="1924" y="2487"/>
                    <a:pt x="1924" y="2487"/>
                  </a:cubicBezTo>
                  <a:cubicBezTo>
                    <a:pt x="1924" y="2487"/>
                    <a:pt x="1925" y="2488"/>
                    <a:pt x="1925" y="2488"/>
                  </a:cubicBezTo>
                  <a:cubicBezTo>
                    <a:pt x="1925" y="2488"/>
                    <a:pt x="1929" y="2496"/>
                    <a:pt x="1929" y="2496"/>
                  </a:cubicBezTo>
                  <a:cubicBezTo>
                    <a:pt x="1929" y="2496"/>
                    <a:pt x="1930" y="2497"/>
                    <a:pt x="1930" y="2497"/>
                  </a:cubicBezTo>
                  <a:cubicBezTo>
                    <a:pt x="1930" y="2497"/>
                    <a:pt x="1934" y="2501"/>
                    <a:pt x="1934" y="2501"/>
                  </a:cubicBezTo>
                  <a:cubicBezTo>
                    <a:pt x="1934" y="2501"/>
                    <a:pt x="1935" y="2502"/>
                    <a:pt x="1935" y="2502"/>
                  </a:cubicBezTo>
                  <a:cubicBezTo>
                    <a:pt x="1935" y="2502"/>
                    <a:pt x="1940" y="2507"/>
                    <a:pt x="1940" y="2507"/>
                  </a:cubicBezTo>
                  <a:cubicBezTo>
                    <a:pt x="1940" y="2507"/>
                    <a:pt x="1940" y="2507"/>
                    <a:pt x="1940" y="2507"/>
                  </a:cubicBezTo>
                  <a:cubicBezTo>
                    <a:pt x="1940" y="2507"/>
                    <a:pt x="1945" y="2514"/>
                    <a:pt x="1945" y="2514"/>
                  </a:cubicBezTo>
                  <a:cubicBezTo>
                    <a:pt x="1945" y="2514"/>
                    <a:pt x="1946" y="2514"/>
                    <a:pt x="1946" y="2514"/>
                  </a:cubicBezTo>
                  <a:cubicBezTo>
                    <a:pt x="1946" y="2514"/>
                    <a:pt x="1949" y="2516"/>
                    <a:pt x="1949" y="2516"/>
                  </a:cubicBezTo>
                  <a:cubicBezTo>
                    <a:pt x="1949" y="2516"/>
                    <a:pt x="1951" y="2516"/>
                    <a:pt x="1951" y="2516"/>
                  </a:cubicBezTo>
                  <a:cubicBezTo>
                    <a:pt x="1951" y="2516"/>
                    <a:pt x="1956" y="2511"/>
                    <a:pt x="1956" y="2511"/>
                  </a:cubicBezTo>
                  <a:cubicBezTo>
                    <a:pt x="1956" y="2511"/>
                    <a:pt x="1956" y="2510"/>
                    <a:pt x="1956" y="2510"/>
                  </a:cubicBezTo>
                  <a:cubicBezTo>
                    <a:pt x="1956" y="2510"/>
                    <a:pt x="1961" y="2503"/>
                    <a:pt x="1961" y="2503"/>
                  </a:cubicBezTo>
                  <a:cubicBezTo>
                    <a:pt x="1961" y="2503"/>
                    <a:pt x="1961" y="2503"/>
                    <a:pt x="1961" y="2503"/>
                  </a:cubicBezTo>
                  <a:cubicBezTo>
                    <a:pt x="1961" y="2503"/>
                    <a:pt x="1965" y="2500"/>
                    <a:pt x="1965" y="2500"/>
                  </a:cubicBezTo>
                  <a:cubicBezTo>
                    <a:pt x="1965" y="2500"/>
                    <a:pt x="1967" y="2501"/>
                    <a:pt x="1967" y="2501"/>
                  </a:cubicBezTo>
                  <a:cubicBezTo>
                    <a:pt x="1967" y="2501"/>
                    <a:pt x="1972" y="2507"/>
                    <a:pt x="1972" y="2507"/>
                  </a:cubicBezTo>
                  <a:cubicBezTo>
                    <a:pt x="1972" y="2507"/>
                    <a:pt x="1972" y="2508"/>
                    <a:pt x="1972" y="2508"/>
                  </a:cubicBezTo>
                  <a:cubicBezTo>
                    <a:pt x="1972" y="2508"/>
                    <a:pt x="1977" y="2515"/>
                    <a:pt x="1977" y="2515"/>
                  </a:cubicBezTo>
                  <a:cubicBezTo>
                    <a:pt x="1977" y="2515"/>
                    <a:pt x="1977" y="2516"/>
                    <a:pt x="1977" y="2516"/>
                  </a:cubicBezTo>
                  <a:cubicBezTo>
                    <a:pt x="1977" y="2516"/>
                    <a:pt x="1981" y="2518"/>
                    <a:pt x="1981" y="2518"/>
                  </a:cubicBezTo>
                  <a:cubicBezTo>
                    <a:pt x="1981" y="2518"/>
                    <a:pt x="1983" y="2518"/>
                    <a:pt x="1983" y="2518"/>
                  </a:cubicBezTo>
                  <a:cubicBezTo>
                    <a:pt x="1983" y="2518"/>
                    <a:pt x="1988" y="2514"/>
                    <a:pt x="1988" y="2514"/>
                  </a:cubicBezTo>
                  <a:cubicBezTo>
                    <a:pt x="1988" y="2514"/>
                    <a:pt x="1988" y="2514"/>
                    <a:pt x="1988" y="2514"/>
                  </a:cubicBezTo>
                  <a:cubicBezTo>
                    <a:pt x="1988" y="2514"/>
                    <a:pt x="1993" y="2510"/>
                    <a:pt x="1993" y="2510"/>
                  </a:cubicBezTo>
                  <a:cubicBezTo>
                    <a:pt x="1993" y="2510"/>
                    <a:pt x="1993" y="2510"/>
                    <a:pt x="1993" y="2510"/>
                  </a:cubicBezTo>
                  <a:cubicBezTo>
                    <a:pt x="1993" y="2510"/>
                    <a:pt x="1998" y="2508"/>
                    <a:pt x="1998" y="2508"/>
                  </a:cubicBezTo>
                  <a:cubicBezTo>
                    <a:pt x="1998" y="2508"/>
                    <a:pt x="1998" y="2507"/>
                    <a:pt x="1998" y="2507"/>
                  </a:cubicBezTo>
                  <a:cubicBezTo>
                    <a:pt x="1998" y="2507"/>
                    <a:pt x="2003" y="2501"/>
                    <a:pt x="2003" y="2501"/>
                  </a:cubicBezTo>
                  <a:cubicBezTo>
                    <a:pt x="2003" y="2501"/>
                    <a:pt x="2004" y="2501"/>
                    <a:pt x="2004" y="2501"/>
                  </a:cubicBezTo>
                  <a:cubicBezTo>
                    <a:pt x="2004" y="2501"/>
                    <a:pt x="2009" y="2487"/>
                    <a:pt x="2009" y="2487"/>
                  </a:cubicBezTo>
                  <a:cubicBezTo>
                    <a:pt x="2009" y="2487"/>
                    <a:pt x="2009" y="2486"/>
                    <a:pt x="2009" y="2486"/>
                  </a:cubicBezTo>
                  <a:cubicBezTo>
                    <a:pt x="2009" y="2486"/>
                    <a:pt x="2014" y="2470"/>
                    <a:pt x="2014" y="2470"/>
                  </a:cubicBezTo>
                  <a:cubicBezTo>
                    <a:pt x="2014" y="2470"/>
                    <a:pt x="2015" y="2469"/>
                    <a:pt x="2015" y="2469"/>
                  </a:cubicBezTo>
                  <a:cubicBezTo>
                    <a:pt x="2015" y="2469"/>
                    <a:pt x="2019" y="2459"/>
                    <a:pt x="2019" y="2459"/>
                  </a:cubicBezTo>
                  <a:cubicBezTo>
                    <a:pt x="2019" y="2459"/>
                    <a:pt x="2020" y="2458"/>
                    <a:pt x="2020" y="2458"/>
                  </a:cubicBezTo>
                  <a:cubicBezTo>
                    <a:pt x="2020" y="2458"/>
                    <a:pt x="2025" y="2457"/>
                    <a:pt x="2025" y="2457"/>
                  </a:cubicBezTo>
                  <a:cubicBezTo>
                    <a:pt x="2025" y="2457"/>
                    <a:pt x="2025" y="2457"/>
                    <a:pt x="2025" y="2457"/>
                  </a:cubicBezTo>
                  <a:cubicBezTo>
                    <a:pt x="2025" y="2457"/>
                    <a:pt x="2030" y="2455"/>
                    <a:pt x="2030" y="2455"/>
                  </a:cubicBezTo>
                  <a:cubicBezTo>
                    <a:pt x="2030" y="2455"/>
                    <a:pt x="2030" y="2455"/>
                    <a:pt x="2030" y="2455"/>
                  </a:cubicBezTo>
                  <a:cubicBezTo>
                    <a:pt x="2030" y="2455"/>
                    <a:pt x="2036" y="2446"/>
                    <a:pt x="2036" y="2446"/>
                  </a:cubicBezTo>
                  <a:cubicBezTo>
                    <a:pt x="2036" y="2446"/>
                    <a:pt x="2036" y="2445"/>
                    <a:pt x="2036" y="2445"/>
                  </a:cubicBezTo>
                  <a:cubicBezTo>
                    <a:pt x="2036" y="2445"/>
                    <a:pt x="2040" y="2431"/>
                    <a:pt x="2040" y="2431"/>
                  </a:cubicBezTo>
                  <a:cubicBezTo>
                    <a:pt x="2040" y="2431"/>
                    <a:pt x="2041" y="2430"/>
                    <a:pt x="2041" y="2430"/>
                  </a:cubicBezTo>
                  <a:cubicBezTo>
                    <a:pt x="2041" y="2430"/>
                    <a:pt x="2046" y="2420"/>
                    <a:pt x="2046" y="2420"/>
                  </a:cubicBezTo>
                  <a:cubicBezTo>
                    <a:pt x="2046" y="2420"/>
                    <a:pt x="2046" y="2420"/>
                    <a:pt x="2046" y="2420"/>
                  </a:cubicBezTo>
                  <a:cubicBezTo>
                    <a:pt x="2046" y="2420"/>
                    <a:pt x="2051" y="2416"/>
                    <a:pt x="2051" y="2416"/>
                  </a:cubicBezTo>
                  <a:cubicBezTo>
                    <a:pt x="2051" y="2416"/>
                    <a:pt x="2051" y="2416"/>
                    <a:pt x="2051" y="2416"/>
                  </a:cubicBezTo>
                  <a:cubicBezTo>
                    <a:pt x="2051" y="2416"/>
                    <a:pt x="2057" y="2413"/>
                    <a:pt x="2057" y="2413"/>
                  </a:cubicBezTo>
                  <a:cubicBezTo>
                    <a:pt x="2057" y="2413"/>
                    <a:pt x="2057" y="2413"/>
                    <a:pt x="2057" y="2413"/>
                  </a:cubicBezTo>
                  <a:cubicBezTo>
                    <a:pt x="2057" y="2413"/>
                    <a:pt x="2062" y="2402"/>
                    <a:pt x="2062" y="2402"/>
                  </a:cubicBezTo>
                  <a:cubicBezTo>
                    <a:pt x="2062" y="2402"/>
                    <a:pt x="2062" y="2401"/>
                    <a:pt x="2062" y="2401"/>
                  </a:cubicBezTo>
                  <a:cubicBezTo>
                    <a:pt x="2062" y="2401"/>
                    <a:pt x="2067" y="2381"/>
                    <a:pt x="2067" y="2381"/>
                  </a:cubicBezTo>
                  <a:cubicBezTo>
                    <a:pt x="2067" y="2381"/>
                    <a:pt x="2067" y="2379"/>
                    <a:pt x="2067" y="2379"/>
                  </a:cubicBezTo>
                  <a:cubicBezTo>
                    <a:pt x="2067" y="2379"/>
                    <a:pt x="2072" y="2359"/>
                    <a:pt x="2072" y="2359"/>
                  </a:cubicBezTo>
                  <a:cubicBezTo>
                    <a:pt x="2072" y="2359"/>
                    <a:pt x="2073" y="2358"/>
                    <a:pt x="2073" y="2358"/>
                  </a:cubicBezTo>
                  <a:cubicBezTo>
                    <a:pt x="2073" y="2358"/>
                    <a:pt x="2078" y="2345"/>
                    <a:pt x="2078" y="2345"/>
                  </a:cubicBezTo>
                  <a:cubicBezTo>
                    <a:pt x="2078" y="2345"/>
                    <a:pt x="2078" y="2344"/>
                    <a:pt x="2078" y="2344"/>
                  </a:cubicBezTo>
                  <a:cubicBezTo>
                    <a:pt x="2078" y="2344"/>
                    <a:pt x="2083" y="2338"/>
                    <a:pt x="2083" y="2338"/>
                  </a:cubicBezTo>
                  <a:cubicBezTo>
                    <a:pt x="2083" y="2338"/>
                    <a:pt x="2083" y="2337"/>
                    <a:pt x="2083" y="2337"/>
                  </a:cubicBezTo>
                  <a:cubicBezTo>
                    <a:pt x="2083" y="2337"/>
                    <a:pt x="2088" y="2330"/>
                    <a:pt x="2088" y="2330"/>
                  </a:cubicBezTo>
                  <a:cubicBezTo>
                    <a:pt x="2088" y="2330"/>
                    <a:pt x="2088" y="2329"/>
                    <a:pt x="2088" y="2329"/>
                  </a:cubicBezTo>
                  <a:cubicBezTo>
                    <a:pt x="2088" y="2329"/>
                    <a:pt x="2093" y="2315"/>
                    <a:pt x="2093" y="2315"/>
                  </a:cubicBezTo>
                  <a:cubicBezTo>
                    <a:pt x="2093" y="2315"/>
                    <a:pt x="2094" y="2314"/>
                    <a:pt x="2094" y="2314"/>
                  </a:cubicBezTo>
                  <a:cubicBezTo>
                    <a:pt x="2094" y="2314"/>
                    <a:pt x="2099" y="2298"/>
                    <a:pt x="2099" y="2298"/>
                  </a:cubicBezTo>
                  <a:cubicBezTo>
                    <a:pt x="2099" y="2298"/>
                    <a:pt x="2099" y="2297"/>
                    <a:pt x="2099" y="2297"/>
                  </a:cubicBezTo>
                  <a:cubicBezTo>
                    <a:pt x="2099" y="2297"/>
                    <a:pt x="2104" y="2288"/>
                    <a:pt x="2104" y="2288"/>
                  </a:cubicBezTo>
                  <a:cubicBezTo>
                    <a:pt x="2104" y="2288"/>
                    <a:pt x="2104" y="2288"/>
                    <a:pt x="2104" y="2288"/>
                  </a:cubicBezTo>
                  <a:cubicBezTo>
                    <a:pt x="2104" y="2288"/>
                    <a:pt x="2107" y="2287"/>
                    <a:pt x="2107" y="2287"/>
                  </a:cubicBezTo>
                  <a:cubicBezTo>
                    <a:pt x="2107" y="2287"/>
                    <a:pt x="2110" y="2287"/>
                    <a:pt x="2110" y="2287"/>
                  </a:cubicBezTo>
                  <a:cubicBezTo>
                    <a:pt x="2110" y="2287"/>
                    <a:pt x="2115" y="2289"/>
                    <a:pt x="2115" y="2289"/>
                  </a:cubicBezTo>
                  <a:cubicBezTo>
                    <a:pt x="2115" y="2289"/>
                    <a:pt x="2116" y="2289"/>
                    <a:pt x="2116" y="2289"/>
                  </a:cubicBezTo>
                  <a:cubicBezTo>
                    <a:pt x="2116" y="2289"/>
                    <a:pt x="2120" y="2286"/>
                    <a:pt x="2120" y="2286"/>
                  </a:cubicBezTo>
                  <a:cubicBezTo>
                    <a:pt x="2120" y="2286"/>
                    <a:pt x="2121" y="2286"/>
                    <a:pt x="2121" y="2286"/>
                  </a:cubicBezTo>
                  <a:cubicBezTo>
                    <a:pt x="2121" y="2286"/>
                    <a:pt x="2125" y="2277"/>
                    <a:pt x="2125" y="2277"/>
                  </a:cubicBezTo>
                  <a:cubicBezTo>
                    <a:pt x="2125" y="2277"/>
                    <a:pt x="2126" y="2277"/>
                    <a:pt x="2126" y="2277"/>
                  </a:cubicBezTo>
                  <a:cubicBezTo>
                    <a:pt x="2126" y="2277"/>
                    <a:pt x="2131" y="2269"/>
                    <a:pt x="2131" y="2269"/>
                  </a:cubicBezTo>
                  <a:cubicBezTo>
                    <a:pt x="2131" y="2269"/>
                    <a:pt x="2131" y="2268"/>
                    <a:pt x="2131" y="2268"/>
                  </a:cubicBezTo>
                  <a:cubicBezTo>
                    <a:pt x="2131" y="2268"/>
                    <a:pt x="2136" y="2266"/>
                    <a:pt x="2136" y="2266"/>
                  </a:cubicBezTo>
                  <a:cubicBezTo>
                    <a:pt x="2136" y="2266"/>
                    <a:pt x="2139" y="2266"/>
                    <a:pt x="2139" y="2266"/>
                  </a:cubicBezTo>
                  <a:cubicBezTo>
                    <a:pt x="2139" y="2266"/>
                    <a:pt x="2141" y="2266"/>
                    <a:pt x="2141" y="2266"/>
                  </a:cubicBezTo>
                  <a:cubicBezTo>
                    <a:pt x="2141" y="2266"/>
                    <a:pt x="2142" y="2266"/>
                    <a:pt x="2142" y="2266"/>
                  </a:cubicBezTo>
                  <a:cubicBezTo>
                    <a:pt x="2142" y="2266"/>
                    <a:pt x="2147" y="2256"/>
                    <a:pt x="2147" y="2256"/>
                  </a:cubicBezTo>
                  <a:cubicBezTo>
                    <a:pt x="2147" y="2256"/>
                    <a:pt x="2147" y="2255"/>
                    <a:pt x="2147" y="2255"/>
                  </a:cubicBezTo>
                  <a:cubicBezTo>
                    <a:pt x="2147" y="2255"/>
                    <a:pt x="2152" y="2229"/>
                    <a:pt x="2152" y="2229"/>
                  </a:cubicBezTo>
                  <a:cubicBezTo>
                    <a:pt x="2152" y="2229"/>
                    <a:pt x="2152" y="2227"/>
                    <a:pt x="2152" y="2227"/>
                  </a:cubicBezTo>
                  <a:cubicBezTo>
                    <a:pt x="2152" y="2227"/>
                    <a:pt x="2157" y="2186"/>
                    <a:pt x="2157" y="2186"/>
                  </a:cubicBezTo>
                  <a:cubicBezTo>
                    <a:pt x="2157" y="2186"/>
                    <a:pt x="2157" y="2183"/>
                    <a:pt x="2157" y="2183"/>
                  </a:cubicBezTo>
                  <a:cubicBezTo>
                    <a:pt x="2157" y="2183"/>
                    <a:pt x="2163" y="2133"/>
                    <a:pt x="2163" y="2133"/>
                  </a:cubicBezTo>
                  <a:cubicBezTo>
                    <a:pt x="2163" y="2133"/>
                    <a:pt x="2163" y="2129"/>
                    <a:pt x="2163" y="2129"/>
                  </a:cubicBezTo>
                  <a:cubicBezTo>
                    <a:pt x="2163" y="2129"/>
                    <a:pt x="2168" y="2084"/>
                    <a:pt x="2168" y="2084"/>
                  </a:cubicBezTo>
                  <a:cubicBezTo>
                    <a:pt x="2168" y="2084"/>
                    <a:pt x="2168" y="2081"/>
                    <a:pt x="2168" y="2081"/>
                  </a:cubicBezTo>
                  <a:cubicBezTo>
                    <a:pt x="2168" y="2081"/>
                    <a:pt x="2173" y="2037"/>
                    <a:pt x="2173" y="2037"/>
                  </a:cubicBezTo>
                  <a:cubicBezTo>
                    <a:pt x="2173" y="2037"/>
                    <a:pt x="2173" y="2035"/>
                    <a:pt x="2173" y="2035"/>
                  </a:cubicBezTo>
                  <a:cubicBezTo>
                    <a:pt x="2173" y="2035"/>
                    <a:pt x="2178" y="1996"/>
                    <a:pt x="2178" y="1996"/>
                  </a:cubicBezTo>
                  <a:cubicBezTo>
                    <a:pt x="2178" y="1996"/>
                    <a:pt x="2179" y="1994"/>
                    <a:pt x="2179" y="1994"/>
                  </a:cubicBezTo>
                  <a:cubicBezTo>
                    <a:pt x="2179" y="1994"/>
                    <a:pt x="2184" y="1966"/>
                    <a:pt x="2184" y="1966"/>
                  </a:cubicBezTo>
                  <a:cubicBezTo>
                    <a:pt x="2184" y="1966"/>
                    <a:pt x="2184" y="1965"/>
                    <a:pt x="2184" y="1965"/>
                  </a:cubicBezTo>
                  <a:cubicBezTo>
                    <a:pt x="2184" y="1965"/>
                    <a:pt x="2188" y="1957"/>
                    <a:pt x="2188" y="1957"/>
                  </a:cubicBezTo>
                  <a:cubicBezTo>
                    <a:pt x="2188" y="1957"/>
                    <a:pt x="2190" y="1958"/>
                    <a:pt x="2190" y="1958"/>
                  </a:cubicBezTo>
                  <a:cubicBezTo>
                    <a:pt x="2190" y="1958"/>
                    <a:pt x="2194" y="1970"/>
                    <a:pt x="2194" y="1970"/>
                  </a:cubicBezTo>
                  <a:cubicBezTo>
                    <a:pt x="2194" y="1970"/>
                    <a:pt x="2194" y="1971"/>
                    <a:pt x="2194" y="1971"/>
                  </a:cubicBezTo>
                  <a:cubicBezTo>
                    <a:pt x="2194" y="1971"/>
                    <a:pt x="2199" y="1989"/>
                    <a:pt x="2199" y="1989"/>
                  </a:cubicBezTo>
                  <a:cubicBezTo>
                    <a:pt x="2199" y="1989"/>
                    <a:pt x="2200" y="1990"/>
                    <a:pt x="2200" y="1990"/>
                  </a:cubicBezTo>
                  <a:cubicBezTo>
                    <a:pt x="2200" y="1990"/>
                    <a:pt x="2204" y="1996"/>
                    <a:pt x="2204" y="1996"/>
                  </a:cubicBezTo>
                  <a:cubicBezTo>
                    <a:pt x="2204" y="1996"/>
                    <a:pt x="2205" y="1996"/>
                    <a:pt x="2205" y="1996"/>
                  </a:cubicBezTo>
                  <a:cubicBezTo>
                    <a:pt x="2205" y="1996"/>
                    <a:pt x="2210" y="1988"/>
                    <a:pt x="2210" y="1988"/>
                  </a:cubicBezTo>
                  <a:cubicBezTo>
                    <a:pt x="2210" y="1988"/>
                    <a:pt x="2211" y="1987"/>
                    <a:pt x="2211" y="1987"/>
                  </a:cubicBezTo>
                  <a:cubicBezTo>
                    <a:pt x="2211" y="1987"/>
                    <a:pt x="2215" y="1979"/>
                    <a:pt x="2215" y="1979"/>
                  </a:cubicBezTo>
                  <a:cubicBezTo>
                    <a:pt x="2215" y="1979"/>
                    <a:pt x="2216" y="1979"/>
                    <a:pt x="2216" y="1979"/>
                  </a:cubicBezTo>
                  <a:cubicBezTo>
                    <a:pt x="2216" y="1979"/>
                    <a:pt x="2221" y="1987"/>
                    <a:pt x="2221" y="1987"/>
                  </a:cubicBezTo>
                  <a:cubicBezTo>
                    <a:pt x="2221" y="1987"/>
                    <a:pt x="2221" y="1988"/>
                    <a:pt x="2221" y="1988"/>
                  </a:cubicBezTo>
                  <a:cubicBezTo>
                    <a:pt x="2221" y="1988"/>
                    <a:pt x="2226" y="2017"/>
                    <a:pt x="2226" y="2017"/>
                  </a:cubicBezTo>
                  <a:cubicBezTo>
                    <a:pt x="2226" y="2017"/>
                    <a:pt x="2226" y="2019"/>
                    <a:pt x="2226" y="2019"/>
                  </a:cubicBezTo>
                  <a:cubicBezTo>
                    <a:pt x="2226" y="2019"/>
                    <a:pt x="2232" y="2058"/>
                    <a:pt x="2232" y="2058"/>
                  </a:cubicBezTo>
                  <a:cubicBezTo>
                    <a:pt x="2232" y="2058"/>
                    <a:pt x="2232" y="2060"/>
                    <a:pt x="2232" y="2060"/>
                  </a:cubicBezTo>
                  <a:cubicBezTo>
                    <a:pt x="2232" y="2060"/>
                    <a:pt x="2237" y="2090"/>
                    <a:pt x="2237" y="2090"/>
                  </a:cubicBezTo>
                  <a:cubicBezTo>
                    <a:pt x="2237" y="2090"/>
                    <a:pt x="2237" y="2091"/>
                    <a:pt x="2237" y="2091"/>
                  </a:cubicBezTo>
                  <a:cubicBezTo>
                    <a:pt x="2237" y="2091"/>
                    <a:pt x="2242" y="2110"/>
                    <a:pt x="2242" y="2110"/>
                  </a:cubicBezTo>
                  <a:cubicBezTo>
                    <a:pt x="2242" y="2110"/>
                    <a:pt x="2242" y="2111"/>
                    <a:pt x="2242" y="2111"/>
                  </a:cubicBezTo>
                  <a:cubicBezTo>
                    <a:pt x="2242" y="2111"/>
                    <a:pt x="2247" y="2125"/>
                    <a:pt x="2247" y="2125"/>
                  </a:cubicBezTo>
                  <a:cubicBezTo>
                    <a:pt x="2247" y="2125"/>
                    <a:pt x="2247" y="2126"/>
                    <a:pt x="2247" y="2126"/>
                  </a:cubicBezTo>
                  <a:cubicBezTo>
                    <a:pt x="2247" y="2126"/>
                    <a:pt x="2253" y="2144"/>
                    <a:pt x="2253" y="2144"/>
                  </a:cubicBezTo>
                  <a:cubicBezTo>
                    <a:pt x="2253" y="2144"/>
                    <a:pt x="2253" y="2146"/>
                    <a:pt x="2253" y="2146"/>
                  </a:cubicBezTo>
                  <a:cubicBezTo>
                    <a:pt x="2253" y="2146"/>
                    <a:pt x="2258" y="2166"/>
                    <a:pt x="2258" y="2166"/>
                  </a:cubicBezTo>
                  <a:cubicBezTo>
                    <a:pt x="2258" y="2166"/>
                    <a:pt x="2258" y="2167"/>
                    <a:pt x="2258" y="2167"/>
                  </a:cubicBezTo>
                  <a:cubicBezTo>
                    <a:pt x="2258" y="2167"/>
                    <a:pt x="2263" y="2186"/>
                    <a:pt x="2263" y="2186"/>
                  </a:cubicBezTo>
                  <a:cubicBezTo>
                    <a:pt x="2263" y="2186"/>
                    <a:pt x="2263" y="2187"/>
                    <a:pt x="2263" y="2187"/>
                  </a:cubicBezTo>
                  <a:cubicBezTo>
                    <a:pt x="2263" y="2187"/>
                    <a:pt x="2268" y="2198"/>
                    <a:pt x="2268" y="2198"/>
                  </a:cubicBezTo>
                  <a:cubicBezTo>
                    <a:pt x="2268" y="2198"/>
                    <a:pt x="2269" y="2199"/>
                    <a:pt x="2269" y="2199"/>
                  </a:cubicBezTo>
                  <a:cubicBezTo>
                    <a:pt x="2269" y="2199"/>
                    <a:pt x="2274" y="2203"/>
                    <a:pt x="2274" y="2203"/>
                  </a:cubicBezTo>
                  <a:cubicBezTo>
                    <a:pt x="2274" y="2203"/>
                    <a:pt x="2274" y="2203"/>
                    <a:pt x="2274" y="2203"/>
                  </a:cubicBezTo>
                  <a:cubicBezTo>
                    <a:pt x="2274" y="2203"/>
                    <a:pt x="2279" y="2200"/>
                    <a:pt x="2279" y="2200"/>
                  </a:cubicBezTo>
                  <a:cubicBezTo>
                    <a:pt x="2279" y="2200"/>
                    <a:pt x="2279" y="2199"/>
                    <a:pt x="2279" y="2199"/>
                  </a:cubicBezTo>
                  <a:cubicBezTo>
                    <a:pt x="2279" y="2199"/>
                    <a:pt x="2284" y="2190"/>
                    <a:pt x="2284" y="2190"/>
                  </a:cubicBezTo>
                  <a:cubicBezTo>
                    <a:pt x="2284" y="2190"/>
                    <a:pt x="2285" y="2189"/>
                    <a:pt x="2285" y="2189"/>
                  </a:cubicBezTo>
                  <a:cubicBezTo>
                    <a:pt x="2285" y="2189"/>
                    <a:pt x="2290" y="2173"/>
                    <a:pt x="2290" y="2173"/>
                  </a:cubicBezTo>
                  <a:cubicBezTo>
                    <a:pt x="2290" y="2173"/>
                    <a:pt x="2290" y="2172"/>
                    <a:pt x="2290" y="2172"/>
                  </a:cubicBezTo>
                  <a:cubicBezTo>
                    <a:pt x="2290" y="2172"/>
                    <a:pt x="2295" y="2149"/>
                    <a:pt x="2295" y="2149"/>
                  </a:cubicBezTo>
                  <a:cubicBezTo>
                    <a:pt x="2295" y="2149"/>
                    <a:pt x="2295" y="2148"/>
                    <a:pt x="2295" y="2148"/>
                  </a:cubicBezTo>
                  <a:cubicBezTo>
                    <a:pt x="2295" y="2148"/>
                    <a:pt x="2300" y="2126"/>
                    <a:pt x="2300" y="2126"/>
                  </a:cubicBezTo>
                  <a:cubicBezTo>
                    <a:pt x="2300" y="2126"/>
                    <a:pt x="2301" y="2124"/>
                    <a:pt x="2301" y="2124"/>
                  </a:cubicBezTo>
                  <a:cubicBezTo>
                    <a:pt x="2301" y="2124"/>
                    <a:pt x="2305" y="2103"/>
                    <a:pt x="2305" y="2103"/>
                  </a:cubicBezTo>
                  <a:cubicBezTo>
                    <a:pt x="2305" y="2103"/>
                    <a:pt x="2306" y="2102"/>
                    <a:pt x="2306" y="2102"/>
                  </a:cubicBezTo>
                  <a:cubicBezTo>
                    <a:pt x="2306" y="2102"/>
                    <a:pt x="2311" y="2081"/>
                    <a:pt x="2311" y="2081"/>
                  </a:cubicBezTo>
                  <a:cubicBezTo>
                    <a:pt x="2311" y="2081"/>
                    <a:pt x="2311" y="2080"/>
                    <a:pt x="2311" y="2080"/>
                  </a:cubicBezTo>
                  <a:cubicBezTo>
                    <a:pt x="2311" y="2080"/>
                    <a:pt x="2316" y="2061"/>
                    <a:pt x="2316" y="2061"/>
                  </a:cubicBezTo>
                  <a:cubicBezTo>
                    <a:pt x="2316" y="2061"/>
                    <a:pt x="2316" y="2059"/>
                    <a:pt x="2316" y="2059"/>
                  </a:cubicBezTo>
                  <a:cubicBezTo>
                    <a:pt x="2316" y="2059"/>
                    <a:pt x="2322" y="2039"/>
                    <a:pt x="2322" y="2039"/>
                  </a:cubicBezTo>
                  <a:cubicBezTo>
                    <a:pt x="2322" y="2039"/>
                    <a:pt x="2322" y="2038"/>
                    <a:pt x="2322" y="2038"/>
                  </a:cubicBezTo>
                  <a:cubicBezTo>
                    <a:pt x="2322" y="2038"/>
                    <a:pt x="2327" y="2019"/>
                    <a:pt x="2327" y="2019"/>
                  </a:cubicBezTo>
                  <a:cubicBezTo>
                    <a:pt x="2327" y="2019"/>
                    <a:pt x="2327" y="2018"/>
                    <a:pt x="2327" y="2018"/>
                  </a:cubicBezTo>
                  <a:cubicBezTo>
                    <a:pt x="2327" y="2018"/>
                    <a:pt x="2332" y="2000"/>
                    <a:pt x="2332" y="2000"/>
                  </a:cubicBezTo>
                  <a:cubicBezTo>
                    <a:pt x="2332" y="2000"/>
                    <a:pt x="2332" y="1999"/>
                    <a:pt x="2332" y="1999"/>
                  </a:cubicBezTo>
                  <a:cubicBezTo>
                    <a:pt x="2332" y="1999"/>
                    <a:pt x="2337" y="1980"/>
                    <a:pt x="2337" y="1980"/>
                  </a:cubicBezTo>
                  <a:cubicBezTo>
                    <a:pt x="2337" y="1980"/>
                    <a:pt x="2338" y="1979"/>
                    <a:pt x="2338" y="1979"/>
                  </a:cubicBezTo>
                  <a:cubicBezTo>
                    <a:pt x="2338" y="1979"/>
                    <a:pt x="2343" y="1959"/>
                    <a:pt x="2343" y="1959"/>
                  </a:cubicBezTo>
                  <a:cubicBezTo>
                    <a:pt x="2343" y="1959"/>
                    <a:pt x="2343" y="1958"/>
                    <a:pt x="2343" y="1958"/>
                  </a:cubicBezTo>
                  <a:cubicBezTo>
                    <a:pt x="2343" y="1958"/>
                    <a:pt x="2348" y="1943"/>
                    <a:pt x="2348" y="1943"/>
                  </a:cubicBezTo>
                  <a:cubicBezTo>
                    <a:pt x="2348" y="1943"/>
                    <a:pt x="2348" y="1942"/>
                    <a:pt x="2348" y="1942"/>
                  </a:cubicBezTo>
                  <a:cubicBezTo>
                    <a:pt x="2348" y="1942"/>
                    <a:pt x="2353" y="1935"/>
                    <a:pt x="2353" y="1935"/>
                  </a:cubicBezTo>
                  <a:cubicBezTo>
                    <a:pt x="2353" y="1935"/>
                    <a:pt x="2355" y="1934"/>
                    <a:pt x="2355" y="1934"/>
                  </a:cubicBezTo>
                  <a:cubicBezTo>
                    <a:pt x="2355" y="1934"/>
                    <a:pt x="2358" y="1936"/>
                    <a:pt x="2358" y="1936"/>
                  </a:cubicBezTo>
                  <a:cubicBezTo>
                    <a:pt x="2358" y="1936"/>
                    <a:pt x="2359" y="1936"/>
                    <a:pt x="2359" y="1936"/>
                  </a:cubicBezTo>
                  <a:cubicBezTo>
                    <a:pt x="2359" y="1936"/>
                    <a:pt x="2364" y="1945"/>
                    <a:pt x="2364" y="1945"/>
                  </a:cubicBezTo>
                  <a:cubicBezTo>
                    <a:pt x="2364" y="1945"/>
                    <a:pt x="2364" y="1946"/>
                    <a:pt x="2364" y="1946"/>
                  </a:cubicBezTo>
                  <a:cubicBezTo>
                    <a:pt x="2364" y="1946"/>
                    <a:pt x="2369" y="1954"/>
                    <a:pt x="2369" y="1954"/>
                  </a:cubicBezTo>
                  <a:cubicBezTo>
                    <a:pt x="2369" y="1954"/>
                    <a:pt x="2369" y="1955"/>
                    <a:pt x="2369" y="1955"/>
                  </a:cubicBezTo>
                  <a:cubicBezTo>
                    <a:pt x="2369" y="1955"/>
                    <a:pt x="2374" y="1960"/>
                    <a:pt x="2374" y="1960"/>
                  </a:cubicBezTo>
                  <a:cubicBezTo>
                    <a:pt x="2374" y="1960"/>
                    <a:pt x="2375" y="1960"/>
                    <a:pt x="2375" y="1960"/>
                  </a:cubicBezTo>
                  <a:cubicBezTo>
                    <a:pt x="2375" y="1960"/>
                    <a:pt x="2380" y="1962"/>
                    <a:pt x="2380" y="1962"/>
                  </a:cubicBezTo>
                  <a:cubicBezTo>
                    <a:pt x="2380" y="1962"/>
                    <a:pt x="2380" y="1962"/>
                    <a:pt x="2380" y="1962"/>
                  </a:cubicBezTo>
                  <a:cubicBezTo>
                    <a:pt x="2380" y="1962"/>
                    <a:pt x="2385" y="1964"/>
                    <a:pt x="2385" y="1964"/>
                  </a:cubicBezTo>
                  <a:cubicBezTo>
                    <a:pt x="2385" y="1964"/>
                    <a:pt x="2386" y="1964"/>
                    <a:pt x="2386" y="1964"/>
                  </a:cubicBezTo>
                  <a:cubicBezTo>
                    <a:pt x="2386" y="1964"/>
                    <a:pt x="2390" y="1970"/>
                    <a:pt x="2390" y="1970"/>
                  </a:cubicBezTo>
                  <a:cubicBezTo>
                    <a:pt x="2390" y="1970"/>
                    <a:pt x="2391" y="1971"/>
                    <a:pt x="2391" y="1971"/>
                  </a:cubicBezTo>
                  <a:cubicBezTo>
                    <a:pt x="2391" y="1971"/>
                    <a:pt x="2395" y="1980"/>
                    <a:pt x="2395" y="1980"/>
                  </a:cubicBezTo>
                  <a:cubicBezTo>
                    <a:pt x="2395" y="1980"/>
                    <a:pt x="2396" y="1981"/>
                    <a:pt x="2396" y="1981"/>
                  </a:cubicBezTo>
                  <a:cubicBezTo>
                    <a:pt x="2396" y="1981"/>
                    <a:pt x="2401" y="1990"/>
                    <a:pt x="2401" y="1990"/>
                  </a:cubicBezTo>
                  <a:cubicBezTo>
                    <a:pt x="2401" y="1990"/>
                    <a:pt x="2401" y="1990"/>
                    <a:pt x="2401" y="1990"/>
                  </a:cubicBezTo>
                  <a:cubicBezTo>
                    <a:pt x="2401" y="1990"/>
                    <a:pt x="2405" y="1993"/>
                    <a:pt x="2405" y="1993"/>
                  </a:cubicBezTo>
                  <a:cubicBezTo>
                    <a:pt x="2405" y="1993"/>
                    <a:pt x="2407" y="1993"/>
                    <a:pt x="2407" y="1993"/>
                  </a:cubicBezTo>
                  <a:cubicBezTo>
                    <a:pt x="2407" y="1993"/>
                    <a:pt x="2411" y="1987"/>
                    <a:pt x="2411" y="1987"/>
                  </a:cubicBezTo>
                  <a:cubicBezTo>
                    <a:pt x="2411" y="1987"/>
                    <a:pt x="2412" y="1987"/>
                    <a:pt x="2412" y="1987"/>
                  </a:cubicBezTo>
                  <a:cubicBezTo>
                    <a:pt x="2412" y="1987"/>
                    <a:pt x="2417" y="1978"/>
                    <a:pt x="2417" y="1978"/>
                  </a:cubicBezTo>
                  <a:cubicBezTo>
                    <a:pt x="2417" y="1978"/>
                    <a:pt x="2417" y="1977"/>
                    <a:pt x="2417" y="1977"/>
                  </a:cubicBezTo>
                  <a:cubicBezTo>
                    <a:pt x="2417" y="1977"/>
                    <a:pt x="2422" y="1971"/>
                    <a:pt x="2422" y="1971"/>
                  </a:cubicBezTo>
                  <a:cubicBezTo>
                    <a:pt x="2422" y="1971"/>
                    <a:pt x="2422" y="1970"/>
                    <a:pt x="2422" y="1970"/>
                  </a:cubicBezTo>
                  <a:cubicBezTo>
                    <a:pt x="2422" y="1970"/>
                    <a:pt x="2428" y="1967"/>
                    <a:pt x="2428" y="1967"/>
                  </a:cubicBezTo>
                  <a:cubicBezTo>
                    <a:pt x="2428" y="1967"/>
                    <a:pt x="2428" y="1967"/>
                    <a:pt x="2428" y="1967"/>
                  </a:cubicBezTo>
                  <a:cubicBezTo>
                    <a:pt x="2428" y="1967"/>
                    <a:pt x="2433" y="1966"/>
                    <a:pt x="2433" y="1966"/>
                  </a:cubicBezTo>
                  <a:cubicBezTo>
                    <a:pt x="2433" y="1966"/>
                    <a:pt x="2433" y="1966"/>
                    <a:pt x="2433" y="1966"/>
                  </a:cubicBezTo>
                  <a:cubicBezTo>
                    <a:pt x="2433" y="1966"/>
                    <a:pt x="2438" y="1964"/>
                    <a:pt x="2438" y="1964"/>
                  </a:cubicBezTo>
                  <a:cubicBezTo>
                    <a:pt x="2438" y="1964"/>
                    <a:pt x="2438" y="1964"/>
                    <a:pt x="2438" y="1964"/>
                  </a:cubicBezTo>
                  <a:cubicBezTo>
                    <a:pt x="2438" y="1964"/>
                    <a:pt x="2443" y="1963"/>
                    <a:pt x="2443" y="1963"/>
                  </a:cubicBezTo>
                  <a:cubicBezTo>
                    <a:pt x="2443" y="1963"/>
                    <a:pt x="2444" y="1963"/>
                    <a:pt x="2444" y="1963"/>
                  </a:cubicBezTo>
                  <a:cubicBezTo>
                    <a:pt x="2444" y="1963"/>
                    <a:pt x="2449" y="1962"/>
                    <a:pt x="2449" y="1962"/>
                  </a:cubicBezTo>
                  <a:cubicBezTo>
                    <a:pt x="2449" y="1962"/>
                    <a:pt x="2449" y="1962"/>
                    <a:pt x="2449" y="1962"/>
                  </a:cubicBezTo>
                  <a:cubicBezTo>
                    <a:pt x="2449" y="1962"/>
                    <a:pt x="2454" y="1960"/>
                    <a:pt x="2454" y="1960"/>
                  </a:cubicBezTo>
                  <a:cubicBezTo>
                    <a:pt x="2454" y="1960"/>
                    <a:pt x="2454" y="1959"/>
                    <a:pt x="2454" y="1959"/>
                  </a:cubicBezTo>
                  <a:cubicBezTo>
                    <a:pt x="2454" y="1959"/>
                    <a:pt x="2459" y="1952"/>
                    <a:pt x="2459" y="1952"/>
                  </a:cubicBezTo>
                  <a:cubicBezTo>
                    <a:pt x="2459" y="1952"/>
                    <a:pt x="2459" y="1951"/>
                    <a:pt x="2459" y="1951"/>
                  </a:cubicBezTo>
                  <a:cubicBezTo>
                    <a:pt x="2459" y="1951"/>
                    <a:pt x="2464" y="1940"/>
                    <a:pt x="2464" y="1940"/>
                  </a:cubicBezTo>
                  <a:cubicBezTo>
                    <a:pt x="2464" y="1940"/>
                    <a:pt x="2465" y="1939"/>
                    <a:pt x="2465" y="1939"/>
                  </a:cubicBezTo>
                  <a:cubicBezTo>
                    <a:pt x="2465" y="1939"/>
                    <a:pt x="2470" y="1930"/>
                    <a:pt x="2470" y="1930"/>
                  </a:cubicBezTo>
                  <a:cubicBezTo>
                    <a:pt x="2470" y="1930"/>
                    <a:pt x="2470" y="1929"/>
                    <a:pt x="2470" y="1929"/>
                  </a:cubicBezTo>
                  <a:cubicBezTo>
                    <a:pt x="2470" y="1929"/>
                    <a:pt x="2473" y="1927"/>
                    <a:pt x="2473" y="1927"/>
                  </a:cubicBezTo>
                  <a:cubicBezTo>
                    <a:pt x="2473" y="1927"/>
                    <a:pt x="2476" y="1928"/>
                    <a:pt x="2476" y="1928"/>
                  </a:cubicBezTo>
                  <a:cubicBezTo>
                    <a:pt x="2476" y="1928"/>
                    <a:pt x="2480" y="1934"/>
                    <a:pt x="2480" y="1934"/>
                  </a:cubicBezTo>
                  <a:cubicBezTo>
                    <a:pt x="2480" y="1934"/>
                    <a:pt x="2481" y="1934"/>
                    <a:pt x="2481" y="1934"/>
                  </a:cubicBezTo>
                  <a:cubicBezTo>
                    <a:pt x="2481" y="1934"/>
                    <a:pt x="2486" y="1938"/>
                    <a:pt x="2486" y="1938"/>
                  </a:cubicBezTo>
                  <a:cubicBezTo>
                    <a:pt x="2486" y="1938"/>
                    <a:pt x="2486" y="1938"/>
                    <a:pt x="2486" y="1938"/>
                  </a:cubicBezTo>
                  <a:cubicBezTo>
                    <a:pt x="2486" y="1938"/>
                    <a:pt x="2491" y="1934"/>
                    <a:pt x="2491" y="1934"/>
                  </a:cubicBezTo>
                  <a:cubicBezTo>
                    <a:pt x="2491" y="1934"/>
                    <a:pt x="2491" y="1934"/>
                    <a:pt x="2491" y="1934"/>
                  </a:cubicBezTo>
                  <a:cubicBezTo>
                    <a:pt x="2491" y="1934"/>
                    <a:pt x="2497" y="1924"/>
                    <a:pt x="2497" y="1924"/>
                  </a:cubicBezTo>
                  <a:cubicBezTo>
                    <a:pt x="2497" y="1924"/>
                    <a:pt x="2497" y="1923"/>
                    <a:pt x="2497" y="1923"/>
                  </a:cubicBezTo>
                  <a:cubicBezTo>
                    <a:pt x="2497" y="1923"/>
                    <a:pt x="2501" y="1913"/>
                    <a:pt x="2501" y="1913"/>
                  </a:cubicBezTo>
                  <a:cubicBezTo>
                    <a:pt x="2501" y="1913"/>
                    <a:pt x="2502" y="1912"/>
                    <a:pt x="2502" y="1912"/>
                  </a:cubicBezTo>
                  <a:cubicBezTo>
                    <a:pt x="2502" y="1912"/>
                    <a:pt x="2507" y="1901"/>
                    <a:pt x="2507" y="1901"/>
                  </a:cubicBezTo>
                  <a:cubicBezTo>
                    <a:pt x="2507" y="1901"/>
                    <a:pt x="2507" y="1900"/>
                    <a:pt x="2507" y="1900"/>
                  </a:cubicBezTo>
                  <a:cubicBezTo>
                    <a:pt x="2507" y="1900"/>
                    <a:pt x="2512" y="1882"/>
                    <a:pt x="2512" y="1882"/>
                  </a:cubicBezTo>
                  <a:cubicBezTo>
                    <a:pt x="2512" y="1882"/>
                    <a:pt x="2512" y="1881"/>
                    <a:pt x="2512" y="1881"/>
                  </a:cubicBezTo>
                  <a:cubicBezTo>
                    <a:pt x="2512" y="1881"/>
                    <a:pt x="2518" y="1856"/>
                    <a:pt x="2518" y="1856"/>
                  </a:cubicBezTo>
                  <a:cubicBezTo>
                    <a:pt x="2518" y="1856"/>
                    <a:pt x="2518" y="1854"/>
                    <a:pt x="2518" y="1854"/>
                  </a:cubicBezTo>
                  <a:cubicBezTo>
                    <a:pt x="2518" y="1854"/>
                    <a:pt x="2523" y="1837"/>
                    <a:pt x="2523" y="1837"/>
                  </a:cubicBezTo>
                  <a:cubicBezTo>
                    <a:pt x="2523" y="1837"/>
                    <a:pt x="2525" y="1834"/>
                    <a:pt x="2525" y="1834"/>
                  </a:cubicBezTo>
                  <a:cubicBezTo>
                    <a:pt x="2525" y="1834"/>
                    <a:pt x="2528" y="1837"/>
                    <a:pt x="2528" y="1837"/>
                  </a:cubicBezTo>
                  <a:cubicBezTo>
                    <a:pt x="2528" y="1837"/>
                    <a:pt x="2528" y="1838"/>
                    <a:pt x="2528" y="1838"/>
                  </a:cubicBezTo>
                  <a:cubicBezTo>
                    <a:pt x="2528" y="1838"/>
                    <a:pt x="2533" y="1858"/>
                    <a:pt x="2533" y="1858"/>
                  </a:cubicBezTo>
                  <a:cubicBezTo>
                    <a:pt x="2533" y="1858"/>
                    <a:pt x="2534" y="1860"/>
                    <a:pt x="2534" y="1860"/>
                  </a:cubicBezTo>
                  <a:cubicBezTo>
                    <a:pt x="2534" y="1860"/>
                    <a:pt x="2539" y="1887"/>
                    <a:pt x="2539" y="1887"/>
                  </a:cubicBezTo>
                  <a:cubicBezTo>
                    <a:pt x="2539" y="1887"/>
                    <a:pt x="2539" y="1889"/>
                    <a:pt x="2539" y="1889"/>
                  </a:cubicBezTo>
                  <a:cubicBezTo>
                    <a:pt x="2539" y="1889"/>
                    <a:pt x="2544" y="1905"/>
                    <a:pt x="2544" y="1905"/>
                  </a:cubicBezTo>
                  <a:cubicBezTo>
                    <a:pt x="2544" y="1905"/>
                    <a:pt x="2544" y="1906"/>
                    <a:pt x="2544" y="1906"/>
                  </a:cubicBezTo>
                  <a:cubicBezTo>
                    <a:pt x="2544" y="1906"/>
                    <a:pt x="2549" y="1914"/>
                    <a:pt x="2549" y="1914"/>
                  </a:cubicBezTo>
                  <a:cubicBezTo>
                    <a:pt x="2549" y="1914"/>
                    <a:pt x="2550" y="1915"/>
                    <a:pt x="2550" y="1915"/>
                  </a:cubicBezTo>
                  <a:cubicBezTo>
                    <a:pt x="2550" y="1915"/>
                    <a:pt x="2554" y="1924"/>
                    <a:pt x="2554" y="1924"/>
                  </a:cubicBezTo>
                  <a:cubicBezTo>
                    <a:pt x="2554" y="1924"/>
                    <a:pt x="2555" y="1925"/>
                    <a:pt x="2555" y="1925"/>
                  </a:cubicBezTo>
                  <a:cubicBezTo>
                    <a:pt x="2555" y="1925"/>
                    <a:pt x="2560" y="1941"/>
                    <a:pt x="2560" y="1941"/>
                  </a:cubicBezTo>
                  <a:cubicBezTo>
                    <a:pt x="2560" y="1941"/>
                    <a:pt x="2560" y="1942"/>
                    <a:pt x="2560" y="1942"/>
                  </a:cubicBezTo>
                  <a:cubicBezTo>
                    <a:pt x="2560" y="1942"/>
                    <a:pt x="2565" y="1954"/>
                    <a:pt x="2565" y="1954"/>
                  </a:cubicBezTo>
                  <a:cubicBezTo>
                    <a:pt x="2565" y="1954"/>
                    <a:pt x="2565" y="1955"/>
                    <a:pt x="2565" y="1955"/>
                  </a:cubicBezTo>
                  <a:cubicBezTo>
                    <a:pt x="2565" y="1955"/>
                    <a:pt x="2569" y="1958"/>
                    <a:pt x="2569" y="1958"/>
                  </a:cubicBezTo>
                  <a:cubicBezTo>
                    <a:pt x="2569" y="1958"/>
                    <a:pt x="2571" y="1958"/>
                    <a:pt x="2571" y="1958"/>
                  </a:cubicBezTo>
                  <a:cubicBezTo>
                    <a:pt x="2571" y="1958"/>
                    <a:pt x="2576" y="1954"/>
                    <a:pt x="2576" y="1954"/>
                  </a:cubicBezTo>
                  <a:cubicBezTo>
                    <a:pt x="2576" y="1954"/>
                    <a:pt x="2576" y="1954"/>
                    <a:pt x="2576" y="1954"/>
                  </a:cubicBezTo>
                  <a:cubicBezTo>
                    <a:pt x="2576" y="1954"/>
                    <a:pt x="2580" y="1952"/>
                    <a:pt x="2580" y="1952"/>
                  </a:cubicBezTo>
                  <a:cubicBezTo>
                    <a:pt x="2580" y="1952"/>
                    <a:pt x="2582" y="1953"/>
                    <a:pt x="2582" y="1953"/>
                  </a:cubicBezTo>
                  <a:cubicBezTo>
                    <a:pt x="2582" y="1953"/>
                    <a:pt x="2587" y="1955"/>
                    <a:pt x="2587" y="1955"/>
                  </a:cubicBezTo>
                  <a:cubicBezTo>
                    <a:pt x="2587" y="1955"/>
                    <a:pt x="2587" y="1955"/>
                    <a:pt x="2587" y="1955"/>
                  </a:cubicBezTo>
                  <a:cubicBezTo>
                    <a:pt x="2587" y="1955"/>
                    <a:pt x="2592" y="1950"/>
                    <a:pt x="2592" y="1950"/>
                  </a:cubicBezTo>
                  <a:cubicBezTo>
                    <a:pt x="2592" y="1950"/>
                    <a:pt x="2592" y="1950"/>
                    <a:pt x="2592" y="1950"/>
                  </a:cubicBezTo>
                  <a:cubicBezTo>
                    <a:pt x="2592" y="1950"/>
                    <a:pt x="2597" y="1930"/>
                    <a:pt x="2597" y="1930"/>
                  </a:cubicBezTo>
                  <a:cubicBezTo>
                    <a:pt x="2597" y="1930"/>
                    <a:pt x="2597" y="1929"/>
                    <a:pt x="2597" y="1929"/>
                  </a:cubicBezTo>
                  <a:cubicBezTo>
                    <a:pt x="2597" y="1929"/>
                    <a:pt x="2602" y="1896"/>
                    <a:pt x="2602" y="1896"/>
                  </a:cubicBezTo>
                  <a:cubicBezTo>
                    <a:pt x="2602" y="1896"/>
                    <a:pt x="2603" y="1894"/>
                    <a:pt x="2603" y="1894"/>
                  </a:cubicBezTo>
                  <a:cubicBezTo>
                    <a:pt x="2603" y="1894"/>
                    <a:pt x="2608" y="1854"/>
                    <a:pt x="2608" y="1854"/>
                  </a:cubicBezTo>
                  <a:cubicBezTo>
                    <a:pt x="2608" y="1854"/>
                    <a:pt x="2608" y="1851"/>
                    <a:pt x="2608" y="1851"/>
                  </a:cubicBezTo>
                  <a:cubicBezTo>
                    <a:pt x="2608" y="1851"/>
                    <a:pt x="2613" y="1784"/>
                    <a:pt x="2613" y="1784"/>
                  </a:cubicBezTo>
                  <a:cubicBezTo>
                    <a:pt x="2613" y="1784"/>
                    <a:pt x="2613" y="1778"/>
                    <a:pt x="2613" y="1778"/>
                  </a:cubicBezTo>
                  <a:cubicBezTo>
                    <a:pt x="2613" y="1778"/>
                    <a:pt x="2618" y="1651"/>
                    <a:pt x="2618" y="1651"/>
                  </a:cubicBezTo>
                  <a:cubicBezTo>
                    <a:pt x="2618" y="1651"/>
                    <a:pt x="2618" y="1640"/>
                    <a:pt x="2618" y="1640"/>
                  </a:cubicBezTo>
                  <a:cubicBezTo>
                    <a:pt x="2618" y="1640"/>
                    <a:pt x="2623" y="1440"/>
                    <a:pt x="2623" y="1440"/>
                  </a:cubicBezTo>
                  <a:cubicBezTo>
                    <a:pt x="2623" y="1440"/>
                    <a:pt x="2624" y="1425"/>
                    <a:pt x="2624" y="1425"/>
                  </a:cubicBezTo>
                  <a:cubicBezTo>
                    <a:pt x="2624" y="1425"/>
                    <a:pt x="2629" y="1178"/>
                    <a:pt x="2629" y="1178"/>
                  </a:cubicBezTo>
                  <a:cubicBezTo>
                    <a:pt x="2629" y="1178"/>
                    <a:pt x="2629" y="1164"/>
                    <a:pt x="2629" y="1164"/>
                  </a:cubicBezTo>
                  <a:cubicBezTo>
                    <a:pt x="2629" y="1164"/>
                    <a:pt x="2634" y="996"/>
                    <a:pt x="2634" y="996"/>
                  </a:cubicBezTo>
                  <a:cubicBezTo>
                    <a:pt x="2634" y="996"/>
                    <a:pt x="2634" y="989"/>
                    <a:pt x="2634" y="989"/>
                  </a:cubicBezTo>
                  <a:cubicBezTo>
                    <a:pt x="2634" y="989"/>
                    <a:pt x="2638" y="954"/>
                    <a:pt x="2638" y="954"/>
                  </a:cubicBezTo>
                  <a:cubicBezTo>
                    <a:pt x="2638" y="954"/>
                    <a:pt x="2640" y="965"/>
                    <a:pt x="2640" y="965"/>
                  </a:cubicBezTo>
                  <a:cubicBezTo>
                    <a:pt x="2640" y="965"/>
                    <a:pt x="2645" y="1088"/>
                    <a:pt x="2645" y="1088"/>
                  </a:cubicBezTo>
                  <a:cubicBezTo>
                    <a:pt x="2645" y="1088"/>
                    <a:pt x="2645" y="1100"/>
                    <a:pt x="2645" y="1100"/>
                  </a:cubicBezTo>
                  <a:cubicBezTo>
                    <a:pt x="2645" y="1100"/>
                    <a:pt x="2650" y="1332"/>
                    <a:pt x="2650" y="1332"/>
                  </a:cubicBezTo>
                  <a:cubicBezTo>
                    <a:pt x="2650" y="1332"/>
                    <a:pt x="2651" y="1347"/>
                    <a:pt x="2651" y="1347"/>
                  </a:cubicBezTo>
                  <a:cubicBezTo>
                    <a:pt x="2651" y="1347"/>
                    <a:pt x="2655" y="1572"/>
                    <a:pt x="2655" y="1572"/>
                  </a:cubicBezTo>
                  <a:cubicBezTo>
                    <a:pt x="2655" y="1572"/>
                    <a:pt x="2655" y="1586"/>
                    <a:pt x="2655" y="1586"/>
                  </a:cubicBezTo>
                  <a:cubicBezTo>
                    <a:pt x="2655" y="1586"/>
                    <a:pt x="2660" y="1766"/>
                    <a:pt x="2660" y="1766"/>
                  </a:cubicBezTo>
                  <a:cubicBezTo>
                    <a:pt x="2660" y="1766"/>
                    <a:pt x="2661" y="1776"/>
                    <a:pt x="2661" y="1776"/>
                  </a:cubicBezTo>
                  <a:cubicBezTo>
                    <a:pt x="2661" y="1776"/>
                    <a:pt x="2666" y="1906"/>
                    <a:pt x="2666" y="1906"/>
                  </a:cubicBezTo>
                  <a:cubicBezTo>
                    <a:pt x="2666" y="1906"/>
                    <a:pt x="2666" y="1913"/>
                    <a:pt x="2666" y="1913"/>
                  </a:cubicBezTo>
                  <a:cubicBezTo>
                    <a:pt x="2666" y="1913"/>
                    <a:pt x="2671" y="2015"/>
                    <a:pt x="2671" y="2015"/>
                  </a:cubicBezTo>
                  <a:cubicBezTo>
                    <a:pt x="2671" y="2015"/>
                    <a:pt x="2672" y="2021"/>
                    <a:pt x="2672" y="2021"/>
                  </a:cubicBezTo>
                  <a:cubicBezTo>
                    <a:pt x="2672" y="2021"/>
                    <a:pt x="2676" y="2099"/>
                    <a:pt x="2676" y="2099"/>
                  </a:cubicBezTo>
                  <a:cubicBezTo>
                    <a:pt x="2676" y="2099"/>
                    <a:pt x="2677" y="2104"/>
                    <a:pt x="2677" y="2104"/>
                  </a:cubicBezTo>
                  <a:cubicBezTo>
                    <a:pt x="2677" y="2104"/>
                    <a:pt x="2682" y="2170"/>
                    <a:pt x="2682" y="2170"/>
                  </a:cubicBezTo>
                  <a:cubicBezTo>
                    <a:pt x="2682" y="2170"/>
                    <a:pt x="2682" y="2174"/>
                    <a:pt x="2682" y="2174"/>
                  </a:cubicBezTo>
                  <a:cubicBezTo>
                    <a:pt x="2682" y="2174"/>
                    <a:pt x="2687" y="2230"/>
                    <a:pt x="2687" y="2230"/>
                  </a:cubicBezTo>
                  <a:cubicBezTo>
                    <a:pt x="2687" y="2230"/>
                    <a:pt x="2687" y="2234"/>
                    <a:pt x="2687" y="2234"/>
                  </a:cubicBezTo>
                  <a:cubicBezTo>
                    <a:pt x="2687" y="2234"/>
                    <a:pt x="2693" y="2283"/>
                    <a:pt x="2693" y="2283"/>
                  </a:cubicBezTo>
                  <a:cubicBezTo>
                    <a:pt x="2693" y="2283"/>
                    <a:pt x="2693" y="2286"/>
                    <a:pt x="2693" y="2286"/>
                  </a:cubicBezTo>
                  <a:cubicBezTo>
                    <a:pt x="2693" y="2286"/>
                    <a:pt x="2698" y="2322"/>
                    <a:pt x="2698" y="2322"/>
                  </a:cubicBezTo>
                  <a:cubicBezTo>
                    <a:pt x="2698" y="2322"/>
                    <a:pt x="2698" y="2324"/>
                    <a:pt x="2698" y="2324"/>
                  </a:cubicBezTo>
                  <a:cubicBezTo>
                    <a:pt x="2698" y="2324"/>
                    <a:pt x="2703" y="2347"/>
                    <a:pt x="2703" y="2347"/>
                  </a:cubicBezTo>
                  <a:cubicBezTo>
                    <a:pt x="2703" y="2347"/>
                    <a:pt x="2703" y="2348"/>
                    <a:pt x="2703" y="2348"/>
                  </a:cubicBezTo>
                  <a:cubicBezTo>
                    <a:pt x="2703" y="2348"/>
                    <a:pt x="2708" y="2358"/>
                    <a:pt x="2708" y="2358"/>
                  </a:cubicBezTo>
                  <a:cubicBezTo>
                    <a:pt x="2708" y="2358"/>
                    <a:pt x="2708" y="2358"/>
                    <a:pt x="2708" y="2358"/>
                  </a:cubicBezTo>
                  <a:cubicBezTo>
                    <a:pt x="2708" y="2358"/>
                    <a:pt x="2714" y="2362"/>
                    <a:pt x="2714" y="2362"/>
                  </a:cubicBezTo>
                  <a:cubicBezTo>
                    <a:pt x="2714" y="2362"/>
                    <a:pt x="2714" y="2363"/>
                    <a:pt x="2714" y="2363"/>
                  </a:cubicBezTo>
                  <a:cubicBezTo>
                    <a:pt x="2714" y="2363"/>
                    <a:pt x="2719" y="2369"/>
                    <a:pt x="2719" y="2369"/>
                  </a:cubicBezTo>
                  <a:cubicBezTo>
                    <a:pt x="2719" y="2369"/>
                    <a:pt x="2719" y="2370"/>
                    <a:pt x="2719" y="2370"/>
                  </a:cubicBezTo>
                  <a:cubicBezTo>
                    <a:pt x="2719" y="2370"/>
                    <a:pt x="2724" y="2382"/>
                    <a:pt x="2724" y="2382"/>
                  </a:cubicBezTo>
                  <a:cubicBezTo>
                    <a:pt x="2724" y="2382"/>
                    <a:pt x="2724" y="2383"/>
                    <a:pt x="2724" y="2383"/>
                  </a:cubicBezTo>
                  <a:cubicBezTo>
                    <a:pt x="2724" y="2383"/>
                    <a:pt x="2729" y="2399"/>
                    <a:pt x="2729" y="2399"/>
                  </a:cubicBezTo>
                  <a:cubicBezTo>
                    <a:pt x="2729" y="2399"/>
                    <a:pt x="2730" y="2400"/>
                    <a:pt x="2730" y="2400"/>
                  </a:cubicBezTo>
                  <a:cubicBezTo>
                    <a:pt x="2730" y="2400"/>
                    <a:pt x="2735" y="2418"/>
                    <a:pt x="2735" y="2418"/>
                  </a:cubicBezTo>
                  <a:cubicBezTo>
                    <a:pt x="2735" y="2418"/>
                    <a:pt x="2735" y="2419"/>
                    <a:pt x="2735" y="2419"/>
                  </a:cubicBezTo>
                  <a:cubicBezTo>
                    <a:pt x="2735" y="2419"/>
                    <a:pt x="2740" y="2434"/>
                    <a:pt x="2740" y="2434"/>
                  </a:cubicBezTo>
                  <a:cubicBezTo>
                    <a:pt x="2740" y="2434"/>
                    <a:pt x="2740" y="2435"/>
                    <a:pt x="2740" y="2435"/>
                  </a:cubicBezTo>
                  <a:cubicBezTo>
                    <a:pt x="2740" y="2435"/>
                    <a:pt x="2745" y="2445"/>
                    <a:pt x="2745" y="2445"/>
                  </a:cubicBezTo>
                  <a:cubicBezTo>
                    <a:pt x="2745" y="2445"/>
                    <a:pt x="2746" y="2445"/>
                    <a:pt x="2746" y="2445"/>
                  </a:cubicBezTo>
                  <a:cubicBezTo>
                    <a:pt x="2746" y="2445"/>
                    <a:pt x="2750" y="2448"/>
                    <a:pt x="2750" y="2448"/>
                  </a:cubicBezTo>
                  <a:cubicBezTo>
                    <a:pt x="2750" y="2448"/>
                    <a:pt x="2751" y="2448"/>
                    <a:pt x="2751" y="2448"/>
                  </a:cubicBezTo>
                  <a:cubicBezTo>
                    <a:pt x="2751" y="2448"/>
                    <a:pt x="2756" y="2442"/>
                    <a:pt x="2756" y="2442"/>
                  </a:cubicBezTo>
                  <a:cubicBezTo>
                    <a:pt x="2756" y="2442"/>
                    <a:pt x="2756" y="2441"/>
                    <a:pt x="2756" y="2441"/>
                  </a:cubicBezTo>
                  <a:cubicBezTo>
                    <a:pt x="2756" y="2441"/>
                    <a:pt x="2761" y="2431"/>
                    <a:pt x="2761" y="2431"/>
                  </a:cubicBezTo>
                  <a:cubicBezTo>
                    <a:pt x="2761" y="2431"/>
                    <a:pt x="2762" y="2430"/>
                    <a:pt x="2762" y="2430"/>
                  </a:cubicBezTo>
                  <a:cubicBezTo>
                    <a:pt x="2762" y="2430"/>
                    <a:pt x="2766" y="2424"/>
                    <a:pt x="2766" y="2424"/>
                  </a:cubicBezTo>
                  <a:cubicBezTo>
                    <a:pt x="2766" y="2424"/>
                    <a:pt x="2767" y="2423"/>
                    <a:pt x="2767" y="2423"/>
                  </a:cubicBezTo>
                  <a:cubicBezTo>
                    <a:pt x="2767" y="2423"/>
                    <a:pt x="2772" y="2422"/>
                    <a:pt x="2772" y="2422"/>
                  </a:cubicBezTo>
                  <a:cubicBezTo>
                    <a:pt x="2772" y="2422"/>
                    <a:pt x="2774" y="2422"/>
                    <a:pt x="2774" y="2422"/>
                  </a:cubicBezTo>
                  <a:cubicBezTo>
                    <a:pt x="2774" y="2422"/>
                    <a:pt x="2777" y="2421"/>
                    <a:pt x="2777" y="2421"/>
                  </a:cubicBezTo>
                  <a:cubicBezTo>
                    <a:pt x="2777" y="2421"/>
                    <a:pt x="2777" y="2421"/>
                    <a:pt x="2777" y="2421"/>
                  </a:cubicBezTo>
                  <a:cubicBezTo>
                    <a:pt x="2777" y="2421"/>
                    <a:pt x="2783" y="2412"/>
                    <a:pt x="2783" y="2412"/>
                  </a:cubicBezTo>
                  <a:cubicBezTo>
                    <a:pt x="2783" y="2412"/>
                    <a:pt x="2783" y="2411"/>
                    <a:pt x="2783" y="2411"/>
                  </a:cubicBezTo>
                  <a:cubicBezTo>
                    <a:pt x="2783" y="2411"/>
                    <a:pt x="2788" y="2385"/>
                    <a:pt x="2788" y="2385"/>
                  </a:cubicBezTo>
                  <a:cubicBezTo>
                    <a:pt x="2788" y="2385"/>
                    <a:pt x="2788" y="2382"/>
                    <a:pt x="2788" y="2382"/>
                  </a:cubicBezTo>
                  <a:cubicBezTo>
                    <a:pt x="2788" y="2382"/>
                    <a:pt x="2793" y="2329"/>
                    <a:pt x="2793" y="2329"/>
                  </a:cubicBezTo>
                  <a:cubicBezTo>
                    <a:pt x="2793" y="2329"/>
                    <a:pt x="2793" y="2324"/>
                    <a:pt x="2793" y="2324"/>
                  </a:cubicBezTo>
                  <a:cubicBezTo>
                    <a:pt x="2793" y="2324"/>
                    <a:pt x="2798" y="2241"/>
                    <a:pt x="2798" y="2241"/>
                  </a:cubicBezTo>
                  <a:cubicBezTo>
                    <a:pt x="2798" y="2241"/>
                    <a:pt x="2799" y="2235"/>
                    <a:pt x="2799" y="2235"/>
                  </a:cubicBezTo>
                  <a:cubicBezTo>
                    <a:pt x="2799" y="2235"/>
                    <a:pt x="2804" y="2126"/>
                    <a:pt x="2804" y="2126"/>
                  </a:cubicBezTo>
                  <a:cubicBezTo>
                    <a:pt x="2804" y="2126"/>
                    <a:pt x="2804" y="2119"/>
                    <a:pt x="2804" y="2119"/>
                  </a:cubicBezTo>
                  <a:cubicBezTo>
                    <a:pt x="2804" y="2119"/>
                    <a:pt x="2809" y="2026"/>
                    <a:pt x="2809" y="2026"/>
                  </a:cubicBezTo>
                  <a:cubicBezTo>
                    <a:pt x="2809" y="2026"/>
                    <a:pt x="2809" y="2021"/>
                    <a:pt x="2809" y="2021"/>
                  </a:cubicBezTo>
                  <a:cubicBezTo>
                    <a:pt x="2809" y="2021"/>
                    <a:pt x="2814" y="1967"/>
                    <a:pt x="2814" y="1967"/>
                  </a:cubicBezTo>
                  <a:cubicBezTo>
                    <a:pt x="2814" y="1967"/>
                    <a:pt x="2814" y="1965"/>
                    <a:pt x="2814" y="1965"/>
                  </a:cubicBezTo>
                  <a:cubicBezTo>
                    <a:pt x="2814" y="1965"/>
                    <a:pt x="2817" y="1958"/>
                    <a:pt x="2817" y="1958"/>
                  </a:cubicBezTo>
                  <a:cubicBezTo>
                    <a:pt x="2817" y="1958"/>
                    <a:pt x="2820" y="1963"/>
                    <a:pt x="2820" y="1963"/>
                  </a:cubicBezTo>
                  <a:cubicBezTo>
                    <a:pt x="2820" y="1963"/>
                    <a:pt x="2825" y="1998"/>
                    <a:pt x="2825" y="1998"/>
                  </a:cubicBezTo>
                  <a:cubicBezTo>
                    <a:pt x="2825" y="1998"/>
                    <a:pt x="2825" y="2001"/>
                    <a:pt x="2825" y="2001"/>
                  </a:cubicBezTo>
                  <a:cubicBezTo>
                    <a:pt x="2825" y="2001"/>
                    <a:pt x="2830" y="2042"/>
                    <a:pt x="2830" y="2042"/>
                  </a:cubicBezTo>
                  <a:cubicBezTo>
                    <a:pt x="2830" y="2042"/>
                    <a:pt x="2830" y="2044"/>
                    <a:pt x="2830" y="2044"/>
                  </a:cubicBezTo>
                  <a:cubicBezTo>
                    <a:pt x="2830" y="2044"/>
                    <a:pt x="2835" y="2070"/>
                    <a:pt x="2835" y="2070"/>
                  </a:cubicBezTo>
                  <a:cubicBezTo>
                    <a:pt x="2835" y="2070"/>
                    <a:pt x="2838" y="2073"/>
                    <a:pt x="2838" y="2073"/>
                  </a:cubicBezTo>
                  <a:cubicBezTo>
                    <a:pt x="2838" y="2073"/>
                    <a:pt x="2841" y="2069"/>
                    <a:pt x="2841" y="2069"/>
                  </a:cubicBezTo>
                  <a:cubicBezTo>
                    <a:pt x="2841" y="2069"/>
                    <a:pt x="2841" y="2068"/>
                    <a:pt x="2841" y="2068"/>
                  </a:cubicBezTo>
                  <a:cubicBezTo>
                    <a:pt x="2841" y="2068"/>
                    <a:pt x="2846" y="2036"/>
                    <a:pt x="2846" y="2036"/>
                  </a:cubicBezTo>
                  <a:cubicBezTo>
                    <a:pt x="2846" y="2036"/>
                    <a:pt x="2847" y="2033"/>
                    <a:pt x="2847" y="2033"/>
                  </a:cubicBezTo>
                  <a:cubicBezTo>
                    <a:pt x="2847" y="2033"/>
                    <a:pt x="2851" y="1982"/>
                    <a:pt x="2851" y="1982"/>
                  </a:cubicBezTo>
                  <a:cubicBezTo>
                    <a:pt x="2851" y="1982"/>
                    <a:pt x="2852" y="1978"/>
                    <a:pt x="2852" y="1978"/>
                  </a:cubicBezTo>
                  <a:cubicBezTo>
                    <a:pt x="2852" y="1978"/>
                    <a:pt x="2857" y="1923"/>
                    <a:pt x="2857" y="1923"/>
                  </a:cubicBezTo>
                  <a:cubicBezTo>
                    <a:pt x="2857" y="1923"/>
                    <a:pt x="2857" y="1920"/>
                    <a:pt x="2857" y="1920"/>
                  </a:cubicBezTo>
                  <a:cubicBezTo>
                    <a:pt x="2857" y="1920"/>
                    <a:pt x="2862" y="1883"/>
                    <a:pt x="2862" y="1883"/>
                  </a:cubicBezTo>
                  <a:cubicBezTo>
                    <a:pt x="2862" y="1883"/>
                    <a:pt x="2862" y="1881"/>
                    <a:pt x="2862" y="1881"/>
                  </a:cubicBezTo>
                  <a:cubicBezTo>
                    <a:pt x="2862" y="1881"/>
                    <a:pt x="2866" y="1872"/>
                    <a:pt x="2866" y="1872"/>
                  </a:cubicBezTo>
                  <a:cubicBezTo>
                    <a:pt x="2866" y="1872"/>
                    <a:pt x="2868" y="1874"/>
                    <a:pt x="2868" y="1874"/>
                  </a:cubicBezTo>
                  <a:cubicBezTo>
                    <a:pt x="2868" y="1874"/>
                    <a:pt x="2872" y="1890"/>
                    <a:pt x="2872" y="1890"/>
                  </a:cubicBezTo>
                  <a:cubicBezTo>
                    <a:pt x="2872" y="1890"/>
                    <a:pt x="2873" y="1892"/>
                    <a:pt x="2873" y="1892"/>
                  </a:cubicBezTo>
                  <a:cubicBezTo>
                    <a:pt x="2873" y="1892"/>
                    <a:pt x="2878" y="1919"/>
                    <a:pt x="2878" y="1919"/>
                  </a:cubicBezTo>
                  <a:cubicBezTo>
                    <a:pt x="2878" y="1919"/>
                    <a:pt x="2878" y="1921"/>
                    <a:pt x="2878" y="1921"/>
                  </a:cubicBezTo>
                  <a:cubicBezTo>
                    <a:pt x="2878" y="1921"/>
                    <a:pt x="2883" y="1952"/>
                    <a:pt x="2883" y="1952"/>
                  </a:cubicBezTo>
                  <a:cubicBezTo>
                    <a:pt x="2883" y="1952"/>
                    <a:pt x="2883" y="1954"/>
                    <a:pt x="2883" y="1954"/>
                  </a:cubicBezTo>
                  <a:cubicBezTo>
                    <a:pt x="2883" y="1954"/>
                    <a:pt x="2889" y="1994"/>
                    <a:pt x="2889" y="1994"/>
                  </a:cubicBezTo>
                  <a:cubicBezTo>
                    <a:pt x="2889" y="1994"/>
                    <a:pt x="2889" y="1997"/>
                    <a:pt x="2889" y="1997"/>
                  </a:cubicBezTo>
                  <a:cubicBezTo>
                    <a:pt x="2889" y="1997"/>
                    <a:pt x="2894" y="2038"/>
                    <a:pt x="2894" y="2038"/>
                  </a:cubicBezTo>
                  <a:cubicBezTo>
                    <a:pt x="2894" y="2038"/>
                    <a:pt x="2894" y="2040"/>
                    <a:pt x="2894" y="2040"/>
                  </a:cubicBezTo>
                  <a:cubicBezTo>
                    <a:pt x="2894" y="2040"/>
                    <a:pt x="2899" y="2074"/>
                    <a:pt x="2899" y="2074"/>
                  </a:cubicBezTo>
                  <a:cubicBezTo>
                    <a:pt x="2899" y="2074"/>
                    <a:pt x="2899" y="2076"/>
                    <a:pt x="2899" y="2076"/>
                  </a:cubicBezTo>
                  <a:cubicBezTo>
                    <a:pt x="2899" y="2076"/>
                    <a:pt x="2904" y="2088"/>
                    <a:pt x="2904" y="2088"/>
                  </a:cubicBezTo>
                  <a:cubicBezTo>
                    <a:pt x="2904" y="2088"/>
                    <a:pt x="2905" y="2088"/>
                    <a:pt x="2905" y="2088"/>
                  </a:cubicBezTo>
                  <a:cubicBezTo>
                    <a:pt x="2905" y="2088"/>
                    <a:pt x="2910" y="2076"/>
                    <a:pt x="2910" y="2076"/>
                  </a:cubicBezTo>
                  <a:cubicBezTo>
                    <a:pt x="2910" y="2076"/>
                    <a:pt x="2910" y="2074"/>
                    <a:pt x="2910" y="2074"/>
                  </a:cubicBezTo>
                  <a:cubicBezTo>
                    <a:pt x="2910" y="2074"/>
                    <a:pt x="2915" y="2036"/>
                    <a:pt x="2915" y="2036"/>
                  </a:cubicBezTo>
                  <a:cubicBezTo>
                    <a:pt x="2915" y="2036"/>
                    <a:pt x="2915" y="2033"/>
                    <a:pt x="2915" y="2033"/>
                  </a:cubicBezTo>
                  <a:cubicBezTo>
                    <a:pt x="2915" y="2033"/>
                    <a:pt x="2920" y="1968"/>
                    <a:pt x="2920" y="1968"/>
                  </a:cubicBezTo>
                  <a:cubicBezTo>
                    <a:pt x="2920" y="1968"/>
                    <a:pt x="2920" y="1962"/>
                    <a:pt x="2920" y="1962"/>
                  </a:cubicBezTo>
                  <a:cubicBezTo>
                    <a:pt x="2920" y="1962"/>
                    <a:pt x="2925" y="1853"/>
                    <a:pt x="2925" y="1853"/>
                  </a:cubicBezTo>
                  <a:cubicBezTo>
                    <a:pt x="2925" y="1853"/>
                    <a:pt x="2926" y="1844"/>
                    <a:pt x="2926" y="1844"/>
                  </a:cubicBezTo>
                  <a:cubicBezTo>
                    <a:pt x="2926" y="1844"/>
                    <a:pt x="2931" y="1678"/>
                    <a:pt x="2931" y="1678"/>
                  </a:cubicBezTo>
                  <a:cubicBezTo>
                    <a:pt x="2931" y="1678"/>
                    <a:pt x="2931" y="1664"/>
                    <a:pt x="2931" y="1664"/>
                  </a:cubicBezTo>
                  <a:cubicBezTo>
                    <a:pt x="2931" y="1664"/>
                    <a:pt x="2936" y="1423"/>
                    <a:pt x="2936" y="1423"/>
                  </a:cubicBezTo>
                  <a:cubicBezTo>
                    <a:pt x="2936" y="1423"/>
                    <a:pt x="2937" y="1406"/>
                    <a:pt x="2937" y="1406"/>
                  </a:cubicBezTo>
                  <a:cubicBezTo>
                    <a:pt x="2937" y="1406"/>
                    <a:pt x="2941" y="1130"/>
                    <a:pt x="2941" y="1130"/>
                  </a:cubicBezTo>
                  <a:cubicBezTo>
                    <a:pt x="2941" y="1130"/>
                    <a:pt x="2942" y="1110"/>
                    <a:pt x="2942" y="1110"/>
                  </a:cubicBezTo>
                  <a:cubicBezTo>
                    <a:pt x="2942" y="1110"/>
                    <a:pt x="2947" y="802"/>
                    <a:pt x="2947" y="802"/>
                  </a:cubicBezTo>
                  <a:cubicBezTo>
                    <a:pt x="2947" y="802"/>
                    <a:pt x="2947" y="781"/>
                    <a:pt x="2947" y="781"/>
                  </a:cubicBezTo>
                  <a:cubicBezTo>
                    <a:pt x="2947" y="781"/>
                    <a:pt x="2952" y="482"/>
                    <a:pt x="2952" y="482"/>
                  </a:cubicBezTo>
                  <a:cubicBezTo>
                    <a:pt x="2952" y="482"/>
                    <a:pt x="2952" y="463"/>
                    <a:pt x="2952" y="463"/>
                  </a:cubicBezTo>
                  <a:cubicBezTo>
                    <a:pt x="2952" y="463"/>
                    <a:pt x="2958" y="224"/>
                    <a:pt x="2958" y="224"/>
                  </a:cubicBezTo>
                  <a:cubicBezTo>
                    <a:pt x="2958" y="224"/>
                    <a:pt x="2958" y="213"/>
                    <a:pt x="2958" y="213"/>
                  </a:cubicBezTo>
                  <a:cubicBezTo>
                    <a:pt x="2958" y="213"/>
                    <a:pt x="2962" y="114"/>
                    <a:pt x="2962" y="114"/>
                  </a:cubicBezTo>
                  <a:cubicBezTo>
                    <a:pt x="2962" y="114"/>
                    <a:pt x="2965" y="105"/>
                    <a:pt x="2965" y="105"/>
                  </a:cubicBezTo>
                  <a:cubicBezTo>
                    <a:pt x="2965" y="105"/>
                    <a:pt x="2968" y="115"/>
                    <a:pt x="2968" y="115"/>
                  </a:cubicBezTo>
                  <a:cubicBezTo>
                    <a:pt x="2968" y="115"/>
                    <a:pt x="2968" y="117"/>
                    <a:pt x="2968" y="117"/>
                  </a:cubicBezTo>
                  <a:cubicBezTo>
                    <a:pt x="2968" y="117"/>
                    <a:pt x="2973" y="136"/>
                    <a:pt x="2973" y="136"/>
                  </a:cubicBezTo>
                  <a:cubicBezTo>
                    <a:pt x="2973" y="136"/>
                    <a:pt x="2973" y="136"/>
                    <a:pt x="2973" y="136"/>
                  </a:cubicBezTo>
                  <a:cubicBezTo>
                    <a:pt x="2973" y="136"/>
                    <a:pt x="2979" y="92"/>
                    <a:pt x="2979" y="92"/>
                  </a:cubicBezTo>
                  <a:cubicBezTo>
                    <a:pt x="2979" y="92"/>
                    <a:pt x="2979" y="87"/>
                    <a:pt x="2979" y="87"/>
                  </a:cubicBezTo>
                  <a:cubicBezTo>
                    <a:pt x="2979" y="87"/>
                    <a:pt x="2984" y="13"/>
                    <a:pt x="2984" y="13"/>
                  </a:cubicBezTo>
                  <a:cubicBezTo>
                    <a:pt x="2984" y="13"/>
                    <a:pt x="2986" y="0"/>
                    <a:pt x="2986" y="0"/>
                  </a:cubicBezTo>
                  <a:cubicBezTo>
                    <a:pt x="2986" y="0"/>
                    <a:pt x="2989" y="30"/>
                    <a:pt x="2989" y="30"/>
                  </a:cubicBezTo>
                  <a:cubicBezTo>
                    <a:pt x="2989" y="30"/>
                    <a:pt x="2989" y="37"/>
                    <a:pt x="2989" y="37"/>
                  </a:cubicBezTo>
                  <a:cubicBezTo>
                    <a:pt x="2989" y="37"/>
                    <a:pt x="2994" y="257"/>
                    <a:pt x="2994" y="257"/>
                  </a:cubicBezTo>
                  <a:cubicBezTo>
                    <a:pt x="2994" y="257"/>
                    <a:pt x="2995" y="279"/>
                    <a:pt x="2995" y="279"/>
                  </a:cubicBezTo>
                  <a:cubicBezTo>
                    <a:pt x="2995" y="279"/>
                    <a:pt x="3000" y="718"/>
                    <a:pt x="3000" y="718"/>
                  </a:cubicBezTo>
                  <a:cubicBezTo>
                    <a:pt x="3000" y="718"/>
                    <a:pt x="3000" y="749"/>
                    <a:pt x="3000" y="749"/>
                  </a:cubicBezTo>
                  <a:cubicBezTo>
                    <a:pt x="3000" y="749"/>
                    <a:pt x="3005" y="1214"/>
                    <a:pt x="3005" y="1214"/>
                  </a:cubicBezTo>
                  <a:cubicBezTo>
                    <a:pt x="3005" y="1214"/>
                    <a:pt x="3005" y="1243"/>
                    <a:pt x="3005" y="1243"/>
                  </a:cubicBezTo>
                  <a:cubicBezTo>
                    <a:pt x="3005" y="1243"/>
                    <a:pt x="3010" y="1620"/>
                    <a:pt x="3010" y="1620"/>
                  </a:cubicBezTo>
                  <a:cubicBezTo>
                    <a:pt x="3010" y="1620"/>
                    <a:pt x="3011" y="1640"/>
                    <a:pt x="3011" y="1640"/>
                  </a:cubicBezTo>
                  <a:cubicBezTo>
                    <a:pt x="3011" y="1640"/>
                    <a:pt x="3015" y="1873"/>
                    <a:pt x="3015" y="1873"/>
                  </a:cubicBezTo>
                  <a:cubicBezTo>
                    <a:pt x="3015" y="1873"/>
                    <a:pt x="3016" y="1884"/>
                    <a:pt x="3016" y="1884"/>
                  </a:cubicBezTo>
                  <a:cubicBezTo>
                    <a:pt x="3016" y="1884"/>
                    <a:pt x="3021" y="2006"/>
                    <a:pt x="3021" y="2006"/>
                  </a:cubicBezTo>
                  <a:cubicBezTo>
                    <a:pt x="3021" y="2006"/>
                    <a:pt x="3021" y="2011"/>
                    <a:pt x="3021" y="2011"/>
                  </a:cubicBezTo>
                  <a:cubicBezTo>
                    <a:pt x="3021" y="2011"/>
                    <a:pt x="3026" y="2061"/>
                    <a:pt x="3026" y="2061"/>
                  </a:cubicBezTo>
                  <a:cubicBezTo>
                    <a:pt x="3026" y="2061"/>
                    <a:pt x="3026" y="2064"/>
                    <a:pt x="3026" y="2064"/>
                  </a:cubicBezTo>
                  <a:cubicBezTo>
                    <a:pt x="3026" y="2064"/>
                    <a:pt x="3031" y="2084"/>
                    <a:pt x="3031" y="2084"/>
                  </a:cubicBezTo>
                  <a:cubicBezTo>
                    <a:pt x="3031" y="2084"/>
                    <a:pt x="3032" y="2085"/>
                    <a:pt x="3032" y="2085"/>
                  </a:cubicBezTo>
                  <a:cubicBezTo>
                    <a:pt x="3032" y="2085"/>
                    <a:pt x="3036" y="2089"/>
                    <a:pt x="3036" y="2089"/>
                  </a:cubicBezTo>
                  <a:cubicBezTo>
                    <a:pt x="3036" y="2089"/>
                    <a:pt x="3037" y="2089"/>
                    <a:pt x="3037" y="2089"/>
                  </a:cubicBezTo>
                  <a:cubicBezTo>
                    <a:pt x="3037" y="2089"/>
                    <a:pt x="3042" y="2075"/>
                    <a:pt x="3042" y="2075"/>
                  </a:cubicBezTo>
                  <a:cubicBezTo>
                    <a:pt x="3042" y="2075"/>
                    <a:pt x="3043" y="2073"/>
                    <a:pt x="3043" y="2073"/>
                  </a:cubicBezTo>
                  <a:cubicBezTo>
                    <a:pt x="3043" y="2073"/>
                    <a:pt x="3048" y="2028"/>
                    <a:pt x="3048" y="2028"/>
                  </a:cubicBezTo>
                  <a:cubicBezTo>
                    <a:pt x="3048" y="2028"/>
                    <a:pt x="3048" y="2023"/>
                    <a:pt x="3048" y="2023"/>
                  </a:cubicBezTo>
                  <a:cubicBezTo>
                    <a:pt x="3048" y="2023"/>
                    <a:pt x="3053" y="1923"/>
                    <a:pt x="3053" y="1923"/>
                  </a:cubicBezTo>
                  <a:cubicBezTo>
                    <a:pt x="3053" y="1923"/>
                    <a:pt x="3053" y="1915"/>
                    <a:pt x="3053" y="1915"/>
                  </a:cubicBezTo>
                  <a:cubicBezTo>
                    <a:pt x="3053" y="1915"/>
                    <a:pt x="3058" y="1764"/>
                    <a:pt x="3058" y="1764"/>
                  </a:cubicBezTo>
                  <a:cubicBezTo>
                    <a:pt x="3058" y="1764"/>
                    <a:pt x="3058" y="1754"/>
                    <a:pt x="3058" y="1754"/>
                  </a:cubicBezTo>
                  <a:cubicBezTo>
                    <a:pt x="3058" y="1754"/>
                    <a:pt x="3063" y="1605"/>
                    <a:pt x="3063" y="1605"/>
                  </a:cubicBezTo>
                  <a:cubicBezTo>
                    <a:pt x="3063" y="1605"/>
                    <a:pt x="3064" y="1597"/>
                    <a:pt x="3064" y="1597"/>
                  </a:cubicBezTo>
                  <a:cubicBezTo>
                    <a:pt x="3064" y="1597"/>
                    <a:pt x="3069" y="1517"/>
                    <a:pt x="3069" y="1517"/>
                  </a:cubicBezTo>
                  <a:cubicBezTo>
                    <a:pt x="3069" y="1517"/>
                    <a:pt x="3070" y="1513"/>
                    <a:pt x="3070" y="1513"/>
                  </a:cubicBezTo>
                  <a:cubicBezTo>
                    <a:pt x="3070" y="1513"/>
                    <a:pt x="3074" y="1533"/>
                    <a:pt x="3074" y="1533"/>
                  </a:cubicBezTo>
                  <a:cubicBezTo>
                    <a:pt x="3074" y="1533"/>
                    <a:pt x="3074" y="1536"/>
                    <a:pt x="3074" y="1536"/>
                  </a:cubicBezTo>
                  <a:cubicBezTo>
                    <a:pt x="3074" y="1536"/>
                    <a:pt x="3079" y="1593"/>
                    <a:pt x="3079" y="1593"/>
                  </a:cubicBezTo>
                  <a:cubicBezTo>
                    <a:pt x="3079" y="1593"/>
                    <a:pt x="3079" y="1597"/>
                    <a:pt x="3079" y="1597"/>
                  </a:cubicBezTo>
                  <a:cubicBezTo>
                    <a:pt x="3079" y="1597"/>
                    <a:pt x="3084" y="1630"/>
                    <a:pt x="3084" y="1630"/>
                  </a:cubicBezTo>
                  <a:cubicBezTo>
                    <a:pt x="3084" y="1630"/>
                    <a:pt x="3085" y="1631"/>
                    <a:pt x="3085" y="1631"/>
                  </a:cubicBezTo>
                  <a:cubicBezTo>
                    <a:pt x="3085" y="1631"/>
                    <a:pt x="3087" y="1634"/>
                    <a:pt x="3087" y="1634"/>
                  </a:cubicBezTo>
                  <a:cubicBezTo>
                    <a:pt x="3087" y="1634"/>
                    <a:pt x="3091" y="1633"/>
                    <a:pt x="3091" y="1633"/>
                  </a:cubicBezTo>
                  <a:cubicBezTo>
                    <a:pt x="3091" y="1633"/>
                    <a:pt x="3095" y="1646"/>
                    <a:pt x="3095" y="1646"/>
                  </a:cubicBezTo>
                  <a:cubicBezTo>
                    <a:pt x="3095" y="1646"/>
                    <a:pt x="3095" y="1649"/>
                    <a:pt x="3095" y="1649"/>
                  </a:cubicBezTo>
                  <a:cubicBezTo>
                    <a:pt x="3095" y="1649"/>
                    <a:pt x="3100" y="1706"/>
                    <a:pt x="3100" y="1706"/>
                  </a:cubicBezTo>
                  <a:cubicBezTo>
                    <a:pt x="3100" y="1706"/>
                    <a:pt x="3101" y="1711"/>
                    <a:pt x="3101" y="1711"/>
                  </a:cubicBezTo>
                  <a:cubicBezTo>
                    <a:pt x="3101" y="1711"/>
                    <a:pt x="3106" y="1796"/>
                    <a:pt x="3106" y="1796"/>
                  </a:cubicBezTo>
                  <a:cubicBezTo>
                    <a:pt x="3106" y="1796"/>
                    <a:pt x="3106" y="1802"/>
                    <a:pt x="3106" y="1802"/>
                  </a:cubicBezTo>
                  <a:cubicBezTo>
                    <a:pt x="3106" y="1802"/>
                    <a:pt x="3111" y="1877"/>
                    <a:pt x="3111" y="1877"/>
                  </a:cubicBezTo>
                  <a:cubicBezTo>
                    <a:pt x="3111" y="1877"/>
                    <a:pt x="3112" y="1880"/>
                    <a:pt x="3112" y="1880"/>
                  </a:cubicBezTo>
                  <a:cubicBezTo>
                    <a:pt x="3112" y="1880"/>
                    <a:pt x="3116" y="1923"/>
                    <a:pt x="3116" y="1923"/>
                  </a:cubicBezTo>
                  <a:cubicBezTo>
                    <a:pt x="3116" y="1923"/>
                    <a:pt x="3116" y="1925"/>
                    <a:pt x="3116" y="1925"/>
                  </a:cubicBezTo>
                  <a:cubicBezTo>
                    <a:pt x="3116" y="1925"/>
                    <a:pt x="3121" y="1960"/>
                    <a:pt x="3121" y="1960"/>
                  </a:cubicBezTo>
                  <a:cubicBezTo>
                    <a:pt x="3121" y="1960"/>
                    <a:pt x="3122" y="1962"/>
                    <a:pt x="3122" y="1962"/>
                  </a:cubicBezTo>
                  <a:cubicBezTo>
                    <a:pt x="3122" y="1962"/>
                    <a:pt x="3127" y="2005"/>
                    <a:pt x="3127" y="2005"/>
                  </a:cubicBezTo>
                  <a:cubicBezTo>
                    <a:pt x="3127" y="2005"/>
                    <a:pt x="3127" y="2008"/>
                    <a:pt x="3127" y="2008"/>
                  </a:cubicBezTo>
                  <a:cubicBezTo>
                    <a:pt x="3127" y="2008"/>
                    <a:pt x="3132" y="2045"/>
                    <a:pt x="3132" y="2045"/>
                  </a:cubicBezTo>
                  <a:cubicBezTo>
                    <a:pt x="3132" y="2045"/>
                    <a:pt x="3133" y="2047"/>
                    <a:pt x="3133" y="2047"/>
                  </a:cubicBezTo>
                  <a:cubicBezTo>
                    <a:pt x="3133" y="2047"/>
                    <a:pt x="3136" y="2053"/>
                    <a:pt x="3136" y="2053"/>
                  </a:cubicBezTo>
                  <a:cubicBezTo>
                    <a:pt x="3136" y="2053"/>
                    <a:pt x="3138" y="2050"/>
                    <a:pt x="3138" y="2050"/>
                  </a:cubicBezTo>
                  <a:cubicBezTo>
                    <a:pt x="3138" y="2050"/>
                    <a:pt x="3143" y="2022"/>
                    <a:pt x="3143" y="2022"/>
                  </a:cubicBezTo>
                  <a:cubicBezTo>
                    <a:pt x="3143" y="2022"/>
                    <a:pt x="3143" y="2019"/>
                    <a:pt x="3143" y="2019"/>
                  </a:cubicBezTo>
                  <a:cubicBezTo>
                    <a:pt x="3143" y="2019"/>
                    <a:pt x="3148" y="1977"/>
                    <a:pt x="3148" y="1977"/>
                  </a:cubicBezTo>
                  <a:cubicBezTo>
                    <a:pt x="3148" y="1977"/>
                    <a:pt x="3148" y="1975"/>
                    <a:pt x="3148" y="1975"/>
                  </a:cubicBezTo>
                  <a:cubicBezTo>
                    <a:pt x="3148" y="1975"/>
                    <a:pt x="3154" y="1931"/>
                    <a:pt x="3154" y="1931"/>
                  </a:cubicBezTo>
                  <a:cubicBezTo>
                    <a:pt x="3154" y="1931"/>
                    <a:pt x="3154" y="1928"/>
                    <a:pt x="3154" y="1928"/>
                  </a:cubicBezTo>
                  <a:cubicBezTo>
                    <a:pt x="3154" y="1928"/>
                    <a:pt x="3159" y="1890"/>
                    <a:pt x="3159" y="1890"/>
                  </a:cubicBezTo>
                  <a:cubicBezTo>
                    <a:pt x="3159" y="1890"/>
                    <a:pt x="3159" y="1888"/>
                    <a:pt x="3159" y="1888"/>
                  </a:cubicBezTo>
                  <a:cubicBezTo>
                    <a:pt x="3159" y="1888"/>
                    <a:pt x="3164" y="1856"/>
                    <a:pt x="3164" y="1856"/>
                  </a:cubicBezTo>
                  <a:cubicBezTo>
                    <a:pt x="3164" y="1856"/>
                    <a:pt x="3164" y="1854"/>
                    <a:pt x="3164" y="1854"/>
                  </a:cubicBezTo>
                  <a:cubicBezTo>
                    <a:pt x="3164" y="1854"/>
                    <a:pt x="3167" y="1847"/>
                    <a:pt x="3167" y="1847"/>
                  </a:cubicBezTo>
                  <a:cubicBezTo>
                    <a:pt x="3167" y="1847"/>
                    <a:pt x="3169" y="1849"/>
                    <a:pt x="3169" y="1849"/>
                  </a:cubicBezTo>
                  <a:cubicBezTo>
                    <a:pt x="3169" y="1849"/>
                    <a:pt x="3175" y="1888"/>
                    <a:pt x="3175" y="1888"/>
                  </a:cubicBezTo>
                  <a:cubicBezTo>
                    <a:pt x="3175" y="1888"/>
                    <a:pt x="3175" y="1892"/>
                    <a:pt x="3175" y="1892"/>
                  </a:cubicBezTo>
                  <a:cubicBezTo>
                    <a:pt x="3175" y="1892"/>
                    <a:pt x="3180" y="1962"/>
                    <a:pt x="3180" y="1962"/>
                  </a:cubicBezTo>
                  <a:cubicBezTo>
                    <a:pt x="3180" y="1962"/>
                    <a:pt x="3180" y="1967"/>
                    <a:pt x="3180" y="1967"/>
                  </a:cubicBezTo>
                  <a:cubicBezTo>
                    <a:pt x="3180" y="1967"/>
                    <a:pt x="3185" y="2043"/>
                    <a:pt x="3185" y="2043"/>
                  </a:cubicBezTo>
                  <a:cubicBezTo>
                    <a:pt x="3185" y="2043"/>
                    <a:pt x="3185" y="2047"/>
                    <a:pt x="3185" y="2047"/>
                  </a:cubicBezTo>
                  <a:cubicBezTo>
                    <a:pt x="3185" y="2047"/>
                    <a:pt x="3190" y="2111"/>
                    <a:pt x="3190" y="2111"/>
                  </a:cubicBezTo>
                  <a:cubicBezTo>
                    <a:pt x="3190" y="2111"/>
                    <a:pt x="3191" y="2115"/>
                    <a:pt x="3191" y="2115"/>
                  </a:cubicBezTo>
                  <a:cubicBezTo>
                    <a:pt x="3191" y="2115"/>
                    <a:pt x="3196" y="2170"/>
                    <a:pt x="3196" y="2170"/>
                  </a:cubicBezTo>
                  <a:cubicBezTo>
                    <a:pt x="3196" y="2170"/>
                    <a:pt x="3196" y="2173"/>
                    <a:pt x="3196" y="2173"/>
                  </a:cubicBezTo>
                  <a:cubicBezTo>
                    <a:pt x="3196" y="2173"/>
                    <a:pt x="3201" y="2222"/>
                    <a:pt x="3201" y="2222"/>
                  </a:cubicBezTo>
                  <a:cubicBezTo>
                    <a:pt x="3201" y="2222"/>
                    <a:pt x="3202" y="2225"/>
                    <a:pt x="3202" y="2225"/>
                  </a:cubicBezTo>
                  <a:cubicBezTo>
                    <a:pt x="3202" y="2225"/>
                    <a:pt x="3206" y="2264"/>
                    <a:pt x="3206" y="2264"/>
                  </a:cubicBezTo>
                  <a:cubicBezTo>
                    <a:pt x="3206" y="2264"/>
                    <a:pt x="3207" y="2266"/>
                    <a:pt x="3207" y="2266"/>
                  </a:cubicBezTo>
                  <a:cubicBezTo>
                    <a:pt x="3207" y="2266"/>
                    <a:pt x="3212" y="2285"/>
                    <a:pt x="3212" y="2285"/>
                  </a:cubicBezTo>
                  <a:cubicBezTo>
                    <a:pt x="3212" y="2285"/>
                    <a:pt x="3213" y="2286"/>
                    <a:pt x="3213" y="2286"/>
                  </a:cubicBezTo>
                  <a:cubicBezTo>
                    <a:pt x="3213" y="2286"/>
                    <a:pt x="3217" y="2282"/>
                    <a:pt x="3217" y="2282"/>
                  </a:cubicBezTo>
                  <a:cubicBezTo>
                    <a:pt x="3217" y="2282"/>
                    <a:pt x="3217" y="2281"/>
                    <a:pt x="3217" y="2281"/>
                  </a:cubicBezTo>
                  <a:cubicBezTo>
                    <a:pt x="3217" y="2281"/>
                    <a:pt x="3222" y="2269"/>
                    <a:pt x="3222" y="2269"/>
                  </a:cubicBezTo>
                  <a:cubicBezTo>
                    <a:pt x="3222" y="2269"/>
                    <a:pt x="3223" y="2268"/>
                    <a:pt x="3223" y="2268"/>
                  </a:cubicBezTo>
                  <a:cubicBezTo>
                    <a:pt x="3223" y="2268"/>
                    <a:pt x="3227" y="2261"/>
                    <a:pt x="3227" y="2261"/>
                  </a:cubicBezTo>
                  <a:cubicBezTo>
                    <a:pt x="3227" y="2261"/>
                    <a:pt x="3228" y="2260"/>
                    <a:pt x="3228" y="2260"/>
                  </a:cubicBezTo>
                  <a:cubicBezTo>
                    <a:pt x="3228" y="2260"/>
                    <a:pt x="3233" y="2259"/>
                    <a:pt x="3233" y="2259"/>
                  </a:cubicBezTo>
                  <a:cubicBezTo>
                    <a:pt x="3233" y="2259"/>
                    <a:pt x="3233" y="2259"/>
                    <a:pt x="3233" y="2259"/>
                  </a:cubicBezTo>
                  <a:cubicBezTo>
                    <a:pt x="3233" y="2259"/>
                    <a:pt x="3238" y="2258"/>
                    <a:pt x="3238" y="2258"/>
                  </a:cubicBezTo>
                  <a:cubicBezTo>
                    <a:pt x="3238" y="2258"/>
                    <a:pt x="3240" y="2258"/>
                    <a:pt x="3240" y="2258"/>
                  </a:cubicBezTo>
                  <a:cubicBezTo>
                    <a:pt x="3240" y="2258"/>
                    <a:pt x="3244" y="2259"/>
                    <a:pt x="3244" y="2259"/>
                  </a:cubicBezTo>
                  <a:cubicBezTo>
                    <a:pt x="3244" y="2259"/>
                    <a:pt x="3244" y="2259"/>
                    <a:pt x="3244" y="2259"/>
                  </a:cubicBezTo>
                  <a:cubicBezTo>
                    <a:pt x="3244" y="2259"/>
                    <a:pt x="3249" y="2262"/>
                    <a:pt x="3249" y="2262"/>
                  </a:cubicBezTo>
                  <a:cubicBezTo>
                    <a:pt x="3249" y="2262"/>
                    <a:pt x="3249" y="2263"/>
                    <a:pt x="3249" y="2263"/>
                  </a:cubicBezTo>
                  <a:cubicBezTo>
                    <a:pt x="3249" y="2263"/>
                    <a:pt x="3254" y="2266"/>
                    <a:pt x="3254" y="2266"/>
                  </a:cubicBezTo>
                  <a:cubicBezTo>
                    <a:pt x="3254" y="2266"/>
                    <a:pt x="3256" y="2267"/>
                    <a:pt x="3256" y="2267"/>
                  </a:cubicBezTo>
                  <a:cubicBezTo>
                    <a:pt x="3256" y="2267"/>
                    <a:pt x="3259" y="2266"/>
                    <a:pt x="3259" y="2266"/>
                  </a:cubicBezTo>
                  <a:cubicBezTo>
                    <a:pt x="3259" y="2266"/>
                    <a:pt x="3260" y="2266"/>
                    <a:pt x="3260" y="2266"/>
                  </a:cubicBezTo>
                  <a:cubicBezTo>
                    <a:pt x="3260" y="2266"/>
                    <a:pt x="3265" y="2263"/>
                    <a:pt x="3265" y="2263"/>
                  </a:cubicBezTo>
                  <a:cubicBezTo>
                    <a:pt x="3265" y="2263"/>
                    <a:pt x="3265" y="2264"/>
                    <a:pt x="3265" y="2264"/>
                  </a:cubicBezTo>
                  <a:cubicBezTo>
                    <a:pt x="3265" y="2264"/>
                    <a:pt x="3270" y="2269"/>
                    <a:pt x="3270" y="2269"/>
                  </a:cubicBezTo>
                  <a:cubicBezTo>
                    <a:pt x="3270" y="2269"/>
                    <a:pt x="3270" y="2270"/>
                    <a:pt x="3270" y="2270"/>
                  </a:cubicBezTo>
                  <a:cubicBezTo>
                    <a:pt x="3270" y="2270"/>
                    <a:pt x="3275" y="2284"/>
                    <a:pt x="3275" y="2284"/>
                  </a:cubicBezTo>
                  <a:cubicBezTo>
                    <a:pt x="3275" y="2284"/>
                    <a:pt x="3275" y="2285"/>
                    <a:pt x="3275" y="2285"/>
                  </a:cubicBezTo>
                  <a:cubicBezTo>
                    <a:pt x="3275" y="2285"/>
                    <a:pt x="3280" y="2296"/>
                    <a:pt x="3280" y="2296"/>
                  </a:cubicBezTo>
                  <a:cubicBezTo>
                    <a:pt x="3280" y="2296"/>
                    <a:pt x="3281" y="2296"/>
                    <a:pt x="3281" y="2296"/>
                  </a:cubicBezTo>
                  <a:cubicBezTo>
                    <a:pt x="3281" y="2296"/>
                    <a:pt x="3286" y="2286"/>
                    <a:pt x="3286" y="2286"/>
                  </a:cubicBezTo>
                  <a:cubicBezTo>
                    <a:pt x="3286" y="2286"/>
                    <a:pt x="3286" y="2285"/>
                    <a:pt x="3286" y="2285"/>
                  </a:cubicBezTo>
                  <a:cubicBezTo>
                    <a:pt x="3286" y="2285"/>
                    <a:pt x="3291" y="2258"/>
                    <a:pt x="3291" y="2258"/>
                  </a:cubicBezTo>
                  <a:cubicBezTo>
                    <a:pt x="3291" y="2258"/>
                    <a:pt x="3291" y="2256"/>
                    <a:pt x="3291" y="2256"/>
                  </a:cubicBezTo>
                  <a:cubicBezTo>
                    <a:pt x="3291" y="2256"/>
                    <a:pt x="3296" y="2231"/>
                    <a:pt x="3296" y="2231"/>
                  </a:cubicBezTo>
                  <a:cubicBezTo>
                    <a:pt x="3296" y="2231"/>
                    <a:pt x="3297" y="2230"/>
                    <a:pt x="3297" y="2230"/>
                  </a:cubicBezTo>
                  <a:cubicBezTo>
                    <a:pt x="3297" y="2230"/>
                    <a:pt x="3302" y="2219"/>
                    <a:pt x="3302" y="2219"/>
                  </a:cubicBezTo>
                  <a:cubicBezTo>
                    <a:pt x="3302" y="2219"/>
                    <a:pt x="3304" y="2218"/>
                    <a:pt x="3304" y="2218"/>
                  </a:cubicBezTo>
                  <a:cubicBezTo>
                    <a:pt x="3304" y="2218"/>
                    <a:pt x="3307" y="2219"/>
                    <a:pt x="3307" y="2219"/>
                  </a:cubicBezTo>
                  <a:cubicBezTo>
                    <a:pt x="3307" y="2219"/>
                    <a:pt x="3308" y="2219"/>
                    <a:pt x="3308" y="2219"/>
                  </a:cubicBezTo>
                  <a:cubicBezTo>
                    <a:pt x="3308" y="2219"/>
                    <a:pt x="3312" y="2222"/>
                    <a:pt x="3312" y="2222"/>
                  </a:cubicBezTo>
                  <a:cubicBezTo>
                    <a:pt x="3312" y="2222"/>
                    <a:pt x="3313" y="2222"/>
                    <a:pt x="3313" y="2222"/>
                  </a:cubicBezTo>
                  <a:cubicBezTo>
                    <a:pt x="3313" y="2222"/>
                    <a:pt x="3318" y="2224"/>
                    <a:pt x="3318" y="2224"/>
                  </a:cubicBezTo>
                  <a:cubicBezTo>
                    <a:pt x="3318" y="2224"/>
                    <a:pt x="3318" y="2224"/>
                    <a:pt x="3318" y="2224"/>
                  </a:cubicBezTo>
                  <a:cubicBezTo>
                    <a:pt x="3318" y="2224"/>
                    <a:pt x="3323" y="2229"/>
                    <a:pt x="3323" y="2229"/>
                  </a:cubicBezTo>
                  <a:cubicBezTo>
                    <a:pt x="3323" y="2229"/>
                    <a:pt x="3323" y="2229"/>
                    <a:pt x="3323" y="2229"/>
                  </a:cubicBezTo>
                  <a:cubicBezTo>
                    <a:pt x="3323" y="2229"/>
                    <a:pt x="3328" y="2236"/>
                    <a:pt x="3328" y="2236"/>
                  </a:cubicBezTo>
                  <a:cubicBezTo>
                    <a:pt x="3328" y="2236"/>
                    <a:pt x="3329" y="2237"/>
                    <a:pt x="3329" y="2237"/>
                  </a:cubicBezTo>
                  <a:cubicBezTo>
                    <a:pt x="3329" y="2237"/>
                    <a:pt x="3332" y="2239"/>
                    <a:pt x="3332" y="2239"/>
                  </a:cubicBezTo>
                  <a:cubicBezTo>
                    <a:pt x="3332" y="2239"/>
                    <a:pt x="3334" y="2238"/>
                    <a:pt x="3334" y="2238"/>
                  </a:cubicBezTo>
                  <a:cubicBezTo>
                    <a:pt x="3334" y="2238"/>
                    <a:pt x="3339" y="2228"/>
                    <a:pt x="3339" y="2228"/>
                  </a:cubicBezTo>
                  <a:cubicBezTo>
                    <a:pt x="3339" y="2228"/>
                    <a:pt x="3339" y="2227"/>
                    <a:pt x="3339" y="2227"/>
                  </a:cubicBezTo>
                  <a:cubicBezTo>
                    <a:pt x="3339" y="2227"/>
                    <a:pt x="3344" y="2210"/>
                    <a:pt x="3344" y="2210"/>
                  </a:cubicBezTo>
                  <a:cubicBezTo>
                    <a:pt x="3344" y="2210"/>
                    <a:pt x="3344" y="2209"/>
                    <a:pt x="3344" y="2209"/>
                  </a:cubicBezTo>
                  <a:cubicBezTo>
                    <a:pt x="3344" y="2209"/>
                    <a:pt x="3349" y="2194"/>
                    <a:pt x="3349" y="2194"/>
                  </a:cubicBezTo>
                  <a:cubicBezTo>
                    <a:pt x="3349" y="2194"/>
                    <a:pt x="3350" y="2194"/>
                    <a:pt x="3350" y="2194"/>
                  </a:cubicBezTo>
                  <a:cubicBezTo>
                    <a:pt x="3350" y="2194"/>
                    <a:pt x="3355" y="2186"/>
                    <a:pt x="3355" y="2186"/>
                  </a:cubicBezTo>
                  <a:cubicBezTo>
                    <a:pt x="3355" y="2186"/>
                    <a:pt x="3355" y="2186"/>
                    <a:pt x="3355" y="2186"/>
                  </a:cubicBezTo>
                  <a:cubicBezTo>
                    <a:pt x="3355" y="2186"/>
                    <a:pt x="3360" y="2183"/>
                    <a:pt x="3360" y="2183"/>
                  </a:cubicBezTo>
                  <a:cubicBezTo>
                    <a:pt x="3360" y="2183"/>
                    <a:pt x="3360" y="2183"/>
                    <a:pt x="3360" y="2183"/>
                  </a:cubicBezTo>
                  <a:cubicBezTo>
                    <a:pt x="3360" y="2183"/>
                    <a:pt x="3365" y="2181"/>
                    <a:pt x="3365" y="2181"/>
                  </a:cubicBezTo>
                  <a:cubicBezTo>
                    <a:pt x="3365" y="2181"/>
                    <a:pt x="3367" y="2180"/>
                    <a:pt x="3367" y="2180"/>
                  </a:cubicBezTo>
                  <a:cubicBezTo>
                    <a:pt x="3367" y="2180"/>
                    <a:pt x="3371" y="2181"/>
                    <a:pt x="3371" y="2181"/>
                  </a:cubicBezTo>
                  <a:cubicBezTo>
                    <a:pt x="3371" y="2181"/>
                    <a:pt x="3371" y="2182"/>
                    <a:pt x="3371" y="2182"/>
                  </a:cubicBezTo>
                  <a:cubicBezTo>
                    <a:pt x="3371" y="2182"/>
                    <a:pt x="3376" y="2186"/>
                    <a:pt x="3376" y="2186"/>
                  </a:cubicBezTo>
                  <a:cubicBezTo>
                    <a:pt x="3376" y="2186"/>
                    <a:pt x="3376" y="2187"/>
                    <a:pt x="3376" y="2187"/>
                  </a:cubicBezTo>
                  <a:cubicBezTo>
                    <a:pt x="3376" y="2187"/>
                    <a:pt x="3381" y="2190"/>
                    <a:pt x="3381" y="2190"/>
                  </a:cubicBezTo>
                  <a:cubicBezTo>
                    <a:pt x="3381" y="2190"/>
                    <a:pt x="3382" y="2190"/>
                    <a:pt x="3382" y="2190"/>
                  </a:cubicBezTo>
                  <a:cubicBezTo>
                    <a:pt x="3382" y="2190"/>
                    <a:pt x="3386" y="2187"/>
                    <a:pt x="3386" y="2187"/>
                  </a:cubicBezTo>
                  <a:cubicBezTo>
                    <a:pt x="3386" y="2187"/>
                    <a:pt x="3387" y="2186"/>
                    <a:pt x="3387" y="2186"/>
                  </a:cubicBezTo>
                  <a:cubicBezTo>
                    <a:pt x="3387" y="2186"/>
                    <a:pt x="3392" y="2176"/>
                    <a:pt x="3392" y="2176"/>
                  </a:cubicBezTo>
                  <a:cubicBezTo>
                    <a:pt x="3392" y="2176"/>
                    <a:pt x="3392" y="2175"/>
                    <a:pt x="3392" y="2175"/>
                  </a:cubicBezTo>
                  <a:cubicBezTo>
                    <a:pt x="3392" y="2175"/>
                    <a:pt x="3397" y="2163"/>
                    <a:pt x="3397" y="2163"/>
                  </a:cubicBezTo>
                  <a:cubicBezTo>
                    <a:pt x="3397" y="2163"/>
                    <a:pt x="3398" y="2163"/>
                    <a:pt x="3398" y="2163"/>
                  </a:cubicBezTo>
                  <a:cubicBezTo>
                    <a:pt x="3398" y="2163"/>
                    <a:pt x="3402" y="2156"/>
                    <a:pt x="3402" y="2156"/>
                  </a:cubicBezTo>
                  <a:cubicBezTo>
                    <a:pt x="3402" y="2156"/>
                    <a:pt x="3403" y="2156"/>
                    <a:pt x="3403" y="2156"/>
                  </a:cubicBezTo>
                  <a:cubicBezTo>
                    <a:pt x="3403" y="2156"/>
                    <a:pt x="3407" y="2155"/>
                    <a:pt x="3407" y="2155"/>
                  </a:cubicBezTo>
                  <a:cubicBezTo>
                    <a:pt x="3407" y="2155"/>
                    <a:pt x="3408" y="2155"/>
                    <a:pt x="3408" y="2155"/>
                  </a:cubicBezTo>
                  <a:cubicBezTo>
                    <a:pt x="3408" y="2155"/>
                    <a:pt x="3413" y="2157"/>
                    <a:pt x="3413" y="2157"/>
                  </a:cubicBezTo>
                  <a:cubicBezTo>
                    <a:pt x="3413" y="2157"/>
                    <a:pt x="3413" y="2157"/>
                    <a:pt x="3413" y="2157"/>
                  </a:cubicBezTo>
                  <a:cubicBezTo>
                    <a:pt x="3413" y="2157"/>
                    <a:pt x="3419" y="2162"/>
                    <a:pt x="3419" y="2162"/>
                  </a:cubicBezTo>
                  <a:cubicBezTo>
                    <a:pt x="3419" y="2162"/>
                    <a:pt x="3419" y="2163"/>
                    <a:pt x="3419" y="2163"/>
                  </a:cubicBezTo>
                  <a:cubicBezTo>
                    <a:pt x="3419" y="2163"/>
                    <a:pt x="3424" y="2170"/>
                    <a:pt x="3424" y="2170"/>
                  </a:cubicBezTo>
                  <a:cubicBezTo>
                    <a:pt x="3424" y="2170"/>
                    <a:pt x="3424" y="2171"/>
                    <a:pt x="3424" y="2171"/>
                  </a:cubicBezTo>
                  <a:cubicBezTo>
                    <a:pt x="3424" y="2171"/>
                    <a:pt x="3429" y="2175"/>
                    <a:pt x="3429" y="2175"/>
                  </a:cubicBezTo>
                  <a:cubicBezTo>
                    <a:pt x="3429" y="2175"/>
                    <a:pt x="3429" y="2175"/>
                    <a:pt x="3429" y="2175"/>
                  </a:cubicBezTo>
                  <a:cubicBezTo>
                    <a:pt x="3429" y="2175"/>
                    <a:pt x="3434" y="2171"/>
                    <a:pt x="3434" y="2171"/>
                  </a:cubicBezTo>
                  <a:cubicBezTo>
                    <a:pt x="3434" y="2171"/>
                    <a:pt x="3434" y="2171"/>
                    <a:pt x="3434" y="2171"/>
                  </a:cubicBezTo>
                  <a:cubicBezTo>
                    <a:pt x="3434" y="2171"/>
                    <a:pt x="3440" y="2161"/>
                    <a:pt x="3440" y="2161"/>
                  </a:cubicBezTo>
                  <a:cubicBezTo>
                    <a:pt x="3440" y="2161"/>
                    <a:pt x="3440" y="2161"/>
                    <a:pt x="3440" y="2161"/>
                  </a:cubicBezTo>
                  <a:cubicBezTo>
                    <a:pt x="3440" y="2161"/>
                    <a:pt x="3445" y="2156"/>
                    <a:pt x="3445" y="2156"/>
                  </a:cubicBezTo>
                  <a:cubicBezTo>
                    <a:pt x="3445" y="2156"/>
                    <a:pt x="3445" y="2156"/>
                    <a:pt x="3445" y="2156"/>
                  </a:cubicBezTo>
                  <a:cubicBezTo>
                    <a:pt x="3445" y="2156"/>
                    <a:pt x="3450" y="2162"/>
                    <a:pt x="3450" y="2162"/>
                  </a:cubicBezTo>
                  <a:cubicBezTo>
                    <a:pt x="3450" y="2162"/>
                    <a:pt x="3450" y="2162"/>
                    <a:pt x="3450" y="2162"/>
                  </a:cubicBezTo>
                  <a:cubicBezTo>
                    <a:pt x="3450" y="2162"/>
                    <a:pt x="3455" y="2175"/>
                    <a:pt x="3455" y="2175"/>
                  </a:cubicBezTo>
                  <a:cubicBezTo>
                    <a:pt x="3455" y="2175"/>
                    <a:pt x="3456" y="2175"/>
                    <a:pt x="3456" y="2175"/>
                  </a:cubicBezTo>
                  <a:cubicBezTo>
                    <a:pt x="3456" y="2175"/>
                    <a:pt x="3461" y="2188"/>
                    <a:pt x="3461" y="2188"/>
                  </a:cubicBezTo>
                  <a:cubicBezTo>
                    <a:pt x="3461" y="2188"/>
                    <a:pt x="3461" y="2188"/>
                    <a:pt x="3461" y="2188"/>
                  </a:cubicBezTo>
                  <a:cubicBezTo>
                    <a:pt x="3461" y="2188"/>
                    <a:pt x="3466" y="2197"/>
                    <a:pt x="3466" y="2197"/>
                  </a:cubicBezTo>
                  <a:cubicBezTo>
                    <a:pt x="3466" y="2197"/>
                    <a:pt x="3466" y="2198"/>
                    <a:pt x="3466" y="2198"/>
                  </a:cubicBezTo>
                  <a:cubicBezTo>
                    <a:pt x="3466" y="2198"/>
                    <a:pt x="3471" y="2209"/>
                    <a:pt x="3471" y="2209"/>
                  </a:cubicBezTo>
                  <a:cubicBezTo>
                    <a:pt x="3471" y="2209"/>
                    <a:pt x="3472" y="2210"/>
                    <a:pt x="3472" y="2210"/>
                  </a:cubicBezTo>
                  <a:cubicBezTo>
                    <a:pt x="3472" y="2210"/>
                    <a:pt x="3476" y="2230"/>
                    <a:pt x="3476" y="2230"/>
                  </a:cubicBezTo>
                  <a:cubicBezTo>
                    <a:pt x="3476" y="2230"/>
                    <a:pt x="3477" y="2231"/>
                    <a:pt x="3477" y="2231"/>
                  </a:cubicBezTo>
                  <a:cubicBezTo>
                    <a:pt x="3477" y="2231"/>
                    <a:pt x="3482" y="2257"/>
                    <a:pt x="3482" y="2257"/>
                  </a:cubicBezTo>
                  <a:cubicBezTo>
                    <a:pt x="3482" y="2257"/>
                    <a:pt x="3482" y="2259"/>
                    <a:pt x="3482" y="2259"/>
                  </a:cubicBezTo>
                  <a:cubicBezTo>
                    <a:pt x="3482" y="2259"/>
                    <a:pt x="3487" y="2279"/>
                    <a:pt x="3487" y="2279"/>
                  </a:cubicBezTo>
                  <a:cubicBezTo>
                    <a:pt x="3487" y="2279"/>
                    <a:pt x="3488" y="2281"/>
                    <a:pt x="3488" y="2281"/>
                  </a:cubicBezTo>
                  <a:cubicBezTo>
                    <a:pt x="3488" y="2281"/>
                    <a:pt x="3492" y="2292"/>
                    <a:pt x="3492" y="2292"/>
                  </a:cubicBezTo>
                  <a:cubicBezTo>
                    <a:pt x="3492" y="2292"/>
                    <a:pt x="3493" y="2293"/>
                    <a:pt x="3493" y="2293"/>
                  </a:cubicBezTo>
                  <a:cubicBezTo>
                    <a:pt x="3493" y="2293"/>
                    <a:pt x="3498" y="2298"/>
                    <a:pt x="3498" y="2298"/>
                  </a:cubicBezTo>
                  <a:cubicBezTo>
                    <a:pt x="3498" y="2298"/>
                    <a:pt x="3498" y="2298"/>
                    <a:pt x="3498" y="2298"/>
                  </a:cubicBezTo>
                  <a:cubicBezTo>
                    <a:pt x="3498" y="2298"/>
                    <a:pt x="3503" y="2300"/>
                    <a:pt x="3503" y="2300"/>
                  </a:cubicBezTo>
                  <a:cubicBezTo>
                    <a:pt x="3503" y="2300"/>
                    <a:pt x="3503" y="2300"/>
                    <a:pt x="3503" y="2300"/>
                  </a:cubicBezTo>
                  <a:cubicBezTo>
                    <a:pt x="3503" y="2300"/>
                    <a:pt x="3509" y="2302"/>
                    <a:pt x="3509" y="2302"/>
                  </a:cubicBezTo>
                  <a:cubicBezTo>
                    <a:pt x="3509" y="2302"/>
                    <a:pt x="3509" y="2302"/>
                    <a:pt x="3509" y="2302"/>
                  </a:cubicBezTo>
                  <a:cubicBezTo>
                    <a:pt x="3509" y="2302"/>
                    <a:pt x="3514" y="2303"/>
                    <a:pt x="3514" y="2303"/>
                  </a:cubicBezTo>
                  <a:cubicBezTo>
                    <a:pt x="3514" y="2303"/>
                    <a:pt x="3515" y="2303"/>
                    <a:pt x="3515" y="2303"/>
                  </a:cubicBezTo>
                  <a:cubicBezTo>
                    <a:pt x="3515" y="2303"/>
                    <a:pt x="3519" y="2302"/>
                    <a:pt x="3519" y="2302"/>
                  </a:cubicBezTo>
                  <a:cubicBezTo>
                    <a:pt x="3519" y="2302"/>
                    <a:pt x="3519" y="2302"/>
                    <a:pt x="3519" y="2302"/>
                  </a:cubicBezTo>
                  <a:cubicBezTo>
                    <a:pt x="3519" y="2302"/>
                    <a:pt x="3524" y="2298"/>
                    <a:pt x="3524" y="2298"/>
                  </a:cubicBezTo>
                  <a:cubicBezTo>
                    <a:pt x="3524" y="2298"/>
                    <a:pt x="3525" y="2297"/>
                    <a:pt x="3525" y="2297"/>
                  </a:cubicBezTo>
                  <a:cubicBezTo>
                    <a:pt x="3525" y="2297"/>
                    <a:pt x="3530" y="2287"/>
                    <a:pt x="3530" y="2287"/>
                  </a:cubicBezTo>
                  <a:cubicBezTo>
                    <a:pt x="3530" y="2287"/>
                    <a:pt x="3530" y="2286"/>
                    <a:pt x="3530" y="2286"/>
                  </a:cubicBezTo>
                  <a:cubicBezTo>
                    <a:pt x="3530" y="2286"/>
                    <a:pt x="3535" y="2274"/>
                    <a:pt x="3535" y="2274"/>
                  </a:cubicBezTo>
                  <a:cubicBezTo>
                    <a:pt x="3535" y="2274"/>
                    <a:pt x="3535" y="2274"/>
                    <a:pt x="3535" y="2274"/>
                  </a:cubicBezTo>
                  <a:cubicBezTo>
                    <a:pt x="3535" y="2274"/>
                    <a:pt x="3540" y="2267"/>
                    <a:pt x="3540" y="2267"/>
                  </a:cubicBezTo>
                  <a:cubicBezTo>
                    <a:pt x="3540" y="2267"/>
                    <a:pt x="3541" y="2266"/>
                    <a:pt x="3541" y="2266"/>
                  </a:cubicBezTo>
                  <a:cubicBezTo>
                    <a:pt x="3541" y="2266"/>
                    <a:pt x="3545" y="2273"/>
                    <a:pt x="3545" y="2273"/>
                  </a:cubicBezTo>
                  <a:cubicBezTo>
                    <a:pt x="3545" y="2273"/>
                    <a:pt x="3546" y="2274"/>
                    <a:pt x="3546" y="2274"/>
                  </a:cubicBezTo>
                  <a:cubicBezTo>
                    <a:pt x="3546" y="2274"/>
                    <a:pt x="3551" y="2299"/>
                    <a:pt x="3551" y="2299"/>
                  </a:cubicBezTo>
                  <a:cubicBezTo>
                    <a:pt x="3551" y="2299"/>
                    <a:pt x="3551" y="2302"/>
                    <a:pt x="3551" y="2302"/>
                  </a:cubicBezTo>
                  <a:cubicBezTo>
                    <a:pt x="3551" y="2302"/>
                    <a:pt x="3556" y="2335"/>
                    <a:pt x="3556" y="2335"/>
                  </a:cubicBezTo>
                  <a:cubicBezTo>
                    <a:pt x="3556" y="2335"/>
                    <a:pt x="3556" y="2338"/>
                    <a:pt x="3556" y="2338"/>
                  </a:cubicBezTo>
                  <a:cubicBezTo>
                    <a:pt x="3556" y="2338"/>
                    <a:pt x="3561" y="2369"/>
                    <a:pt x="3561" y="2369"/>
                  </a:cubicBezTo>
                  <a:cubicBezTo>
                    <a:pt x="3561" y="2369"/>
                    <a:pt x="3562" y="2371"/>
                    <a:pt x="3562" y="2371"/>
                  </a:cubicBezTo>
                  <a:cubicBezTo>
                    <a:pt x="3562" y="2371"/>
                    <a:pt x="3567" y="2395"/>
                    <a:pt x="3567" y="2395"/>
                  </a:cubicBezTo>
                  <a:cubicBezTo>
                    <a:pt x="3567" y="2395"/>
                    <a:pt x="3567" y="2397"/>
                    <a:pt x="3567" y="2397"/>
                  </a:cubicBezTo>
                  <a:cubicBezTo>
                    <a:pt x="3567" y="2397"/>
                    <a:pt x="3572" y="2414"/>
                    <a:pt x="3572" y="2414"/>
                  </a:cubicBezTo>
                  <a:cubicBezTo>
                    <a:pt x="3572" y="2414"/>
                    <a:pt x="3573" y="2415"/>
                    <a:pt x="3573" y="2415"/>
                  </a:cubicBezTo>
                  <a:cubicBezTo>
                    <a:pt x="3573" y="2415"/>
                    <a:pt x="3577" y="2428"/>
                    <a:pt x="3577" y="2428"/>
                  </a:cubicBezTo>
                  <a:cubicBezTo>
                    <a:pt x="3577" y="2428"/>
                    <a:pt x="3578" y="2428"/>
                    <a:pt x="3578" y="2428"/>
                  </a:cubicBezTo>
                  <a:cubicBezTo>
                    <a:pt x="3578" y="2428"/>
                    <a:pt x="3582" y="2436"/>
                    <a:pt x="3582" y="2436"/>
                  </a:cubicBezTo>
                  <a:cubicBezTo>
                    <a:pt x="3582" y="2436"/>
                    <a:pt x="3583" y="2437"/>
                    <a:pt x="3583" y="2437"/>
                  </a:cubicBezTo>
                  <a:cubicBezTo>
                    <a:pt x="3583" y="2437"/>
                    <a:pt x="3586" y="2438"/>
                    <a:pt x="3586" y="2438"/>
                  </a:cubicBezTo>
                  <a:cubicBezTo>
                    <a:pt x="3586" y="2438"/>
                    <a:pt x="3588" y="2438"/>
                    <a:pt x="3588" y="2438"/>
                  </a:cubicBezTo>
                  <a:cubicBezTo>
                    <a:pt x="3588" y="2438"/>
                    <a:pt x="3593" y="2433"/>
                    <a:pt x="3593" y="2433"/>
                  </a:cubicBezTo>
                  <a:cubicBezTo>
                    <a:pt x="3593" y="2433"/>
                    <a:pt x="3594" y="2433"/>
                    <a:pt x="3594" y="2433"/>
                  </a:cubicBezTo>
                  <a:cubicBezTo>
                    <a:pt x="3594" y="2433"/>
                    <a:pt x="3598" y="2427"/>
                    <a:pt x="3598" y="2427"/>
                  </a:cubicBezTo>
                  <a:cubicBezTo>
                    <a:pt x="3598" y="2427"/>
                    <a:pt x="3599" y="2426"/>
                    <a:pt x="3599" y="2426"/>
                  </a:cubicBezTo>
                  <a:cubicBezTo>
                    <a:pt x="3599" y="2426"/>
                    <a:pt x="3604" y="2423"/>
                    <a:pt x="3604" y="2423"/>
                  </a:cubicBezTo>
                  <a:cubicBezTo>
                    <a:pt x="3604" y="2423"/>
                    <a:pt x="3604" y="2422"/>
                    <a:pt x="3604" y="2422"/>
                  </a:cubicBezTo>
                  <a:cubicBezTo>
                    <a:pt x="3604" y="2422"/>
                    <a:pt x="3609" y="2422"/>
                    <a:pt x="3609" y="2422"/>
                  </a:cubicBezTo>
                  <a:cubicBezTo>
                    <a:pt x="3609" y="2422"/>
                    <a:pt x="3610" y="2422"/>
                    <a:pt x="3610" y="2422"/>
                  </a:cubicBezTo>
                  <a:cubicBezTo>
                    <a:pt x="3610" y="2422"/>
                    <a:pt x="3615" y="2422"/>
                    <a:pt x="3615" y="2422"/>
                  </a:cubicBezTo>
                  <a:cubicBezTo>
                    <a:pt x="3615" y="2422"/>
                    <a:pt x="3615" y="2422"/>
                    <a:pt x="3615" y="2422"/>
                  </a:cubicBezTo>
                  <a:cubicBezTo>
                    <a:pt x="3615" y="2422"/>
                    <a:pt x="3620" y="2426"/>
                    <a:pt x="3620" y="2426"/>
                  </a:cubicBezTo>
                  <a:cubicBezTo>
                    <a:pt x="3620" y="2426"/>
                    <a:pt x="3620" y="2426"/>
                    <a:pt x="3620" y="2426"/>
                  </a:cubicBezTo>
                  <a:cubicBezTo>
                    <a:pt x="3620" y="2426"/>
                    <a:pt x="3625" y="2436"/>
                    <a:pt x="3625" y="2436"/>
                  </a:cubicBezTo>
                  <a:cubicBezTo>
                    <a:pt x="3625" y="2436"/>
                    <a:pt x="3625" y="2437"/>
                    <a:pt x="3625" y="2437"/>
                  </a:cubicBezTo>
                  <a:cubicBezTo>
                    <a:pt x="3625" y="2437"/>
                    <a:pt x="3630" y="2454"/>
                    <a:pt x="3630" y="2454"/>
                  </a:cubicBezTo>
                  <a:cubicBezTo>
                    <a:pt x="3630" y="2454"/>
                    <a:pt x="3630" y="2455"/>
                    <a:pt x="3630" y="2455"/>
                  </a:cubicBezTo>
                  <a:cubicBezTo>
                    <a:pt x="3630" y="2455"/>
                    <a:pt x="3636" y="2471"/>
                    <a:pt x="3636" y="2471"/>
                  </a:cubicBezTo>
                  <a:cubicBezTo>
                    <a:pt x="3636" y="2471"/>
                    <a:pt x="3636" y="2472"/>
                    <a:pt x="3636" y="2472"/>
                  </a:cubicBezTo>
                  <a:cubicBezTo>
                    <a:pt x="3636" y="2472"/>
                    <a:pt x="3640" y="2476"/>
                    <a:pt x="3640" y="2476"/>
                  </a:cubicBezTo>
                  <a:cubicBezTo>
                    <a:pt x="3640" y="2476"/>
                    <a:pt x="3641" y="2476"/>
                    <a:pt x="3641" y="2476"/>
                  </a:cubicBezTo>
                  <a:cubicBezTo>
                    <a:pt x="3641" y="2476"/>
                    <a:pt x="3646" y="2471"/>
                    <a:pt x="3646" y="2471"/>
                  </a:cubicBezTo>
                  <a:cubicBezTo>
                    <a:pt x="3646" y="2471"/>
                    <a:pt x="3646" y="2470"/>
                    <a:pt x="3646" y="2470"/>
                  </a:cubicBezTo>
                  <a:cubicBezTo>
                    <a:pt x="3646" y="2470"/>
                    <a:pt x="3650" y="2468"/>
                    <a:pt x="3650" y="2468"/>
                  </a:cubicBezTo>
                  <a:cubicBezTo>
                    <a:pt x="3650" y="2468"/>
                    <a:pt x="3652" y="2468"/>
                    <a:pt x="3652" y="2468"/>
                  </a:cubicBezTo>
                  <a:cubicBezTo>
                    <a:pt x="3652" y="2468"/>
                    <a:pt x="3657" y="2480"/>
                    <a:pt x="3657" y="2480"/>
                  </a:cubicBezTo>
                  <a:cubicBezTo>
                    <a:pt x="3657" y="2480"/>
                    <a:pt x="3657" y="2481"/>
                    <a:pt x="3657" y="2481"/>
                  </a:cubicBezTo>
                  <a:cubicBezTo>
                    <a:pt x="3657" y="2481"/>
                    <a:pt x="3662" y="2505"/>
                    <a:pt x="3662" y="2505"/>
                  </a:cubicBezTo>
                  <a:cubicBezTo>
                    <a:pt x="3662" y="2505"/>
                    <a:pt x="3663" y="2506"/>
                    <a:pt x="3663" y="2506"/>
                  </a:cubicBezTo>
                  <a:cubicBezTo>
                    <a:pt x="3663" y="2506"/>
                    <a:pt x="3667" y="2522"/>
                    <a:pt x="3667" y="2522"/>
                  </a:cubicBezTo>
                  <a:cubicBezTo>
                    <a:pt x="3667" y="2522"/>
                    <a:pt x="3668" y="2523"/>
                    <a:pt x="3668" y="2523"/>
                  </a:cubicBezTo>
                  <a:cubicBezTo>
                    <a:pt x="3668" y="2523"/>
                    <a:pt x="3670" y="2525"/>
                    <a:pt x="3670" y="2525"/>
                  </a:cubicBezTo>
                  <a:cubicBezTo>
                    <a:pt x="3670" y="2525"/>
                    <a:pt x="3673" y="2523"/>
                    <a:pt x="3673" y="2523"/>
                  </a:cubicBezTo>
                  <a:cubicBezTo>
                    <a:pt x="3673" y="2523"/>
                    <a:pt x="3678" y="2515"/>
                    <a:pt x="3678" y="2515"/>
                  </a:cubicBezTo>
                  <a:cubicBezTo>
                    <a:pt x="3678" y="2515"/>
                    <a:pt x="3681" y="2513"/>
                    <a:pt x="3681" y="2513"/>
                  </a:cubicBezTo>
                  <a:cubicBezTo>
                    <a:pt x="3681" y="2513"/>
                    <a:pt x="3683" y="2516"/>
                    <a:pt x="3683" y="2516"/>
                  </a:cubicBezTo>
                  <a:cubicBezTo>
                    <a:pt x="3683" y="2516"/>
                    <a:pt x="3684" y="2517"/>
                    <a:pt x="3684" y="2517"/>
                  </a:cubicBezTo>
                  <a:cubicBezTo>
                    <a:pt x="3684" y="2517"/>
                    <a:pt x="3688" y="2534"/>
                    <a:pt x="3688" y="2534"/>
                  </a:cubicBezTo>
                  <a:cubicBezTo>
                    <a:pt x="3688" y="2534"/>
                    <a:pt x="3689" y="2535"/>
                    <a:pt x="3689" y="2535"/>
                  </a:cubicBezTo>
                  <a:cubicBezTo>
                    <a:pt x="3689" y="2535"/>
                    <a:pt x="3694" y="2555"/>
                    <a:pt x="3694" y="2555"/>
                  </a:cubicBezTo>
                  <a:cubicBezTo>
                    <a:pt x="3694" y="2555"/>
                    <a:pt x="3694" y="2556"/>
                    <a:pt x="3694" y="2556"/>
                  </a:cubicBezTo>
                  <a:cubicBezTo>
                    <a:pt x="3694" y="2556"/>
                    <a:pt x="3699" y="2564"/>
                    <a:pt x="3699" y="2564"/>
                  </a:cubicBezTo>
                  <a:cubicBezTo>
                    <a:pt x="3699" y="2564"/>
                    <a:pt x="3699" y="2564"/>
                    <a:pt x="3699" y="2564"/>
                  </a:cubicBezTo>
                  <a:cubicBezTo>
                    <a:pt x="3699" y="2564"/>
                    <a:pt x="3705" y="2559"/>
                    <a:pt x="3705" y="2559"/>
                  </a:cubicBezTo>
                  <a:cubicBezTo>
                    <a:pt x="3705" y="2559"/>
                    <a:pt x="3705" y="2559"/>
                    <a:pt x="3705" y="2559"/>
                  </a:cubicBezTo>
                  <a:cubicBezTo>
                    <a:pt x="3705" y="2559"/>
                    <a:pt x="3708" y="2557"/>
                    <a:pt x="3708" y="2557"/>
                  </a:cubicBezTo>
                  <a:cubicBezTo>
                    <a:pt x="3708" y="2557"/>
                    <a:pt x="3710" y="2558"/>
                    <a:pt x="3710" y="2558"/>
                  </a:cubicBezTo>
                  <a:cubicBezTo>
                    <a:pt x="3710" y="2558"/>
                    <a:pt x="3715" y="2571"/>
                    <a:pt x="3715" y="2571"/>
                  </a:cubicBezTo>
                  <a:cubicBezTo>
                    <a:pt x="3715" y="2571"/>
                    <a:pt x="3715" y="2572"/>
                    <a:pt x="3715" y="2572"/>
                  </a:cubicBezTo>
                  <a:cubicBezTo>
                    <a:pt x="3715" y="2572"/>
                    <a:pt x="3720" y="2591"/>
                    <a:pt x="3720" y="2591"/>
                  </a:cubicBezTo>
                  <a:cubicBezTo>
                    <a:pt x="3720" y="2591"/>
                    <a:pt x="3721" y="2592"/>
                    <a:pt x="3721" y="2592"/>
                  </a:cubicBezTo>
                  <a:cubicBezTo>
                    <a:pt x="3721" y="2592"/>
                    <a:pt x="3726" y="2604"/>
                    <a:pt x="3726" y="2604"/>
                  </a:cubicBezTo>
                  <a:cubicBezTo>
                    <a:pt x="3726" y="2604"/>
                    <a:pt x="3727" y="2605"/>
                    <a:pt x="3727" y="2605"/>
                  </a:cubicBezTo>
                  <a:cubicBezTo>
                    <a:pt x="3727" y="2605"/>
                    <a:pt x="3731" y="2602"/>
                    <a:pt x="3731" y="2602"/>
                  </a:cubicBezTo>
                  <a:cubicBezTo>
                    <a:pt x="3731" y="2602"/>
                    <a:pt x="3731" y="2602"/>
                    <a:pt x="3731" y="2602"/>
                  </a:cubicBezTo>
                  <a:cubicBezTo>
                    <a:pt x="3731" y="2602"/>
                    <a:pt x="3736" y="2598"/>
                    <a:pt x="3736" y="2598"/>
                  </a:cubicBezTo>
                  <a:cubicBezTo>
                    <a:pt x="3736" y="2598"/>
                    <a:pt x="3736" y="2598"/>
                    <a:pt x="3736" y="2598"/>
                  </a:cubicBezTo>
                  <a:cubicBezTo>
                    <a:pt x="3736" y="2598"/>
                    <a:pt x="3741" y="2604"/>
                    <a:pt x="3741" y="2604"/>
                  </a:cubicBezTo>
                  <a:cubicBezTo>
                    <a:pt x="3741" y="2604"/>
                    <a:pt x="3742" y="2605"/>
                    <a:pt x="3742" y="2605"/>
                  </a:cubicBezTo>
                  <a:cubicBezTo>
                    <a:pt x="3742" y="2605"/>
                    <a:pt x="3747" y="2621"/>
                    <a:pt x="3747" y="2621"/>
                  </a:cubicBezTo>
                  <a:cubicBezTo>
                    <a:pt x="3747" y="2621"/>
                    <a:pt x="3747" y="2622"/>
                    <a:pt x="3747" y="2622"/>
                  </a:cubicBezTo>
                  <a:cubicBezTo>
                    <a:pt x="3747" y="2622"/>
                    <a:pt x="3752" y="2631"/>
                    <a:pt x="3752" y="2631"/>
                  </a:cubicBezTo>
                  <a:cubicBezTo>
                    <a:pt x="3752" y="2631"/>
                    <a:pt x="3753" y="2631"/>
                    <a:pt x="3753" y="2631"/>
                  </a:cubicBezTo>
                  <a:cubicBezTo>
                    <a:pt x="3753" y="2631"/>
                    <a:pt x="3757" y="2626"/>
                    <a:pt x="3757" y="2626"/>
                  </a:cubicBezTo>
                  <a:cubicBezTo>
                    <a:pt x="3757" y="2626"/>
                    <a:pt x="3758" y="2626"/>
                    <a:pt x="3758" y="2626"/>
                  </a:cubicBezTo>
                  <a:cubicBezTo>
                    <a:pt x="3758" y="2626"/>
                    <a:pt x="3763" y="2611"/>
                    <a:pt x="3763" y="2611"/>
                  </a:cubicBezTo>
                  <a:cubicBezTo>
                    <a:pt x="3763" y="2611"/>
                    <a:pt x="3763" y="2610"/>
                    <a:pt x="3763" y="2610"/>
                  </a:cubicBezTo>
                  <a:cubicBezTo>
                    <a:pt x="3763" y="2610"/>
                    <a:pt x="3768" y="2597"/>
                    <a:pt x="3768" y="2597"/>
                  </a:cubicBezTo>
                  <a:cubicBezTo>
                    <a:pt x="3768" y="2597"/>
                    <a:pt x="3769" y="2596"/>
                    <a:pt x="3769" y="2596"/>
                  </a:cubicBezTo>
                  <a:cubicBezTo>
                    <a:pt x="3769" y="2596"/>
                    <a:pt x="3773" y="2593"/>
                    <a:pt x="3773" y="2593"/>
                  </a:cubicBezTo>
                  <a:cubicBezTo>
                    <a:pt x="3773" y="2593"/>
                    <a:pt x="3774" y="2594"/>
                    <a:pt x="3774" y="2594"/>
                  </a:cubicBezTo>
                  <a:cubicBezTo>
                    <a:pt x="3774" y="2594"/>
                    <a:pt x="3779" y="2598"/>
                    <a:pt x="3779" y="2598"/>
                  </a:cubicBezTo>
                  <a:cubicBezTo>
                    <a:pt x="3779" y="2598"/>
                    <a:pt x="3779" y="2598"/>
                    <a:pt x="3779" y="2598"/>
                  </a:cubicBezTo>
                  <a:cubicBezTo>
                    <a:pt x="3779" y="2598"/>
                    <a:pt x="3784" y="2601"/>
                    <a:pt x="3784" y="2601"/>
                  </a:cubicBezTo>
                  <a:cubicBezTo>
                    <a:pt x="3784" y="2601"/>
                    <a:pt x="3785" y="2602"/>
                    <a:pt x="3785" y="2602"/>
                  </a:cubicBezTo>
                  <a:cubicBezTo>
                    <a:pt x="3785" y="2602"/>
                    <a:pt x="3789" y="2600"/>
                    <a:pt x="3789" y="2600"/>
                  </a:cubicBezTo>
                  <a:cubicBezTo>
                    <a:pt x="3789" y="2600"/>
                    <a:pt x="3789" y="2599"/>
                    <a:pt x="3789" y="2599"/>
                  </a:cubicBezTo>
                  <a:cubicBezTo>
                    <a:pt x="3789" y="2599"/>
                    <a:pt x="3795" y="2593"/>
                    <a:pt x="3795" y="2593"/>
                  </a:cubicBezTo>
                  <a:cubicBezTo>
                    <a:pt x="3795" y="2593"/>
                    <a:pt x="3795" y="2593"/>
                    <a:pt x="3795" y="2593"/>
                  </a:cubicBezTo>
                  <a:cubicBezTo>
                    <a:pt x="3795" y="2593"/>
                    <a:pt x="3800" y="2588"/>
                    <a:pt x="3800" y="2588"/>
                  </a:cubicBezTo>
                  <a:cubicBezTo>
                    <a:pt x="3800" y="2588"/>
                    <a:pt x="3802" y="2588"/>
                    <a:pt x="3802" y="2588"/>
                  </a:cubicBezTo>
                  <a:cubicBezTo>
                    <a:pt x="3802" y="2588"/>
                    <a:pt x="3805" y="2589"/>
                    <a:pt x="3805" y="2589"/>
                  </a:cubicBezTo>
                  <a:cubicBezTo>
                    <a:pt x="3805" y="2589"/>
                    <a:pt x="3805" y="2589"/>
                    <a:pt x="3805" y="2589"/>
                  </a:cubicBezTo>
                  <a:cubicBezTo>
                    <a:pt x="3805" y="2589"/>
                    <a:pt x="3810" y="2595"/>
                    <a:pt x="3810" y="2595"/>
                  </a:cubicBezTo>
                  <a:cubicBezTo>
                    <a:pt x="3810" y="2595"/>
                    <a:pt x="3811" y="2595"/>
                    <a:pt x="3811" y="2595"/>
                  </a:cubicBezTo>
                  <a:cubicBezTo>
                    <a:pt x="3811" y="2595"/>
                    <a:pt x="3816" y="2602"/>
                    <a:pt x="3816" y="2602"/>
                  </a:cubicBezTo>
                  <a:cubicBezTo>
                    <a:pt x="3816" y="2602"/>
                    <a:pt x="3816" y="2602"/>
                    <a:pt x="3816" y="2602"/>
                  </a:cubicBezTo>
                  <a:cubicBezTo>
                    <a:pt x="3816" y="2602"/>
                    <a:pt x="3820" y="2604"/>
                    <a:pt x="3820" y="2604"/>
                  </a:cubicBezTo>
                  <a:cubicBezTo>
                    <a:pt x="3820" y="2604"/>
                    <a:pt x="3821" y="2603"/>
                    <a:pt x="3821" y="2603"/>
                  </a:cubicBezTo>
                  <a:cubicBezTo>
                    <a:pt x="3821" y="2603"/>
                    <a:pt x="3826" y="2600"/>
                    <a:pt x="3826" y="2600"/>
                  </a:cubicBezTo>
                  <a:cubicBezTo>
                    <a:pt x="3826" y="2600"/>
                    <a:pt x="3827" y="2600"/>
                    <a:pt x="3827" y="2600"/>
                  </a:cubicBezTo>
                  <a:cubicBezTo>
                    <a:pt x="3827" y="2600"/>
                    <a:pt x="3832" y="2596"/>
                    <a:pt x="3832" y="2596"/>
                  </a:cubicBezTo>
                  <a:cubicBezTo>
                    <a:pt x="3832" y="2596"/>
                    <a:pt x="3832" y="2596"/>
                    <a:pt x="3832" y="2596"/>
                  </a:cubicBezTo>
                  <a:cubicBezTo>
                    <a:pt x="3832" y="2596"/>
                    <a:pt x="3835" y="2595"/>
                    <a:pt x="3835" y="2595"/>
                  </a:cubicBezTo>
                  <a:cubicBezTo>
                    <a:pt x="3835" y="2595"/>
                    <a:pt x="3837" y="2595"/>
                    <a:pt x="3837" y="2595"/>
                  </a:cubicBezTo>
                  <a:cubicBezTo>
                    <a:pt x="3837" y="2595"/>
                    <a:pt x="3842" y="2598"/>
                    <a:pt x="3842" y="2598"/>
                  </a:cubicBezTo>
                  <a:cubicBezTo>
                    <a:pt x="3842" y="2598"/>
                    <a:pt x="3842" y="2598"/>
                    <a:pt x="3842" y="2598"/>
                  </a:cubicBezTo>
                  <a:cubicBezTo>
                    <a:pt x="3842" y="2598"/>
                    <a:pt x="3847" y="2604"/>
                    <a:pt x="3847" y="2604"/>
                  </a:cubicBezTo>
                  <a:cubicBezTo>
                    <a:pt x="3847" y="2604"/>
                    <a:pt x="3848" y="2604"/>
                    <a:pt x="3848" y="2604"/>
                  </a:cubicBezTo>
                  <a:cubicBezTo>
                    <a:pt x="3848" y="2604"/>
                    <a:pt x="3853" y="2611"/>
                    <a:pt x="3853" y="2611"/>
                  </a:cubicBezTo>
                  <a:cubicBezTo>
                    <a:pt x="3853" y="2611"/>
                    <a:pt x="3853" y="2611"/>
                    <a:pt x="3853" y="2611"/>
                  </a:cubicBezTo>
                  <a:cubicBezTo>
                    <a:pt x="3853" y="2611"/>
                    <a:pt x="3858" y="2620"/>
                    <a:pt x="3858" y="2620"/>
                  </a:cubicBezTo>
                  <a:cubicBezTo>
                    <a:pt x="3858" y="2620"/>
                    <a:pt x="3859" y="2620"/>
                    <a:pt x="3859" y="2620"/>
                  </a:cubicBezTo>
                  <a:cubicBezTo>
                    <a:pt x="3859" y="2620"/>
                    <a:pt x="3863" y="2628"/>
                    <a:pt x="3863" y="2628"/>
                  </a:cubicBezTo>
                  <a:cubicBezTo>
                    <a:pt x="3863" y="2628"/>
                    <a:pt x="3864" y="2628"/>
                    <a:pt x="3864" y="2628"/>
                  </a:cubicBezTo>
                  <a:cubicBezTo>
                    <a:pt x="3864" y="2628"/>
                    <a:pt x="3869" y="2631"/>
                    <a:pt x="3869" y="2631"/>
                  </a:cubicBezTo>
                  <a:cubicBezTo>
                    <a:pt x="3869" y="2631"/>
                    <a:pt x="3869" y="2631"/>
                    <a:pt x="3869" y="2631"/>
                  </a:cubicBezTo>
                  <a:cubicBezTo>
                    <a:pt x="3869" y="2631"/>
                    <a:pt x="3874" y="2628"/>
                    <a:pt x="3874" y="2628"/>
                  </a:cubicBezTo>
                  <a:cubicBezTo>
                    <a:pt x="3874" y="2628"/>
                    <a:pt x="3874" y="2628"/>
                    <a:pt x="3874" y="2628"/>
                  </a:cubicBezTo>
                  <a:cubicBezTo>
                    <a:pt x="3874" y="2628"/>
                    <a:pt x="3880" y="2622"/>
                    <a:pt x="3880" y="2622"/>
                  </a:cubicBezTo>
                  <a:cubicBezTo>
                    <a:pt x="3880" y="2622"/>
                    <a:pt x="3880" y="2622"/>
                    <a:pt x="3880" y="2622"/>
                  </a:cubicBezTo>
                  <a:cubicBezTo>
                    <a:pt x="3880" y="2622"/>
                    <a:pt x="3885" y="2619"/>
                    <a:pt x="3885" y="2619"/>
                  </a:cubicBezTo>
                  <a:cubicBezTo>
                    <a:pt x="3885" y="2619"/>
                    <a:pt x="3885" y="2618"/>
                    <a:pt x="3885" y="2618"/>
                  </a:cubicBezTo>
                  <a:cubicBezTo>
                    <a:pt x="3885" y="2618"/>
                    <a:pt x="3890" y="2617"/>
                    <a:pt x="3890" y="2617"/>
                  </a:cubicBezTo>
                  <a:cubicBezTo>
                    <a:pt x="3890" y="2617"/>
                    <a:pt x="3890" y="2617"/>
                    <a:pt x="3890" y="2617"/>
                  </a:cubicBezTo>
                  <a:cubicBezTo>
                    <a:pt x="3890" y="2617"/>
                    <a:pt x="3895" y="2613"/>
                    <a:pt x="3895" y="2613"/>
                  </a:cubicBezTo>
                  <a:cubicBezTo>
                    <a:pt x="3895" y="2613"/>
                    <a:pt x="3895" y="2613"/>
                    <a:pt x="3895" y="2613"/>
                  </a:cubicBezTo>
                  <a:cubicBezTo>
                    <a:pt x="3895" y="2613"/>
                    <a:pt x="3901" y="2608"/>
                    <a:pt x="3901" y="2608"/>
                  </a:cubicBezTo>
                  <a:cubicBezTo>
                    <a:pt x="3901" y="2608"/>
                    <a:pt x="3901" y="2608"/>
                    <a:pt x="3901" y="2608"/>
                  </a:cubicBezTo>
                  <a:cubicBezTo>
                    <a:pt x="3901" y="2608"/>
                    <a:pt x="3904" y="2606"/>
                    <a:pt x="3904" y="2606"/>
                  </a:cubicBezTo>
                  <a:cubicBezTo>
                    <a:pt x="3904" y="2606"/>
                    <a:pt x="3906" y="2607"/>
                    <a:pt x="3906" y="2607"/>
                  </a:cubicBezTo>
                  <a:cubicBezTo>
                    <a:pt x="3906" y="2607"/>
                    <a:pt x="3911" y="2612"/>
                    <a:pt x="3911" y="2612"/>
                  </a:cubicBezTo>
                  <a:cubicBezTo>
                    <a:pt x="3911" y="2612"/>
                    <a:pt x="3911" y="2613"/>
                    <a:pt x="3911" y="2613"/>
                  </a:cubicBezTo>
                  <a:cubicBezTo>
                    <a:pt x="3911" y="2613"/>
                    <a:pt x="3916" y="2618"/>
                    <a:pt x="3916" y="2618"/>
                  </a:cubicBezTo>
                  <a:cubicBezTo>
                    <a:pt x="3916" y="2618"/>
                    <a:pt x="3918" y="2619"/>
                    <a:pt x="3918" y="2619"/>
                  </a:cubicBezTo>
                  <a:cubicBezTo>
                    <a:pt x="3918" y="2619"/>
                    <a:pt x="3922" y="2616"/>
                    <a:pt x="3922" y="2616"/>
                  </a:cubicBezTo>
                  <a:cubicBezTo>
                    <a:pt x="3922" y="2616"/>
                    <a:pt x="3922" y="2615"/>
                    <a:pt x="3922" y="2615"/>
                  </a:cubicBezTo>
                  <a:cubicBezTo>
                    <a:pt x="3922" y="2615"/>
                    <a:pt x="3927" y="2605"/>
                    <a:pt x="3927" y="2605"/>
                  </a:cubicBezTo>
                  <a:cubicBezTo>
                    <a:pt x="3927" y="2605"/>
                    <a:pt x="3928" y="2604"/>
                    <a:pt x="3928" y="2604"/>
                  </a:cubicBezTo>
                  <a:cubicBezTo>
                    <a:pt x="3928" y="2604"/>
                    <a:pt x="3932" y="2595"/>
                    <a:pt x="3932" y="2595"/>
                  </a:cubicBezTo>
                  <a:cubicBezTo>
                    <a:pt x="3932" y="2595"/>
                    <a:pt x="3933" y="2595"/>
                    <a:pt x="3933" y="2595"/>
                  </a:cubicBezTo>
                  <a:cubicBezTo>
                    <a:pt x="3933" y="2595"/>
                    <a:pt x="3935" y="2594"/>
                    <a:pt x="3935" y="2594"/>
                  </a:cubicBezTo>
                  <a:cubicBezTo>
                    <a:pt x="3935" y="2594"/>
                    <a:pt x="3938" y="2595"/>
                    <a:pt x="3938" y="2595"/>
                  </a:cubicBezTo>
                  <a:cubicBezTo>
                    <a:pt x="3938" y="2595"/>
                    <a:pt x="3943" y="2601"/>
                    <a:pt x="3943" y="2601"/>
                  </a:cubicBezTo>
                  <a:cubicBezTo>
                    <a:pt x="3943" y="2601"/>
                    <a:pt x="3943" y="2601"/>
                    <a:pt x="3943" y="2601"/>
                  </a:cubicBezTo>
                  <a:cubicBezTo>
                    <a:pt x="3943" y="2601"/>
                    <a:pt x="3946" y="2603"/>
                    <a:pt x="3946" y="2603"/>
                  </a:cubicBezTo>
                  <a:cubicBezTo>
                    <a:pt x="3946" y="2603"/>
                    <a:pt x="3949" y="2602"/>
                    <a:pt x="3949" y="2602"/>
                  </a:cubicBezTo>
                  <a:cubicBezTo>
                    <a:pt x="3949" y="2602"/>
                    <a:pt x="3953" y="2594"/>
                    <a:pt x="3953" y="2594"/>
                  </a:cubicBezTo>
                  <a:cubicBezTo>
                    <a:pt x="3953" y="2594"/>
                    <a:pt x="3954" y="2593"/>
                    <a:pt x="3954" y="2593"/>
                  </a:cubicBezTo>
                  <a:cubicBezTo>
                    <a:pt x="3954" y="2593"/>
                    <a:pt x="3959" y="2582"/>
                    <a:pt x="3959" y="2582"/>
                  </a:cubicBezTo>
                  <a:cubicBezTo>
                    <a:pt x="3959" y="2582"/>
                    <a:pt x="3959" y="2582"/>
                    <a:pt x="3959" y="2582"/>
                  </a:cubicBezTo>
                  <a:cubicBezTo>
                    <a:pt x="3959" y="2582"/>
                    <a:pt x="3963" y="2579"/>
                    <a:pt x="3963" y="2579"/>
                  </a:cubicBezTo>
                  <a:cubicBezTo>
                    <a:pt x="3963" y="2579"/>
                    <a:pt x="3964" y="2579"/>
                    <a:pt x="3964" y="2579"/>
                  </a:cubicBezTo>
                  <a:cubicBezTo>
                    <a:pt x="3964" y="2579"/>
                    <a:pt x="3970" y="2585"/>
                    <a:pt x="3970" y="2585"/>
                  </a:cubicBezTo>
                  <a:cubicBezTo>
                    <a:pt x="3970" y="2585"/>
                    <a:pt x="3970" y="2586"/>
                    <a:pt x="3970" y="2586"/>
                  </a:cubicBezTo>
                  <a:cubicBezTo>
                    <a:pt x="3970" y="2586"/>
                    <a:pt x="3975" y="2593"/>
                    <a:pt x="3975" y="2593"/>
                  </a:cubicBezTo>
                  <a:cubicBezTo>
                    <a:pt x="3975" y="2593"/>
                    <a:pt x="3975" y="2593"/>
                    <a:pt x="3975" y="2593"/>
                  </a:cubicBezTo>
                  <a:cubicBezTo>
                    <a:pt x="3975" y="2593"/>
                    <a:pt x="3980" y="2596"/>
                    <a:pt x="3980" y="2596"/>
                  </a:cubicBezTo>
                  <a:cubicBezTo>
                    <a:pt x="3980" y="2596"/>
                    <a:pt x="3980" y="2596"/>
                    <a:pt x="3980" y="2596"/>
                  </a:cubicBezTo>
                  <a:cubicBezTo>
                    <a:pt x="3980" y="2596"/>
                    <a:pt x="3985" y="2593"/>
                    <a:pt x="3985" y="2593"/>
                  </a:cubicBezTo>
                  <a:cubicBezTo>
                    <a:pt x="3985" y="2593"/>
                    <a:pt x="3986" y="2592"/>
                    <a:pt x="3986" y="2592"/>
                  </a:cubicBezTo>
                  <a:cubicBezTo>
                    <a:pt x="3986" y="2592"/>
                    <a:pt x="3991" y="2586"/>
                    <a:pt x="3991" y="2586"/>
                  </a:cubicBezTo>
                  <a:cubicBezTo>
                    <a:pt x="3991" y="2586"/>
                    <a:pt x="3991" y="2586"/>
                    <a:pt x="3991" y="2586"/>
                  </a:cubicBezTo>
                  <a:cubicBezTo>
                    <a:pt x="3991" y="2586"/>
                    <a:pt x="3996" y="2582"/>
                    <a:pt x="3996" y="2582"/>
                  </a:cubicBezTo>
                  <a:cubicBezTo>
                    <a:pt x="3996" y="2582"/>
                    <a:pt x="3998" y="2581"/>
                    <a:pt x="3998" y="2581"/>
                  </a:cubicBezTo>
                  <a:cubicBezTo>
                    <a:pt x="3998" y="2581"/>
                    <a:pt x="4001" y="2582"/>
                    <a:pt x="4001" y="2582"/>
                  </a:cubicBezTo>
                  <a:cubicBezTo>
                    <a:pt x="4001" y="2582"/>
                    <a:pt x="4001" y="2583"/>
                    <a:pt x="4001" y="2583"/>
                  </a:cubicBezTo>
                  <a:cubicBezTo>
                    <a:pt x="4001" y="2583"/>
                    <a:pt x="4006" y="2589"/>
                    <a:pt x="4006" y="2589"/>
                  </a:cubicBezTo>
                  <a:cubicBezTo>
                    <a:pt x="4006" y="2589"/>
                    <a:pt x="4007" y="2590"/>
                    <a:pt x="4007" y="2590"/>
                  </a:cubicBezTo>
                  <a:cubicBezTo>
                    <a:pt x="4007" y="2590"/>
                    <a:pt x="4012" y="2602"/>
                    <a:pt x="4012" y="2602"/>
                  </a:cubicBezTo>
                  <a:cubicBezTo>
                    <a:pt x="4012" y="2602"/>
                    <a:pt x="4012" y="2602"/>
                    <a:pt x="4012" y="2602"/>
                  </a:cubicBezTo>
                  <a:cubicBezTo>
                    <a:pt x="4012" y="2602"/>
                    <a:pt x="4017" y="2611"/>
                    <a:pt x="4017" y="2611"/>
                  </a:cubicBezTo>
                  <a:cubicBezTo>
                    <a:pt x="4017" y="2611"/>
                    <a:pt x="4017" y="2612"/>
                    <a:pt x="4017" y="2612"/>
                  </a:cubicBezTo>
                  <a:cubicBezTo>
                    <a:pt x="4017" y="2612"/>
                    <a:pt x="4021" y="2613"/>
                    <a:pt x="4021" y="2613"/>
                  </a:cubicBezTo>
                  <a:cubicBezTo>
                    <a:pt x="4021" y="2613"/>
                    <a:pt x="4023" y="2613"/>
                    <a:pt x="4023" y="2613"/>
                  </a:cubicBezTo>
                  <a:cubicBezTo>
                    <a:pt x="4023" y="2613"/>
                    <a:pt x="4028" y="2607"/>
                    <a:pt x="4028" y="2607"/>
                  </a:cubicBezTo>
                  <a:cubicBezTo>
                    <a:pt x="4028" y="2607"/>
                    <a:pt x="4028" y="2606"/>
                    <a:pt x="4028" y="2606"/>
                  </a:cubicBezTo>
                  <a:cubicBezTo>
                    <a:pt x="4028" y="2606"/>
                    <a:pt x="4033" y="2598"/>
                    <a:pt x="4033" y="2598"/>
                  </a:cubicBezTo>
                  <a:cubicBezTo>
                    <a:pt x="4033" y="2598"/>
                    <a:pt x="4034" y="2597"/>
                    <a:pt x="4034" y="2597"/>
                  </a:cubicBezTo>
                  <a:cubicBezTo>
                    <a:pt x="4034" y="2597"/>
                    <a:pt x="4038" y="2594"/>
                    <a:pt x="4038" y="2594"/>
                  </a:cubicBezTo>
                  <a:cubicBezTo>
                    <a:pt x="4038" y="2594"/>
                    <a:pt x="4039" y="2594"/>
                    <a:pt x="4039" y="2594"/>
                  </a:cubicBezTo>
                  <a:cubicBezTo>
                    <a:pt x="4039" y="2594"/>
                    <a:pt x="4043" y="2597"/>
                    <a:pt x="4043" y="2597"/>
                  </a:cubicBezTo>
                  <a:cubicBezTo>
                    <a:pt x="4043" y="2597"/>
                    <a:pt x="4044" y="2597"/>
                    <a:pt x="4044" y="2597"/>
                  </a:cubicBezTo>
                  <a:cubicBezTo>
                    <a:pt x="4044" y="2597"/>
                    <a:pt x="4049" y="2604"/>
                    <a:pt x="4049" y="2604"/>
                  </a:cubicBezTo>
                  <a:cubicBezTo>
                    <a:pt x="4049" y="2604"/>
                    <a:pt x="4049" y="2605"/>
                    <a:pt x="4049" y="2605"/>
                  </a:cubicBezTo>
                  <a:cubicBezTo>
                    <a:pt x="4049" y="2605"/>
                    <a:pt x="4054" y="2617"/>
                    <a:pt x="4054" y="2617"/>
                  </a:cubicBezTo>
                  <a:cubicBezTo>
                    <a:pt x="4054" y="2617"/>
                    <a:pt x="4055" y="2618"/>
                    <a:pt x="4055" y="2618"/>
                  </a:cubicBezTo>
                  <a:cubicBezTo>
                    <a:pt x="4055" y="2618"/>
                    <a:pt x="4060" y="2628"/>
                    <a:pt x="4060" y="2628"/>
                  </a:cubicBezTo>
                  <a:cubicBezTo>
                    <a:pt x="4060" y="2628"/>
                    <a:pt x="4060" y="2629"/>
                    <a:pt x="4060" y="2629"/>
                  </a:cubicBezTo>
                  <a:cubicBezTo>
                    <a:pt x="4060" y="2629"/>
                    <a:pt x="4064" y="2632"/>
                    <a:pt x="4064" y="2632"/>
                  </a:cubicBezTo>
                  <a:cubicBezTo>
                    <a:pt x="4064" y="2632"/>
                    <a:pt x="4065" y="2632"/>
                    <a:pt x="4065" y="2632"/>
                  </a:cubicBezTo>
                  <a:cubicBezTo>
                    <a:pt x="4065" y="2632"/>
                    <a:pt x="4070" y="2623"/>
                    <a:pt x="4070" y="2623"/>
                  </a:cubicBezTo>
                  <a:cubicBezTo>
                    <a:pt x="4070" y="2623"/>
                    <a:pt x="4070" y="2622"/>
                    <a:pt x="4070" y="2622"/>
                  </a:cubicBezTo>
                  <a:cubicBezTo>
                    <a:pt x="4070" y="2622"/>
                    <a:pt x="4076" y="2603"/>
                    <a:pt x="4076" y="2603"/>
                  </a:cubicBezTo>
                  <a:cubicBezTo>
                    <a:pt x="4076" y="2603"/>
                    <a:pt x="4076" y="2602"/>
                    <a:pt x="4076" y="2602"/>
                  </a:cubicBezTo>
                  <a:cubicBezTo>
                    <a:pt x="4076" y="2602"/>
                    <a:pt x="4081" y="2590"/>
                    <a:pt x="4081" y="2590"/>
                  </a:cubicBezTo>
                  <a:cubicBezTo>
                    <a:pt x="4081" y="2590"/>
                    <a:pt x="4083" y="2588"/>
                    <a:pt x="4083" y="2588"/>
                  </a:cubicBezTo>
                  <a:cubicBezTo>
                    <a:pt x="4083" y="2588"/>
                    <a:pt x="4086" y="2592"/>
                    <a:pt x="4086" y="2592"/>
                  </a:cubicBezTo>
                  <a:cubicBezTo>
                    <a:pt x="4086" y="2592"/>
                    <a:pt x="4086" y="2592"/>
                    <a:pt x="4086" y="2592"/>
                  </a:cubicBezTo>
                  <a:cubicBezTo>
                    <a:pt x="4086" y="2592"/>
                    <a:pt x="4091" y="2603"/>
                    <a:pt x="4091" y="2603"/>
                  </a:cubicBezTo>
                  <a:cubicBezTo>
                    <a:pt x="4091" y="2603"/>
                    <a:pt x="4092" y="2604"/>
                    <a:pt x="4092" y="2604"/>
                  </a:cubicBezTo>
                  <a:cubicBezTo>
                    <a:pt x="4092" y="2604"/>
                    <a:pt x="4096" y="2609"/>
                    <a:pt x="4096" y="2609"/>
                  </a:cubicBezTo>
                  <a:cubicBezTo>
                    <a:pt x="4096" y="2609"/>
                    <a:pt x="4097" y="2608"/>
                    <a:pt x="4097" y="2608"/>
                  </a:cubicBezTo>
                  <a:cubicBezTo>
                    <a:pt x="4097" y="2608"/>
                    <a:pt x="4102" y="2598"/>
                    <a:pt x="4102" y="2598"/>
                  </a:cubicBezTo>
                  <a:cubicBezTo>
                    <a:pt x="4102" y="2598"/>
                    <a:pt x="4102" y="2597"/>
                    <a:pt x="4102" y="2597"/>
                  </a:cubicBezTo>
                  <a:cubicBezTo>
                    <a:pt x="4102" y="2597"/>
                    <a:pt x="4107" y="2583"/>
                    <a:pt x="4107" y="2583"/>
                  </a:cubicBezTo>
                  <a:cubicBezTo>
                    <a:pt x="4107" y="2583"/>
                    <a:pt x="4107" y="2582"/>
                    <a:pt x="4107" y="2582"/>
                  </a:cubicBezTo>
                  <a:cubicBezTo>
                    <a:pt x="4107" y="2582"/>
                    <a:pt x="4112" y="2575"/>
                    <a:pt x="4112" y="2575"/>
                  </a:cubicBezTo>
                  <a:cubicBezTo>
                    <a:pt x="4112" y="2575"/>
                    <a:pt x="4113" y="2575"/>
                    <a:pt x="4113" y="2575"/>
                  </a:cubicBezTo>
                  <a:cubicBezTo>
                    <a:pt x="4113" y="2575"/>
                    <a:pt x="4118" y="2578"/>
                    <a:pt x="4118" y="2578"/>
                  </a:cubicBezTo>
                  <a:cubicBezTo>
                    <a:pt x="4118" y="2578"/>
                    <a:pt x="4118" y="2578"/>
                    <a:pt x="4118" y="2578"/>
                  </a:cubicBezTo>
                  <a:cubicBezTo>
                    <a:pt x="4118" y="2578"/>
                    <a:pt x="4123" y="2582"/>
                    <a:pt x="4123" y="2582"/>
                  </a:cubicBezTo>
                  <a:cubicBezTo>
                    <a:pt x="4123" y="2582"/>
                    <a:pt x="4125" y="2582"/>
                    <a:pt x="4125" y="2582"/>
                  </a:cubicBezTo>
                  <a:cubicBezTo>
                    <a:pt x="4125" y="2582"/>
                    <a:pt x="4128" y="2581"/>
                    <a:pt x="4128" y="2581"/>
                  </a:cubicBezTo>
                  <a:cubicBezTo>
                    <a:pt x="4128" y="2581"/>
                    <a:pt x="4129" y="2580"/>
                    <a:pt x="4129" y="2580"/>
                  </a:cubicBezTo>
                  <a:cubicBezTo>
                    <a:pt x="4129" y="2580"/>
                    <a:pt x="4134" y="2578"/>
                    <a:pt x="4134" y="2578"/>
                  </a:cubicBezTo>
                  <a:cubicBezTo>
                    <a:pt x="4134" y="2578"/>
                    <a:pt x="4134" y="2578"/>
                    <a:pt x="4134" y="2578"/>
                  </a:cubicBezTo>
                  <a:cubicBezTo>
                    <a:pt x="4134" y="2578"/>
                    <a:pt x="4139" y="2582"/>
                    <a:pt x="4139" y="2582"/>
                  </a:cubicBezTo>
                  <a:cubicBezTo>
                    <a:pt x="4139" y="2582"/>
                    <a:pt x="4139" y="2582"/>
                    <a:pt x="4139" y="2582"/>
                  </a:cubicBezTo>
                  <a:cubicBezTo>
                    <a:pt x="4139" y="2582"/>
                    <a:pt x="4144" y="2593"/>
                    <a:pt x="4144" y="2593"/>
                  </a:cubicBezTo>
                  <a:cubicBezTo>
                    <a:pt x="4144" y="2593"/>
                    <a:pt x="4145" y="2593"/>
                    <a:pt x="4145" y="2593"/>
                  </a:cubicBezTo>
                  <a:cubicBezTo>
                    <a:pt x="4145" y="2593"/>
                    <a:pt x="4149" y="2599"/>
                    <a:pt x="4149" y="2599"/>
                  </a:cubicBezTo>
                  <a:cubicBezTo>
                    <a:pt x="4149" y="2599"/>
                    <a:pt x="4150" y="2600"/>
                    <a:pt x="4150" y="2600"/>
                  </a:cubicBezTo>
                  <a:cubicBezTo>
                    <a:pt x="4150" y="2600"/>
                    <a:pt x="4155" y="2597"/>
                    <a:pt x="4155" y="2597"/>
                  </a:cubicBezTo>
                  <a:cubicBezTo>
                    <a:pt x="4155" y="2597"/>
                    <a:pt x="4155" y="2597"/>
                    <a:pt x="4155" y="2597"/>
                  </a:cubicBezTo>
                  <a:cubicBezTo>
                    <a:pt x="4155" y="2597"/>
                    <a:pt x="4160" y="2591"/>
                    <a:pt x="4160" y="2591"/>
                  </a:cubicBezTo>
                  <a:cubicBezTo>
                    <a:pt x="4160" y="2591"/>
                    <a:pt x="4162" y="2590"/>
                    <a:pt x="4162" y="2590"/>
                  </a:cubicBezTo>
                  <a:cubicBezTo>
                    <a:pt x="4162" y="2590"/>
                    <a:pt x="4166" y="2592"/>
                    <a:pt x="4166" y="2592"/>
                  </a:cubicBezTo>
                  <a:cubicBezTo>
                    <a:pt x="4166" y="2592"/>
                    <a:pt x="4166" y="2593"/>
                    <a:pt x="4166" y="2593"/>
                  </a:cubicBezTo>
                  <a:cubicBezTo>
                    <a:pt x="4166" y="2593"/>
                    <a:pt x="4171" y="2601"/>
                    <a:pt x="4171" y="2601"/>
                  </a:cubicBezTo>
                  <a:cubicBezTo>
                    <a:pt x="4171" y="2601"/>
                    <a:pt x="4171" y="2602"/>
                    <a:pt x="4171" y="2602"/>
                  </a:cubicBezTo>
                  <a:cubicBezTo>
                    <a:pt x="4171" y="2602"/>
                    <a:pt x="4176" y="2608"/>
                    <a:pt x="4176" y="2608"/>
                  </a:cubicBezTo>
                  <a:cubicBezTo>
                    <a:pt x="4176" y="2608"/>
                    <a:pt x="4178" y="2609"/>
                    <a:pt x="4178" y="2609"/>
                  </a:cubicBezTo>
                  <a:cubicBezTo>
                    <a:pt x="4178" y="2609"/>
                    <a:pt x="4181" y="2608"/>
                    <a:pt x="4181" y="2608"/>
                  </a:cubicBezTo>
                  <a:cubicBezTo>
                    <a:pt x="4181" y="2608"/>
                    <a:pt x="4182" y="2607"/>
                    <a:pt x="4182" y="2607"/>
                  </a:cubicBezTo>
                  <a:cubicBezTo>
                    <a:pt x="4182" y="2607"/>
                    <a:pt x="4187" y="2602"/>
                    <a:pt x="4187" y="2602"/>
                  </a:cubicBezTo>
                  <a:cubicBezTo>
                    <a:pt x="4187" y="2602"/>
                    <a:pt x="4187" y="2601"/>
                    <a:pt x="4187" y="2601"/>
                  </a:cubicBezTo>
                  <a:cubicBezTo>
                    <a:pt x="4187" y="2601"/>
                    <a:pt x="4190" y="2600"/>
                    <a:pt x="4190" y="2600"/>
                  </a:cubicBezTo>
                  <a:cubicBezTo>
                    <a:pt x="4190" y="2600"/>
                    <a:pt x="4192" y="2601"/>
                    <a:pt x="4192" y="2601"/>
                  </a:cubicBezTo>
                  <a:cubicBezTo>
                    <a:pt x="4192" y="2601"/>
                    <a:pt x="4197" y="2609"/>
                    <a:pt x="4197" y="2609"/>
                  </a:cubicBezTo>
                  <a:cubicBezTo>
                    <a:pt x="4197" y="2609"/>
                    <a:pt x="4197" y="2610"/>
                    <a:pt x="4197" y="2610"/>
                  </a:cubicBezTo>
                  <a:cubicBezTo>
                    <a:pt x="4197" y="2610"/>
                    <a:pt x="4202" y="2621"/>
                    <a:pt x="4202" y="2621"/>
                  </a:cubicBezTo>
                  <a:cubicBezTo>
                    <a:pt x="4202" y="2621"/>
                    <a:pt x="4203" y="2622"/>
                    <a:pt x="4203" y="2622"/>
                  </a:cubicBezTo>
                  <a:cubicBezTo>
                    <a:pt x="4203" y="2622"/>
                    <a:pt x="4208" y="2626"/>
                    <a:pt x="4208" y="2626"/>
                  </a:cubicBezTo>
                  <a:cubicBezTo>
                    <a:pt x="4208" y="2626"/>
                    <a:pt x="4208" y="2626"/>
                    <a:pt x="4208" y="2626"/>
                  </a:cubicBezTo>
                  <a:cubicBezTo>
                    <a:pt x="4208" y="2626"/>
                    <a:pt x="4213" y="2622"/>
                    <a:pt x="4213" y="2622"/>
                  </a:cubicBezTo>
                  <a:cubicBezTo>
                    <a:pt x="4213" y="2622"/>
                    <a:pt x="4213" y="2621"/>
                    <a:pt x="4213" y="2621"/>
                  </a:cubicBezTo>
                  <a:cubicBezTo>
                    <a:pt x="4213" y="2621"/>
                    <a:pt x="4218" y="2615"/>
                    <a:pt x="4218" y="2615"/>
                  </a:cubicBezTo>
                  <a:cubicBezTo>
                    <a:pt x="4218" y="2615"/>
                    <a:pt x="4219" y="2615"/>
                    <a:pt x="4219" y="2615"/>
                  </a:cubicBezTo>
                  <a:cubicBezTo>
                    <a:pt x="4219" y="2615"/>
                    <a:pt x="4224" y="2613"/>
                    <a:pt x="4224" y="2613"/>
                  </a:cubicBezTo>
                  <a:cubicBezTo>
                    <a:pt x="4224" y="2613"/>
                    <a:pt x="4224" y="2613"/>
                    <a:pt x="4224" y="2613"/>
                  </a:cubicBezTo>
                  <a:cubicBezTo>
                    <a:pt x="4224" y="2613"/>
                    <a:pt x="4228" y="2613"/>
                    <a:pt x="4228" y="2613"/>
                  </a:cubicBezTo>
                  <a:cubicBezTo>
                    <a:pt x="4228" y="2613"/>
                    <a:pt x="4229" y="2613"/>
                    <a:pt x="4229" y="2613"/>
                  </a:cubicBezTo>
                  <a:cubicBezTo>
                    <a:pt x="4229" y="2613"/>
                    <a:pt x="4235" y="2609"/>
                    <a:pt x="4235" y="2609"/>
                  </a:cubicBezTo>
                  <a:cubicBezTo>
                    <a:pt x="4235" y="2609"/>
                    <a:pt x="4235" y="2609"/>
                    <a:pt x="4235" y="2609"/>
                  </a:cubicBezTo>
                  <a:cubicBezTo>
                    <a:pt x="4235" y="2609"/>
                    <a:pt x="4240" y="2599"/>
                    <a:pt x="4240" y="2599"/>
                  </a:cubicBezTo>
                  <a:cubicBezTo>
                    <a:pt x="4240" y="2599"/>
                    <a:pt x="4240" y="2599"/>
                    <a:pt x="4240" y="2599"/>
                  </a:cubicBezTo>
                  <a:cubicBezTo>
                    <a:pt x="4240" y="2599"/>
                    <a:pt x="4245" y="2592"/>
                    <a:pt x="4245" y="2592"/>
                  </a:cubicBezTo>
                  <a:cubicBezTo>
                    <a:pt x="4245" y="2592"/>
                    <a:pt x="4246" y="2591"/>
                    <a:pt x="4246" y="2591"/>
                  </a:cubicBezTo>
                  <a:cubicBezTo>
                    <a:pt x="4246" y="2591"/>
                    <a:pt x="4250" y="2598"/>
                    <a:pt x="4250" y="2598"/>
                  </a:cubicBezTo>
                  <a:cubicBezTo>
                    <a:pt x="4250" y="2598"/>
                    <a:pt x="4250" y="2599"/>
                    <a:pt x="4250" y="2599"/>
                  </a:cubicBezTo>
                  <a:cubicBezTo>
                    <a:pt x="4250" y="2599"/>
                    <a:pt x="4256" y="2621"/>
                    <a:pt x="4256" y="2621"/>
                  </a:cubicBezTo>
                  <a:cubicBezTo>
                    <a:pt x="4256" y="2621"/>
                    <a:pt x="4256" y="2622"/>
                    <a:pt x="4256" y="2622"/>
                  </a:cubicBezTo>
                  <a:cubicBezTo>
                    <a:pt x="4256" y="2622"/>
                    <a:pt x="4261" y="2643"/>
                    <a:pt x="4261" y="2643"/>
                  </a:cubicBezTo>
                  <a:cubicBezTo>
                    <a:pt x="4261" y="2643"/>
                    <a:pt x="4261" y="2644"/>
                    <a:pt x="4261" y="2644"/>
                  </a:cubicBezTo>
                  <a:cubicBezTo>
                    <a:pt x="4261" y="2644"/>
                    <a:pt x="4265" y="2649"/>
                    <a:pt x="4265" y="2649"/>
                  </a:cubicBezTo>
                  <a:cubicBezTo>
                    <a:pt x="4265" y="2649"/>
                    <a:pt x="4266" y="2648"/>
                    <a:pt x="4266" y="2648"/>
                  </a:cubicBezTo>
                  <a:cubicBezTo>
                    <a:pt x="4266" y="2648"/>
                    <a:pt x="4271" y="2634"/>
                    <a:pt x="4271" y="2634"/>
                  </a:cubicBezTo>
                  <a:cubicBezTo>
                    <a:pt x="4271" y="2634"/>
                    <a:pt x="4272" y="2632"/>
                    <a:pt x="4272" y="2632"/>
                  </a:cubicBezTo>
                  <a:cubicBezTo>
                    <a:pt x="4272" y="2632"/>
                    <a:pt x="4277" y="2611"/>
                    <a:pt x="4277" y="2611"/>
                  </a:cubicBezTo>
                  <a:cubicBezTo>
                    <a:pt x="4277" y="2611"/>
                    <a:pt x="4277" y="2610"/>
                    <a:pt x="4277" y="2610"/>
                  </a:cubicBezTo>
                  <a:cubicBezTo>
                    <a:pt x="4277" y="2610"/>
                    <a:pt x="4282" y="2602"/>
                    <a:pt x="4282" y="2602"/>
                  </a:cubicBezTo>
                  <a:cubicBezTo>
                    <a:pt x="4282" y="2602"/>
                    <a:pt x="4283" y="2601"/>
                    <a:pt x="4283" y="2601"/>
                  </a:cubicBezTo>
                  <a:cubicBezTo>
                    <a:pt x="4283" y="2601"/>
                    <a:pt x="4287" y="2606"/>
                    <a:pt x="4287" y="2606"/>
                  </a:cubicBezTo>
                  <a:cubicBezTo>
                    <a:pt x="4287" y="2606"/>
                    <a:pt x="4288" y="2606"/>
                    <a:pt x="4288" y="2606"/>
                  </a:cubicBezTo>
                  <a:cubicBezTo>
                    <a:pt x="4288" y="2606"/>
                    <a:pt x="4293" y="2612"/>
                    <a:pt x="4293" y="2612"/>
                  </a:cubicBezTo>
                  <a:cubicBezTo>
                    <a:pt x="4293" y="2612"/>
                    <a:pt x="4294" y="2612"/>
                    <a:pt x="4294" y="2612"/>
                  </a:cubicBezTo>
                  <a:cubicBezTo>
                    <a:pt x="4294" y="2612"/>
                    <a:pt x="4298" y="2608"/>
                    <a:pt x="4298" y="2608"/>
                  </a:cubicBezTo>
                  <a:cubicBezTo>
                    <a:pt x="4298" y="2608"/>
                    <a:pt x="4298" y="2608"/>
                    <a:pt x="4298" y="2608"/>
                  </a:cubicBezTo>
                  <a:cubicBezTo>
                    <a:pt x="4298" y="2608"/>
                    <a:pt x="4303" y="2600"/>
                    <a:pt x="4303" y="2600"/>
                  </a:cubicBezTo>
                  <a:cubicBezTo>
                    <a:pt x="4303" y="2600"/>
                    <a:pt x="4303" y="2599"/>
                    <a:pt x="4303" y="2599"/>
                  </a:cubicBezTo>
                  <a:cubicBezTo>
                    <a:pt x="4303" y="2599"/>
                    <a:pt x="4306" y="2598"/>
                    <a:pt x="4306" y="2598"/>
                  </a:cubicBezTo>
                  <a:cubicBezTo>
                    <a:pt x="4306" y="2598"/>
                    <a:pt x="4309" y="2600"/>
                    <a:pt x="4309" y="2600"/>
                  </a:cubicBezTo>
                  <a:cubicBezTo>
                    <a:pt x="4309" y="2600"/>
                    <a:pt x="4314" y="2613"/>
                    <a:pt x="4314" y="2613"/>
                  </a:cubicBezTo>
                  <a:cubicBezTo>
                    <a:pt x="4314" y="2613"/>
                    <a:pt x="4314" y="2614"/>
                    <a:pt x="4314" y="2614"/>
                  </a:cubicBezTo>
                  <a:cubicBezTo>
                    <a:pt x="4314" y="2614"/>
                    <a:pt x="4319" y="2634"/>
                    <a:pt x="4319" y="2634"/>
                  </a:cubicBezTo>
                  <a:cubicBezTo>
                    <a:pt x="4319" y="2634"/>
                    <a:pt x="4320" y="2635"/>
                    <a:pt x="4320" y="2635"/>
                  </a:cubicBezTo>
                  <a:cubicBezTo>
                    <a:pt x="4320" y="2635"/>
                    <a:pt x="4324" y="2647"/>
                    <a:pt x="4324" y="2647"/>
                  </a:cubicBezTo>
                  <a:cubicBezTo>
                    <a:pt x="4324" y="2647"/>
                    <a:pt x="4325" y="2647"/>
                    <a:pt x="4325" y="2647"/>
                  </a:cubicBezTo>
                  <a:cubicBezTo>
                    <a:pt x="4325" y="2647"/>
                    <a:pt x="4328" y="2649"/>
                    <a:pt x="4328" y="2649"/>
                  </a:cubicBezTo>
                  <a:cubicBezTo>
                    <a:pt x="4328" y="2649"/>
                    <a:pt x="4330" y="2649"/>
                    <a:pt x="4330" y="2649"/>
                  </a:cubicBezTo>
                  <a:cubicBezTo>
                    <a:pt x="4330" y="2649"/>
                    <a:pt x="4335" y="2644"/>
                    <a:pt x="4335" y="2644"/>
                  </a:cubicBezTo>
                  <a:cubicBezTo>
                    <a:pt x="4335" y="2644"/>
                    <a:pt x="4335" y="2644"/>
                    <a:pt x="4335" y="2644"/>
                  </a:cubicBezTo>
                  <a:cubicBezTo>
                    <a:pt x="4335" y="2644"/>
                    <a:pt x="4341" y="2639"/>
                    <a:pt x="4341" y="2639"/>
                  </a:cubicBezTo>
                  <a:cubicBezTo>
                    <a:pt x="4341" y="2639"/>
                    <a:pt x="4341" y="2639"/>
                    <a:pt x="4341" y="2639"/>
                  </a:cubicBezTo>
                  <a:cubicBezTo>
                    <a:pt x="4341" y="2639"/>
                    <a:pt x="4346" y="2634"/>
                    <a:pt x="4346" y="2634"/>
                  </a:cubicBezTo>
                  <a:cubicBezTo>
                    <a:pt x="4346" y="2634"/>
                    <a:pt x="4346" y="2633"/>
                    <a:pt x="4346" y="2633"/>
                  </a:cubicBezTo>
                  <a:cubicBezTo>
                    <a:pt x="4346" y="2633"/>
                    <a:pt x="4351" y="2626"/>
                    <a:pt x="4351" y="2626"/>
                  </a:cubicBezTo>
                  <a:cubicBezTo>
                    <a:pt x="4351" y="2626"/>
                    <a:pt x="4351" y="2625"/>
                    <a:pt x="4351" y="2625"/>
                  </a:cubicBezTo>
                  <a:cubicBezTo>
                    <a:pt x="4351" y="2625"/>
                    <a:pt x="4356" y="2617"/>
                    <a:pt x="4356" y="2617"/>
                  </a:cubicBezTo>
                  <a:cubicBezTo>
                    <a:pt x="4356" y="2617"/>
                    <a:pt x="4356" y="2617"/>
                    <a:pt x="4356" y="2617"/>
                  </a:cubicBezTo>
                  <a:cubicBezTo>
                    <a:pt x="4356" y="2617"/>
                    <a:pt x="4361" y="2614"/>
                    <a:pt x="4361" y="2614"/>
                  </a:cubicBezTo>
                  <a:cubicBezTo>
                    <a:pt x="4361" y="2614"/>
                    <a:pt x="4362" y="2614"/>
                    <a:pt x="4362" y="2614"/>
                  </a:cubicBezTo>
                  <a:cubicBezTo>
                    <a:pt x="4362" y="2614"/>
                    <a:pt x="4367" y="2619"/>
                    <a:pt x="4367" y="2619"/>
                  </a:cubicBezTo>
                  <a:cubicBezTo>
                    <a:pt x="4367" y="2619"/>
                    <a:pt x="4367" y="2619"/>
                    <a:pt x="4367" y="2619"/>
                  </a:cubicBezTo>
                  <a:cubicBezTo>
                    <a:pt x="4367" y="2619"/>
                    <a:pt x="4372" y="2627"/>
                    <a:pt x="4372" y="2627"/>
                  </a:cubicBezTo>
                  <a:cubicBezTo>
                    <a:pt x="4372" y="2627"/>
                    <a:pt x="4372" y="2628"/>
                    <a:pt x="4372" y="2628"/>
                  </a:cubicBezTo>
                  <a:cubicBezTo>
                    <a:pt x="4372" y="2628"/>
                    <a:pt x="4377" y="2633"/>
                    <a:pt x="4377" y="2633"/>
                  </a:cubicBezTo>
                  <a:cubicBezTo>
                    <a:pt x="4377" y="2633"/>
                    <a:pt x="4380" y="2633"/>
                    <a:pt x="4380" y="2633"/>
                  </a:cubicBezTo>
                  <a:cubicBezTo>
                    <a:pt x="4380" y="2633"/>
                    <a:pt x="4383" y="2633"/>
                    <a:pt x="4383" y="2633"/>
                  </a:cubicBezTo>
                  <a:cubicBezTo>
                    <a:pt x="4383" y="2633"/>
                    <a:pt x="4383" y="2633"/>
                    <a:pt x="4383" y="2633"/>
                  </a:cubicBezTo>
                  <a:cubicBezTo>
                    <a:pt x="4383" y="2633"/>
                    <a:pt x="4388" y="2629"/>
                    <a:pt x="4388" y="2629"/>
                  </a:cubicBezTo>
                  <a:cubicBezTo>
                    <a:pt x="4388" y="2629"/>
                    <a:pt x="4389" y="2629"/>
                    <a:pt x="4389" y="2629"/>
                  </a:cubicBezTo>
                  <a:cubicBezTo>
                    <a:pt x="4389" y="2629"/>
                    <a:pt x="4393" y="2625"/>
                    <a:pt x="4393" y="2625"/>
                  </a:cubicBezTo>
                  <a:cubicBezTo>
                    <a:pt x="4393" y="2625"/>
                    <a:pt x="4394" y="2624"/>
                    <a:pt x="4394" y="2624"/>
                  </a:cubicBezTo>
                  <a:cubicBezTo>
                    <a:pt x="4394" y="2624"/>
                    <a:pt x="4399" y="2621"/>
                    <a:pt x="4399" y="2621"/>
                  </a:cubicBezTo>
                  <a:cubicBezTo>
                    <a:pt x="4399" y="2621"/>
                    <a:pt x="4399" y="2620"/>
                    <a:pt x="4399" y="2620"/>
                  </a:cubicBezTo>
                  <a:cubicBezTo>
                    <a:pt x="4399" y="2620"/>
                    <a:pt x="4404" y="2618"/>
                    <a:pt x="4404" y="2618"/>
                  </a:cubicBezTo>
                  <a:cubicBezTo>
                    <a:pt x="4404" y="2618"/>
                    <a:pt x="4404" y="2618"/>
                    <a:pt x="4404" y="2618"/>
                  </a:cubicBezTo>
                  <a:cubicBezTo>
                    <a:pt x="4404" y="2618"/>
                    <a:pt x="4409" y="2620"/>
                    <a:pt x="4409" y="2620"/>
                  </a:cubicBezTo>
                  <a:cubicBezTo>
                    <a:pt x="4409" y="2620"/>
                    <a:pt x="4410" y="2621"/>
                    <a:pt x="4410" y="2621"/>
                  </a:cubicBezTo>
                  <a:cubicBezTo>
                    <a:pt x="4410" y="2621"/>
                    <a:pt x="4414" y="2627"/>
                    <a:pt x="4414" y="2627"/>
                  </a:cubicBezTo>
                  <a:cubicBezTo>
                    <a:pt x="4414" y="2627"/>
                    <a:pt x="4415" y="2627"/>
                    <a:pt x="4415" y="2627"/>
                  </a:cubicBezTo>
                  <a:cubicBezTo>
                    <a:pt x="4415" y="2627"/>
                    <a:pt x="4420" y="2633"/>
                    <a:pt x="4420" y="2633"/>
                  </a:cubicBezTo>
                  <a:cubicBezTo>
                    <a:pt x="4420" y="2633"/>
                    <a:pt x="4420" y="2634"/>
                    <a:pt x="4420" y="2634"/>
                  </a:cubicBezTo>
                  <a:cubicBezTo>
                    <a:pt x="4420" y="2634"/>
                    <a:pt x="4424" y="2635"/>
                    <a:pt x="4424" y="2635"/>
                  </a:cubicBezTo>
                  <a:cubicBezTo>
                    <a:pt x="4424" y="2635"/>
                    <a:pt x="4425" y="2635"/>
                    <a:pt x="4425" y="2635"/>
                  </a:cubicBezTo>
                  <a:cubicBezTo>
                    <a:pt x="4425" y="2635"/>
                    <a:pt x="4431" y="2630"/>
                    <a:pt x="4431" y="2630"/>
                  </a:cubicBezTo>
                  <a:cubicBezTo>
                    <a:pt x="4431" y="2630"/>
                    <a:pt x="4431" y="2630"/>
                    <a:pt x="4431" y="2630"/>
                  </a:cubicBezTo>
                  <a:cubicBezTo>
                    <a:pt x="4431" y="2630"/>
                    <a:pt x="4436" y="2622"/>
                    <a:pt x="4436" y="2622"/>
                  </a:cubicBezTo>
                  <a:cubicBezTo>
                    <a:pt x="4436" y="2622"/>
                    <a:pt x="4436" y="2621"/>
                    <a:pt x="4436" y="2621"/>
                  </a:cubicBezTo>
                  <a:cubicBezTo>
                    <a:pt x="4436" y="2621"/>
                    <a:pt x="4441" y="2614"/>
                    <a:pt x="4441" y="2614"/>
                  </a:cubicBezTo>
                  <a:cubicBezTo>
                    <a:pt x="4441" y="2614"/>
                    <a:pt x="4441" y="2613"/>
                    <a:pt x="4441" y="2613"/>
                  </a:cubicBezTo>
                  <a:cubicBezTo>
                    <a:pt x="4441" y="2613"/>
                    <a:pt x="4446" y="2608"/>
                    <a:pt x="4446" y="2608"/>
                  </a:cubicBezTo>
                  <a:cubicBezTo>
                    <a:pt x="4446" y="2608"/>
                    <a:pt x="4447" y="2607"/>
                    <a:pt x="4447" y="2607"/>
                  </a:cubicBezTo>
                  <a:cubicBezTo>
                    <a:pt x="4447" y="2607"/>
                    <a:pt x="4452" y="2604"/>
                    <a:pt x="4452" y="2604"/>
                  </a:cubicBezTo>
                  <a:cubicBezTo>
                    <a:pt x="4452" y="2604"/>
                    <a:pt x="4454" y="2603"/>
                    <a:pt x="4454" y="2603"/>
                  </a:cubicBezTo>
                  <a:cubicBezTo>
                    <a:pt x="4454" y="2603"/>
                    <a:pt x="4457" y="2604"/>
                    <a:pt x="4457" y="2604"/>
                  </a:cubicBezTo>
                  <a:cubicBezTo>
                    <a:pt x="4457" y="2604"/>
                    <a:pt x="4457" y="2604"/>
                    <a:pt x="4457" y="2604"/>
                  </a:cubicBezTo>
                  <a:cubicBezTo>
                    <a:pt x="4457" y="2604"/>
                    <a:pt x="4462" y="2608"/>
                    <a:pt x="4462" y="2608"/>
                  </a:cubicBezTo>
                  <a:cubicBezTo>
                    <a:pt x="4462" y="2608"/>
                    <a:pt x="4462" y="2608"/>
                    <a:pt x="4462" y="2608"/>
                  </a:cubicBezTo>
                  <a:cubicBezTo>
                    <a:pt x="4462" y="2608"/>
                    <a:pt x="4467" y="2614"/>
                    <a:pt x="4467" y="2614"/>
                  </a:cubicBezTo>
                  <a:cubicBezTo>
                    <a:pt x="4467" y="2614"/>
                    <a:pt x="4470" y="2615"/>
                    <a:pt x="4470" y="2615"/>
                  </a:cubicBezTo>
                  <a:cubicBezTo>
                    <a:pt x="4470" y="2615"/>
                    <a:pt x="4473" y="2613"/>
                    <a:pt x="4473" y="2613"/>
                  </a:cubicBezTo>
                  <a:cubicBezTo>
                    <a:pt x="4473" y="2613"/>
                    <a:pt x="4473" y="2613"/>
                    <a:pt x="4473" y="2613"/>
                  </a:cubicBezTo>
                  <a:cubicBezTo>
                    <a:pt x="4473" y="2613"/>
                    <a:pt x="4478" y="2604"/>
                    <a:pt x="4478" y="2604"/>
                  </a:cubicBezTo>
                  <a:cubicBezTo>
                    <a:pt x="4478" y="2604"/>
                    <a:pt x="4478" y="2603"/>
                    <a:pt x="4478" y="2603"/>
                  </a:cubicBezTo>
                  <a:cubicBezTo>
                    <a:pt x="4478" y="2603"/>
                    <a:pt x="4483" y="2594"/>
                    <a:pt x="4483" y="2594"/>
                  </a:cubicBezTo>
                  <a:cubicBezTo>
                    <a:pt x="4483" y="2594"/>
                    <a:pt x="4486" y="2592"/>
                    <a:pt x="4486" y="2592"/>
                  </a:cubicBezTo>
                  <a:cubicBezTo>
                    <a:pt x="4486" y="2592"/>
                    <a:pt x="4489" y="2595"/>
                    <a:pt x="4489" y="2595"/>
                  </a:cubicBezTo>
                  <a:cubicBezTo>
                    <a:pt x="4489" y="2595"/>
                    <a:pt x="4489" y="2595"/>
                    <a:pt x="4489" y="2595"/>
                  </a:cubicBezTo>
                  <a:cubicBezTo>
                    <a:pt x="4489" y="2595"/>
                    <a:pt x="4494" y="2610"/>
                    <a:pt x="4494" y="2610"/>
                  </a:cubicBezTo>
                  <a:cubicBezTo>
                    <a:pt x="4494" y="2610"/>
                    <a:pt x="4495" y="2611"/>
                    <a:pt x="4495" y="2611"/>
                  </a:cubicBezTo>
                  <a:cubicBezTo>
                    <a:pt x="4495" y="2611"/>
                    <a:pt x="4499" y="2626"/>
                    <a:pt x="4499" y="2626"/>
                  </a:cubicBezTo>
                  <a:cubicBezTo>
                    <a:pt x="4499" y="2626"/>
                    <a:pt x="4500" y="2626"/>
                    <a:pt x="4500" y="2626"/>
                  </a:cubicBezTo>
                  <a:cubicBezTo>
                    <a:pt x="4500" y="2626"/>
                    <a:pt x="4503" y="2630"/>
                    <a:pt x="4503" y="2630"/>
                  </a:cubicBezTo>
                  <a:cubicBezTo>
                    <a:pt x="4503" y="2630"/>
                    <a:pt x="4505" y="2628"/>
                    <a:pt x="4505" y="2628"/>
                  </a:cubicBezTo>
                  <a:cubicBezTo>
                    <a:pt x="4505" y="2628"/>
                    <a:pt x="4510" y="2617"/>
                    <a:pt x="4510" y="2617"/>
                  </a:cubicBezTo>
                  <a:cubicBezTo>
                    <a:pt x="4510" y="2617"/>
                    <a:pt x="4510" y="2616"/>
                    <a:pt x="4510" y="2616"/>
                  </a:cubicBezTo>
                  <a:cubicBezTo>
                    <a:pt x="4510" y="2616"/>
                    <a:pt x="4515" y="2603"/>
                    <a:pt x="4515" y="2603"/>
                  </a:cubicBezTo>
                  <a:cubicBezTo>
                    <a:pt x="4515" y="2603"/>
                    <a:pt x="4516" y="2602"/>
                    <a:pt x="4516" y="2602"/>
                  </a:cubicBezTo>
                  <a:cubicBezTo>
                    <a:pt x="4516" y="2602"/>
                    <a:pt x="4519" y="2600"/>
                    <a:pt x="4519" y="2600"/>
                  </a:cubicBezTo>
                  <a:cubicBezTo>
                    <a:pt x="4519" y="2600"/>
                    <a:pt x="4521" y="2601"/>
                    <a:pt x="4521" y="2601"/>
                  </a:cubicBezTo>
                  <a:cubicBezTo>
                    <a:pt x="4521" y="2601"/>
                    <a:pt x="4526" y="2609"/>
                    <a:pt x="4526" y="2609"/>
                  </a:cubicBezTo>
                  <a:cubicBezTo>
                    <a:pt x="4526" y="2609"/>
                    <a:pt x="4526" y="2609"/>
                    <a:pt x="4526" y="2609"/>
                  </a:cubicBezTo>
                  <a:cubicBezTo>
                    <a:pt x="4526" y="2609"/>
                    <a:pt x="4531" y="2615"/>
                    <a:pt x="4531" y="2615"/>
                  </a:cubicBezTo>
                  <a:cubicBezTo>
                    <a:pt x="4531" y="2615"/>
                    <a:pt x="4533" y="2616"/>
                    <a:pt x="4533" y="2616"/>
                  </a:cubicBezTo>
                  <a:cubicBezTo>
                    <a:pt x="4533" y="2616"/>
                    <a:pt x="4536" y="2614"/>
                    <a:pt x="4536" y="2614"/>
                  </a:cubicBezTo>
                  <a:cubicBezTo>
                    <a:pt x="4536" y="2614"/>
                    <a:pt x="4537" y="2614"/>
                    <a:pt x="4537" y="2614"/>
                  </a:cubicBezTo>
                  <a:cubicBezTo>
                    <a:pt x="4537" y="2614"/>
                    <a:pt x="4542" y="2610"/>
                    <a:pt x="4542" y="2610"/>
                  </a:cubicBezTo>
                  <a:cubicBezTo>
                    <a:pt x="4542" y="2610"/>
                    <a:pt x="4543" y="2610"/>
                    <a:pt x="4543" y="2610"/>
                  </a:cubicBezTo>
                  <a:cubicBezTo>
                    <a:pt x="4543" y="2610"/>
                    <a:pt x="4547" y="2612"/>
                    <a:pt x="4547" y="2612"/>
                  </a:cubicBezTo>
                  <a:cubicBezTo>
                    <a:pt x="4547" y="2612"/>
                    <a:pt x="4547" y="2612"/>
                    <a:pt x="4547" y="2612"/>
                  </a:cubicBezTo>
                  <a:cubicBezTo>
                    <a:pt x="4547" y="2612"/>
                    <a:pt x="4552" y="2618"/>
                    <a:pt x="4552" y="2618"/>
                  </a:cubicBezTo>
                  <a:cubicBezTo>
                    <a:pt x="4552" y="2618"/>
                    <a:pt x="4553" y="2618"/>
                    <a:pt x="4553" y="2618"/>
                  </a:cubicBezTo>
                  <a:cubicBezTo>
                    <a:pt x="4553" y="2618"/>
                    <a:pt x="4556" y="2620"/>
                    <a:pt x="4556" y="2620"/>
                  </a:cubicBezTo>
                  <a:cubicBezTo>
                    <a:pt x="4556" y="2620"/>
                    <a:pt x="4558" y="2620"/>
                    <a:pt x="4558" y="2620"/>
                  </a:cubicBezTo>
                  <a:cubicBezTo>
                    <a:pt x="4558" y="2620"/>
                    <a:pt x="4563" y="2614"/>
                    <a:pt x="4563" y="2614"/>
                  </a:cubicBezTo>
                  <a:cubicBezTo>
                    <a:pt x="4563" y="2614"/>
                    <a:pt x="4563" y="2614"/>
                    <a:pt x="4563" y="2614"/>
                  </a:cubicBezTo>
                  <a:cubicBezTo>
                    <a:pt x="4563" y="2614"/>
                    <a:pt x="4568" y="2609"/>
                    <a:pt x="4568" y="2609"/>
                  </a:cubicBezTo>
                  <a:cubicBezTo>
                    <a:pt x="4568" y="2609"/>
                    <a:pt x="4570" y="2608"/>
                    <a:pt x="4570" y="2608"/>
                  </a:cubicBezTo>
                  <a:cubicBezTo>
                    <a:pt x="4570" y="2608"/>
                    <a:pt x="4573" y="2609"/>
                    <a:pt x="4573" y="2609"/>
                  </a:cubicBezTo>
                  <a:cubicBezTo>
                    <a:pt x="4573" y="2609"/>
                    <a:pt x="4574" y="2609"/>
                    <a:pt x="4574" y="2609"/>
                  </a:cubicBezTo>
                  <a:cubicBezTo>
                    <a:pt x="4574" y="2609"/>
                    <a:pt x="4579" y="2611"/>
                    <a:pt x="4579" y="2611"/>
                  </a:cubicBezTo>
                  <a:cubicBezTo>
                    <a:pt x="4579" y="2611"/>
                    <a:pt x="4579" y="2611"/>
                    <a:pt x="4579" y="2611"/>
                  </a:cubicBezTo>
                  <a:cubicBezTo>
                    <a:pt x="4579" y="2611"/>
                    <a:pt x="4584" y="2608"/>
                    <a:pt x="4584" y="2608"/>
                  </a:cubicBezTo>
                  <a:cubicBezTo>
                    <a:pt x="4584" y="2608"/>
                    <a:pt x="4585" y="2608"/>
                    <a:pt x="4585" y="2608"/>
                  </a:cubicBezTo>
                  <a:cubicBezTo>
                    <a:pt x="4585" y="2608"/>
                    <a:pt x="4589" y="2602"/>
                    <a:pt x="4589" y="2602"/>
                  </a:cubicBezTo>
                  <a:cubicBezTo>
                    <a:pt x="4589" y="2602"/>
                    <a:pt x="4591" y="2601"/>
                    <a:pt x="4591" y="2601"/>
                  </a:cubicBezTo>
                  <a:cubicBezTo>
                    <a:pt x="4591" y="2601"/>
                    <a:pt x="4595" y="2604"/>
                    <a:pt x="4595" y="2604"/>
                  </a:cubicBezTo>
                  <a:cubicBezTo>
                    <a:pt x="4595" y="2604"/>
                    <a:pt x="4595" y="2605"/>
                    <a:pt x="4595" y="2605"/>
                  </a:cubicBezTo>
                  <a:cubicBezTo>
                    <a:pt x="4595" y="2605"/>
                    <a:pt x="4600" y="2619"/>
                    <a:pt x="4600" y="2619"/>
                  </a:cubicBezTo>
                  <a:cubicBezTo>
                    <a:pt x="4600" y="2619"/>
                    <a:pt x="4600" y="2620"/>
                    <a:pt x="4600" y="2620"/>
                  </a:cubicBezTo>
                  <a:cubicBezTo>
                    <a:pt x="4600" y="2620"/>
                    <a:pt x="4606" y="2636"/>
                    <a:pt x="4606" y="2636"/>
                  </a:cubicBezTo>
                  <a:cubicBezTo>
                    <a:pt x="4606" y="2636"/>
                    <a:pt x="4606" y="2637"/>
                    <a:pt x="4606" y="2637"/>
                  </a:cubicBezTo>
                  <a:cubicBezTo>
                    <a:pt x="4606" y="2637"/>
                    <a:pt x="4609" y="2640"/>
                    <a:pt x="4609" y="2640"/>
                  </a:cubicBezTo>
                  <a:cubicBezTo>
                    <a:pt x="4609" y="2640"/>
                    <a:pt x="4611" y="2638"/>
                    <a:pt x="4611" y="2638"/>
                  </a:cubicBezTo>
                  <a:cubicBezTo>
                    <a:pt x="4611" y="2638"/>
                    <a:pt x="4616" y="2625"/>
                    <a:pt x="4616" y="2625"/>
                  </a:cubicBezTo>
                  <a:cubicBezTo>
                    <a:pt x="4616" y="2625"/>
                    <a:pt x="4616" y="2624"/>
                    <a:pt x="4616" y="2624"/>
                  </a:cubicBezTo>
                  <a:cubicBezTo>
                    <a:pt x="4616" y="2624"/>
                    <a:pt x="4621" y="2611"/>
                    <a:pt x="4621" y="2611"/>
                  </a:cubicBezTo>
                  <a:cubicBezTo>
                    <a:pt x="4621" y="2611"/>
                    <a:pt x="4621" y="2610"/>
                    <a:pt x="4621" y="2610"/>
                  </a:cubicBezTo>
                  <a:cubicBezTo>
                    <a:pt x="4621" y="2610"/>
                    <a:pt x="4624" y="2608"/>
                    <a:pt x="4624" y="2608"/>
                  </a:cubicBezTo>
                  <a:cubicBezTo>
                    <a:pt x="4624" y="2608"/>
                    <a:pt x="4627" y="2609"/>
                    <a:pt x="4627" y="2609"/>
                  </a:cubicBezTo>
                  <a:cubicBezTo>
                    <a:pt x="4627" y="2609"/>
                    <a:pt x="4632" y="2617"/>
                    <a:pt x="4632" y="2617"/>
                  </a:cubicBezTo>
                  <a:cubicBezTo>
                    <a:pt x="4632" y="2617"/>
                    <a:pt x="4632" y="2618"/>
                    <a:pt x="4632" y="2618"/>
                  </a:cubicBezTo>
                  <a:cubicBezTo>
                    <a:pt x="4632" y="2618"/>
                    <a:pt x="4637" y="2623"/>
                    <a:pt x="4637" y="2623"/>
                  </a:cubicBezTo>
                  <a:cubicBezTo>
                    <a:pt x="4637" y="2623"/>
                    <a:pt x="4638" y="2623"/>
                    <a:pt x="4638" y="2623"/>
                  </a:cubicBezTo>
                  <a:cubicBezTo>
                    <a:pt x="4638" y="2623"/>
                    <a:pt x="4642" y="2621"/>
                    <a:pt x="4642" y="2621"/>
                  </a:cubicBezTo>
                  <a:cubicBezTo>
                    <a:pt x="4642" y="2621"/>
                    <a:pt x="4643" y="2621"/>
                    <a:pt x="4643" y="2621"/>
                  </a:cubicBezTo>
                  <a:cubicBezTo>
                    <a:pt x="4643" y="2621"/>
                    <a:pt x="4648" y="2616"/>
                    <a:pt x="4648" y="2616"/>
                  </a:cubicBezTo>
                  <a:cubicBezTo>
                    <a:pt x="4648" y="2616"/>
                    <a:pt x="4648" y="2616"/>
                    <a:pt x="4648" y="2616"/>
                  </a:cubicBezTo>
                  <a:cubicBezTo>
                    <a:pt x="4648" y="2616"/>
                    <a:pt x="4653" y="2614"/>
                    <a:pt x="4653" y="2614"/>
                  </a:cubicBezTo>
                  <a:cubicBezTo>
                    <a:pt x="4653" y="2614"/>
                    <a:pt x="4653" y="2614"/>
                    <a:pt x="4653" y="2614"/>
                  </a:cubicBezTo>
                  <a:cubicBezTo>
                    <a:pt x="4653" y="2614"/>
                    <a:pt x="4658" y="2612"/>
                    <a:pt x="4658" y="2612"/>
                  </a:cubicBezTo>
                  <a:cubicBezTo>
                    <a:pt x="4658" y="2612"/>
                    <a:pt x="4658" y="2611"/>
                    <a:pt x="4658" y="2611"/>
                  </a:cubicBezTo>
                  <a:cubicBezTo>
                    <a:pt x="4658" y="2611"/>
                    <a:pt x="4663" y="2604"/>
                    <a:pt x="4663" y="2604"/>
                  </a:cubicBezTo>
                  <a:cubicBezTo>
                    <a:pt x="4663" y="2604"/>
                    <a:pt x="4664" y="2604"/>
                    <a:pt x="4664" y="2604"/>
                  </a:cubicBezTo>
                  <a:cubicBezTo>
                    <a:pt x="4664" y="2604"/>
                    <a:pt x="4669" y="2596"/>
                    <a:pt x="4669" y="2596"/>
                  </a:cubicBezTo>
                  <a:cubicBezTo>
                    <a:pt x="4669" y="2596"/>
                    <a:pt x="4670" y="2596"/>
                    <a:pt x="4670" y="2596"/>
                  </a:cubicBezTo>
                  <a:cubicBezTo>
                    <a:pt x="4670" y="2596"/>
                    <a:pt x="4674" y="2600"/>
                    <a:pt x="4674" y="2600"/>
                  </a:cubicBezTo>
                  <a:cubicBezTo>
                    <a:pt x="4674" y="2600"/>
                    <a:pt x="4675" y="2601"/>
                    <a:pt x="4675" y="2601"/>
                  </a:cubicBezTo>
                  <a:cubicBezTo>
                    <a:pt x="4675" y="2601"/>
                    <a:pt x="4679" y="2616"/>
                    <a:pt x="4679" y="2616"/>
                  </a:cubicBezTo>
                  <a:cubicBezTo>
                    <a:pt x="4679" y="2616"/>
                    <a:pt x="4680" y="2617"/>
                    <a:pt x="4680" y="2617"/>
                  </a:cubicBezTo>
                  <a:cubicBezTo>
                    <a:pt x="4680" y="2617"/>
                    <a:pt x="4685" y="2633"/>
                    <a:pt x="4685" y="2633"/>
                  </a:cubicBezTo>
                  <a:cubicBezTo>
                    <a:pt x="4685" y="2633"/>
                    <a:pt x="4685" y="2634"/>
                    <a:pt x="4685" y="2634"/>
                  </a:cubicBezTo>
                  <a:cubicBezTo>
                    <a:pt x="4685" y="2634"/>
                    <a:pt x="4690" y="2639"/>
                    <a:pt x="4690" y="2639"/>
                  </a:cubicBezTo>
                  <a:cubicBezTo>
                    <a:pt x="4690" y="2639"/>
                    <a:pt x="4690" y="2639"/>
                    <a:pt x="4690" y="2639"/>
                  </a:cubicBezTo>
                  <a:cubicBezTo>
                    <a:pt x="4690" y="2639"/>
                    <a:pt x="4696" y="2634"/>
                    <a:pt x="4696" y="2634"/>
                  </a:cubicBezTo>
                  <a:cubicBezTo>
                    <a:pt x="4696" y="2634"/>
                    <a:pt x="4696" y="2634"/>
                    <a:pt x="4696" y="2634"/>
                  </a:cubicBezTo>
                  <a:cubicBezTo>
                    <a:pt x="4696" y="2634"/>
                    <a:pt x="4701" y="2630"/>
                    <a:pt x="4701" y="2630"/>
                  </a:cubicBezTo>
                  <a:cubicBezTo>
                    <a:pt x="4701" y="2630"/>
                    <a:pt x="4702" y="2630"/>
                    <a:pt x="4702" y="2630"/>
                  </a:cubicBezTo>
                  <a:cubicBezTo>
                    <a:pt x="4702" y="2630"/>
                    <a:pt x="4706" y="2632"/>
                    <a:pt x="4706" y="2632"/>
                  </a:cubicBezTo>
                  <a:cubicBezTo>
                    <a:pt x="4706" y="2632"/>
                    <a:pt x="4706" y="2632"/>
                    <a:pt x="4706" y="2632"/>
                  </a:cubicBezTo>
                  <a:cubicBezTo>
                    <a:pt x="4706" y="2632"/>
                    <a:pt x="4709" y="2633"/>
                    <a:pt x="4709" y="2633"/>
                  </a:cubicBezTo>
                  <a:cubicBezTo>
                    <a:pt x="4709" y="2633"/>
                    <a:pt x="4711" y="2632"/>
                    <a:pt x="4711" y="2632"/>
                  </a:cubicBezTo>
                  <a:cubicBezTo>
                    <a:pt x="4711" y="2632"/>
                    <a:pt x="4717" y="2625"/>
                    <a:pt x="4717" y="2625"/>
                  </a:cubicBezTo>
                  <a:cubicBezTo>
                    <a:pt x="4717" y="2625"/>
                    <a:pt x="4717" y="2624"/>
                    <a:pt x="4717" y="2624"/>
                  </a:cubicBezTo>
                  <a:cubicBezTo>
                    <a:pt x="4717" y="2624"/>
                    <a:pt x="4722" y="2614"/>
                    <a:pt x="4722" y="2614"/>
                  </a:cubicBezTo>
                  <a:cubicBezTo>
                    <a:pt x="4722" y="2614"/>
                    <a:pt x="4722" y="2613"/>
                    <a:pt x="4722" y="2613"/>
                  </a:cubicBezTo>
                  <a:cubicBezTo>
                    <a:pt x="4722" y="2613"/>
                    <a:pt x="4727" y="2608"/>
                    <a:pt x="4727" y="2608"/>
                  </a:cubicBezTo>
                  <a:cubicBezTo>
                    <a:pt x="4727" y="2608"/>
                    <a:pt x="4729" y="2608"/>
                    <a:pt x="4729" y="2608"/>
                  </a:cubicBezTo>
                  <a:cubicBezTo>
                    <a:pt x="4729" y="2608"/>
                    <a:pt x="4732" y="2609"/>
                    <a:pt x="4732" y="2609"/>
                  </a:cubicBezTo>
                  <a:cubicBezTo>
                    <a:pt x="4732" y="2609"/>
                    <a:pt x="4733" y="2609"/>
                    <a:pt x="4733" y="2609"/>
                  </a:cubicBezTo>
                  <a:cubicBezTo>
                    <a:pt x="4733" y="2609"/>
                    <a:pt x="4737" y="2611"/>
                    <a:pt x="4737" y="2611"/>
                  </a:cubicBezTo>
                  <a:cubicBezTo>
                    <a:pt x="4737" y="2611"/>
                    <a:pt x="4738" y="2611"/>
                    <a:pt x="4738" y="2611"/>
                  </a:cubicBezTo>
                  <a:cubicBezTo>
                    <a:pt x="4738" y="2611"/>
                    <a:pt x="4742" y="2610"/>
                    <a:pt x="4742" y="2610"/>
                  </a:cubicBezTo>
                  <a:cubicBezTo>
                    <a:pt x="4742" y="2610"/>
                    <a:pt x="4743" y="2610"/>
                    <a:pt x="4743" y="2610"/>
                  </a:cubicBezTo>
                  <a:cubicBezTo>
                    <a:pt x="4743" y="2610"/>
                    <a:pt x="4748" y="2613"/>
                    <a:pt x="4748" y="2613"/>
                  </a:cubicBezTo>
                  <a:cubicBezTo>
                    <a:pt x="4748" y="2613"/>
                    <a:pt x="4749" y="2614"/>
                    <a:pt x="4749" y="2614"/>
                  </a:cubicBezTo>
                  <a:cubicBezTo>
                    <a:pt x="4749" y="2614"/>
                    <a:pt x="4754" y="2625"/>
                    <a:pt x="4754" y="2625"/>
                  </a:cubicBezTo>
                  <a:cubicBezTo>
                    <a:pt x="4754" y="2625"/>
                    <a:pt x="4754" y="2626"/>
                    <a:pt x="4754" y="2626"/>
                  </a:cubicBezTo>
                  <a:cubicBezTo>
                    <a:pt x="4754" y="2626"/>
                    <a:pt x="4759" y="2640"/>
                    <a:pt x="4759" y="2640"/>
                  </a:cubicBezTo>
                  <a:cubicBezTo>
                    <a:pt x="4759" y="2640"/>
                    <a:pt x="4760" y="2640"/>
                    <a:pt x="4760" y="2640"/>
                  </a:cubicBezTo>
                  <a:cubicBezTo>
                    <a:pt x="4760" y="2640"/>
                    <a:pt x="4763" y="2644"/>
                    <a:pt x="4763" y="2644"/>
                  </a:cubicBezTo>
                  <a:cubicBezTo>
                    <a:pt x="4763" y="2644"/>
                    <a:pt x="4764" y="2644"/>
                    <a:pt x="4764" y="2644"/>
                  </a:cubicBezTo>
                  <a:cubicBezTo>
                    <a:pt x="4764" y="2644"/>
                    <a:pt x="4769" y="2635"/>
                    <a:pt x="4769" y="2635"/>
                  </a:cubicBezTo>
                  <a:cubicBezTo>
                    <a:pt x="4769" y="2635"/>
                    <a:pt x="4770" y="2635"/>
                    <a:pt x="4770" y="2635"/>
                  </a:cubicBezTo>
                  <a:cubicBezTo>
                    <a:pt x="4770" y="2635"/>
                    <a:pt x="4775" y="2625"/>
                    <a:pt x="4775" y="2625"/>
                  </a:cubicBezTo>
                  <a:cubicBezTo>
                    <a:pt x="4775" y="2625"/>
                    <a:pt x="4775" y="2624"/>
                    <a:pt x="4775" y="2624"/>
                  </a:cubicBezTo>
                  <a:cubicBezTo>
                    <a:pt x="4775" y="2624"/>
                    <a:pt x="4780" y="2621"/>
                    <a:pt x="4780" y="2621"/>
                  </a:cubicBezTo>
                  <a:cubicBezTo>
                    <a:pt x="4780" y="2621"/>
                    <a:pt x="4781" y="2621"/>
                    <a:pt x="4781" y="2621"/>
                  </a:cubicBezTo>
                  <a:cubicBezTo>
                    <a:pt x="4781" y="2621"/>
                    <a:pt x="4785" y="2624"/>
                    <a:pt x="4785" y="2624"/>
                  </a:cubicBezTo>
                  <a:cubicBezTo>
                    <a:pt x="4785" y="2624"/>
                    <a:pt x="4786" y="2624"/>
                    <a:pt x="4786" y="2624"/>
                  </a:cubicBezTo>
                  <a:cubicBezTo>
                    <a:pt x="4786" y="2624"/>
                    <a:pt x="4788" y="2625"/>
                    <a:pt x="4788" y="2625"/>
                  </a:cubicBezTo>
                  <a:cubicBezTo>
                    <a:pt x="4788" y="2625"/>
                    <a:pt x="4791" y="2624"/>
                    <a:pt x="4791" y="2624"/>
                  </a:cubicBezTo>
                  <a:cubicBezTo>
                    <a:pt x="4791" y="2624"/>
                    <a:pt x="4796" y="2620"/>
                    <a:pt x="4796" y="2620"/>
                  </a:cubicBezTo>
                  <a:cubicBezTo>
                    <a:pt x="4796" y="2620"/>
                    <a:pt x="4796" y="2620"/>
                    <a:pt x="4796" y="2620"/>
                  </a:cubicBezTo>
                  <a:cubicBezTo>
                    <a:pt x="4796" y="2620"/>
                    <a:pt x="4800" y="2618"/>
                    <a:pt x="4800" y="2618"/>
                  </a:cubicBezTo>
                  <a:cubicBezTo>
                    <a:pt x="4800" y="2618"/>
                    <a:pt x="4802" y="2619"/>
                    <a:pt x="4802" y="2619"/>
                  </a:cubicBezTo>
                  <a:cubicBezTo>
                    <a:pt x="4802" y="2619"/>
                    <a:pt x="4807" y="2625"/>
                    <a:pt x="4807" y="2625"/>
                  </a:cubicBezTo>
                  <a:cubicBezTo>
                    <a:pt x="4807" y="2625"/>
                    <a:pt x="4807" y="2626"/>
                    <a:pt x="4807" y="2626"/>
                  </a:cubicBezTo>
                  <a:cubicBezTo>
                    <a:pt x="4807" y="2626"/>
                    <a:pt x="4812" y="2635"/>
                    <a:pt x="4812" y="2635"/>
                  </a:cubicBezTo>
                  <a:cubicBezTo>
                    <a:pt x="4812" y="2635"/>
                    <a:pt x="4812" y="2635"/>
                    <a:pt x="4812" y="2635"/>
                  </a:cubicBezTo>
                  <a:cubicBezTo>
                    <a:pt x="4812" y="2635"/>
                    <a:pt x="4816" y="2638"/>
                    <a:pt x="4816" y="2638"/>
                  </a:cubicBezTo>
                  <a:cubicBezTo>
                    <a:pt x="4816" y="2638"/>
                    <a:pt x="4817" y="2638"/>
                    <a:pt x="4817" y="2638"/>
                  </a:cubicBezTo>
                  <a:cubicBezTo>
                    <a:pt x="4817" y="2638"/>
                    <a:pt x="4822" y="2634"/>
                    <a:pt x="4822" y="2634"/>
                  </a:cubicBezTo>
                  <a:cubicBezTo>
                    <a:pt x="4822" y="2634"/>
                    <a:pt x="4823" y="2633"/>
                    <a:pt x="4823" y="2633"/>
                  </a:cubicBezTo>
                  <a:cubicBezTo>
                    <a:pt x="4823" y="2633"/>
                    <a:pt x="4828" y="2625"/>
                    <a:pt x="4828" y="2625"/>
                  </a:cubicBezTo>
                  <a:cubicBezTo>
                    <a:pt x="4828" y="2625"/>
                    <a:pt x="4828" y="2625"/>
                    <a:pt x="4828" y="2625"/>
                  </a:cubicBezTo>
                  <a:cubicBezTo>
                    <a:pt x="4828" y="2625"/>
                    <a:pt x="4833" y="2619"/>
                    <a:pt x="4833" y="2619"/>
                  </a:cubicBezTo>
                  <a:cubicBezTo>
                    <a:pt x="4833" y="2619"/>
                    <a:pt x="4833" y="2619"/>
                    <a:pt x="4833" y="2619"/>
                  </a:cubicBezTo>
                  <a:cubicBezTo>
                    <a:pt x="4833" y="2619"/>
                    <a:pt x="4838" y="2614"/>
                    <a:pt x="4838" y="2614"/>
                  </a:cubicBezTo>
                  <a:cubicBezTo>
                    <a:pt x="4838" y="2614"/>
                    <a:pt x="4839" y="2614"/>
                    <a:pt x="4839" y="2614"/>
                  </a:cubicBezTo>
                  <a:cubicBezTo>
                    <a:pt x="4839" y="2614"/>
                    <a:pt x="4844" y="2610"/>
                    <a:pt x="4844" y="2610"/>
                  </a:cubicBezTo>
                  <a:cubicBezTo>
                    <a:pt x="4844" y="2610"/>
                    <a:pt x="4844" y="2610"/>
                    <a:pt x="4844" y="2610"/>
                  </a:cubicBezTo>
                  <a:cubicBezTo>
                    <a:pt x="4844" y="2610"/>
                    <a:pt x="4847" y="2609"/>
                    <a:pt x="4847" y="2609"/>
                  </a:cubicBezTo>
                  <a:cubicBezTo>
                    <a:pt x="4847" y="2609"/>
                    <a:pt x="4850" y="2610"/>
                    <a:pt x="4850" y="2610"/>
                  </a:cubicBezTo>
                  <a:cubicBezTo>
                    <a:pt x="4850" y="2610"/>
                    <a:pt x="4854" y="2615"/>
                    <a:pt x="4854" y="2615"/>
                  </a:cubicBezTo>
                  <a:cubicBezTo>
                    <a:pt x="4854" y="2615"/>
                    <a:pt x="4855" y="2615"/>
                    <a:pt x="4855" y="2615"/>
                  </a:cubicBezTo>
                  <a:cubicBezTo>
                    <a:pt x="4855" y="2615"/>
                    <a:pt x="4860" y="2621"/>
                    <a:pt x="4860" y="2621"/>
                  </a:cubicBezTo>
                  <a:cubicBezTo>
                    <a:pt x="4860" y="2621"/>
                    <a:pt x="4861" y="2621"/>
                    <a:pt x="4861" y="2621"/>
                  </a:cubicBezTo>
                  <a:cubicBezTo>
                    <a:pt x="4861" y="2621"/>
                    <a:pt x="4865" y="2619"/>
                    <a:pt x="4865" y="2619"/>
                  </a:cubicBezTo>
                  <a:cubicBezTo>
                    <a:pt x="4865" y="2619"/>
                    <a:pt x="4865" y="2619"/>
                    <a:pt x="4865" y="2619"/>
                  </a:cubicBezTo>
                  <a:cubicBezTo>
                    <a:pt x="4865" y="2619"/>
                    <a:pt x="4870" y="2611"/>
                    <a:pt x="4870" y="2611"/>
                  </a:cubicBezTo>
                  <a:cubicBezTo>
                    <a:pt x="4870" y="2611"/>
                    <a:pt x="4871" y="2610"/>
                    <a:pt x="4871" y="2610"/>
                  </a:cubicBezTo>
                  <a:cubicBezTo>
                    <a:pt x="4871" y="2610"/>
                    <a:pt x="4875" y="2606"/>
                    <a:pt x="4875" y="2606"/>
                  </a:cubicBezTo>
                  <a:cubicBezTo>
                    <a:pt x="4875" y="2606"/>
                    <a:pt x="4876" y="2606"/>
                    <a:pt x="4876" y="2606"/>
                  </a:cubicBezTo>
                  <a:cubicBezTo>
                    <a:pt x="4876" y="2606"/>
                    <a:pt x="4881" y="2611"/>
                    <a:pt x="4881" y="2611"/>
                  </a:cubicBezTo>
                  <a:cubicBezTo>
                    <a:pt x="4881" y="2611"/>
                    <a:pt x="4881" y="2611"/>
                    <a:pt x="4881" y="2611"/>
                  </a:cubicBezTo>
                  <a:cubicBezTo>
                    <a:pt x="4881" y="2611"/>
                    <a:pt x="4886" y="2620"/>
                    <a:pt x="4886" y="2620"/>
                  </a:cubicBezTo>
                  <a:cubicBezTo>
                    <a:pt x="4886" y="2620"/>
                    <a:pt x="4886" y="2620"/>
                    <a:pt x="4886" y="2620"/>
                  </a:cubicBezTo>
                  <a:cubicBezTo>
                    <a:pt x="4886" y="2620"/>
                    <a:pt x="4890" y="2622"/>
                    <a:pt x="4890" y="2622"/>
                  </a:cubicBezTo>
                  <a:cubicBezTo>
                    <a:pt x="4890" y="2622"/>
                    <a:pt x="4892" y="2621"/>
                    <a:pt x="4892" y="2621"/>
                  </a:cubicBezTo>
                  <a:cubicBezTo>
                    <a:pt x="4892" y="2621"/>
                    <a:pt x="4897" y="2614"/>
                    <a:pt x="4897" y="2614"/>
                  </a:cubicBezTo>
                  <a:cubicBezTo>
                    <a:pt x="4897" y="2614"/>
                    <a:pt x="4897" y="2613"/>
                    <a:pt x="4897" y="2613"/>
                  </a:cubicBezTo>
                  <a:cubicBezTo>
                    <a:pt x="4897" y="2613"/>
                    <a:pt x="4902" y="2606"/>
                    <a:pt x="4902" y="2606"/>
                  </a:cubicBezTo>
                  <a:cubicBezTo>
                    <a:pt x="4902" y="2606"/>
                    <a:pt x="4904" y="2606"/>
                    <a:pt x="4904" y="2606"/>
                  </a:cubicBezTo>
                  <a:cubicBezTo>
                    <a:pt x="4904" y="2606"/>
                    <a:pt x="4907" y="2608"/>
                    <a:pt x="4907" y="2608"/>
                  </a:cubicBezTo>
                  <a:cubicBezTo>
                    <a:pt x="4907" y="2608"/>
                    <a:pt x="4908" y="2609"/>
                    <a:pt x="4908" y="2609"/>
                  </a:cubicBezTo>
                  <a:cubicBezTo>
                    <a:pt x="4908" y="2609"/>
                    <a:pt x="4913" y="2618"/>
                    <a:pt x="4913" y="2618"/>
                  </a:cubicBezTo>
                  <a:cubicBezTo>
                    <a:pt x="4913" y="2618"/>
                    <a:pt x="4913" y="2618"/>
                    <a:pt x="4913" y="2618"/>
                  </a:cubicBezTo>
                  <a:cubicBezTo>
                    <a:pt x="4913" y="2618"/>
                    <a:pt x="4917" y="2622"/>
                    <a:pt x="4917" y="2622"/>
                  </a:cubicBezTo>
                  <a:cubicBezTo>
                    <a:pt x="4917" y="2622"/>
                    <a:pt x="4918" y="2622"/>
                    <a:pt x="4918" y="2622"/>
                  </a:cubicBezTo>
                  <a:cubicBezTo>
                    <a:pt x="4918" y="2622"/>
                    <a:pt x="4923" y="2618"/>
                    <a:pt x="4923" y="2618"/>
                  </a:cubicBezTo>
                  <a:cubicBezTo>
                    <a:pt x="4923" y="2618"/>
                    <a:pt x="4923" y="2618"/>
                    <a:pt x="4923" y="2618"/>
                  </a:cubicBezTo>
                  <a:cubicBezTo>
                    <a:pt x="4923" y="2618"/>
                    <a:pt x="4928" y="2611"/>
                    <a:pt x="4928" y="2611"/>
                  </a:cubicBezTo>
                  <a:cubicBezTo>
                    <a:pt x="4928" y="2611"/>
                    <a:pt x="4929" y="2610"/>
                    <a:pt x="4929" y="2610"/>
                  </a:cubicBezTo>
                  <a:cubicBezTo>
                    <a:pt x="4929" y="2610"/>
                    <a:pt x="4931" y="2609"/>
                    <a:pt x="4931" y="2609"/>
                  </a:cubicBezTo>
                  <a:cubicBezTo>
                    <a:pt x="4931" y="2609"/>
                    <a:pt x="4934" y="2611"/>
                    <a:pt x="4934" y="2611"/>
                  </a:cubicBezTo>
                  <a:cubicBezTo>
                    <a:pt x="4934" y="2611"/>
                    <a:pt x="4939" y="2620"/>
                    <a:pt x="4939" y="2620"/>
                  </a:cubicBezTo>
                  <a:cubicBezTo>
                    <a:pt x="4939" y="2620"/>
                    <a:pt x="4939" y="2621"/>
                    <a:pt x="4939" y="2621"/>
                  </a:cubicBezTo>
                  <a:cubicBezTo>
                    <a:pt x="4939" y="2621"/>
                    <a:pt x="4944" y="2634"/>
                    <a:pt x="4944" y="2634"/>
                  </a:cubicBezTo>
                  <a:cubicBezTo>
                    <a:pt x="4944" y="2634"/>
                    <a:pt x="4945" y="2635"/>
                    <a:pt x="4945" y="2635"/>
                  </a:cubicBezTo>
                  <a:cubicBezTo>
                    <a:pt x="4945" y="2635"/>
                    <a:pt x="4950" y="2644"/>
                    <a:pt x="4950" y="2644"/>
                  </a:cubicBezTo>
                  <a:cubicBezTo>
                    <a:pt x="4950" y="2644"/>
                    <a:pt x="4950" y="2645"/>
                    <a:pt x="4950" y="2645"/>
                  </a:cubicBezTo>
                  <a:cubicBezTo>
                    <a:pt x="4950" y="2645"/>
                    <a:pt x="4953" y="2646"/>
                    <a:pt x="4953" y="2646"/>
                  </a:cubicBezTo>
                  <a:cubicBezTo>
                    <a:pt x="4953" y="2646"/>
                    <a:pt x="4956" y="2645"/>
                    <a:pt x="4956" y="2645"/>
                  </a:cubicBezTo>
                  <a:cubicBezTo>
                    <a:pt x="4956" y="2645"/>
                    <a:pt x="4961" y="2635"/>
                    <a:pt x="4961" y="2635"/>
                  </a:cubicBezTo>
                  <a:cubicBezTo>
                    <a:pt x="4961" y="2635"/>
                    <a:pt x="4961" y="2635"/>
                    <a:pt x="4961" y="2635"/>
                  </a:cubicBezTo>
                  <a:cubicBezTo>
                    <a:pt x="4961" y="2635"/>
                    <a:pt x="4966" y="2619"/>
                    <a:pt x="4966" y="2619"/>
                  </a:cubicBezTo>
                  <a:cubicBezTo>
                    <a:pt x="4966" y="2619"/>
                    <a:pt x="4966" y="2618"/>
                    <a:pt x="4966" y="2618"/>
                  </a:cubicBezTo>
                  <a:cubicBezTo>
                    <a:pt x="4966" y="2618"/>
                    <a:pt x="4971" y="2604"/>
                    <a:pt x="4971" y="2604"/>
                  </a:cubicBezTo>
                  <a:cubicBezTo>
                    <a:pt x="4971" y="2604"/>
                    <a:pt x="4971" y="2603"/>
                    <a:pt x="4971" y="2603"/>
                  </a:cubicBezTo>
                  <a:cubicBezTo>
                    <a:pt x="4971" y="2603"/>
                    <a:pt x="4976" y="2597"/>
                    <a:pt x="4976" y="2597"/>
                  </a:cubicBezTo>
                  <a:cubicBezTo>
                    <a:pt x="4976" y="2597"/>
                    <a:pt x="4977" y="2597"/>
                    <a:pt x="4977" y="2597"/>
                  </a:cubicBezTo>
                  <a:cubicBezTo>
                    <a:pt x="4977" y="2597"/>
                    <a:pt x="4982" y="2600"/>
                    <a:pt x="4982" y="2600"/>
                  </a:cubicBezTo>
                  <a:cubicBezTo>
                    <a:pt x="4982" y="2600"/>
                    <a:pt x="4982" y="2601"/>
                    <a:pt x="4982" y="2601"/>
                  </a:cubicBezTo>
                  <a:cubicBezTo>
                    <a:pt x="4982" y="2601"/>
                    <a:pt x="4987" y="2607"/>
                    <a:pt x="4987" y="2607"/>
                  </a:cubicBezTo>
                  <a:cubicBezTo>
                    <a:pt x="4987" y="2607"/>
                    <a:pt x="4987" y="2608"/>
                    <a:pt x="4987" y="2608"/>
                  </a:cubicBezTo>
                  <a:cubicBezTo>
                    <a:pt x="4987" y="2608"/>
                    <a:pt x="4991" y="2609"/>
                    <a:pt x="4991" y="2609"/>
                  </a:cubicBezTo>
                  <a:cubicBezTo>
                    <a:pt x="4991" y="2609"/>
                    <a:pt x="4992" y="2609"/>
                    <a:pt x="4992" y="2609"/>
                  </a:cubicBezTo>
                  <a:cubicBezTo>
                    <a:pt x="4992" y="2609"/>
                    <a:pt x="4997" y="2604"/>
                    <a:pt x="4997" y="2604"/>
                  </a:cubicBezTo>
                  <a:cubicBezTo>
                    <a:pt x="4997" y="2604"/>
                    <a:pt x="4998" y="2604"/>
                    <a:pt x="4998" y="2604"/>
                  </a:cubicBezTo>
                  <a:cubicBezTo>
                    <a:pt x="4998" y="2604"/>
                    <a:pt x="5003" y="2599"/>
                    <a:pt x="5003" y="2599"/>
                  </a:cubicBezTo>
                  <a:cubicBezTo>
                    <a:pt x="5003" y="2599"/>
                    <a:pt x="5005" y="2598"/>
                    <a:pt x="5005" y="2598"/>
                  </a:cubicBezTo>
                  <a:cubicBezTo>
                    <a:pt x="5005" y="2598"/>
                    <a:pt x="5008" y="2599"/>
                    <a:pt x="5008" y="2599"/>
                  </a:cubicBezTo>
                  <a:cubicBezTo>
                    <a:pt x="5008" y="2599"/>
                    <a:pt x="5008" y="2599"/>
                    <a:pt x="5008" y="2599"/>
                  </a:cubicBezTo>
                  <a:cubicBezTo>
                    <a:pt x="5008" y="2599"/>
                    <a:pt x="5013" y="2604"/>
                    <a:pt x="5013" y="2604"/>
                  </a:cubicBezTo>
                  <a:cubicBezTo>
                    <a:pt x="5013" y="2604"/>
                    <a:pt x="5014" y="2605"/>
                    <a:pt x="5014" y="2605"/>
                  </a:cubicBezTo>
                  <a:cubicBezTo>
                    <a:pt x="5014" y="2605"/>
                    <a:pt x="5018" y="2608"/>
                    <a:pt x="5018" y="2608"/>
                  </a:cubicBezTo>
                  <a:cubicBezTo>
                    <a:pt x="5018" y="2608"/>
                    <a:pt x="5019" y="2608"/>
                    <a:pt x="5019" y="2608"/>
                  </a:cubicBezTo>
                  <a:cubicBezTo>
                    <a:pt x="5019" y="2608"/>
                    <a:pt x="5024" y="2607"/>
                    <a:pt x="5024" y="2607"/>
                  </a:cubicBezTo>
                  <a:cubicBezTo>
                    <a:pt x="5024" y="2607"/>
                    <a:pt x="5024" y="2606"/>
                    <a:pt x="5024" y="2606"/>
                  </a:cubicBezTo>
                  <a:cubicBezTo>
                    <a:pt x="5024" y="2606"/>
                    <a:pt x="5029" y="2605"/>
                    <a:pt x="5029" y="2605"/>
                  </a:cubicBezTo>
                  <a:cubicBezTo>
                    <a:pt x="5029" y="2605"/>
                    <a:pt x="5029" y="2605"/>
                    <a:pt x="5029" y="2605"/>
                  </a:cubicBezTo>
                  <a:cubicBezTo>
                    <a:pt x="5029" y="2605"/>
                    <a:pt x="5034" y="2608"/>
                    <a:pt x="5034" y="2608"/>
                  </a:cubicBezTo>
                  <a:cubicBezTo>
                    <a:pt x="5034" y="2608"/>
                    <a:pt x="5035" y="2608"/>
                    <a:pt x="5035" y="2608"/>
                  </a:cubicBezTo>
                  <a:cubicBezTo>
                    <a:pt x="5035" y="2608"/>
                    <a:pt x="5040" y="2617"/>
                    <a:pt x="5040" y="2617"/>
                  </a:cubicBezTo>
                  <a:cubicBezTo>
                    <a:pt x="5040" y="2617"/>
                    <a:pt x="5040" y="2618"/>
                    <a:pt x="5040" y="2618"/>
                  </a:cubicBezTo>
                  <a:cubicBezTo>
                    <a:pt x="5040" y="2618"/>
                    <a:pt x="5045" y="2628"/>
                    <a:pt x="5045" y="2628"/>
                  </a:cubicBezTo>
                  <a:cubicBezTo>
                    <a:pt x="5045" y="2628"/>
                    <a:pt x="5046" y="2628"/>
                    <a:pt x="5046" y="2628"/>
                  </a:cubicBezTo>
                  <a:cubicBezTo>
                    <a:pt x="5046" y="2628"/>
                    <a:pt x="5050" y="2634"/>
                    <a:pt x="5050" y="2634"/>
                  </a:cubicBezTo>
                  <a:cubicBezTo>
                    <a:pt x="5050" y="2634"/>
                    <a:pt x="5051" y="2634"/>
                    <a:pt x="5051" y="2634"/>
                  </a:cubicBezTo>
                  <a:cubicBezTo>
                    <a:pt x="5051" y="2634"/>
                    <a:pt x="5053" y="2635"/>
                    <a:pt x="5053" y="2635"/>
                  </a:cubicBezTo>
                  <a:cubicBezTo>
                    <a:pt x="5053" y="2635"/>
                    <a:pt x="5056" y="2634"/>
                    <a:pt x="5056" y="2634"/>
                  </a:cubicBezTo>
                  <a:cubicBezTo>
                    <a:pt x="5056" y="2634"/>
                    <a:pt x="5061" y="2631"/>
                    <a:pt x="5061" y="2631"/>
                  </a:cubicBezTo>
                  <a:cubicBezTo>
                    <a:pt x="5061" y="2631"/>
                    <a:pt x="5061" y="2631"/>
                    <a:pt x="5061" y="2631"/>
                  </a:cubicBezTo>
                  <a:cubicBezTo>
                    <a:pt x="5061" y="2631"/>
                    <a:pt x="5067" y="2625"/>
                    <a:pt x="5067" y="2625"/>
                  </a:cubicBezTo>
                  <a:cubicBezTo>
                    <a:pt x="5067" y="2625"/>
                    <a:pt x="5067" y="2624"/>
                    <a:pt x="5067" y="2624"/>
                  </a:cubicBezTo>
                  <a:cubicBezTo>
                    <a:pt x="5067" y="2624"/>
                    <a:pt x="5071" y="2618"/>
                    <a:pt x="5071" y="2618"/>
                  </a:cubicBezTo>
                  <a:cubicBezTo>
                    <a:pt x="5071" y="2618"/>
                    <a:pt x="5072" y="2618"/>
                    <a:pt x="5072" y="2618"/>
                  </a:cubicBezTo>
                  <a:cubicBezTo>
                    <a:pt x="5072" y="2618"/>
                    <a:pt x="5077" y="2612"/>
                    <a:pt x="5077" y="2612"/>
                  </a:cubicBezTo>
                  <a:cubicBezTo>
                    <a:pt x="5077" y="2612"/>
                    <a:pt x="5077" y="2612"/>
                    <a:pt x="5077" y="2612"/>
                  </a:cubicBezTo>
                  <a:cubicBezTo>
                    <a:pt x="5077" y="2612"/>
                    <a:pt x="5082" y="2608"/>
                    <a:pt x="5082" y="2608"/>
                  </a:cubicBezTo>
                  <a:cubicBezTo>
                    <a:pt x="5082" y="2608"/>
                    <a:pt x="5085" y="2608"/>
                    <a:pt x="5085" y="2608"/>
                  </a:cubicBezTo>
                  <a:cubicBezTo>
                    <a:pt x="5085" y="2608"/>
                    <a:pt x="5088" y="2608"/>
                    <a:pt x="5088" y="2608"/>
                  </a:cubicBezTo>
                  <a:cubicBezTo>
                    <a:pt x="5088" y="2608"/>
                    <a:pt x="5088" y="2608"/>
                    <a:pt x="5088" y="2608"/>
                  </a:cubicBezTo>
                  <a:cubicBezTo>
                    <a:pt x="5088" y="2608"/>
                    <a:pt x="5093" y="2612"/>
                    <a:pt x="5093" y="2612"/>
                  </a:cubicBezTo>
                  <a:cubicBezTo>
                    <a:pt x="5093" y="2612"/>
                    <a:pt x="5093" y="2612"/>
                    <a:pt x="5093" y="2612"/>
                  </a:cubicBezTo>
                  <a:cubicBezTo>
                    <a:pt x="5093" y="2612"/>
                    <a:pt x="5098" y="2618"/>
                    <a:pt x="5098" y="2618"/>
                  </a:cubicBezTo>
                  <a:cubicBezTo>
                    <a:pt x="5098" y="2618"/>
                    <a:pt x="5098" y="2618"/>
                    <a:pt x="5098" y="2618"/>
                  </a:cubicBezTo>
                  <a:cubicBezTo>
                    <a:pt x="5098" y="2618"/>
                    <a:pt x="5103" y="2622"/>
                    <a:pt x="5103" y="2622"/>
                  </a:cubicBezTo>
                  <a:cubicBezTo>
                    <a:pt x="5103" y="2622"/>
                    <a:pt x="5104" y="2623"/>
                    <a:pt x="5104" y="2623"/>
                  </a:cubicBezTo>
                  <a:cubicBezTo>
                    <a:pt x="5104" y="2623"/>
                    <a:pt x="5109" y="2624"/>
                    <a:pt x="5109" y="2624"/>
                  </a:cubicBezTo>
                  <a:cubicBezTo>
                    <a:pt x="5109" y="2624"/>
                    <a:pt x="5109" y="2624"/>
                    <a:pt x="5109" y="2624"/>
                  </a:cubicBezTo>
                  <a:cubicBezTo>
                    <a:pt x="5109" y="2624"/>
                    <a:pt x="5114" y="2624"/>
                    <a:pt x="5114" y="2624"/>
                  </a:cubicBezTo>
                  <a:cubicBezTo>
                    <a:pt x="5114" y="2624"/>
                    <a:pt x="5115" y="2624"/>
                    <a:pt x="5115" y="2624"/>
                  </a:cubicBezTo>
                  <a:cubicBezTo>
                    <a:pt x="5115" y="2624"/>
                    <a:pt x="5119" y="2622"/>
                    <a:pt x="5119" y="2622"/>
                  </a:cubicBezTo>
                  <a:cubicBezTo>
                    <a:pt x="5119" y="2622"/>
                    <a:pt x="5120" y="2622"/>
                    <a:pt x="5120" y="2622"/>
                  </a:cubicBezTo>
                  <a:cubicBezTo>
                    <a:pt x="5120" y="2622"/>
                    <a:pt x="5121" y="2622"/>
                    <a:pt x="5121" y="2622"/>
                  </a:cubicBezTo>
                  <a:cubicBezTo>
                    <a:pt x="5121" y="2622"/>
                    <a:pt x="5125" y="2622"/>
                    <a:pt x="5125" y="2622"/>
                  </a:cubicBezTo>
                  <a:cubicBezTo>
                    <a:pt x="5125" y="2622"/>
                    <a:pt x="5130" y="2624"/>
                    <a:pt x="5130" y="2624"/>
                  </a:cubicBezTo>
                  <a:cubicBezTo>
                    <a:pt x="5130" y="2624"/>
                    <a:pt x="5130" y="2624"/>
                    <a:pt x="5130" y="2624"/>
                  </a:cubicBezTo>
                  <a:cubicBezTo>
                    <a:pt x="5130" y="2624"/>
                    <a:pt x="5135" y="2625"/>
                    <a:pt x="5135" y="2625"/>
                  </a:cubicBezTo>
                  <a:cubicBezTo>
                    <a:pt x="5135" y="2625"/>
                    <a:pt x="5136" y="2625"/>
                    <a:pt x="5136" y="2625"/>
                  </a:cubicBezTo>
                  <a:cubicBezTo>
                    <a:pt x="5136" y="2625"/>
                    <a:pt x="5139" y="2626"/>
                    <a:pt x="5139" y="2626"/>
                  </a:cubicBezTo>
                  <a:cubicBezTo>
                    <a:pt x="5139" y="2626"/>
                    <a:pt x="5141" y="2625"/>
                    <a:pt x="5141" y="2625"/>
                  </a:cubicBezTo>
                  <a:cubicBezTo>
                    <a:pt x="5141" y="2625"/>
                    <a:pt x="5146" y="2624"/>
                    <a:pt x="5146" y="2624"/>
                  </a:cubicBezTo>
                  <a:cubicBezTo>
                    <a:pt x="5146" y="2624"/>
                    <a:pt x="5146" y="2624"/>
                    <a:pt x="5146" y="2624"/>
                  </a:cubicBezTo>
                  <a:cubicBezTo>
                    <a:pt x="5146" y="2624"/>
                    <a:pt x="5151" y="2620"/>
                    <a:pt x="5151" y="2620"/>
                  </a:cubicBezTo>
                  <a:cubicBezTo>
                    <a:pt x="5151" y="2620"/>
                    <a:pt x="5151" y="2619"/>
                    <a:pt x="5151" y="2619"/>
                  </a:cubicBezTo>
                  <a:cubicBezTo>
                    <a:pt x="5151" y="2619"/>
                    <a:pt x="5157" y="2614"/>
                    <a:pt x="5157" y="2614"/>
                  </a:cubicBezTo>
                  <a:cubicBezTo>
                    <a:pt x="5157" y="2614"/>
                    <a:pt x="5157" y="2613"/>
                    <a:pt x="5157" y="2613"/>
                  </a:cubicBezTo>
                  <a:cubicBezTo>
                    <a:pt x="5157" y="2613"/>
                    <a:pt x="5162" y="2608"/>
                    <a:pt x="5162" y="2608"/>
                  </a:cubicBezTo>
                  <a:cubicBezTo>
                    <a:pt x="5162" y="2608"/>
                    <a:pt x="5162" y="2608"/>
                    <a:pt x="5162" y="2608"/>
                  </a:cubicBezTo>
                  <a:cubicBezTo>
                    <a:pt x="5162" y="2608"/>
                    <a:pt x="5167" y="2604"/>
                    <a:pt x="5167" y="2604"/>
                  </a:cubicBezTo>
                  <a:cubicBezTo>
                    <a:pt x="5167" y="2604"/>
                    <a:pt x="5169" y="2604"/>
                    <a:pt x="5169" y="2604"/>
                  </a:cubicBezTo>
                  <a:cubicBezTo>
                    <a:pt x="5169" y="2604"/>
                    <a:pt x="5172" y="2605"/>
                    <a:pt x="5172" y="2605"/>
                  </a:cubicBezTo>
                  <a:cubicBezTo>
                    <a:pt x="5172" y="2605"/>
                    <a:pt x="5172" y="2605"/>
                    <a:pt x="5172" y="2605"/>
                  </a:cubicBezTo>
                  <a:cubicBezTo>
                    <a:pt x="5172" y="2605"/>
                    <a:pt x="5178" y="2609"/>
                    <a:pt x="5178" y="2609"/>
                  </a:cubicBezTo>
                  <a:cubicBezTo>
                    <a:pt x="5178" y="2609"/>
                    <a:pt x="5178" y="2609"/>
                    <a:pt x="5178" y="2609"/>
                  </a:cubicBezTo>
                  <a:cubicBezTo>
                    <a:pt x="5178" y="2609"/>
                    <a:pt x="5183" y="2614"/>
                    <a:pt x="5183" y="2614"/>
                  </a:cubicBezTo>
                  <a:cubicBezTo>
                    <a:pt x="5183" y="2614"/>
                    <a:pt x="5183" y="2614"/>
                    <a:pt x="5183" y="2614"/>
                  </a:cubicBezTo>
                  <a:cubicBezTo>
                    <a:pt x="5183" y="2614"/>
                    <a:pt x="5188" y="2619"/>
                    <a:pt x="5188" y="2619"/>
                  </a:cubicBezTo>
                  <a:cubicBezTo>
                    <a:pt x="5188" y="2619"/>
                    <a:pt x="5188" y="2619"/>
                    <a:pt x="5188" y="2619"/>
                  </a:cubicBezTo>
                  <a:cubicBezTo>
                    <a:pt x="5188" y="2619"/>
                    <a:pt x="5193" y="2624"/>
                    <a:pt x="5193" y="2624"/>
                  </a:cubicBezTo>
                  <a:cubicBezTo>
                    <a:pt x="5193" y="2624"/>
                    <a:pt x="5194" y="2624"/>
                    <a:pt x="5194" y="2624"/>
                  </a:cubicBezTo>
                  <a:cubicBezTo>
                    <a:pt x="5194" y="2624"/>
                    <a:pt x="5199" y="2629"/>
                    <a:pt x="5199" y="2629"/>
                  </a:cubicBezTo>
                  <a:cubicBezTo>
                    <a:pt x="5199" y="2629"/>
                    <a:pt x="5199" y="2629"/>
                    <a:pt x="5199" y="2629"/>
                  </a:cubicBezTo>
                  <a:cubicBezTo>
                    <a:pt x="5199" y="2629"/>
                    <a:pt x="5203" y="2630"/>
                    <a:pt x="5203" y="2630"/>
                  </a:cubicBezTo>
                  <a:cubicBezTo>
                    <a:pt x="5203" y="2630"/>
                    <a:pt x="5204" y="2630"/>
                    <a:pt x="5204" y="2630"/>
                  </a:cubicBezTo>
                  <a:cubicBezTo>
                    <a:pt x="5204" y="2630"/>
                    <a:pt x="5209" y="2626"/>
                    <a:pt x="5209" y="2626"/>
                  </a:cubicBezTo>
                  <a:cubicBezTo>
                    <a:pt x="5209" y="2626"/>
                    <a:pt x="5210" y="2625"/>
                    <a:pt x="5210" y="2625"/>
                  </a:cubicBezTo>
                  <a:cubicBezTo>
                    <a:pt x="5210" y="2625"/>
                    <a:pt x="5215" y="2618"/>
                    <a:pt x="5215" y="2618"/>
                  </a:cubicBezTo>
                  <a:cubicBezTo>
                    <a:pt x="5215" y="2618"/>
                    <a:pt x="5215" y="2618"/>
                    <a:pt x="5215" y="2618"/>
                  </a:cubicBezTo>
                  <a:cubicBezTo>
                    <a:pt x="5215" y="2618"/>
                    <a:pt x="5220" y="2613"/>
                    <a:pt x="5220" y="2613"/>
                  </a:cubicBezTo>
                  <a:cubicBezTo>
                    <a:pt x="5220" y="2613"/>
                    <a:pt x="5222" y="2612"/>
                    <a:pt x="5222" y="2612"/>
                  </a:cubicBezTo>
                  <a:cubicBezTo>
                    <a:pt x="5222" y="2612"/>
                    <a:pt x="5225" y="2614"/>
                    <a:pt x="5225" y="2614"/>
                  </a:cubicBezTo>
                  <a:cubicBezTo>
                    <a:pt x="5225" y="2614"/>
                    <a:pt x="5225" y="2614"/>
                    <a:pt x="5225" y="2614"/>
                  </a:cubicBezTo>
                  <a:cubicBezTo>
                    <a:pt x="5225" y="2614"/>
                    <a:pt x="5230" y="2620"/>
                    <a:pt x="5230" y="2620"/>
                  </a:cubicBezTo>
                  <a:cubicBezTo>
                    <a:pt x="5230" y="2620"/>
                    <a:pt x="5231" y="2621"/>
                    <a:pt x="5231" y="2621"/>
                  </a:cubicBezTo>
                  <a:cubicBezTo>
                    <a:pt x="5231" y="2621"/>
                    <a:pt x="5236" y="2629"/>
                    <a:pt x="5236" y="2629"/>
                  </a:cubicBezTo>
                  <a:cubicBezTo>
                    <a:pt x="5236" y="2629"/>
                    <a:pt x="5236" y="2629"/>
                    <a:pt x="5236" y="2629"/>
                  </a:cubicBezTo>
                  <a:cubicBezTo>
                    <a:pt x="5236" y="2629"/>
                    <a:pt x="5241" y="2636"/>
                    <a:pt x="5241" y="2636"/>
                  </a:cubicBezTo>
                  <a:cubicBezTo>
                    <a:pt x="5241" y="2636"/>
                    <a:pt x="5242" y="2636"/>
                    <a:pt x="5242" y="2636"/>
                  </a:cubicBezTo>
                  <a:cubicBezTo>
                    <a:pt x="5242" y="2636"/>
                    <a:pt x="5247" y="2639"/>
                    <a:pt x="5247" y="2639"/>
                  </a:cubicBezTo>
                  <a:cubicBezTo>
                    <a:pt x="5247" y="2639"/>
                    <a:pt x="5247" y="2639"/>
                    <a:pt x="5247" y="2639"/>
                  </a:cubicBezTo>
                  <a:cubicBezTo>
                    <a:pt x="5247" y="2639"/>
                    <a:pt x="5252" y="2635"/>
                    <a:pt x="5252" y="2635"/>
                  </a:cubicBezTo>
                  <a:cubicBezTo>
                    <a:pt x="5252" y="2635"/>
                    <a:pt x="5252" y="2634"/>
                    <a:pt x="5252" y="2634"/>
                  </a:cubicBezTo>
                  <a:cubicBezTo>
                    <a:pt x="5252" y="2634"/>
                    <a:pt x="5257" y="2624"/>
                    <a:pt x="5257" y="2624"/>
                  </a:cubicBezTo>
                  <a:cubicBezTo>
                    <a:pt x="5257" y="2624"/>
                    <a:pt x="5257" y="2623"/>
                    <a:pt x="5257" y="2623"/>
                  </a:cubicBezTo>
                  <a:cubicBezTo>
                    <a:pt x="5257" y="2623"/>
                    <a:pt x="5262" y="2611"/>
                    <a:pt x="5262" y="2611"/>
                  </a:cubicBezTo>
                  <a:cubicBezTo>
                    <a:pt x="5262" y="2611"/>
                    <a:pt x="5263" y="2610"/>
                    <a:pt x="5263" y="2610"/>
                  </a:cubicBezTo>
                  <a:cubicBezTo>
                    <a:pt x="5263" y="2610"/>
                    <a:pt x="5268" y="2602"/>
                    <a:pt x="5268" y="2602"/>
                  </a:cubicBezTo>
                  <a:cubicBezTo>
                    <a:pt x="5268" y="2602"/>
                    <a:pt x="5270" y="2601"/>
                    <a:pt x="5270" y="2601"/>
                  </a:cubicBezTo>
                  <a:cubicBezTo>
                    <a:pt x="5270" y="2601"/>
                    <a:pt x="5273" y="2601"/>
                    <a:pt x="5273" y="2601"/>
                  </a:cubicBezTo>
                  <a:cubicBezTo>
                    <a:pt x="5273" y="2601"/>
                    <a:pt x="5273" y="2602"/>
                    <a:pt x="5273" y="2602"/>
                  </a:cubicBezTo>
                  <a:cubicBezTo>
                    <a:pt x="5273" y="2602"/>
                    <a:pt x="5278" y="2604"/>
                    <a:pt x="5278" y="2604"/>
                  </a:cubicBezTo>
                  <a:cubicBezTo>
                    <a:pt x="5278" y="2604"/>
                    <a:pt x="5279" y="2604"/>
                    <a:pt x="5279" y="2604"/>
                  </a:cubicBezTo>
                  <a:cubicBezTo>
                    <a:pt x="5279" y="2604"/>
                    <a:pt x="5283" y="2602"/>
                    <a:pt x="5283" y="2602"/>
                  </a:cubicBezTo>
                  <a:cubicBezTo>
                    <a:pt x="5283" y="2602"/>
                    <a:pt x="5284" y="2601"/>
                    <a:pt x="5284" y="2601"/>
                  </a:cubicBezTo>
                  <a:cubicBezTo>
                    <a:pt x="5284" y="2601"/>
                    <a:pt x="5289" y="2592"/>
                    <a:pt x="5289" y="2592"/>
                  </a:cubicBezTo>
                  <a:cubicBezTo>
                    <a:pt x="5289" y="2592"/>
                    <a:pt x="5289" y="2592"/>
                    <a:pt x="5289" y="2592"/>
                  </a:cubicBezTo>
                  <a:cubicBezTo>
                    <a:pt x="5289" y="2592"/>
                    <a:pt x="5294" y="2587"/>
                    <a:pt x="5294" y="2587"/>
                  </a:cubicBezTo>
                  <a:cubicBezTo>
                    <a:pt x="5294" y="2587"/>
                    <a:pt x="5294" y="2587"/>
                    <a:pt x="5294" y="2587"/>
                  </a:cubicBezTo>
                  <a:cubicBezTo>
                    <a:pt x="5294" y="2587"/>
                    <a:pt x="5299" y="2592"/>
                    <a:pt x="5299" y="2592"/>
                  </a:cubicBezTo>
                  <a:cubicBezTo>
                    <a:pt x="5299" y="2592"/>
                    <a:pt x="5300" y="2593"/>
                    <a:pt x="5300" y="2593"/>
                  </a:cubicBezTo>
                  <a:cubicBezTo>
                    <a:pt x="5300" y="2593"/>
                    <a:pt x="5305" y="2606"/>
                    <a:pt x="5305" y="2606"/>
                  </a:cubicBezTo>
                  <a:cubicBezTo>
                    <a:pt x="5305" y="2606"/>
                    <a:pt x="5305" y="2607"/>
                    <a:pt x="5305" y="2607"/>
                  </a:cubicBezTo>
                  <a:cubicBezTo>
                    <a:pt x="5305" y="2607"/>
                    <a:pt x="5310" y="2616"/>
                    <a:pt x="5310" y="2616"/>
                  </a:cubicBezTo>
                  <a:cubicBezTo>
                    <a:pt x="5310" y="2616"/>
                    <a:pt x="5312" y="2617"/>
                    <a:pt x="5312" y="2617"/>
                  </a:cubicBezTo>
                  <a:cubicBezTo>
                    <a:pt x="5312" y="2617"/>
                    <a:pt x="5315" y="2613"/>
                    <a:pt x="5315" y="2613"/>
                  </a:cubicBezTo>
                  <a:cubicBezTo>
                    <a:pt x="5315" y="2613"/>
                    <a:pt x="5316" y="2612"/>
                    <a:pt x="5316" y="2612"/>
                  </a:cubicBezTo>
                  <a:cubicBezTo>
                    <a:pt x="5316" y="2612"/>
                    <a:pt x="5321" y="2601"/>
                    <a:pt x="5321" y="2601"/>
                  </a:cubicBezTo>
                  <a:cubicBezTo>
                    <a:pt x="5321" y="2601"/>
                    <a:pt x="5321" y="2600"/>
                    <a:pt x="5321" y="2600"/>
                  </a:cubicBezTo>
                  <a:cubicBezTo>
                    <a:pt x="5321" y="2600"/>
                    <a:pt x="5326" y="2590"/>
                    <a:pt x="5326" y="2590"/>
                  </a:cubicBezTo>
                  <a:cubicBezTo>
                    <a:pt x="5326" y="2590"/>
                    <a:pt x="5326" y="2589"/>
                    <a:pt x="5326" y="2589"/>
                  </a:cubicBezTo>
                  <a:cubicBezTo>
                    <a:pt x="5326" y="2589"/>
                    <a:pt x="5331" y="2585"/>
                    <a:pt x="5331" y="2585"/>
                  </a:cubicBezTo>
                  <a:cubicBezTo>
                    <a:pt x="5331" y="2585"/>
                    <a:pt x="5332" y="2585"/>
                    <a:pt x="5332" y="2585"/>
                  </a:cubicBezTo>
                  <a:cubicBezTo>
                    <a:pt x="5332" y="2585"/>
                    <a:pt x="5336" y="2587"/>
                    <a:pt x="5336" y="2587"/>
                  </a:cubicBezTo>
                  <a:cubicBezTo>
                    <a:pt x="5336" y="2587"/>
                    <a:pt x="5337" y="2588"/>
                    <a:pt x="5337" y="2588"/>
                  </a:cubicBezTo>
                  <a:cubicBezTo>
                    <a:pt x="5337" y="2588"/>
                    <a:pt x="5342" y="2594"/>
                    <a:pt x="5342" y="2594"/>
                  </a:cubicBezTo>
                  <a:cubicBezTo>
                    <a:pt x="5342" y="2594"/>
                    <a:pt x="5342" y="2594"/>
                    <a:pt x="5342" y="2594"/>
                  </a:cubicBezTo>
                  <a:cubicBezTo>
                    <a:pt x="5342" y="2594"/>
                    <a:pt x="5347" y="2602"/>
                    <a:pt x="5347" y="2602"/>
                  </a:cubicBezTo>
                  <a:cubicBezTo>
                    <a:pt x="5347" y="2602"/>
                    <a:pt x="5347" y="2603"/>
                    <a:pt x="5347" y="2603"/>
                  </a:cubicBezTo>
                  <a:cubicBezTo>
                    <a:pt x="5347" y="2603"/>
                    <a:pt x="5353" y="2611"/>
                    <a:pt x="5353" y="2611"/>
                  </a:cubicBezTo>
                  <a:cubicBezTo>
                    <a:pt x="5353" y="2611"/>
                    <a:pt x="5353" y="2611"/>
                    <a:pt x="5353" y="2611"/>
                  </a:cubicBezTo>
                  <a:cubicBezTo>
                    <a:pt x="5353" y="2611"/>
                    <a:pt x="5357" y="2613"/>
                    <a:pt x="5357" y="2613"/>
                  </a:cubicBezTo>
                  <a:cubicBezTo>
                    <a:pt x="5357" y="2613"/>
                    <a:pt x="5358" y="2613"/>
                    <a:pt x="5358" y="2613"/>
                  </a:cubicBezTo>
                  <a:cubicBezTo>
                    <a:pt x="5358" y="2613"/>
                    <a:pt x="5363" y="2610"/>
                    <a:pt x="5363" y="2610"/>
                  </a:cubicBezTo>
                  <a:cubicBezTo>
                    <a:pt x="5363" y="2610"/>
                    <a:pt x="5363" y="2609"/>
                    <a:pt x="5363" y="2609"/>
                  </a:cubicBezTo>
                  <a:cubicBezTo>
                    <a:pt x="5363" y="2609"/>
                    <a:pt x="5368" y="2606"/>
                    <a:pt x="5368" y="2606"/>
                  </a:cubicBezTo>
                  <a:cubicBezTo>
                    <a:pt x="5368" y="2606"/>
                    <a:pt x="5369" y="2606"/>
                    <a:pt x="5369" y="2606"/>
                  </a:cubicBezTo>
                  <a:cubicBezTo>
                    <a:pt x="5369" y="2606"/>
                    <a:pt x="5374" y="2611"/>
                    <a:pt x="5374" y="2611"/>
                  </a:cubicBezTo>
                  <a:cubicBezTo>
                    <a:pt x="5374" y="2611"/>
                    <a:pt x="5374" y="2612"/>
                    <a:pt x="5374" y="2612"/>
                  </a:cubicBezTo>
                  <a:cubicBezTo>
                    <a:pt x="5374" y="2612"/>
                    <a:pt x="5379" y="2622"/>
                    <a:pt x="5379" y="2622"/>
                  </a:cubicBezTo>
                  <a:cubicBezTo>
                    <a:pt x="5379" y="2622"/>
                    <a:pt x="5379" y="2623"/>
                    <a:pt x="5379" y="2623"/>
                  </a:cubicBezTo>
                  <a:cubicBezTo>
                    <a:pt x="5379" y="2623"/>
                    <a:pt x="5380" y="2624"/>
                    <a:pt x="5380" y="2624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5" name="Freeform 97"/>
            <p:cNvSpPr>
              <a:spLocks/>
            </p:cNvSpPr>
            <p:nvPr/>
          </p:nvSpPr>
          <p:spPr bwMode="auto">
            <a:xfrm>
              <a:off x="1649016" y="4120373"/>
              <a:ext cx="4249277" cy="1681856"/>
            </a:xfrm>
            <a:custGeom>
              <a:avLst/>
              <a:gdLst>
                <a:gd name="T0" fmla="*/ 80 w 5380"/>
                <a:gd name="T1" fmla="*/ 3124 h 3187"/>
                <a:gd name="T2" fmla="*/ 163 w 5380"/>
                <a:gd name="T3" fmla="*/ 3128 h 3187"/>
                <a:gd name="T4" fmla="*/ 247 w 5380"/>
                <a:gd name="T5" fmla="*/ 3139 h 3187"/>
                <a:gd name="T6" fmla="*/ 332 w 5380"/>
                <a:gd name="T7" fmla="*/ 3152 h 3187"/>
                <a:gd name="T8" fmla="*/ 419 w 5380"/>
                <a:gd name="T9" fmla="*/ 3145 h 3187"/>
                <a:gd name="T10" fmla="*/ 502 w 5380"/>
                <a:gd name="T11" fmla="*/ 3146 h 3187"/>
                <a:gd name="T12" fmla="*/ 587 w 5380"/>
                <a:gd name="T13" fmla="*/ 3121 h 3187"/>
                <a:gd name="T14" fmla="*/ 671 w 5380"/>
                <a:gd name="T15" fmla="*/ 3141 h 3187"/>
                <a:gd name="T16" fmla="*/ 757 w 5380"/>
                <a:gd name="T17" fmla="*/ 3161 h 3187"/>
                <a:gd name="T18" fmla="*/ 841 w 5380"/>
                <a:gd name="T19" fmla="*/ 3092 h 3187"/>
                <a:gd name="T20" fmla="*/ 926 w 5380"/>
                <a:gd name="T21" fmla="*/ 3111 h 3187"/>
                <a:gd name="T22" fmla="*/ 1010 w 5380"/>
                <a:gd name="T23" fmla="*/ 3128 h 3187"/>
                <a:gd name="T24" fmla="*/ 1095 w 5380"/>
                <a:gd name="T25" fmla="*/ 3107 h 3187"/>
                <a:gd name="T26" fmla="*/ 1180 w 5380"/>
                <a:gd name="T27" fmla="*/ 3138 h 3187"/>
                <a:gd name="T28" fmla="*/ 1265 w 5380"/>
                <a:gd name="T29" fmla="*/ 3160 h 3187"/>
                <a:gd name="T30" fmla="*/ 1350 w 5380"/>
                <a:gd name="T31" fmla="*/ 3127 h 3187"/>
                <a:gd name="T32" fmla="*/ 1434 w 5380"/>
                <a:gd name="T33" fmla="*/ 3128 h 3187"/>
                <a:gd name="T34" fmla="*/ 1519 w 5380"/>
                <a:gd name="T35" fmla="*/ 3114 h 3187"/>
                <a:gd name="T36" fmla="*/ 1604 w 5380"/>
                <a:gd name="T37" fmla="*/ 3131 h 3187"/>
                <a:gd name="T38" fmla="*/ 1689 w 5380"/>
                <a:gd name="T39" fmla="*/ 3115 h 3187"/>
                <a:gd name="T40" fmla="*/ 1774 w 5380"/>
                <a:gd name="T41" fmla="*/ 3095 h 3187"/>
                <a:gd name="T42" fmla="*/ 1858 w 5380"/>
                <a:gd name="T43" fmla="*/ 3068 h 3187"/>
                <a:gd name="T44" fmla="*/ 1943 w 5380"/>
                <a:gd name="T45" fmla="*/ 3033 h 3187"/>
                <a:gd name="T46" fmla="*/ 2028 w 5380"/>
                <a:gd name="T47" fmla="*/ 2991 h 3187"/>
                <a:gd name="T48" fmla="*/ 2113 w 5380"/>
                <a:gd name="T49" fmla="*/ 2946 h 3187"/>
                <a:gd name="T50" fmla="*/ 2197 w 5380"/>
                <a:gd name="T51" fmla="*/ 2905 h 3187"/>
                <a:gd name="T52" fmla="*/ 2282 w 5380"/>
                <a:gd name="T53" fmla="*/ 3005 h 3187"/>
                <a:gd name="T54" fmla="*/ 2367 w 5380"/>
                <a:gd name="T55" fmla="*/ 2858 h 3187"/>
                <a:gd name="T56" fmla="*/ 2452 w 5380"/>
                <a:gd name="T57" fmla="*/ 2906 h 3187"/>
                <a:gd name="T58" fmla="*/ 2537 w 5380"/>
                <a:gd name="T59" fmla="*/ 2713 h 3187"/>
                <a:gd name="T60" fmla="*/ 2621 w 5380"/>
                <a:gd name="T61" fmla="*/ 2451 h 3187"/>
                <a:gd name="T62" fmla="*/ 2706 w 5380"/>
                <a:gd name="T63" fmla="*/ 2915 h 3187"/>
                <a:gd name="T64" fmla="*/ 2791 w 5380"/>
                <a:gd name="T65" fmla="*/ 3047 h 3187"/>
                <a:gd name="T66" fmla="*/ 2876 w 5380"/>
                <a:gd name="T67" fmla="*/ 2393 h 3187"/>
                <a:gd name="T68" fmla="*/ 2960 w 5380"/>
                <a:gd name="T69" fmla="*/ 600 h 3187"/>
                <a:gd name="T70" fmla="*/ 3046 w 5380"/>
                <a:gd name="T71" fmla="*/ 2704 h 3187"/>
                <a:gd name="T72" fmla="*/ 3130 w 5380"/>
                <a:gd name="T73" fmla="*/ 2539 h 3187"/>
                <a:gd name="T74" fmla="*/ 3215 w 5380"/>
                <a:gd name="T75" fmla="*/ 2923 h 3187"/>
                <a:gd name="T76" fmla="*/ 3300 w 5380"/>
                <a:gd name="T77" fmla="*/ 3038 h 3187"/>
                <a:gd name="T78" fmla="*/ 3384 w 5380"/>
                <a:gd name="T79" fmla="*/ 3053 h 3187"/>
                <a:gd name="T80" fmla="*/ 3470 w 5380"/>
                <a:gd name="T81" fmla="*/ 3056 h 3187"/>
                <a:gd name="T82" fmla="*/ 3554 w 5380"/>
                <a:gd name="T83" fmla="*/ 2711 h 3187"/>
                <a:gd name="T84" fmla="*/ 3639 w 5380"/>
                <a:gd name="T85" fmla="*/ 3105 h 3187"/>
                <a:gd name="T86" fmla="*/ 3724 w 5380"/>
                <a:gd name="T87" fmla="*/ 3109 h 3187"/>
                <a:gd name="T88" fmla="*/ 3809 w 5380"/>
                <a:gd name="T89" fmla="*/ 3116 h 3187"/>
                <a:gd name="T90" fmla="*/ 3893 w 5380"/>
                <a:gd name="T91" fmla="*/ 3124 h 3187"/>
                <a:gd name="T92" fmla="*/ 3980 w 5380"/>
                <a:gd name="T93" fmla="*/ 3127 h 3187"/>
                <a:gd name="T94" fmla="*/ 4063 w 5380"/>
                <a:gd name="T95" fmla="*/ 3073 h 3187"/>
                <a:gd name="T96" fmla="*/ 4147 w 5380"/>
                <a:gd name="T97" fmla="*/ 3118 h 3187"/>
                <a:gd name="T98" fmla="*/ 4233 w 5380"/>
                <a:gd name="T99" fmla="*/ 3161 h 3187"/>
                <a:gd name="T100" fmla="*/ 4317 w 5380"/>
                <a:gd name="T101" fmla="*/ 3152 h 3187"/>
                <a:gd name="T102" fmla="*/ 4402 w 5380"/>
                <a:gd name="T103" fmla="*/ 3168 h 3187"/>
                <a:gd name="T104" fmla="*/ 4487 w 5380"/>
                <a:gd name="T105" fmla="*/ 3152 h 3187"/>
                <a:gd name="T106" fmla="*/ 4573 w 5380"/>
                <a:gd name="T107" fmla="*/ 3129 h 3187"/>
                <a:gd name="T108" fmla="*/ 4657 w 5380"/>
                <a:gd name="T109" fmla="*/ 3138 h 3187"/>
                <a:gd name="T110" fmla="*/ 4741 w 5380"/>
                <a:gd name="T111" fmla="*/ 3156 h 3187"/>
                <a:gd name="T112" fmla="*/ 4826 w 5380"/>
                <a:gd name="T113" fmla="*/ 3173 h 3187"/>
                <a:gd name="T114" fmla="*/ 4910 w 5380"/>
                <a:gd name="T115" fmla="*/ 3157 h 3187"/>
                <a:gd name="T116" fmla="*/ 4996 w 5380"/>
                <a:gd name="T117" fmla="*/ 3157 h 3187"/>
                <a:gd name="T118" fmla="*/ 5082 w 5380"/>
                <a:gd name="T119" fmla="*/ 3128 h 3187"/>
                <a:gd name="T120" fmla="*/ 5165 w 5380"/>
                <a:gd name="T121" fmla="*/ 3156 h 3187"/>
                <a:gd name="T122" fmla="*/ 5250 w 5380"/>
                <a:gd name="T123" fmla="*/ 3155 h 3187"/>
                <a:gd name="T124" fmla="*/ 5334 w 5380"/>
                <a:gd name="T125" fmla="*/ 3149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0" h="3187">
                  <a:moveTo>
                    <a:pt x="0" y="3121"/>
                  </a:moveTo>
                  <a:cubicBezTo>
                    <a:pt x="0" y="3121"/>
                    <a:pt x="0" y="3121"/>
                    <a:pt x="0" y="3121"/>
                  </a:cubicBezTo>
                  <a:cubicBezTo>
                    <a:pt x="0" y="3121"/>
                    <a:pt x="3" y="3123"/>
                    <a:pt x="3" y="3123"/>
                  </a:cubicBezTo>
                  <a:cubicBezTo>
                    <a:pt x="3" y="3123"/>
                    <a:pt x="4" y="3123"/>
                    <a:pt x="4" y="3123"/>
                  </a:cubicBezTo>
                  <a:cubicBezTo>
                    <a:pt x="4" y="3123"/>
                    <a:pt x="9" y="3135"/>
                    <a:pt x="9" y="3135"/>
                  </a:cubicBezTo>
                  <a:cubicBezTo>
                    <a:pt x="9" y="3135"/>
                    <a:pt x="9" y="3136"/>
                    <a:pt x="9" y="3136"/>
                  </a:cubicBezTo>
                  <a:cubicBezTo>
                    <a:pt x="9" y="3136"/>
                    <a:pt x="14" y="3159"/>
                    <a:pt x="14" y="3159"/>
                  </a:cubicBezTo>
                  <a:cubicBezTo>
                    <a:pt x="14" y="3159"/>
                    <a:pt x="14" y="3160"/>
                    <a:pt x="14" y="3160"/>
                  </a:cubicBezTo>
                  <a:cubicBezTo>
                    <a:pt x="14" y="3160"/>
                    <a:pt x="17" y="3164"/>
                    <a:pt x="17" y="3164"/>
                  </a:cubicBezTo>
                  <a:cubicBezTo>
                    <a:pt x="17" y="3164"/>
                    <a:pt x="20" y="3160"/>
                    <a:pt x="20" y="3160"/>
                  </a:cubicBezTo>
                  <a:cubicBezTo>
                    <a:pt x="20" y="3160"/>
                    <a:pt x="25" y="3151"/>
                    <a:pt x="25" y="3151"/>
                  </a:cubicBezTo>
                  <a:cubicBezTo>
                    <a:pt x="25" y="3151"/>
                    <a:pt x="25" y="3150"/>
                    <a:pt x="25" y="3150"/>
                  </a:cubicBezTo>
                  <a:cubicBezTo>
                    <a:pt x="25" y="3150"/>
                    <a:pt x="30" y="3134"/>
                    <a:pt x="30" y="3134"/>
                  </a:cubicBezTo>
                  <a:cubicBezTo>
                    <a:pt x="30" y="3134"/>
                    <a:pt x="30" y="3133"/>
                    <a:pt x="30" y="3133"/>
                  </a:cubicBezTo>
                  <a:cubicBezTo>
                    <a:pt x="30" y="3133"/>
                    <a:pt x="34" y="3127"/>
                    <a:pt x="34" y="3127"/>
                  </a:cubicBezTo>
                  <a:cubicBezTo>
                    <a:pt x="34" y="3127"/>
                    <a:pt x="35" y="3128"/>
                    <a:pt x="35" y="3128"/>
                  </a:cubicBezTo>
                  <a:cubicBezTo>
                    <a:pt x="35" y="3128"/>
                    <a:pt x="41" y="3136"/>
                    <a:pt x="41" y="3136"/>
                  </a:cubicBezTo>
                  <a:cubicBezTo>
                    <a:pt x="41" y="3136"/>
                    <a:pt x="41" y="3136"/>
                    <a:pt x="41" y="3136"/>
                  </a:cubicBezTo>
                  <a:cubicBezTo>
                    <a:pt x="41" y="3136"/>
                    <a:pt x="46" y="3144"/>
                    <a:pt x="46" y="3144"/>
                  </a:cubicBezTo>
                  <a:cubicBezTo>
                    <a:pt x="46" y="3144"/>
                    <a:pt x="46" y="3144"/>
                    <a:pt x="46" y="3144"/>
                  </a:cubicBezTo>
                  <a:cubicBezTo>
                    <a:pt x="46" y="3144"/>
                    <a:pt x="51" y="3138"/>
                    <a:pt x="51" y="3138"/>
                  </a:cubicBezTo>
                  <a:cubicBezTo>
                    <a:pt x="51" y="3138"/>
                    <a:pt x="52" y="3137"/>
                    <a:pt x="52" y="3137"/>
                  </a:cubicBezTo>
                  <a:cubicBezTo>
                    <a:pt x="52" y="3137"/>
                    <a:pt x="56" y="3148"/>
                    <a:pt x="56" y="3148"/>
                  </a:cubicBezTo>
                  <a:cubicBezTo>
                    <a:pt x="56" y="3148"/>
                    <a:pt x="57" y="3149"/>
                    <a:pt x="57" y="3149"/>
                  </a:cubicBezTo>
                  <a:cubicBezTo>
                    <a:pt x="57" y="3149"/>
                    <a:pt x="60" y="3159"/>
                    <a:pt x="60" y="3159"/>
                  </a:cubicBezTo>
                  <a:cubicBezTo>
                    <a:pt x="60" y="3159"/>
                    <a:pt x="62" y="3156"/>
                    <a:pt x="62" y="3156"/>
                  </a:cubicBezTo>
                  <a:cubicBezTo>
                    <a:pt x="62" y="3156"/>
                    <a:pt x="67" y="3142"/>
                    <a:pt x="67" y="3142"/>
                  </a:cubicBezTo>
                  <a:cubicBezTo>
                    <a:pt x="67" y="3142"/>
                    <a:pt x="67" y="3142"/>
                    <a:pt x="67" y="3142"/>
                  </a:cubicBezTo>
                  <a:cubicBezTo>
                    <a:pt x="67" y="3142"/>
                    <a:pt x="72" y="3148"/>
                    <a:pt x="72" y="3148"/>
                  </a:cubicBezTo>
                  <a:cubicBezTo>
                    <a:pt x="72" y="3148"/>
                    <a:pt x="73" y="3147"/>
                    <a:pt x="73" y="3147"/>
                  </a:cubicBezTo>
                  <a:cubicBezTo>
                    <a:pt x="73" y="3147"/>
                    <a:pt x="77" y="3128"/>
                    <a:pt x="77" y="3128"/>
                  </a:cubicBezTo>
                  <a:cubicBezTo>
                    <a:pt x="77" y="3128"/>
                    <a:pt x="80" y="3124"/>
                    <a:pt x="80" y="3124"/>
                  </a:cubicBezTo>
                  <a:cubicBezTo>
                    <a:pt x="80" y="3124"/>
                    <a:pt x="83" y="3131"/>
                    <a:pt x="83" y="3131"/>
                  </a:cubicBezTo>
                  <a:cubicBezTo>
                    <a:pt x="83" y="3131"/>
                    <a:pt x="83" y="3133"/>
                    <a:pt x="83" y="3133"/>
                  </a:cubicBezTo>
                  <a:cubicBezTo>
                    <a:pt x="83" y="3133"/>
                    <a:pt x="88" y="3147"/>
                    <a:pt x="88" y="3147"/>
                  </a:cubicBezTo>
                  <a:cubicBezTo>
                    <a:pt x="88" y="3147"/>
                    <a:pt x="88" y="3147"/>
                    <a:pt x="88" y="3147"/>
                  </a:cubicBezTo>
                  <a:cubicBezTo>
                    <a:pt x="88" y="3147"/>
                    <a:pt x="91" y="3149"/>
                    <a:pt x="91" y="3149"/>
                  </a:cubicBezTo>
                  <a:cubicBezTo>
                    <a:pt x="91" y="3149"/>
                    <a:pt x="94" y="3148"/>
                    <a:pt x="94" y="3148"/>
                  </a:cubicBezTo>
                  <a:cubicBezTo>
                    <a:pt x="94" y="3148"/>
                    <a:pt x="99" y="3137"/>
                    <a:pt x="99" y="3137"/>
                  </a:cubicBezTo>
                  <a:cubicBezTo>
                    <a:pt x="99" y="3137"/>
                    <a:pt x="99" y="3136"/>
                    <a:pt x="99" y="3136"/>
                  </a:cubicBezTo>
                  <a:cubicBezTo>
                    <a:pt x="99" y="3136"/>
                    <a:pt x="103" y="3130"/>
                    <a:pt x="103" y="3130"/>
                  </a:cubicBezTo>
                  <a:cubicBezTo>
                    <a:pt x="103" y="3130"/>
                    <a:pt x="104" y="3131"/>
                    <a:pt x="104" y="3131"/>
                  </a:cubicBezTo>
                  <a:cubicBezTo>
                    <a:pt x="104" y="3131"/>
                    <a:pt x="109" y="3137"/>
                    <a:pt x="109" y="3137"/>
                  </a:cubicBezTo>
                  <a:cubicBezTo>
                    <a:pt x="109" y="3137"/>
                    <a:pt x="110" y="3137"/>
                    <a:pt x="110" y="3137"/>
                  </a:cubicBezTo>
                  <a:cubicBezTo>
                    <a:pt x="110" y="3137"/>
                    <a:pt x="115" y="3146"/>
                    <a:pt x="115" y="3146"/>
                  </a:cubicBezTo>
                  <a:cubicBezTo>
                    <a:pt x="115" y="3146"/>
                    <a:pt x="115" y="3147"/>
                    <a:pt x="115" y="3147"/>
                  </a:cubicBezTo>
                  <a:cubicBezTo>
                    <a:pt x="115" y="3147"/>
                    <a:pt x="120" y="3154"/>
                    <a:pt x="120" y="3154"/>
                  </a:cubicBezTo>
                  <a:cubicBezTo>
                    <a:pt x="120" y="3154"/>
                    <a:pt x="120" y="3154"/>
                    <a:pt x="120" y="3154"/>
                  </a:cubicBezTo>
                  <a:cubicBezTo>
                    <a:pt x="120" y="3154"/>
                    <a:pt x="125" y="3155"/>
                    <a:pt x="125" y="3155"/>
                  </a:cubicBezTo>
                  <a:cubicBezTo>
                    <a:pt x="125" y="3155"/>
                    <a:pt x="128" y="3157"/>
                    <a:pt x="128" y="3157"/>
                  </a:cubicBezTo>
                  <a:cubicBezTo>
                    <a:pt x="128" y="3157"/>
                    <a:pt x="130" y="3152"/>
                    <a:pt x="130" y="3152"/>
                  </a:cubicBezTo>
                  <a:cubicBezTo>
                    <a:pt x="130" y="3152"/>
                    <a:pt x="131" y="3152"/>
                    <a:pt x="131" y="3152"/>
                  </a:cubicBezTo>
                  <a:cubicBezTo>
                    <a:pt x="131" y="3152"/>
                    <a:pt x="136" y="3136"/>
                    <a:pt x="136" y="3136"/>
                  </a:cubicBezTo>
                  <a:cubicBezTo>
                    <a:pt x="136" y="3136"/>
                    <a:pt x="136" y="3136"/>
                    <a:pt x="136" y="3136"/>
                  </a:cubicBezTo>
                  <a:cubicBezTo>
                    <a:pt x="136" y="3136"/>
                    <a:pt x="138" y="3134"/>
                    <a:pt x="138" y="3134"/>
                  </a:cubicBezTo>
                  <a:cubicBezTo>
                    <a:pt x="138" y="3134"/>
                    <a:pt x="141" y="3134"/>
                    <a:pt x="141" y="3134"/>
                  </a:cubicBezTo>
                  <a:cubicBezTo>
                    <a:pt x="141" y="3134"/>
                    <a:pt x="146" y="3130"/>
                    <a:pt x="146" y="3130"/>
                  </a:cubicBezTo>
                  <a:cubicBezTo>
                    <a:pt x="146" y="3130"/>
                    <a:pt x="147" y="3130"/>
                    <a:pt x="147" y="3130"/>
                  </a:cubicBezTo>
                  <a:cubicBezTo>
                    <a:pt x="147" y="3130"/>
                    <a:pt x="152" y="3135"/>
                    <a:pt x="152" y="3135"/>
                  </a:cubicBezTo>
                  <a:cubicBezTo>
                    <a:pt x="152" y="3135"/>
                    <a:pt x="152" y="3135"/>
                    <a:pt x="152" y="3135"/>
                  </a:cubicBezTo>
                  <a:cubicBezTo>
                    <a:pt x="152" y="3135"/>
                    <a:pt x="157" y="3128"/>
                    <a:pt x="157" y="3128"/>
                  </a:cubicBezTo>
                  <a:cubicBezTo>
                    <a:pt x="157" y="3128"/>
                    <a:pt x="157" y="3127"/>
                    <a:pt x="157" y="3127"/>
                  </a:cubicBezTo>
                  <a:cubicBezTo>
                    <a:pt x="157" y="3127"/>
                    <a:pt x="160" y="3125"/>
                    <a:pt x="160" y="3125"/>
                  </a:cubicBezTo>
                  <a:cubicBezTo>
                    <a:pt x="160" y="3125"/>
                    <a:pt x="163" y="3128"/>
                    <a:pt x="163" y="3128"/>
                  </a:cubicBezTo>
                  <a:cubicBezTo>
                    <a:pt x="163" y="3128"/>
                    <a:pt x="168" y="3140"/>
                    <a:pt x="168" y="3140"/>
                  </a:cubicBezTo>
                  <a:cubicBezTo>
                    <a:pt x="168" y="3140"/>
                    <a:pt x="168" y="3140"/>
                    <a:pt x="168" y="3140"/>
                  </a:cubicBezTo>
                  <a:cubicBezTo>
                    <a:pt x="168" y="3140"/>
                    <a:pt x="173" y="3146"/>
                    <a:pt x="173" y="3146"/>
                  </a:cubicBezTo>
                  <a:cubicBezTo>
                    <a:pt x="173" y="3146"/>
                    <a:pt x="174" y="3145"/>
                    <a:pt x="174" y="3145"/>
                  </a:cubicBezTo>
                  <a:cubicBezTo>
                    <a:pt x="174" y="3145"/>
                    <a:pt x="178" y="3133"/>
                    <a:pt x="178" y="3133"/>
                  </a:cubicBezTo>
                  <a:cubicBezTo>
                    <a:pt x="178" y="3133"/>
                    <a:pt x="179" y="3132"/>
                    <a:pt x="179" y="3132"/>
                  </a:cubicBezTo>
                  <a:cubicBezTo>
                    <a:pt x="179" y="3132"/>
                    <a:pt x="182" y="3126"/>
                    <a:pt x="182" y="3126"/>
                  </a:cubicBezTo>
                  <a:cubicBezTo>
                    <a:pt x="182" y="3126"/>
                    <a:pt x="184" y="3127"/>
                    <a:pt x="184" y="3127"/>
                  </a:cubicBezTo>
                  <a:cubicBezTo>
                    <a:pt x="184" y="3127"/>
                    <a:pt x="187" y="3130"/>
                    <a:pt x="187" y="3130"/>
                  </a:cubicBezTo>
                  <a:cubicBezTo>
                    <a:pt x="187" y="3130"/>
                    <a:pt x="191" y="3127"/>
                    <a:pt x="191" y="3127"/>
                  </a:cubicBezTo>
                  <a:cubicBezTo>
                    <a:pt x="191" y="3127"/>
                    <a:pt x="194" y="3132"/>
                    <a:pt x="194" y="3132"/>
                  </a:cubicBezTo>
                  <a:cubicBezTo>
                    <a:pt x="194" y="3132"/>
                    <a:pt x="195" y="3133"/>
                    <a:pt x="195" y="3133"/>
                  </a:cubicBezTo>
                  <a:cubicBezTo>
                    <a:pt x="195" y="3133"/>
                    <a:pt x="199" y="3150"/>
                    <a:pt x="199" y="3150"/>
                  </a:cubicBezTo>
                  <a:cubicBezTo>
                    <a:pt x="199" y="3150"/>
                    <a:pt x="200" y="3150"/>
                    <a:pt x="200" y="3150"/>
                  </a:cubicBezTo>
                  <a:cubicBezTo>
                    <a:pt x="200" y="3150"/>
                    <a:pt x="205" y="3124"/>
                    <a:pt x="205" y="3124"/>
                  </a:cubicBezTo>
                  <a:cubicBezTo>
                    <a:pt x="205" y="3124"/>
                    <a:pt x="205" y="3121"/>
                    <a:pt x="205" y="3121"/>
                  </a:cubicBezTo>
                  <a:cubicBezTo>
                    <a:pt x="205" y="3121"/>
                    <a:pt x="209" y="3107"/>
                    <a:pt x="209" y="3107"/>
                  </a:cubicBezTo>
                  <a:cubicBezTo>
                    <a:pt x="209" y="3107"/>
                    <a:pt x="210" y="3108"/>
                    <a:pt x="210" y="3108"/>
                  </a:cubicBezTo>
                  <a:cubicBezTo>
                    <a:pt x="210" y="3108"/>
                    <a:pt x="214" y="3113"/>
                    <a:pt x="214" y="3113"/>
                  </a:cubicBezTo>
                  <a:cubicBezTo>
                    <a:pt x="214" y="3113"/>
                    <a:pt x="218" y="3112"/>
                    <a:pt x="218" y="3112"/>
                  </a:cubicBezTo>
                  <a:cubicBezTo>
                    <a:pt x="218" y="3112"/>
                    <a:pt x="221" y="3116"/>
                    <a:pt x="221" y="3116"/>
                  </a:cubicBezTo>
                  <a:cubicBezTo>
                    <a:pt x="221" y="3116"/>
                    <a:pt x="221" y="3117"/>
                    <a:pt x="221" y="3117"/>
                  </a:cubicBezTo>
                  <a:cubicBezTo>
                    <a:pt x="221" y="3117"/>
                    <a:pt x="226" y="3135"/>
                    <a:pt x="226" y="3135"/>
                  </a:cubicBezTo>
                  <a:cubicBezTo>
                    <a:pt x="226" y="3135"/>
                    <a:pt x="228" y="3138"/>
                    <a:pt x="228" y="3138"/>
                  </a:cubicBezTo>
                  <a:cubicBezTo>
                    <a:pt x="228" y="3138"/>
                    <a:pt x="231" y="3131"/>
                    <a:pt x="231" y="3131"/>
                  </a:cubicBezTo>
                  <a:cubicBezTo>
                    <a:pt x="231" y="3131"/>
                    <a:pt x="231" y="3130"/>
                    <a:pt x="231" y="3130"/>
                  </a:cubicBezTo>
                  <a:cubicBezTo>
                    <a:pt x="231" y="3130"/>
                    <a:pt x="237" y="3113"/>
                    <a:pt x="237" y="3113"/>
                  </a:cubicBezTo>
                  <a:cubicBezTo>
                    <a:pt x="237" y="3113"/>
                    <a:pt x="237" y="3113"/>
                    <a:pt x="237" y="3113"/>
                  </a:cubicBezTo>
                  <a:cubicBezTo>
                    <a:pt x="237" y="3113"/>
                    <a:pt x="242" y="3124"/>
                    <a:pt x="242" y="3124"/>
                  </a:cubicBezTo>
                  <a:cubicBezTo>
                    <a:pt x="242" y="3124"/>
                    <a:pt x="242" y="3126"/>
                    <a:pt x="242" y="3126"/>
                  </a:cubicBezTo>
                  <a:cubicBezTo>
                    <a:pt x="242" y="3126"/>
                    <a:pt x="247" y="3139"/>
                    <a:pt x="247" y="3139"/>
                  </a:cubicBezTo>
                  <a:cubicBezTo>
                    <a:pt x="247" y="3139"/>
                    <a:pt x="247" y="3139"/>
                    <a:pt x="247" y="3139"/>
                  </a:cubicBezTo>
                  <a:cubicBezTo>
                    <a:pt x="247" y="3139"/>
                    <a:pt x="252" y="3128"/>
                    <a:pt x="252" y="3128"/>
                  </a:cubicBezTo>
                  <a:cubicBezTo>
                    <a:pt x="252" y="3128"/>
                    <a:pt x="253" y="3127"/>
                    <a:pt x="253" y="3127"/>
                  </a:cubicBezTo>
                  <a:cubicBezTo>
                    <a:pt x="253" y="3127"/>
                    <a:pt x="258" y="3115"/>
                    <a:pt x="258" y="3115"/>
                  </a:cubicBezTo>
                  <a:cubicBezTo>
                    <a:pt x="258" y="3115"/>
                    <a:pt x="258" y="3115"/>
                    <a:pt x="258" y="3115"/>
                  </a:cubicBezTo>
                  <a:cubicBezTo>
                    <a:pt x="258" y="3115"/>
                    <a:pt x="263" y="3130"/>
                    <a:pt x="263" y="3130"/>
                  </a:cubicBezTo>
                  <a:cubicBezTo>
                    <a:pt x="263" y="3130"/>
                    <a:pt x="263" y="3131"/>
                    <a:pt x="263" y="3131"/>
                  </a:cubicBezTo>
                  <a:cubicBezTo>
                    <a:pt x="263" y="3131"/>
                    <a:pt x="268" y="3146"/>
                    <a:pt x="268" y="3146"/>
                  </a:cubicBezTo>
                  <a:cubicBezTo>
                    <a:pt x="268" y="3146"/>
                    <a:pt x="269" y="3146"/>
                    <a:pt x="269" y="3146"/>
                  </a:cubicBezTo>
                  <a:cubicBezTo>
                    <a:pt x="269" y="3146"/>
                    <a:pt x="274" y="3138"/>
                    <a:pt x="274" y="3138"/>
                  </a:cubicBezTo>
                  <a:cubicBezTo>
                    <a:pt x="274" y="3138"/>
                    <a:pt x="274" y="3137"/>
                    <a:pt x="274" y="3137"/>
                  </a:cubicBezTo>
                  <a:cubicBezTo>
                    <a:pt x="274" y="3137"/>
                    <a:pt x="277" y="3134"/>
                    <a:pt x="277" y="3134"/>
                  </a:cubicBezTo>
                  <a:cubicBezTo>
                    <a:pt x="277" y="3134"/>
                    <a:pt x="280" y="3134"/>
                    <a:pt x="280" y="3134"/>
                  </a:cubicBezTo>
                  <a:cubicBezTo>
                    <a:pt x="280" y="3134"/>
                    <a:pt x="284" y="3130"/>
                    <a:pt x="284" y="3130"/>
                  </a:cubicBezTo>
                  <a:cubicBezTo>
                    <a:pt x="284" y="3130"/>
                    <a:pt x="284" y="3130"/>
                    <a:pt x="284" y="3130"/>
                  </a:cubicBezTo>
                  <a:cubicBezTo>
                    <a:pt x="284" y="3130"/>
                    <a:pt x="288" y="3126"/>
                    <a:pt x="288" y="3126"/>
                  </a:cubicBezTo>
                  <a:cubicBezTo>
                    <a:pt x="288" y="3126"/>
                    <a:pt x="290" y="3127"/>
                    <a:pt x="290" y="3127"/>
                  </a:cubicBezTo>
                  <a:cubicBezTo>
                    <a:pt x="290" y="3127"/>
                    <a:pt x="295" y="3140"/>
                    <a:pt x="295" y="3140"/>
                  </a:cubicBezTo>
                  <a:cubicBezTo>
                    <a:pt x="295" y="3140"/>
                    <a:pt x="295" y="3141"/>
                    <a:pt x="295" y="3141"/>
                  </a:cubicBezTo>
                  <a:cubicBezTo>
                    <a:pt x="295" y="3141"/>
                    <a:pt x="300" y="3148"/>
                    <a:pt x="300" y="3148"/>
                  </a:cubicBezTo>
                  <a:cubicBezTo>
                    <a:pt x="300" y="3148"/>
                    <a:pt x="300" y="3148"/>
                    <a:pt x="300" y="3148"/>
                  </a:cubicBezTo>
                  <a:cubicBezTo>
                    <a:pt x="300" y="3148"/>
                    <a:pt x="305" y="3155"/>
                    <a:pt x="305" y="3155"/>
                  </a:cubicBezTo>
                  <a:cubicBezTo>
                    <a:pt x="305" y="3155"/>
                    <a:pt x="308" y="3158"/>
                    <a:pt x="308" y="3158"/>
                  </a:cubicBezTo>
                  <a:cubicBezTo>
                    <a:pt x="308" y="3158"/>
                    <a:pt x="311" y="3155"/>
                    <a:pt x="311" y="3155"/>
                  </a:cubicBezTo>
                  <a:cubicBezTo>
                    <a:pt x="311" y="3155"/>
                    <a:pt x="311" y="3155"/>
                    <a:pt x="311" y="3155"/>
                  </a:cubicBezTo>
                  <a:cubicBezTo>
                    <a:pt x="311" y="3155"/>
                    <a:pt x="316" y="3141"/>
                    <a:pt x="316" y="3141"/>
                  </a:cubicBezTo>
                  <a:cubicBezTo>
                    <a:pt x="316" y="3141"/>
                    <a:pt x="316" y="3140"/>
                    <a:pt x="316" y="3140"/>
                  </a:cubicBezTo>
                  <a:cubicBezTo>
                    <a:pt x="316" y="3140"/>
                    <a:pt x="319" y="3138"/>
                    <a:pt x="319" y="3138"/>
                  </a:cubicBezTo>
                  <a:cubicBezTo>
                    <a:pt x="319" y="3138"/>
                    <a:pt x="322" y="3138"/>
                    <a:pt x="322" y="3138"/>
                  </a:cubicBezTo>
                  <a:cubicBezTo>
                    <a:pt x="322" y="3138"/>
                    <a:pt x="327" y="3143"/>
                    <a:pt x="327" y="3143"/>
                  </a:cubicBezTo>
                  <a:cubicBezTo>
                    <a:pt x="327" y="3143"/>
                    <a:pt x="327" y="3143"/>
                    <a:pt x="327" y="3143"/>
                  </a:cubicBezTo>
                  <a:cubicBezTo>
                    <a:pt x="327" y="3143"/>
                    <a:pt x="332" y="3151"/>
                    <a:pt x="332" y="3151"/>
                  </a:cubicBezTo>
                  <a:cubicBezTo>
                    <a:pt x="332" y="3151"/>
                    <a:pt x="332" y="3152"/>
                    <a:pt x="332" y="3152"/>
                  </a:cubicBezTo>
                  <a:cubicBezTo>
                    <a:pt x="332" y="3152"/>
                    <a:pt x="337" y="3163"/>
                    <a:pt x="337" y="3163"/>
                  </a:cubicBezTo>
                  <a:cubicBezTo>
                    <a:pt x="337" y="3163"/>
                    <a:pt x="339" y="3164"/>
                    <a:pt x="339" y="3164"/>
                  </a:cubicBezTo>
                  <a:cubicBezTo>
                    <a:pt x="339" y="3164"/>
                    <a:pt x="342" y="3159"/>
                    <a:pt x="342" y="3159"/>
                  </a:cubicBezTo>
                  <a:cubicBezTo>
                    <a:pt x="342" y="3159"/>
                    <a:pt x="343" y="3158"/>
                    <a:pt x="343" y="3158"/>
                  </a:cubicBezTo>
                  <a:cubicBezTo>
                    <a:pt x="343" y="3158"/>
                    <a:pt x="348" y="3135"/>
                    <a:pt x="348" y="3135"/>
                  </a:cubicBezTo>
                  <a:cubicBezTo>
                    <a:pt x="348" y="3135"/>
                    <a:pt x="348" y="3133"/>
                    <a:pt x="348" y="3133"/>
                  </a:cubicBezTo>
                  <a:cubicBezTo>
                    <a:pt x="348" y="3133"/>
                    <a:pt x="353" y="3121"/>
                    <a:pt x="353" y="3121"/>
                  </a:cubicBezTo>
                  <a:cubicBezTo>
                    <a:pt x="353" y="3121"/>
                    <a:pt x="354" y="3121"/>
                    <a:pt x="354" y="3121"/>
                  </a:cubicBezTo>
                  <a:cubicBezTo>
                    <a:pt x="354" y="3121"/>
                    <a:pt x="358" y="3124"/>
                    <a:pt x="358" y="3124"/>
                  </a:cubicBezTo>
                  <a:cubicBezTo>
                    <a:pt x="358" y="3124"/>
                    <a:pt x="359" y="3125"/>
                    <a:pt x="359" y="3125"/>
                  </a:cubicBezTo>
                  <a:cubicBezTo>
                    <a:pt x="359" y="3125"/>
                    <a:pt x="364" y="3132"/>
                    <a:pt x="364" y="3132"/>
                  </a:cubicBezTo>
                  <a:cubicBezTo>
                    <a:pt x="364" y="3132"/>
                    <a:pt x="364" y="3133"/>
                    <a:pt x="364" y="3133"/>
                  </a:cubicBezTo>
                  <a:cubicBezTo>
                    <a:pt x="364" y="3133"/>
                    <a:pt x="369" y="3146"/>
                    <a:pt x="369" y="3146"/>
                  </a:cubicBezTo>
                  <a:cubicBezTo>
                    <a:pt x="369" y="3146"/>
                    <a:pt x="370" y="3147"/>
                    <a:pt x="370" y="3147"/>
                  </a:cubicBezTo>
                  <a:cubicBezTo>
                    <a:pt x="370" y="3147"/>
                    <a:pt x="373" y="3152"/>
                    <a:pt x="373" y="3152"/>
                  </a:cubicBezTo>
                  <a:cubicBezTo>
                    <a:pt x="373" y="3152"/>
                    <a:pt x="375" y="3152"/>
                    <a:pt x="375" y="3152"/>
                  </a:cubicBezTo>
                  <a:cubicBezTo>
                    <a:pt x="375" y="3152"/>
                    <a:pt x="380" y="3147"/>
                    <a:pt x="380" y="3147"/>
                  </a:cubicBezTo>
                  <a:cubicBezTo>
                    <a:pt x="380" y="3147"/>
                    <a:pt x="380" y="3147"/>
                    <a:pt x="380" y="3147"/>
                  </a:cubicBezTo>
                  <a:cubicBezTo>
                    <a:pt x="380" y="3147"/>
                    <a:pt x="385" y="3149"/>
                    <a:pt x="385" y="3149"/>
                  </a:cubicBezTo>
                  <a:cubicBezTo>
                    <a:pt x="385" y="3149"/>
                    <a:pt x="385" y="3150"/>
                    <a:pt x="385" y="3150"/>
                  </a:cubicBezTo>
                  <a:cubicBezTo>
                    <a:pt x="385" y="3150"/>
                    <a:pt x="390" y="3144"/>
                    <a:pt x="390" y="3144"/>
                  </a:cubicBezTo>
                  <a:cubicBezTo>
                    <a:pt x="390" y="3144"/>
                    <a:pt x="392" y="3143"/>
                    <a:pt x="392" y="3143"/>
                  </a:cubicBezTo>
                  <a:cubicBezTo>
                    <a:pt x="392" y="3143"/>
                    <a:pt x="395" y="3148"/>
                    <a:pt x="395" y="3148"/>
                  </a:cubicBezTo>
                  <a:cubicBezTo>
                    <a:pt x="395" y="3148"/>
                    <a:pt x="398" y="3150"/>
                    <a:pt x="398" y="3150"/>
                  </a:cubicBezTo>
                  <a:cubicBezTo>
                    <a:pt x="398" y="3150"/>
                    <a:pt x="401" y="3143"/>
                    <a:pt x="401" y="3143"/>
                  </a:cubicBezTo>
                  <a:cubicBezTo>
                    <a:pt x="401" y="3143"/>
                    <a:pt x="401" y="3142"/>
                    <a:pt x="401" y="3142"/>
                  </a:cubicBezTo>
                  <a:cubicBezTo>
                    <a:pt x="401" y="3142"/>
                    <a:pt x="406" y="3119"/>
                    <a:pt x="406" y="3119"/>
                  </a:cubicBezTo>
                  <a:cubicBezTo>
                    <a:pt x="406" y="3119"/>
                    <a:pt x="408" y="3117"/>
                    <a:pt x="408" y="3117"/>
                  </a:cubicBezTo>
                  <a:cubicBezTo>
                    <a:pt x="408" y="3117"/>
                    <a:pt x="412" y="3126"/>
                    <a:pt x="412" y="3126"/>
                  </a:cubicBezTo>
                  <a:cubicBezTo>
                    <a:pt x="412" y="3126"/>
                    <a:pt x="412" y="3128"/>
                    <a:pt x="412" y="3128"/>
                  </a:cubicBezTo>
                  <a:cubicBezTo>
                    <a:pt x="412" y="3128"/>
                    <a:pt x="417" y="3143"/>
                    <a:pt x="417" y="3143"/>
                  </a:cubicBezTo>
                  <a:cubicBezTo>
                    <a:pt x="417" y="3143"/>
                    <a:pt x="419" y="3145"/>
                    <a:pt x="419" y="3145"/>
                  </a:cubicBezTo>
                  <a:cubicBezTo>
                    <a:pt x="419" y="3145"/>
                    <a:pt x="422" y="3141"/>
                    <a:pt x="422" y="3141"/>
                  </a:cubicBezTo>
                  <a:cubicBezTo>
                    <a:pt x="422" y="3141"/>
                    <a:pt x="424" y="3139"/>
                    <a:pt x="424" y="3139"/>
                  </a:cubicBezTo>
                  <a:cubicBezTo>
                    <a:pt x="424" y="3139"/>
                    <a:pt x="427" y="3146"/>
                    <a:pt x="427" y="3146"/>
                  </a:cubicBezTo>
                  <a:cubicBezTo>
                    <a:pt x="427" y="3146"/>
                    <a:pt x="428" y="3148"/>
                    <a:pt x="428" y="3148"/>
                  </a:cubicBezTo>
                  <a:cubicBezTo>
                    <a:pt x="428" y="3148"/>
                    <a:pt x="433" y="3179"/>
                    <a:pt x="433" y="3179"/>
                  </a:cubicBezTo>
                  <a:cubicBezTo>
                    <a:pt x="433" y="3179"/>
                    <a:pt x="434" y="3180"/>
                    <a:pt x="434" y="3180"/>
                  </a:cubicBezTo>
                  <a:cubicBezTo>
                    <a:pt x="434" y="3180"/>
                    <a:pt x="438" y="3159"/>
                    <a:pt x="438" y="3159"/>
                  </a:cubicBezTo>
                  <a:cubicBezTo>
                    <a:pt x="438" y="3159"/>
                    <a:pt x="438" y="3158"/>
                    <a:pt x="438" y="3158"/>
                  </a:cubicBezTo>
                  <a:cubicBezTo>
                    <a:pt x="438" y="3158"/>
                    <a:pt x="441" y="3147"/>
                    <a:pt x="441" y="3147"/>
                  </a:cubicBezTo>
                  <a:cubicBezTo>
                    <a:pt x="441" y="3147"/>
                    <a:pt x="443" y="3152"/>
                    <a:pt x="443" y="3152"/>
                  </a:cubicBezTo>
                  <a:cubicBezTo>
                    <a:pt x="443" y="3152"/>
                    <a:pt x="448" y="3165"/>
                    <a:pt x="448" y="3165"/>
                  </a:cubicBezTo>
                  <a:cubicBezTo>
                    <a:pt x="448" y="3165"/>
                    <a:pt x="449" y="3164"/>
                    <a:pt x="449" y="3164"/>
                  </a:cubicBezTo>
                  <a:cubicBezTo>
                    <a:pt x="449" y="3164"/>
                    <a:pt x="454" y="3151"/>
                    <a:pt x="454" y="3151"/>
                  </a:cubicBezTo>
                  <a:cubicBezTo>
                    <a:pt x="454" y="3151"/>
                    <a:pt x="456" y="3150"/>
                    <a:pt x="456" y="3150"/>
                  </a:cubicBezTo>
                  <a:cubicBezTo>
                    <a:pt x="456" y="3150"/>
                    <a:pt x="459" y="3153"/>
                    <a:pt x="459" y="3153"/>
                  </a:cubicBezTo>
                  <a:cubicBezTo>
                    <a:pt x="459" y="3153"/>
                    <a:pt x="459" y="3154"/>
                    <a:pt x="459" y="3154"/>
                  </a:cubicBezTo>
                  <a:cubicBezTo>
                    <a:pt x="459" y="3154"/>
                    <a:pt x="462" y="3156"/>
                    <a:pt x="462" y="3156"/>
                  </a:cubicBezTo>
                  <a:cubicBezTo>
                    <a:pt x="462" y="3156"/>
                    <a:pt x="465" y="3154"/>
                    <a:pt x="465" y="3154"/>
                  </a:cubicBezTo>
                  <a:cubicBezTo>
                    <a:pt x="465" y="3154"/>
                    <a:pt x="469" y="3152"/>
                    <a:pt x="469" y="3152"/>
                  </a:cubicBezTo>
                  <a:cubicBezTo>
                    <a:pt x="469" y="3152"/>
                    <a:pt x="470" y="3152"/>
                    <a:pt x="470" y="3152"/>
                  </a:cubicBezTo>
                  <a:cubicBezTo>
                    <a:pt x="470" y="3152"/>
                    <a:pt x="474" y="3154"/>
                    <a:pt x="474" y="3154"/>
                  </a:cubicBezTo>
                  <a:cubicBezTo>
                    <a:pt x="474" y="3154"/>
                    <a:pt x="475" y="3154"/>
                    <a:pt x="475" y="3154"/>
                  </a:cubicBezTo>
                  <a:cubicBezTo>
                    <a:pt x="475" y="3154"/>
                    <a:pt x="480" y="3136"/>
                    <a:pt x="480" y="3136"/>
                  </a:cubicBezTo>
                  <a:cubicBezTo>
                    <a:pt x="480" y="3136"/>
                    <a:pt x="481" y="3134"/>
                    <a:pt x="481" y="3134"/>
                  </a:cubicBezTo>
                  <a:cubicBezTo>
                    <a:pt x="481" y="3134"/>
                    <a:pt x="485" y="3119"/>
                    <a:pt x="485" y="3119"/>
                  </a:cubicBezTo>
                  <a:cubicBezTo>
                    <a:pt x="485" y="3119"/>
                    <a:pt x="486" y="3120"/>
                    <a:pt x="486" y="3120"/>
                  </a:cubicBezTo>
                  <a:cubicBezTo>
                    <a:pt x="486" y="3120"/>
                    <a:pt x="491" y="3138"/>
                    <a:pt x="491" y="3138"/>
                  </a:cubicBezTo>
                  <a:cubicBezTo>
                    <a:pt x="491" y="3138"/>
                    <a:pt x="491" y="3139"/>
                    <a:pt x="491" y="3139"/>
                  </a:cubicBezTo>
                  <a:cubicBezTo>
                    <a:pt x="491" y="3139"/>
                    <a:pt x="493" y="3142"/>
                    <a:pt x="493" y="3142"/>
                  </a:cubicBezTo>
                  <a:cubicBezTo>
                    <a:pt x="493" y="3142"/>
                    <a:pt x="496" y="3141"/>
                    <a:pt x="496" y="3141"/>
                  </a:cubicBezTo>
                  <a:cubicBezTo>
                    <a:pt x="496" y="3141"/>
                    <a:pt x="501" y="3146"/>
                    <a:pt x="501" y="3146"/>
                  </a:cubicBezTo>
                  <a:cubicBezTo>
                    <a:pt x="501" y="3146"/>
                    <a:pt x="502" y="3146"/>
                    <a:pt x="502" y="3146"/>
                  </a:cubicBezTo>
                  <a:cubicBezTo>
                    <a:pt x="502" y="3146"/>
                    <a:pt x="506" y="3144"/>
                    <a:pt x="506" y="3144"/>
                  </a:cubicBezTo>
                  <a:cubicBezTo>
                    <a:pt x="506" y="3144"/>
                    <a:pt x="507" y="3144"/>
                    <a:pt x="507" y="3144"/>
                  </a:cubicBezTo>
                  <a:cubicBezTo>
                    <a:pt x="507" y="3144"/>
                    <a:pt x="512" y="3154"/>
                    <a:pt x="512" y="3154"/>
                  </a:cubicBezTo>
                  <a:cubicBezTo>
                    <a:pt x="512" y="3154"/>
                    <a:pt x="513" y="3156"/>
                    <a:pt x="513" y="3156"/>
                  </a:cubicBezTo>
                  <a:cubicBezTo>
                    <a:pt x="513" y="3156"/>
                    <a:pt x="517" y="3143"/>
                    <a:pt x="517" y="3143"/>
                  </a:cubicBezTo>
                  <a:cubicBezTo>
                    <a:pt x="517" y="3143"/>
                    <a:pt x="518" y="3142"/>
                    <a:pt x="518" y="3142"/>
                  </a:cubicBezTo>
                  <a:cubicBezTo>
                    <a:pt x="518" y="3142"/>
                    <a:pt x="521" y="3130"/>
                    <a:pt x="521" y="3130"/>
                  </a:cubicBezTo>
                  <a:cubicBezTo>
                    <a:pt x="521" y="3130"/>
                    <a:pt x="523" y="3133"/>
                    <a:pt x="523" y="3133"/>
                  </a:cubicBezTo>
                  <a:cubicBezTo>
                    <a:pt x="523" y="3133"/>
                    <a:pt x="528" y="3152"/>
                    <a:pt x="528" y="3152"/>
                  </a:cubicBezTo>
                  <a:cubicBezTo>
                    <a:pt x="528" y="3152"/>
                    <a:pt x="530" y="3154"/>
                    <a:pt x="530" y="3154"/>
                  </a:cubicBezTo>
                  <a:cubicBezTo>
                    <a:pt x="530" y="3154"/>
                    <a:pt x="533" y="3150"/>
                    <a:pt x="533" y="3150"/>
                  </a:cubicBezTo>
                  <a:cubicBezTo>
                    <a:pt x="533" y="3150"/>
                    <a:pt x="534" y="3150"/>
                    <a:pt x="534" y="3150"/>
                  </a:cubicBezTo>
                  <a:cubicBezTo>
                    <a:pt x="534" y="3150"/>
                    <a:pt x="539" y="3141"/>
                    <a:pt x="539" y="3141"/>
                  </a:cubicBezTo>
                  <a:cubicBezTo>
                    <a:pt x="539" y="3141"/>
                    <a:pt x="539" y="3140"/>
                    <a:pt x="539" y="3140"/>
                  </a:cubicBezTo>
                  <a:cubicBezTo>
                    <a:pt x="539" y="3140"/>
                    <a:pt x="543" y="3134"/>
                    <a:pt x="543" y="3134"/>
                  </a:cubicBezTo>
                  <a:cubicBezTo>
                    <a:pt x="543" y="3134"/>
                    <a:pt x="544" y="3134"/>
                    <a:pt x="544" y="3134"/>
                  </a:cubicBezTo>
                  <a:cubicBezTo>
                    <a:pt x="544" y="3134"/>
                    <a:pt x="549" y="3140"/>
                    <a:pt x="549" y="3140"/>
                  </a:cubicBezTo>
                  <a:cubicBezTo>
                    <a:pt x="549" y="3140"/>
                    <a:pt x="549" y="3140"/>
                    <a:pt x="549" y="3140"/>
                  </a:cubicBezTo>
                  <a:cubicBezTo>
                    <a:pt x="549" y="3140"/>
                    <a:pt x="554" y="3155"/>
                    <a:pt x="554" y="3155"/>
                  </a:cubicBezTo>
                  <a:cubicBezTo>
                    <a:pt x="554" y="3155"/>
                    <a:pt x="557" y="3161"/>
                    <a:pt x="557" y="3161"/>
                  </a:cubicBezTo>
                  <a:cubicBezTo>
                    <a:pt x="557" y="3161"/>
                    <a:pt x="560" y="3152"/>
                    <a:pt x="560" y="3152"/>
                  </a:cubicBezTo>
                  <a:cubicBezTo>
                    <a:pt x="560" y="3152"/>
                    <a:pt x="560" y="3150"/>
                    <a:pt x="560" y="3150"/>
                  </a:cubicBezTo>
                  <a:cubicBezTo>
                    <a:pt x="560" y="3150"/>
                    <a:pt x="565" y="3101"/>
                    <a:pt x="565" y="3101"/>
                  </a:cubicBezTo>
                  <a:cubicBezTo>
                    <a:pt x="565" y="3101"/>
                    <a:pt x="567" y="3096"/>
                    <a:pt x="567" y="3096"/>
                  </a:cubicBezTo>
                  <a:cubicBezTo>
                    <a:pt x="567" y="3096"/>
                    <a:pt x="570" y="3105"/>
                    <a:pt x="570" y="3105"/>
                  </a:cubicBezTo>
                  <a:cubicBezTo>
                    <a:pt x="570" y="3105"/>
                    <a:pt x="571" y="3106"/>
                    <a:pt x="571" y="3106"/>
                  </a:cubicBezTo>
                  <a:cubicBezTo>
                    <a:pt x="571" y="3106"/>
                    <a:pt x="576" y="3113"/>
                    <a:pt x="576" y="3113"/>
                  </a:cubicBezTo>
                  <a:cubicBezTo>
                    <a:pt x="576" y="3113"/>
                    <a:pt x="576" y="3113"/>
                    <a:pt x="576" y="3113"/>
                  </a:cubicBezTo>
                  <a:cubicBezTo>
                    <a:pt x="576" y="3113"/>
                    <a:pt x="581" y="3127"/>
                    <a:pt x="581" y="3127"/>
                  </a:cubicBezTo>
                  <a:cubicBezTo>
                    <a:pt x="581" y="3127"/>
                    <a:pt x="583" y="3132"/>
                    <a:pt x="583" y="3132"/>
                  </a:cubicBezTo>
                  <a:cubicBezTo>
                    <a:pt x="583" y="3132"/>
                    <a:pt x="587" y="3123"/>
                    <a:pt x="587" y="3123"/>
                  </a:cubicBezTo>
                  <a:cubicBezTo>
                    <a:pt x="587" y="3123"/>
                    <a:pt x="587" y="3121"/>
                    <a:pt x="587" y="3121"/>
                  </a:cubicBezTo>
                  <a:cubicBezTo>
                    <a:pt x="587" y="3121"/>
                    <a:pt x="591" y="3109"/>
                    <a:pt x="591" y="3109"/>
                  </a:cubicBezTo>
                  <a:cubicBezTo>
                    <a:pt x="591" y="3109"/>
                    <a:pt x="592" y="3110"/>
                    <a:pt x="592" y="3110"/>
                  </a:cubicBezTo>
                  <a:cubicBezTo>
                    <a:pt x="592" y="3110"/>
                    <a:pt x="597" y="3124"/>
                    <a:pt x="597" y="3124"/>
                  </a:cubicBezTo>
                  <a:cubicBezTo>
                    <a:pt x="597" y="3124"/>
                    <a:pt x="597" y="3125"/>
                    <a:pt x="597" y="3125"/>
                  </a:cubicBezTo>
                  <a:cubicBezTo>
                    <a:pt x="597" y="3125"/>
                    <a:pt x="602" y="3138"/>
                    <a:pt x="602" y="3138"/>
                  </a:cubicBezTo>
                  <a:cubicBezTo>
                    <a:pt x="602" y="3138"/>
                    <a:pt x="602" y="3139"/>
                    <a:pt x="602" y="3139"/>
                  </a:cubicBezTo>
                  <a:cubicBezTo>
                    <a:pt x="602" y="3139"/>
                    <a:pt x="607" y="3150"/>
                    <a:pt x="607" y="3150"/>
                  </a:cubicBezTo>
                  <a:cubicBezTo>
                    <a:pt x="607" y="3150"/>
                    <a:pt x="610" y="3148"/>
                    <a:pt x="610" y="3148"/>
                  </a:cubicBezTo>
                  <a:cubicBezTo>
                    <a:pt x="610" y="3148"/>
                    <a:pt x="613" y="3152"/>
                    <a:pt x="613" y="3152"/>
                  </a:cubicBezTo>
                  <a:cubicBezTo>
                    <a:pt x="613" y="3152"/>
                    <a:pt x="613" y="3154"/>
                    <a:pt x="613" y="3154"/>
                  </a:cubicBezTo>
                  <a:cubicBezTo>
                    <a:pt x="613" y="3154"/>
                    <a:pt x="618" y="3174"/>
                    <a:pt x="618" y="3174"/>
                  </a:cubicBezTo>
                  <a:cubicBezTo>
                    <a:pt x="618" y="3174"/>
                    <a:pt x="619" y="3174"/>
                    <a:pt x="619" y="3174"/>
                  </a:cubicBezTo>
                  <a:cubicBezTo>
                    <a:pt x="619" y="3174"/>
                    <a:pt x="623" y="3157"/>
                    <a:pt x="623" y="3157"/>
                  </a:cubicBezTo>
                  <a:cubicBezTo>
                    <a:pt x="623" y="3157"/>
                    <a:pt x="624" y="3155"/>
                    <a:pt x="624" y="3155"/>
                  </a:cubicBezTo>
                  <a:cubicBezTo>
                    <a:pt x="624" y="3155"/>
                    <a:pt x="626" y="3150"/>
                    <a:pt x="626" y="3150"/>
                  </a:cubicBezTo>
                  <a:cubicBezTo>
                    <a:pt x="626" y="3150"/>
                    <a:pt x="629" y="3155"/>
                    <a:pt x="629" y="3155"/>
                  </a:cubicBezTo>
                  <a:cubicBezTo>
                    <a:pt x="629" y="3155"/>
                    <a:pt x="632" y="3159"/>
                    <a:pt x="632" y="3159"/>
                  </a:cubicBezTo>
                  <a:cubicBezTo>
                    <a:pt x="632" y="3159"/>
                    <a:pt x="634" y="3159"/>
                    <a:pt x="634" y="3159"/>
                  </a:cubicBezTo>
                  <a:cubicBezTo>
                    <a:pt x="634" y="3159"/>
                    <a:pt x="639" y="3168"/>
                    <a:pt x="639" y="3168"/>
                  </a:cubicBezTo>
                  <a:cubicBezTo>
                    <a:pt x="639" y="3168"/>
                    <a:pt x="640" y="3169"/>
                    <a:pt x="640" y="3169"/>
                  </a:cubicBezTo>
                  <a:cubicBezTo>
                    <a:pt x="640" y="3169"/>
                    <a:pt x="643" y="3178"/>
                    <a:pt x="643" y="3178"/>
                  </a:cubicBezTo>
                  <a:cubicBezTo>
                    <a:pt x="643" y="3178"/>
                    <a:pt x="645" y="3176"/>
                    <a:pt x="645" y="3176"/>
                  </a:cubicBezTo>
                  <a:cubicBezTo>
                    <a:pt x="645" y="3176"/>
                    <a:pt x="650" y="3161"/>
                    <a:pt x="650" y="3161"/>
                  </a:cubicBezTo>
                  <a:cubicBezTo>
                    <a:pt x="650" y="3161"/>
                    <a:pt x="650" y="3161"/>
                    <a:pt x="650" y="3161"/>
                  </a:cubicBezTo>
                  <a:cubicBezTo>
                    <a:pt x="650" y="3161"/>
                    <a:pt x="655" y="3159"/>
                    <a:pt x="655" y="3159"/>
                  </a:cubicBezTo>
                  <a:cubicBezTo>
                    <a:pt x="655" y="3159"/>
                    <a:pt x="655" y="3159"/>
                    <a:pt x="655" y="3159"/>
                  </a:cubicBezTo>
                  <a:cubicBezTo>
                    <a:pt x="655" y="3159"/>
                    <a:pt x="660" y="3146"/>
                    <a:pt x="660" y="3146"/>
                  </a:cubicBezTo>
                  <a:cubicBezTo>
                    <a:pt x="660" y="3146"/>
                    <a:pt x="662" y="3145"/>
                    <a:pt x="662" y="3145"/>
                  </a:cubicBezTo>
                  <a:cubicBezTo>
                    <a:pt x="662" y="3145"/>
                    <a:pt x="666" y="3147"/>
                    <a:pt x="666" y="3147"/>
                  </a:cubicBezTo>
                  <a:cubicBezTo>
                    <a:pt x="666" y="3147"/>
                    <a:pt x="667" y="3148"/>
                    <a:pt x="667" y="3148"/>
                  </a:cubicBezTo>
                  <a:cubicBezTo>
                    <a:pt x="667" y="3148"/>
                    <a:pt x="671" y="3142"/>
                    <a:pt x="671" y="3142"/>
                  </a:cubicBezTo>
                  <a:cubicBezTo>
                    <a:pt x="671" y="3142"/>
                    <a:pt x="671" y="3141"/>
                    <a:pt x="671" y="3141"/>
                  </a:cubicBezTo>
                  <a:cubicBezTo>
                    <a:pt x="671" y="3141"/>
                    <a:pt x="676" y="3138"/>
                    <a:pt x="676" y="3138"/>
                  </a:cubicBezTo>
                  <a:cubicBezTo>
                    <a:pt x="676" y="3138"/>
                    <a:pt x="677" y="3138"/>
                    <a:pt x="677" y="3138"/>
                  </a:cubicBezTo>
                  <a:cubicBezTo>
                    <a:pt x="677" y="3138"/>
                    <a:pt x="682" y="3123"/>
                    <a:pt x="682" y="3123"/>
                  </a:cubicBezTo>
                  <a:cubicBezTo>
                    <a:pt x="682" y="3123"/>
                    <a:pt x="682" y="3122"/>
                    <a:pt x="682" y="3122"/>
                  </a:cubicBezTo>
                  <a:cubicBezTo>
                    <a:pt x="682" y="3122"/>
                    <a:pt x="686" y="3110"/>
                    <a:pt x="686" y="3110"/>
                  </a:cubicBezTo>
                  <a:cubicBezTo>
                    <a:pt x="686" y="3110"/>
                    <a:pt x="687" y="3111"/>
                    <a:pt x="687" y="3111"/>
                  </a:cubicBezTo>
                  <a:cubicBezTo>
                    <a:pt x="687" y="3111"/>
                    <a:pt x="692" y="3121"/>
                    <a:pt x="692" y="3121"/>
                  </a:cubicBezTo>
                  <a:cubicBezTo>
                    <a:pt x="692" y="3121"/>
                    <a:pt x="693" y="3121"/>
                    <a:pt x="693" y="3121"/>
                  </a:cubicBezTo>
                  <a:cubicBezTo>
                    <a:pt x="693" y="3121"/>
                    <a:pt x="697" y="3104"/>
                    <a:pt x="697" y="3104"/>
                  </a:cubicBezTo>
                  <a:cubicBezTo>
                    <a:pt x="697" y="3104"/>
                    <a:pt x="699" y="3102"/>
                    <a:pt x="699" y="3102"/>
                  </a:cubicBezTo>
                  <a:cubicBezTo>
                    <a:pt x="699" y="3102"/>
                    <a:pt x="703" y="3112"/>
                    <a:pt x="703" y="3112"/>
                  </a:cubicBezTo>
                  <a:cubicBezTo>
                    <a:pt x="703" y="3112"/>
                    <a:pt x="703" y="3114"/>
                    <a:pt x="703" y="3114"/>
                  </a:cubicBezTo>
                  <a:cubicBezTo>
                    <a:pt x="703" y="3114"/>
                    <a:pt x="708" y="3129"/>
                    <a:pt x="708" y="3129"/>
                  </a:cubicBezTo>
                  <a:cubicBezTo>
                    <a:pt x="708" y="3129"/>
                    <a:pt x="709" y="3130"/>
                    <a:pt x="709" y="3130"/>
                  </a:cubicBezTo>
                  <a:cubicBezTo>
                    <a:pt x="709" y="3130"/>
                    <a:pt x="713" y="3121"/>
                    <a:pt x="713" y="3121"/>
                  </a:cubicBezTo>
                  <a:cubicBezTo>
                    <a:pt x="713" y="3121"/>
                    <a:pt x="714" y="3120"/>
                    <a:pt x="714" y="3120"/>
                  </a:cubicBezTo>
                  <a:cubicBezTo>
                    <a:pt x="714" y="3120"/>
                    <a:pt x="719" y="3102"/>
                    <a:pt x="719" y="3102"/>
                  </a:cubicBezTo>
                  <a:cubicBezTo>
                    <a:pt x="719" y="3102"/>
                    <a:pt x="720" y="3101"/>
                    <a:pt x="720" y="3101"/>
                  </a:cubicBezTo>
                  <a:cubicBezTo>
                    <a:pt x="720" y="3101"/>
                    <a:pt x="724" y="3110"/>
                    <a:pt x="724" y="3110"/>
                  </a:cubicBezTo>
                  <a:cubicBezTo>
                    <a:pt x="724" y="3110"/>
                    <a:pt x="724" y="3111"/>
                    <a:pt x="724" y="3111"/>
                  </a:cubicBezTo>
                  <a:cubicBezTo>
                    <a:pt x="724" y="3111"/>
                    <a:pt x="727" y="3116"/>
                    <a:pt x="727" y="3116"/>
                  </a:cubicBezTo>
                  <a:cubicBezTo>
                    <a:pt x="727" y="3116"/>
                    <a:pt x="730" y="3113"/>
                    <a:pt x="730" y="3113"/>
                  </a:cubicBezTo>
                  <a:cubicBezTo>
                    <a:pt x="730" y="3113"/>
                    <a:pt x="732" y="3108"/>
                    <a:pt x="732" y="3108"/>
                  </a:cubicBezTo>
                  <a:cubicBezTo>
                    <a:pt x="732" y="3108"/>
                    <a:pt x="735" y="3114"/>
                    <a:pt x="735" y="3114"/>
                  </a:cubicBezTo>
                  <a:cubicBezTo>
                    <a:pt x="735" y="3114"/>
                    <a:pt x="740" y="3139"/>
                    <a:pt x="740" y="3139"/>
                  </a:cubicBezTo>
                  <a:cubicBezTo>
                    <a:pt x="740" y="3139"/>
                    <a:pt x="741" y="3140"/>
                    <a:pt x="741" y="3140"/>
                  </a:cubicBezTo>
                  <a:cubicBezTo>
                    <a:pt x="741" y="3140"/>
                    <a:pt x="745" y="3126"/>
                    <a:pt x="745" y="3126"/>
                  </a:cubicBezTo>
                  <a:cubicBezTo>
                    <a:pt x="745" y="3126"/>
                    <a:pt x="747" y="3121"/>
                    <a:pt x="747" y="3121"/>
                  </a:cubicBezTo>
                  <a:cubicBezTo>
                    <a:pt x="747" y="3121"/>
                    <a:pt x="750" y="3130"/>
                    <a:pt x="750" y="3130"/>
                  </a:cubicBezTo>
                  <a:cubicBezTo>
                    <a:pt x="750" y="3130"/>
                    <a:pt x="751" y="3132"/>
                    <a:pt x="751" y="3132"/>
                  </a:cubicBezTo>
                  <a:cubicBezTo>
                    <a:pt x="751" y="3132"/>
                    <a:pt x="756" y="3159"/>
                    <a:pt x="756" y="3159"/>
                  </a:cubicBezTo>
                  <a:cubicBezTo>
                    <a:pt x="756" y="3159"/>
                    <a:pt x="757" y="3161"/>
                    <a:pt x="757" y="3161"/>
                  </a:cubicBezTo>
                  <a:cubicBezTo>
                    <a:pt x="757" y="3161"/>
                    <a:pt x="761" y="3150"/>
                    <a:pt x="761" y="3150"/>
                  </a:cubicBezTo>
                  <a:cubicBezTo>
                    <a:pt x="761" y="3150"/>
                    <a:pt x="762" y="3149"/>
                    <a:pt x="762" y="3149"/>
                  </a:cubicBezTo>
                  <a:cubicBezTo>
                    <a:pt x="762" y="3149"/>
                    <a:pt x="766" y="3137"/>
                    <a:pt x="766" y="3137"/>
                  </a:cubicBezTo>
                  <a:cubicBezTo>
                    <a:pt x="766" y="3137"/>
                    <a:pt x="767" y="3137"/>
                    <a:pt x="767" y="3137"/>
                  </a:cubicBezTo>
                  <a:cubicBezTo>
                    <a:pt x="767" y="3137"/>
                    <a:pt x="772" y="3136"/>
                    <a:pt x="772" y="3136"/>
                  </a:cubicBezTo>
                  <a:cubicBezTo>
                    <a:pt x="772" y="3136"/>
                    <a:pt x="772" y="3136"/>
                    <a:pt x="772" y="3136"/>
                  </a:cubicBezTo>
                  <a:cubicBezTo>
                    <a:pt x="772" y="3136"/>
                    <a:pt x="777" y="3128"/>
                    <a:pt x="777" y="3128"/>
                  </a:cubicBezTo>
                  <a:cubicBezTo>
                    <a:pt x="777" y="3128"/>
                    <a:pt x="777" y="3127"/>
                    <a:pt x="777" y="3127"/>
                  </a:cubicBezTo>
                  <a:cubicBezTo>
                    <a:pt x="777" y="3127"/>
                    <a:pt x="783" y="3116"/>
                    <a:pt x="783" y="3116"/>
                  </a:cubicBezTo>
                  <a:cubicBezTo>
                    <a:pt x="783" y="3116"/>
                    <a:pt x="783" y="3115"/>
                    <a:pt x="783" y="3115"/>
                  </a:cubicBezTo>
                  <a:cubicBezTo>
                    <a:pt x="783" y="3115"/>
                    <a:pt x="788" y="3101"/>
                    <a:pt x="788" y="3101"/>
                  </a:cubicBezTo>
                  <a:cubicBezTo>
                    <a:pt x="788" y="3101"/>
                    <a:pt x="789" y="3100"/>
                    <a:pt x="789" y="3100"/>
                  </a:cubicBezTo>
                  <a:cubicBezTo>
                    <a:pt x="789" y="3100"/>
                    <a:pt x="793" y="3110"/>
                    <a:pt x="793" y="3110"/>
                  </a:cubicBezTo>
                  <a:cubicBezTo>
                    <a:pt x="793" y="3110"/>
                    <a:pt x="793" y="3111"/>
                    <a:pt x="793" y="3111"/>
                  </a:cubicBezTo>
                  <a:cubicBezTo>
                    <a:pt x="793" y="3111"/>
                    <a:pt x="798" y="3125"/>
                    <a:pt x="798" y="3125"/>
                  </a:cubicBezTo>
                  <a:cubicBezTo>
                    <a:pt x="798" y="3125"/>
                    <a:pt x="798" y="3125"/>
                    <a:pt x="798" y="3125"/>
                  </a:cubicBezTo>
                  <a:cubicBezTo>
                    <a:pt x="798" y="3125"/>
                    <a:pt x="804" y="3104"/>
                    <a:pt x="804" y="3104"/>
                  </a:cubicBezTo>
                  <a:cubicBezTo>
                    <a:pt x="804" y="3104"/>
                    <a:pt x="804" y="3101"/>
                    <a:pt x="804" y="3101"/>
                  </a:cubicBezTo>
                  <a:cubicBezTo>
                    <a:pt x="804" y="3101"/>
                    <a:pt x="809" y="3076"/>
                    <a:pt x="809" y="3076"/>
                  </a:cubicBezTo>
                  <a:cubicBezTo>
                    <a:pt x="809" y="3076"/>
                    <a:pt x="809" y="3076"/>
                    <a:pt x="809" y="3076"/>
                  </a:cubicBezTo>
                  <a:cubicBezTo>
                    <a:pt x="809" y="3076"/>
                    <a:pt x="814" y="3100"/>
                    <a:pt x="814" y="3100"/>
                  </a:cubicBezTo>
                  <a:cubicBezTo>
                    <a:pt x="814" y="3100"/>
                    <a:pt x="814" y="3102"/>
                    <a:pt x="814" y="3102"/>
                  </a:cubicBezTo>
                  <a:cubicBezTo>
                    <a:pt x="814" y="3102"/>
                    <a:pt x="818" y="3111"/>
                    <a:pt x="818" y="3111"/>
                  </a:cubicBezTo>
                  <a:cubicBezTo>
                    <a:pt x="818" y="3111"/>
                    <a:pt x="821" y="3109"/>
                    <a:pt x="821" y="3109"/>
                  </a:cubicBezTo>
                  <a:cubicBezTo>
                    <a:pt x="821" y="3109"/>
                    <a:pt x="825" y="3115"/>
                    <a:pt x="825" y="3115"/>
                  </a:cubicBezTo>
                  <a:cubicBezTo>
                    <a:pt x="825" y="3115"/>
                    <a:pt x="826" y="3117"/>
                    <a:pt x="826" y="3117"/>
                  </a:cubicBezTo>
                  <a:cubicBezTo>
                    <a:pt x="826" y="3117"/>
                    <a:pt x="830" y="3101"/>
                    <a:pt x="830" y="3101"/>
                  </a:cubicBezTo>
                  <a:cubicBezTo>
                    <a:pt x="830" y="3101"/>
                    <a:pt x="830" y="3099"/>
                    <a:pt x="830" y="3099"/>
                  </a:cubicBezTo>
                  <a:cubicBezTo>
                    <a:pt x="830" y="3099"/>
                    <a:pt x="835" y="3079"/>
                    <a:pt x="835" y="3079"/>
                  </a:cubicBezTo>
                  <a:cubicBezTo>
                    <a:pt x="835" y="3079"/>
                    <a:pt x="836" y="3080"/>
                    <a:pt x="836" y="3080"/>
                  </a:cubicBezTo>
                  <a:cubicBezTo>
                    <a:pt x="836" y="3080"/>
                    <a:pt x="840" y="3094"/>
                    <a:pt x="840" y="3094"/>
                  </a:cubicBezTo>
                  <a:cubicBezTo>
                    <a:pt x="840" y="3094"/>
                    <a:pt x="841" y="3092"/>
                    <a:pt x="841" y="3092"/>
                  </a:cubicBezTo>
                  <a:cubicBezTo>
                    <a:pt x="841" y="3092"/>
                    <a:pt x="846" y="3063"/>
                    <a:pt x="846" y="3063"/>
                  </a:cubicBezTo>
                  <a:cubicBezTo>
                    <a:pt x="846" y="3063"/>
                    <a:pt x="847" y="3061"/>
                    <a:pt x="847" y="3061"/>
                  </a:cubicBezTo>
                  <a:cubicBezTo>
                    <a:pt x="847" y="3061"/>
                    <a:pt x="851" y="3086"/>
                    <a:pt x="851" y="3086"/>
                  </a:cubicBezTo>
                  <a:cubicBezTo>
                    <a:pt x="851" y="3086"/>
                    <a:pt x="851" y="3089"/>
                    <a:pt x="851" y="3089"/>
                  </a:cubicBezTo>
                  <a:cubicBezTo>
                    <a:pt x="851" y="3089"/>
                    <a:pt x="856" y="3113"/>
                    <a:pt x="856" y="3113"/>
                  </a:cubicBezTo>
                  <a:cubicBezTo>
                    <a:pt x="856" y="3113"/>
                    <a:pt x="857" y="3113"/>
                    <a:pt x="857" y="3113"/>
                  </a:cubicBezTo>
                  <a:cubicBezTo>
                    <a:pt x="857" y="3113"/>
                    <a:pt x="862" y="3108"/>
                    <a:pt x="862" y="3108"/>
                  </a:cubicBezTo>
                  <a:cubicBezTo>
                    <a:pt x="862" y="3108"/>
                    <a:pt x="862" y="3108"/>
                    <a:pt x="862" y="3108"/>
                  </a:cubicBezTo>
                  <a:cubicBezTo>
                    <a:pt x="862" y="3108"/>
                    <a:pt x="867" y="3097"/>
                    <a:pt x="867" y="3097"/>
                  </a:cubicBezTo>
                  <a:cubicBezTo>
                    <a:pt x="867" y="3097"/>
                    <a:pt x="868" y="3096"/>
                    <a:pt x="868" y="3096"/>
                  </a:cubicBezTo>
                  <a:cubicBezTo>
                    <a:pt x="868" y="3096"/>
                    <a:pt x="872" y="3114"/>
                    <a:pt x="872" y="3114"/>
                  </a:cubicBezTo>
                  <a:cubicBezTo>
                    <a:pt x="872" y="3114"/>
                    <a:pt x="873" y="3116"/>
                    <a:pt x="873" y="3116"/>
                  </a:cubicBezTo>
                  <a:cubicBezTo>
                    <a:pt x="873" y="3116"/>
                    <a:pt x="878" y="3141"/>
                    <a:pt x="878" y="3141"/>
                  </a:cubicBezTo>
                  <a:cubicBezTo>
                    <a:pt x="878" y="3141"/>
                    <a:pt x="878" y="3141"/>
                    <a:pt x="878" y="3141"/>
                  </a:cubicBezTo>
                  <a:cubicBezTo>
                    <a:pt x="878" y="3141"/>
                    <a:pt x="882" y="3145"/>
                    <a:pt x="882" y="3145"/>
                  </a:cubicBezTo>
                  <a:cubicBezTo>
                    <a:pt x="882" y="3145"/>
                    <a:pt x="883" y="3145"/>
                    <a:pt x="883" y="3145"/>
                  </a:cubicBezTo>
                  <a:cubicBezTo>
                    <a:pt x="883" y="3145"/>
                    <a:pt x="888" y="3130"/>
                    <a:pt x="888" y="3130"/>
                  </a:cubicBezTo>
                  <a:cubicBezTo>
                    <a:pt x="888" y="3130"/>
                    <a:pt x="889" y="3129"/>
                    <a:pt x="889" y="3129"/>
                  </a:cubicBezTo>
                  <a:cubicBezTo>
                    <a:pt x="889" y="3129"/>
                    <a:pt x="892" y="3120"/>
                    <a:pt x="892" y="3120"/>
                  </a:cubicBezTo>
                  <a:cubicBezTo>
                    <a:pt x="892" y="3120"/>
                    <a:pt x="894" y="3123"/>
                    <a:pt x="894" y="3123"/>
                  </a:cubicBezTo>
                  <a:cubicBezTo>
                    <a:pt x="894" y="3123"/>
                    <a:pt x="898" y="3132"/>
                    <a:pt x="898" y="3132"/>
                  </a:cubicBezTo>
                  <a:cubicBezTo>
                    <a:pt x="898" y="3132"/>
                    <a:pt x="899" y="3131"/>
                    <a:pt x="899" y="3131"/>
                  </a:cubicBezTo>
                  <a:cubicBezTo>
                    <a:pt x="899" y="3131"/>
                    <a:pt x="904" y="3114"/>
                    <a:pt x="904" y="3114"/>
                  </a:cubicBezTo>
                  <a:cubicBezTo>
                    <a:pt x="904" y="3114"/>
                    <a:pt x="904" y="3113"/>
                    <a:pt x="904" y="3113"/>
                  </a:cubicBezTo>
                  <a:cubicBezTo>
                    <a:pt x="904" y="3113"/>
                    <a:pt x="908" y="3108"/>
                    <a:pt x="908" y="3108"/>
                  </a:cubicBezTo>
                  <a:cubicBezTo>
                    <a:pt x="908" y="3108"/>
                    <a:pt x="910" y="3108"/>
                    <a:pt x="910" y="3108"/>
                  </a:cubicBezTo>
                  <a:cubicBezTo>
                    <a:pt x="910" y="3108"/>
                    <a:pt x="915" y="3118"/>
                    <a:pt x="915" y="3118"/>
                  </a:cubicBezTo>
                  <a:cubicBezTo>
                    <a:pt x="915" y="3118"/>
                    <a:pt x="915" y="3119"/>
                    <a:pt x="915" y="3119"/>
                  </a:cubicBezTo>
                  <a:cubicBezTo>
                    <a:pt x="915" y="3119"/>
                    <a:pt x="919" y="3126"/>
                    <a:pt x="919" y="3126"/>
                  </a:cubicBezTo>
                  <a:cubicBezTo>
                    <a:pt x="919" y="3126"/>
                    <a:pt x="920" y="3125"/>
                    <a:pt x="920" y="3125"/>
                  </a:cubicBezTo>
                  <a:cubicBezTo>
                    <a:pt x="920" y="3125"/>
                    <a:pt x="925" y="3111"/>
                    <a:pt x="925" y="3111"/>
                  </a:cubicBezTo>
                  <a:cubicBezTo>
                    <a:pt x="925" y="3111"/>
                    <a:pt x="926" y="3111"/>
                    <a:pt x="926" y="3111"/>
                  </a:cubicBezTo>
                  <a:cubicBezTo>
                    <a:pt x="926" y="3111"/>
                    <a:pt x="931" y="3117"/>
                    <a:pt x="931" y="3117"/>
                  </a:cubicBezTo>
                  <a:cubicBezTo>
                    <a:pt x="931" y="3117"/>
                    <a:pt x="931" y="3117"/>
                    <a:pt x="931" y="3117"/>
                  </a:cubicBezTo>
                  <a:cubicBezTo>
                    <a:pt x="931" y="3117"/>
                    <a:pt x="936" y="3095"/>
                    <a:pt x="936" y="3095"/>
                  </a:cubicBezTo>
                  <a:cubicBezTo>
                    <a:pt x="936" y="3095"/>
                    <a:pt x="938" y="3089"/>
                    <a:pt x="938" y="3089"/>
                  </a:cubicBezTo>
                  <a:cubicBezTo>
                    <a:pt x="938" y="3089"/>
                    <a:pt x="941" y="3098"/>
                    <a:pt x="941" y="3098"/>
                  </a:cubicBezTo>
                  <a:cubicBezTo>
                    <a:pt x="941" y="3098"/>
                    <a:pt x="942" y="3100"/>
                    <a:pt x="942" y="3100"/>
                  </a:cubicBezTo>
                  <a:cubicBezTo>
                    <a:pt x="942" y="3100"/>
                    <a:pt x="945" y="3112"/>
                    <a:pt x="945" y="3112"/>
                  </a:cubicBezTo>
                  <a:cubicBezTo>
                    <a:pt x="945" y="3112"/>
                    <a:pt x="947" y="3109"/>
                    <a:pt x="947" y="3109"/>
                  </a:cubicBezTo>
                  <a:cubicBezTo>
                    <a:pt x="947" y="3109"/>
                    <a:pt x="952" y="3088"/>
                    <a:pt x="952" y="3088"/>
                  </a:cubicBezTo>
                  <a:cubicBezTo>
                    <a:pt x="952" y="3088"/>
                    <a:pt x="953" y="3086"/>
                    <a:pt x="953" y="3086"/>
                  </a:cubicBezTo>
                  <a:cubicBezTo>
                    <a:pt x="953" y="3086"/>
                    <a:pt x="957" y="3093"/>
                    <a:pt x="957" y="3093"/>
                  </a:cubicBezTo>
                  <a:cubicBezTo>
                    <a:pt x="957" y="3093"/>
                    <a:pt x="958" y="3093"/>
                    <a:pt x="958" y="3093"/>
                  </a:cubicBezTo>
                  <a:cubicBezTo>
                    <a:pt x="958" y="3093"/>
                    <a:pt x="962" y="3099"/>
                    <a:pt x="962" y="3099"/>
                  </a:cubicBezTo>
                  <a:cubicBezTo>
                    <a:pt x="962" y="3099"/>
                    <a:pt x="964" y="3100"/>
                    <a:pt x="964" y="3100"/>
                  </a:cubicBezTo>
                  <a:cubicBezTo>
                    <a:pt x="964" y="3100"/>
                    <a:pt x="968" y="3099"/>
                    <a:pt x="968" y="3099"/>
                  </a:cubicBezTo>
                  <a:cubicBezTo>
                    <a:pt x="968" y="3099"/>
                    <a:pt x="969" y="3098"/>
                    <a:pt x="969" y="3098"/>
                  </a:cubicBezTo>
                  <a:cubicBezTo>
                    <a:pt x="969" y="3098"/>
                    <a:pt x="973" y="3103"/>
                    <a:pt x="973" y="3103"/>
                  </a:cubicBezTo>
                  <a:cubicBezTo>
                    <a:pt x="973" y="3103"/>
                    <a:pt x="973" y="3104"/>
                    <a:pt x="973" y="3104"/>
                  </a:cubicBezTo>
                  <a:cubicBezTo>
                    <a:pt x="973" y="3104"/>
                    <a:pt x="979" y="3117"/>
                    <a:pt x="979" y="3117"/>
                  </a:cubicBezTo>
                  <a:cubicBezTo>
                    <a:pt x="979" y="3117"/>
                    <a:pt x="980" y="3118"/>
                    <a:pt x="980" y="3118"/>
                  </a:cubicBezTo>
                  <a:cubicBezTo>
                    <a:pt x="980" y="3118"/>
                    <a:pt x="984" y="3116"/>
                    <a:pt x="984" y="3116"/>
                  </a:cubicBezTo>
                  <a:cubicBezTo>
                    <a:pt x="984" y="3116"/>
                    <a:pt x="984" y="3116"/>
                    <a:pt x="984" y="3116"/>
                  </a:cubicBezTo>
                  <a:cubicBezTo>
                    <a:pt x="984" y="3116"/>
                    <a:pt x="989" y="3119"/>
                    <a:pt x="989" y="3119"/>
                  </a:cubicBezTo>
                  <a:cubicBezTo>
                    <a:pt x="989" y="3119"/>
                    <a:pt x="990" y="3119"/>
                    <a:pt x="990" y="3119"/>
                  </a:cubicBezTo>
                  <a:cubicBezTo>
                    <a:pt x="990" y="3119"/>
                    <a:pt x="994" y="3114"/>
                    <a:pt x="994" y="3114"/>
                  </a:cubicBezTo>
                  <a:cubicBezTo>
                    <a:pt x="994" y="3114"/>
                    <a:pt x="995" y="3113"/>
                    <a:pt x="995" y="3113"/>
                  </a:cubicBezTo>
                  <a:cubicBezTo>
                    <a:pt x="995" y="3113"/>
                    <a:pt x="1000" y="3102"/>
                    <a:pt x="1000" y="3102"/>
                  </a:cubicBezTo>
                  <a:cubicBezTo>
                    <a:pt x="1000" y="3102"/>
                    <a:pt x="1000" y="3101"/>
                    <a:pt x="1000" y="3101"/>
                  </a:cubicBezTo>
                  <a:cubicBezTo>
                    <a:pt x="1000" y="3101"/>
                    <a:pt x="1003" y="3097"/>
                    <a:pt x="1003" y="3097"/>
                  </a:cubicBezTo>
                  <a:cubicBezTo>
                    <a:pt x="1003" y="3097"/>
                    <a:pt x="1005" y="3101"/>
                    <a:pt x="1005" y="3101"/>
                  </a:cubicBezTo>
                  <a:cubicBezTo>
                    <a:pt x="1005" y="3101"/>
                    <a:pt x="1010" y="3126"/>
                    <a:pt x="1010" y="3126"/>
                  </a:cubicBezTo>
                  <a:cubicBezTo>
                    <a:pt x="1010" y="3126"/>
                    <a:pt x="1010" y="3128"/>
                    <a:pt x="1010" y="3128"/>
                  </a:cubicBezTo>
                  <a:cubicBezTo>
                    <a:pt x="1010" y="3128"/>
                    <a:pt x="1013" y="3136"/>
                    <a:pt x="1013" y="3136"/>
                  </a:cubicBezTo>
                  <a:cubicBezTo>
                    <a:pt x="1013" y="3136"/>
                    <a:pt x="1016" y="3131"/>
                    <a:pt x="1016" y="3131"/>
                  </a:cubicBezTo>
                  <a:cubicBezTo>
                    <a:pt x="1016" y="3131"/>
                    <a:pt x="1021" y="3108"/>
                    <a:pt x="1021" y="3108"/>
                  </a:cubicBezTo>
                  <a:cubicBezTo>
                    <a:pt x="1021" y="3108"/>
                    <a:pt x="1022" y="3105"/>
                    <a:pt x="1022" y="3105"/>
                  </a:cubicBezTo>
                  <a:cubicBezTo>
                    <a:pt x="1022" y="3105"/>
                    <a:pt x="1026" y="3114"/>
                    <a:pt x="1026" y="3114"/>
                  </a:cubicBezTo>
                  <a:cubicBezTo>
                    <a:pt x="1026" y="3114"/>
                    <a:pt x="1026" y="3115"/>
                    <a:pt x="1026" y="3115"/>
                  </a:cubicBezTo>
                  <a:cubicBezTo>
                    <a:pt x="1026" y="3115"/>
                    <a:pt x="1030" y="3120"/>
                    <a:pt x="1030" y="3120"/>
                  </a:cubicBezTo>
                  <a:cubicBezTo>
                    <a:pt x="1030" y="3120"/>
                    <a:pt x="1032" y="3119"/>
                    <a:pt x="1032" y="3119"/>
                  </a:cubicBezTo>
                  <a:cubicBezTo>
                    <a:pt x="1032" y="3119"/>
                    <a:pt x="1035" y="3116"/>
                    <a:pt x="1035" y="3116"/>
                  </a:cubicBezTo>
                  <a:cubicBezTo>
                    <a:pt x="1035" y="3116"/>
                    <a:pt x="1037" y="3119"/>
                    <a:pt x="1037" y="3119"/>
                  </a:cubicBezTo>
                  <a:cubicBezTo>
                    <a:pt x="1037" y="3119"/>
                    <a:pt x="1042" y="3138"/>
                    <a:pt x="1042" y="3138"/>
                  </a:cubicBezTo>
                  <a:cubicBezTo>
                    <a:pt x="1042" y="3138"/>
                    <a:pt x="1044" y="3141"/>
                    <a:pt x="1044" y="3141"/>
                  </a:cubicBezTo>
                  <a:cubicBezTo>
                    <a:pt x="1044" y="3141"/>
                    <a:pt x="1047" y="3133"/>
                    <a:pt x="1047" y="3133"/>
                  </a:cubicBezTo>
                  <a:cubicBezTo>
                    <a:pt x="1047" y="3133"/>
                    <a:pt x="1048" y="3131"/>
                    <a:pt x="1048" y="3131"/>
                  </a:cubicBezTo>
                  <a:cubicBezTo>
                    <a:pt x="1048" y="3131"/>
                    <a:pt x="1053" y="3114"/>
                    <a:pt x="1053" y="3114"/>
                  </a:cubicBezTo>
                  <a:cubicBezTo>
                    <a:pt x="1053" y="3114"/>
                    <a:pt x="1054" y="3112"/>
                    <a:pt x="1054" y="3112"/>
                  </a:cubicBezTo>
                  <a:cubicBezTo>
                    <a:pt x="1054" y="3112"/>
                    <a:pt x="1058" y="3116"/>
                    <a:pt x="1058" y="3116"/>
                  </a:cubicBezTo>
                  <a:cubicBezTo>
                    <a:pt x="1058" y="3116"/>
                    <a:pt x="1058" y="3117"/>
                    <a:pt x="1058" y="3117"/>
                  </a:cubicBezTo>
                  <a:cubicBezTo>
                    <a:pt x="1058" y="3117"/>
                    <a:pt x="1063" y="3128"/>
                    <a:pt x="1063" y="3128"/>
                  </a:cubicBezTo>
                  <a:cubicBezTo>
                    <a:pt x="1063" y="3128"/>
                    <a:pt x="1063" y="3128"/>
                    <a:pt x="1063" y="3128"/>
                  </a:cubicBezTo>
                  <a:cubicBezTo>
                    <a:pt x="1063" y="3128"/>
                    <a:pt x="1068" y="3118"/>
                    <a:pt x="1068" y="3118"/>
                  </a:cubicBezTo>
                  <a:cubicBezTo>
                    <a:pt x="1068" y="3118"/>
                    <a:pt x="1069" y="3117"/>
                    <a:pt x="1069" y="3117"/>
                  </a:cubicBezTo>
                  <a:cubicBezTo>
                    <a:pt x="1069" y="3117"/>
                    <a:pt x="1074" y="3105"/>
                    <a:pt x="1074" y="3105"/>
                  </a:cubicBezTo>
                  <a:cubicBezTo>
                    <a:pt x="1074" y="3105"/>
                    <a:pt x="1074" y="3104"/>
                    <a:pt x="1074" y="3104"/>
                  </a:cubicBezTo>
                  <a:cubicBezTo>
                    <a:pt x="1074" y="3104"/>
                    <a:pt x="1079" y="3094"/>
                    <a:pt x="1079" y="3094"/>
                  </a:cubicBezTo>
                  <a:cubicBezTo>
                    <a:pt x="1079" y="3094"/>
                    <a:pt x="1080" y="3094"/>
                    <a:pt x="1080" y="3094"/>
                  </a:cubicBezTo>
                  <a:cubicBezTo>
                    <a:pt x="1080" y="3094"/>
                    <a:pt x="1084" y="3102"/>
                    <a:pt x="1084" y="3102"/>
                  </a:cubicBezTo>
                  <a:cubicBezTo>
                    <a:pt x="1084" y="3102"/>
                    <a:pt x="1085" y="3103"/>
                    <a:pt x="1085" y="3103"/>
                  </a:cubicBezTo>
                  <a:cubicBezTo>
                    <a:pt x="1085" y="3103"/>
                    <a:pt x="1088" y="3109"/>
                    <a:pt x="1088" y="3109"/>
                  </a:cubicBezTo>
                  <a:cubicBezTo>
                    <a:pt x="1088" y="3109"/>
                    <a:pt x="1090" y="3106"/>
                    <a:pt x="1090" y="3106"/>
                  </a:cubicBezTo>
                  <a:cubicBezTo>
                    <a:pt x="1090" y="3106"/>
                    <a:pt x="1093" y="3103"/>
                    <a:pt x="1093" y="3103"/>
                  </a:cubicBezTo>
                  <a:cubicBezTo>
                    <a:pt x="1093" y="3103"/>
                    <a:pt x="1095" y="3107"/>
                    <a:pt x="1095" y="3107"/>
                  </a:cubicBezTo>
                  <a:cubicBezTo>
                    <a:pt x="1095" y="3107"/>
                    <a:pt x="1100" y="3125"/>
                    <a:pt x="1100" y="3125"/>
                  </a:cubicBezTo>
                  <a:cubicBezTo>
                    <a:pt x="1100" y="3125"/>
                    <a:pt x="1101" y="3126"/>
                    <a:pt x="1101" y="3126"/>
                  </a:cubicBezTo>
                  <a:cubicBezTo>
                    <a:pt x="1101" y="3126"/>
                    <a:pt x="1103" y="3127"/>
                    <a:pt x="1103" y="3127"/>
                  </a:cubicBezTo>
                  <a:cubicBezTo>
                    <a:pt x="1103" y="3127"/>
                    <a:pt x="1106" y="3126"/>
                    <a:pt x="1106" y="3126"/>
                  </a:cubicBezTo>
                  <a:cubicBezTo>
                    <a:pt x="1106" y="3126"/>
                    <a:pt x="1111" y="3131"/>
                    <a:pt x="1111" y="3131"/>
                  </a:cubicBezTo>
                  <a:cubicBezTo>
                    <a:pt x="1111" y="3131"/>
                    <a:pt x="1111" y="3131"/>
                    <a:pt x="1111" y="3131"/>
                  </a:cubicBezTo>
                  <a:cubicBezTo>
                    <a:pt x="1111" y="3131"/>
                    <a:pt x="1116" y="3123"/>
                    <a:pt x="1116" y="3123"/>
                  </a:cubicBezTo>
                  <a:cubicBezTo>
                    <a:pt x="1116" y="3123"/>
                    <a:pt x="1118" y="3121"/>
                    <a:pt x="1118" y="3121"/>
                  </a:cubicBezTo>
                  <a:cubicBezTo>
                    <a:pt x="1118" y="3121"/>
                    <a:pt x="1121" y="3126"/>
                    <a:pt x="1121" y="3126"/>
                  </a:cubicBezTo>
                  <a:cubicBezTo>
                    <a:pt x="1121" y="3126"/>
                    <a:pt x="1122" y="3127"/>
                    <a:pt x="1122" y="3127"/>
                  </a:cubicBezTo>
                  <a:cubicBezTo>
                    <a:pt x="1122" y="3127"/>
                    <a:pt x="1127" y="3134"/>
                    <a:pt x="1127" y="3134"/>
                  </a:cubicBezTo>
                  <a:cubicBezTo>
                    <a:pt x="1127" y="3134"/>
                    <a:pt x="1128" y="3134"/>
                    <a:pt x="1128" y="3134"/>
                  </a:cubicBezTo>
                  <a:cubicBezTo>
                    <a:pt x="1128" y="3134"/>
                    <a:pt x="1132" y="3132"/>
                    <a:pt x="1132" y="3132"/>
                  </a:cubicBezTo>
                  <a:cubicBezTo>
                    <a:pt x="1132" y="3132"/>
                    <a:pt x="1133" y="3132"/>
                    <a:pt x="1133" y="3132"/>
                  </a:cubicBezTo>
                  <a:cubicBezTo>
                    <a:pt x="1133" y="3132"/>
                    <a:pt x="1137" y="3119"/>
                    <a:pt x="1137" y="3119"/>
                  </a:cubicBezTo>
                  <a:cubicBezTo>
                    <a:pt x="1137" y="3119"/>
                    <a:pt x="1138" y="3118"/>
                    <a:pt x="1138" y="3118"/>
                  </a:cubicBezTo>
                  <a:cubicBezTo>
                    <a:pt x="1138" y="3118"/>
                    <a:pt x="1142" y="3111"/>
                    <a:pt x="1142" y="3111"/>
                  </a:cubicBezTo>
                  <a:cubicBezTo>
                    <a:pt x="1142" y="3111"/>
                    <a:pt x="1143" y="3112"/>
                    <a:pt x="1143" y="3112"/>
                  </a:cubicBezTo>
                  <a:cubicBezTo>
                    <a:pt x="1143" y="3112"/>
                    <a:pt x="1148" y="3122"/>
                    <a:pt x="1148" y="3122"/>
                  </a:cubicBezTo>
                  <a:cubicBezTo>
                    <a:pt x="1148" y="3122"/>
                    <a:pt x="1148" y="3122"/>
                    <a:pt x="1148" y="3122"/>
                  </a:cubicBezTo>
                  <a:cubicBezTo>
                    <a:pt x="1148" y="3122"/>
                    <a:pt x="1151" y="3124"/>
                    <a:pt x="1151" y="3124"/>
                  </a:cubicBezTo>
                  <a:cubicBezTo>
                    <a:pt x="1151" y="3124"/>
                    <a:pt x="1156" y="3123"/>
                    <a:pt x="1156" y="3123"/>
                  </a:cubicBezTo>
                  <a:cubicBezTo>
                    <a:pt x="1156" y="3123"/>
                    <a:pt x="1158" y="3124"/>
                    <a:pt x="1158" y="3124"/>
                  </a:cubicBezTo>
                  <a:cubicBezTo>
                    <a:pt x="1158" y="3124"/>
                    <a:pt x="1161" y="3125"/>
                    <a:pt x="1161" y="3125"/>
                  </a:cubicBezTo>
                  <a:cubicBezTo>
                    <a:pt x="1161" y="3125"/>
                    <a:pt x="1164" y="3122"/>
                    <a:pt x="1164" y="3122"/>
                  </a:cubicBezTo>
                  <a:cubicBezTo>
                    <a:pt x="1164" y="3122"/>
                    <a:pt x="1164" y="3122"/>
                    <a:pt x="1164" y="3122"/>
                  </a:cubicBezTo>
                  <a:cubicBezTo>
                    <a:pt x="1164" y="3122"/>
                    <a:pt x="1169" y="3105"/>
                    <a:pt x="1169" y="3105"/>
                  </a:cubicBezTo>
                  <a:cubicBezTo>
                    <a:pt x="1169" y="3105"/>
                    <a:pt x="1171" y="3103"/>
                    <a:pt x="1171" y="3103"/>
                  </a:cubicBezTo>
                  <a:cubicBezTo>
                    <a:pt x="1171" y="3103"/>
                    <a:pt x="1175" y="3116"/>
                    <a:pt x="1175" y="3116"/>
                  </a:cubicBezTo>
                  <a:cubicBezTo>
                    <a:pt x="1175" y="3116"/>
                    <a:pt x="1175" y="3118"/>
                    <a:pt x="1175" y="3118"/>
                  </a:cubicBezTo>
                  <a:cubicBezTo>
                    <a:pt x="1175" y="3118"/>
                    <a:pt x="1180" y="3138"/>
                    <a:pt x="1180" y="3138"/>
                  </a:cubicBezTo>
                  <a:cubicBezTo>
                    <a:pt x="1180" y="3138"/>
                    <a:pt x="1180" y="3138"/>
                    <a:pt x="1180" y="3138"/>
                  </a:cubicBezTo>
                  <a:cubicBezTo>
                    <a:pt x="1180" y="3138"/>
                    <a:pt x="1185" y="3124"/>
                    <a:pt x="1185" y="3124"/>
                  </a:cubicBezTo>
                  <a:cubicBezTo>
                    <a:pt x="1185" y="3124"/>
                    <a:pt x="1186" y="3123"/>
                    <a:pt x="1186" y="3123"/>
                  </a:cubicBezTo>
                  <a:cubicBezTo>
                    <a:pt x="1186" y="3123"/>
                    <a:pt x="1190" y="3133"/>
                    <a:pt x="1190" y="3133"/>
                  </a:cubicBezTo>
                  <a:cubicBezTo>
                    <a:pt x="1190" y="3133"/>
                    <a:pt x="1191" y="3134"/>
                    <a:pt x="1191" y="3134"/>
                  </a:cubicBezTo>
                  <a:cubicBezTo>
                    <a:pt x="1191" y="3134"/>
                    <a:pt x="1193" y="3139"/>
                    <a:pt x="1193" y="3139"/>
                  </a:cubicBezTo>
                  <a:cubicBezTo>
                    <a:pt x="1193" y="3139"/>
                    <a:pt x="1196" y="3134"/>
                    <a:pt x="1196" y="3134"/>
                  </a:cubicBezTo>
                  <a:cubicBezTo>
                    <a:pt x="1196" y="3134"/>
                    <a:pt x="1201" y="3115"/>
                    <a:pt x="1201" y="3115"/>
                  </a:cubicBezTo>
                  <a:cubicBezTo>
                    <a:pt x="1201" y="3115"/>
                    <a:pt x="1201" y="3115"/>
                    <a:pt x="1201" y="3115"/>
                  </a:cubicBezTo>
                  <a:cubicBezTo>
                    <a:pt x="1201" y="3115"/>
                    <a:pt x="1206" y="3135"/>
                    <a:pt x="1206" y="3135"/>
                  </a:cubicBezTo>
                  <a:cubicBezTo>
                    <a:pt x="1206" y="3135"/>
                    <a:pt x="1207" y="3136"/>
                    <a:pt x="1207" y="3136"/>
                  </a:cubicBezTo>
                  <a:cubicBezTo>
                    <a:pt x="1207" y="3136"/>
                    <a:pt x="1210" y="3146"/>
                    <a:pt x="1210" y="3146"/>
                  </a:cubicBezTo>
                  <a:cubicBezTo>
                    <a:pt x="1210" y="3146"/>
                    <a:pt x="1212" y="3143"/>
                    <a:pt x="1212" y="3143"/>
                  </a:cubicBezTo>
                  <a:cubicBezTo>
                    <a:pt x="1212" y="3143"/>
                    <a:pt x="1217" y="3121"/>
                    <a:pt x="1217" y="3121"/>
                  </a:cubicBezTo>
                  <a:cubicBezTo>
                    <a:pt x="1217" y="3121"/>
                    <a:pt x="1218" y="3119"/>
                    <a:pt x="1218" y="3119"/>
                  </a:cubicBezTo>
                  <a:cubicBezTo>
                    <a:pt x="1218" y="3119"/>
                    <a:pt x="1222" y="3127"/>
                    <a:pt x="1222" y="3127"/>
                  </a:cubicBezTo>
                  <a:cubicBezTo>
                    <a:pt x="1222" y="3127"/>
                    <a:pt x="1222" y="3128"/>
                    <a:pt x="1222" y="3128"/>
                  </a:cubicBezTo>
                  <a:cubicBezTo>
                    <a:pt x="1222" y="3128"/>
                    <a:pt x="1227" y="3137"/>
                    <a:pt x="1227" y="3137"/>
                  </a:cubicBezTo>
                  <a:cubicBezTo>
                    <a:pt x="1227" y="3137"/>
                    <a:pt x="1228" y="3137"/>
                    <a:pt x="1228" y="3137"/>
                  </a:cubicBezTo>
                  <a:cubicBezTo>
                    <a:pt x="1228" y="3137"/>
                    <a:pt x="1233" y="3145"/>
                    <a:pt x="1233" y="3145"/>
                  </a:cubicBezTo>
                  <a:cubicBezTo>
                    <a:pt x="1233" y="3145"/>
                    <a:pt x="1233" y="3146"/>
                    <a:pt x="1233" y="3146"/>
                  </a:cubicBezTo>
                  <a:cubicBezTo>
                    <a:pt x="1233" y="3146"/>
                    <a:pt x="1236" y="3149"/>
                    <a:pt x="1236" y="3149"/>
                  </a:cubicBezTo>
                  <a:cubicBezTo>
                    <a:pt x="1236" y="3149"/>
                    <a:pt x="1241" y="3145"/>
                    <a:pt x="1241" y="3145"/>
                  </a:cubicBezTo>
                  <a:cubicBezTo>
                    <a:pt x="1241" y="3145"/>
                    <a:pt x="1243" y="3147"/>
                    <a:pt x="1243" y="3147"/>
                  </a:cubicBezTo>
                  <a:cubicBezTo>
                    <a:pt x="1243" y="3147"/>
                    <a:pt x="1244" y="3148"/>
                    <a:pt x="1244" y="3148"/>
                  </a:cubicBezTo>
                  <a:cubicBezTo>
                    <a:pt x="1244" y="3148"/>
                    <a:pt x="1249" y="3160"/>
                    <a:pt x="1249" y="3160"/>
                  </a:cubicBezTo>
                  <a:cubicBezTo>
                    <a:pt x="1249" y="3160"/>
                    <a:pt x="1251" y="3162"/>
                    <a:pt x="1251" y="3162"/>
                  </a:cubicBezTo>
                  <a:cubicBezTo>
                    <a:pt x="1251" y="3162"/>
                    <a:pt x="1254" y="3157"/>
                    <a:pt x="1254" y="3157"/>
                  </a:cubicBezTo>
                  <a:cubicBezTo>
                    <a:pt x="1254" y="3157"/>
                    <a:pt x="1254" y="3156"/>
                    <a:pt x="1254" y="3156"/>
                  </a:cubicBezTo>
                  <a:cubicBezTo>
                    <a:pt x="1254" y="3156"/>
                    <a:pt x="1259" y="3143"/>
                    <a:pt x="1259" y="3143"/>
                  </a:cubicBezTo>
                  <a:cubicBezTo>
                    <a:pt x="1259" y="3143"/>
                    <a:pt x="1260" y="3143"/>
                    <a:pt x="1260" y="3143"/>
                  </a:cubicBezTo>
                  <a:cubicBezTo>
                    <a:pt x="1260" y="3143"/>
                    <a:pt x="1265" y="3159"/>
                    <a:pt x="1265" y="3159"/>
                  </a:cubicBezTo>
                  <a:cubicBezTo>
                    <a:pt x="1265" y="3159"/>
                    <a:pt x="1265" y="3160"/>
                    <a:pt x="1265" y="3160"/>
                  </a:cubicBezTo>
                  <a:cubicBezTo>
                    <a:pt x="1265" y="3160"/>
                    <a:pt x="1267" y="3165"/>
                    <a:pt x="1267" y="3165"/>
                  </a:cubicBezTo>
                  <a:cubicBezTo>
                    <a:pt x="1267" y="3165"/>
                    <a:pt x="1270" y="3159"/>
                    <a:pt x="1270" y="3159"/>
                  </a:cubicBezTo>
                  <a:cubicBezTo>
                    <a:pt x="1270" y="3159"/>
                    <a:pt x="1275" y="3142"/>
                    <a:pt x="1275" y="3142"/>
                  </a:cubicBezTo>
                  <a:cubicBezTo>
                    <a:pt x="1275" y="3142"/>
                    <a:pt x="1275" y="3142"/>
                    <a:pt x="1275" y="3142"/>
                  </a:cubicBezTo>
                  <a:cubicBezTo>
                    <a:pt x="1275" y="3142"/>
                    <a:pt x="1280" y="3137"/>
                    <a:pt x="1280" y="3137"/>
                  </a:cubicBezTo>
                  <a:cubicBezTo>
                    <a:pt x="1280" y="3137"/>
                    <a:pt x="1281" y="3137"/>
                    <a:pt x="1281" y="3137"/>
                  </a:cubicBezTo>
                  <a:cubicBezTo>
                    <a:pt x="1281" y="3137"/>
                    <a:pt x="1286" y="3147"/>
                    <a:pt x="1286" y="3147"/>
                  </a:cubicBezTo>
                  <a:cubicBezTo>
                    <a:pt x="1286" y="3147"/>
                    <a:pt x="1286" y="3149"/>
                    <a:pt x="1286" y="3149"/>
                  </a:cubicBezTo>
                  <a:cubicBezTo>
                    <a:pt x="1286" y="3149"/>
                    <a:pt x="1290" y="3158"/>
                    <a:pt x="1290" y="3158"/>
                  </a:cubicBezTo>
                  <a:cubicBezTo>
                    <a:pt x="1290" y="3158"/>
                    <a:pt x="1291" y="3157"/>
                    <a:pt x="1291" y="3157"/>
                  </a:cubicBezTo>
                  <a:cubicBezTo>
                    <a:pt x="1291" y="3157"/>
                    <a:pt x="1295" y="3152"/>
                    <a:pt x="1295" y="3152"/>
                  </a:cubicBezTo>
                  <a:cubicBezTo>
                    <a:pt x="1295" y="3152"/>
                    <a:pt x="1297" y="3153"/>
                    <a:pt x="1297" y="3153"/>
                  </a:cubicBezTo>
                  <a:cubicBezTo>
                    <a:pt x="1297" y="3153"/>
                    <a:pt x="1301" y="3159"/>
                    <a:pt x="1301" y="3159"/>
                  </a:cubicBezTo>
                  <a:cubicBezTo>
                    <a:pt x="1301" y="3159"/>
                    <a:pt x="1302" y="3158"/>
                    <a:pt x="1302" y="3158"/>
                  </a:cubicBezTo>
                  <a:cubicBezTo>
                    <a:pt x="1302" y="3158"/>
                    <a:pt x="1307" y="3121"/>
                    <a:pt x="1307" y="3121"/>
                  </a:cubicBezTo>
                  <a:cubicBezTo>
                    <a:pt x="1307" y="3121"/>
                    <a:pt x="1308" y="3119"/>
                    <a:pt x="1308" y="3119"/>
                  </a:cubicBezTo>
                  <a:cubicBezTo>
                    <a:pt x="1308" y="3119"/>
                    <a:pt x="1310" y="3113"/>
                    <a:pt x="1310" y="3113"/>
                  </a:cubicBezTo>
                  <a:cubicBezTo>
                    <a:pt x="1310" y="3113"/>
                    <a:pt x="1312" y="3120"/>
                    <a:pt x="1312" y="3120"/>
                  </a:cubicBezTo>
                  <a:cubicBezTo>
                    <a:pt x="1312" y="3120"/>
                    <a:pt x="1316" y="3129"/>
                    <a:pt x="1316" y="3129"/>
                  </a:cubicBezTo>
                  <a:cubicBezTo>
                    <a:pt x="1316" y="3129"/>
                    <a:pt x="1321" y="3126"/>
                    <a:pt x="1321" y="3126"/>
                  </a:cubicBezTo>
                  <a:cubicBezTo>
                    <a:pt x="1321" y="3126"/>
                    <a:pt x="1323" y="3128"/>
                    <a:pt x="1323" y="3128"/>
                  </a:cubicBezTo>
                  <a:cubicBezTo>
                    <a:pt x="1323" y="3128"/>
                    <a:pt x="1323" y="3129"/>
                    <a:pt x="1323" y="3129"/>
                  </a:cubicBezTo>
                  <a:cubicBezTo>
                    <a:pt x="1323" y="3129"/>
                    <a:pt x="1328" y="3140"/>
                    <a:pt x="1328" y="3140"/>
                  </a:cubicBezTo>
                  <a:cubicBezTo>
                    <a:pt x="1328" y="3140"/>
                    <a:pt x="1329" y="3140"/>
                    <a:pt x="1329" y="3140"/>
                  </a:cubicBezTo>
                  <a:cubicBezTo>
                    <a:pt x="1329" y="3140"/>
                    <a:pt x="1333" y="3132"/>
                    <a:pt x="1333" y="3132"/>
                  </a:cubicBezTo>
                  <a:cubicBezTo>
                    <a:pt x="1333" y="3132"/>
                    <a:pt x="1334" y="3131"/>
                    <a:pt x="1334" y="3131"/>
                  </a:cubicBezTo>
                  <a:cubicBezTo>
                    <a:pt x="1334" y="3131"/>
                    <a:pt x="1339" y="3117"/>
                    <a:pt x="1339" y="3117"/>
                  </a:cubicBezTo>
                  <a:cubicBezTo>
                    <a:pt x="1339" y="3117"/>
                    <a:pt x="1340" y="3116"/>
                    <a:pt x="1340" y="3116"/>
                  </a:cubicBezTo>
                  <a:cubicBezTo>
                    <a:pt x="1340" y="3116"/>
                    <a:pt x="1344" y="3128"/>
                    <a:pt x="1344" y="3128"/>
                  </a:cubicBezTo>
                  <a:cubicBezTo>
                    <a:pt x="1344" y="3128"/>
                    <a:pt x="1344" y="3129"/>
                    <a:pt x="1344" y="3129"/>
                  </a:cubicBezTo>
                  <a:cubicBezTo>
                    <a:pt x="1344" y="3129"/>
                    <a:pt x="1347" y="3136"/>
                    <a:pt x="1347" y="3136"/>
                  </a:cubicBezTo>
                  <a:cubicBezTo>
                    <a:pt x="1347" y="3136"/>
                    <a:pt x="1350" y="3127"/>
                    <a:pt x="1350" y="3127"/>
                  </a:cubicBezTo>
                  <a:cubicBezTo>
                    <a:pt x="1350" y="3127"/>
                    <a:pt x="1355" y="3104"/>
                    <a:pt x="1355" y="3104"/>
                  </a:cubicBezTo>
                  <a:cubicBezTo>
                    <a:pt x="1355" y="3104"/>
                    <a:pt x="1355" y="3104"/>
                    <a:pt x="1355" y="3104"/>
                  </a:cubicBezTo>
                  <a:cubicBezTo>
                    <a:pt x="1355" y="3104"/>
                    <a:pt x="1360" y="3113"/>
                    <a:pt x="1360" y="3113"/>
                  </a:cubicBezTo>
                  <a:cubicBezTo>
                    <a:pt x="1360" y="3113"/>
                    <a:pt x="1360" y="3113"/>
                    <a:pt x="1360" y="3113"/>
                  </a:cubicBezTo>
                  <a:cubicBezTo>
                    <a:pt x="1360" y="3113"/>
                    <a:pt x="1365" y="3094"/>
                    <a:pt x="1365" y="3094"/>
                  </a:cubicBezTo>
                  <a:cubicBezTo>
                    <a:pt x="1365" y="3094"/>
                    <a:pt x="1367" y="3088"/>
                    <a:pt x="1367" y="3088"/>
                  </a:cubicBezTo>
                  <a:cubicBezTo>
                    <a:pt x="1367" y="3088"/>
                    <a:pt x="1370" y="3094"/>
                    <a:pt x="1370" y="3094"/>
                  </a:cubicBezTo>
                  <a:cubicBezTo>
                    <a:pt x="1370" y="3094"/>
                    <a:pt x="1371" y="3095"/>
                    <a:pt x="1371" y="3095"/>
                  </a:cubicBezTo>
                  <a:cubicBezTo>
                    <a:pt x="1371" y="3095"/>
                    <a:pt x="1376" y="3106"/>
                    <a:pt x="1376" y="3106"/>
                  </a:cubicBezTo>
                  <a:cubicBezTo>
                    <a:pt x="1376" y="3106"/>
                    <a:pt x="1376" y="3106"/>
                    <a:pt x="1376" y="3106"/>
                  </a:cubicBezTo>
                  <a:cubicBezTo>
                    <a:pt x="1376" y="3106"/>
                    <a:pt x="1381" y="3112"/>
                    <a:pt x="1381" y="3112"/>
                  </a:cubicBezTo>
                  <a:cubicBezTo>
                    <a:pt x="1381" y="3112"/>
                    <a:pt x="1381" y="3113"/>
                    <a:pt x="1381" y="3113"/>
                  </a:cubicBezTo>
                  <a:cubicBezTo>
                    <a:pt x="1381" y="3113"/>
                    <a:pt x="1386" y="3117"/>
                    <a:pt x="1386" y="3117"/>
                  </a:cubicBezTo>
                  <a:cubicBezTo>
                    <a:pt x="1386" y="3117"/>
                    <a:pt x="1387" y="3117"/>
                    <a:pt x="1387" y="3117"/>
                  </a:cubicBezTo>
                  <a:cubicBezTo>
                    <a:pt x="1387" y="3117"/>
                    <a:pt x="1392" y="3125"/>
                    <a:pt x="1392" y="3125"/>
                  </a:cubicBezTo>
                  <a:cubicBezTo>
                    <a:pt x="1392" y="3125"/>
                    <a:pt x="1393" y="3127"/>
                    <a:pt x="1393" y="3127"/>
                  </a:cubicBezTo>
                  <a:cubicBezTo>
                    <a:pt x="1393" y="3127"/>
                    <a:pt x="1397" y="3115"/>
                    <a:pt x="1397" y="3115"/>
                  </a:cubicBezTo>
                  <a:cubicBezTo>
                    <a:pt x="1397" y="3115"/>
                    <a:pt x="1397" y="3113"/>
                    <a:pt x="1397" y="3113"/>
                  </a:cubicBezTo>
                  <a:cubicBezTo>
                    <a:pt x="1397" y="3113"/>
                    <a:pt x="1401" y="3103"/>
                    <a:pt x="1401" y="3103"/>
                  </a:cubicBezTo>
                  <a:cubicBezTo>
                    <a:pt x="1401" y="3103"/>
                    <a:pt x="1403" y="3108"/>
                    <a:pt x="1403" y="3108"/>
                  </a:cubicBezTo>
                  <a:cubicBezTo>
                    <a:pt x="1403" y="3108"/>
                    <a:pt x="1408" y="3134"/>
                    <a:pt x="1408" y="3134"/>
                  </a:cubicBezTo>
                  <a:cubicBezTo>
                    <a:pt x="1408" y="3134"/>
                    <a:pt x="1409" y="3135"/>
                    <a:pt x="1409" y="3135"/>
                  </a:cubicBezTo>
                  <a:cubicBezTo>
                    <a:pt x="1409" y="3135"/>
                    <a:pt x="1413" y="3125"/>
                    <a:pt x="1413" y="3125"/>
                  </a:cubicBezTo>
                  <a:cubicBezTo>
                    <a:pt x="1413" y="3125"/>
                    <a:pt x="1413" y="3124"/>
                    <a:pt x="1413" y="3124"/>
                  </a:cubicBezTo>
                  <a:cubicBezTo>
                    <a:pt x="1413" y="3124"/>
                    <a:pt x="1418" y="3111"/>
                    <a:pt x="1418" y="3111"/>
                  </a:cubicBezTo>
                  <a:cubicBezTo>
                    <a:pt x="1418" y="3111"/>
                    <a:pt x="1418" y="3111"/>
                    <a:pt x="1418" y="3111"/>
                  </a:cubicBezTo>
                  <a:cubicBezTo>
                    <a:pt x="1418" y="3111"/>
                    <a:pt x="1423" y="3100"/>
                    <a:pt x="1423" y="3100"/>
                  </a:cubicBezTo>
                  <a:cubicBezTo>
                    <a:pt x="1423" y="3100"/>
                    <a:pt x="1424" y="3101"/>
                    <a:pt x="1424" y="3101"/>
                  </a:cubicBezTo>
                  <a:cubicBezTo>
                    <a:pt x="1424" y="3101"/>
                    <a:pt x="1429" y="3123"/>
                    <a:pt x="1429" y="3123"/>
                  </a:cubicBezTo>
                  <a:cubicBezTo>
                    <a:pt x="1429" y="3123"/>
                    <a:pt x="1429" y="3124"/>
                    <a:pt x="1429" y="3124"/>
                  </a:cubicBezTo>
                  <a:cubicBezTo>
                    <a:pt x="1429" y="3124"/>
                    <a:pt x="1432" y="3131"/>
                    <a:pt x="1432" y="3131"/>
                  </a:cubicBezTo>
                  <a:cubicBezTo>
                    <a:pt x="1432" y="3131"/>
                    <a:pt x="1434" y="3128"/>
                    <a:pt x="1434" y="3128"/>
                  </a:cubicBezTo>
                  <a:cubicBezTo>
                    <a:pt x="1434" y="3128"/>
                    <a:pt x="1438" y="3124"/>
                    <a:pt x="1438" y="3124"/>
                  </a:cubicBezTo>
                  <a:cubicBezTo>
                    <a:pt x="1438" y="3124"/>
                    <a:pt x="1440" y="3125"/>
                    <a:pt x="1440" y="3125"/>
                  </a:cubicBezTo>
                  <a:cubicBezTo>
                    <a:pt x="1440" y="3125"/>
                    <a:pt x="1445" y="3113"/>
                    <a:pt x="1445" y="3113"/>
                  </a:cubicBezTo>
                  <a:cubicBezTo>
                    <a:pt x="1445" y="3113"/>
                    <a:pt x="1445" y="3112"/>
                    <a:pt x="1445" y="3112"/>
                  </a:cubicBezTo>
                  <a:cubicBezTo>
                    <a:pt x="1445" y="3112"/>
                    <a:pt x="1450" y="3098"/>
                    <a:pt x="1450" y="3098"/>
                  </a:cubicBezTo>
                  <a:cubicBezTo>
                    <a:pt x="1450" y="3098"/>
                    <a:pt x="1453" y="3099"/>
                    <a:pt x="1453" y="3099"/>
                  </a:cubicBezTo>
                  <a:cubicBezTo>
                    <a:pt x="1453" y="3099"/>
                    <a:pt x="1455" y="3093"/>
                    <a:pt x="1455" y="3093"/>
                  </a:cubicBezTo>
                  <a:cubicBezTo>
                    <a:pt x="1455" y="3093"/>
                    <a:pt x="1456" y="3091"/>
                    <a:pt x="1456" y="3091"/>
                  </a:cubicBezTo>
                  <a:cubicBezTo>
                    <a:pt x="1456" y="3091"/>
                    <a:pt x="1461" y="3067"/>
                    <a:pt x="1461" y="3067"/>
                  </a:cubicBezTo>
                  <a:cubicBezTo>
                    <a:pt x="1461" y="3067"/>
                    <a:pt x="1461" y="3067"/>
                    <a:pt x="1461" y="3067"/>
                  </a:cubicBezTo>
                  <a:cubicBezTo>
                    <a:pt x="1461" y="3067"/>
                    <a:pt x="1466" y="3089"/>
                    <a:pt x="1466" y="3089"/>
                  </a:cubicBezTo>
                  <a:cubicBezTo>
                    <a:pt x="1466" y="3089"/>
                    <a:pt x="1468" y="3094"/>
                    <a:pt x="1468" y="3094"/>
                  </a:cubicBezTo>
                  <a:cubicBezTo>
                    <a:pt x="1468" y="3094"/>
                    <a:pt x="1471" y="3088"/>
                    <a:pt x="1471" y="3088"/>
                  </a:cubicBezTo>
                  <a:cubicBezTo>
                    <a:pt x="1471" y="3088"/>
                    <a:pt x="1474" y="3082"/>
                    <a:pt x="1474" y="3082"/>
                  </a:cubicBezTo>
                  <a:cubicBezTo>
                    <a:pt x="1474" y="3082"/>
                    <a:pt x="1476" y="3087"/>
                    <a:pt x="1476" y="3087"/>
                  </a:cubicBezTo>
                  <a:cubicBezTo>
                    <a:pt x="1476" y="3087"/>
                    <a:pt x="1477" y="3088"/>
                    <a:pt x="1477" y="3088"/>
                  </a:cubicBezTo>
                  <a:cubicBezTo>
                    <a:pt x="1477" y="3088"/>
                    <a:pt x="1482" y="3109"/>
                    <a:pt x="1482" y="3109"/>
                  </a:cubicBezTo>
                  <a:cubicBezTo>
                    <a:pt x="1482" y="3109"/>
                    <a:pt x="1482" y="3109"/>
                    <a:pt x="1482" y="3109"/>
                  </a:cubicBezTo>
                  <a:cubicBezTo>
                    <a:pt x="1482" y="3109"/>
                    <a:pt x="1484" y="3111"/>
                    <a:pt x="1484" y="3111"/>
                  </a:cubicBezTo>
                  <a:cubicBezTo>
                    <a:pt x="1484" y="3111"/>
                    <a:pt x="1488" y="3110"/>
                    <a:pt x="1488" y="3110"/>
                  </a:cubicBezTo>
                  <a:cubicBezTo>
                    <a:pt x="1488" y="3110"/>
                    <a:pt x="1492" y="3116"/>
                    <a:pt x="1492" y="3116"/>
                  </a:cubicBezTo>
                  <a:cubicBezTo>
                    <a:pt x="1492" y="3116"/>
                    <a:pt x="1493" y="3117"/>
                    <a:pt x="1493" y="3117"/>
                  </a:cubicBezTo>
                  <a:cubicBezTo>
                    <a:pt x="1493" y="3117"/>
                    <a:pt x="1498" y="3128"/>
                    <a:pt x="1498" y="3128"/>
                  </a:cubicBezTo>
                  <a:cubicBezTo>
                    <a:pt x="1498" y="3128"/>
                    <a:pt x="1498" y="3128"/>
                    <a:pt x="1498" y="3128"/>
                  </a:cubicBezTo>
                  <a:cubicBezTo>
                    <a:pt x="1498" y="3128"/>
                    <a:pt x="1503" y="3124"/>
                    <a:pt x="1503" y="3124"/>
                  </a:cubicBezTo>
                  <a:cubicBezTo>
                    <a:pt x="1503" y="3124"/>
                    <a:pt x="1504" y="3124"/>
                    <a:pt x="1504" y="3124"/>
                  </a:cubicBezTo>
                  <a:cubicBezTo>
                    <a:pt x="1504" y="3124"/>
                    <a:pt x="1508" y="3118"/>
                    <a:pt x="1508" y="3118"/>
                  </a:cubicBezTo>
                  <a:cubicBezTo>
                    <a:pt x="1508" y="3118"/>
                    <a:pt x="1509" y="3117"/>
                    <a:pt x="1509" y="3117"/>
                  </a:cubicBezTo>
                  <a:cubicBezTo>
                    <a:pt x="1509" y="3117"/>
                    <a:pt x="1514" y="3102"/>
                    <a:pt x="1514" y="3102"/>
                  </a:cubicBezTo>
                  <a:cubicBezTo>
                    <a:pt x="1514" y="3102"/>
                    <a:pt x="1515" y="3100"/>
                    <a:pt x="1515" y="3100"/>
                  </a:cubicBezTo>
                  <a:cubicBezTo>
                    <a:pt x="1515" y="3100"/>
                    <a:pt x="1519" y="3112"/>
                    <a:pt x="1519" y="3112"/>
                  </a:cubicBezTo>
                  <a:cubicBezTo>
                    <a:pt x="1519" y="3112"/>
                    <a:pt x="1519" y="3114"/>
                    <a:pt x="1519" y="3114"/>
                  </a:cubicBezTo>
                  <a:cubicBezTo>
                    <a:pt x="1519" y="3114"/>
                    <a:pt x="1524" y="3136"/>
                    <a:pt x="1524" y="3136"/>
                  </a:cubicBezTo>
                  <a:cubicBezTo>
                    <a:pt x="1524" y="3136"/>
                    <a:pt x="1527" y="3135"/>
                    <a:pt x="1527" y="3135"/>
                  </a:cubicBezTo>
                  <a:cubicBezTo>
                    <a:pt x="1527" y="3135"/>
                    <a:pt x="1529" y="3137"/>
                    <a:pt x="1529" y="3137"/>
                  </a:cubicBezTo>
                  <a:cubicBezTo>
                    <a:pt x="1529" y="3137"/>
                    <a:pt x="1530" y="3138"/>
                    <a:pt x="1530" y="3138"/>
                  </a:cubicBezTo>
                  <a:cubicBezTo>
                    <a:pt x="1530" y="3138"/>
                    <a:pt x="1535" y="3149"/>
                    <a:pt x="1535" y="3149"/>
                  </a:cubicBezTo>
                  <a:cubicBezTo>
                    <a:pt x="1535" y="3149"/>
                    <a:pt x="1535" y="3148"/>
                    <a:pt x="1535" y="3148"/>
                  </a:cubicBezTo>
                  <a:cubicBezTo>
                    <a:pt x="1535" y="3148"/>
                    <a:pt x="1540" y="3134"/>
                    <a:pt x="1540" y="3134"/>
                  </a:cubicBezTo>
                  <a:cubicBezTo>
                    <a:pt x="1540" y="3134"/>
                    <a:pt x="1541" y="3133"/>
                    <a:pt x="1541" y="3133"/>
                  </a:cubicBezTo>
                  <a:cubicBezTo>
                    <a:pt x="1541" y="3133"/>
                    <a:pt x="1545" y="3146"/>
                    <a:pt x="1545" y="3146"/>
                  </a:cubicBezTo>
                  <a:cubicBezTo>
                    <a:pt x="1545" y="3146"/>
                    <a:pt x="1546" y="3148"/>
                    <a:pt x="1546" y="3148"/>
                  </a:cubicBezTo>
                  <a:cubicBezTo>
                    <a:pt x="1546" y="3148"/>
                    <a:pt x="1550" y="3158"/>
                    <a:pt x="1550" y="3158"/>
                  </a:cubicBezTo>
                  <a:cubicBezTo>
                    <a:pt x="1550" y="3158"/>
                    <a:pt x="1551" y="3158"/>
                    <a:pt x="1551" y="3158"/>
                  </a:cubicBezTo>
                  <a:cubicBezTo>
                    <a:pt x="1551" y="3158"/>
                    <a:pt x="1556" y="3148"/>
                    <a:pt x="1556" y="3148"/>
                  </a:cubicBezTo>
                  <a:cubicBezTo>
                    <a:pt x="1556" y="3148"/>
                    <a:pt x="1556" y="3147"/>
                    <a:pt x="1556" y="3147"/>
                  </a:cubicBezTo>
                  <a:cubicBezTo>
                    <a:pt x="1556" y="3147"/>
                    <a:pt x="1561" y="3123"/>
                    <a:pt x="1561" y="3123"/>
                  </a:cubicBezTo>
                  <a:cubicBezTo>
                    <a:pt x="1561" y="3123"/>
                    <a:pt x="1563" y="3120"/>
                    <a:pt x="1563" y="3120"/>
                  </a:cubicBezTo>
                  <a:cubicBezTo>
                    <a:pt x="1563" y="3120"/>
                    <a:pt x="1567" y="3135"/>
                    <a:pt x="1567" y="3135"/>
                  </a:cubicBezTo>
                  <a:cubicBezTo>
                    <a:pt x="1567" y="3135"/>
                    <a:pt x="1567" y="3138"/>
                    <a:pt x="1567" y="3138"/>
                  </a:cubicBezTo>
                  <a:cubicBezTo>
                    <a:pt x="1567" y="3138"/>
                    <a:pt x="1571" y="3156"/>
                    <a:pt x="1571" y="3156"/>
                  </a:cubicBezTo>
                  <a:cubicBezTo>
                    <a:pt x="1571" y="3156"/>
                    <a:pt x="1572" y="3154"/>
                    <a:pt x="1572" y="3154"/>
                  </a:cubicBezTo>
                  <a:cubicBezTo>
                    <a:pt x="1572" y="3154"/>
                    <a:pt x="1577" y="3138"/>
                    <a:pt x="1577" y="3138"/>
                  </a:cubicBezTo>
                  <a:cubicBezTo>
                    <a:pt x="1577" y="3138"/>
                    <a:pt x="1577" y="3137"/>
                    <a:pt x="1577" y="3137"/>
                  </a:cubicBezTo>
                  <a:cubicBezTo>
                    <a:pt x="1577" y="3137"/>
                    <a:pt x="1582" y="3135"/>
                    <a:pt x="1582" y="3135"/>
                  </a:cubicBezTo>
                  <a:cubicBezTo>
                    <a:pt x="1582" y="3135"/>
                    <a:pt x="1583" y="3135"/>
                    <a:pt x="1583" y="3135"/>
                  </a:cubicBezTo>
                  <a:cubicBezTo>
                    <a:pt x="1583" y="3135"/>
                    <a:pt x="1588" y="3133"/>
                    <a:pt x="1588" y="3133"/>
                  </a:cubicBezTo>
                  <a:cubicBezTo>
                    <a:pt x="1588" y="3133"/>
                    <a:pt x="1588" y="3133"/>
                    <a:pt x="1588" y="3133"/>
                  </a:cubicBezTo>
                  <a:cubicBezTo>
                    <a:pt x="1588" y="3133"/>
                    <a:pt x="1593" y="3126"/>
                    <a:pt x="1593" y="3126"/>
                  </a:cubicBezTo>
                  <a:cubicBezTo>
                    <a:pt x="1593" y="3126"/>
                    <a:pt x="1593" y="3125"/>
                    <a:pt x="1593" y="3125"/>
                  </a:cubicBezTo>
                  <a:cubicBezTo>
                    <a:pt x="1593" y="3125"/>
                    <a:pt x="1597" y="3120"/>
                    <a:pt x="1597" y="3120"/>
                  </a:cubicBezTo>
                  <a:cubicBezTo>
                    <a:pt x="1597" y="3120"/>
                    <a:pt x="1599" y="3123"/>
                    <a:pt x="1599" y="3123"/>
                  </a:cubicBezTo>
                  <a:cubicBezTo>
                    <a:pt x="1599" y="3123"/>
                    <a:pt x="1603" y="3132"/>
                    <a:pt x="1603" y="3132"/>
                  </a:cubicBezTo>
                  <a:cubicBezTo>
                    <a:pt x="1603" y="3132"/>
                    <a:pt x="1604" y="3131"/>
                    <a:pt x="1604" y="3131"/>
                  </a:cubicBezTo>
                  <a:cubicBezTo>
                    <a:pt x="1604" y="3131"/>
                    <a:pt x="1609" y="3120"/>
                    <a:pt x="1609" y="3120"/>
                  </a:cubicBezTo>
                  <a:cubicBezTo>
                    <a:pt x="1609" y="3120"/>
                    <a:pt x="1610" y="3119"/>
                    <a:pt x="1610" y="3119"/>
                  </a:cubicBezTo>
                  <a:cubicBezTo>
                    <a:pt x="1610" y="3119"/>
                    <a:pt x="1614" y="3129"/>
                    <a:pt x="1614" y="3129"/>
                  </a:cubicBezTo>
                  <a:cubicBezTo>
                    <a:pt x="1614" y="3129"/>
                    <a:pt x="1615" y="3129"/>
                    <a:pt x="1615" y="3129"/>
                  </a:cubicBezTo>
                  <a:cubicBezTo>
                    <a:pt x="1615" y="3129"/>
                    <a:pt x="1619" y="3122"/>
                    <a:pt x="1619" y="3122"/>
                  </a:cubicBezTo>
                  <a:cubicBezTo>
                    <a:pt x="1619" y="3122"/>
                    <a:pt x="1620" y="3122"/>
                    <a:pt x="1620" y="3122"/>
                  </a:cubicBezTo>
                  <a:cubicBezTo>
                    <a:pt x="1620" y="3122"/>
                    <a:pt x="1625" y="3120"/>
                    <a:pt x="1625" y="3120"/>
                  </a:cubicBezTo>
                  <a:cubicBezTo>
                    <a:pt x="1625" y="3120"/>
                    <a:pt x="1625" y="3119"/>
                    <a:pt x="1625" y="3119"/>
                  </a:cubicBezTo>
                  <a:cubicBezTo>
                    <a:pt x="1625" y="3119"/>
                    <a:pt x="1630" y="3098"/>
                    <a:pt x="1630" y="3098"/>
                  </a:cubicBezTo>
                  <a:cubicBezTo>
                    <a:pt x="1630" y="3098"/>
                    <a:pt x="1633" y="3089"/>
                    <a:pt x="1633" y="3089"/>
                  </a:cubicBezTo>
                  <a:cubicBezTo>
                    <a:pt x="1633" y="3089"/>
                    <a:pt x="1636" y="3101"/>
                    <a:pt x="1636" y="3101"/>
                  </a:cubicBezTo>
                  <a:cubicBezTo>
                    <a:pt x="1636" y="3101"/>
                    <a:pt x="1636" y="3104"/>
                    <a:pt x="1636" y="3104"/>
                  </a:cubicBezTo>
                  <a:cubicBezTo>
                    <a:pt x="1636" y="3104"/>
                    <a:pt x="1640" y="3130"/>
                    <a:pt x="1640" y="3130"/>
                  </a:cubicBezTo>
                  <a:cubicBezTo>
                    <a:pt x="1640" y="3130"/>
                    <a:pt x="1641" y="3129"/>
                    <a:pt x="1641" y="3129"/>
                  </a:cubicBezTo>
                  <a:cubicBezTo>
                    <a:pt x="1641" y="3129"/>
                    <a:pt x="1646" y="3108"/>
                    <a:pt x="1646" y="3108"/>
                  </a:cubicBezTo>
                  <a:cubicBezTo>
                    <a:pt x="1646" y="3108"/>
                    <a:pt x="1648" y="3105"/>
                    <a:pt x="1648" y="3105"/>
                  </a:cubicBezTo>
                  <a:cubicBezTo>
                    <a:pt x="1648" y="3105"/>
                    <a:pt x="1651" y="3110"/>
                    <a:pt x="1651" y="3110"/>
                  </a:cubicBezTo>
                  <a:cubicBezTo>
                    <a:pt x="1651" y="3110"/>
                    <a:pt x="1654" y="3114"/>
                    <a:pt x="1654" y="3114"/>
                  </a:cubicBezTo>
                  <a:cubicBezTo>
                    <a:pt x="1654" y="3114"/>
                    <a:pt x="1657" y="3109"/>
                    <a:pt x="1657" y="3109"/>
                  </a:cubicBezTo>
                  <a:cubicBezTo>
                    <a:pt x="1657" y="3109"/>
                    <a:pt x="1657" y="3108"/>
                    <a:pt x="1657" y="3108"/>
                  </a:cubicBezTo>
                  <a:cubicBezTo>
                    <a:pt x="1657" y="3108"/>
                    <a:pt x="1662" y="3098"/>
                    <a:pt x="1662" y="3098"/>
                  </a:cubicBezTo>
                  <a:cubicBezTo>
                    <a:pt x="1662" y="3098"/>
                    <a:pt x="1662" y="3098"/>
                    <a:pt x="1662" y="3098"/>
                  </a:cubicBezTo>
                  <a:cubicBezTo>
                    <a:pt x="1662" y="3098"/>
                    <a:pt x="1667" y="3109"/>
                    <a:pt x="1667" y="3109"/>
                  </a:cubicBezTo>
                  <a:cubicBezTo>
                    <a:pt x="1667" y="3109"/>
                    <a:pt x="1668" y="3110"/>
                    <a:pt x="1668" y="3110"/>
                  </a:cubicBezTo>
                  <a:cubicBezTo>
                    <a:pt x="1668" y="3110"/>
                    <a:pt x="1671" y="3118"/>
                    <a:pt x="1671" y="3118"/>
                  </a:cubicBezTo>
                  <a:cubicBezTo>
                    <a:pt x="1671" y="3118"/>
                    <a:pt x="1673" y="3117"/>
                    <a:pt x="1673" y="3117"/>
                  </a:cubicBezTo>
                  <a:cubicBezTo>
                    <a:pt x="1673" y="3117"/>
                    <a:pt x="1678" y="3099"/>
                    <a:pt x="1678" y="3099"/>
                  </a:cubicBezTo>
                  <a:cubicBezTo>
                    <a:pt x="1678" y="3099"/>
                    <a:pt x="1678" y="3098"/>
                    <a:pt x="1678" y="3098"/>
                  </a:cubicBezTo>
                  <a:cubicBezTo>
                    <a:pt x="1678" y="3098"/>
                    <a:pt x="1682" y="3091"/>
                    <a:pt x="1682" y="3091"/>
                  </a:cubicBezTo>
                  <a:cubicBezTo>
                    <a:pt x="1682" y="3091"/>
                    <a:pt x="1683" y="3092"/>
                    <a:pt x="1683" y="3092"/>
                  </a:cubicBezTo>
                  <a:cubicBezTo>
                    <a:pt x="1683" y="3092"/>
                    <a:pt x="1688" y="3112"/>
                    <a:pt x="1688" y="3112"/>
                  </a:cubicBezTo>
                  <a:cubicBezTo>
                    <a:pt x="1688" y="3112"/>
                    <a:pt x="1689" y="3115"/>
                    <a:pt x="1689" y="3115"/>
                  </a:cubicBezTo>
                  <a:cubicBezTo>
                    <a:pt x="1689" y="3115"/>
                    <a:pt x="1694" y="3136"/>
                    <a:pt x="1694" y="3136"/>
                  </a:cubicBezTo>
                  <a:cubicBezTo>
                    <a:pt x="1694" y="3136"/>
                    <a:pt x="1694" y="3136"/>
                    <a:pt x="1694" y="3136"/>
                  </a:cubicBezTo>
                  <a:cubicBezTo>
                    <a:pt x="1694" y="3136"/>
                    <a:pt x="1699" y="3111"/>
                    <a:pt x="1699" y="3111"/>
                  </a:cubicBezTo>
                  <a:cubicBezTo>
                    <a:pt x="1699" y="3111"/>
                    <a:pt x="1700" y="3110"/>
                    <a:pt x="1700" y="3110"/>
                  </a:cubicBezTo>
                  <a:cubicBezTo>
                    <a:pt x="1700" y="3110"/>
                    <a:pt x="1703" y="3102"/>
                    <a:pt x="1703" y="3102"/>
                  </a:cubicBezTo>
                  <a:cubicBezTo>
                    <a:pt x="1703" y="3102"/>
                    <a:pt x="1705" y="3105"/>
                    <a:pt x="1705" y="3105"/>
                  </a:cubicBezTo>
                  <a:cubicBezTo>
                    <a:pt x="1705" y="3105"/>
                    <a:pt x="1710" y="3112"/>
                    <a:pt x="1710" y="3112"/>
                  </a:cubicBezTo>
                  <a:cubicBezTo>
                    <a:pt x="1710" y="3112"/>
                    <a:pt x="1712" y="3112"/>
                    <a:pt x="1712" y="3112"/>
                  </a:cubicBezTo>
                  <a:cubicBezTo>
                    <a:pt x="1712" y="3112"/>
                    <a:pt x="1715" y="3115"/>
                    <a:pt x="1715" y="3115"/>
                  </a:cubicBezTo>
                  <a:cubicBezTo>
                    <a:pt x="1715" y="3115"/>
                    <a:pt x="1715" y="3116"/>
                    <a:pt x="1715" y="3116"/>
                  </a:cubicBezTo>
                  <a:cubicBezTo>
                    <a:pt x="1715" y="3116"/>
                    <a:pt x="1720" y="3129"/>
                    <a:pt x="1720" y="3129"/>
                  </a:cubicBezTo>
                  <a:cubicBezTo>
                    <a:pt x="1720" y="3129"/>
                    <a:pt x="1721" y="3129"/>
                    <a:pt x="1721" y="3129"/>
                  </a:cubicBezTo>
                  <a:cubicBezTo>
                    <a:pt x="1721" y="3129"/>
                    <a:pt x="1725" y="3118"/>
                    <a:pt x="1725" y="3118"/>
                  </a:cubicBezTo>
                  <a:cubicBezTo>
                    <a:pt x="1725" y="3118"/>
                    <a:pt x="1728" y="3115"/>
                    <a:pt x="1728" y="3115"/>
                  </a:cubicBezTo>
                  <a:cubicBezTo>
                    <a:pt x="1728" y="3115"/>
                    <a:pt x="1731" y="3120"/>
                    <a:pt x="1731" y="3120"/>
                  </a:cubicBezTo>
                  <a:cubicBezTo>
                    <a:pt x="1731" y="3120"/>
                    <a:pt x="1733" y="3124"/>
                    <a:pt x="1733" y="3124"/>
                  </a:cubicBezTo>
                  <a:cubicBezTo>
                    <a:pt x="1733" y="3124"/>
                    <a:pt x="1736" y="3119"/>
                    <a:pt x="1736" y="3119"/>
                  </a:cubicBezTo>
                  <a:cubicBezTo>
                    <a:pt x="1736" y="3119"/>
                    <a:pt x="1736" y="3118"/>
                    <a:pt x="1736" y="3118"/>
                  </a:cubicBezTo>
                  <a:cubicBezTo>
                    <a:pt x="1736" y="3118"/>
                    <a:pt x="1740" y="3108"/>
                    <a:pt x="1740" y="3108"/>
                  </a:cubicBezTo>
                  <a:cubicBezTo>
                    <a:pt x="1740" y="3108"/>
                    <a:pt x="1742" y="3110"/>
                    <a:pt x="1742" y="3110"/>
                  </a:cubicBezTo>
                  <a:cubicBezTo>
                    <a:pt x="1742" y="3110"/>
                    <a:pt x="1747" y="3134"/>
                    <a:pt x="1747" y="3134"/>
                  </a:cubicBezTo>
                  <a:cubicBezTo>
                    <a:pt x="1747" y="3134"/>
                    <a:pt x="1748" y="3136"/>
                    <a:pt x="1748" y="3136"/>
                  </a:cubicBezTo>
                  <a:cubicBezTo>
                    <a:pt x="1748" y="3136"/>
                    <a:pt x="1752" y="3124"/>
                    <a:pt x="1752" y="3124"/>
                  </a:cubicBezTo>
                  <a:cubicBezTo>
                    <a:pt x="1752" y="3124"/>
                    <a:pt x="1752" y="3122"/>
                    <a:pt x="1752" y="3122"/>
                  </a:cubicBezTo>
                  <a:cubicBezTo>
                    <a:pt x="1752" y="3122"/>
                    <a:pt x="1757" y="3112"/>
                    <a:pt x="1757" y="3112"/>
                  </a:cubicBezTo>
                  <a:cubicBezTo>
                    <a:pt x="1757" y="3112"/>
                    <a:pt x="1758" y="3114"/>
                    <a:pt x="1758" y="3114"/>
                  </a:cubicBezTo>
                  <a:cubicBezTo>
                    <a:pt x="1758" y="3114"/>
                    <a:pt x="1763" y="3125"/>
                    <a:pt x="1763" y="3125"/>
                  </a:cubicBezTo>
                  <a:cubicBezTo>
                    <a:pt x="1763" y="3125"/>
                    <a:pt x="1765" y="3126"/>
                    <a:pt x="1765" y="3126"/>
                  </a:cubicBezTo>
                  <a:cubicBezTo>
                    <a:pt x="1765" y="3126"/>
                    <a:pt x="1768" y="3120"/>
                    <a:pt x="1768" y="3120"/>
                  </a:cubicBezTo>
                  <a:cubicBezTo>
                    <a:pt x="1768" y="3120"/>
                    <a:pt x="1768" y="3119"/>
                    <a:pt x="1768" y="3119"/>
                  </a:cubicBezTo>
                  <a:cubicBezTo>
                    <a:pt x="1768" y="3119"/>
                    <a:pt x="1773" y="3096"/>
                    <a:pt x="1773" y="3096"/>
                  </a:cubicBezTo>
                  <a:cubicBezTo>
                    <a:pt x="1773" y="3096"/>
                    <a:pt x="1774" y="3095"/>
                    <a:pt x="1774" y="3095"/>
                  </a:cubicBezTo>
                  <a:cubicBezTo>
                    <a:pt x="1774" y="3095"/>
                    <a:pt x="1777" y="3085"/>
                    <a:pt x="1777" y="3085"/>
                  </a:cubicBezTo>
                  <a:cubicBezTo>
                    <a:pt x="1777" y="3085"/>
                    <a:pt x="1779" y="3089"/>
                    <a:pt x="1779" y="3089"/>
                  </a:cubicBezTo>
                  <a:cubicBezTo>
                    <a:pt x="1779" y="3089"/>
                    <a:pt x="1784" y="3110"/>
                    <a:pt x="1784" y="3110"/>
                  </a:cubicBezTo>
                  <a:cubicBezTo>
                    <a:pt x="1784" y="3110"/>
                    <a:pt x="1785" y="3112"/>
                    <a:pt x="1785" y="3112"/>
                  </a:cubicBezTo>
                  <a:cubicBezTo>
                    <a:pt x="1785" y="3112"/>
                    <a:pt x="1789" y="3104"/>
                    <a:pt x="1789" y="3104"/>
                  </a:cubicBezTo>
                  <a:cubicBezTo>
                    <a:pt x="1789" y="3104"/>
                    <a:pt x="1789" y="3103"/>
                    <a:pt x="1789" y="3103"/>
                  </a:cubicBezTo>
                  <a:cubicBezTo>
                    <a:pt x="1789" y="3103"/>
                    <a:pt x="1794" y="3096"/>
                    <a:pt x="1794" y="3096"/>
                  </a:cubicBezTo>
                  <a:cubicBezTo>
                    <a:pt x="1794" y="3096"/>
                    <a:pt x="1795" y="3096"/>
                    <a:pt x="1795" y="3096"/>
                  </a:cubicBezTo>
                  <a:cubicBezTo>
                    <a:pt x="1795" y="3096"/>
                    <a:pt x="1800" y="3100"/>
                    <a:pt x="1800" y="3100"/>
                  </a:cubicBezTo>
                  <a:cubicBezTo>
                    <a:pt x="1800" y="3100"/>
                    <a:pt x="1800" y="3100"/>
                    <a:pt x="1800" y="3100"/>
                  </a:cubicBezTo>
                  <a:cubicBezTo>
                    <a:pt x="1800" y="3100"/>
                    <a:pt x="1805" y="3107"/>
                    <a:pt x="1805" y="3107"/>
                  </a:cubicBezTo>
                  <a:cubicBezTo>
                    <a:pt x="1805" y="3107"/>
                    <a:pt x="1806" y="3107"/>
                    <a:pt x="1806" y="3107"/>
                  </a:cubicBezTo>
                  <a:cubicBezTo>
                    <a:pt x="1806" y="3107"/>
                    <a:pt x="1811" y="3100"/>
                    <a:pt x="1811" y="3100"/>
                  </a:cubicBezTo>
                  <a:cubicBezTo>
                    <a:pt x="1811" y="3100"/>
                    <a:pt x="1811" y="3099"/>
                    <a:pt x="1811" y="3099"/>
                  </a:cubicBezTo>
                  <a:cubicBezTo>
                    <a:pt x="1811" y="3099"/>
                    <a:pt x="1816" y="3092"/>
                    <a:pt x="1816" y="3092"/>
                  </a:cubicBezTo>
                  <a:cubicBezTo>
                    <a:pt x="1816" y="3092"/>
                    <a:pt x="1818" y="3091"/>
                    <a:pt x="1818" y="3091"/>
                  </a:cubicBezTo>
                  <a:cubicBezTo>
                    <a:pt x="1818" y="3091"/>
                    <a:pt x="1821" y="3095"/>
                    <a:pt x="1821" y="3095"/>
                  </a:cubicBezTo>
                  <a:cubicBezTo>
                    <a:pt x="1821" y="3095"/>
                    <a:pt x="1821" y="3096"/>
                    <a:pt x="1821" y="3096"/>
                  </a:cubicBezTo>
                  <a:cubicBezTo>
                    <a:pt x="1821" y="3096"/>
                    <a:pt x="1826" y="3116"/>
                    <a:pt x="1826" y="3116"/>
                  </a:cubicBezTo>
                  <a:cubicBezTo>
                    <a:pt x="1826" y="3116"/>
                    <a:pt x="1826" y="3117"/>
                    <a:pt x="1826" y="3117"/>
                  </a:cubicBezTo>
                  <a:cubicBezTo>
                    <a:pt x="1826" y="3117"/>
                    <a:pt x="1829" y="3122"/>
                    <a:pt x="1829" y="3122"/>
                  </a:cubicBezTo>
                  <a:cubicBezTo>
                    <a:pt x="1829" y="3122"/>
                    <a:pt x="1832" y="3118"/>
                    <a:pt x="1832" y="3118"/>
                  </a:cubicBezTo>
                  <a:cubicBezTo>
                    <a:pt x="1832" y="3118"/>
                    <a:pt x="1837" y="3104"/>
                    <a:pt x="1837" y="3104"/>
                  </a:cubicBezTo>
                  <a:cubicBezTo>
                    <a:pt x="1837" y="3104"/>
                    <a:pt x="1837" y="3103"/>
                    <a:pt x="1837" y="3103"/>
                  </a:cubicBezTo>
                  <a:cubicBezTo>
                    <a:pt x="1837" y="3103"/>
                    <a:pt x="1842" y="3092"/>
                    <a:pt x="1842" y="3092"/>
                  </a:cubicBezTo>
                  <a:cubicBezTo>
                    <a:pt x="1842" y="3092"/>
                    <a:pt x="1842" y="3091"/>
                    <a:pt x="1842" y="3091"/>
                  </a:cubicBezTo>
                  <a:cubicBezTo>
                    <a:pt x="1842" y="3091"/>
                    <a:pt x="1845" y="3090"/>
                    <a:pt x="1845" y="3090"/>
                  </a:cubicBezTo>
                  <a:cubicBezTo>
                    <a:pt x="1845" y="3090"/>
                    <a:pt x="1848" y="3091"/>
                    <a:pt x="1848" y="3091"/>
                  </a:cubicBezTo>
                  <a:cubicBezTo>
                    <a:pt x="1848" y="3091"/>
                    <a:pt x="1853" y="3080"/>
                    <a:pt x="1853" y="3080"/>
                  </a:cubicBezTo>
                  <a:cubicBezTo>
                    <a:pt x="1853" y="3080"/>
                    <a:pt x="1853" y="3079"/>
                    <a:pt x="1853" y="3079"/>
                  </a:cubicBezTo>
                  <a:cubicBezTo>
                    <a:pt x="1853" y="3079"/>
                    <a:pt x="1857" y="3068"/>
                    <a:pt x="1857" y="3068"/>
                  </a:cubicBezTo>
                  <a:cubicBezTo>
                    <a:pt x="1857" y="3068"/>
                    <a:pt x="1858" y="3068"/>
                    <a:pt x="1858" y="3068"/>
                  </a:cubicBezTo>
                  <a:cubicBezTo>
                    <a:pt x="1858" y="3068"/>
                    <a:pt x="1863" y="3078"/>
                    <a:pt x="1863" y="3078"/>
                  </a:cubicBezTo>
                  <a:cubicBezTo>
                    <a:pt x="1863" y="3078"/>
                    <a:pt x="1864" y="3078"/>
                    <a:pt x="1864" y="3078"/>
                  </a:cubicBezTo>
                  <a:cubicBezTo>
                    <a:pt x="1864" y="3078"/>
                    <a:pt x="1869" y="3059"/>
                    <a:pt x="1869" y="3059"/>
                  </a:cubicBezTo>
                  <a:cubicBezTo>
                    <a:pt x="1869" y="3059"/>
                    <a:pt x="1869" y="3057"/>
                    <a:pt x="1869" y="3057"/>
                  </a:cubicBezTo>
                  <a:cubicBezTo>
                    <a:pt x="1869" y="3057"/>
                    <a:pt x="1874" y="3028"/>
                    <a:pt x="1874" y="3028"/>
                  </a:cubicBezTo>
                  <a:cubicBezTo>
                    <a:pt x="1874" y="3028"/>
                    <a:pt x="1876" y="3026"/>
                    <a:pt x="1876" y="3026"/>
                  </a:cubicBezTo>
                  <a:cubicBezTo>
                    <a:pt x="1876" y="3026"/>
                    <a:pt x="1879" y="3033"/>
                    <a:pt x="1879" y="3033"/>
                  </a:cubicBezTo>
                  <a:cubicBezTo>
                    <a:pt x="1879" y="3033"/>
                    <a:pt x="1881" y="3036"/>
                    <a:pt x="1881" y="3036"/>
                  </a:cubicBezTo>
                  <a:cubicBezTo>
                    <a:pt x="1881" y="3036"/>
                    <a:pt x="1884" y="3030"/>
                    <a:pt x="1884" y="3030"/>
                  </a:cubicBezTo>
                  <a:cubicBezTo>
                    <a:pt x="1884" y="3030"/>
                    <a:pt x="1885" y="3029"/>
                    <a:pt x="1885" y="3029"/>
                  </a:cubicBezTo>
                  <a:cubicBezTo>
                    <a:pt x="1885" y="3029"/>
                    <a:pt x="1890" y="3011"/>
                    <a:pt x="1890" y="3011"/>
                  </a:cubicBezTo>
                  <a:cubicBezTo>
                    <a:pt x="1890" y="3011"/>
                    <a:pt x="1890" y="3010"/>
                    <a:pt x="1890" y="3010"/>
                  </a:cubicBezTo>
                  <a:cubicBezTo>
                    <a:pt x="1890" y="3010"/>
                    <a:pt x="1895" y="3001"/>
                    <a:pt x="1895" y="3001"/>
                  </a:cubicBezTo>
                  <a:cubicBezTo>
                    <a:pt x="1895" y="3001"/>
                    <a:pt x="1896" y="2999"/>
                    <a:pt x="1896" y="2999"/>
                  </a:cubicBezTo>
                  <a:cubicBezTo>
                    <a:pt x="1896" y="2999"/>
                    <a:pt x="1900" y="2968"/>
                    <a:pt x="1900" y="2968"/>
                  </a:cubicBezTo>
                  <a:cubicBezTo>
                    <a:pt x="1900" y="2968"/>
                    <a:pt x="1901" y="2966"/>
                    <a:pt x="1901" y="2966"/>
                  </a:cubicBezTo>
                  <a:cubicBezTo>
                    <a:pt x="1901" y="2966"/>
                    <a:pt x="1906" y="2946"/>
                    <a:pt x="1906" y="2946"/>
                  </a:cubicBezTo>
                  <a:cubicBezTo>
                    <a:pt x="1906" y="2946"/>
                    <a:pt x="1906" y="2945"/>
                    <a:pt x="1906" y="2945"/>
                  </a:cubicBezTo>
                  <a:cubicBezTo>
                    <a:pt x="1906" y="2945"/>
                    <a:pt x="1911" y="2929"/>
                    <a:pt x="1911" y="2929"/>
                  </a:cubicBezTo>
                  <a:cubicBezTo>
                    <a:pt x="1911" y="2929"/>
                    <a:pt x="1912" y="2928"/>
                    <a:pt x="1912" y="2928"/>
                  </a:cubicBezTo>
                  <a:cubicBezTo>
                    <a:pt x="1912" y="2928"/>
                    <a:pt x="1916" y="2936"/>
                    <a:pt x="1916" y="2936"/>
                  </a:cubicBezTo>
                  <a:cubicBezTo>
                    <a:pt x="1916" y="2936"/>
                    <a:pt x="1917" y="2937"/>
                    <a:pt x="1917" y="2937"/>
                  </a:cubicBezTo>
                  <a:cubicBezTo>
                    <a:pt x="1917" y="2937"/>
                    <a:pt x="1922" y="2948"/>
                    <a:pt x="1922" y="2948"/>
                  </a:cubicBezTo>
                  <a:cubicBezTo>
                    <a:pt x="1922" y="2948"/>
                    <a:pt x="1922" y="2949"/>
                    <a:pt x="1922" y="2949"/>
                  </a:cubicBezTo>
                  <a:cubicBezTo>
                    <a:pt x="1922" y="2949"/>
                    <a:pt x="1927" y="2971"/>
                    <a:pt x="1927" y="2971"/>
                  </a:cubicBezTo>
                  <a:cubicBezTo>
                    <a:pt x="1927" y="2971"/>
                    <a:pt x="1927" y="2973"/>
                    <a:pt x="1927" y="2973"/>
                  </a:cubicBezTo>
                  <a:cubicBezTo>
                    <a:pt x="1927" y="2973"/>
                    <a:pt x="1932" y="2987"/>
                    <a:pt x="1932" y="2987"/>
                  </a:cubicBezTo>
                  <a:cubicBezTo>
                    <a:pt x="1932" y="2987"/>
                    <a:pt x="1934" y="2986"/>
                    <a:pt x="1934" y="2986"/>
                  </a:cubicBezTo>
                  <a:cubicBezTo>
                    <a:pt x="1934" y="2986"/>
                    <a:pt x="1937" y="2993"/>
                    <a:pt x="1937" y="2993"/>
                  </a:cubicBezTo>
                  <a:cubicBezTo>
                    <a:pt x="1937" y="2993"/>
                    <a:pt x="1938" y="2994"/>
                    <a:pt x="1938" y="2994"/>
                  </a:cubicBezTo>
                  <a:cubicBezTo>
                    <a:pt x="1938" y="2994"/>
                    <a:pt x="1943" y="3030"/>
                    <a:pt x="1943" y="3030"/>
                  </a:cubicBezTo>
                  <a:cubicBezTo>
                    <a:pt x="1943" y="3030"/>
                    <a:pt x="1943" y="3033"/>
                    <a:pt x="1943" y="3033"/>
                  </a:cubicBezTo>
                  <a:cubicBezTo>
                    <a:pt x="1943" y="3033"/>
                    <a:pt x="1948" y="3055"/>
                    <a:pt x="1948" y="3055"/>
                  </a:cubicBezTo>
                  <a:cubicBezTo>
                    <a:pt x="1948" y="3055"/>
                    <a:pt x="1948" y="3056"/>
                    <a:pt x="1948" y="3056"/>
                  </a:cubicBezTo>
                  <a:cubicBezTo>
                    <a:pt x="1948" y="3056"/>
                    <a:pt x="1951" y="3061"/>
                    <a:pt x="1951" y="3061"/>
                  </a:cubicBezTo>
                  <a:cubicBezTo>
                    <a:pt x="1951" y="3061"/>
                    <a:pt x="1954" y="3058"/>
                    <a:pt x="1954" y="3058"/>
                  </a:cubicBezTo>
                  <a:cubicBezTo>
                    <a:pt x="1954" y="3058"/>
                    <a:pt x="1959" y="3038"/>
                    <a:pt x="1959" y="3038"/>
                  </a:cubicBezTo>
                  <a:cubicBezTo>
                    <a:pt x="1959" y="3038"/>
                    <a:pt x="1961" y="3034"/>
                    <a:pt x="1961" y="3034"/>
                  </a:cubicBezTo>
                  <a:cubicBezTo>
                    <a:pt x="1961" y="3034"/>
                    <a:pt x="1964" y="3040"/>
                    <a:pt x="1964" y="3040"/>
                  </a:cubicBezTo>
                  <a:cubicBezTo>
                    <a:pt x="1964" y="3040"/>
                    <a:pt x="1964" y="3041"/>
                    <a:pt x="1964" y="3041"/>
                  </a:cubicBezTo>
                  <a:cubicBezTo>
                    <a:pt x="1964" y="3041"/>
                    <a:pt x="1969" y="3061"/>
                    <a:pt x="1969" y="3061"/>
                  </a:cubicBezTo>
                  <a:cubicBezTo>
                    <a:pt x="1969" y="3061"/>
                    <a:pt x="1970" y="3062"/>
                    <a:pt x="1970" y="3062"/>
                  </a:cubicBezTo>
                  <a:cubicBezTo>
                    <a:pt x="1970" y="3062"/>
                    <a:pt x="1974" y="3069"/>
                    <a:pt x="1974" y="3069"/>
                  </a:cubicBezTo>
                  <a:cubicBezTo>
                    <a:pt x="1974" y="3069"/>
                    <a:pt x="1975" y="3068"/>
                    <a:pt x="1975" y="3068"/>
                  </a:cubicBezTo>
                  <a:cubicBezTo>
                    <a:pt x="1975" y="3068"/>
                    <a:pt x="1980" y="3057"/>
                    <a:pt x="1980" y="3057"/>
                  </a:cubicBezTo>
                  <a:cubicBezTo>
                    <a:pt x="1980" y="3057"/>
                    <a:pt x="1981" y="3056"/>
                    <a:pt x="1981" y="3056"/>
                  </a:cubicBezTo>
                  <a:cubicBezTo>
                    <a:pt x="1981" y="3056"/>
                    <a:pt x="1985" y="3060"/>
                    <a:pt x="1985" y="3060"/>
                  </a:cubicBezTo>
                  <a:cubicBezTo>
                    <a:pt x="1985" y="3060"/>
                    <a:pt x="1986" y="3060"/>
                    <a:pt x="1986" y="3060"/>
                  </a:cubicBezTo>
                  <a:cubicBezTo>
                    <a:pt x="1986" y="3060"/>
                    <a:pt x="1990" y="3059"/>
                    <a:pt x="1990" y="3059"/>
                  </a:cubicBezTo>
                  <a:cubicBezTo>
                    <a:pt x="1990" y="3059"/>
                    <a:pt x="1991" y="3059"/>
                    <a:pt x="1991" y="3059"/>
                  </a:cubicBezTo>
                  <a:cubicBezTo>
                    <a:pt x="1991" y="3059"/>
                    <a:pt x="1996" y="3066"/>
                    <a:pt x="1996" y="3066"/>
                  </a:cubicBezTo>
                  <a:cubicBezTo>
                    <a:pt x="1996" y="3066"/>
                    <a:pt x="1997" y="3067"/>
                    <a:pt x="1997" y="3067"/>
                  </a:cubicBezTo>
                  <a:cubicBezTo>
                    <a:pt x="1997" y="3067"/>
                    <a:pt x="2001" y="3059"/>
                    <a:pt x="2001" y="3059"/>
                  </a:cubicBezTo>
                  <a:cubicBezTo>
                    <a:pt x="2001" y="3059"/>
                    <a:pt x="2001" y="3058"/>
                    <a:pt x="2001" y="3058"/>
                  </a:cubicBezTo>
                  <a:cubicBezTo>
                    <a:pt x="2001" y="3058"/>
                    <a:pt x="2005" y="3048"/>
                    <a:pt x="2005" y="3048"/>
                  </a:cubicBezTo>
                  <a:cubicBezTo>
                    <a:pt x="2005" y="3048"/>
                    <a:pt x="2007" y="3050"/>
                    <a:pt x="2007" y="3050"/>
                  </a:cubicBezTo>
                  <a:cubicBezTo>
                    <a:pt x="2007" y="3050"/>
                    <a:pt x="2011" y="3058"/>
                    <a:pt x="2011" y="3058"/>
                  </a:cubicBezTo>
                  <a:cubicBezTo>
                    <a:pt x="2011" y="3058"/>
                    <a:pt x="2012" y="3057"/>
                    <a:pt x="2012" y="3057"/>
                  </a:cubicBezTo>
                  <a:cubicBezTo>
                    <a:pt x="2012" y="3057"/>
                    <a:pt x="2017" y="3031"/>
                    <a:pt x="2017" y="3031"/>
                  </a:cubicBezTo>
                  <a:cubicBezTo>
                    <a:pt x="2017" y="3031"/>
                    <a:pt x="2017" y="3030"/>
                    <a:pt x="2017" y="3030"/>
                  </a:cubicBezTo>
                  <a:cubicBezTo>
                    <a:pt x="2017" y="3030"/>
                    <a:pt x="2022" y="3012"/>
                    <a:pt x="2022" y="3012"/>
                  </a:cubicBezTo>
                  <a:cubicBezTo>
                    <a:pt x="2022" y="3012"/>
                    <a:pt x="2023" y="3011"/>
                    <a:pt x="2023" y="3011"/>
                  </a:cubicBezTo>
                  <a:cubicBezTo>
                    <a:pt x="2023" y="3011"/>
                    <a:pt x="2028" y="2993"/>
                    <a:pt x="2028" y="2993"/>
                  </a:cubicBezTo>
                  <a:cubicBezTo>
                    <a:pt x="2028" y="2993"/>
                    <a:pt x="2028" y="2991"/>
                    <a:pt x="2028" y="2991"/>
                  </a:cubicBezTo>
                  <a:cubicBezTo>
                    <a:pt x="2028" y="2991"/>
                    <a:pt x="2033" y="2978"/>
                    <a:pt x="2033" y="2978"/>
                  </a:cubicBezTo>
                  <a:cubicBezTo>
                    <a:pt x="2033" y="2978"/>
                    <a:pt x="2033" y="2978"/>
                    <a:pt x="2033" y="2978"/>
                  </a:cubicBezTo>
                  <a:cubicBezTo>
                    <a:pt x="2033" y="2978"/>
                    <a:pt x="2038" y="2984"/>
                    <a:pt x="2038" y="2984"/>
                  </a:cubicBezTo>
                  <a:cubicBezTo>
                    <a:pt x="2038" y="2984"/>
                    <a:pt x="2038" y="2984"/>
                    <a:pt x="2038" y="2984"/>
                  </a:cubicBezTo>
                  <a:cubicBezTo>
                    <a:pt x="2038" y="2984"/>
                    <a:pt x="2043" y="2978"/>
                    <a:pt x="2043" y="2978"/>
                  </a:cubicBezTo>
                  <a:cubicBezTo>
                    <a:pt x="2043" y="2978"/>
                    <a:pt x="2044" y="2978"/>
                    <a:pt x="2044" y="2978"/>
                  </a:cubicBezTo>
                  <a:cubicBezTo>
                    <a:pt x="2044" y="2978"/>
                    <a:pt x="2049" y="2984"/>
                    <a:pt x="2049" y="2984"/>
                  </a:cubicBezTo>
                  <a:cubicBezTo>
                    <a:pt x="2049" y="2984"/>
                    <a:pt x="2051" y="2986"/>
                    <a:pt x="2051" y="2986"/>
                  </a:cubicBezTo>
                  <a:cubicBezTo>
                    <a:pt x="2051" y="2986"/>
                    <a:pt x="2054" y="2978"/>
                    <a:pt x="2054" y="2978"/>
                  </a:cubicBezTo>
                  <a:cubicBezTo>
                    <a:pt x="2054" y="2978"/>
                    <a:pt x="2054" y="2976"/>
                    <a:pt x="2054" y="2976"/>
                  </a:cubicBezTo>
                  <a:cubicBezTo>
                    <a:pt x="2054" y="2976"/>
                    <a:pt x="2059" y="2953"/>
                    <a:pt x="2059" y="2953"/>
                  </a:cubicBezTo>
                  <a:cubicBezTo>
                    <a:pt x="2059" y="2953"/>
                    <a:pt x="2060" y="2951"/>
                    <a:pt x="2060" y="2951"/>
                  </a:cubicBezTo>
                  <a:cubicBezTo>
                    <a:pt x="2060" y="2951"/>
                    <a:pt x="2065" y="2912"/>
                    <a:pt x="2065" y="2912"/>
                  </a:cubicBezTo>
                  <a:cubicBezTo>
                    <a:pt x="2065" y="2912"/>
                    <a:pt x="2065" y="2909"/>
                    <a:pt x="2065" y="2909"/>
                  </a:cubicBezTo>
                  <a:cubicBezTo>
                    <a:pt x="2065" y="2909"/>
                    <a:pt x="2070" y="2882"/>
                    <a:pt x="2070" y="2882"/>
                  </a:cubicBezTo>
                  <a:cubicBezTo>
                    <a:pt x="2070" y="2882"/>
                    <a:pt x="2071" y="2882"/>
                    <a:pt x="2071" y="2882"/>
                  </a:cubicBezTo>
                  <a:cubicBezTo>
                    <a:pt x="2071" y="2882"/>
                    <a:pt x="2074" y="2886"/>
                    <a:pt x="2074" y="2886"/>
                  </a:cubicBezTo>
                  <a:cubicBezTo>
                    <a:pt x="2074" y="2886"/>
                    <a:pt x="2076" y="2885"/>
                    <a:pt x="2076" y="2885"/>
                  </a:cubicBezTo>
                  <a:cubicBezTo>
                    <a:pt x="2076" y="2885"/>
                    <a:pt x="2079" y="2881"/>
                    <a:pt x="2079" y="2881"/>
                  </a:cubicBezTo>
                  <a:cubicBezTo>
                    <a:pt x="2079" y="2881"/>
                    <a:pt x="2081" y="2886"/>
                    <a:pt x="2081" y="2886"/>
                  </a:cubicBezTo>
                  <a:cubicBezTo>
                    <a:pt x="2081" y="2886"/>
                    <a:pt x="2086" y="2921"/>
                    <a:pt x="2086" y="2921"/>
                  </a:cubicBezTo>
                  <a:cubicBezTo>
                    <a:pt x="2086" y="2921"/>
                    <a:pt x="2086" y="2923"/>
                    <a:pt x="2086" y="2923"/>
                  </a:cubicBezTo>
                  <a:cubicBezTo>
                    <a:pt x="2086" y="2923"/>
                    <a:pt x="2089" y="2929"/>
                    <a:pt x="2089" y="2929"/>
                  </a:cubicBezTo>
                  <a:cubicBezTo>
                    <a:pt x="2089" y="2929"/>
                    <a:pt x="2092" y="2926"/>
                    <a:pt x="2092" y="2926"/>
                  </a:cubicBezTo>
                  <a:cubicBezTo>
                    <a:pt x="2092" y="2926"/>
                    <a:pt x="2096" y="2942"/>
                    <a:pt x="2096" y="2942"/>
                  </a:cubicBezTo>
                  <a:cubicBezTo>
                    <a:pt x="2096" y="2942"/>
                    <a:pt x="2097" y="2944"/>
                    <a:pt x="2097" y="2944"/>
                  </a:cubicBezTo>
                  <a:cubicBezTo>
                    <a:pt x="2097" y="2944"/>
                    <a:pt x="2101" y="2956"/>
                    <a:pt x="2101" y="2956"/>
                  </a:cubicBezTo>
                  <a:cubicBezTo>
                    <a:pt x="2101" y="2956"/>
                    <a:pt x="2102" y="2954"/>
                    <a:pt x="2102" y="2954"/>
                  </a:cubicBezTo>
                  <a:cubicBezTo>
                    <a:pt x="2102" y="2954"/>
                    <a:pt x="2107" y="2945"/>
                    <a:pt x="2107" y="2945"/>
                  </a:cubicBezTo>
                  <a:cubicBezTo>
                    <a:pt x="2107" y="2945"/>
                    <a:pt x="2108" y="2945"/>
                    <a:pt x="2108" y="2945"/>
                  </a:cubicBezTo>
                  <a:cubicBezTo>
                    <a:pt x="2108" y="2945"/>
                    <a:pt x="2112" y="2946"/>
                    <a:pt x="2112" y="2946"/>
                  </a:cubicBezTo>
                  <a:cubicBezTo>
                    <a:pt x="2112" y="2946"/>
                    <a:pt x="2113" y="2946"/>
                    <a:pt x="2113" y="2946"/>
                  </a:cubicBezTo>
                  <a:cubicBezTo>
                    <a:pt x="2113" y="2946"/>
                    <a:pt x="2118" y="2938"/>
                    <a:pt x="2118" y="2938"/>
                  </a:cubicBezTo>
                  <a:cubicBezTo>
                    <a:pt x="2118" y="2938"/>
                    <a:pt x="2118" y="2937"/>
                    <a:pt x="2118" y="2937"/>
                  </a:cubicBezTo>
                  <a:cubicBezTo>
                    <a:pt x="2118" y="2937"/>
                    <a:pt x="2123" y="2917"/>
                    <a:pt x="2123" y="2917"/>
                  </a:cubicBezTo>
                  <a:cubicBezTo>
                    <a:pt x="2123" y="2917"/>
                    <a:pt x="2125" y="2913"/>
                    <a:pt x="2125" y="2913"/>
                  </a:cubicBezTo>
                  <a:cubicBezTo>
                    <a:pt x="2125" y="2913"/>
                    <a:pt x="2128" y="2922"/>
                    <a:pt x="2128" y="2922"/>
                  </a:cubicBezTo>
                  <a:cubicBezTo>
                    <a:pt x="2128" y="2922"/>
                    <a:pt x="2129" y="2924"/>
                    <a:pt x="2129" y="2924"/>
                  </a:cubicBezTo>
                  <a:cubicBezTo>
                    <a:pt x="2129" y="2924"/>
                    <a:pt x="2134" y="2945"/>
                    <a:pt x="2134" y="2945"/>
                  </a:cubicBezTo>
                  <a:cubicBezTo>
                    <a:pt x="2134" y="2945"/>
                    <a:pt x="2134" y="2945"/>
                    <a:pt x="2134" y="2945"/>
                  </a:cubicBezTo>
                  <a:cubicBezTo>
                    <a:pt x="2134" y="2945"/>
                    <a:pt x="2137" y="2941"/>
                    <a:pt x="2137" y="2941"/>
                  </a:cubicBezTo>
                  <a:cubicBezTo>
                    <a:pt x="2137" y="2941"/>
                    <a:pt x="2139" y="2946"/>
                    <a:pt x="2139" y="2946"/>
                  </a:cubicBezTo>
                  <a:cubicBezTo>
                    <a:pt x="2139" y="2946"/>
                    <a:pt x="2144" y="2989"/>
                    <a:pt x="2144" y="2989"/>
                  </a:cubicBezTo>
                  <a:cubicBezTo>
                    <a:pt x="2144" y="2989"/>
                    <a:pt x="2144" y="2991"/>
                    <a:pt x="2144" y="2991"/>
                  </a:cubicBezTo>
                  <a:cubicBezTo>
                    <a:pt x="2144" y="2991"/>
                    <a:pt x="2147" y="2999"/>
                    <a:pt x="2147" y="2999"/>
                  </a:cubicBezTo>
                  <a:cubicBezTo>
                    <a:pt x="2147" y="2999"/>
                    <a:pt x="2150" y="2990"/>
                    <a:pt x="2150" y="2990"/>
                  </a:cubicBezTo>
                  <a:cubicBezTo>
                    <a:pt x="2150" y="2990"/>
                    <a:pt x="2153" y="2980"/>
                    <a:pt x="2153" y="2980"/>
                  </a:cubicBezTo>
                  <a:cubicBezTo>
                    <a:pt x="2153" y="2980"/>
                    <a:pt x="2155" y="2983"/>
                    <a:pt x="2155" y="2983"/>
                  </a:cubicBezTo>
                  <a:cubicBezTo>
                    <a:pt x="2155" y="2983"/>
                    <a:pt x="2160" y="3003"/>
                    <a:pt x="2160" y="3003"/>
                  </a:cubicBezTo>
                  <a:cubicBezTo>
                    <a:pt x="2160" y="3003"/>
                    <a:pt x="2161" y="3004"/>
                    <a:pt x="2161" y="3004"/>
                  </a:cubicBezTo>
                  <a:cubicBezTo>
                    <a:pt x="2161" y="3004"/>
                    <a:pt x="2165" y="2989"/>
                    <a:pt x="2165" y="2989"/>
                  </a:cubicBezTo>
                  <a:cubicBezTo>
                    <a:pt x="2165" y="2989"/>
                    <a:pt x="2166" y="2988"/>
                    <a:pt x="2166" y="2988"/>
                  </a:cubicBezTo>
                  <a:cubicBezTo>
                    <a:pt x="2166" y="2988"/>
                    <a:pt x="2171" y="2978"/>
                    <a:pt x="2171" y="2978"/>
                  </a:cubicBezTo>
                  <a:cubicBezTo>
                    <a:pt x="2171" y="2978"/>
                    <a:pt x="2173" y="2978"/>
                    <a:pt x="2173" y="2978"/>
                  </a:cubicBezTo>
                  <a:cubicBezTo>
                    <a:pt x="2173" y="2978"/>
                    <a:pt x="2176" y="2975"/>
                    <a:pt x="2176" y="2975"/>
                  </a:cubicBezTo>
                  <a:cubicBezTo>
                    <a:pt x="2176" y="2975"/>
                    <a:pt x="2176" y="2974"/>
                    <a:pt x="2176" y="2974"/>
                  </a:cubicBezTo>
                  <a:cubicBezTo>
                    <a:pt x="2176" y="2974"/>
                    <a:pt x="2182" y="2955"/>
                    <a:pt x="2182" y="2955"/>
                  </a:cubicBezTo>
                  <a:cubicBezTo>
                    <a:pt x="2182" y="2955"/>
                    <a:pt x="2182" y="2953"/>
                    <a:pt x="2182" y="2953"/>
                  </a:cubicBezTo>
                  <a:cubicBezTo>
                    <a:pt x="2182" y="2953"/>
                    <a:pt x="2186" y="2935"/>
                    <a:pt x="2186" y="2935"/>
                  </a:cubicBezTo>
                  <a:cubicBezTo>
                    <a:pt x="2186" y="2935"/>
                    <a:pt x="2187" y="2933"/>
                    <a:pt x="2187" y="2933"/>
                  </a:cubicBezTo>
                  <a:cubicBezTo>
                    <a:pt x="2187" y="2933"/>
                    <a:pt x="2192" y="2921"/>
                    <a:pt x="2192" y="2921"/>
                  </a:cubicBezTo>
                  <a:cubicBezTo>
                    <a:pt x="2192" y="2921"/>
                    <a:pt x="2192" y="2920"/>
                    <a:pt x="2192" y="2920"/>
                  </a:cubicBezTo>
                  <a:cubicBezTo>
                    <a:pt x="2192" y="2920"/>
                    <a:pt x="2197" y="2907"/>
                    <a:pt x="2197" y="2907"/>
                  </a:cubicBezTo>
                  <a:cubicBezTo>
                    <a:pt x="2197" y="2907"/>
                    <a:pt x="2197" y="2905"/>
                    <a:pt x="2197" y="2905"/>
                  </a:cubicBezTo>
                  <a:cubicBezTo>
                    <a:pt x="2197" y="2905"/>
                    <a:pt x="2203" y="2878"/>
                    <a:pt x="2203" y="2878"/>
                  </a:cubicBezTo>
                  <a:cubicBezTo>
                    <a:pt x="2203" y="2878"/>
                    <a:pt x="2203" y="2877"/>
                    <a:pt x="2203" y="2877"/>
                  </a:cubicBezTo>
                  <a:cubicBezTo>
                    <a:pt x="2203" y="2877"/>
                    <a:pt x="2208" y="2850"/>
                    <a:pt x="2208" y="2850"/>
                  </a:cubicBezTo>
                  <a:cubicBezTo>
                    <a:pt x="2208" y="2850"/>
                    <a:pt x="2208" y="2848"/>
                    <a:pt x="2208" y="2848"/>
                  </a:cubicBezTo>
                  <a:cubicBezTo>
                    <a:pt x="2208" y="2848"/>
                    <a:pt x="2213" y="2824"/>
                    <a:pt x="2213" y="2824"/>
                  </a:cubicBezTo>
                  <a:cubicBezTo>
                    <a:pt x="2213" y="2824"/>
                    <a:pt x="2214" y="2822"/>
                    <a:pt x="2214" y="2822"/>
                  </a:cubicBezTo>
                  <a:cubicBezTo>
                    <a:pt x="2214" y="2822"/>
                    <a:pt x="2218" y="2836"/>
                    <a:pt x="2218" y="2836"/>
                  </a:cubicBezTo>
                  <a:cubicBezTo>
                    <a:pt x="2218" y="2836"/>
                    <a:pt x="2219" y="2838"/>
                    <a:pt x="2219" y="2838"/>
                  </a:cubicBezTo>
                  <a:cubicBezTo>
                    <a:pt x="2219" y="2838"/>
                    <a:pt x="2224" y="2872"/>
                    <a:pt x="2224" y="2872"/>
                  </a:cubicBezTo>
                  <a:cubicBezTo>
                    <a:pt x="2224" y="2872"/>
                    <a:pt x="2224" y="2875"/>
                    <a:pt x="2224" y="2875"/>
                  </a:cubicBezTo>
                  <a:cubicBezTo>
                    <a:pt x="2224" y="2875"/>
                    <a:pt x="2229" y="2921"/>
                    <a:pt x="2229" y="2921"/>
                  </a:cubicBezTo>
                  <a:cubicBezTo>
                    <a:pt x="2229" y="2921"/>
                    <a:pt x="2229" y="2925"/>
                    <a:pt x="2229" y="2925"/>
                  </a:cubicBezTo>
                  <a:cubicBezTo>
                    <a:pt x="2229" y="2925"/>
                    <a:pt x="2234" y="2962"/>
                    <a:pt x="2234" y="2962"/>
                  </a:cubicBezTo>
                  <a:cubicBezTo>
                    <a:pt x="2234" y="2962"/>
                    <a:pt x="2235" y="2963"/>
                    <a:pt x="2235" y="2963"/>
                  </a:cubicBezTo>
                  <a:cubicBezTo>
                    <a:pt x="2235" y="2963"/>
                    <a:pt x="2239" y="2976"/>
                    <a:pt x="2239" y="2976"/>
                  </a:cubicBezTo>
                  <a:cubicBezTo>
                    <a:pt x="2239" y="2976"/>
                    <a:pt x="2240" y="2978"/>
                    <a:pt x="2240" y="2978"/>
                  </a:cubicBezTo>
                  <a:cubicBezTo>
                    <a:pt x="2240" y="2978"/>
                    <a:pt x="2245" y="3008"/>
                    <a:pt x="2245" y="3008"/>
                  </a:cubicBezTo>
                  <a:cubicBezTo>
                    <a:pt x="2245" y="3008"/>
                    <a:pt x="2246" y="3009"/>
                    <a:pt x="2246" y="3009"/>
                  </a:cubicBezTo>
                  <a:cubicBezTo>
                    <a:pt x="2246" y="3009"/>
                    <a:pt x="2250" y="2996"/>
                    <a:pt x="2250" y="2996"/>
                  </a:cubicBezTo>
                  <a:cubicBezTo>
                    <a:pt x="2250" y="2996"/>
                    <a:pt x="2250" y="2995"/>
                    <a:pt x="2250" y="2995"/>
                  </a:cubicBezTo>
                  <a:cubicBezTo>
                    <a:pt x="2250" y="2995"/>
                    <a:pt x="2254" y="2990"/>
                    <a:pt x="2254" y="2990"/>
                  </a:cubicBezTo>
                  <a:cubicBezTo>
                    <a:pt x="2254" y="2990"/>
                    <a:pt x="2256" y="2992"/>
                    <a:pt x="2256" y="2992"/>
                  </a:cubicBezTo>
                  <a:cubicBezTo>
                    <a:pt x="2256" y="2992"/>
                    <a:pt x="2261" y="2999"/>
                    <a:pt x="2261" y="2999"/>
                  </a:cubicBezTo>
                  <a:cubicBezTo>
                    <a:pt x="2261" y="2999"/>
                    <a:pt x="2261" y="3000"/>
                    <a:pt x="2261" y="3000"/>
                  </a:cubicBezTo>
                  <a:cubicBezTo>
                    <a:pt x="2261" y="3000"/>
                    <a:pt x="2266" y="3013"/>
                    <a:pt x="2266" y="3013"/>
                  </a:cubicBezTo>
                  <a:cubicBezTo>
                    <a:pt x="2266" y="3013"/>
                    <a:pt x="2267" y="3013"/>
                    <a:pt x="2267" y="3013"/>
                  </a:cubicBezTo>
                  <a:cubicBezTo>
                    <a:pt x="2267" y="3013"/>
                    <a:pt x="2271" y="2993"/>
                    <a:pt x="2271" y="2993"/>
                  </a:cubicBezTo>
                  <a:cubicBezTo>
                    <a:pt x="2271" y="2993"/>
                    <a:pt x="2274" y="2986"/>
                    <a:pt x="2274" y="2986"/>
                  </a:cubicBezTo>
                  <a:cubicBezTo>
                    <a:pt x="2274" y="2986"/>
                    <a:pt x="2277" y="2995"/>
                    <a:pt x="2277" y="2995"/>
                  </a:cubicBezTo>
                  <a:cubicBezTo>
                    <a:pt x="2277" y="2995"/>
                    <a:pt x="2277" y="2996"/>
                    <a:pt x="2277" y="2996"/>
                  </a:cubicBezTo>
                  <a:cubicBezTo>
                    <a:pt x="2277" y="2996"/>
                    <a:pt x="2281" y="3008"/>
                    <a:pt x="2281" y="3008"/>
                  </a:cubicBezTo>
                  <a:cubicBezTo>
                    <a:pt x="2281" y="3008"/>
                    <a:pt x="2282" y="3005"/>
                    <a:pt x="2282" y="3005"/>
                  </a:cubicBezTo>
                  <a:cubicBezTo>
                    <a:pt x="2282" y="3005"/>
                    <a:pt x="2287" y="2991"/>
                    <a:pt x="2287" y="2991"/>
                  </a:cubicBezTo>
                  <a:cubicBezTo>
                    <a:pt x="2287" y="2991"/>
                    <a:pt x="2290" y="2992"/>
                    <a:pt x="2290" y="2992"/>
                  </a:cubicBezTo>
                  <a:cubicBezTo>
                    <a:pt x="2290" y="2992"/>
                    <a:pt x="2292" y="2985"/>
                    <a:pt x="2292" y="2985"/>
                  </a:cubicBezTo>
                  <a:cubicBezTo>
                    <a:pt x="2292" y="2985"/>
                    <a:pt x="2293" y="2984"/>
                    <a:pt x="2293" y="2984"/>
                  </a:cubicBezTo>
                  <a:cubicBezTo>
                    <a:pt x="2293" y="2984"/>
                    <a:pt x="2298" y="2946"/>
                    <a:pt x="2298" y="2946"/>
                  </a:cubicBezTo>
                  <a:cubicBezTo>
                    <a:pt x="2298" y="2946"/>
                    <a:pt x="2298" y="2944"/>
                    <a:pt x="2298" y="2944"/>
                  </a:cubicBezTo>
                  <a:cubicBezTo>
                    <a:pt x="2298" y="2944"/>
                    <a:pt x="2303" y="2935"/>
                    <a:pt x="2303" y="2935"/>
                  </a:cubicBezTo>
                  <a:cubicBezTo>
                    <a:pt x="2303" y="2935"/>
                    <a:pt x="2303" y="2935"/>
                    <a:pt x="2303" y="2935"/>
                  </a:cubicBezTo>
                  <a:cubicBezTo>
                    <a:pt x="2303" y="2935"/>
                    <a:pt x="2308" y="2912"/>
                    <a:pt x="2308" y="2912"/>
                  </a:cubicBezTo>
                  <a:cubicBezTo>
                    <a:pt x="2308" y="2912"/>
                    <a:pt x="2309" y="2910"/>
                    <a:pt x="2309" y="2910"/>
                  </a:cubicBezTo>
                  <a:cubicBezTo>
                    <a:pt x="2309" y="2910"/>
                    <a:pt x="2312" y="2901"/>
                    <a:pt x="2312" y="2901"/>
                  </a:cubicBezTo>
                  <a:cubicBezTo>
                    <a:pt x="2312" y="2901"/>
                    <a:pt x="2316" y="2909"/>
                    <a:pt x="2316" y="2909"/>
                  </a:cubicBezTo>
                  <a:cubicBezTo>
                    <a:pt x="2316" y="2909"/>
                    <a:pt x="2319" y="2905"/>
                    <a:pt x="2319" y="2905"/>
                  </a:cubicBezTo>
                  <a:cubicBezTo>
                    <a:pt x="2319" y="2905"/>
                    <a:pt x="2319" y="2903"/>
                    <a:pt x="2319" y="2903"/>
                  </a:cubicBezTo>
                  <a:cubicBezTo>
                    <a:pt x="2319" y="2903"/>
                    <a:pt x="2324" y="2879"/>
                    <a:pt x="2324" y="2879"/>
                  </a:cubicBezTo>
                  <a:cubicBezTo>
                    <a:pt x="2324" y="2879"/>
                    <a:pt x="2325" y="2877"/>
                    <a:pt x="2325" y="2877"/>
                  </a:cubicBezTo>
                  <a:cubicBezTo>
                    <a:pt x="2325" y="2877"/>
                    <a:pt x="2330" y="2858"/>
                    <a:pt x="2330" y="2858"/>
                  </a:cubicBezTo>
                  <a:cubicBezTo>
                    <a:pt x="2330" y="2858"/>
                    <a:pt x="2330" y="2856"/>
                    <a:pt x="2330" y="2856"/>
                  </a:cubicBezTo>
                  <a:cubicBezTo>
                    <a:pt x="2330" y="2856"/>
                    <a:pt x="2335" y="2816"/>
                    <a:pt x="2335" y="2816"/>
                  </a:cubicBezTo>
                  <a:cubicBezTo>
                    <a:pt x="2335" y="2816"/>
                    <a:pt x="2335" y="2814"/>
                    <a:pt x="2335" y="2814"/>
                  </a:cubicBezTo>
                  <a:cubicBezTo>
                    <a:pt x="2335" y="2814"/>
                    <a:pt x="2340" y="2782"/>
                    <a:pt x="2340" y="2782"/>
                  </a:cubicBezTo>
                  <a:cubicBezTo>
                    <a:pt x="2340" y="2782"/>
                    <a:pt x="2340" y="2781"/>
                    <a:pt x="2340" y="2781"/>
                  </a:cubicBezTo>
                  <a:cubicBezTo>
                    <a:pt x="2340" y="2781"/>
                    <a:pt x="2344" y="2774"/>
                    <a:pt x="2344" y="2774"/>
                  </a:cubicBezTo>
                  <a:cubicBezTo>
                    <a:pt x="2344" y="2774"/>
                    <a:pt x="2346" y="2775"/>
                    <a:pt x="2346" y="2775"/>
                  </a:cubicBezTo>
                  <a:cubicBezTo>
                    <a:pt x="2346" y="2775"/>
                    <a:pt x="2351" y="2785"/>
                    <a:pt x="2351" y="2785"/>
                  </a:cubicBezTo>
                  <a:cubicBezTo>
                    <a:pt x="2351" y="2785"/>
                    <a:pt x="2351" y="2786"/>
                    <a:pt x="2351" y="2786"/>
                  </a:cubicBezTo>
                  <a:cubicBezTo>
                    <a:pt x="2351" y="2786"/>
                    <a:pt x="2356" y="2801"/>
                    <a:pt x="2356" y="2801"/>
                  </a:cubicBezTo>
                  <a:cubicBezTo>
                    <a:pt x="2356" y="2801"/>
                    <a:pt x="2356" y="2802"/>
                    <a:pt x="2356" y="2802"/>
                  </a:cubicBezTo>
                  <a:cubicBezTo>
                    <a:pt x="2356" y="2802"/>
                    <a:pt x="2361" y="2830"/>
                    <a:pt x="2361" y="2830"/>
                  </a:cubicBezTo>
                  <a:cubicBezTo>
                    <a:pt x="2361" y="2830"/>
                    <a:pt x="2362" y="2832"/>
                    <a:pt x="2362" y="2832"/>
                  </a:cubicBezTo>
                  <a:cubicBezTo>
                    <a:pt x="2362" y="2832"/>
                    <a:pt x="2367" y="2857"/>
                    <a:pt x="2367" y="2857"/>
                  </a:cubicBezTo>
                  <a:cubicBezTo>
                    <a:pt x="2367" y="2857"/>
                    <a:pt x="2367" y="2858"/>
                    <a:pt x="2367" y="2858"/>
                  </a:cubicBezTo>
                  <a:cubicBezTo>
                    <a:pt x="2367" y="2858"/>
                    <a:pt x="2372" y="2879"/>
                    <a:pt x="2372" y="2879"/>
                  </a:cubicBezTo>
                  <a:cubicBezTo>
                    <a:pt x="2372" y="2879"/>
                    <a:pt x="2372" y="2880"/>
                    <a:pt x="2372" y="2880"/>
                  </a:cubicBezTo>
                  <a:cubicBezTo>
                    <a:pt x="2372" y="2880"/>
                    <a:pt x="2378" y="2914"/>
                    <a:pt x="2378" y="2914"/>
                  </a:cubicBezTo>
                  <a:cubicBezTo>
                    <a:pt x="2378" y="2914"/>
                    <a:pt x="2378" y="2916"/>
                    <a:pt x="2378" y="2916"/>
                  </a:cubicBezTo>
                  <a:cubicBezTo>
                    <a:pt x="2378" y="2916"/>
                    <a:pt x="2383" y="2932"/>
                    <a:pt x="2383" y="2932"/>
                  </a:cubicBezTo>
                  <a:cubicBezTo>
                    <a:pt x="2383" y="2932"/>
                    <a:pt x="2383" y="2933"/>
                    <a:pt x="2383" y="2933"/>
                  </a:cubicBezTo>
                  <a:cubicBezTo>
                    <a:pt x="2383" y="2933"/>
                    <a:pt x="2388" y="2935"/>
                    <a:pt x="2388" y="2935"/>
                  </a:cubicBezTo>
                  <a:cubicBezTo>
                    <a:pt x="2388" y="2935"/>
                    <a:pt x="2388" y="2935"/>
                    <a:pt x="2388" y="2935"/>
                  </a:cubicBezTo>
                  <a:cubicBezTo>
                    <a:pt x="2388" y="2935"/>
                    <a:pt x="2393" y="2948"/>
                    <a:pt x="2393" y="2948"/>
                  </a:cubicBezTo>
                  <a:cubicBezTo>
                    <a:pt x="2393" y="2948"/>
                    <a:pt x="2396" y="2952"/>
                    <a:pt x="2396" y="2952"/>
                  </a:cubicBezTo>
                  <a:cubicBezTo>
                    <a:pt x="2396" y="2952"/>
                    <a:pt x="2399" y="2948"/>
                    <a:pt x="2399" y="2948"/>
                  </a:cubicBezTo>
                  <a:cubicBezTo>
                    <a:pt x="2399" y="2948"/>
                    <a:pt x="2399" y="2947"/>
                    <a:pt x="2399" y="2947"/>
                  </a:cubicBezTo>
                  <a:cubicBezTo>
                    <a:pt x="2399" y="2947"/>
                    <a:pt x="2404" y="2931"/>
                    <a:pt x="2404" y="2931"/>
                  </a:cubicBezTo>
                  <a:cubicBezTo>
                    <a:pt x="2404" y="2931"/>
                    <a:pt x="2405" y="2930"/>
                    <a:pt x="2405" y="2930"/>
                  </a:cubicBezTo>
                  <a:cubicBezTo>
                    <a:pt x="2405" y="2930"/>
                    <a:pt x="2409" y="2938"/>
                    <a:pt x="2409" y="2938"/>
                  </a:cubicBezTo>
                  <a:cubicBezTo>
                    <a:pt x="2409" y="2938"/>
                    <a:pt x="2409" y="2939"/>
                    <a:pt x="2409" y="2939"/>
                  </a:cubicBezTo>
                  <a:cubicBezTo>
                    <a:pt x="2409" y="2939"/>
                    <a:pt x="2414" y="2961"/>
                    <a:pt x="2414" y="2961"/>
                  </a:cubicBezTo>
                  <a:cubicBezTo>
                    <a:pt x="2414" y="2961"/>
                    <a:pt x="2415" y="2962"/>
                    <a:pt x="2415" y="2962"/>
                  </a:cubicBezTo>
                  <a:cubicBezTo>
                    <a:pt x="2415" y="2962"/>
                    <a:pt x="2420" y="2973"/>
                    <a:pt x="2420" y="2973"/>
                  </a:cubicBezTo>
                  <a:cubicBezTo>
                    <a:pt x="2420" y="2973"/>
                    <a:pt x="2421" y="2974"/>
                    <a:pt x="2421" y="2974"/>
                  </a:cubicBezTo>
                  <a:cubicBezTo>
                    <a:pt x="2421" y="2974"/>
                    <a:pt x="2425" y="2960"/>
                    <a:pt x="2425" y="2960"/>
                  </a:cubicBezTo>
                  <a:cubicBezTo>
                    <a:pt x="2425" y="2960"/>
                    <a:pt x="2425" y="2958"/>
                    <a:pt x="2425" y="2958"/>
                  </a:cubicBezTo>
                  <a:cubicBezTo>
                    <a:pt x="2425" y="2958"/>
                    <a:pt x="2430" y="2918"/>
                    <a:pt x="2430" y="2918"/>
                  </a:cubicBezTo>
                  <a:cubicBezTo>
                    <a:pt x="2430" y="2918"/>
                    <a:pt x="2431" y="2916"/>
                    <a:pt x="2431" y="2916"/>
                  </a:cubicBezTo>
                  <a:cubicBezTo>
                    <a:pt x="2431" y="2916"/>
                    <a:pt x="2434" y="2907"/>
                    <a:pt x="2434" y="2907"/>
                  </a:cubicBezTo>
                  <a:cubicBezTo>
                    <a:pt x="2434" y="2907"/>
                    <a:pt x="2436" y="2912"/>
                    <a:pt x="2436" y="2912"/>
                  </a:cubicBezTo>
                  <a:cubicBezTo>
                    <a:pt x="2436" y="2912"/>
                    <a:pt x="2441" y="2932"/>
                    <a:pt x="2441" y="2932"/>
                  </a:cubicBezTo>
                  <a:cubicBezTo>
                    <a:pt x="2441" y="2932"/>
                    <a:pt x="2443" y="2934"/>
                    <a:pt x="2443" y="2934"/>
                  </a:cubicBezTo>
                  <a:cubicBezTo>
                    <a:pt x="2443" y="2934"/>
                    <a:pt x="2446" y="2928"/>
                    <a:pt x="2446" y="2928"/>
                  </a:cubicBezTo>
                  <a:cubicBezTo>
                    <a:pt x="2446" y="2928"/>
                    <a:pt x="2446" y="2927"/>
                    <a:pt x="2446" y="2927"/>
                  </a:cubicBezTo>
                  <a:cubicBezTo>
                    <a:pt x="2446" y="2927"/>
                    <a:pt x="2451" y="2908"/>
                    <a:pt x="2451" y="2908"/>
                  </a:cubicBezTo>
                  <a:cubicBezTo>
                    <a:pt x="2451" y="2908"/>
                    <a:pt x="2452" y="2906"/>
                    <a:pt x="2452" y="2906"/>
                  </a:cubicBezTo>
                  <a:cubicBezTo>
                    <a:pt x="2452" y="2906"/>
                    <a:pt x="2457" y="2884"/>
                    <a:pt x="2457" y="2884"/>
                  </a:cubicBezTo>
                  <a:cubicBezTo>
                    <a:pt x="2457" y="2884"/>
                    <a:pt x="2457" y="2882"/>
                    <a:pt x="2457" y="2882"/>
                  </a:cubicBezTo>
                  <a:cubicBezTo>
                    <a:pt x="2457" y="2882"/>
                    <a:pt x="2462" y="2852"/>
                    <a:pt x="2462" y="2852"/>
                  </a:cubicBezTo>
                  <a:cubicBezTo>
                    <a:pt x="2462" y="2852"/>
                    <a:pt x="2462" y="2850"/>
                    <a:pt x="2462" y="2850"/>
                  </a:cubicBezTo>
                  <a:cubicBezTo>
                    <a:pt x="2462" y="2850"/>
                    <a:pt x="2467" y="2824"/>
                    <a:pt x="2467" y="2824"/>
                  </a:cubicBezTo>
                  <a:cubicBezTo>
                    <a:pt x="2467" y="2824"/>
                    <a:pt x="2469" y="2822"/>
                    <a:pt x="2469" y="2822"/>
                  </a:cubicBezTo>
                  <a:cubicBezTo>
                    <a:pt x="2469" y="2822"/>
                    <a:pt x="2473" y="2827"/>
                    <a:pt x="2473" y="2827"/>
                  </a:cubicBezTo>
                  <a:cubicBezTo>
                    <a:pt x="2473" y="2827"/>
                    <a:pt x="2473" y="2827"/>
                    <a:pt x="2473" y="2827"/>
                  </a:cubicBezTo>
                  <a:cubicBezTo>
                    <a:pt x="2473" y="2827"/>
                    <a:pt x="2478" y="2829"/>
                    <a:pt x="2478" y="2829"/>
                  </a:cubicBezTo>
                  <a:cubicBezTo>
                    <a:pt x="2478" y="2829"/>
                    <a:pt x="2478" y="2830"/>
                    <a:pt x="2478" y="2830"/>
                  </a:cubicBezTo>
                  <a:cubicBezTo>
                    <a:pt x="2478" y="2830"/>
                    <a:pt x="2483" y="2837"/>
                    <a:pt x="2483" y="2837"/>
                  </a:cubicBezTo>
                  <a:cubicBezTo>
                    <a:pt x="2483" y="2837"/>
                    <a:pt x="2485" y="2838"/>
                    <a:pt x="2485" y="2838"/>
                  </a:cubicBezTo>
                  <a:cubicBezTo>
                    <a:pt x="2485" y="2838"/>
                    <a:pt x="2489" y="2827"/>
                    <a:pt x="2489" y="2827"/>
                  </a:cubicBezTo>
                  <a:cubicBezTo>
                    <a:pt x="2489" y="2827"/>
                    <a:pt x="2489" y="2825"/>
                    <a:pt x="2489" y="2825"/>
                  </a:cubicBezTo>
                  <a:cubicBezTo>
                    <a:pt x="2489" y="2825"/>
                    <a:pt x="2494" y="2792"/>
                    <a:pt x="2494" y="2792"/>
                  </a:cubicBezTo>
                  <a:cubicBezTo>
                    <a:pt x="2494" y="2792"/>
                    <a:pt x="2494" y="2790"/>
                    <a:pt x="2494" y="2790"/>
                  </a:cubicBezTo>
                  <a:cubicBezTo>
                    <a:pt x="2494" y="2790"/>
                    <a:pt x="2499" y="2766"/>
                    <a:pt x="2499" y="2766"/>
                  </a:cubicBezTo>
                  <a:cubicBezTo>
                    <a:pt x="2499" y="2766"/>
                    <a:pt x="2499" y="2764"/>
                    <a:pt x="2499" y="2764"/>
                  </a:cubicBezTo>
                  <a:cubicBezTo>
                    <a:pt x="2499" y="2764"/>
                    <a:pt x="2504" y="2733"/>
                    <a:pt x="2504" y="2733"/>
                  </a:cubicBezTo>
                  <a:cubicBezTo>
                    <a:pt x="2504" y="2733"/>
                    <a:pt x="2505" y="2731"/>
                    <a:pt x="2505" y="2731"/>
                  </a:cubicBezTo>
                  <a:cubicBezTo>
                    <a:pt x="2505" y="2731"/>
                    <a:pt x="2510" y="2690"/>
                    <a:pt x="2510" y="2690"/>
                  </a:cubicBezTo>
                  <a:cubicBezTo>
                    <a:pt x="2510" y="2690"/>
                    <a:pt x="2510" y="2688"/>
                    <a:pt x="2510" y="2688"/>
                  </a:cubicBezTo>
                  <a:cubicBezTo>
                    <a:pt x="2510" y="2688"/>
                    <a:pt x="2515" y="2671"/>
                    <a:pt x="2515" y="2671"/>
                  </a:cubicBezTo>
                  <a:cubicBezTo>
                    <a:pt x="2515" y="2671"/>
                    <a:pt x="2515" y="2671"/>
                    <a:pt x="2515" y="2671"/>
                  </a:cubicBezTo>
                  <a:cubicBezTo>
                    <a:pt x="2515" y="2671"/>
                    <a:pt x="2520" y="2680"/>
                    <a:pt x="2520" y="2680"/>
                  </a:cubicBezTo>
                  <a:cubicBezTo>
                    <a:pt x="2520" y="2680"/>
                    <a:pt x="2523" y="2682"/>
                    <a:pt x="2523" y="2682"/>
                  </a:cubicBezTo>
                  <a:cubicBezTo>
                    <a:pt x="2523" y="2682"/>
                    <a:pt x="2526" y="2680"/>
                    <a:pt x="2526" y="2680"/>
                  </a:cubicBezTo>
                  <a:cubicBezTo>
                    <a:pt x="2526" y="2680"/>
                    <a:pt x="2528" y="2678"/>
                    <a:pt x="2528" y="2678"/>
                  </a:cubicBezTo>
                  <a:cubicBezTo>
                    <a:pt x="2528" y="2678"/>
                    <a:pt x="2531" y="2682"/>
                    <a:pt x="2531" y="2682"/>
                  </a:cubicBezTo>
                  <a:cubicBezTo>
                    <a:pt x="2531" y="2682"/>
                    <a:pt x="2531" y="2683"/>
                    <a:pt x="2531" y="2683"/>
                  </a:cubicBezTo>
                  <a:cubicBezTo>
                    <a:pt x="2531" y="2683"/>
                    <a:pt x="2536" y="2710"/>
                    <a:pt x="2536" y="2710"/>
                  </a:cubicBezTo>
                  <a:cubicBezTo>
                    <a:pt x="2536" y="2710"/>
                    <a:pt x="2537" y="2713"/>
                    <a:pt x="2537" y="2713"/>
                  </a:cubicBezTo>
                  <a:cubicBezTo>
                    <a:pt x="2537" y="2713"/>
                    <a:pt x="2542" y="2754"/>
                    <a:pt x="2542" y="2754"/>
                  </a:cubicBezTo>
                  <a:cubicBezTo>
                    <a:pt x="2542" y="2754"/>
                    <a:pt x="2542" y="2756"/>
                    <a:pt x="2542" y="2756"/>
                  </a:cubicBezTo>
                  <a:cubicBezTo>
                    <a:pt x="2542" y="2756"/>
                    <a:pt x="2547" y="2777"/>
                    <a:pt x="2547" y="2777"/>
                  </a:cubicBezTo>
                  <a:cubicBezTo>
                    <a:pt x="2547" y="2777"/>
                    <a:pt x="2547" y="2778"/>
                    <a:pt x="2547" y="2778"/>
                  </a:cubicBezTo>
                  <a:cubicBezTo>
                    <a:pt x="2547" y="2778"/>
                    <a:pt x="2552" y="2788"/>
                    <a:pt x="2552" y="2788"/>
                  </a:cubicBezTo>
                  <a:cubicBezTo>
                    <a:pt x="2552" y="2788"/>
                    <a:pt x="2553" y="2790"/>
                    <a:pt x="2553" y="2790"/>
                  </a:cubicBezTo>
                  <a:cubicBezTo>
                    <a:pt x="2553" y="2790"/>
                    <a:pt x="2557" y="2822"/>
                    <a:pt x="2557" y="2822"/>
                  </a:cubicBezTo>
                  <a:cubicBezTo>
                    <a:pt x="2557" y="2822"/>
                    <a:pt x="2558" y="2823"/>
                    <a:pt x="2558" y="2823"/>
                  </a:cubicBezTo>
                  <a:cubicBezTo>
                    <a:pt x="2558" y="2823"/>
                    <a:pt x="2561" y="2832"/>
                    <a:pt x="2561" y="2832"/>
                  </a:cubicBezTo>
                  <a:cubicBezTo>
                    <a:pt x="2561" y="2832"/>
                    <a:pt x="2563" y="2830"/>
                    <a:pt x="2563" y="2830"/>
                  </a:cubicBezTo>
                  <a:cubicBezTo>
                    <a:pt x="2563" y="2830"/>
                    <a:pt x="2568" y="2818"/>
                    <a:pt x="2568" y="2818"/>
                  </a:cubicBezTo>
                  <a:cubicBezTo>
                    <a:pt x="2568" y="2818"/>
                    <a:pt x="2568" y="2818"/>
                    <a:pt x="2568" y="2818"/>
                  </a:cubicBezTo>
                  <a:cubicBezTo>
                    <a:pt x="2568" y="2818"/>
                    <a:pt x="2574" y="2810"/>
                    <a:pt x="2574" y="2810"/>
                  </a:cubicBezTo>
                  <a:cubicBezTo>
                    <a:pt x="2574" y="2810"/>
                    <a:pt x="2574" y="2809"/>
                    <a:pt x="2574" y="2809"/>
                  </a:cubicBezTo>
                  <a:cubicBezTo>
                    <a:pt x="2574" y="2809"/>
                    <a:pt x="2577" y="2806"/>
                    <a:pt x="2577" y="2806"/>
                  </a:cubicBezTo>
                  <a:cubicBezTo>
                    <a:pt x="2577" y="2806"/>
                    <a:pt x="2579" y="2808"/>
                    <a:pt x="2579" y="2808"/>
                  </a:cubicBezTo>
                  <a:cubicBezTo>
                    <a:pt x="2579" y="2808"/>
                    <a:pt x="2584" y="2823"/>
                    <a:pt x="2584" y="2823"/>
                  </a:cubicBezTo>
                  <a:cubicBezTo>
                    <a:pt x="2584" y="2823"/>
                    <a:pt x="2585" y="2824"/>
                    <a:pt x="2585" y="2824"/>
                  </a:cubicBezTo>
                  <a:cubicBezTo>
                    <a:pt x="2585" y="2824"/>
                    <a:pt x="2589" y="2810"/>
                    <a:pt x="2589" y="2810"/>
                  </a:cubicBezTo>
                  <a:cubicBezTo>
                    <a:pt x="2589" y="2810"/>
                    <a:pt x="2590" y="2808"/>
                    <a:pt x="2590" y="2808"/>
                  </a:cubicBezTo>
                  <a:cubicBezTo>
                    <a:pt x="2590" y="2808"/>
                    <a:pt x="2595" y="2764"/>
                    <a:pt x="2595" y="2764"/>
                  </a:cubicBezTo>
                  <a:cubicBezTo>
                    <a:pt x="2595" y="2764"/>
                    <a:pt x="2595" y="2762"/>
                    <a:pt x="2595" y="2762"/>
                  </a:cubicBezTo>
                  <a:cubicBezTo>
                    <a:pt x="2595" y="2762"/>
                    <a:pt x="2600" y="2747"/>
                    <a:pt x="2600" y="2747"/>
                  </a:cubicBezTo>
                  <a:cubicBezTo>
                    <a:pt x="2600" y="2747"/>
                    <a:pt x="2600" y="2746"/>
                    <a:pt x="2600" y="2746"/>
                  </a:cubicBezTo>
                  <a:cubicBezTo>
                    <a:pt x="2600" y="2746"/>
                    <a:pt x="2605" y="2717"/>
                    <a:pt x="2605" y="2717"/>
                  </a:cubicBezTo>
                  <a:cubicBezTo>
                    <a:pt x="2605" y="2717"/>
                    <a:pt x="2605" y="2714"/>
                    <a:pt x="2605" y="2714"/>
                  </a:cubicBezTo>
                  <a:cubicBezTo>
                    <a:pt x="2605" y="2714"/>
                    <a:pt x="2610" y="2659"/>
                    <a:pt x="2610" y="2659"/>
                  </a:cubicBezTo>
                  <a:cubicBezTo>
                    <a:pt x="2610" y="2659"/>
                    <a:pt x="2611" y="2655"/>
                    <a:pt x="2611" y="2655"/>
                  </a:cubicBezTo>
                  <a:cubicBezTo>
                    <a:pt x="2611" y="2655"/>
                    <a:pt x="2616" y="2579"/>
                    <a:pt x="2616" y="2579"/>
                  </a:cubicBezTo>
                  <a:cubicBezTo>
                    <a:pt x="2616" y="2579"/>
                    <a:pt x="2616" y="2573"/>
                    <a:pt x="2616" y="2573"/>
                  </a:cubicBezTo>
                  <a:cubicBezTo>
                    <a:pt x="2616" y="2573"/>
                    <a:pt x="2621" y="2460"/>
                    <a:pt x="2621" y="2460"/>
                  </a:cubicBezTo>
                  <a:cubicBezTo>
                    <a:pt x="2621" y="2460"/>
                    <a:pt x="2621" y="2451"/>
                    <a:pt x="2621" y="2451"/>
                  </a:cubicBezTo>
                  <a:cubicBezTo>
                    <a:pt x="2621" y="2451"/>
                    <a:pt x="2626" y="2279"/>
                    <a:pt x="2626" y="2279"/>
                  </a:cubicBezTo>
                  <a:cubicBezTo>
                    <a:pt x="2626" y="2279"/>
                    <a:pt x="2627" y="2264"/>
                    <a:pt x="2627" y="2264"/>
                  </a:cubicBezTo>
                  <a:cubicBezTo>
                    <a:pt x="2627" y="2264"/>
                    <a:pt x="2632" y="1983"/>
                    <a:pt x="2632" y="1983"/>
                  </a:cubicBezTo>
                  <a:cubicBezTo>
                    <a:pt x="2632" y="1983"/>
                    <a:pt x="2632" y="1962"/>
                    <a:pt x="2632" y="1962"/>
                  </a:cubicBezTo>
                  <a:cubicBezTo>
                    <a:pt x="2632" y="1962"/>
                    <a:pt x="2637" y="1630"/>
                    <a:pt x="2637" y="1630"/>
                  </a:cubicBezTo>
                  <a:cubicBezTo>
                    <a:pt x="2637" y="1630"/>
                    <a:pt x="2638" y="1613"/>
                    <a:pt x="2638" y="1613"/>
                  </a:cubicBezTo>
                  <a:cubicBezTo>
                    <a:pt x="2638" y="1613"/>
                    <a:pt x="2642" y="1437"/>
                    <a:pt x="2642" y="1437"/>
                  </a:cubicBezTo>
                  <a:cubicBezTo>
                    <a:pt x="2642" y="1437"/>
                    <a:pt x="2645" y="1419"/>
                    <a:pt x="2645" y="1419"/>
                  </a:cubicBezTo>
                  <a:cubicBezTo>
                    <a:pt x="2645" y="1419"/>
                    <a:pt x="2648" y="1450"/>
                    <a:pt x="2648" y="1450"/>
                  </a:cubicBezTo>
                  <a:cubicBezTo>
                    <a:pt x="2648" y="1450"/>
                    <a:pt x="2648" y="1456"/>
                    <a:pt x="2648" y="1456"/>
                  </a:cubicBezTo>
                  <a:cubicBezTo>
                    <a:pt x="2648" y="1456"/>
                    <a:pt x="2653" y="1614"/>
                    <a:pt x="2653" y="1614"/>
                  </a:cubicBezTo>
                  <a:cubicBezTo>
                    <a:pt x="2653" y="1614"/>
                    <a:pt x="2653" y="1628"/>
                    <a:pt x="2653" y="1628"/>
                  </a:cubicBezTo>
                  <a:cubicBezTo>
                    <a:pt x="2653" y="1628"/>
                    <a:pt x="2658" y="1870"/>
                    <a:pt x="2658" y="1870"/>
                  </a:cubicBezTo>
                  <a:cubicBezTo>
                    <a:pt x="2658" y="1870"/>
                    <a:pt x="2658" y="1887"/>
                    <a:pt x="2658" y="1887"/>
                  </a:cubicBezTo>
                  <a:cubicBezTo>
                    <a:pt x="2658" y="1887"/>
                    <a:pt x="2663" y="2146"/>
                    <a:pt x="2663" y="2146"/>
                  </a:cubicBezTo>
                  <a:cubicBezTo>
                    <a:pt x="2663" y="2146"/>
                    <a:pt x="2664" y="2159"/>
                    <a:pt x="2664" y="2159"/>
                  </a:cubicBezTo>
                  <a:cubicBezTo>
                    <a:pt x="2664" y="2159"/>
                    <a:pt x="2669" y="2312"/>
                    <a:pt x="2669" y="2312"/>
                  </a:cubicBezTo>
                  <a:cubicBezTo>
                    <a:pt x="2669" y="2312"/>
                    <a:pt x="2669" y="2320"/>
                    <a:pt x="2669" y="2320"/>
                  </a:cubicBezTo>
                  <a:cubicBezTo>
                    <a:pt x="2669" y="2320"/>
                    <a:pt x="2674" y="2425"/>
                    <a:pt x="2674" y="2425"/>
                  </a:cubicBezTo>
                  <a:cubicBezTo>
                    <a:pt x="2674" y="2425"/>
                    <a:pt x="2674" y="2432"/>
                    <a:pt x="2674" y="2432"/>
                  </a:cubicBezTo>
                  <a:cubicBezTo>
                    <a:pt x="2674" y="2432"/>
                    <a:pt x="2679" y="2529"/>
                    <a:pt x="2679" y="2529"/>
                  </a:cubicBezTo>
                  <a:cubicBezTo>
                    <a:pt x="2679" y="2529"/>
                    <a:pt x="2680" y="2535"/>
                    <a:pt x="2680" y="2535"/>
                  </a:cubicBezTo>
                  <a:cubicBezTo>
                    <a:pt x="2680" y="2535"/>
                    <a:pt x="2685" y="2640"/>
                    <a:pt x="2685" y="2640"/>
                  </a:cubicBezTo>
                  <a:cubicBezTo>
                    <a:pt x="2685" y="2640"/>
                    <a:pt x="2685" y="2647"/>
                    <a:pt x="2685" y="2647"/>
                  </a:cubicBezTo>
                  <a:cubicBezTo>
                    <a:pt x="2685" y="2647"/>
                    <a:pt x="2690" y="2734"/>
                    <a:pt x="2690" y="2734"/>
                  </a:cubicBezTo>
                  <a:cubicBezTo>
                    <a:pt x="2690" y="2734"/>
                    <a:pt x="2690" y="2739"/>
                    <a:pt x="2690" y="2739"/>
                  </a:cubicBezTo>
                  <a:cubicBezTo>
                    <a:pt x="2690" y="2739"/>
                    <a:pt x="2695" y="2805"/>
                    <a:pt x="2695" y="2805"/>
                  </a:cubicBezTo>
                  <a:cubicBezTo>
                    <a:pt x="2695" y="2805"/>
                    <a:pt x="2696" y="2809"/>
                    <a:pt x="2696" y="2809"/>
                  </a:cubicBezTo>
                  <a:cubicBezTo>
                    <a:pt x="2696" y="2809"/>
                    <a:pt x="2700" y="2871"/>
                    <a:pt x="2700" y="2871"/>
                  </a:cubicBezTo>
                  <a:cubicBezTo>
                    <a:pt x="2700" y="2871"/>
                    <a:pt x="2701" y="2875"/>
                    <a:pt x="2701" y="2875"/>
                  </a:cubicBezTo>
                  <a:cubicBezTo>
                    <a:pt x="2701" y="2875"/>
                    <a:pt x="2706" y="2914"/>
                    <a:pt x="2706" y="2914"/>
                  </a:cubicBezTo>
                  <a:cubicBezTo>
                    <a:pt x="2706" y="2914"/>
                    <a:pt x="2706" y="2915"/>
                    <a:pt x="2706" y="2915"/>
                  </a:cubicBezTo>
                  <a:cubicBezTo>
                    <a:pt x="2706" y="2915"/>
                    <a:pt x="2711" y="2929"/>
                    <a:pt x="2711" y="2929"/>
                  </a:cubicBezTo>
                  <a:cubicBezTo>
                    <a:pt x="2711" y="2929"/>
                    <a:pt x="2711" y="2931"/>
                    <a:pt x="2711" y="2931"/>
                  </a:cubicBezTo>
                  <a:cubicBezTo>
                    <a:pt x="2711" y="2931"/>
                    <a:pt x="2716" y="2962"/>
                    <a:pt x="2716" y="2962"/>
                  </a:cubicBezTo>
                  <a:cubicBezTo>
                    <a:pt x="2716" y="2962"/>
                    <a:pt x="2717" y="2963"/>
                    <a:pt x="2717" y="2963"/>
                  </a:cubicBezTo>
                  <a:cubicBezTo>
                    <a:pt x="2717" y="2963"/>
                    <a:pt x="2722" y="2974"/>
                    <a:pt x="2722" y="2974"/>
                  </a:cubicBezTo>
                  <a:cubicBezTo>
                    <a:pt x="2722" y="2974"/>
                    <a:pt x="2722" y="2974"/>
                    <a:pt x="2722" y="2974"/>
                  </a:cubicBezTo>
                  <a:cubicBezTo>
                    <a:pt x="2722" y="2974"/>
                    <a:pt x="2727" y="2994"/>
                    <a:pt x="2727" y="2994"/>
                  </a:cubicBezTo>
                  <a:cubicBezTo>
                    <a:pt x="2727" y="2994"/>
                    <a:pt x="2728" y="2996"/>
                    <a:pt x="2728" y="2996"/>
                  </a:cubicBezTo>
                  <a:cubicBezTo>
                    <a:pt x="2728" y="2996"/>
                    <a:pt x="2730" y="3002"/>
                    <a:pt x="2730" y="3002"/>
                  </a:cubicBezTo>
                  <a:cubicBezTo>
                    <a:pt x="2730" y="3002"/>
                    <a:pt x="2733" y="2995"/>
                    <a:pt x="2733" y="2995"/>
                  </a:cubicBezTo>
                  <a:cubicBezTo>
                    <a:pt x="2733" y="2995"/>
                    <a:pt x="2736" y="2987"/>
                    <a:pt x="2736" y="2987"/>
                  </a:cubicBezTo>
                  <a:cubicBezTo>
                    <a:pt x="2736" y="2987"/>
                    <a:pt x="2738" y="2992"/>
                    <a:pt x="2738" y="2992"/>
                  </a:cubicBezTo>
                  <a:cubicBezTo>
                    <a:pt x="2738" y="2992"/>
                    <a:pt x="2743" y="3040"/>
                    <a:pt x="2743" y="3040"/>
                  </a:cubicBezTo>
                  <a:cubicBezTo>
                    <a:pt x="2743" y="3040"/>
                    <a:pt x="2743" y="3043"/>
                    <a:pt x="2743" y="3043"/>
                  </a:cubicBezTo>
                  <a:cubicBezTo>
                    <a:pt x="2743" y="3043"/>
                    <a:pt x="2749" y="3084"/>
                    <a:pt x="2749" y="3084"/>
                  </a:cubicBezTo>
                  <a:cubicBezTo>
                    <a:pt x="2749" y="3084"/>
                    <a:pt x="2749" y="3085"/>
                    <a:pt x="2749" y="3085"/>
                  </a:cubicBezTo>
                  <a:cubicBezTo>
                    <a:pt x="2749" y="3085"/>
                    <a:pt x="2753" y="3090"/>
                    <a:pt x="2753" y="3090"/>
                  </a:cubicBezTo>
                  <a:cubicBezTo>
                    <a:pt x="2753" y="3090"/>
                    <a:pt x="2754" y="3090"/>
                    <a:pt x="2754" y="3090"/>
                  </a:cubicBezTo>
                  <a:cubicBezTo>
                    <a:pt x="2754" y="3090"/>
                    <a:pt x="2759" y="3101"/>
                    <a:pt x="2759" y="3101"/>
                  </a:cubicBezTo>
                  <a:cubicBezTo>
                    <a:pt x="2759" y="3101"/>
                    <a:pt x="2759" y="3102"/>
                    <a:pt x="2759" y="3102"/>
                  </a:cubicBezTo>
                  <a:cubicBezTo>
                    <a:pt x="2759" y="3102"/>
                    <a:pt x="2763" y="3112"/>
                    <a:pt x="2763" y="3112"/>
                  </a:cubicBezTo>
                  <a:cubicBezTo>
                    <a:pt x="2763" y="3112"/>
                    <a:pt x="2764" y="3109"/>
                    <a:pt x="2764" y="3109"/>
                  </a:cubicBezTo>
                  <a:cubicBezTo>
                    <a:pt x="2764" y="3109"/>
                    <a:pt x="2770" y="3089"/>
                    <a:pt x="2770" y="3089"/>
                  </a:cubicBezTo>
                  <a:cubicBezTo>
                    <a:pt x="2770" y="3089"/>
                    <a:pt x="2771" y="3088"/>
                    <a:pt x="2771" y="3088"/>
                  </a:cubicBezTo>
                  <a:cubicBezTo>
                    <a:pt x="2771" y="3088"/>
                    <a:pt x="2774" y="3091"/>
                    <a:pt x="2774" y="3091"/>
                  </a:cubicBezTo>
                  <a:cubicBezTo>
                    <a:pt x="2774" y="3091"/>
                    <a:pt x="2775" y="3091"/>
                    <a:pt x="2775" y="3091"/>
                  </a:cubicBezTo>
                  <a:cubicBezTo>
                    <a:pt x="2775" y="3091"/>
                    <a:pt x="2780" y="3085"/>
                    <a:pt x="2780" y="3085"/>
                  </a:cubicBezTo>
                  <a:cubicBezTo>
                    <a:pt x="2780" y="3085"/>
                    <a:pt x="2781" y="3085"/>
                    <a:pt x="2781" y="3085"/>
                  </a:cubicBezTo>
                  <a:cubicBezTo>
                    <a:pt x="2781" y="3085"/>
                    <a:pt x="2785" y="3090"/>
                    <a:pt x="2785" y="3090"/>
                  </a:cubicBezTo>
                  <a:cubicBezTo>
                    <a:pt x="2785" y="3090"/>
                    <a:pt x="2786" y="3090"/>
                    <a:pt x="2786" y="3090"/>
                  </a:cubicBezTo>
                  <a:cubicBezTo>
                    <a:pt x="2786" y="3090"/>
                    <a:pt x="2791" y="3050"/>
                    <a:pt x="2791" y="3050"/>
                  </a:cubicBezTo>
                  <a:cubicBezTo>
                    <a:pt x="2791" y="3050"/>
                    <a:pt x="2791" y="3047"/>
                    <a:pt x="2791" y="3047"/>
                  </a:cubicBezTo>
                  <a:cubicBezTo>
                    <a:pt x="2791" y="3047"/>
                    <a:pt x="2795" y="3028"/>
                    <a:pt x="2795" y="3028"/>
                  </a:cubicBezTo>
                  <a:cubicBezTo>
                    <a:pt x="2795" y="3028"/>
                    <a:pt x="2798" y="3032"/>
                    <a:pt x="2798" y="3032"/>
                  </a:cubicBezTo>
                  <a:cubicBezTo>
                    <a:pt x="2798" y="3032"/>
                    <a:pt x="2801" y="3014"/>
                    <a:pt x="2801" y="3014"/>
                  </a:cubicBezTo>
                  <a:cubicBezTo>
                    <a:pt x="2801" y="3014"/>
                    <a:pt x="2802" y="3010"/>
                    <a:pt x="2802" y="3010"/>
                  </a:cubicBezTo>
                  <a:cubicBezTo>
                    <a:pt x="2802" y="3010"/>
                    <a:pt x="2806" y="2921"/>
                    <a:pt x="2806" y="2921"/>
                  </a:cubicBezTo>
                  <a:cubicBezTo>
                    <a:pt x="2806" y="2921"/>
                    <a:pt x="2807" y="2914"/>
                    <a:pt x="2807" y="2914"/>
                  </a:cubicBezTo>
                  <a:cubicBezTo>
                    <a:pt x="2807" y="2914"/>
                    <a:pt x="2812" y="2788"/>
                    <a:pt x="2812" y="2788"/>
                  </a:cubicBezTo>
                  <a:cubicBezTo>
                    <a:pt x="2812" y="2788"/>
                    <a:pt x="2812" y="2778"/>
                    <a:pt x="2812" y="2778"/>
                  </a:cubicBezTo>
                  <a:cubicBezTo>
                    <a:pt x="2812" y="2778"/>
                    <a:pt x="2817" y="2653"/>
                    <a:pt x="2817" y="2653"/>
                  </a:cubicBezTo>
                  <a:cubicBezTo>
                    <a:pt x="2817" y="2653"/>
                    <a:pt x="2817" y="2649"/>
                    <a:pt x="2817" y="2649"/>
                  </a:cubicBezTo>
                  <a:cubicBezTo>
                    <a:pt x="2817" y="2649"/>
                    <a:pt x="2820" y="2635"/>
                    <a:pt x="2820" y="2635"/>
                  </a:cubicBezTo>
                  <a:cubicBezTo>
                    <a:pt x="2820" y="2635"/>
                    <a:pt x="2823" y="2650"/>
                    <a:pt x="2823" y="2650"/>
                  </a:cubicBezTo>
                  <a:cubicBezTo>
                    <a:pt x="2823" y="2650"/>
                    <a:pt x="2828" y="2669"/>
                    <a:pt x="2828" y="2669"/>
                  </a:cubicBezTo>
                  <a:cubicBezTo>
                    <a:pt x="2828" y="2669"/>
                    <a:pt x="2828" y="2669"/>
                    <a:pt x="2828" y="2669"/>
                  </a:cubicBezTo>
                  <a:cubicBezTo>
                    <a:pt x="2828" y="2669"/>
                    <a:pt x="2833" y="2676"/>
                    <a:pt x="2833" y="2676"/>
                  </a:cubicBezTo>
                  <a:cubicBezTo>
                    <a:pt x="2833" y="2676"/>
                    <a:pt x="2833" y="2677"/>
                    <a:pt x="2833" y="2677"/>
                  </a:cubicBezTo>
                  <a:cubicBezTo>
                    <a:pt x="2833" y="2677"/>
                    <a:pt x="2837" y="2682"/>
                    <a:pt x="2837" y="2682"/>
                  </a:cubicBezTo>
                  <a:cubicBezTo>
                    <a:pt x="2837" y="2682"/>
                    <a:pt x="2839" y="2682"/>
                    <a:pt x="2839" y="2682"/>
                  </a:cubicBezTo>
                  <a:cubicBezTo>
                    <a:pt x="2839" y="2682"/>
                    <a:pt x="2844" y="2692"/>
                    <a:pt x="2844" y="2692"/>
                  </a:cubicBezTo>
                  <a:cubicBezTo>
                    <a:pt x="2844" y="2692"/>
                    <a:pt x="2846" y="2698"/>
                    <a:pt x="2846" y="2698"/>
                  </a:cubicBezTo>
                  <a:cubicBezTo>
                    <a:pt x="2846" y="2698"/>
                    <a:pt x="2849" y="2689"/>
                    <a:pt x="2849" y="2689"/>
                  </a:cubicBezTo>
                  <a:cubicBezTo>
                    <a:pt x="2849" y="2689"/>
                    <a:pt x="2849" y="2687"/>
                    <a:pt x="2849" y="2687"/>
                  </a:cubicBezTo>
                  <a:cubicBezTo>
                    <a:pt x="2849" y="2687"/>
                    <a:pt x="2854" y="2642"/>
                    <a:pt x="2854" y="2642"/>
                  </a:cubicBezTo>
                  <a:cubicBezTo>
                    <a:pt x="2854" y="2642"/>
                    <a:pt x="2854" y="2638"/>
                    <a:pt x="2854" y="2638"/>
                  </a:cubicBezTo>
                  <a:cubicBezTo>
                    <a:pt x="2854" y="2638"/>
                    <a:pt x="2859" y="2575"/>
                    <a:pt x="2859" y="2575"/>
                  </a:cubicBezTo>
                  <a:cubicBezTo>
                    <a:pt x="2859" y="2575"/>
                    <a:pt x="2860" y="2569"/>
                    <a:pt x="2860" y="2569"/>
                  </a:cubicBezTo>
                  <a:cubicBezTo>
                    <a:pt x="2860" y="2569"/>
                    <a:pt x="2865" y="2489"/>
                    <a:pt x="2865" y="2489"/>
                  </a:cubicBezTo>
                  <a:cubicBezTo>
                    <a:pt x="2865" y="2489"/>
                    <a:pt x="2865" y="2484"/>
                    <a:pt x="2865" y="2484"/>
                  </a:cubicBezTo>
                  <a:cubicBezTo>
                    <a:pt x="2865" y="2484"/>
                    <a:pt x="2870" y="2433"/>
                    <a:pt x="2870" y="2433"/>
                  </a:cubicBezTo>
                  <a:cubicBezTo>
                    <a:pt x="2870" y="2433"/>
                    <a:pt x="2870" y="2430"/>
                    <a:pt x="2870" y="2430"/>
                  </a:cubicBezTo>
                  <a:cubicBezTo>
                    <a:pt x="2870" y="2430"/>
                    <a:pt x="2875" y="2395"/>
                    <a:pt x="2875" y="2395"/>
                  </a:cubicBezTo>
                  <a:cubicBezTo>
                    <a:pt x="2875" y="2395"/>
                    <a:pt x="2876" y="2393"/>
                    <a:pt x="2876" y="2393"/>
                  </a:cubicBezTo>
                  <a:cubicBezTo>
                    <a:pt x="2876" y="2393"/>
                    <a:pt x="2880" y="2381"/>
                    <a:pt x="2880" y="2381"/>
                  </a:cubicBezTo>
                  <a:cubicBezTo>
                    <a:pt x="2880" y="2381"/>
                    <a:pt x="2881" y="2382"/>
                    <a:pt x="2881" y="2382"/>
                  </a:cubicBezTo>
                  <a:cubicBezTo>
                    <a:pt x="2881" y="2382"/>
                    <a:pt x="2886" y="2393"/>
                    <a:pt x="2886" y="2393"/>
                  </a:cubicBezTo>
                  <a:cubicBezTo>
                    <a:pt x="2886" y="2393"/>
                    <a:pt x="2886" y="2394"/>
                    <a:pt x="2886" y="2394"/>
                  </a:cubicBezTo>
                  <a:cubicBezTo>
                    <a:pt x="2886" y="2394"/>
                    <a:pt x="2891" y="2411"/>
                    <a:pt x="2891" y="2411"/>
                  </a:cubicBezTo>
                  <a:cubicBezTo>
                    <a:pt x="2891" y="2411"/>
                    <a:pt x="2892" y="2412"/>
                    <a:pt x="2892" y="2412"/>
                  </a:cubicBezTo>
                  <a:cubicBezTo>
                    <a:pt x="2892" y="2412"/>
                    <a:pt x="2897" y="2436"/>
                    <a:pt x="2897" y="2436"/>
                  </a:cubicBezTo>
                  <a:cubicBezTo>
                    <a:pt x="2897" y="2436"/>
                    <a:pt x="2897" y="2437"/>
                    <a:pt x="2897" y="2437"/>
                  </a:cubicBezTo>
                  <a:cubicBezTo>
                    <a:pt x="2897" y="2437"/>
                    <a:pt x="2902" y="2466"/>
                    <a:pt x="2902" y="2466"/>
                  </a:cubicBezTo>
                  <a:cubicBezTo>
                    <a:pt x="2902" y="2466"/>
                    <a:pt x="2902" y="2468"/>
                    <a:pt x="2902" y="2468"/>
                  </a:cubicBezTo>
                  <a:cubicBezTo>
                    <a:pt x="2902" y="2468"/>
                    <a:pt x="2907" y="2508"/>
                    <a:pt x="2907" y="2508"/>
                  </a:cubicBezTo>
                  <a:cubicBezTo>
                    <a:pt x="2907" y="2508"/>
                    <a:pt x="2907" y="2511"/>
                    <a:pt x="2907" y="2511"/>
                  </a:cubicBezTo>
                  <a:cubicBezTo>
                    <a:pt x="2907" y="2511"/>
                    <a:pt x="2912" y="2542"/>
                    <a:pt x="2912" y="2542"/>
                  </a:cubicBezTo>
                  <a:cubicBezTo>
                    <a:pt x="2912" y="2542"/>
                    <a:pt x="2913" y="2543"/>
                    <a:pt x="2913" y="2543"/>
                  </a:cubicBezTo>
                  <a:cubicBezTo>
                    <a:pt x="2913" y="2543"/>
                    <a:pt x="2918" y="2554"/>
                    <a:pt x="2918" y="2554"/>
                  </a:cubicBezTo>
                  <a:cubicBezTo>
                    <a:pt x="2918" y="2554"/>
                    <a:pt x="2920" y="2557"/>
                    <a:pt x="2920" y="2557"/>
                  </a:cubicBezTo>
                  <a:cubicBezTo>
                    <a:pt x="2920" y="2557"/>
                    <a:pt x="2923" y="2547"/>
                    <a:pt x="2923" y="2547"/>
                  </a:cubicBezTo>
                  <a:cubicBezTo>
                    <a:pt x="2923" y="2547"/>
                    <a:pt x="2924" y="2544"/>
                    <a:pt x="2924" y="2544"/>
                  </a:cubicBezTo>
                  <a:cubicBezTo>
                    <a:pt x="2924" y="2544"/>
                    <a:pt x="2928" y="2464"/>
                    <a:pt x="2928" y="2464"/>
                  </a:cubicBezTo>
                  <a:cubicBezTo>
                    <a:pt x="2928" y="2464"/>
                    <a:pt x="2929" y="2458"/>
                    <a:pt x="2929" y="2458"/>
                  </a:cubicBezTo>
                  <a:cubicBezTo>
                    <a:pt x="2929" y="2458"/>
                    <a:pt x="2934" y="2362"/>
                    <a:pt x="2934" y="2362"/>
                  </a:cubicBezTo>
                  <a:cubicBezTo>
                    <a:pt x="2934" y="2362"/>
                    <a:pt x="2934" y="2354"/>
                    <a:pt x="2934" y="2354"/>
                  </a:cubicBezTo>
                  <a:cubicBezTo>
                    <a:pt x="2934" y="2354"/>
                    <a:pt x="2939" y="2195"/>
                    <a:pt x="2939" y="2195"/>
                  </a:cubicBezTo>
                  <a:cubicBezTo>
                    <a:pt x="2939" y="2195"/>
                    <a:pt x="2939" y="2180"/>
                    <a:pt x="2939" y="2180"/>
                  </a:cubicBezTo>
                  <a:cubicBezTo>
                    <a:pt x="2939" y="2180"/>
                    <a:pt x="2945" y="1884"/>
                    <a:pt x="2945" y="1884"/>
                  </a:cubicBezTo>
                  <a:cubicBezTo>
                    <a:pt x="2945" y="1884"/>
                    <a:pt x="2945" y="1863"/>
                    <a:pt x="2945" y="1863"/>
                  </a:cubicBezTo>
                  <a:cubicBezTo>
                    <a:pt x="2945" y="1863"/>
                    <a:pt x="2950" y="1517"/>
                    <a:pt x="2950" y="1517"/>
                  </a:cubicBezTo>
                  <a:cubicBezTo>
                    <a:pt x="2950" y="1517"/>
                    <a:pt x="2950" y="1492"/>
                    <a:pt x="2950" y="1492"/>
                  </a:cubicBezTo>
                  <a:cubicBezTo>
                    <a:pt x="2950" y="1492"/>
                    <a:pt x="2955" y="1082"/>
                    <a:pt x="2955" y="1082"/>
                  </a:cubicBezTo>
                  <a:cubicBezTo>
                    <a:pt x="2955" y="1082"/>
                    <a:pt x="2955" y="1053"/>
                    <a:pt x="2955" y="1053"/>
                  </a:cubicBezTo>
                  <a:cubicBezTo>
                    <a:pt x="2955" y="1053"/>
                    <a:pt x="2960" y="626"/>
                    <a:pt x="2960" y="626"/>
                  </a:cubicBezTo>
                  <a:cubicBezTo>
                    <a:pt x="2960" y="626"/>
                    <a:pt x="2960" y="600"/>
                    <a:pt x="2960" y="600"/>
                  </a:cubicBezTo>
                  <a:cubicBezTo>
                    <a:pt x="2960" y="600"/>
                    <a:pt x="2966" y="279"/>
                    <a:pt x="2966" y="279"/>
                  </a:cubicBezTo>
                  <a:cubicBezTo>
                    <a:pt x="2966" y="279"/>
                    <a:pt x="2966" y="267"/>
                    <a:pt x="2966" y="267"/>
                  </a:cubicBezTo>
                  <a:cubicBezTo>
                    <a:pt x="2966" y="267"/>
                    <a:pt x="2971" y="149"/>
                    <a:pt x="2971" y="149"/>
                  </a:cubicBezTo>
                  <a:cubicBezTo>
                    <a:pt x="2971" y="149"/>
                    <a:pt x="2971" y="144"/>
                    <a:pt x="2971" y="144"/>
                  </a:cubicBezTo>
                  <a:cubicBezTo>
                    <a:pt x="2971" y="144"/>
                    <a:pt x="2975" y="114"/>
                    <a:pt x="2975" y="114"/>
                  </a:cubicBezTo>
                  <a:cubicBezTo>
                    <a:pt x="2975" y="114"/>
                    <a:pt x="2976" y="115"/>
                    <a:pt x="2976" y="115"/>
                  </a:cubicBezTo>
                  <a:cubicBezTo>
                    <a:pt x="2976" y="115"/>
                    <a:pt x="2981" y="167"/>
                    <a:pt x="2981" y="167"/>
                  </a:cubicBezTo>
                  <a:cubicBezTo>
                    <a:pt x="2981" y="167"/>
                    <a:pt x="2984" y="184"/>
                    <a:pt x="2984" y="184"/>
                  </a:cubicBezTo>
                  <a:cubicBezTo>
                    <a:pt x="2984" y="184"/>
                    <a:pt x="2987" y="156"/>
                    <a:pt x="2987" y="156"/>
                  </a:cubicBezTo>
                  <a:cubicBezTo>
                    <a:pt x="2987" y="156"/>
                    <a:pt x="2987" y="149"/>
                    <a:pt x="2987" y="149"/>
                  </a:cubicBezTo>
                  <a:cubicBezTo>
                    <a:pt x="2987" y="149"/>
                    <a:pt x="2992" y="24"/>
                    <a:pt x="2992" y="24"/>
                  </a:cubicBezTo>
                  <a:cubicBezTo>
                    <a:pt x="2992" y="24"/>
                    <a:pt x="2994" y="0"/>
                    <a:pt x="2994" y="0"/>
                  </a:cubicBezTo>
                  <a:cubicBezTo>
                    <a:pt x="2994" y="0"/>
                    <a:pt x="2997" y="62"/>
                    <a:pt x="2997" y="62"/>
                  </a:cubicBezTo>
                  <a:cubicBezTo>
                    <a:pt x="2997" y="62"/>
                    <a:pt x="2998" y="77"/>
                    <a:pt x="2998" y="77"/>
                  </a:cubicBezTo>
                  <a:cubicBezTo>
                    <a:pt x="2998" y="77"/>
                    <a:pt x="3003" y="473"/>
                    <a:pt x="3003" y="473"/>
                  </a:cubicBezTo>
                  <a:cubicBezTo>
                    <a:pt x="3003" y="473"/>
                    <a:pt x="3003" y="509"/>
                    <a:pt x="3003" y="509"/>
                  </a:cubicBezTo>
                  <a:cubicBezTo>
                    <a:pt x="3003" y="509"/>
                    <a:pt x="3008" y="1108"/>
                    <a:pt x="3008" y="1108"/>
                  </a:cubicBezTo>
                  <a:cubicBezTo>
                    <a:pt x="3008" y="1108"/>
                    <a:pt x="3008" y="1148"/>
                    <a:pt x="3008" y="1148"/>
                  </a:cubicBezTo>
                  <a:cubicBezTo>
                    <a:pt x="3008" y="1148"/>
                    <a:pt x="3013" y="1740"/>
                    <a:pt x="3013" y="1740"/>
                  </a:cubicBezTo>
                  <a:cubicBezTo>
                    <a:pt x="3013" y="1740"/>
                    <a:pt x="3013" y="1772"/>
                    <a:pt x="3013" y="1772"/>
                  </a:cubicBezTo>
                  <a:cubicBezTo>
                    <a:pt x="3013" y="1772"/>
                    <a:pt x="3018" y="2148"/>
                    <a:pt x="3018" y="2148"/>
                  </a:cubicBezTo>
                  <a:cubicBezTo>
                    <a:pt x="3018" y="2148"/>
                    <a:pt x="3019" y="2166"/>
                    <a:pt x="3019" y="2166"/>
                  </a:cubicBezTo>
                  <a:cubicBezTo>
                    <a:pt x="3019" y="2166"/>
                    <a:pt x="3024" y="2375"/>
                    <a:pt x="3024" y="2375"/>
                  </a:cubicBezTo>
                  <a:cubicBezTo>
                    <a:pt x="3024" y="2375"/>
                    <a:pt x="3024" y="2385"/>
                    <a:pt x="3024" y="2385"/>
                  </a:cubicBezTo>
                  <a:cubicBezTo>
                    <a:pt x="3024" y="2385"/>
                    <a:pt x="3029" y="2500"/>
                    <a:pt x="3029" y="2500"/>
                  </a:cubicBezTo>
                  <a:cubicBezTo>
                    <a:pt x="3029" y="2500"/>
                    <a:pt x="3029" y="2506"/>
                    <a:pt x="3029" y="2506"/>
                  </a:cubicBezTo>
                  <a:cubicBezTo>
                    <a:pt x="3029" y="2506"/>
                    <a:pt x="3034" y="2567"/>
                    <a:pt x="3034" y="2567"/>
                  </a:cubicBezTo>
                  <a:cubicBezTo>
                    <a:pt x="3034" y="2567"/>
                    <a:pt x="3035" y="2571"/>
                    <a:pt x="3035" y="2571"/>
                  </a:cubicBezTo>
                  <a:cubicBezTo>
                    <a:pt x="3035" y="2571"/>
                    <a:pt x="3040" y="2636"/>
                    <a:pt x="3040" y="2636"/>
                  </a:cubicBezTo>
                  <a:cubicBezTo>
                    <a:pt x="3040" y="2636"/>
                    <a:pt x="3040" y="2642"/>
                    <a:pt x="3040" y="2642"/>
                  </a:cubicBezTo>
                  <a:cubicBezTo>
                    <a:pt x="3040" y="2642"/>
                    <a:pt x="3045" y="2701"/>
                    <a:pt x="3045" y="2701"/>
                  </a:cubicBezTo>
                  <a:cubicBezTo>
                    <a:pt x="3045" y="2701"/>
                    <a:pt x="3046" y="2704"/>
                    <a:pt x="3046" y="2704"/>
                  </a:cubicBezTo>
                  <a:cubicBezTo>
                    <a:pt x="3046" y="2704"/>
                    <a:pt x="3050" y="2680"/>
                    <a:pt x="3050" y="2680"/>
                  </a:cubicBezTo>
                  <a:cubicBezTo>
                    <a:pt x="3050" y="2680"/>
                    <a:pt x="3051" y="2677"/>
                    <a:pt x="3051" y="2677"/>
                  </a:cubicBezTo>
                  <a:cubicBezTo>
                    <a:pt x="3051" y="2677"/>
                    <a:pt x="3056" y="2618"/>
                    <a:pt x="3056" y="2618"/>
                  </a:cubicBezTo>
                  <a:cubicBezTo>
                    <a:pt x="3056" y="2618"/>
                    <a:pt x="3056" y="2613"/>
                    <a:pt x="3056" y="2613"/>
                  </a:cubicBezTo>
                  <a:cubicBezTo>
                    <a:pt x="3056" y="2613"/>
                    <a:pt x="3061" y="2486"/>
                    <a:pt x="3061" y="2486"/>
                  </a:cubicBezTo>
                  <a:cubicBezTo>
                    <a:pt x="3061" y="2486"/>
                    <a:pt x="3061" y="2473"/>
                    <a:pt x="3061" y="2473"/>
                  </a:cubicBezTo>
                  <a:cubicBezTo>
                    <a:pt x="3061" y="2473"/>
                    <a:pt x="3066" y="2227"/>
                    <a:pt x="3066" y="2227"/>
                  </a:cubicBezTo>
                  <a:cubicBezTo>
                    <a:pt x="3066" y="2227"/>
                    <a:pt x="3066" y="2209"/>
                    <a:pt x="3066" y="2209"/>
                  </a:cubicBezTo>
                  <a:cubicBezTo>
                    <a:pt x="3066" y="2209"/>
                    <a:pt x="3071" y="1918"/>
                    <a:pt x="3071" y="1918"/>
                  </a:cubicBezTo>
                  <a:cubicBezTo>
                    <a:pt x="3071" y="1918"/>
                    <a:pt x="3072" y="1899"/>
                    <a:pt x="3072" y="1899"/>
                  </a:cubicBezTo>
                  <a:cubicBezTo>
                    <a:pt x="3072" y="1899"/>
                    <a:pt x="3077" y="1636"/>
                    <a:pt x="3077" y="1636"/>
                  </a:cubicBezTo>
                  <a:cubicBezTo>
                    <a:pt x="3077" y="1636"/>
                    <a:pt x="3077" y="1625"/>
                    <a:pt x="3077" y="1625"/>
                  </a:cubicBezTo>
                  <a:cubicBezTo>
                    <a:pt x="3077" y="1625"/>
                    <a:pt x="3082" y="1554"/>
                    <a:pt x="3082" y="1554"/>
                  </a:cubicBezTo>
                  <a:cubicBezTo>
                    <a:pt x="3082" y="1554"/>
                    <a:pt x="3082" y="1554"/>
                    <a:pt x="3082" y="1554"/>
                  </a:cubicBezTo>
                  <a:cubicBezTo>
                    <a:pt x="3082" y="1554"/>
                    <a:pt x="3087" y="1574"/>
                    <a:pt x="3087" y="1574"/>
                  </a:cubicBezTo>
                  <a:cubicBezTo>
                    <a:pt x="3087" y="1574"/>
                    <a:pt x="3088" y="1577"/>
                    <a:pt x="3088" y="1577"/>
                  </a:cubicBezTo>
                  <a:cubicBezTo>
                    <a:pt x="3088" y="1577"/>
                    <a:pt x="3093" y="1643"/>
                    <a:pt x="3093" y="1643"/>
                  </a:cubicBezTo>
                  <a:cubicBezTo>
                    <a:pt x="3093" y="1643"/>
                    <a:pt x="3093" y="1649"/>
                    <a:pt x="3093" y="1649"/>
                  </a:cubicBezTo>
                  <a:cubicBezTo>
                    <a:pt x="3093" y="1649"/>
                    <a:pt x="3098" y="1745"/>
                    <a:pt x="3098" y="1745"/>
                  </a:cubicBezTo>
                  <a:cubicBezTo>
                    <a:pt x="3098" y="1745"/>
                    <a:pt x="3099" y="1751"/>
                    <a:pt x="3099" y="1751"/>
                  </a:cubicBezTo>
                  <a:cubicBezTo>
                    <a:pt x="3099" y="1751"/>
                    <a:pt x="3103" y="1864"/>
                    <a:pt x="3103" y="1864"/>
                  </a:cubicBezTo>
                  <a:cubicBezTo>
                    <a:pt x="3103" y="1864"/>
                    <a:pt x="3104" y="1874"/>
                    <a:pt x="3104" y="1874"/>
                  </a:cubicBezTo>
                  <a:cubicBezTo>
                    <a:pt x="3104" y="1874"/>
                    <a:pt x="3109" y="2054"/>
                    <a:pt x="3109" y="2054"/>
                  </a:cubicBezTo>
                  <a:cubicBezTo>
                    <a:pt x="3109" y="2054"/>
                    <a:pt x="3109" y="2066"/>
                    <a:pt x="3109" y="2066"/>
                  </a:cubicBezTo>
                  <a:cubicBezTo>
                    <a:pt x="3109" y="2066"/>
                    <a:pt x="3114" y="2215"/>
                    <a:pt x="3114" y="2215"/>
                  </a:cubicBezTo>
                  <a:cubicBezTo>
                    <a:pt x="3114" y="2215"/>
                    <a:pt x="3114" y="2224"/>
                    <a:pt x="3114" y="2224"/>
                  </a:cubicBezTo>
                  <a:cubicBezTo>
                    <a:pt x="3114" y="2224"/>
                    <a:pt x="3119" y="2355"/>
                    <a:pt x="3119" y="2355"/>
                  </a:cubicBezTo>
                  <a:cubicBezTo>
                    <a:pt x="3119" y="2355"/>
                    <a:pt x="3120" y="2362"/>
                    <a:pt x="3120" y="2362"/>
                  </a:cubicBezTo>
                  <a:cubicBezTo>
                    <a:pt x="3120" y="2362"/>
                    <a:pt x="3124" y="2451"/>
                    <a:pt x="3124" y="2451"/>
                  </a:cubicBezTo>
                  <a:cubicBezTo>
                    <a:pt x="3124" y="2451"/>
                    <a:pt x="3125" y="2456"/>
                    <a:pt x="3125" y="2456"/>
                  </a:cubicBezTo>
                  <a:cubicBezTo>
                    <a:pt x="3125" y="2456"/>
                    <a:pt x="3130" y="2534"/>
                    <a:pt x="3130" y="2534"/>
                  </a:cubicBezTo>
                  <a:cubicBezTo>
                    <a:pt x="3130" y="2534"/>
                    <a:pt x="3130" y="2539"/>
                    <a:pt x="3130" y="2539"/>
                  </a:cubicBezTo>
                  <a:cubicBezTo>
                    <a:pt x="3130" y="2539"/>
                    <a:pt x="3135" y="2580"/>
                    <a:pt x="3135" y="2580"/>
                  </a:cubicBezTo>
                  <a:cubicBezTo>
                    <a:pt x="3135" y="2580"/>
                    <a:pt x="3135" y="2580"/>
                    <a:pt x="3135" y="2580"/>
                  </a:cubicBezTo>
                  <a:cubicBezTo>
                    <a:pt x="3135" y="2580"/>
                    <a:pt x="3141" y="2598"/>
                    <a:pt x="3141" y="2598"/>
                  </a:cubicBezTo>
                  <a:cubicBezTo>
                    <a:pt x="3141" y="2598"/>
                    <a:pt x="3141" y="2601"/>
                    <a:pt x="3141" y="2601"/>
                  </a:cubicBezTo>
                  <a:cubicBezTo>
                    <a:pt x="3141" y="2601"/>
                    <a:pt x="3146" y="2649"/>
                    <a:pt x="3146" y="2649"/>
                  </a:cubicBezTo>
                  <a:cubicBezTo>
                    <a:pt x="3146" y="2649"/>
                    <a:pt x="3148" y="2655"/>
                    <a:pt x="3148" y="2655"/>
                  </a:cubicBezTo>
                  <a:cubicBezTo>
                    <a:pt x="3148" y="2655"/>
                    <a:pt x="3151" y="2646"/>
                    <a:pt x="3151" y="2646"/>
                  </a:cubicBezTo>
                  <a:cubicBezTo>
                    <a:pt x="3151" y="2646"/>
                    <a:pt x="3151" y="2645"/>
                    <a:pt x="3151" y="2645"/>
                  </a:cubicBezTo>
                  <a:cubicBezTo>
                    <a:pt x="3151" y="2645"/>
                    <a:pt x="3156" y="2613"/>
                    <a:pt x="3156" y="2613"/>
                  </a:cubicBezTo>
                  <a:cubicBezTo>
                    <a:pt x="3156" y="2613"/>
                    <a:pt x="3157" y="2610"/>
                    <a:pt x="3157" y="2610"/>
                  </a:cubicBezTo>
                  <a:cubicBezTo>
                    <a:pt x="3157" y="2610"/>
                    <a:pt x="3162" y="2526"/>
                    <a:pt x="3162" y="2526"/>
                  </a:cubicBezTo>
                  <a:cubicBezTo>
                    <a:pt x="3162" y="2526"/>
                    <a:pt x="3162" y="2521"/>
                    <a:pt x="3162" y="2521"/>
                  </a:cubicBezTo>
                  <a:cubicBezTo>
                    <a:pt x="3162" y="2521"/>
                    <a:pt x="3167" y="2469"/>
                    <a:pt x="3167" y="2469"/>
                  </a:cubicBezTo>
                  <a:cubicBezTo>
                    <a:pt x="3167" y="2469"/>
                    <a:pt x="3167" y="2468"/>
                    <a:pt x="3167" y="2468"/>
                  </a:cubicBezTo>
                  <a:cubicBezTo>
                    <a:pt x="3167" y="2468"/>
                    <a:pt x="3172" y="2440"/>
                    <a:pt x="3172" y="2440"/>
                  </a:cubicBezTo>
                  <a:cubicBezTo>
                    <a:pt x="3172" y="2440"/>
                    <a:pt x="3174" y="2435"/>
                    <a:pt x="3174" y="2435"/>
                  </a:cubicBezTo>
                  <a:cubicBezTo>
                    <a:pt x="3174" y="2435"/>
                    <a:pt x="3177" y="2459"/>
                    <a:pt x="3177" y="2459"/>
                  </a:cubicBezTo>
                  <a:cubicBezTo>
                    <a:pt x="3177" y="2459"/>
                    <a:pt x="3178" y="2463"/>
                    <a:pt x="3178" y="2463"/>
                  </a:cubicBezTo>
                  <a:cubicBezTo>
                    <a:pt x="3178" y="2463"/>
                    <a:pt x="3183" y="2553"/>
                    <a:pt x="3183" y="2553"/>
                  </a:cubicBezTo>
                  <a:cubicBezTo>
                    <a:pt x="3183" y="2553"/>
                    <a:pt x="3183" y="2558"/>
                    <a:pt x="3183" y="2558"/>
                  </a:cubicBezTo>
                  <a:cubicBezTo>
                    <a:pt x="3183" y="2558"/>
                    <a:pt x="3188" y="2616"/>
                    <a:pt x="3188" y="2616"/>
                  </a:cubicBezTo>
                  <a:cubicBezTo>
                    <a:pt x="3188" y="2616"/>
                    <a:pt x="3188" y="2620"/>
                    <a:pt x="3188" y="2620"/>
                  </a:cubicBezTo>
                  <a:cubicBezTo>
                    <a:pt x="3188" y="2620"/>
                    <a:pt x="3193" y="2702"/>
                    <a:pt x="3193" y="2702"/>
                  </a:cubicBezTo>
                  <a:cubicBezTo>
                    <a:pt x="3193" y="2702"/>
                    <a:pt x="3194" y="2707"/>
                    <a:pt x="3194" y="2707"/>
                  </a:cubicBezTo>
                  <a:cubicBezTo>
                    <a:pt x="3194" y="2707"/>
                    <a:pt x="3199" y="2778"/>
                    <a:pt x="3199" y="2778"/>
                  </a:cubicBezTo>
                  <a:cubicBezTo>
                    <a:pt x="3199" y="2778"/>
                    <a:pt x="3199" y="2781"/>
                    <a:pt x="3199" y="2781"/>
                  </a:cubicBezTo>
                  <a:cubicBezTo>
                    <a:pt x="3199" y="2781"/>
                    <a:pt x="3204" y="2829"/>
                    <a:pt x="3204" y="2829"/>
                  </a:cubicBezTo>
                  <a:cubicBezTo>
                    <a:pt x="3204" y="2829"/>
                    <a:pt x="3204" y="2832"/>
                    <a:pt x="3204" y="2832"/>
                  </a:cubicBezTo>
                  <a:cubicBezTo>
                    <a:pt x="3204" y="2832"/>
                    <a:pt x="3209" y="2884"/>
                    <a:pt x="3209" y="2884"/>
                  </a:cubicBezTo>
                  <a:cubicBezTo>
                    <a:pt x="3209" y="2884"/>
                    <a:pt x="3210" y="2887"/>
                    <a:pt x="3210" y="2887"/>
                  </a:cubicBezTo>
                  <a:cubicBezTo>
                    <a:pt x="3210" y="2887"/>
                    <a:pt x="3214" y="2922"/>
                    <a:pt x="3214" y="2922"/>
                  </a:cubicBezTo>
                  <a:cubicBezTo>
                    <a:pt x="3214" y="2922"/>
                    <a:pt x="3215" y="2923"/>
                    <a:pt x="3215" y="2923"/>
                  </a:cubicBezTo>
                  <a:cubicBezTo>
                    <a:pt x="3215" y="2923"/>
                    <a:pt x="3220" y="2929"/>
                    <a:pt x="3220" y="2929"/>
                  </a:cubicBezTo>
                  <a:cubicBezTo>
                    <a:pt x="3220" y="2929"/>
                    <a:pt x="3220" y="2930"/>
                    <a:pt x="3220" y="2930"/>
                  </a:cubicBezTo>
                  <a:cubicBezTo>
                    <a:pt x="3220" y="2930"/>
                    <a:pt x="3225" y="2949"/>
                    <a:pt x="3225" y="2949"/>
                  </a:cubicBezTo>
                  <a:cubicBezTo>
                    <a:pt x="3225" y="2949"/>
                    <a:pt x="3225" y="2951"/>
                    <a:pt x="3225" y="2951"/>
                  </a:cubicBezTo>
                  <a:cubicBezTo>
                    <a:pt x="3225" y="2951"/>
                    <a:pt x="3230" y="2973"/>
                    <a:pt x="3230" y="2973"/>
                  </a:cubicBezTo>
                  <a:cubicBezTo>
                    <a:pt x="3230" y="2973"/>
                    <a:pt x="3232" y="2975"/>
                    <a:pt x="3232" y="2975"/>
                  </a:cubicBezTo>
                  <a:cubicBezTo>
                    <a:pt x="3232" y="2975"/>
                    <a:pt x="3236" y="2972"/>
                    <a:pt x="3236" y="2972"/>
                  </a:cubicBezTo>
                  <a:cubicBezTo>
                    <a:pt x="3236" y="2972"/>
                    <a:pt x="3236" y="2972"/>
                    <a:pt x="3236" y="2972"/>
                  </a:cubicBezTo>
                  <a:cubicBezTo>
                    <a:pt x="3236" y="2972"/>
                    <a:pt x="3241" y="2964"/>
                    <a:pt x="3241" y="2964"/>
                  </a:cubicBezTo>
                  <a:cubicBezTo>
                    <a:pt x="3241" y="2964"/>
                    <a:pt x="3242" y="2964"/>
                    <a:pt x="3242" y="2964"/>
                  </a:cubicBezTo>
                  <a:cubicBezTo>
                    <a:pt x="3242" y="2964"/>
                    <a:pt x="3246" y="2970"/>
                    <a:pt x="3246" y="2970"/>
                  </a:cubicBezTo>
                  <a:cubicBezTo>
                    <a:pt x="3246" y="2970"/>
                    <a:pt x="3247" y="2970"/>
                    <a:pt x="3247" y="2970"/>
                  </a:cubicBezTo>
                  <a:cubicBezTo>
                    <a:pt x="3247" y="2970"/>
                    <a:pt x="3252" y="2955"/>
                    <a:pt x="3252" y="2955"/>
                  </a:cubicBezTo>
                  <a:cubicBezTo>
                    <a:pt x="3252" y="2955"/>
                    <a:pt x="3253" y="2952"/>
                    <a:pt x="3253" y="2952"/>
                  </a:cubicBezTo>
                  <a:cubicBezTo>
                    <a:pt x="3253" y="2952"/>
                    <a:pt x="3257" y="2964"/>
                    <a:pt x="3257" y="2964"/>
                  </a:cubicBezTo>
                  <a:cubicBezTo>
                    <a:pt x="3257" y="2964"/>
                    <a:pt x="3257" y="2965"/>
                    <a:pt x="3257" y="2965"/>
                  </a:cubicBezTo>
                  <a:cubicBezTo>
                    <a:pt x="3257" y="2965"/>
                    <a:pt x="3261" y="2976"/>
                    <a:pt x="3261" y="2976"/>
                  </a:cubicBezTo>
                  <a:cubicBezTo>
                    <a:pt x="3261" y="2976"/>
                    <a:pt x="3263" y="2973"/>
                    <a:pt x="3263" y="2973"/>
                  </a:cubicBezTo>
                  <a:cubicBezTo>
                    <a:pt x="3263" y="2973"/>
                    <a:pt x="3266" y="2964"/>
                    <a:pt x="3266" y="2964"/>
                  </a:cubicBezTo>
                  <a:cubicBezTo>
                    <a:pt x="3266" y="2964"/>
                    <a:pt x="3268" y="2967"/>
                    <a:pt x="3268" y="2967"/>
                  </a:cubicBezTo>
                  <a:cubicBezTo>
                    <a:pt x="3268" y="2967"/>
                    <a:pt x="3273" y="2989"/>
                    <a:pt x="3273" y="2989"/>
                  </a:cubicBezTo>
                  <a:cubicBezTo>
                    <a:pt x="3273" y="2989"/>
                    <a:pt x="3274" y="2990"/>
                    <a:pt x="3274" y="2990"/>
                  </a:cubicBezTo>
                  <a:cubicBezTo>
                    <a:pt x="3274" y="2990"/>
                    <a:pt x="3278" y="2987"/>
                    <a:pt x="3278" y="2987"/>
                  </a:cubicBezTo>
                  <a:cubicBezTo>
                    <a:pt x="3278" y="2987"/>
                    <a:pt x="3278" y="2987"/>
                    <a:pt x="3278" y="2987"/>
                  </a:cubicBezTo>
                  <a:cubicBezTo>
                    <a:pt x="3278" y="2987"/>
                    <a:pt x="3283" y="3002"/>
                    <a:pt x="3283" y="3002"/>
                  </a:cubicBezTo>
                  <a:cubicBezTo>
                    <a:pt x="3283" y="3002"/>
                    <a:pt x="3285" y="3004"/>
                    <a:pt x="3285" y="3004"/>
                  </a:cubicBezTo>
                  <a:cubicBezTo>
                    <a:pt x="3285" y="3004"/>
                    <a:pt x="3288" y="3002"/>
                    <a:pt x="3288" y="3002"/>
                  </a:cubicBezTo>
                  <a:cubicBezTo>
                    <a:pt x="3288" y="3002"/>
                    <a:pt x="3289" y="3003"/>
                    <a:pt x="3289" y="3003"/>
                  </a:cubicBezTo>
                  <a:cubicBezTo>
                    <a:pt x="3289" y="3003"/>
                    <a:pt x="3294" y="3032"/>
                    <a:pt x="3294" y="3032"/>
                  </a:cubicBezTo>
                  <a:cubicBezTo>
                    <a:pt x="3294" y="3032"/>
                    <a:pt x="3295" y="3035"/>
                    <a:pt x="3295" y="3035"/>
                  </a:cubicBezTo>
                  <a:cubicBezTo>
                    <a:pt x="3295" y="3035"/>
                    <a:pt x="3297" y="3046"/>
                    <a:pt x="3297" y="3046"/>
                  </a:cubicBezTo>
                  <a:cubicBezTo>
                    <a:pt x="3297" y="3046"/>
                    <a:pt x="3300" y="3038"/>
                    <a:pt x="3300" y="3038"/>
                  </a:cubicBezTo>
                  <a:cubicBezTo>
                    <a:pt x="3300" y="3038"/>
                    <a:pt x="3305" y="3010"/>
                    <a:pt x="3305" y="3010"/>
                  </a:cubicBezTo>
                  <a:cubicBezTo>
                    <a:pt x="3305" y="3010"/>
                    <a:pt x="3305" y="3009"/>
                    <a:pt x="3305" y="3009"/>
                  </a:cubicBezTo>
                  <a:cubicBezTo>
                    <a:pt x="3305" y="3009"/>
                    <a:pt x="3310" y="3001"/>
                    <a:pt x="3310" y="3001"/>
                  </a:cubicBezTo>
                  <a:cubicBezTo>
                    <a:pt x="3310" y="3001"/>
                    <a:pt x="3310" y="3000"/>
                    <a:pt x="3310" y="3000"/>
                  </a:cubicBezTo>
                  <a:cubicBezTo>
                    <a:pt x="3310" y="3000"/>
                    <a:pt x="3315" y="2994"/>
                    <a:pt x="3315" y="2994"/>
                  </a:cubicBezTo>
                  <a:cubicBezTo>
                    <a:pt x="3315" y="2994"/>
                    <a:pt x="3316" y="2995"/>
                    <a:pt x="3316" y="2995"/>
                  </a:cubicBezTo>
                  <a:cubicBezTo>
                    <a:pt x="3316" y="2995"/>
                    <a:pt x="3320" y="3008"/>
                    <a:pt x="3320" y="3008"/>
                  </a:cubicBezTo>
                  <a:cubicBezTo>
                    <a:pt x="3320" y="3008"/>
                    <a:pt x="3321" y="3009"/>
                    <a:pt x="3321" y="3009"/>
                  </a:cubicBezTo>
                  <a:cubicBezTo>
                    <a:pt x="3321" y="3009"/>
                    <a:pt x="3324" y="3014"/>
                    <a:pt x="3324" y="3014"/>
                  </a:cubicBezTo>
                  <a:cubicBezTo>
                    <a:pt x="3324" y="3014"/>
                    <a:pt x="3326" y="3013"/>
                    <a:pt x="3326" y="3013"/>
                  </a:cubicBezTo>
                  <a:cubicBezTo>
                    <a:pt x="3326" y="3013"/>
                    <a:pt x="3329" y="3012"/>
                    <a:pt x="3329" y="3012"/>
                  </a:cubicBezTo>
                  <a:cubicBezTo>
                    <a:pt x="3329" y="3012"/>
                    <a:pt x="3331" y="3013"/>
                    <a:pt x="3331" y="3013"/>
                  </a:cubicBezTo>
                  <a:cubicBezTo>
                    <a:pt x="3331" y="3013"/>
                    <a:pt x="3337" y="3023"/>
                    <a:pt x="3337" y="3023"/>
                  </a:cubicBezTo>
                  <a:cubicBezTo>
                    <a:pt x="3337" y="3023"/>
                    <a:pt x="3337" y="3023"/>
                    <a:pt x="3337" y="3023"/>
                  </a:cubicBezTo>
                  <a:cubicBezTo>
                    <a:pt x="3337" y="3023"/>
                    <a:pt x="3342" y="3033"/>
                    <a:pt x="3342" y="3033"/>
                  </a:cubicBezTo>
                  <a:cubicBezTo>
                    <a:pt x="3342" y="3033"/>
                    <a:pt x="3342" y="3033"/>
                    <a:pt x="3342" y="3033"/>
                  </a:cubicBezTo>
                  <a:cubicBezTo>
                    <a:pt x="3342" y="3033"/>
                    <a:pt x="3345" y="3035"/>
                    <a:pt x="3345" y="3035"/>
                  </a:cubicBezTo>
                  <a:cubicBezTo>
                    <a:pt x="3345" y="3035"/>
                    <a:pt x="3347" y="3033"/>
                    <a:pt x="3347" y="3033"/>
                  </a:cubicBezTo>
                  <a:cubicBezTo>
                    <a:pt x="3347" y="3033"/>
                    <a:pt x="3352" y="3027"/>
                    <a:pt x="3352" y="3027"/>
                  </a:cubicBezTo>
                  <a:cubicBezTo>
                    <a:pt x="3352" y="3027"/>
                    <a:pt x="3353" y="3027"/>
                    <a:pt x="3353" y="3027"/>
                  </a:cubicBezTo>
                  <a:cubicBezTo>
                    <a:pt x="3353" y="3027"/>
                    <a:pt x="3358" y="3047"/>
                    <a:pt x="3358" y="3047"/>
                  </a:cubicBezTo>
                  <a:cubicBezTo>
                    <a:pt x="3358" y="3047"/>
                    <a:pt x="3358" y="3049"/>
                    <a:pt x="3358" y="3049"/>
                  </a:cubicBezTo>
                  <a:cubicBezTo>
                    <a:pt x="3358" y="3049"/>
                    <a:pt x="3363" y="3067"/>
                    <a:pt x="3363" y="3067"/>
                  </a:cubicBezTo>
                  <a:cubicBezTo>
                    <a:pt x="3363" y="3067"/>
                    <a:pt x="3363" y="3068"/>
                    <a:pt x="3363" y="3068"/>
                  </a:cubicBezTo>
                  <a:cubicBezTo>
                    <a:pt x="3363" y="3068"/>
                    <a:pt x="3368" y="3072"/>
                    <a:pt x="3368" y="3072"/>
                  </a:cubicBezTo>
                  <a:cubicBezTo>
                    <a:pt x="3368" y="3072"/>
                    <a:pt x="3368" y="3073"/>
                    <a:pt x="3368" y="3073"/>
                  </a:cubicBezTo>
                  <a:cubicBezTo>
                    <a:pt x="3368" y="3073"/>
                    <a:pt x="3372" y="3080"/>
                    <a:pt x="3372" y="3080"/>
                  </a:cubicBezTo>
                  <a:cubicBezTo>
                    <a:pt x="3372" y="3080"/>
                    <a:pt x="3374" y="3078"/>
                    <a:pt x="3374" y="3078"/>
                  </a:cubicBezTo>
                  <a:cubicBezTo>
                    <a:pt x="3374" y="3078"/>
                    <a:pt x="3379" y="3060"/>
                    <a:pt x="3379" y="3060"/>
                  </a:cubicBezTo>
                  <a:cubicBezTo>
                    <a:pt x="3379" y="3060"/>
                    <a:pt x="3379" y="3059"/>
                    <a:pt x="3379" y="3059"/>
                  </a:cubicBezTo>
                  <a:cubicBezTo>
                    <a:pt x="3379" y="3059"/>
                    <a:pt x="3384" y="3053"/>
                    <a:pt x="3384" y="3053"/>
                  </a:cubicBezTo>
                  <a:cubicBezTo>
                    <a:pt x="3384" y="3053"/>
                    <a:pt x="3384" y="3053"/>
                    <a:pt x="3384" y="3053"/>
                  </a:cubicBezTo>
                  <a:cubicBezTo>
                    <a:pt x="3384" y="3053"/>
                    <a:pt x="3389" y="3046"/>
                    <a:pt x="3389" y="3046"/>
                  </a:cubicBezTo>
                  <a:cubicBezTo>
                    <a:pt x="3389" y="3046"/>
                    <a:pt x="3390" y="3046"/>
                    <a:pt x="3390" y="3046"/>
                  </a:cubicBezTo>
                  <a:cubicBezTo>
                    <a:pt x="3390" y="3046"/>
                    <a:pt x="3395" y="3060"/>
                    <a:pt x="3395" y="3060"/>
                  </a:cubicBezTo>
                  <a:cubicBezTo>
                    <a:pt x="3395" y="3060"/>
                    <a:pt x="3395" y="3062"/>
                    <a:pt x="3395" y="3062"/>
                  </a:cubicBezTo>
                  <a:cubicBezTo>
                    <a:pt x="3395" y="3062"/>
                    <a:pt x="3399" y="3072"/>
                    <a:pt x="3399" y="3072"/>
                  </a:cubicBezTo>
                  <a:cubicBezTo>
                    <a:pt x="3399" y="3072"/>
                    <a:pt x="3400" y="3069"/>
                    <a:pt x="3400" y="3069"/>
                  </a:cubicBezTo>
                  <a:cubicBezTo>
                    <a:pt x="3400" y="3069"/>
                    <a:pt x="3405" y="3052"/>
                    <a:pt x="3405" y="3052"/>
                  </a:cubicBezTo>
                  <a:cubicBezTo>
                    <a:pt x="3405" y="3052"/>
                    <a:pt x="3406" y="3051"/>
                    <a:pt x="3406" y="3051"/>
                  </a:cubicBezTo>
                  <a:cubicBezTo>
                    <a:pt x="3406" y="3051"/>
                    <a:pt x="3407" y="3050"/>
                    <a:pt x="3407" y="3050"/>
                  </a:cubicBezTo>
                  <a:cubicBezTo>
                    <a:pt x="3407" y="3050"/>
                    <a:pt x="3411" y="3050"/>
                    <a:pt x="3411" y="3050"/>
                  </a:cubicBezTo>
                  <a:cubicBezTo>
                    <a:pt x="3411" y="3050"/>
                    <a:pt x="3415" y="3049"/>
                    <a:pt x="3415" y="3049"/>
                  </a:cubicBezTo>
                  <a:cubicBezTo>
                    <a:pt x="3415" y="3049"/>
                    <a:pt x="3416" y="3050"/>
                    <a:pt x="3416" y="3050"/>
                  </a:cubicBezTo>
                  <a:cubicBezTo>
                    <a:pt x="3416" y="3050"/>
                    <a:pt x="3419" y="3051"/>
                    <a:pt x="3419" y="3051"/>
                  </a:cubicBezTo>
                  <a:cubicBezTo>
                    <a:pt x="3419" y="3051"/>
                    <a:pt x="3421" y="3051"/>
                    <a:pt x="3421" y="3051"/>
                  </a:cubicBezTo>
                  <a:cubicBezTo>
                    <a:pt x="3421" y="3051"/>
                    <a:pt x="3426" y="3041"/>
                    <a:pt x="3426" y="3041"/>
                  </a:cubicBezTo>
                  <a:cubicBezTo>
                    <a:pt x="3426" y="3041"/>
                    <a:pt x="3427" y="3041"/>
                    <a:pt x="3427" y="3041"/>
                  </a:cubicBezTo>
                  <a:cubicBezTo>
                    <a:pt x="3427" y="3041"/>
                    <a:pt x="3432" y="3049"/>
                    <a:pt x="3432" y="3049"/>
                  </a:cubicBezTo>
                  <a:cubicBezTo>
                    <a:pt x="3432" y="3049"/>
                    <a:pt x="3432" y="3050"/>
                    <a:pt x="3432" y="3050"/>
                  </a:cubicBezTo>
                  <a:cubicBezTo>
                    <a:pt x="3432" y="3050"/>
                    <a:pt x="3436" y="3059"/>
                    <a:pt x="3436" y="3059"/>
                  </a:cubicBezTo>
                  <a:cubicBezTo>
                    <a:pt x="3436" y="3059"/>
                    <a:pt x="3437" y="3058"/>
                    <a:pt x="3437" y="3058"/>
                  </a:cubicBezTo>
                  <a:cubicBezTo>
                    <a:pt x="3437" y="3058"/>
                    <a:pt x="3442" y="3046"/>
                    <a:pt x="3442" y="3046"/>
                  </a:cubicBezTo>
                  <a:cubicBezTo>
                    <a:pt x="3442" y="3046"/>
                    <a:pt x="3443" y="3045"/>
                    <a:pt x="3443" y="3045"/>
                  </a:cubicBezTo>
                  <a:cubicBezTo>
                    <a:pt x="3443" y="3045"/>
                    <a:pt x="3448" y="3036"/>
                    <a:pt x="3448" y="3036"/>
                  </a:cubicBezTo>
                  <a:cubicBezTo>
                    <a:pt x="3448" y="3036"/>
                    <a:pt x="3448" y="3035"/>
                    <a:pt x="3448" y="3035"/>
                  </a:cubicBezTo>
                  <a:cubicBezTo>
                    <a:pt x="3448" y="3035"/>
                    <a:pt x="3453" y="3030"/>
                    <a:pt x="3453" y="3030"/>
                  </a:cubicBezTo>
                  <a:cubicBezTo>
                    <a:pt x="3453" y="3030"/>
                    <a:pt x="3453" y="3030"/>
                    <a:pt x="3453" y="3030"/>
                  </a:cubicBezTo>
                  <a:cubicBezTo>
                    <a:pt x="3453" y="3030"/>
                    <a:pt x="3457" y="3028"/>
                    <a:pt x="3457" y="3028"/>
                  </a:cubicBezTo>
                  <a:cubicBezTo>
                    <a:pt x="3457" y="3028"/>
                    <a:pt x="3459" y="3029"/>
                    <a:pt x="3459" y="3029"/>
                  </a:cubicBezTo>
                  <a:cubicBezTo>
                    <a:pt x="3459" y="3029"/>
                    <a:pt x="3464" y="3037"/>
                    <a:pt x="3464" y="3037"/>
                  </a:cubicBezTo>
                  <a:cubicBezTo>
                    <a:pt x="3464" y="3037"/>
                    <a:pt x="3464" y="3038"/>
                    <a:pt x="3464" y="3038"/>
                  </a:cubicBezTo>
                  <a:cubicBezTo>
                    <a:pt x="3464" y="3038"/>
                    <a:pt x="3469" y="3055"/>
                    <a:pt x="3469" y="3055"/>
                  </a:cubicBezTo>
                  <a:cubicBezTo>
                    <a:pt x="3469" y="3055"/>
                    <a:pt x="3470" y="3056"/>
                    <a:pt x="3470" y="3056"/>
                  </a:cubicBezTo>
                  <a:cubicBezTo>
                    <a:pt x="3470" y="3056"/>
                    <a:pt x="3472" y="3061"/>
                    <a:pt x="3472" y="3061"/>
                  </a:cubicBezTo>
                  <a:cubicBezTo>
                    <a:pt x="3472" y="3061"/>
                    <a:pt x="3474" y="3061"/>
                    <a:pt x="3474" y="3061"/>
                  </a:cubicBezTo>
                  <a:cubicBezTo>
                    <a:pt x="3474" y="3061"/>
                    <a:pt x="3479" y="3060"/>
                    <a:pt x="3479" y="3060"/>
                  </a:cubicBezTo>
                  <a:cubicBezTo>
                    <a:pt x="3479" y="3060"/>
                    <a:pt x="3480" y="3060"/>
                    <a:pt x="3480" y="3060"/>
                  </a:cubicBezTo>
                  <a:cubicBezTo>
                    <a:pt x="3480" y="3060"/>
                    <a:pt x="3485" y="3052"/>
                    <a:pt x="3485" y="3052"/>
                  </a:cubicBezTo>
                  <a:cubicBezTo>
                    <a:pt x="3485" y="3052"/>
                    <a:pt x="3488" y="3047"/>
                    <a:pt x="3488" y="3047"/>
                  </a:cubicBezTo>
                  <a:cubicBezTo>
                    <a:pt x="3488" y="3047"/>
                    <a:pt x="3490" y="3052"/>
                    <a:pt x="3490" y="3052"/>
                  </a:cubicBezTo>
                  <a:cubicBezTo>
                    <a:pt x="3490" y="3052"/>
                    <a:pt x="3491" y="3053"/>
                    <a:pt x="3491" y="3053"/>
                  </a:cubicBezTo>
                  <a:cubicBezTo>
                    <a:pt x="3491" y="3053"/>
                    <a:pt x="3495" y="3071"/>
                    <a:pt x="3495" y="3071"/>
                  </a:cubicBezTo>
                  <a:cubicBezTo>
                    <a:pt x="3495" y="3071"/>
                    <a:pt x="3496" y="3071"/>
                    <a:pt x="3496" y="3071"/>
                  </a:cubicBezTo>
                  <a:cubicBezTo>
                    <a:pt x="3496" y="3071"/>
                    <a:pt x="3501" y="3053"/>
                    <a:pt x="3501" y="3053"/>
                  </a:cubicBezTo>
                  <a:cubicBezTo>
                    <a:pt x="3501" y="3053"/>
                    <a:pt x="3501" y="3052"/>
                    <a:pt x="3501" y="3052"/>
                  </a:cubicBezTo>
                  <a:cubicBezTo>
                    <a:pt x="3501" y="3052"/>
                    <a:pt x="3506" y="3039"/>
                    <a:pt x="3506" y="3039"/>
                  </a:cubicBezTo>
                  <a:cubicBezTo>
                    <a:pt x="3506" y="3039"/>
                    <a:pt x="3506" y="3039"/>
                    <a:pt x="3506" y="3039"/>
                  </a:cubicBezTo>
                  <a:cubicBezTo>
                    <a:pt x="3506" y="3039"/>
                    <a:pt x="3510" y="3036"/>
                    <a:pt x="3510" y="3036"/>
                  </a:cubicBezTo>
                  <a:cubicBezTo>
                    <a:pt x="3510" y="3036"/>
                    <a:pt x="3512" y="3038"/>
                    <a:pt x="3512" y="3038"/>
                  </a:cubicBezTo>
                  <a:cubicBezTo>
                    <a:pt x="3512" y="3038"/>
                    <a:pt x="3517" y="3055"/>
                    <a:pt x="3517" y="3055"/>
                  </a:cubicBezTo>
                  <a:cubicBezTo>
                    <a:pt x="3517" y="3055"/>
                    <a:pt x="3519" y="3058"/>
                    <a:pt x="3519" y="3058"/>
                  </a:cubicBezTo>
                  <a:cubicBezTo>
                    <a:pt x="3519" y="3058"/>
                    <a:pt x="3522" y="3047"/>
                    <a:pt x="3522" y="3047"/>
                  </a:cubicBezTo>
                  <a:cubicBezTo>
                    <a:pt x="3522" y="3047"/>
                    <a:pt x="3522" y="3045"/>
                    <a:pt x="3522" y="3045"/>
                  </a:cubicBezTo>
                  <a:cubicBezTo>
                    <a:pt x="3522" y="3045"/>
                    <a:pt x="3527" y="3014"/>
                    <a:pt x="3527" y="3014"/>
                  </a:cubicBezTo>
                  <a:cubicBezTo>
                    <a:pt x="3527" y="3014"/>
                    <a:pt x="3527" y="3012"/>
                    <a:pt x="3527" y="3012"/>
                  </a:cubicBezTo>
                  <a:cubicBezTo>
                    <a:pt x="3527" y="3012"/>
                    <a:pt x="3533" y="2952"/>
                    <a:pt x="3533" y="2952"/>
                  </a:cubicBezTo>
                  <a:cubicBezTo>
                    <a:pt x="3533" y="2952"/>
                    <a:pt x="3533" y="2947"/>
                    <a:pt x="3533" y="2947"/>
                  </a:cubicBezTo>
                  <a:cubicBezTo>
                    <a:pt x="3533" y="2947"/>
                    <a:pt x="3538" y="2866"/>
                    <a:pt x="3538" y="2866"/>
                  </a:cubicBezTo>
                  <a:cubicBezTo>
                    <a:pt x="3538" y="2866"/>
                    <a:pt x="3538" y="2861"/>
                    <a:pt x="3538" y="2861"/>
                  </a:cubicBezTo>
                  <a:cubicBezTo>
                    <a:pt x="3538" y="2861"/>
                    <a:pt x="3543" y="2781"/>
                    <a:pt x="3543" y="2781"/>
                  </a:cubicBezTo>
                  <a:cubicBezTo>
                    <a:pt x="3543" y="2781"/>
                    <a:pt x="3543" y="2775"/>
                    <a:pt x="3543" y="2775"/>
                  </a:cubicBezTo>
                  <a:cubicBezTo>
                    <a:pt x="3543" y="2775"/>
                    <a:pt x="3548" y="2699"/>
                    <a:pt x="3548" y="2699"/>
                  </a:cubicBezTo>
                  <a:cubicBezTo>
                    <a:pt x="3548" y="2699"/>
                    <a:pt x="3550" y="2691"/>
                    <a:pt x="3550" y="2691"/>
                  </a:cubicBezTo>
                  <a:cubicBezTo>
                    <a:pt x="3550" y="2691"/>
                    <a:pt x="3554" y="2708"/>
                    <a:pt x="3554" y="2708"/>
                  </a:cubicBezTo>
                  <a:cubicBezTo>
                    <a:pt x="3554" y="2708"/>
                    <a:pt x="3554" y="2711"/>
                    <a:pt x="3554" y="2711"/>
                  </a:cubicBezTo>
                  <a:cubicBezTo>
                    <a:pt x="3554" y="2711"/>
                    <a:pt x="3559" y="2765"/>
                    <a:pt x="3559" y="2765"/>
                  </a:cubicBezTo>
                  <a:cubicBezTo>
                    <a:pt x="3559" y="2765"/>
                    <a:pt x="3559" y="2769"/>
                    <a:pt x="3559" y="2769"/>
                  </a:cubicBezTo>
                  <a:cubicBezTo>
                    <a:pt x="3559" y="2769"/>
                    <a:pt x="3564" y="2838"/>
                    <a:pt x="3564" y="2838"/>
                  </a:cubicBezTo>
                  <a:cubicBezTo>
                    <a:pt x="3564" y="2838"/>
                    <a:pt x="3565" y="2844"/>
                    <a:pt x="3565" y="2844"/>
                  </a:cubicBezTo>
                  <a:cubicBezTo>
                    <a:pt x="3565" y="2844"/>
                    <a:pt x="3570" y="2902"/>
                    <a:pt x="3570" y="2902"/>
                  </a:cubicBezTo>
                  <a:cubicBezTo>
                    <a:pt x="3570" y="2902"/>
                    <a:pt x="3570" y="2904"/>
                    <a:pt x="3570" y="2904"/>
                  </a:cubicBezTo>
                  <a:cubicBezTo>
                    <a:pt x="3570" y="2904"/>
                    <a:pt x="3575" y="2939"/>
                    <a:pt x="3575" y="2939"/>
                  </a:cubicBezTo>
                  <a:cubicBezTo>
                    <a:pt x="3575" y="2939"/>
                    <a:pt x="3575" y="2942"/>
                    <a:pt x="3575" y="2942"/>
                  </a:cubicBezTo>
                  <a:cubicBezTo>
                    <a:pt x="3575" y="2942"/>
                    <a:pt x="3580" y="2989"/>
                    <a:pt x="3580" y="2989"/>
                  </a:cubicBezTo>
                  <a:cubicBezTo>
                    <a:pt x="3580" y="2989"/>
                    <a:pt x="3580" y="2991"/>
                    <a:pt x="3580" y="2991"/>
                  </a:cubicBezTo>
                  <a:cubicBezTo>
                    <a:pt x="3580" y="2991"/>
                    <a:pt x="3585" y="3002"/>
                    <a:pt x="3585" y="3002"/>
                  </a:cubicBezTo>
                  <a:cubicBezTo>
                    <a:pt x="3585" y="3002"/>
                    <a:pt x="3586" y="3002"/>
                    <a:pt x="3586" y="3002"/>
                  </a:cubicBezTo>
                  <a:cubicBezTo>
                    <a:pt x="3586" y="3002"/>
                    <a:pt x="3591" y="3010"/>
                    <a:pt x="3591" y="3010"/>
                  </a:cubicBezTo>
                  <a:cubicBezTo>
                    <a:pt x="3591" y="3010"/>
                    <a:pt x="3591" y="3011"/>
                    <a:pt x="3591" y="3011"/>
                  </a:cubicBezTo>
                  <a:cubicBezTo>
                    <a:pt x="3591" y="3011"/>
                    <a:pt x="3596" y="3031"/>
                    <a:pt x="3596" y="3031"/>
                  </a:cubicBezTo>
                  <a:cubicBezTo>
                    <a:pt x="3596" y="3031"/>
                    <a:pt x="3596" y="3033"/>
                    <a:pt x="3596" y="3033"/>
                  </a:cubicBezTo>
                  <a:cubicBezTo>
                    <a:pt x="3596" y="3033"/>
                    <a:pt x="3601" y="3054"/>
                    <a:pt x="3601" y="3054"/>
                  </a:cubicBezTo>
                  <a:cubicBezTo>
                    <a:pt x="3601" y="3054"/>
                    <a:pt x="3602" y="3055"/>
                    <a:pt x="3602" y="3055"/>
                  </a:cubicBezTo>
                  <a:cubicBezTo>
                    <a:pt x="3602" y="3055"/>
                    <a:pt x="3607" y="3067"/>
                    <a:pt x="3607" y="3067"/>
                  </a:cubicBezTo>
                  <a:cubicBezTo>
                    <a:pt x="3607" y="3067"/>
                    <a:pt x="3607" y="3067"/>
                    <a:pt x="3607" y="3067"/>
                  </a:cubicBezTo>
                  <a:cubicBezTo>
                    <a:pt x="3607" y="3067"/>
                    <a:pt x="3612" y="3062"/>
                    <a:pt x="3612" y="3062"/>
                  </a:cubicBezTo>
                  <a:cubicBezTo>
                    <a:pt x="3612" y="3062"/>
                    <a:pt x="3612" y="3062"/>
                    <a:pt x="3612" y="3062"/>
                  </a:cubicBezTo>
                  <a:cubicBezTo>
                    <a:pt x="3612" y="3062"/>
                    <a:pt x="3617" y="3060"/>
                    <a:pt x="3617" y="3060"/>
                  </a:cubicBezTo>
                  <a:cubicBezTo>
                    <a:pt x="3617" y="3060"/>
                    <a:pt x="3618" y="3060"/>
                    <a:pt x="3618" y="3060"/>
                  </a:cubicBezTo>
                  <a:cubicBezTo>
                    <a:pt x="3618" y="3060"/>
                    <a:pt x="3623" y="3055"/>
                    <a:pt x="3623" y="3055"/>
                  </a:cubicBezTo>
                  <a:cubicBezTo>
                    <a:pt x="3623" y="3055"/>
                    <a:pt x="3624" y="3054"/>
                    <a:pt x="3624" y="3054"/>
                  </a:cubicBezTo>
                  <a:cubicBezTo>
                    <a:pt x="3624" y="3054"/>
                    <a:pt x="3628" y="3061"/>
                    <a:pt x="3628" y="3061"/>
                  </a:cubicBezTo>
                  <a:cubicBezTo>
                    <a:pt x="3628" y="3061"/>
                    <a:pt x="3628" y="3062"/>
                    <a:pt x="3628" y="3062"/>
                  </a:cubicBezTo>
                  <a:cubicBezTo>
                    <a:pt x="3628" y="3062"/>
                    <a:pt x="3633" y="3083"/>
                    <a:pt x="3633" y="3083"/>
                  </a:cubicBezTo>
                  <a:cubicBezTo>
                    <a:pt x="3633" y="3083"/>
                    <a:pt x="3633" y="3085"/>
                    <a:pt x="3633" y="3085"/>
                  </a:cubicBezTo>
                  <a:cubicBezTo>
                    <a:pt x="3633" y="3085"/>
                    <a:pt x="3638" y="3104"/>
                    <a:pt x="3638" y="3104"/>
                  </a:cubicBezTo>
                  <a:cubicBezTo>
                    <a:pt x="3638" y="3104"/>
                    <a:pt x="3639" y="3105"/>
                    <a:pt x="3639" y="3105"/>
                  </a:cubicBezTo>
                  <a:cubicBezTo>
                    <a:pt x="3639" y="3105"/>
                    <a:pt x="3644" y="3112"/>
                    <a:pt x="3644" y="3112"/>
                  </a:cubicBezTo>
                  <a:cubicBezTo>
                    <a:pt x="3644" y="3112"/>
                    <a:pt x="3644" y="3112"/>
                    <a:pt x="3644" y="3112"/>
                  </a:cubicBezTo>
                  <a:cubicBezTo>
                    <a:pt x="3644" y="3112"/>
                    <a:pt x="3649" y="3114"/>
                    <a:pt x="3649" y="3114"/>
                  </a:cubicBezTo>
                  <a:cubicBezTo>
                    <a:pt x="3649" y="3114"/>
                    <a:pt x="3649" y="3114"/>
                    <a:pt x="3649" y="3114"/>
                  </a:cubicBezTo>
                  <a:cubicBezTo>
                    <a:pt x="3649" y="3114"/>
                    <a:pt x="3653" y="3113"/>
                    <a:pt x="3653" y="3113"/>
                  </a:cubicBezTo>
                  <a:cubicBezTo>
                    <a:pt x="3653" y="3113"/>
                    <a:pt x="3655" y="3113"/>
                    <a:pt x="3655" y="3113"/>
                  </a:cubicBezTo>
                  <a:cubicBezTo>
                    <a:pt x="3655" y="3113"/>
                    <a:pt x="3660" y="3124"/>
                    <a:pt x="3660" y="3124"/>
                  </a:cubicBezTo>
                  <a:cubicBezTo>
                    <a:pt x="3660" y="3124"/>
                    <a:pt x="3662" y="3129"/>
                    <a:pt x="3662" y="3129"/>
                  </a:cubicBezTo>
                  <a:cubicBezTo>
                    <a:pt x="3662" y="3129"/>
                    <a:pt x="3665" y="3124"/>
                    <a:pt x="3665" y="3124"/>
                  </a:cubicBezTo>
                  <a:cubicBezTo>
                    <a:pt x="3665" y="3124"/>
                    <a:pt x="3666" y="3124"/>
                    <a:pt x="3666" y="3124"/>
                  </a:cubicBezTo>
                  <a:cubicBezTo>
                    <a:pt x="3666" y="3124"/>
                    <a:pt x="3670" y="3110"/>
                    <a:pt x="3670" y="3110"/>
                  </a:cubicBezTo>
                  <a:cubicBezTo>
                    <a:pt x="3670" y="3110"/>
                    <a:pt x="3671" y="3109"/>
                    <a:pt x="3671" y="3109"/>
                  </a:cubicBezTo>
                  <a:cubicBezTo>
                    <a:pt x="3671" y="3109"/>
                    <a:pt x="3676" y="3104"/>
                    <a:pt x="3676" y="3104"/>
                  </a:cubicBezTo>
                  <a:cubicBezTo>
                    <a:pt x="3676" y="3104"/>
                    <a:pt x="3677" y="3103"/>
                    <a:pt x="3677" y="3103"/>
                  </a:cubicBezTo>
                  <a:cubicBezTo>
                    <a:pt x="3677" y="3103"/>
                    <a:pt x="3681" y="3105"/>
                    <a:pt x="3681" y="3105"/>
                  </a:cubicBezTo>
                  <a:cubicBezTo>
                    <a:pt x="3681" y="3105"/>
                    <a:pt x="3683" y="3107"/>
                    <a:pt x="3683" y="3107"/>
                  </a:cubicBezTo>
                  <a:cubicBezTo>
                    <a:pt x="3683" y="3107"/>
                    <a:pt x="3686" y="3102"/>
                    <a:pt x="3686" y="3102"/>
                  </a:cubicBezTo>
                  <a:cubicBezTo>
                    <a:pt x="3686" y="3102"/>
                    <a:pt x="3687" y="3101"/>
                    <a:pt x="3687" y="3101"/>
                  </a:cubicBezTo>
                  <a:cubicBezTo>
                    <a:pt x="3687" y="3101"/>
                    <a:pt x="3690" y="3094"/>
                    <a:pt x="3690" y="3094"/>
                  </a:cubicBezTo>
                  <a:cubicBezTo>
                    <a:pt x="3690" y="3094"/>
                    <a:pt x="3692" y="3096"/>
                    <a:pt x="3692" y="3096"/>
                  </a:cubicBezTo>
                  <a:cubicBezTo>
                    <a:pt x="3692" y="3096"/>
                    <a:pt x="3697" y="3110"/>
                    <a:pt x="3697" y="3110"/>
                  </a:cubicBezTo>
                  <a:cubicBezTo>
                    <a:pt x="3697" y="3110"/>
                    <a:pt x="3697" y="3110"/>
                    <a:pt x="3697" y="3110"/>
                  </a:cubicBezTo>
                  <a:cubicBezTo>
                    <a:pt x="3697" y="3110"/>
                    <a:pt x="3702" y="3097"/>
                    <a:pt x="3702" y="3097"/>
                  </a:cubicBezTo>
                  <a:cubicBezTo>
                    <a:pt x="3702" y="3097"/>
                    <a:pt x="3704" y="3094"/>
                    <a:pt x="3704" y="3094"/>
                  </a:cubicBezTo>
                  <a:cubicBezTo>
                    <a:pt x="3704" y="3094"/>
                    <a:pt x="3708" y="3101"/>
                    <a:pt x="3708" y="3101"/>
                  </a:cubicBezTo>
                  <a:cubicBezTo>
                    <a:pt x="3708" y="3101"/>
                    <a:pt x="3708" y="3101"/>
                    <a:pt x="3708" y="3101"/>
                  </a:cubicBezTo>
                  <a:cubicBezTo>
                    <a:pt x="3708" y="3101"/>
                    <a:pt x="3711" y="3106"/>
                    <a:pt x="3711" y="3106"/>
                  </a:cubicBezTo>
                  <a:cubicBezTo>
                    <a:pt x="3711" y="3106"/>
                    <a:pt x="3715" y="3104"/>
                    <a:pt x="3715" y="3104"/>
                  </a:cubicBezTo>
                  <a:cubicBezTo>
                    <a:pt x="3715" y="3104"/>
                    <a:pt x="3718" y="3107"/>
                    <a:pt x="3718" y="3107"/>
                  </a:cubicBezTo>
                  <a:cubicBezTo>
                    <a:pt x="3718" y="3107"/>
                    <a:pt x="3718" y="3107"/>
                    <a:pt x="3718" y="3107"/>
                  </a:cubicBezTo>
                  <a:cubicBezTo>
                    <a:pt x="3718" y="3107"/>
                    <a:pt x="3723" y="3109"/>
                    <a:pt x="3723" y="3109"/>
                  </a:cubicBezTo>
                  <a:cubicBezTo>
                    <a:pt x="3723" y="3109"/>
                    <a:pt x="3724" y="3109"/>
                    <a:pt x="3724" y="3109"/>
                  </a:cubicBezTo>
                  <a:cubicBezTo>
                    <a:pt x="3724" y="3109"/>
                    <a:pt x="3729" y="3116"/>
                    <a:pt x="3729" y="3116"/>
                  </a:cubicBezTo>
                  <a:cubicBezTo>
                    <a:pt x="3729" y="3116"/>
                    <a:pt x="3729" y="3117"/>
                    <a:pt x="3729" y="3117"/>
                  </a:cubicBezTo>
                  <a:cubicBezTo>
                    <a:pt x="3729" y="3117"/>
                    <a:pt x="3734" y="3125"/>
                    <a:pt x="3734" y="3125"/>
                  </a:cubicBezTo>
                  <a:cubicBezTo>
                    <a:pt x="3734" y="3125"/>
                    <a:pt x="3734" y="3126"/>
                    <a:pt x="3734" y="3126"/>
                  </a:cubicBezTo>
                  <a:cubicBezTo>
                    <a:pt x="3734" y="3126"/>
                    <a:pt x="3739" y="3143"/>
                    <a:pt x="3739" y="3143"/>
                  </a:cubicBezTo>
                  <a:cubicBezTo>
                    <a:pt x="3739" y="3143"/>
                    <a:pt x="3739" y="3145"/>
                    <a:pt x="3739" y="3145"/>
                  </a:cubicBezTo>
                  <a:cubicBezTo>
                    <a:pt x="3739" y="3145"/>
                    <a:pt x="3743" y="3153"/>
                    <a:pt x="3743" y="3153"/>
                  </a:cubicBezTo>
                  <a:cubicBezTo>
                    <a:pt x="3743" y="3153"/>
                    <a:pt x="3745" y="3150"/>
                    <a:pt x="3745" y="3150"/>
                  </a:cubicBezTo>
                  <a:cubicBezTo>
                    <a:pt x="3745" y="3150"/>
                    <a:pt x="3750" y="3135"/>
                    <a:pt x="3750" y="3135"/>
                  </a:cubicBezTo>
                  <a:cubicBezTo>
                    <a:pt x="3750" y="3135"/>
                    <a:pt x="3750" y="3135"/>
                    <a:pt x="3750" y="3135"/>
                  </a:cubicBezTo>
                  <a:cubicBezTo>
                    <a:pt x="3750" y="3135"/>
                    <a:pt x="3755" y="3140"/>
                    <a:pt x="3755" y="3140"/>
                  </a:cubicBezTo>
                  <a:cubicBezTo>
                    <a:pt x="3755" y="3140"/>
                    <a:pt x="3756" y="3141"/>
                    <a:pt x="3756" y="3141"/>
                  </a:cubicBezTo>
                  <a:cubicBezTo>
                    <a:pt x="3756" y="3141"/>
                    <a:pt x="3760" y="3139"/>
                    <a:pt x="3760" y="3139"/>
                  </a:cubicBezTo>
                  <a:cubicBezTo>
                    <a:pt x="3760" y="3139"/>
                    <a:pt x="3761" y="3140"/>
                    <a:pt x="3761" y="3140"/>
                  </a:cubicBezTo>
                  <a:cubicBezTo>
                    <a:pt x="3761" y="3140"/>
                    <a:pt x="3764" y="3143"/>
                    <a:pt x="3764" y="3143"/>
                  </a:cubicBezTo>
                  <a:cubicBezTo>
                    <a:pt x="3764" y="3143"/>
                    <a:pt x="3766" y="3142"/>
                    <a:pt x="3766" y="3142"/>
                  </a:cubicBezTo>
                  <a:cubicBezTo>
                    <a:pt x="3766" y="3142"/>
                    <a:pt x="3771" y="3123"/>
                    <a:pt x="3771" y="3123"/>
                  </a:cubicBezTo>
                  <a:cubicBezTo>
                    <a:pt x="3771" y="3123"/>
                    <a:pt x="3773" y="3119"/>
                    <a:pt x="3773" y="3119"/>
                  </a:cubicBezTo>
                  <a:cubicBezTo>
                    <a:pt x="3773" y="3119"/>
                    <a:pt x="3776" y="3126"/>
                    <a:pt x="3776" y="3126"/>
                  </a:cubicBezTo>
                  <a:cubicBezTo>
                    <a:pt x="3776" y="3126"/>
                    <a:pt x="3777" y="3127"/>
                    <a:pt x="3777" y="3127"/>
                  </a:cubicBezTo>
                  <a:cubicBezTo>
                    <a:pt x="3777" y="3127"/>
                    <a:pt x="3781" y="3135"/>
                    <a:pt x="3781" y="3135"/>
                  </a:cubicBezTo>
                  <a:cubicBezTo>
                    <a:pt x="3781" y="3135"/>
                    <a:pt x="3782" y="3136"/>
                    <a:pt x="3782" y="3136"/>
                  </a:cubicBezTo>
                  <a:cubicBezTo>
                    <a:pt x="3782" y="3136"/>
                    <a:pt x="3787" y="3143"/>
                    <a:pt x="3787" y="3143"/>
                  </a:cubicBezTo>
                  <a:cubicBezTo>
                    <a:pt x="3787" y="3143"/>
                    <a:pt x="3789" y="3144"/>
                    <a:pt x="3789" y="3144"/>
                  </a:cubicBezTo>
                  <a:cubicBezTo>
                    <a:pt x="3789" y="3144"/>
                    <a:pt x="3792" y="3139"/>
                    <a:pt x="3792" y="3139"/>
                  </a:cubicBezTo>
                  <a:cubicBezTo>
                    <a:pt x="3792" y="3139"/>
                    <a:pt x="3792" y="3138"/>
                    <a:pt x="3792" y="3138"/>
                  </a:cubicBezTo>
                  <a:cubicBezTo>
                    <a:pt x="3792" y="3138"/>
                    <a:pt x="3797" y="3131"/>
                    <a:pt x="3797" y="3131"/>
                  </a:cubicBezTo>
                  <a:cubicBezTo>
                    <a:pt x="3797" y="3131"/>
                    <a:pt x="3798" y="3131"/>
                    <a:pt x="3798" y="3131"/>
                  </a:cubicBezTo>
                  <a:cubicBezTo>
                    <a:pt x="3798" y="3131"/>
                    <a:pt x="3803" y="3122"/>
                    <a:pt x="3803" y="3122"/>
                  </a:cubicBezTo>
                  <a:cubicBezTo>
                    <a:pt x="3803" y="3122"/>
                    <a:pt x="3803" y="3121"/>
                    <a:pt x="3803" y="3121"/>
                  </a:cubicBezTo>
                  <a:cubicBezTo>
                    <a:pt x="3803" y="3121"/>
                    <a:pt x="3808" y="3116"/>
                    <a:pt x="3808" y="3116"/>
                  </a:cubicBezTo>
                  <a:cubicBezTo>
                    <a:pt x="3808" y="3116"/>
                    <a:pt x="3809" y="3116"/>
                    <a:pt x="3809" y="3116"/>
                  </a:cubicBezTo>
                  <a:cubicBezTo>
                    <a:pt x="3809" y="3116"/>
                    <a:pt x="3813" y="3111"/>
                    <a:pt x="3813" y="3111"/>
                  </a:cubicBezTo>
                  <a:cubicBezTo>
                    <a:pt x="3813" y="3111"/>
                    <a:pt x="3814" y="3111"/>
                    <a:pt x="3814" y="3111"/>
                  </a:cubicBezTo>
                  <a:cubicBezTo>
                    <a:pt x="3814" y="3111"/>
                    <a:pt x="3817" y="3105"/>
                    <a:pt x="3817" y="3105"/>
                  </a:cubicBezTo>
                  <a:cubicBezTo>
                    <a:pt x="3817" y="3105"/>
                    <a:pt x="3819" y="3109"/>
                    <a:pt x="3819" y="3109"/>
                  </a:cubicBezTo>
                  <a:cubicBezTo>
                    <a:pt x="3819" y="3109"/>
                    <a:pt x="3824" y="3119"/>
                    <a:pt x="3824" y="3119"/>
                  </a:cubicBezTo>
                  <a:cubicBezTo>
                    <a:pt x="3824" y="3119"/>
                    <a:pt x="3824" y="3118"/>
                    <a:pt x="3824" y="3118"/>
                  </a:cubicBezTo>
                  <a:cubicBezTo>
                    <a:pt x="3824" y="3118"/>
                    <a:pt x="3829" y="3107"/>
                    <a:pt x="3829" y="3107"/>
                  </a:cubicBezTo>
                  <a:cubicBezTo>
                    <a:pt x="3829" y="3107"/>
                    <a:pt x="3830" y="3107"/>
                    <a:pt x="3830" y="3107"/>
                  </a:cubicBezTo>
                  <a:cubicBezTo>
                    <a:pt x="3830" y="3107"/>
                    <a:pt x="3834" y="3127"/>
                    <a:pt x="3834" y="3127"/>
                  </a:cubicBezTo>
                  <a:cubicBezTo>
                    <a:pt x="3834" y="3127"/>
                    <a:pt x="3837" y="3132"/>
                    <a:pt x="3837" y="3132"/>
                  </a:cubicBezTo>
                  <a:cubicBezTo>
                    <a:pt x="3837" y="3132"/>
                    <a:pt x="3840" y="3121"/>
                    <a:pt x="3840" y="3121"/>
                  </a:cubicBezTo>
                  <a:cubicBezTo>
                    <a:pt x="3840" y="3121"/>
                    <a:pt x="3840" y="3119"/>
                    <a:pt x="3840" y="3119"/>
                  </a:cubicBezTo>
                  <a:cubicBezTo>
                    <a:pt x="3840" y="3119"/>
                    <a:pt x="3844" y="3105"/>
                    <a:pt x="3844" y="3105"/>
                  </a:cubicBezTo>
                  <a:cubicBezTo>
                    <a:pt x="3844" y="3105"/>
                    <a:pt x="3845" y="3105"/>
                    <a:pt x="3845" y="3105"/>
                  </a:cubicBezTo>
                  <a:cubicBezTo>
                    <a:pt x="3845" y="3105"/>
                    <a:pt x="3850" y="3116"/>
                    <a:pt x="3850" y="3116"/>
                  </a:cubicBezTo>
                  <a:cubicBezTo>
                    <a:pt x="3850" y="3116"/>
                    <a:pt x="3852" y="3118"/>
                    <a:pt x="3852" y="3118"/>
                  </a:cubicBezTo>
                  <a:cubicBezTo>
                    <a:pt x="3852" y="3118"/>
                    <a:pt x="3856" y="3115"/>
                    <a:pt x="3856" y="3115"/>
                  </a:cubicBezTo>
                  <a:cubicBezTo>
                    <a:pt x="3856" y="3115"/>
                    <a:pt x="3856" y="3114"/>
                    <a:pt x="3856" y="3114"/>
                  </a:cubicBezTo>
                  <a:cubicBezTo>
                    <a:pt x="3856" y="3114"/>
                    <a:pt x="3861" y="3108"/>
                    <a:pt x="3861" y="3108"/>
                  </a:cubicBezTo>
                  <a:cubicBezTo>
                    <a:pt x="3861" y="3108"/>
                    <a:pt x="3864" y="3107"/>
                    <a:pt x="3864" y="3107"/>
                  </a:cubicBezTo>
                  <a:cubicBezTo>
                    <a:pt x="3864" y="3107"/>
                    <a:pt x="3866" y="3108"/>
                    <a:pt x="3866" y="3108"/>
                  </a:cubicBezTo>
                  <a:cubicBezTo>
                    <a:pt x="3866" y="3108"/>
                    <a:pt x="3867" y="3108"/>
                    <a:pt x="3867" y="3108"/>
                  </a:cubicBezTo>
                  <a:cubicBezTo>
                    <a:pt x="3867" y="3108"/>
                    <a:pt x="3872" y="3114"/>
                    <a:pt x="3872" y="3114"/>
                  </a:cubicBezTo>
                  <a:cubicBezTo>
                    <a:pt x="3872" y="3114"/>
                    <a:pt x="3873" y="3114"/>
                    <a:pt x="3873" y="3114"/>
                  </a:cubicBezTo>
                  <a:cubicBezTo>
                    <a:pt x="3873" y="3114"/>
                    <a:pt x="3876" y="3114"/>
                    <a:pt x="3876" y="3114"/>
                  </a:cubicBezTo>
                  <a:cubicBezTo>
                    <a:pt x="3876" y="3114"/>
                    <a:pt x="3877" y="3114"/>
                    <a:pt x="3877" y="3114"/>
                  </a:cubicBezTo>
                  <a:cubicBezTo>
                    <a:pt x="3877" y="3114"/>
                    <a:pt x="3882" y="3124"/>
                    <a:pt x="3882" y="3124"/>
                  </a:cubicBezTo>
                  <a:cubicBezTo>
                    <a:pt x="3882" y="3124"/>
                    <a:pt x="3883" y="3125"/>
                    <a:pt x="3883" y="3125"/>
                  </a:cubicBezTo>
                  <a:cubicBezTo>
                    <a:pt x="3883" y="3125"/>
                    <a:pt x="3886" y="3131"/>
                    <a:pt x="3886" y="3131"/>
                  </a:cubicBezTo>
                  <a:cubicBezTo>
                    <a:pt x="3886" y="3131"/>
                    <a:pt x="3888" y="3130"/>
                    <a:pt x="3888" y="3130"/>
                  </a:cubicBezTo>
                  <a:cubicBezTo>
                    <a:pt x="3888" y="3130"/>
                    <a:pt x="3893" y="3124"/>
                    <a:pt x="3893" y="3124"/>
                  </a:cubicBezTo>
                  <a:cubicBezTo>
                    <a:pt x="3893" y="3124"/>
                    <a:pt x="3893" y="3124"/>
                    <a:pt x="3893" y="3124"/>
                  </a:cubicBezTo>
                  <a:cubicBezTo>
                    <a:pt x="3893" y="3124"/>
                    <a:pt x="3898" y="3121"/>
                    <a:pt x="3898" y="3121"/>
                  </a:cubicBezTo>
                  <a:cubicBezTo>
                    <a:pt x="3898" y="3121"/>
                    <a:pt x="3898" y="3121"/>
                    <a:pt x="3898" y="3121"/>
                  </a:cubicBezTo>
                  <a:cubicBezTo>
                    <a:pt x="3898" y="3121"/>
                    <a:pt x="3904" y="3108"/>
                    <a:pt x="3904" y="3108"/>
                  </a:cubicBezTo>
                  <a:cubicBezTo>
                    <a:pt x="3904" y="3108"/>
                    <a:pt x="3905" y="3107"/>
                    <a:pt x="3905" y="3107"/>
                  </a:cubicBezTo>
                  <a:cubicBezTo>
                    <a:pt x="3905" y="3107"/>
                    <a:pt x="3909" y="3115"/>
                    <a:pt x="3909" y="3115"/>
                  </a:cubicBezTo>
                  <a:cubicBezTo>
                    <a:pt x="3909" y="3115"/>
                    <a:pt x="3909" y="3116"/>
                    <a:pt x="3909" y="3116"/>
                  </a:cubicBezTo>
                  <a:cubicBezTo>
                    <a:pt x="3909" y="3116"/>
                    <a:pt x="3914" y="3124"/>
                    <a:pt x="3914" y="3124"/>
                  </a:cubicBezTo>
                  <a:cubicBezTo>
                    <a:pt x="3914" y="3124"/>
                    <a:pt x="3914" y="3125"/>
                    <a:pt x="3914" y="3125"/>
                  </a:cubicBezTo>
                  <a:cubicBezTo>
                    <a:pt x="3914" y="3125"/>
                    <a:pt x="3919" y="3131"/>
                    <a:pt x="3919" y="3131"/>
                  </a:cubicBezTo>
                  <a:cubicBezTo>
                    <a:pt x="3919" y="3131"/>
                    <a:pt x="3920" y="3131"/>
                    <a:pt x="3920" y="3131"/>
                  </a:cubicBezTo>
                  <a:cubicBezTo>
                    <a:pt x="3920" y="3131"/>
                    <a:pt x="3925" y="3120"/>
                    <a:pt x="3925" y="3120"/>
                  </a:cubicBezTo>
                  <a:cubicBezTo>
                    <a:pt x="3925" y="3120"/>
                    <a:pt x="3927" y="3116"/>
                    <a:pt x="3927" y="3116"/>
                  </a:cubicBezTo>
                  <a:cubicBezTo>
                    <a:pt x="3927" y="3116"/>
                    <a:pt x="3930" y="3120"/>
                    <a:pt x="3930" y="3120"/>
                  </a:cubicBezTo>
                  <a:cubicBezTo>
                    <a:pt x="3930" y="3120"/>
                    <a:pt x="3930" y="3121"/>
                    <a:pt x="3930" y="3121"/>
                  </a:cubicBezTo>
                  <a:cubicBezTo>
                    <a:pt x="3930" y="3121"/>
                    <a:pt x="3933" y="3125"/>
                    <a:pt x="3933" y="3125"/>
                  </a:cubicBezTo>
                  <a:cubicBezTo>
                    <a:pt x="3933" y="3125"/>
                    <a:pt x="3935" y="3121"/>
                    <a:pt x="3935" y="3121"/>
                  </a:cubicBezTo>
                  <a:cubicBezTo>
                    <a:pt x="3935" y="3121"/>
                    <a:pt x="3940" y="3110"/>
                    <a:pt x="3940" y="3110"/>
                  </a:cubicBezTo>
                  <a:cubicBezTo>
                    <a:pt x="3940" y="3110"/>
                    <a:pt x="3941" y="3110"/>
                    <a:pt x="3941" y="3110"/>
                  </a:cubicBezTo>
                  <a:cubicBezTo>
                    <a:pt x="3941" y="3110"/>
                    <a:pt x="3945" y="3115"/>
                    <a:pt x="3945" y="3115"/>
                  </a:cubicBezTo>
                  <a:cubicBezTo>
                    <a:pt x="3945" y="3115"/>
                    <a:pt x="3946" y="3114"/>
                    <a:pt x="3946" y="3114"/>
                  </a:cubicBezTo>
                  <a:cubicBezTo>
                    <a:pt x="3946" y="3114"/>
                    <a:pt x="3951" y="3101"/>
                    <a:pt x="3951" y="3101"/>
                  </a:cubicBezTo>
                  <a:cubicBezTo>
                    <a:pt x="3951" y="3101"/>
                    <a:pt x="3951" y="3101"/>
                    <a:pt x="3951" y="3101"/>
                  </a:cubicBezTo>
                  <a:cubicBezTo>
                    <a:pt x="3951" y="3101"/>
                    <a:pt x="3956" y="3116"/>
                    <a:pt x="3956" y="3116"/>
                  </a:cubicBezTo>
                  <a:cubicBezTo>
                    <a:pt x="3956" y="3116"/>
                    <a:pt x="3957" y="3117"/>
                    <a:pt x="3957" y="3117"/>
                  </a:cubicBezTo>
                  <a:cubicBezTo>
                    <a:pt x="3957" y="3117"/>
                    <a:pt x="3960" y="3125"/>
                    <a:pt x="3960" y="3125"/>
                  </a:cubicBezTo>
                  <a:cubicBezTo>
                    <a:pt x="3960" y="3125"/>
                    <a:pt x="3962" y="3123"/>
                    <a:pt x="3962" y="3123"/>
                  </a:cubicBezTo>
                  <a:cubicBezTo>
                    <a:pt x="3962" y="3123"/>
                    <a:pt x="3967" y="3106"/>
                    <a:pt x="3967" y="3106"/>
                  </a:cubicBezTo>
                  <a:cubicBezTo>
                    <a:pt x="3967" y="3106"/>
                    <a:pt x="3967" y="3105"/>
                    <a:pt x="3967" y="3105"/>
                  </a:cubicBezTo>
                  <a:cubicBezTo>
                    <a:pt x="3967" y="3105"/>
                    <a:pt x="3970" y="3100"/>
                    <a:pt x="3970" y="3100"/>
                  </a:cubicBezTo>
                  <a:cubicBezTo>
                    <a:pt x="3970" y="3100"/>
                    <a:pt x="3973" y="3105"/>
                    <a:pt x="3973" y="3105"/>
                  </a:cubicBezTo>
                  <a:cubicBezTo>
                    <a:pt x="3973" y="3105"/>
                    <a:pt x="3978" y="3125"/>
                    <a:pt x="3978" y="3125"/>
                  </a:cubicBezTo>
                  <a:cubicBezTo>
                    <a:pt x="3978" y="3125"/>
                    <a:pt x="3980" y="3127"/>
                    <a:pt x="3980" y="3127"/>
                  </a:cubicBezTo>
                  <a:cubicBezTo>
                    <a:pt x="3980" y="3127"/>
                    <a:pt x="3983" y="3124"/>
                    <a:pt x="3983" y="3124"/>
                  </a:cubicBezTo>
                  <a:cubicBezTo>
                    <a:pt x="3983" y="3124"/>
                    <a:pt x="3984" y="3124"/>
                    <a:pt x="3984" y="3124"/>
                  </a:cubicBezTo>
                  <a:cubicBezTo>
                    <a:pt x="3984" y="3124"/>
                    <a:pt x="3988" y="3126"/>
                    <a:pt x="3988" y="3126"/>
                  </a:cubicBezTo>
                  <a:cubicBezTo>
                    <a:pt x="3988" y="3126"/>
                    <a:pt x="3988" y="3126"/>
                    <a:pt x="3988" y="3126"/>
                  </a:cubicBezTo>
                  <a:cubicBezTo>
                    <a:pt x="3988" y="3126"/>
                    <a:pt x="3993" y="3114"/>
                    <a:pt x="3993" y="3114"/>
                  </a:cubicBezTo>
                  <a:cubicBezTo>
                    <a:pt x="3993" y="3114"/>
                    <a:pt x="3995" y="3112"/>
                    <a:pt x="3995" y="3112"/>
                  </a:cubicBezTo>
                  <a:cubicBezTo>
                    <a:pt x="3995" y="3112"/>
                    <a:pt x="3999" y="3124"/>
                    <a:pt x="3999" y="3124"/>
                  </a:cubicBezTo>
                  <a:cubicBezTo>
                    <a:pt x="3999" y="3124"/>
                    <a:pt x="3999" y="3126"/>
                    <a:pt x="3999" y="3126"/>
                  </a:cubicBezTo>
                  <a:cubicBezTo>
                    <a:pt x="3999" y="3126"/>
                    <a:pt x="4002" y="3135"/>
                    <a:pt x="4002" y="3135"/>
                  </a:cubicBezTo>
                  <a:cubicBezTo>
                    <a:pt x="4002" y="3135"/>
                    <a:pt x="4004" y="3129"/>
                    <a:pt x="4004" y="3129"/>
                  </a:cubicBezTo>
                  <a:cubicBezTo>
                    <a:pt x="4004" y="3129"/>
                    <a:pt x="4009" y="3108"/>
                    <a:pt x="4009" y="3108"/>
                  </a:cubicBezTo>
                  <a:cubicBezTo>
                    <a:pt x="4009" y="3108"/>
                    <a:pt x="4010" y="3108"/>
                    <a:pt x="4010" y="3108"/>
                  </a:cubicBezTo>
                  <a:cubicBezTo>
                    <a:pt x="4010" y="3108"/>
                    <a:pt x="4015" y="3118"/>
                    <a:pt x="4015" y="3118"/>
                  </a:cubicBezTo>
                  <a:cubicBezTo>
                    <a:pt x="4015" y="3118"/>
                    <a:pt x="4017" y="3119"/>
                    <a:pt x="4017" y="3119"/>
                  </a:cubicBezTo>
                  <a:cubicBezTo>
                    <a:pt x="4017" y="3119"/>
                    <a:pt x="4020" y="3118"/>
                    <a:pt x="4020" y="3118"/>
                  </a:cubicBezTo>
                  <a:cubicBezTo>
                    <a:pt x="4020" y="3118"/>
                    <a:pt x="4021" y="3118"/>
                    <a:pt x="4021" y="3118"/>
                  </a:cubicBezTo>
                  <a:cubicBezTo>
                    <a:pt x="4021" y="3118"/>
                    <a:pt x="4025" y="3124"/>
                    <a:pt x="4025" y="3124"/>
                  </a:cubicBezTo>
                  <a:cubicBezTo>
                    <a:pt x="4025" y="3124"/>
                    <a:pt x="4026" y="3125"/>
                    <a:pt x="4026" y="3125"/>
                  </a:cubicBezTo>
                  <a:cubicBezTo>
                    <a:pt x="4026" y="3125"/>
                    <a:pt x="4031" y="3130"/>
                    <a:pt x="4031" y="3130"/>
                  </a:cubicBezTo>
                  <a:cubicBezTo>
                    <a:pt x="4031" y="3130"/>
                    <a:pt x="4031" y="3130"/>
                    <a:pt x="4031" y="3130"/>
                  </a:cubicBezTo>
                  <a:cubicBezTo>
                    <a:pt x="4031" y="3130"/>
                    <a:pt x="4036" y="3126"/>
                    <a:pt x="4036" y="3126"/>
                  </a:cubicBezTo>
                  <a:cubicBezTo>
                    <a:pt x="4036" y="3126"/>
                    <a:pt x="4036" y="3126"/>
                    <a:pt x="4036" y="3126"/>
                  </a:cubicBezTo>
                  <a:cubicBezTo>
                    <a:pt x="4036" y="3126"/>
                    <a:pt x="4041" y="3113"/>
                    <a:pt x="4041" y="3113"/>
                  </a:cubicBezTo>
                  <a:cubicBezTo>
                    <a:pt x="4041" y="3113"/>
                    <a:pt x="4041" y="3113"/>
                    <a:pt x="4041" y="3113"/>
                  </a:cubicBezTo>
                  <a:cubicBezTo>
                    <a:pt x="4041" y="3113"/>
                    <a:pt x="4046" y="3109"/>
                    <a:pt x="4046" y="3109"/>
                  </a:cubicBezTo>
                  <a:cubicBezTo>
                    <a:pt x="4046" y="3109"/>
                    <a:pt x="4047" y="3109"/>
                    <a:pt x="4047" y="3109"/>
                  </a:cubicBezTo>
                  <a:cubicBezTo>
                    <a:pt x="4047" y="3109"/>
                    <a:pt x="4052" y="3097"/>
                    <a:pt x="4052" y="3097"/>
                  </a:cubicBezTo>
                  <a:cubicBezTo>
                    <a:pt x="4052" y="3097"/>
                    <a:pt x="4052" y="3096"/>
                    <a:pt x="4052" y="3096"/>
                  </a:cubicBezTo>
                  <a:cubicBezTo>
                    <a:pt x="4052" y="3096"/>
                    <a:pt x="4057" y="3070"/>
                    <a:pt x="4057" y="3070"/>
                  </a:cubicBezTo>
                  <a:cubicBezTo>
                    <a:pt x="4057" y="3070"/>
                    <a:pt x="4059" y="3066"/>
                    <a:pt x="4059" y="3066"/>
                  </a:cubicBezTo>
                  <a:cubicBezTo>
                    <a:pt x="4059" y="3066"/>
                    <a:pt x="4062" y="3071"/>
                    <a:pt x="4062" y="3071"/>
                  </a:cubicBezTo>
                  <a:cubicBezTo>
                    <a:pt x="4062" y="3071"/>
                    <a:pt x="4063" y="3073"/>
                    <a:pt x="4063" y="3073"/>
                  </a:cubicBezTo>
                  <a:cubicBezTo>
                    <a:pt x="4063" y="3073"/>
                    <a:pt x="4068" y="3098"/>
                    <a:pt x="4068" y="3098"/>
                  </a:cubicBezTo>
                  <a:cubicBezTo>
                    <a:pt x="4068" y="3098"/>
                    <a:pt x="4068" y="3099"/>
                    <a:pt x="4068" y="3099"/>
                  </a:cubicBezTo>
                  <a:cubicBezTo>
                    <a:pt x="4068" y="3099"/>
                    <a:pt x="4073" y="3105"/>
                    <a:pt x="4073" y="3105"/>
                  </a:cubicBezTo>
                  <a:cubicBezTo>
                    <a:pt x="4073" y="3105"/>
                    <a:pt x="4073" y="3105"/>
                    <a:pt x="4073" y="3105"/>
                  </a:cubicBezTo>
                  <a:cubicBezTo>
                    <a:pt x="4073" y="3105"/>
                    <a:pt x="4079" y="3112"/>
                    <a:pt x="4079" y="3112"/>
                  </a:cubicBezTo>
                  <a:cubicBezTo>
                    <a:pt x="4079" y="3112"/>
                    <a:pt x="4079" y="3112"/>
                    <a:pt x="4079" y="3112"/>
                  </a:cubicBezTo>
                  <a:cubicBezTo>
                    <a:pt x="4079" y="3112"/>
                    <a:pt x="4082" y="3115"/>
                    <a:pt x="4082" y="3115"/>
                  </a:cubicBezTo>
                  <a:cubicBezTo>
                    <a:pt x="4082" y="3115"/>
                    <a:pt x="4084" y="3114"/>
                    <a:pt x="4084" y="3114"/>
                  </a:cubicBezTo>
                  <a:cubicBezTo>
                    <a:pt x="4084" y="3114"/>
                    <a:pt x="4087" y="3113"/>
                    <a:pt x="4087" y="3113"/>
                  </a:cubicBezTo>
                  <a:cubicBezTo>
                    <a:pt x="4087" y="3113"/>
                    <a:pt x="4090" y="3114"/>
                    <a:pt x="4090" y="3114"/>
                  </a:cubicBezTo>
                  <a:cubicBezTo>
                    <a:pt x="4090" y="3114"/>
                    <a:pt x="4094" y="3113"/>
                    <a:pt x="4094" y="3113"/>
                  </a:cubicBezTo>
                  <a:cubicBezTo>
                    <a:pt x="4094" y="3113"/>
                    <a:pt x="4095" y="3113"/>
                    <a:pt x="4095" y="3113"/>
                  </a:cubicBezTo>
                  <a:cubicBezTo>
                    <a:pt x="4095" y="3113"/>
                    <a:pt x="4100" y="3119"/>
                    <a:pt x="4100" y="3119"/>
                  </a:cubicBezTo>
                  <a:cubicBezTo>
                    <a:pt x="4100" y="3119"/>
                    <a:pt x="4102" y="3122"/>
                    <a:pt x="4102" y="3122"/>
                  </a:cubicBezTo>
                  <a:cubicBezTo>
                    <a:pt x="4102" y="3122"/>
                    <a:pt x="4105" y="3118"/>
                    <a:pt x="4105" y="3118"/>
                  </a:cubicBezTo>
                  <a:cubicBezTo>
                    <a:pt x="4105" y="3118"/>
                    <a:pt x="4105" y="3117"/>
                    <a:pt x="4105" y="3117"/>
                  </a:cubicBezTo>
                  <a:cubicBezTo>
                    <a:pt x="4105" y="3117"/>
                    <a:pt x="4110" y="3107"/>
                    <a:pt x="4110" y="3107"/>
                  </a:cubicBezTo>
                  <a:cubicBezTo>
                    <a:pt x="4110" y="3107"/>
                    <a:pt x="4110" y="3107"/>
                    <a:pt x="4110" y="3107"/>
                  </a:cubicBezTo>
                  <a:cubicBezTo>
                    <a:pt x="4110" y="3107"/>
                    <a:pt x="4115" y="3117"/>
                    <a:pt x="4115" y="3117"/>
                  </a:cubicBezTo>
                  <a:cubicBezTo>
                    <a:pt x="4115" y="3117"/>
                    <a:pt x="4116" y="3118"/>
                    <a:pt x="4116" y="3118"/>
                  </a:cubicBezTo>
                  <a:cubicBezTo>
                    <a:pt x="4116" y="3118"/>
                    <a:pt x="4121" y="3127"/>
                    <a:pt x="4121" y="3127"/>
                  </a:cubicBezTo>
                  <a:cubicBezTo>
                    <a:pt x="4121" y="3127"/>
                    <a:pt x="4124" y="3128"/>
                    <a:pt x="4124" y="3128"/>
                  </a:cubicBezTo>
                  <a:cubicBezTo>
                    <a:pt x="4124" y="3128"/>
                    <a:pt x="4126" y="3127"/>
                    <a:pt x="4126" y="3127"/>
                  </a:cubicBezTo>
                  <a:cubicBezTo>
                    <a:pt x="4126" y="3127"/>
                    <a:pt x="4126" y="3126"/>
                    <a:pt x="4126" y="3126"/>
                  </a:cubicBezTo>
                  <a:cubicBezTo>
                    <a:pt x="4126" y="3126"/>
                    <a:pt x="4131" y="3124"/>
                    <a:pt x="4131" y="3124"/>
                  </a:cubicBezTo>
                  <a:cubicBezTo>
                    <a:pt x="4131" y="3124"/>
                    <a:pt x="4132" y="3124"/>
                    <a:pt x="4132" y="3124"/>
                  </a:cubicBezTo>
                  <a:cubicBezTo>
                    <a:pt x="4132" y="3124"/>
                    <a:pt x="4137" y="3120"/>
                    <a:pt x="4137" y="3120"/>
                  </a:cubicBezTo>
                  <a:cubicBezTo>
                    <a:pt x="4137" y="3120"/>
                    <a:pt x="4137" y="3120"/>
                    <a:pt x="4137" y="3120"/>
                  </a:cubicBezTo>
                  <a:cubicBezTo>
                    <a:pt x="4137" y="3120"/>
                    <a:pt x="4141" y="3117"/>
                    <a:pt x="4141" y="3117"/>
                  </a:cubicBezTo>
                  <a:cubicBezTo>
                    <a:pt x="4141" y="3117"/>
                    <a:pt x="4142" y="3118"/>
                    <a:pt x="4142" y="3118"/>
                  </a:cubicBezTo>
                  <a:cubicBezTo>
                    <a:pt x="4142" y="3118"/>
                    <a:pt x="4145" y="3120"/>
                    <a:pt x="4145" y="3120"/>
                  </a:cubicBezTo>
                  <a:cubicBezTo>
                    <a:pt x="4145" y="3120"/>
                    <a:pt x="4147" y="3118"/>
                    <a:pt x="4147" y="3118"/>
                  </a:cubicBezTo>
                  <a:cubicBezTo>
                    <a:pt x="4147" y="3118"/>
                    <a:pt x="4152" y="3110"/>
                    <a:pt x="4152" y="3110"/>
                  </a:cubicBezTo>
                  <a:cubicBezTo>
                    <a:pt x="4152" y="3110"/>
                    <a:pt x="4153" y="3110"/>
                    <a:pt x="4153" y="3110"/>
                  </a:cubicBezTo>
                  <a:cubicBezTo>
                    <a:pt x="4153" y="3110"/>
                    <a:pt x="4158" y="3115"/>
                    <a:pt x="4158" y="3115"/>
                  </a:cubicBezTo>
                  <a:cubicBezTo>
                    <a:pt x="4158" y="3115"/>
                    <a:pt x="4158" y="3115"/>
                    <a:pt x="4158" y="3115"/>
                  </a:cubicBezTo>
                  <a:cubicBezTo>
                    <a:pt x="4158" y="3115"/>
                    <a:pt x="4162" y="3112"/>
                    <a:pt x="4162" y="3112"/>
                  </a:cubicBezTo>
                  <a:cubicBezTo>
                    <a:pt x="4162" y="3112"/>
                    <a:pt x="4163" y="3113"/>
                    <a:pt x="4163" y="3113"/>
                  </a:cubicBezTo>
                  <a:cubicBezTo>
                    <a:pt x="4163" y="3113"/>
                    <a:pt x="4168" y="3133"/>
                    <a:pt x="4168" y="3133"/>
                  </a:cubicBezTo>
                  <a:cubicBezTo>
                    <a:pt x="4168" y="3133"/>
                    <a:pt x="4170" y="3135"/>
                    <a:pt x="4170" y="3135"/>
                  </a:cubicBezTo>
                  <a:cubicBezTo>
                    <a:pt x="4170" y="3135"/>
                    <a:pt x="4174" y="3124"/>
                    <a:pt x="4174" y="3124"/>
                  </a:cubicBezTo>
                  <a:cubicBezTo>
                    <a:pt x="4174" y="3124"/>
                    <a:pt x="4174" y="3122"/>
                    <a:pt x="4174" y="3122"/>
                  </a:cubicBezTo>
                  <a:cubicBezTo>
                    <a:pt x="4174" y="3122"/>
                    <a:pt x="4179" y="3110"/>
                    <a:pt x="4179" y="3110"/>
                  </a:cubicBezTo>
                  <a:cubicBezTo>
                    <a:pt x="4179" y="3110"/>
                    <a:pt x="4179" y="3110"/>
                    <a:pt x="4179" y="3110"/>
                  </a:cubicBezTo>
                  <a:cubicBezTo>
                    <a:pt x="4179" y="3110"/>
                    <a:pt x="4184" y="3105"/>
                    <a:pt x="4184" y="3105"/>
                  </a:cubicBezTo>
                  <a:cubicBezTo>
                    <a:pt x="4184" y="3105"/>
                    <a:pt x="4186" y="3104"/>
                    <a:pt x="4186" y="3104"/>
                  </a:cubicBezTo>
                  <a:cubicBezTo>
                    <a:pt x="4186" y="3104"/>
                    <a:pt x="4190" y="3119"/>
                    <a:pt x="4190" y="3119"/>
                  </a:cubicBezTo>
                  <a:cubicBezTo>
                    <a:pt x="4190" y="3119"/>
                    <a:pt x="4190" y="3121"/>
                    <a:pt x="4190" y="3121"/>
                  </a:cubicBezTo>
                  <a:cubicBezTo>
                    <a:pt x="4190" y="3121"/>
                    <a:pt x="4195" y="3139"/>
                    <a:pt x="4195" y="3139"/>
                  </a:cubicBezTo>
                  <a:cubicBezTo>
                    <a:pt x="4195" y="3139"/>
                    <a:pt x="4195" y="3139"/>
                    <a:pt x="4195" y="3139"/>
                  </a:cubicBezTo>
                  <a:cubicBezTo>
                    <a:pt x="4195" y="3139"/>
                    <a:pt x="4199" y="3135"/>
                    <a:pt x="4199" y="3135"/>
                  </a:cubicBezTo>
                  <a:cubicBezTo>
                    <a:pt x="4199" y="3135"/>
                    <a:pt x="4200" y="3137"/>
                    <a:pt x="4200" y="3137"/>
                  </a:cubicBezTo>
                  <a:cubicBezTo>
                    <a:pt x="4200" y="3137"/>
                    <a:pt x="4205" y="3152"/>
                    <a:pt x="4205" y="3152"/>
                  </a:cubicBezTo>
                  <a:cubicBezTo>
                    <a:pt x="4205" y="3152"/>
                    <a:pt x="4207" y="3153"/>
                    <a:pt x="4207" y="3153"/>
                  </a:cubicBezTo>
                  <a:cubicBezTo>
                    <a:pt x="4207" y="3153"/>
                    <a:pt x="4211" y="3147"/>
                    <a:pt x="4211" y="3147"/>
                  </a:cubicBezTo>
                  <a:cubicBezTo>
                    <a:pt x="4211" y="3147"/>
                    <a:pt x="4212" y="3145"/>
                    <a:pt x="4212" y="3145"/>
                  </a:cubicBezTo>
                  <a:cubicBezTo>
                    <a:pt x="4212" y="3145"/>
                    <a:pt x="4216" y="3147"/>
                    <a:pt x="4216" y="3147"/>
                  </a:cubicBezTo>
                  <a:cubicBezTo>
                    <a:pt x="4216" y="3147"/>
                    <a:pt x="4216" y="3147"/>
                    <a:pt x="4216" y="3147"/>
                  </a:cubicBezTo>
                  <a:cubicBezTo>
                    <a:pt x="4216" y="3147"/>
                    <a:pt x="4221" y="3154"/>
                    <a:pt x="4221" y="3154"/>
                  </a:cubicBezTo>
                  <a:cubicBezTo>
                    <a:pt x="4221" y="3154"/>
                    <a:pt x="4222" y="3155"/>
                    <a:pt x="4222" y="3155"/>
                  </a:cubicBezTo>
                  <a:cubicBezTo>
                    <a:pt x="4222" y="3155"/>
                    <a:pt x="4227" y="3164"/>
                    <a:pt x="4227" y="3164"/>
                  </a:cubicBezTo>
                  <a:cubicBezTo>
                    <a:pt x="4227" y="3164"/>
                    <a:pt x="4227" y="3164"/>
                    <a:pt x="4227" y="3164"/>
                  </a:cubicBezTo>
                  <a:cubicBezTo>
                    <a:pt x="4227" y="3164"/>
                    <a:pt x="4232" y="3160"/>
                    <a:pt x="4232" y="3160"/>
                  </a:cubicBezTo>
                  <a:cubicBezTo>
                    <a:pt x="4232" y="3160"/>
                    <a:pt x="4233" y="3161"/>
                    <a:pt x="4233" y="3161"/>
                  </a:cubicBezTo>
                  <a:cubicBezTo>
                    <a:pt x="4233" y="3161"/>
                    <a:pt x="4237" y="3172"/>
                    <a:pt x="4237" y="3172"/>
                  </a:cubicBezTo>
                  <a:cubicBezTo>
                    <a:pt x="4237" y="3172"/>
                    <a:pt x="4239" y="3174"/>
                    <a:pt x="4239" y="3174"/>
                  </a:cubicBezTo>
                  <a:cubicBezTo>
                    <a:pt x="4239" y="3174"/>
                    <a:pt x="4242" y="3166"/>
                    <a:pt x="4242" y="3166"/>
                  </a:cubicBezTo>
                  <a:cubicBezTo>
                    <a:pt x="4242" y="3166"/>
                    <a:pt x="4243" y="3165"/>
                    <a:pt x="4243" y="3165"/>
                  </a:cubicBezTo>
                  <a:cubicBezTo>
                    <a:pt x="4243" y="3165"/>
                    <a:pt x="4245" y="3161"/>
                    <a:pt x="4245" y="3161"/>
                  </a:cubicBezTo>
                  <a:cubicBezTo>
                    <a:pt x="4245" y="3161"/>
                    <a:pt x="4248" y="3166"/>
                    <a:pt x="4248" y="3166"/>
                  </a:cubicBezTo>
                  <a:cubicBezTo>
                    <a:pt x="4248" y="3166"/>
                    <a:pt x="4253" y="3175"/>
                    <a:pt x="4253" y="3175"/>
                  </a:cubicBezTo>
                  <a:cubicBezTo>
                    <a:pt x="4253" y="3175"/>
                    <a:pt x="4254" y="3175"/>
                    <a:pt x="4254" y="3175"/>
                  </a:cubicBezTo>
                  <a:cubicBezTo>
                    <a:pt x="4254" y="3175"/>
                    <a:pt x="4258" y="3168"/>
                    <a:pt x="4258" y="3168"/>
                  </a:cubicBezTo>
                  <a:cubicBezTo>
                    <a:pt x="4258" y="3168"/>
                    <a:pt x="4259" y="3167"/>
                    <a:pt x="4259" y="3167"/>
                  </a:cubicBezTo>
                  <a:cubicBezTo>
                    <a:pt x="4259" y="3167"/>
                    <a:pt x="4264" y="3152"/>
                    <a:pt x="4264" y="3152"/>
                  </a:cubicBezTo>
                  <a:cubicBezTo>
                    <a:pt x="4264" y="3152"/>
                    <a:pt x="4264" y="3151"/>
                    <a:pt x="4264" y="3151"/>
                  </a:cubicBezTo>
                  <a:cubicBezTo>
                    <a:pt x="4264" y="3151"/>
                    <a:pt x="4268" y="3143"/>
                    <a:pt x="4268" y="3143"/>
                  </a:cubicBezTo>
                  <a:cubicBezTo>
                    <a:pt x="4268" y="3143"/>
                    <a:pt x="4269" y="3144"/>
                    <a:pt x="4269" y="3144"/>
                  </a:cubicBezTo>
                  <a:cubicBezTo>
                    <a:pt x="4269" y="3144"/>
                    <a:pt x="4275" y="3152"/>
                    <a:pt x="4275" y="3152"/>
                  </a:cubicBezTo>
                  <a:cubicBezTo>
                    <a:pt x="4275" y="3152"/>
                    <a:pt x="4275" y="3152"/>
                    <a:pt x="4275" y="3152"/>
                  </a:cubicBezTo>
                  <a:cubicBezTo>
                    <a:pt x="4275" y="3152"/>
                    <a:pt x="4280" y="3145"/>
                    <a:pt x="4280" y="3145"/>
                  </a:cubicBezTo>
                  <a:cubicBezTo>
                    <a:pt x="4280" y="3145"/>
                    <a:pt x="4280" y="3145"/>
                    <a:pt x="4280" y="3145"/>
                  </a:cubicBezTo>
                  <a:cubicBezTo>
                    <a:pt x="4280" y="3145"/>
                    <a:pt x="4284" y="3142"/>
                    <a:pt x="4284" y="3142"/>
                  </a:cubicBezTo>
                  <a:cubicBezTo>
                    <a:pt x="4284" y="3142"/>
                    <a:pt x="4285" y="3142"/>
                    <a:pt x="4285" y="3142"/>
                  </a:cubicBezTo>
                  <a:cubicBezTo>
                    <a:pt x="4285" y="3142"/>
                    <a:pt x="4290" y="3149"/>
                    <a:pt x="4290" y="3149"/>
                  </a:cubicBezTo>
                  <a:cubicBezTo>
                    <a:pt x="4290" y="3149"/>
                    <a:pt x="4291" y="3149"/>
                    <a:pt x="4291" y="3149"/>
                  </a:cubicBezTo>
                  <a:cubicBezTo>
                    <a:pt x="4291" y="3149"/>
                    <a:pt x="4295" y="3154"/>
                    <a:pt x="4295" y="3154"/>
                  </a:cubicBezTo>
                  <a:cubicBezTo>
                    <a:pt x="4295" y="3154"/>
                    <a:pt x="4296" y="3154"/>
                    <a:pt x="4296" y="3154"/>
                  </a:cubicBezTo>
                  <a:cubicBezTo>
                    <a:pt x="4296" y="3154"/>
                    <a:pt x="4299" y="3150"/>
                    <a:pt x="4299" y="3150"/>
                  </a:cubicBezTo>
                  <a:cubicBezTo>
                    <a:pt x="4299" y="3150"/>
                    <a:pt x="4301" y="3152"/>
                    <a:pt x="4301" y="3152"/>
                  </a:cubicBezTo>
                  <a:cubicBezTo>
                    <a:pt x="4301" y="3152"/>
                    <a:pt x="4306" y="3161"/>
                    <a:pt x="4306" y="3161"/>
                  </a:cubicBezTo>
                  <a:cubicBezTo>
                    <a:pt x="4306" y="3161"/>
                    <a:pt x="4306" y="3161"/>
                    <a:pt x="4306" y="3161"/>
                  </a:cubicBezTo>
                  <a:cubicBezTo>
                    <a:pt x="4306" y="3161"/>
                    <a:pt x="4311" y="3144"/>
                    <a:pt x="4311" y="3144"/>
                  </a:cubicBezTo>
                  <a:cubicBezTo>
                    <a:pt x="4311" y="3144"/>
                    <a:pt x="4313" y="3141"/>
                    <a:pt x="4313" y="3141"/>
                  </a:cubicBezTo>
                  <a:cubicBezTo>
                    <a:pt x="4313" y="3141"/>
                    <a:pt x="4317" y="3150"/>
                    <a:pt x="4317" y="3150"/>
                  </a:cubicBezTo>
                  <a:cubicBezTo>
                    <a:pt x="4317" y="3150"/>
                    <a:pt x="4317" y="3152"/>
                    <a:pt x="4317" y="3152"/>
                  </a:cubicBezTo>
                  <a:cubicBezTo>
                    <a:pt x="4317" y="3152"/>
                    <a:pt x="4320" y="3159"/>
                    <a:pt x="4320" y="3159"/>
                  </a:cubicBezTo>
                  <a:cubicBezTo>
                    <a:pt x="4320" y="3159"/>
                    <a:pt x="4322" y="3153"/>
                    <a:pt x="4322" y="3153"/>
                  </a:cubicBezTo>
                  <a:cubicBezTo>
                    <a:pt x="4322" y="3153"/>
                    <a:pt x="4327" y="3137"/>
                    <a:pt x="4327" y="3137"/>
                  </a:cubicBezTo>
                  <a:cubicBezTo>
                    <a:pt x="4327" y="3137"/>
                    <a:pt x="4328" y="3138"/>
                    <a:pt x="4328" y="3138"/>
                  </a:cubicBezTo>
                  <a:cubicBezTo>
                    <a:pt x="4328" y="3138"/>
                    <a:pt x="4333" y="3148"/>
                    <a:pt x="4333" y="3148"/>
                  </a:cubicBezTo>
                  <a:cubicBezTo>
                    <a:pt x="4333" y="3148"/>
                    <a:pt x="4333" y="3148"/>
                    <a:pt x="4333" y="3148"/>
                  </a:cubicBezTo>
                  <a:cubicBezTo>
                    <a:pt x="4333" y="3148"/>
                    <a:pt x="4338" y="3140"/>
                    <a:pt x="4338" y="3140"/>
                  </a:cubicBezTo>
                  <a:cubicBezTo>
                    <a:pt x="4338" y="3140"/>
                    <a:pt x="4340" y="3137"/>
                    <a:pt x="4340" y="3137"/>
                  </a:cubicBezTo>
                  <a:cubicBezTo>
                    <a:pt x="4340" y="3137"/>
                    <a:pt x="4343" y="3143"/>
                    <a:pt x="4343" y="3143"/>
                  </a:cubicBezTo>
                  <a:cubicBezTo>
                    <a:pt x="4343" y="3143"/>
                    <a:pt x="4344" y="3144"/>
                    <a:pt x="4344" y="3144"/>
                  </a:cubicBezTo>
                  <a:cubicBezTo>
                    <a:pt x="4344" y="3144"/>
                    <a:pt x="4348" y="3156"/>
                    <a:pt x="4348" y="3156"/>
                  </a:cubicBezTo>
                  <a:cubicBezTo>
                    <a:pt x="4348" y="3156"/>
                    <a:pt x="4349" y="3156"/>
                    <a:pt x="4349" y="3156"/>
                  </a:cubicBezTo>
                  <a:cubicBezTo>
                    <a:pt x="4349" y="3156"/>
                    <a:pt x="4354" y="3145"/>
                    <a:pt x="4354" y="3145"/>
                  </a:cubicBezTo>
                  <a:cubicBezTo>
                    <a:pt x="4354" y="3145"/>
                    <a:pt x="4354" y="3144"/>
                    <a:pt x="4354" y="3144"/>
                  </a:cubicBezTo>
                  <a:cubicBezTo>
                    <a:pt x="4354" y="3144"/>
                    <a:pt x="4358" y="3138"/>
                    <a:pt x="4358" y="3138"/>
                  </a:cubicBezTo>
                  <a:cubicBezTo>
                    <a:pt x="4358" y="3138"/>
                    <a:pt x="4359" y="3139"/>
                    <a:pt x="4359" y="3139"/>
                  </a:cubicBezTo>
                  <a:cubicBezTo>
                    <a:pt x="4359" y="3139"/>
                    <a:pt x="4365" y="3146"/>
                    <a:pt x="4365" y="3146"/>
                  </a:cubicBezTo>
                  <a:cubicBezTo>
                    <a:pt x="4365" y="3146"/>
                    <a:pt x="4365" y="3146"/>
                    <a:pt x="4365" y="3146"/>
                  </a:cubicBezTo>
                  <a:cubicBezTo>
                    <a:pt x="4365" y="3146"/>
                    <a:pt x="4370" y="3147"/>
                    <a:pt x="4370" y="3147"/>
                  </a:cubicBezTo>
                  <a:cubicBezTo>
                    <a:pt x="4370" y="3147"/>
                    <a:pt x="4372" y="3147"/>
                    <a:pt x="4372" y="3147"/>
                  </a:cubicBezTo>
                  <a:cubicBezTo>
                    <a:pt x="4372" y="3147"/>
                    <a:pt x="4375" y="3144"/>
                    <a:pt x="4375" y="3144"/>
                  </a:cubicBezTo>
                  <a:cubicBezTo>
                    <a:pt x="4375" y="3144"/>
                    <a:pt x="4375" y="3143"/>
                    <a:pt x="4375" y="3143"/>
                  </a:cubicBezTo>
                  <a:cubicBezTo>
                    <a:pt x="4375" y="3143"/>
                    <a:pt x="4380" y="3129"/>
                    <a:pt x="4380" y="3129"/>
                  </a:cubicBezTo>
                  <a:cubicBezTo>
                    <a:pt x="4380" y="3129"/>
                    <a:pt x="4381" y="3128"/>
                    <a:pt x="4381" y="3128"/>
                  </a:cubicBezTo>
                  <a:cubicBezTo>
                    <a:pt x="4381" y="3128"/>
                    <a:pt x="4384" y="3125"/>
                    <a:pt x="4384" y="3125"/>
                  </a:cubicBezTo>
                  <a:cubicBezTo>
                    <a:pt x="4384" y="3125"/>
                    <a:pt x="4386" y="3126"/>
                    <a:pt x="4386" y="3126"/>
                  </a:cubicBezTo>
                  <a:cubicBezTo>
                    <a:pt x="4386" y="3126"/>
                    <a:pt x="4391" y="3129"/>
                    <a:pt x="4391" y="3129"/>
                  </a:cubicBezTo>
                  <a:cubicBezTo>
                    <a:pt x="4391" y="3129"/>
                    <a:pt x="4391" y="3129"/>
                    <a:pt x="4391" y="3129"/>
                  </a:cubicBezTo>
                  <a:cubicBezTo>
                    <a:pt x="4391" y="3129"/>
                    <a:pt x="4396" y="3143"/>
                    <a:pt x="4396" y="3143"/>
                  </a:cubicBezTo>
                  <a:cubicBezTo>
                    <a:pt x="4396" y="3143"/>
                    <a:pt x="4396" y="3145"/>
                    <a:pt x="4396" y="3145"/>
                  </a:cubicBezTo>
                  <a:cubicBezTo>
                    <a:pt x="4396" y="3145"/>
                    <a:pt x="4401" y="3168"/>
                    <a:pt x="4401" y="3168"/>
                  </a:cubicBezTo>
                  <a:cubicBezTo>
                    <a:pt x="4401" y="3168"/>
                    <a:pt x="4402" y="3168"/>
                    <a:pt x="4402" y="3168"/>
                  </a:cubicBezTo>
                  <a:cubicBezTo>
                    <a:pt x="4402" y="3168"/>
                    <a:pt x="4407" y="3145"/>
                    <a:pt x="4407" y="3145"/>
                  </a:cubicBezTo>
                  <a:cubicBezTo>
                    <a:pt x="4407" y="3145"/>
                    <a:pt x="4409" y="3137"/>
                    <a:pt x="4409" y="3137"/>
                  </a:cubicBezTo>
                  <a:cubicBezTo>
                    <a:pt x="4409" y="3137"/>
                    <a:pt x="4412" y="3144"/>
                    <a:pt x="4412" y="3144"/>
                  </a:cubicBezTo>
                  <a:cubicBezTo>
                    <a:pt x="4412" y="3144"/>
                    <a:pt x="4412" y="3145"/>
                    <a:pt x="4412" y="3145"/>
                  </a:cubicBezTo>
                  <a:cubicBezTo>
                    <a:pt x="4412" y="3145"/>
                    <a:pt x="4417" y="3164"/>
                    <a:pt x="4417" y="3164"/>
                  </a:cubicBezTo>
                  <a:cubicBezTo>
                    <a:pt x="4417" y="3164"/>
                    <a:pt x="4418" y="3164"/>
                    <a:pt x="4418" y="3164"/>
                  </a:cubicBezTo>
                  <a:cubicBezTo>
                    <a:pt x="4418" y="3164"/>
                    <a:pt x="4423" y="3150"/>
                    <a:pt x="4423" y="3150"/>
                  </a:cubicBezTo>
                  <a:cubicBezTo>
                    <a:pt x="4423" y="3150"/>
                    <a:pt x="4423" y="3150"/>
                    <a:pt x="4423" y="3150"/>
                  </a:cubicBezTo>
                  <a:cubicBezTo>
                    <a:pt x="4423" y="3150"/>
                    <a:pt x="4427" y="3144"/>
                    <a:pt x="4427" y="3144"/>
                  </a:cubicBezTo>
                  <a:cubicBezTo>
                    <a:pt x="4427" y="3144"/>
                    <a:pt x="4429" y="3145"/>
                    <a:pt x="4429" y="3145"/>
                  </a:cubicBezTo>
                  <a:cubicBezTo>
                    <a:pt x="4429" y="3145"/>
                    <a:pt x="4433" y="3149"/>
                    <a:pt x="4433" y="3149"/>
                  </a:cubicBezTo>
                  <a:cubicBezTo>
                    <a:pt x="4433" y="3149"/>
                    <a:pt x="4434" y="3149"/>
                    <a:pt x="4434" y="3149"/>
                  </a:cubicBezTo>
                  <a:cubicBezTo>
                    <a:pt x="4434" y="3149"/>
                    <a:pt x="4439" y="3159"/>
                    <a:pt x="4439" y="3159"/>
                  </a:cubicBezTo>
                  <a:cubicBezTo>
                    <a:pt x="4439" y="3159"/>
                    <a:pt x="4439" y="3160"/>
                    <a:pt x="4439" y="3160"/>
                  </a:cubicBezTo>
                  <a:cubicBezTo>
                    <a:pt x="4439" y="3160"/>
                    <a:pt x="4442" y="3163"/>
                    <a:pt x="4442" y="3163"/>
                  </a:cubicBezTo>
                  <a:cubicBezTo>
                    <a:pt x="4442" y="3163"/>
                    <a:pt x="4444" y="3161"/>
                    <a:pt x="4444" y="3161"/>
                  </a:cubicBezTo>
                  <a:cubicBezTo>
                    <a:pt x="4444" y="3161"/>
                    <a:pt x="4449" y="3152"/>
                    <a:pt x="4449" y="3152"/>
                  </a:cubicBezTo>
                  <a:cubicBezTo>
                    <a:pt x="4449" y="3152"/>
                    <a:pt x="4452" y="3150"/>
                    <a:pt x="4452" y="3150"/>
                  </a:cubicBezTo>
                  <a:cubicBezTo>
                    <a:pt x="4452" y="3150"/>
                    <a:pt x="4454" y="3152"/>
                    <a:pt x="4454" y="3152"/>
                  </a:cubicBezTo>
                  <a:cubicBezTo>
                    <a:pt x="4454" y="3152"/>
                    <a:pt x="4455" y="3152"/>
                    <a:pt x="4455" y="3152"/>
                  </a:cubicBezTo>
                  <a:cubicBezTo>
                    <a:pt x="4455" y="3152"/>
                    <a:pt x="4460" y="3167"/>
                    <a:pt x="4460" y="3167"/>
                  </a:cubicBezTo>
                  <a:cubicBezTo>
                    <a:pt x="4460" y="3167"/>
                    <a:pt x="4460" y="3168"/>
                    <a:pt x="4460" y="3168"/>
                  </a:cubicBezTo>
                  <a:cubicBezTo>
                    <a:pt x="4460" y="3168"/>
                    <a:pt x="4463" y="3174"/>
                    <a:pt x="4463" y="3174"/>
                  </a:cubicBezTo>
                  <a:cubicBezTo>
                    <a:pt x="4463" y="3174"/>
                    <a:pt x="4465" y="3172"/>
                    <a:pt x="4465" y="3172"/>
                  </a:cubicBezTo>
                  <a:cubicBezTo>
                    <a:pt x="4465" y="3172"/>
                    <a:pt x="4470" y="3156"/>
                    <a:pt x="4470" y="3156"/>
                  </a:cubicBezTo>
                  <a:cubicBezTo>
                    <a:pt x="4470" y="3156"/>
                    <a:pt x="4471" y="3155"/>
                    <a:pt x="4471" y="3155"/>
                  </a:cubicBezTo>
                  <a:cubicBezTo>
                    <a:pt x="4471" y="3155"/>
                    <a:pt x="4476" y="3147"/>
                    <a:pt x="4476" y="3147"/>
                  </a:cubicBezTo>
                  <a:cubicBezTo>
                    <a:pt x="4476" y="3147"/>
                    <a:pt x="4476" y="3147"/>
                    <a:pt x="4476" y="3147"/>
                  </a:cubicBezTo>
                  <a:cubicBezTo>
                    <a:pt x="4476" y="3147"/>
                    <a:pt x="4481" y="3153"/>
                    <a:pt x="4481" y="3153"/>
                  </a:cubicBezTo>
                  <a:cubicBezTo>
                    <a:pt x="4481" y="3153"/>
                    <a:pt x="4484" y="3155"/>
                    <a:pt x="4484" y="3155"/>
                  </a:cubicBezTo>
                  <a:cubicBezTo>
                    <a:pt x="4484" y="3155"/>
                    <a:pt x="4486" y="3153"/>
                    <a:pt x="4486" y="3153"/>
                  </a:cubicBezTo>
                  <a:cubicBezTo>
                    <a:pt x="4486" y="3153"/>
                    <a:pt x="4487" y="3152"/>
                    <a:pt x="4487" y="3152"/>
                  </a:cubicBezTo>
                  <a:cubicBezTo>
                    <a:pt x="4487" y="3152"/>
                    <a:pt x="4492" y="3135"/>
                    <a:pt x="4492" y="3135"/>
                  </a:cubicBezTo>
                  <a:cubicBezTo>
                    <a:pt x="4492" y="3135"/>
                    <a:pt x="4492" y="3134"/>
                    <a:pt x="4492" y="3134"/>
                  </a:cubicBezTo>
                  <a:cubicBezTo>
                    <a:pt x="4492" y="3134"/>
                    <a:pt x="4497" y="3127"/>
                    <a:pt x="4497" y="3127"/>
                  </a:cubicBezTo>
                  <a:cubicBezTo>
                    <a:pt x="4497" y="3127"/>
                    <a:pt x="4497" y="3126"/>
                    <a:pt x="4497" y="3126"/>
                  </a:cubicBezTo>
                  <a:cubicBezTo>
                    <a:pt x="4497" y="3126"/>
                    <a:pt x="4501" y="3123"/>
                    <a:pt x="4501" y="3123"/>
                  </a:cubicBezTo>
                  <a:cubicBezTo>
                    <a:pt x="4501" y="3123"/>
                    <a:pt x="4502" y="3123"/>
                    <a:pt x="4502" y="3123"/>
                  </a:cubicBezTo>
                  <a:cubicBezTo>
                    <a:pt x="4502" y="3123"/>
                    <a:pt x="4507" y="3135"/>
                    <a:pt x="4507" y="3135"/>
                  </a:cubicBezTo>
                  <a:cubicBezTo>
                    <a:pt x="4507" y="3135"/>
                    <a:pt x="4509" y="3136"/>
                    <a:pt x="4509" y="3136"/>
                  </a:cubicBezTo>
                  <a:cubicBezTo>
                    <a:pt x="4509" y="3136"/>
                    <a:pt x="4513" y="3129"/>
                    <a:pt x="4513" y="3129"/>
                  </a:cubicBezTo>
                  <a:cubicBezTo>
                    <a:pt x="4513" y="3129"/>
                    <a:pt x="4515" y="3124"/>
                    <a:pt x="4515" y="3124"/>
                  </a:cubicBezTo>
                  <a:cubicBezTo>
                    <a:pt x="4515" y="3124"/>
                    <a:pt x="4518" y="3132"/>
                    <a:pt x="4518" y="3132"/>
                  </a:cubicBezTo>
                  <a:cubicBezTo>
                    <a:pt x="4518" y="3132"/>
                    <a:pt x="4518" y="3134"/>
                    <a:pt x="4518" y="3134"/>
                  </a:cubicBezTo>
                  <a:cubicBezTo>
                    <a:pt x="4518" y="3134"/>
                    <a:pt x="4523" y="3154"/>
                    <a:pt x="4523" y="3154"/>
                  </a:cubicBezTo>
                  <a:cubicBezTo>
                    <a:pt x="4523" y="3154"/>
                    <a:pt x="4524" y="3154"/>
                    <a:pt x="4524" y="3154"/>
                  </a:cubicBezTo>
                  <a:cubicBezTo>
                    <a:pt x="4524" y="3154"/>
                    <a:pt x="4529" y="3143"/>
                    <a:pt x="4529" y="3143"/>
                  </a:cubicBezTo>
                  <a:cubicBezTo>
                    <a:pt x="4529" y="3143"/>
                    <a:pt x="4530" y="3143"/>
                    <a:pt x="4530" y="3143"/>
                  </a:cubicBezTo>
                  <a:cubicBezTo>
                    <a:pt x="4530" y="3143"/>
                    <a:pt x="4534" y="3150"/>
                    <a:pt x="4534" y="3150"/>
                  </a:cubicBezTo>
                  <a:cubicBezTo>
                    <a:pt x="4534" y="3150"/>
                    <a:pt x="4535" y="3150"/>
                    <a:pt x="4535" y="3150"/>
                  </a:cubicBezTo>
                  <a:cubicBezTo>
                    <a:pt x="4535" y="3150"/>
                    <a:pt x="4539" y="3131"/>
                    <a:pt x="4539" y="3131"/>
                  </a:cubicBezTo>
                  <a:cubicBezTo>
                    <a:pt x="4539" y="3131"/>
                    <a:pt x="4540" y="3129"/>
                    <a:pt x="4540" y="3129"/>
                  </a:cubicBezTo>
                  <a:cubicBezTo>
                    <a:pt x="4540" y="3129"/>
                    <a:pt x="4543" y="3120"/>
                    <a:pt x="4543" y="3120"/>
                  </a:cubicBezTo>
                  <a:cubicBezTo>
                    <a:pt x="4543" y="3120"/>
                    <a:pt x="4545" y="3124"/>
                    <a:pt x="4545" y="3124"/>
                  </a:cubicBezTo>
                  <a:cubicBezTo>
                    <a:pt x="4545" y="3124"/>
                    <a:pt x="4550" y="3134"/>
                    <a:pt x="4550" y="3134"/>
                  </a:cubicBezTo>
                  <a:cubicBezTo>
                    <a:pt x="4550" y="3134"/>
                    <a:pt x="4550" y="3134"/>
                    <a:pt x="4550" y="3134"/>
                  </a:cubicBezTo>
                  <a:cubicBezTo>
                    <a:pt x="4550" y="3134"/>
                    <a:pt x="4555" y="3127"/>
                    <a:pt x="4555" y="3127"/>
                  </a:cubicBezTo>
                  <a:cubicBezTo>
                    <a:pt x="4555" y="3127"/>
                    <a:pt x="4557" y="3126"/>
                    <a:pt x="4557" y="3126"/>
                  </a:cubicBezTo>
                  <a:cubicBezTo>
                    <a:pt x="4557" y="3126"/>
                    <a:pt x="4561" y="3130"/>
                    <a:pt x="4561" y="3130"/>
                  </a:cubicBezTo>
                  <a:cubicBezTo>
                    <a:pt x="4561" y="3130"/>
                    <a:pt x="4561" y="3130"/>
                    <a:pt x="4561" y="3130"/>
                  </a:cubicBezTo>
                  <a:cubicBezTo>
                    <a:pt x="4561" y="3130"/>
                    <a:pt x="4566" y="3140"/>
                    <a:pt x="4566" y="3140"/>
                  </a:cubicBezTo>
                  <a:cubicBezTo>
                    <a:pt x="4566" y="3140"/>
                    <a:pt x="4566" y="3140"/>
                    <a:pt x="4566" y="3140"/>
                  </a:cubicBezTo>
                  <a:cubicBezTo>
                    <a:pt x="4566" y="3140"/>
                    <a:pt x="4571" y="3131"/>
                    <a:pt x="4571" y="3131"/>
                  </a:cubicBezTo>
                  <a:cubicBezTo>
                    <a:pt x="4571" y="3131"/>
                    <a:pt x="4573" y="3129"/>
                    <a:pt x="4573" y="3129"/>
                  </a:cubicBezTo>
                  <a:cubicBezTo>
                    <a:pt x="4573" y="3129"/>
                    <a:pt x="4576" y="3140"/>
                    <a:pt x="4576" y="3140"/>
                  </a:cubicBezTo>
                  <a:cubicBezTo>
                    <a:pt x="4576" y="3140"/>
                    <a:pt x="4577" y="3141"/>
                    <a:pt x="4577" y="3141"/>
                  </a:cubicBezTo>
                  <a:cubicBezTo>
                    <a:pt x="4577" y="3141"/>
                    <a:pt x="4580" y="3151"/>
                    <a:pt x="4580" y="3151"/>
                  </a:cubicBezTo>
                  <a:cubicBezTo>
                    <a:pt x="4580" y="3151"/>
                    <a:pt x="4582" y="3144"/>
                    <a:pt x="4582" y="3144"/>
                  </a:cubicBezTo>
                  <a:cubicBezTo>
                    <a:pt x="4582" y="3144"/>
                    <a:pt x="4587" y="3123"/>
                    <a:pt x="4587" y="3123"/>
                  </a:cubicBezTo>
                  <a:cubicBezTo>
                    <a:pt x="4587" y="3123"/>
                    <a:pt x="4587" y="3124"/>
                    <a:pt x="4587" y="3124"/>
                  </a:cubicBezTo>
                  <a:cubicBezTo>
                    <a:pt x="4587" y="3124"/>
                    <a:pt x="4592" y="3154"/>
                    <a:pt x="4592" y="3154"/>
                  </a:cubicBezTo>
                  <a:cubicBezTo>
                    <a:pt x="4592" y="3154"/>
                    <a:pt x="4594" y="3159"/>
                    <a:pt x="4594" y="3159"/>
                  </a:cubicBezTo>
                  <a:cubicBezTo>
                    <a:pt x="4594" y="3159"/>
                    <a:pt x="4598" y="3148"/>
                    <a:pt x="4598" y="3148"/>
                  </a:cubicBezTo>
                  <a:cubicBezTo>
                    <a:pt x="4598" y="3148"/>
                    <a:pt x="4600" y="3143"/>
                    <a:pt x="4600" y="3143"/>
                  </a:cubicBezTo>
                  <a:cubicBezTo>
                    <a:pt x="4600" y="3143"/>
                    <a:pt x="4603" y="3150"/>
                    <a:pt x="4603" y="3150"/>
                  </a:cubicBezTo>
                  <a:cubicBezTo>
                    <a:pt x="4603" y="3150"/>
                    <a:pt x="4603" y="3152"/>
                    <a:pt x="4603" y="3152"/>
                  </a:cubicBezTo>
                  <a:cubicBezTo>
                    <a:pt x="4603" y="3152"/>
                    <a:pt x="4608" y="3160"/>
                    <a:pt x="4608" y="3160"/>
                  </a:cubicBezTo>
                  <a:cubicBezTo>
                    <a:pt x="4608" y="3160"/>
                    <a:pt x="4608" y="3159"/>
                    <a:pt x="4608" y="3159"/>
                  </a:cubicBezTo>
                  <a:cubicBezTo>
                    <a:pt x="4608" y="3159"/>
                    <a:pt x="4610" y="3158"/>
                    <a:pt x="4610" y="3158"/>
                  </a:cubicBezTo>
                  <a:cubicBezTo>
                    <a:pt x="4610" y="3158"/>
                    <a:pt x="4614" y="3160"/>
                    <a:pt x="4614" y="3160"/>
                  </a:cubicBezTo>
                  <a:cubicBezTo>
                    <a:pt x="4614" y="3160"/>
                    <a:pt x="4619" y="3150"/>
                    <a:pt x="4619" y="3150"/>
                  </a:cubicBezTo>
                  <a:cubicBezTo>
                    <a:pt x="4619" y="3150"/>
                    <a:pt x="4619" y="3149"/>
                    <a:pt x="4619" y="3149"/>
                  </a:cubicBezTo>
                  <a:cubicBezTo>
                    <a:pt x="4619" y="3149"/>
                    <a:pt x="4623" y="3138"/>
                    <a:pt x="4623" y="3138"/>
                  </a:cubicBezTo>
                  <a:cubicBezTo>
                    <a:pt x="4623" y="3138"/>
                    <a:pt x="4627" y="3143"/>
                    <a:pt x="4627" y="3143"/>
                  </a:cubicBezTo>
                  <a:cubicBezTo>
                    <a:pt x="4627" y="3143"/>
                    <a:pt x="4629" y="3138"/>
                    <a:pt x="4629" y="3138"/>
                  </a:cubicBezTo>
                  <a:cubicBezTo>
                    <a:pt x="4629" y="3138"/>
                    <a:pt x="4630" y="3137"/>
                    <a:pt x="4630" y="3137"/>
                  </a:cubicBezTo>
                  <a:cubicBezTo>
                    <a:pt x="4630" y="3137"/>
                    <a:pt x="4635" y="3115"/>
                    <a:pt x="4635" y="3115"/>
                  </a:cubicBezTo>
                  <a:cubicBezTo>
                    <a:pt x="4635" y="3115"/>
                    <a:pt x="4635" y="3114"/>
                    <a:pt x="4635" y="3114"/>
                  </a:cubicBezTo>
                  <a:cubicBezTo>
                    <a:pt x="4635" y="3114"/>
                    <a:pt x="4640" y="3125"/>
                    <a:pt x="4640" y="3125"/>
                  </a:cubicBezTo>
                  <a:cubicBezTo>
                    <a:pt x="4640" y="3125"/>
                    <a:pt x="4640" y="3126"/>
                    <a:pt x="4640" y="3126"/>
                  </a:cubicBezTo>
                  <a:cubicBezTo>
                    <a:pt x="4640" y="3126"/>
                    <a:pt x="4646" y="3140"/>
                    <a:pt x="4646" y="3140"/>
                  </a:cubicBezTo>
                  <a:cubicBezTo>
                    <a:pt x="4646" y="3140"/>
                    <a:pt x="4646" y="3141"/>
                    <a:pt x="4646" y="3141"/>
                  </a:cubicBezTo>
                  <a:cubicBezTo>
                    <a:pt x="4646" y="3141"/>
                    <a:pt x="4651" y="3155"/>
                    <a:pt x="4651" y="3155"/>
                  </a:cubicBezTo>
                  <a:cubicBezTo>
                    <a:pt x="4651" y="3155"/>
                    <a:pt x="4651" y="3155"/>
                    <a:pt x="4651" y="3155"/>
                  </a:cubicBezTo>
                  <a:cubicBezTo>
                    <a:pt x="4651" y="3155"/>
                    <a:pt x="4656" y="3141"/>
                    <a:pt x="4656" y="3141"/>
                  </a:cubicBezTo>
                  <a:cubicBezTo>
                    <a:pt x="4656" y="3141"/>
                    <a:pt x="4657" y="3138"/>
                    <a:pt x="4657" y="3138"/>
                  </a:cubicBezTo>
                  <a:cubicBezTo>
                    <a:pt x="4657" y="3138"/>
                    <a:pt x="4661" y="3142"/>
                    <a:pt x="4661" y="3142"/>
                  </a:cubicBezTo>
                  <a:cubicBezTo>
                    <a:pt x="4661" y="3142"/>
                    <a:pt x="4662" y="3143"/>
                    <a:pt x="4662" y="3143"/>
                  </a:cubicBezTo>
                  <a:cubicBezTo>
                    <a:pt x="4662" y="3143"/>
                    <a:pt x="4666" y="3135"/>
                    <a:pt x="4666" y="3135"/>
                  </a:cubicBezTo>
                  <a:cubicBezTo>
                    <a:pt x="4666" y="3135"/>
                    <a:pt x="4668" y="3134"/>
                    <a:pt x="4668" y="3134"/>
                  </a:cubicBezTo>
                  <a:cubicBezTo>
                    <a:pt x="4668" y="3134"/>
                    <a:pt x="4672" y="3150"/>
                    <a:pt x="4672" y="3150"/>
                  </a:cubicBezTo>
                  <a:cubicBezTo>
                    <a:pt x="4672" y="3150"/>
                    <a:pt x="4672" y="3152"/>
                    <a:pt x="4672" y="3152"/>
                  </a:cubicBezTo>
                  <a:cubicBezTo>
                    <a:pt x="4672" y="3152"/>
                    <a:pt x="4675" y="3159"/>
                    <a:pt x="4675" y="3159"/>
                  </a:cubicBezTo>
                  <a:cubicBezTo>
                    <a:pt x="4675" y="3159"/>
                    <a:pt x="4677" y="3152"/>
                    <a:pt x="4677" y="3152"/>
                  </a:cubicBezTo>
                  <a:cubicBezTo>
                    <a:pt x="4677" y="3152"/>
                    <a:pt x="4680" y="3144"/>
                    <a:pt x="4680" y="3144"/>
                  </a:cubicBezTo>
                  <a:cubicBezTo>
                    <a:pt x="4680" y="3144"/>
                    <a:pt x="4683" y="3149"/>
                    <a:pt x="4683" y="3149"/>
                  </a:cubicBezTo>
                  <a:cubicBezTo>
                    <a:pt x="4683" y="3149"/>
                    <a:pt x="4687" y="3166"/>
                    <a:pt x="4687" y="3166"/>
                  </a:cubicBezTo>
                  <a:cubicBezTo>
                    <a:pt x="4687" y="3166"/>
                    <a:pt x="4688" y="3166"/>
                    <a:pt x="4688" y="3166"/>
                  </a:cubicBezTo>
                  <a:cubicBezTo>
                    <a:pt x="4688" y="3166"/>
                    <a:pt x="4692" y="3158"/>
                    <a:pt x="4692" y="3158"/>
                  </a:cubicBezTo>
                  <a:cubicBezTo>
                    <a:pt x="4692" y="3158"/>
                    <a:pt x="4693" y="3159"/>
                    <a:pt x="4693" y="3159"/>
                  </a:cubicBezTo>
                  <a:cubicBezTo>
                    <a:pt x="4693" y="3159"/>
                    <a:pt x="4698" y="3172"/>
                    <a:pt x="4698" y="3172"/>
                  </a:cubicBezTo>
                  <a:cubicBezTo>
                    <a:pt x="4698" y="3172"/>
                    <a:pt x="4699" y="3172"/>
                    <a:pt x="4699" y="3172"/>
                  </a:cubicBezTo>
                  <a:cubicBezTo>
                    <a:pt x="4699" y="3172"/>
                    <a:pt x="4704" y="3163"/>
                    <a:pt x="4704" y="3163"/>
                  </a:cubicBezTo>
                  <a:cubicBezTo>
                    <a:pt x="4704" y="3163"/>
                    <a:pt x="4704" y="3162"/>
                    <a:pt x="4704" y="3162"/>
                  </a:cubicBezTo>
                  <a:cubicBezTo>
                    <a:pt x="4704" y="3162"/>
                    <a:pt x="4709" y="3173"/>
                    <a:pt x="4709" y="3173"/>
                  </a:cubicBezTo>
                  <a:cubicBezTo>
                    <a:pt x="4709" y="3173"/>
                    <a:pt x="4711" y="3177"/>
                    <a:pt x="4711" y="3177"/>
                  </a:cubicBezTo>
                  <a:cubicBezTo>
                    <a:pt x="4711" y="3177"/>
                    <a:pt x="4714" y="3169"/>
                    <a:pt x="4714" y="3169"/>
                  </a:cubicBezTo>
                  <a:cubicBezTo>
                    <a:pt x="4714" y="3169"/>
                    <a:pt x="4714" y="3168"/>
                    <a:pt x="4714" y="3168"/>
                  </a:cubicBezTo>
                  <a:cubicBezTo>
                    <a:pt x="4714" y="3168"/>
                    <a:pt x="4719" y="3158"/>
                    <a:pt x="4719" y="3158"/>
                  </a:cubicBezTo>
                  <a:cubicBezTo>
                    <a:pt x="4719" y="3158"/>
                    <a:pt x="4723" y="3159"/>
                    <a:pt x="4723" y="3159"/>
                  </a:cubicBezTo>
                  <a:cubicBezTo>
                    <a:pt x="4723" y="3159"/>
                    <a:pt x="4725" y="3157"/>
                    <a:pt x="4725" y="3157"/>
                  </a:cubicBezTo>
                  <a:cubicBezTo>
                    <a:pt x="4725" y="3157"/>
                    <a:pt x="4725" y="3157"/>
                    <a:pt x="4725" y="3157"/>
                  </a:cubicBezTo>
                  <a:cubicBezTo>
                    <a:pt x="4725" y="3157"/>
                    <a:pt x="4729" y="3153"/>
                    <a:pt x="4729" y="3153"/>
                  </a:cubicBezTo>
                  <a:cubicBezTo>
                    <a:pt x="4729" y="3153"/>
                    <a:pt x="4733" y="3154"/>
                    <a:pt x="4733" y="3154"/>
                  </a:cubicBezTo>
                  <a:cubicBezTo>
                    <a:pt x="4733" y="3154"/>
                    <a:pt x="4736" y="3153"/>
                    <a:pt x="4736" y="3153"/>
                  </a:cubicBezTo>
                  <a:cubicBezTo>
                    <a:pt x="4736" y="3153"/>
                    <a:pt x="4737" y="3152"/>
                    <a:pt x="4737" y="3152"/>
                  </a:cubicBezTo>
                  <a:cubicBezTo>
                    <a:pt x="4737" y="3152"/>
                    <a:pt x="4741" y="3156"/>
                    <a:pt x="4741" y="3156"/>
                  </a:cubicBezTo>
                  <a:cubicBezTo>
                    <a:pt x="4741" y="3156"/>
                    <a:pt x="4741" y="3156"/>
                    <a:pt x="4741" y="3156"/>
                  </a:cubicBezTo>
                  <a:cubicBezTo>
                    <a:pt x="4741" y="3156"/>
                    <a:pt x="4746" y="3172"/>
                    <a:pt x="4746" y="3172"/>
                  </a:cubicBezTo>
                  <a:cubicBezTo>
                    <a:pt x="4746" y="3172"/>
                    <a:pt x="4747" y="3174"/>
                    <a:pt x="4747" y="3174"/>
                  </a:cubicBezTo>
                  <a:cubicBezTo>
                    <a:pt x="4747" y="3174"/>
                    <a:pt x="4751" y="3163"/>
                    <a:pt x="4751" y="3163"/>
                  </a:cubicBezTo>
                  <a:cubicBezTo>
                    <a:pt x="4751" y="3163"/>
                    <a:pt x="4752" y="3162"/>
                    <a:pt x="4752" y="3162"/>
                  </a:cubicBezTo>
                  <a:cubicBezTo>
                    <a:pt x="4752" y="3162"/>
                    <a:pt x="4757" y="3140"/>
                    <a:pt x="4757" y="3140"/>
                  </a:cubicBezTo>
                  <a:cubicBezTo>
                    <a:pt x="4757" y="3140"/>
                    <a:pt x="4757" y="3140"/>
                    <a:pt x="4757" y="3140"/>
                  </a:cubicBezTo>
                  <a:cubicBezTo>
                    <a:pt x="4757" y="3140"/>
                    <a:pt x="4762" y="3152"/>
                    <a:pt x="4762" y="3152"/>
                  </a:cubicBezTo>
                  <a:cubicBezTo>
                    <a:pt x="4762" y="3152"/>
                    <a:pt x="4762" y="3153"/>
                    <a:pt x="4762" y="3153"/>
                  </a:cubicBezTo>
                  <a:cubicBezTo>
                    <a:pt x="4762" y="3153"/>
                    <a:pt x="4767" y="3165"/>
                    <a:pt x="4767" y="3165"/>
                  </a:cubicBezTo>
                  <a:cubicBezTo>
                    <a:pt x="4767" y="3165"/>
                    <a:pt x="4767" y="3165"/>
                    <a:pt x="4767" y="3165"/>
                  </a:cubicBezTo>
                  <a:cubicBezTo>
                    <a:pt x="4767" y="3165"/>
                    <a:pt x="4772" y="3161"/>
                    <a:pt x="4772" y="3161"/>
                  </a:cubicBezTo>
                  <a:cubicBezTo>
                    <a:pt x="4772" y="3161"/>
                    <a:pt x="4773" y="3161"/>
                    <a:pt x="4773" y="3161"/>
                  </a:cubicBezTo>
                  <a:cubicBezTo>
                    <a:pt x="4773" y="3161"/>
                    <a:pt x="4778" y="3177"/>
                    <a:pt x="4778" y="3177"/>
                  </a:cubicBezTo>
                  <a:cubicBezTo>
                    <a:pt x="4778" y="3177"/>
                    <a:pt x="4780" y="3182"/>
                    <a:pt x="4780" y="3182"/>
                  </a:cubicBezTo>
                  <a:cubicBezTo>
                    <a:pt x="4780" y="3182"/>
                    <a:pt x="4783" y="3174"/>
                    <a:pt x="4783" y="3174"/>
                  </a:cubicBezTo>
                  <a:cubicBezTo>
                    <a:pt x="4783" y="3174"/>
                    <a:pt x="4783" y="3173"/>
                    <a:pt x="4783" y="3173"/>
                  </a:cubicBezTo>
                  <a:cubicBezTo>
                    <a:pt x="4783" y="3173"/>
                    <a:pt x="4788" y="3149"/>
                    <a:pt x="4788" y="3149"/>
                  </a:cubicBezTo>
                  <a:cubicBezTo>
                    <a:pt x="4788" y="3149"/>
                    <a:pt x="4790" y="3146"/>
                    <a:pt x="4790" y="3146"/>
                  </a:cubicBezTo>
                  <a:cubicBezTo>
                    <a:pt x="4790" y="3146"/>
                    <a:pt x="4794" y="3151"/>
                    <a:pt x="4794" y="3151"/>
                  </a:cubicBezTo>
                  <a:cubicBezTo>
                    <a:pt x="4794" y="3151"/>
                    <a:pt x="4796" y="3154"/>
                    <a:pt x="4796" y="3154"/>
                  </a:cubicBezTo>
                  <a:cubicBezTo>
                    <a:pt x="4796" y="3154"/>
                    <a:pt x="4799" y="3149"/>
                    <a:pt x="4799" y="3149"/>
                  </a:cubicBezTo>
                  <a:cubicBezTo>
                    <a:pt x="4799" y="3149"/>
                    <a:pt x="4800" y="3148"/>
                    <a:pt x="4800" y="3148"/>
                  </a:cubicBezTo>
                  <a:cubicBezTo>
                    <a:pt x="4800" y="3148"/>
                    <a:pt x="4804" y="3141"/>
                    <a:pt x="4804" y="3141"/>
                  </a:cubicBezTo>
                  <a:cubicBezTo>
                    <a:pt x="4804" y="3141"/>
                    <a:pt x="4805" y="3142"/>
                    <a:pt x="4805" y="3142"/>
                  </a:cubicBezTo>
                  <a:cubicBezTo>
                    <a:pt x="4805" y="3142"/>
                    <a:pt x="4809" y="3156"/>
                    <a:pt x="4809" y="3156"/>
                  </a:cubicBezTo>
                  <a:cubicBezTo>
                    <a:pt x="4809" y="3156"/>
                    <a:pt x="4810" y="3157"/>
                    <a:pt x="4810" y="3157"/>
                  </a:cubicBezTo>
                  <a:cubicBezTo>
                    <a:pt x="4810" y="3157"/>
                    <a:pt x="4813" y="3161"/>
                    <a:pt x="4813" y="3161"/>
                  </a:cubicBezTo>
                  <a:cubicBezTo>
                    <a:pt x="4813" y="3161"/>
                    <a:pt x="4815" y="3160"/>
                    <a:pt x="4815" y="3160"/>
                  </a:cubicBezTo>
                  <a:cubicBezTo>
                    <a:pt x="4815" y="3160"/>
                    <a:pt x="4820" y="3153"/>
                    <a:pt x="4820" y="3153"/>
                  </a:cubicBezTo>
                  <a:cubicBezTo>
                    <a:pt x="4820" y="3153"/>
                    <a:pt x="4821" y="3153"/>
                    <a:pt x="4821" y="3153"/>
                  </a:cubicBezTo>
                  <a:cubicBezTo>
                    <a:pt x="4821" y="3153"/>
                    <a:pt x="4825" y="3171"/>
                    <a:pt x="4825" y="3171"/>
                  </a:cubicBezTo>
                  <a:cubicBezTo>
                    <a:pt x="4825" y="3171"/>
                    <a:pt x="4826" y="3173"/>
                    <a:pt x="4826" y="3173"/>
                  </a:cubicBezTo>
                  <a:cubicBezTo>
                    <a:pt x="4826" y="3173"/>
                    <a:pt x="4830" y="3187"/>
                    <a:pt x="4830" y="3187"/>
                  </a:cubicBezTo>
                  <a:cubicBezTo>
                    <a:pt x="4830" y="3187"/>
                    <a:pt x="4831" y="3186"/>
                    <a:pt x="4831" y="3186"/>
                  </a:cubicBezTo>
                  <a:cubicBezTo>
                    <a:pt x="4831" y="3186"/>
                    <a:pt x="4836" y="3169"/>
                    <a:pt x="4836" y="3169"/>
                  </a:cubicBezTo>
                  <a:cubicBezTo>
                    <a:pt x="4836" y="3169"/>
                    <a:pt x="4837" y="3168"/>
                    <a:pt x="4837" y="3168"/>
                  </a:cubicBezTo>
                  <a:cubicBezTo>
                    <a:pt x="4837" y="3168"/>
                    <a:pt x="4841" y="3178"/>
                    <a:pt x="4841" y="3178"/>
                  </a:cubicBezTo>
                  <a:cubicBezTo>
                    <a:pt x="4841" y="3178"/>
                    <a:pt x="4842" y="3180"/>
                    <a:pt x="4842" y="3180"/>
                  </a:cubicBezTo>
                  <a:cubicBezTo>
                    <a:pt x="4842" y="3180"/>
                    <a:pt x="4845" y="3185"/>
                    <a:pt x="4845" y="3185"/>
                  </a:cubicBezTo>
                  <a:cubicBezTo>
                    <a:pt x="4845" y="3185"/>
                    <a:pt x="4847" y="3180"/>
                    <a:pt x="4847" y="3180"/>
                  </a:cubicBezTo>
                  <a:cubicBezTo>
                    <a:pt x="4847" y="3180"/>
                    <a:pt x="4851" y="3173"/>
                    <a:pt x="4851" y="3173"/>
                  </a:cubicBezTo>
                  <a:cubicBezTo>
                    <a:pt x="4851" y="3173"/>
                    <a:pt x="4855" y="3175"/>
                    <a:pt x="4855" y="3175"/>
                  </a:cubicBezTo>
                  <a:cubicBezTo>
                    <a:pt x="4855" y="3175"/>
                    <a:pt x="4857" y="3172"/>
                    <a:pt x="4857" y="3172"/>
                  </a:cubicBezTo>
                  <a:cubicBezTo>
                    <a:pt x="4857" y="3172"/>
                    <a:pt x="4858" y="3171"/>
                    <a:pt x="4858" y="3171"/>
                  </a:cubicBezTo>
                  <a:cubicBezTo>
                    <a:pt x="4858" y="3171"/>
                    <a:pt x="4862" y="3148"/>
                    <a:pt x="4862" y="3148"/>
                  </a:cubicBezTo>
                  <a:cubicBezTo>
                    <a:pt x="4862" y="3148"/>
                    <a:pt x="4864" y="3145"/>
                    <a:pt x="4864" y="3145"/>
                  </a:cubicBezTo>
                  <a:cubicBezTo>
                    <a:pt x="4864" y="3145"/>
                    <a:pt x="4868" y="3155"/>
                    <a:pt x="4868" y="3155"/>
                  </a:cubicBezTo>
                  <a:cubicBezTo>
                    <a:pt x="4868" y="3155"/>
                    <a:pt x="4868" y="3156"/>
                    <a:pt x="4868" y="3156"/>
                  </a:cubicBezTo>
                  <a:cubicBezTo>
                    <a:pt x="4868" y="3156"/>
                    <a:pt x="4871" y="3160"/>
                    <a:pt x="4871" y="3160"/>
                  </a:cubicBezTo>
                  <a:cubicBezTo>
                    <a:pt x="4871" y="3160"/>
                    <a:pt x="4873" y="3156"/>
                    <a:pt x="4873" y="3156"/>
                  </a:cubicBezTo>
                  <a:cubicBezTo>
                    <a:pt x="4873" y="3156"/>
                    <a:pt x="4876" y="3152"/>
                    <a:pt x="4876" y="3152"/>
                  </a:cubicBezTo>
                  <a:cubicBezTo>
                    <a:pt x="4876" y="3152"/>
                    <a:pt x="4879" y="3155"/>
                    <a:pt x="4879" y="3155"/>
                  </a:cubicBezTo>
                  <a:cubicBezTo>
                    <a:pt x="4879" y="3155"/>
                    <a:pt x="4884" y="3169"/>
                    <a:pt x="4884" y="3169"/>
                  </a:cubicBezTo>
                  <a:cubicBezTo>
                    <a:pt x="4884" y="3169"/>
                    <a:pt x="4884" y="3169"/>
                    <a:pt x="4884" y="3169"/>
                  </a:cubicBezTo>
                  <a:cubicBezTo>
                    <a:pt x="4884" y="3169"/>
                    <a:pt x="4889" y="3174"/>
                    <a:pt x="4889" y="3174"/>
                  </a:cubicBezTo>
                  <a:cubicBezTo>
                    <a:pt x="4889" y="3174"/>
                    <a:pt x="4889" y="3174"/>
                    <a:pt x="4889" y="3174"/>
                  </a:cubicBezTo>
                  <a:cubicBezTo>
                    <a:pt x="4889" y="3174"/>
                    <a:pt x="4893" y="3178"/>
                    <a:pt x="4893" y="3178"/>
                  </a:cubicBezTo>
                  <a:cubicBezTo>
                    <a:pt x="4893" y="3178"/>
                    <a:pt x="4895" y="3176"/>
                    <a:pt x="4895" y="3176"/>
                  </a:cubicBezTo>
                  <a:cubicBezTo>
                    <a:pt x="4895" y="3176"/>
                    <a:pt x="4900" y="3143"/>
                    <a:pt x="4900" y="3143"/>
                  </a:cubicBezTo>
                  <a:cubicBezTo>
                    <a:pt x="4900" y="3143"/>
                    <a:pt x="4900" y="3141"/>
                    <a:pt x="4900" y="3141"/>
                  </a:cubicBezTo>
                  <a:cubicBezTo>
                    <a:pt x="4900" y="3141"/>
                    <a:pt x="4903" y="3128"/>
                    <a:pt x="4903" y="3128"/>
                  </a:cubicBezTo>
                  <a:cubicBezTo>
                    <a:pt x="4903" y="3128"/>
                    <a:pt x="4905" y="3131"/>
                    <a:pt x="4905" y="3131"/>
                  </a:cubicBezTo>
                  <a:cubicBezTo>
                    <a:pt x="4905" y="3131"/>
                    <a:pt x="4910" y="3156"/>
                    <a:pt x="4910" y="3156"/>
                  </a:cubicBezTo>
                  <a:cubicBezTo>
                    <a:pt x="4910" y="3156"/>
                    <a:pt x="4910" y="3157"/>
                    <a:pt x="4910" y="3157"/>
                  </a:cubicBezTo>
                  <a:cubicBezTo>
                    <a:pt x="4910" y="3157"/>
                    <a:pt x="4915" y="3168"/>
                    <a:pt x="4915" y="3168"/>
                  </a:cubicBezTo>
                  <a:cubicBezTo>
                    <a:pt x="4915" y="3168"/>
                    <a:pt x="4916" y="3168"/>
                    <a:pt x="4916" y="3168"/>
                  </a:cubicBezTo>
                  <a:cubicBezTo>
                    <a:pt x="4916" y="3168"/>
                    <a:pt x="4920" y="3172"/>
                    <a:pt x="4920" y="3172"/>
                  </a:cubicBezTo>
                  <a:cubicBezTo>
                    <a:pt x="4920" y="3172"/>
                    <a:pt x="4921" y="3171"/>
                    <a:pt x="4921" y="3171"/>
                  </a:cubicBezTo>
                  <a:cubicBezTo>
                    <a:pt x="4921" y="3171"/>
                    <a:pt x="4926" y="3167"/>
                    <a:pt x="4926" y="3167"/>
                  </a:cubicBezTo>
                  <a:cubicBezTo>
                    <a:pt x="4926" y="3167"/>
                    <a:pt x="4926" y="3167"/>
                    <a:pt x="4926" y="3167"/>
                  </a:cubicBezTo>
                  <a:cubicBezTo>
                    <a:pt x="4926" y="3167"/>
                    <a:pt x="4929" y="3169"/>
                    <a:pt x="4929" y="3169"/>
                  </a:cubicBezTo>
                  <a:cubicBezTo>
                    <a:pt x="4929" y="3169"/>
                    <a:pt x="4932" y="3166"/>
                    <a:pt x="4932" y="3166"/>
                  </a:cubicBezTo>
                  <a:cubicBezTo>
                    <a:pt x="4932" y="3166"/>
                    <a:pt x="4937" y="3148"/>
                    <a:pt x="4937" y="3148"/>
                  </a:cubicBezTo>
                  <a:cubicBezTo>
                    <a:pt x="4937" y="3148"/>
                    <a:pt x="4937" y="3147"/>
                    <a:pt x="4937" y="3147"/>
                  </a:cubicBezTo>
                  <a:cubicBezTo>
                    <a:pt x="4937" y="3147"/>
                    <a:pt x="4940" y="3143"/>
                    <a:pt x="4940" y="3143"/>
                  </a:cubicBezTo>
                  <a:cubicBezTo>
                    <a:pt x="4940" y="3143"/>
                    <a:pt x="4942" y="3143"/>
                    <a:pt x="4942" y="3143"/>
                  </a:cubicBezTo>
                  <a:cubicBezTo>
                    <a:pt x="4942" y="3143"/>
                    <a:pt x="4947" y="3138"/>
                    <a:pt x="4947" y="3138"/>
                  </a:cubicBezTo>
                  <a:cubicBezTo>
                    <a:pt x="4947" y="3138"/>
                    <a:pt x="4949" y="3137"/>
                    <a:pt x="4949" y="3137"/>
                  </a:cubicBezTo>
                  <a:cubicBezTo>
                    <a:pt x="4949" y="3137"/>
                    <a:pt x="4953" y="3143"/>
                    <a:pt x="4953" y="3143"/>
                  </a:cubicBezTo>
                  <a:cubicBezTo>
                    <a:pt x="4953" y="3143"/>
                    <a:pt x="4953" y="3143"/>
                    <a:pt x="4953" y="3143"/>
                  </a:cubicBezTo>
                  <a:cubicBezTo>
                    <a:pt x="4953" y="3143"/>
                    <a:pt x="4958" y="3148"/>
                    <a:pt x="4958" y="3148"/>
                  </a:cubicBezTo>
                  <a:cubicBezTo>
                    <a:pt x="4958" y="3148"/>
                    <a:pt x="4958" y="3149"/>
                    <a:pt x="4958" y="3149"/>
                  </a:cubicBezTo>
                  <a:cubicBezTo>
                    <a:pt x="4958" y="3149"/>
                    <a:pt x="4963" y="3160"/>
                    <a:pt x="4963" y="3160"/>
                  </a:cubicBezTo>
                  <a:cubicBezTo>
                    <a:pt x="4963" y="3160"/>
                    <a:pt x="4963" y="3161"/>
                    <a:pt x="4963" y="3161"/>
                  </a:cubicBezTo>
                  <a:cubicBezTo>
                    <a:pt x="4963" y="3161"/>
                    <a:pt x="4968" y="3174"/>
                    <a:pt x="4968" y="3174"/>
                  </a:cubicBezTo>
                  <a:cubicBezTo>
                    <a:pt x="4968" y="3174"/>
                    <a:pt x="4969" y="3173"/>
                    <a:pt x="4969" y="3173"/>
                  </a:cubicBezTo>
                  <a:cubicBezTo>
                    <a:pt x="4969" y="3173"/>
                    <a:pt x="4974" y="3156"/>
                    <a:pt x="4974" y="3156"/>
                  </a:cubicBezTo>
                  <a:cubicBezTo>
                    <a:pt x="4974" y="3156"/>
                    <a:pt x="4975" y="3156"/>
                    <a:pt x="4975" y="3156"/>
                  </a:cubicBezTo>
                  <a:cubicBezTo>
                    <a:pt x="4975" y="3156"/>
                    <a:pt x="4979" y="3166"/>
                    <a:pt x="4979" y="3166"/>
                  </a:cubicBezTo>
                  <a:cubicBezTo>
                    <a:pt x="4979" y="3166"/>
                    <a:pt x="4980" y="3168"/>
                    <a:pt x="4980" y="3168"/>
                  </a:cubicBezTo>
                  <a:cubicBezTo>
                    <a:pt x="4980" y="3168"/>
                    <a:pt x="4984" y="3158"/>
                    <a:pt x="4984" y="3158"/>
                  </a:cubicBezTo>
                  <a:cubicBezTo>
                    <a:pt x="4984" y="3158"/>
                    <a:pt x="4985" y="3156"/>
                    <a:pt x="4985" y="3156"/>
                  </a:cubicBezTo>
                  <a:cubicBezTo>
                    <a:pt x="4985" y="3156"/>
                    <a:pt x="4987" y="3152"/>
                    <a:pt x="4987" y="3152"/>
                  </a:cubicBezTo>
                  <a:cubicBezTo>
                    <a:pt x="4987" y="3152"/>
                    <a:pt x="4990" y="3157"/>
                    <a:pt x="4990" y="3157"/>
                  </a:cubicBezTo>
                  <a:cubicBezTo>
                    <a:pt x="4990" y="3157"/>
                    <a:pt x="4993" y="3163"/>
                    <a:pt x="4993" y="3163"/>
                  </a:cubicBezTo>
                  <a:cubicBezTo>
                    <a:pt x="4993" y="3163"/>
                    <a:pt x="4996" y="3157"/>
                    <a:pt x="4996" y="3157"/>
                  </a:cubicBezTo>
                  <a:cubicBezTo>
                    <a:pt x="4996" y="3157"/>
                    <a:pt x="5000" y="3128"/>
                    <a:pt x="5000" y="3128"/>
                  </a:cubicBezTo>
                  <a:cubicBezTo>
                    <a:pt x="5000" y="3128"/>
                    <a:pt x="5001" y="3126"/>
                    <a:pt x="5001" y="3126"/>
                  </a:cubicBezTo>
                  <a:cubicBezTo>
                    <a:pt x="5001" y="3126"/>
                    <a:pt x="5006" y="3144"/>
                    <a:pt x="5006" y="3144"/>
                  </a:cubicBezTo>
                  <a:cubicBezTo>
                    <a:pt x="5006" y="3144"/>
                    <a:pt x="5006" y="3146"/>
                    <a:pt x="5006" y="3146"/>
                  </a:cubicBezTo>
                  <a:cubicBezTo>
                    <a:pt x="5006" y="3146"/>
                    <a:pt x="5011" y="3166"/>
                    <a:pt x="5011" y="3166"/>
                  </a:cubicBezTo>
                  <a:cubicBezTo>
                    <a:pt x="5011" y="3166"/>
                    <a:pt x="5011" y="3166"/>
                    <a:pt x="5011" y="3166"/>
                  </a:cubicBezTo>
                  <a:cubicBezTo>
                    <a:pt x="5011" y="3166"/>
                    <a:pt x="5016" y="3158"/>
                    <a:pt x="5016" y="3158"/>
                  </a:cubicBezTo>
                  <a:cubicBezTo>
                    <a:pt x="5016" y="3158"/>
                    <a:pt x="5018" y="3158"/>
                    <a:pt x="5018" y="3158"/>
                  </a:cubicBezTo>
                  <a:cubicBezTo>
                    <a:pt x="5018" y="3158"/>
                    <a:pt x="5021" y="3162"/>
                    <a:pt x="5021" y="3162"/>
                  </a:cubicBezTo>
                  <a:cubicBezTo>
                    <a:pt x="5021" y="3162"/>
                    <a:pt x="5023" y="3163"/>
                    <a:pt x="5023" y="3163"/>
                  </a:cubicBezTo>
                  <a:cubicBezTo>
                    <a:pt x="5023" y="3163"/>
                    <a:pt x="5027" y="3157"/>
                    <a:pt x="5027" y="3157"/>
                  </a:cubicBezTo>
                  <a:cubicBezTo>
                    <a:pt x="5027" y="3157"/>
                    <a:pt x="5027" y="3156"/>
                    <a:pt x="5027" y="3156"/>
                  </a:cubicBezTo>
                  <a:cubicBezTo>
                    <a:pt x="5027" y="3156"/>
                    <a:pt x="5032" y="3146"/>
                    <a:pt x="5032" y="3146"/>
                  </a:cubicBezTo>
                  <a:cubicBezTo>
                    <a:pt x="5032" y="3146"/>
                    <a:pt x="5033" y="3146"/>
                    <a:pt x="5033" y="3146"/>
                  </a:cubicBezTo>
                  <a:cubicBezTo>
                    <a:pt x="5033" y="3146"/>
                    <a:pt x="5036" y="3147"/>
                    <a:pt x="5036" y="3147"/>
                  </a:cubicBezTo>
                  <a:cubicBezTo>
                    <a:pt x="5036" y="3147"/>
                    <a:pt x="5038" y="3146"/>
                    <a:pt x="5038" y="3146"/>
                  </a:cubicBezTo>
                  <a:cubicBezTo>
                    <a:pt x="5038" y="3146"/>
                    <a:pt x="5042" y="3143"/>
                    <a:pt x="5042" y="3143"/>
                  </a:cubicBezTo>
                  <a:cubicBezTo>
                    <a:pt x="5042" y="3143"/>
                    <a:pt x="5043" y="3143"/>
                    <a:pt x="5043" y="3143"/>
                  </a:cubicBezTo>
                  <a:cubicBezTo>
                    <a:pt x="5043" y="3143"/>
                    <a:pt x="5048" y="3152"/>
                    <a:pt x="5048" y="3152"/>
                  </a:cubicBezTo>
                  <a:cubicBezTo>
                    <a:pt x="5048" y="3152"/>
                    <a:pt x="5049" y="3153"/>
                    <a:pt x="5049" y="3153"/>
                  </a:cubicBezTo>
                  <a:cubicBezTo>
                    <a:pt x="5049" y="3153"/>
                    <a:pt x="5053" y="3145"/>
                    <a:pt x="5053" y="3145"/>
                  </a:cubicBezTo>
                  <a:cubicBezTo>
                    <a:pt x="5053" y="3145"/>
                    <a:pt x="5056" y="3141"/>
                    <a:pt x="5056" y="3141"/>
                  </a:cubicBezTo>
                  <a:cubicBezTo>
                    <a:pt x="5056" y="3141"/>
                    <a:pt x="5059" y="3146"/>
                    <a:pt x="5059" y="3146"/>
                  </a:cubicBezTo>
                  <a:cubicBezTo>
                    <a:pt x="5059" y="3146"/>
                    <a:pt x="5059" y="3147"/>
                    <a:pt x="5059" y="3147"/>
                  </a:cubicBezTo>
                  <a:cubicBezTo>
                    <a:pt x="5059" y="3147"/>
                    <a:pt x="5062" y="3155"/>
                    <a:pt x="5062" y="3155"/>
                  </a:cubicBezTo>
                  <a:cubicBezTo>
                    <a:pt x="5062" y="3155"/>
                    <a:pt x="5064" y="3149"/>
                    <a:pt x="5064" y="3149"/>
                  </a:cubicBezTo>
                  <a:cubicBezTo>
                    <a:pt x="5064" y="3149"/>
                    <a:pt x="5069" y="3120"/>
                    <a:pt x="5069" y="3120"/>
                  </a:cubicBezTo>
                  <a:cubicBezTo>
                    <a:pt x="5069" y="3120"/>
                    <a:pt x="5071" y="3118"/>
                    <a:pt x="5071" y="3118"/>
                  </a:cubicBezTo>
                  <a:cubicBezTo>
                    <a:pt x="5071" y="3118"/>
                    <a:pt x="5074" y="3128"/>
                    <a:pt x="5074" y="3128"/>
                  </a:cubicBezTo>
                  <a:cubicBezTo>
                    <a:pt x="5074" y="3128"/>
                    <a:pt x="5075" y="3129"/>
                    <a:pt x="5075" y="3129"/>
                  </a:cubicBezTo>
                  <a:cubicBezTo>
                    <a:pt x="5075" y="3129"/>
                    <a:pt x="5078" y="3134"/>
                    <a:pt x="5078" y="3134"/>
                  </a:cubicBezTo>
                  <a:cubicBezTo>
                    <a:pt x="5078" y="3134"/>
                    <a:pt x="5082" y="3128"/>
                    <a:pt x="5082" y="3128"/>
                  </a:cubicBezTo>
                  <a:cubicBezTo>
                    <a:pt x="5082" y="3128"/>
                    <a:pt x="5085" y="3135"/>
                    <a:pt x="5085" y="3135"/>
                  </a:cubicBezTo>
                  <a:cubicBezTo>
                    <a:pt x="5085" y="3135"/>
                    <a:pt x="5085" y="3136"/>
                    <a:pt x="5085" y="3136"/>
                  </a:cubicBezTo>
                  <a:cubicBezTo>
                    <a:pt x="5085" y="3136"/>
                    <a:pt x="5090" y="3151"/>
                    <a:pt x="5090" y="3151"/>
                  </a:cubicBezTo>
                  <a:cubicBezTo>
                    <a:pt x="5090" y="3151"/>
                    <a:pt x="5091" y="3151"/>
                    <a:pt x="5091" y="3151"/>
                  </a:cubicBezTo>
                  <a:cubicBezTo>
                    <a:pt x="5091" y="3151"/>
                    <a:pt x="5096" y="3143"/>
                    <a:pt x="5096" y="3143"/>
                  </a:cubicBezTo>
                  <a:cubicBezTo>
                    <a:pt x="5096" y="3143"/>
                    <a:pt x="5097" y="3141"/>
                    <a:pt x="5097" y="3141"/>
                  </a:cubicBezTo>
                  <a:cubicBezTo>
                    <a:pt x="5097" y="3141"/>
                    <a:pt x="5101" y="3145"/>
                    <a:pt x="5101" y="3145"/>
                  </a:cubicBezTo>
                  <a:cubicBezTo>
                    <a:pt x="5101" y="3145"/>
                    <a:pt x="5101" y="3146"/>
                    <a:pt x="5101" y="3146"/>
                  </a:cubicBezTo>
                  <a:cubicBezTo>
                    <a:pt x="5101" y="3146"/>
                    <a:pt x="5104" y="3148"/>
                    <a:pt x="5104" y="3148"/>
                  </a:cubicBezTo>
                  <a:cubicBezTo>
                    <a:pt x="5104" y="3148"/>
                    <a:pt x="5107" y="3147"/>
                    <a:pt x="5107" y="3147"/>
                  </a:cubicBezTo>
                  <a:cubicBezTo>
                    <a:pt x="5107" y="3147"/>
                    <a:pt x="5111" y="3143"/>
                    <a:pt x="5111" y="3143"/>
                  </a:cubicBezTo>
                  <a:cubicBezTo>
                    <a:pt x="5111" y="3143"/>
                    <a:pt x="5112" y="3144"/>
                    <a:pt x="5112" y="3144"/>
                  </a:cubicBezTo>
                  <a:cubicBezTo>
                    <a:pt x="5112" y="3144"/>
                    <a:pt x="5117" y="3152"/>
                    <a:pt x="5117" y="3152"/>
                  </a:cubicBezTo>
                  <a:cubicBezTo>
                    <a:pt x="5117" y="3152"/>
                    <a:pt x="5117" y="3152"/>
                    <a:pt x="5117" y="3152"/>
                  </a:cubicBezTo>
                  <a:cubicBezTo>
                    <a:pt x="5117" y="3152"/>
                    <a:pt x="5122" y="3159"/>
                    <a:pt x="5122" y="3159"/>
                  </a:cubicBezTo>
                  <a:cubicBezTo>
                    <a:pt x="5122" y="3159"/>
                    <a:pt x="5122" y="3158"/>
                    <a:pt x="5122" y="3158"/>
                  </a:cubicBezTo>
                  <a:cubicBezTo>
                    <a:pt x="5122" y="3158"/>
                    <a:pt x="5128" y="3153"/>
                    <a:pt x="5128" y="3153"/>
                  </a:cubicBezTo>
                  <a:cubicBezTo>
                    <a:pt x="5128" y="3153"/>
                    <a:pt x="5130" y="3151"/>
                    <a:pt x="5130" y="3151"/>
                  </a:cubicBezTo>
                  <a:cubicBezTo>
                    <a:pt x="5130" y="3151"/>
                    <a:pt x="5133" y="3156"/>
                    <a:pt x="5133" y="3156"/>
                  </a:cubicBezTo>
                  <a:cubicBezTo>
                    <a:pt x="5133" y="3156"/>
                    <a:pt x="5133" y="3157"/>
                    <a:pt x="5133" y="3157"/>
                  </a:cubicBezTo>
                  <a:cubicBezTo>
                    <a:pt x="5133" y="3157"/>
                    <a:pt x="5138" y="3172"/>
                    <a:pt x="5138" y="3172"/>
                  </a:cubicBezTo>
                  <a:cubicBezTo>
                    <a:pt x="5138" y="3172"/>
                    <a:pt x="5138" y="3173"/>
                    <a:pt x="5138" y="3173"/>
                  </a:cubicBezTo>
                  <a:cubicBezTo>
                    <a:pt x="5138" y="3173"/>
                    <a:pt x="5142" y="3178"/>
                    <a:pt x="5142" y="3178"/>
                  </a:cubicBezTo>
                  <a:cubicBezTo>
                    <a:pt x="5142" y="3178"/>
                    <a:pt x="5144" y="3177"/>
                    <a:pt x="5144" y="3177"/>
                  </a:cubicBezTo>
                  <a:cubicBezTo>
                    <a:pt x="5144" y="3177"/>
                    <a:pt x="5149" y="3161"/>
                    <a:pt x="5149" y="3161"/>
                  </a:cubicBezTo>
                  <a:cubicBezTo>
                    <a:pt x="5149" y="3161"/>
                    <a:pt x="5149" y="3160"/>
                    <a:pt x="5149" y="3160"/>
                  </a:cubicBezTo>
                  <a:cubicBezTo>
                    <a:pt x="5149" y="3160"/>
                    <a:pt x="5154" y="3149"/>
                    <a:pt x="5154" y="3149"/>
                  </a:cubicBezTo>
                  <a:cubicBezTo>
                    <a:pt x="5154" y="3149"/>
                    <a:pt x="5154" y="3149"/>
                    <a:pt x="5154" y="3149"/>
                  </a:cubicBezTo>
                  <a:cubicBezTo>
                    <a:pt x="5154" y="3149"/>
                    <a:pt x="5159" y="3162"/>
                    <a:pt x="5159" y="3162"/>
                  </a:cubicBezTo>
                  <a:cubicBezTo>
                    <a:pt x="5159" y="3162"/>
                    <a:pt x="5162" y="3165"/>
                    <a:pt x="5162" y="3165"/>
                  </a:cubicBezTo>
                  <a:cubicBezTo>
                    <a:pt x="5162" y="3165"/>
                    <a:pt x="5165" y="3158"/>
                    <a:pt x="5165" y="3158"/>
                  </a:cubicBezTo>
                  <a:cubicBezTo>
                    <a:pt x="5165" y="3158"/>
                    <a:pt x="5165" y="3156"/>
                    <a:pt x="5165" y="3156"/>
                  </a:cubicBezTo>
                  <a:cubicBezTo>
                    <a:pt x="5165" y="3156"/>
                    <a:pt x="5170" y="3137"/>
                    <a:pt x="5170" y="3137"/>
                  </a:cubicBezTo>
                  <a:cubicBezTo>
                    <a:pt x="5170" y="3137"/>
                    <a:pt x="5170" y="3136"/>
                    <a:pt x="5170" y="3136"/>
                  </a:cubicBezTo>
                  <a:cubicBezTo>
                    <a:pt x="5170" y="3136"/>
                    <a:pt x="5175" y="3150"/>
                    <a:pt x="5175" y="3150"/>
                  </a:cubicBezTo>
                  <a:cubicBezTo>
                    <a:pt x="5175" y="3150"/>
                    <a:pt x="5175" y="3151"/>
                    <a:pt x="5175" y="3151"/>
                  </a:cubicBezTo>
                  <a:cubicBezTo>
                    <a:pt x="5175" y="3151"/>
                    <a:pt x="5179" y="3159"/>
                    <a:pt x="5179" y="3159"/>
                  </a:cubicBezTo>
                  <a:cubicBezTo>
                    <a:pt x="5179" y="3159"/>
                    <a:pt x="5181" y="3159"/>
                    <a:pt x="5181" y="3159"/>
                  </a:cubicBezTo>
                  <a:cubicBezTo>
                    <a:pt x="5181" y="3159"/>
                    <a:pt x="5186" y="3156"/>
                    <a:pt x="5186" y="3156"/>
                  </a:cubicBezTo>
                  <a:cubicBezTo>
                    <a:pt x="5186" y="3156"/>
                    <a:pt x="5186" y="3156"/>
                    <a:pt x="5186" y="3156"/>
                  </a:cubicBezTo>
                  <a:cubicBezTo>
                    <a:pt x="5186" y="3156"/>
                    <a:pt x="5191" y="3159"/>
                    <a:pt x="5191" y="3159"/>
                  </a:cubicBezTo>
                  <a:cubicBezTo>
                    <a:pt x="5191" y="3159"/>
                    <a:pt x="5192" y="3159"/>
                    <a:pt x="5192" y="3159"/>
                  </a:cubicBezTo>
                  <a:cubicBezTo>
                    <a:pt x="5192" y="3159"/>
                    <a:pt x="5196" y="3150"/>
                    <a:pt x="5196" y="3150"/>
                  </a:cubicBezTo>
                  <a:cubicBezTo>
                    <a:pt x="5196" y="3150"/>
                    <a:pt x="5197" y="3148"/>
                    <a:pt x="5197" y="3148"/>
                  </a:cubicBezTo>
                  <a:cubicBezTo>
                    <a:pt x="5197" y="3148"/>
                    <a:pt x="5202" y="3131"/>
                    <a:pt x="5202" y="3131"/>
                  </a:cubicBezTo>
                  <a:cubicBezTo>
                    <a:pt x="5202" y="3131"/>
                    <a:pt x="5203" y="3130"/>
                    <a:pt x="5203" y="3130"/>
                  </a:cubicBezTo>
                  <a:cubicBezTo>
                    <a:pt x="5203" y="3130"/>
                    <a:pt x="5207" y="3134"/>
                    <a:pt x="5207" y="3134"/>
                  </a:cubicBezTo>
                  <a:cubicBezTo>
                    <a:pt x="5207" y="3134"/>
                    <a:pt x="5207" y="3135"/>
                    <a:pt x="5207" y="3135"/>
                  </a:cubicBezTo>
                  <a:cubicBezTo>
                    <a:pt x="5207" y="3135"/>
                    <a:pt x="5212" y="3136"/>
                    <a:pt x="5212" y="3136"/>
                  </a:cubicBezTo>
                  <a:cubicBezTo>
                    <a:pt x="5212" y="3136"/>
                    <a:pt x="5213" y="3136"/>
                    <a:pt x="5213" y="3136"/>
                  </a:cubicBezTo>
                  <a:cubicBezTo>
                    <a:pt x="5213" y="3136"/>
                    <a:pt x="5218" y="3146"/>
                    <a:pt x="5218" y="3146"/>
                  </a:cubicBezTo>
                  <a:cubicBezTo>
                    <a:pt x="5218" y="3146"/>
                    <a:pt x="5220" y="3149"/>
                    <a:pt x="5220" y="3149"/>
                  </a:cubicBezTo>
                  <a:cubicBezTo>
                    <a:pt x="5220" y="3149"/>
                    <a:pt x="5223" y="3143"/>
                    <a:pt x="5223" y="3143"/>
                  </a:cubicBezTo>
                  <a:cubicBezTo>
                    <a:pt x="5223" y="3143"/>
                    <a:pt x="5223" y="3142"/>
                    <a:pt x="5223" y="3142"/>
                  </a:cubicBezTo>
                  <a:cubicBezTo>
                    <a:pt x="5223" y="3142"/>
                    <a:pt x="5227" y="3132"/>
                    <a:pt x="5227" y="3132"/>
                  </a:cubicBezTo>
                  <a:cubicBezTo>
                    <a:pt x="5227" y="3132"/>
                    <a:pt x="5228" y="3132"/>
                    <a:pt x="5228" y="3132"/>
                  </a:cubicBezTo>
                  <a:cubicBezTo>
                    <a:pt x="5228" y="3132"/>
                    <a:pt x="5233" y="3142"/>
                    <a:pt x="5233" y="3142"/>
                  </a:cubicBezTo>
                  <a:cubicBezTo>
                    <a:pt x="5233" y="3142"/>
                    <a:pt x="5234" y="3142"/>
                    <a:pt x="5234" y="3142"/>
                  </a:cubicBezTo>
                  <a:cubicBezTo>
                    <a:pt x="5234" y="3142"/>
                    <a:pt x="5239" y="3155"/>
                    <a:pt x="5239" y="3155"/>
                  </a:cubicBezTo>
                  <a:cubicBezTo>
                    <a:pt x="5239" y="3155"/>
                    <a:pt x="5239" y="3156"/>
                    <a:pt x="5239" y="3156"/>
                  </a:cubicBezTo>
                  <a:cubicBezTo>
                    <a:pt x="5239" y="3156"/>
                    <a:pt x="5243" y="3165"/>
                    <a:pt x="5243" y="3165"/>
                  </a:cubicBezTo>
                  <a:cubicBezTo>
                    <a:pt x="5243" y="3165"/>
                    <a:pt x="5244" y="3165"/>
                    <a:pt x="5244" y="3165"/>
                  </a:cubicBezTo>
                  <a:cubicBezTo>
                    <a:pt x="5244" y="3165"/>
                    <a:pt x="5249" y="3155"/>
                    <a:pt x="5249" y="3155"/>
                  </a:cubicBezTo>
                  <a:cubicBezTo>
                    <a:pt x="5249" y="3155"/>
                    <a:pt x="5250" y="3155"/>
                    <a:pt x="5250" y="3155"/>
                  </a:cubicBezTo>
                  <a:cubicBezTo>
                    <a:pt x="5250" y="3155"/>
                    <a:pt x="5255" y="3169"/>
                    <a:pt x="5255" y="3169"/>
                  </a:cubicBezTo>
                  <a:cubicBezTo>
                    <a:pt x="5255" y="3169"/>
                    <a:pt x="5255" y="3170"/>
                    <a:pt x="5255" y="3170"/>
                  </a:cubicBezTo>
                  <a:cubicBezTo>
                    <a:pt x="5255" y="3170"/>
                    <a:pt x="5258" y="3175"/>
                    <a:pt x="5258" y="3175"/>
                  </a:cubicBezTo>
                  <a:cubicBezTo>
                    <a:pt x="5258" y="3175"/>
                    <a:pt x="5260" y="3172"/>
                    <a:pt x="5260" y="3172"/>
                  </a:cubicBezTo>
                  <a:cubicBezTo>
                    <a:pt x="5260" y="3172"/>
                    <a:pt x="5265" y="3167"/>
                    <a:pt x="5265" y="3167"/>
                  </a:cubicBezTo>
                  <a:cubicBezTo>
                    <a:pt x="5265" y="3167"/>
                    <a:pt x="5266" y="3166"/>
                    <a:pt x="5266" y="3166"/>
                  </a:cubicBezTo>
                  <a:cubicBezTo>
                    <a:pt x="5266" y="3166"/>
                    <a:pt x="5270" y="3160"/>
                    <a:pt x="5270" y="3160"/>
                  </a:cubicBezTo>
                  <a:cubicBezTo>
                    <a:pt x="5270" y="3160"/>
                    <a:pt x="5271" y="3159"/>
                    <a:pt x="5271" y="3159"/>
                  </a:cubicBezTo>
                  <a:cubicBezTo>
                    <a:pt x="5271" y="3159"/>
                    <a:pt x="5273" y="3157"/>
                    <a:pt x="5273" y="3157"/>
                  </a:cubicBezTo>
                  <a:cubicBezTo>
                    <a:pt x="5273" y="3157"/>
                    <a:pt x="5276" y="3159"/>
                    <a:pt x="5276" y="3159"/>
                  </a:cubicBezTo>
                  <a:cubicBezTo>
                    <a:pt x="5276" y="3159"/>
                    <a:pt x="5279" y="3161"/>
                    <a:pt x="5279" y="3161"/>
                  </a:cubicBezTo>
                  <a:cubicBezTo>
                    <a:pt x="5279" y="3161"/>
                    <a:pt x="5281" y="3160"/>
                    <a:pt x="5281" y="3160"/>
                  </a:cubicBezTo>
                  <a:cubicBezTo>
                    <a:pt x="5281" y="3160"/>
                    <a:pt x="5285" y="3158"/>
                    <a:pt x="5285" y="3158"/>
                  </a:cubicBezTo>
                  <a:cubicBezTo>
                    <a:pt x="5285" y="3158"/>
                    <a:pt x="5289" y="3159"/>
                    <a:pt x="5289" y="3159"/>
                  </a:cubicBezTo>
                  <a:cubicBezTo>
                    <a:pt x="5289" y="3159"/>
                    <a:pt x="5292" y="3157"/>
                    <a:pt x="5292" y="3157"/>
                  </a:cubicBezTo>
                  <a:cubicBezTo>
                    <a:pt x="5292" y="3157"/>
                    <a:pt x="5292" y="3157"/>
                    <a:pt x="5292" y="3157"/>
                  </a:cubicBezTo>
                  <a:cubicBezTo>
                    <a:pt x="5292" y="3157"/>
                    <a:pt x="5297" y="3141"/>
                    <a:pt x="5297" y="3141"/>
                  </a:cubicBezTo>
                  <a:cubicBezTo>
                    <a:pt x="5297" y="3141"/>
                    <a:pt x="5297" y="3140"/>
                    <a:pt x="5297" y="3140"/>
                  </a:cubicBezTo>
                  <a:cubicBezTo>
                    <a:pt x="5297" y="3140"/>
                    <a:pt x="5301" y="3134"/>
                    <a:pt x="5301" y="3134"/>
                  </a:cubicBezTo>
                  <a:cubicBezTo>
                    <a:pt x="5301" y="3134"/>
                    <a:pt x="5303" y="3135"/>
                    <a:pt x="5303" y="3135"/>
                  </a:cubicBezTo>
                  <a:cubicBezTo>
                    <a:pt x="5303" y="3135"/>
                    <a:pt x="5308" y="3145"/>
                    <a:pt x="5308" y="3145"/>
                  </a:cubicBezTo>
                  <a:cubicBezTo>
                    <a:pt x="5308" y="3145"/>
                    <a:pt x="5308" y="3146"/>
                    <a:pt x="5308" y="3146"/>
                  </a:cubicBezTo>
                  <a:cubicBezTo>
                    <a:pt x="5308" y="3146"/>
                    <a:pt x="5312" y="3152"/>
                    <a:pt x="5312" y="3152"/>
                  </a:cubicBezTo>
                  <a:cubicBezTo>
                    <a:pt x="5312" y="3152"/>
                    <a:pt x="5313" y="3151"/>
                    <a:pt x="5313" y="3151"/>
                  </a:cubicBezTo>
                  <a:cubicBezTo>
                    <a:pt x="5313" y="3151"/>
                    <a:pt x="5317" y="3149"/>
                    <a:pt x="5317" y="3149"/>
                  </a:cubicBezTo>
                  <a:cubicBezTo>
                    <a:pt x="5317" y="3149"/>
                    <a:pt x="5319" y="3150"/>
                    <a:pt x="5319" y="3150"/>
                  </a:cubicBezTo>
                  <a:cubicBezTo>
                    <a:pt x="5319" y="3150"/>
                    <a:pt x="5323" y="3157"/>
                    <a:pt x="5323" y="3157"/>
                  </a:cubicBezTo>
                  <a:cubicBezTo>
                    <a:pt x="5323" y="3157"/>
                    <a:pt x="5324" y="3156"/>
                    <a:pt x="5324" y="3156"/>
                  </a:cubicBezTo>
                  <a:cubicBezTo>
                    <a:pt x="5324" y="3156"/>
                    <a:pt x="5329" y="3145"/>
                    <a:pt x="5329" y="3145"/>
                  </a:cubicBezTo>
                  <a:cubicBezTo>
                    <a:pt x="5329" y="3145"/>
                    <a:pt x="5330" y="3144"/>
                    <a:pt x="5330" y="3144"/>
                  </a:cubicBezTo>
                  <a:cubicBezTo>
                    <a:pt x="5330" y="3144"/>
                    <a:pt x="5334" y="3149"/>
                    <a:pt x="5334" y="3149"/>
                  </a:cubicBezTo>
                  <a:cubicBezTo>
                    <a:pt x="5334" y="3149"/>
                    <a:pt x="5334" y="3149"/>
                    <a:pt x="5334" y="3149"/>
                  </a:cubicBezTo>
                  <a:cubicBezTo>
                    <a:pt x="5334" y="3149"/>
                    <a:pt x="5337" y="3153"/>
                    <a:pt x="5337" y="3153"/>
                  </a:cubicBezTo>
                  <a:cubicBezTo>
                    <a:pt x="5337" y="3153"/>
                    <a:pt x="5340" y="3152"/>
                    <a:pt x="5340" y="3152"/>
                  </a:cubicBezTo>
                  <a:cubicBezTo>
                    <a:pt x="5340" y="3152"/>
                    <a:pt x="5345" y="3156"/>
                    <a:pt x="5345" y="3156"/>
                  </a:cubicBezTo>
                  <a:cubicBezTo>
                    <a:pt x="5345" y="3156"/>
                    <a:pt x="5347" y="3157"/>
                    <a:pt x="5347" y="3157"/>
                  </a:cubicBezTo>
                  <a:cubicBezTo>
                    <a:pt x="5347" y="3157"/>
                    <a:pt x="5350" y="3149"/>
                    <a:pt x="5350" y="3149"/>
                  </a:cubicBezTo>
                  <a:cubicBezTo>
                    <a:pt x="5350" y="3149"/>
                    <a:pt x="5350" y="3148"/>
                    <a:pt x="5350" y="3148"/>
                  </a:cubicBezTo>
                  <a:cubicBezTo>
                    <a:pt x="5350" y="3148"/>
                    <a:pt x="5355" y="3125"/>
                    <a:pt x="5355" y="3125"/>
                  </a:cubicBezTo>
                  <a:cubicBezTo>
                    <a:pt x="5355" y="3125"/>
                    <a:pt x="5358" y="3122"/>
                    <a:pt x="5358" y="3122"/>
                  </a:cubicBezTo>
                  <a:cubicBezTo>
                    <a:pt x="5358" y="3122"/>
                    <a:pt x="5361" y="3125"/>
                    <a:pt x="5361" y="3125"/>
                  </a:cubicBezTo>
                  <a:cubicBezTo>
                    <a:pt x="5361" y="3125"/>
                    <a:pt x="5361" y="3126"/>
                    <a:pt x="5361" y="3126"/>
                  </a:cubicBezTo>
                  <a:cubicBezTo>
                    <a:pt x="5361" y="3126"/>
                    <a:pt x="5366" y="3133"/>
                    <a:pt x="5366" y="3133"/>
                  </a:cubicBezTo>
                  <a:cubicBezTo>
                    <a:pt x="5366" y="3133"/>
                    <a:pt x="5367" y="3133"/>
                    <a:pt x="5367" y="3133"/>
                  </a:cubicBezTo>
                  <a:cubicBezTo>
                    <a:pt x="5367" y="3133"/>
                    <a:pt x="5371" y="3127"/>
                    <a:pt x="5371" y="3127"/>
                  </a:cubicBezTo>
                  <a:cubicBezTo>
                    <a:pt x="5371" y="3127"/>
                    <a:pt x="5374" y="3125"/>
                    <a:pt x="5374" y="3125"/>
                  </a:cubicBezTo>
                  <a:cubicBezTo>
                    <a:pt x="5374" y="3125"/>
                    <a:pt x="5376" y="3127"/>
                    <a:pt x="5376" y="3127"/>
                  </a:cubicBezTo>
                  <a:cubicBezTo>
                    <a:pt x="5376" y="3127"/>
                    <a:pt x="5377" y="3127"/>
                    <a:pt x="5377" y="3127"/>
                  </a:cubicBezTo>
                  <a:cubicBezTo>
                    <a:pt x="5377" y="3127"/>
                    <a:pt x="5380" y="3137"/>
                    <a:pt x="5380" y="3137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/>
            </a:p>
          </p:txBody>
        </p:sp>
        <p:sp>
          <p:nvSpPr>
            <p:cNvPr id="57" name="TextBox 1"/>
            <p:cNvSpPr txBox="1"/>
            <p:nvPr/>
          </p:nvSpPr>
          <p:spPr>
            <a:xfrm>
              <a:off x="1662397" y="5469715"/>
              <a:ext cx="539369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Ac0</a:t>
              </a:r>
            </a:p>
          </p:txBody>
        </p:sp>
        <p:sp>
          <p:nvSpPr>
            <p:cNvPr id="58" name="TextBox 1"/>
            <p:cNvSpPr txBox="1"/>
            <p:nvPr/>
          </p:nvSpPr>
          <p:spPr>
            <a:xfrm>
              <a:off x="1620140" y="3830324"/>
              <a:ext cx="54792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Pe0</a:t>
              </a:r>
            </a:p>
          </p:txBody>
        </p:sp>
        <p:sp>
          <p:nvSpPr>
            <p:cNvPr id="59" name="TextBox 1"/>
            <p:cNvSpPr txBox="1"/>
            <p:nvPr/>
          </p:nvSpPr>
          <p:spPr>
            <a:xfrm>
              <a:off x="6159861" y="5433154"/>
              <a:ext cx="727570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Ac450</a:t>
              </a:r>
            </a:p>
          </p:txBody>
        </p:sp>
        <p:sp>
          <p:nvSpPr>
            <p:cNvPr id="60" name="TextBox 1"/>
            <p:cNvSpPr txBox="1"/>
            <p:nvPr/>
          </p:nvSpPr>
          <p:spPr>
            <a:xfrm>
              <a:off x="6165768" y="3830831"/>
              <a:ext cx="736125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Pe500</a:t>
              </a:r>
            </a:p>
          </p:txBody>
        </p:sp>
        <p:sp>
          <p:nvSpPr>
            <p:cNvPr id="61" name="Freeform 122"/>
            <p:cNvSpPr>
              <a:spLocks/>
            </p:cNvSpPr>
            <p:nvPr/>
          </p:nvSpPr>
          <p:spPr bwMode="auto">
            <a:xfrm>
              <a:off x="6186618" y="1256459"/>
              <a:ext cx="4278821" cy="1525613"/>
            </a:xfrm>
            <a:custGeom>
              <a:avLst/>
              <a:gdLst>
                <a:gd name="T0" fmla="*/ 77 w 5380"/>
                <a:gd name="T1" fmla="*/ 2722 h 2763"/>
                <a:gd name="T2" fmla="*/ 160 w 5380"/>
                <a:gd name="T3" fmla="*/ 2712 h 2763"/>
                <a:gd name="T4" fmla="*/ 244 w 5380"/>
                <a:gd name="T5" fmla="*/ 2721 h 2763"/>
                <a:gd name="T6" fmla="*/ 329 w 5380"/>
                <a:gd name="T7" fmla="*/ 2675 h 2763"/>
                <a:gd name="T8" fmla="*/ 414 w 5380"/>
                <a:gd name="T9" fmla="*/ 2680 h 2763"/>
                <a:gd name="T10" fmla="*/ 500 w 5380"/>
                <a:gd name="T11" fmla="*/ 2687 h 2763"/>
                <a:gd name="T12" fmla="*/ 584 w 5380"/>
                <a:gd name="T13" fmla="*/ 2681 h 2763"/>
                <a:gd name="T14" fmla="*/ 669 w 5380"/>
                <a:gd name="T15" fmla="*/ 2680 h 2763"/>
                <a:gd name="T16" fmla="*/ 753 w 5380"/>
                <a:gd name="T17" fmla="*/ 2615 h 2763"/>
                <a:gd name="T18" fmla="*/ 838 w 5380"/>
                <a:gd name="T19" fmla="*/ 2632 h 2763"/>
                <a:gd name="T20" fmla="*/ 923 w 5380"/>
                <a:gd name="T21" fmla="*/ 2558 h 2763"/>
                <a:gd name="T22" fmla="*/ 1007 w 5380"/>
                <a:gd name="T23" fmla="*/ 2645 h 2763"/>
                <a:gd name="T24" fmla="*/ 1092 w 5380"/>
                <a:gd name="T25" fmla="*/ 2652 h 2763"/>
                <a:gd name="T26" fmla="*/ 1177 w 5380"/>
                <a:gd name="T27" fmla="*/ 2708 h 2763"/>
                <a:gd name="T28" fmla="*/ 1264 w 5380"/>
                <a:gd name="T29" fmla="*/ 2722 h 2763"/>
                <a:gd name="T30" fmla="*/ 1347 w 5380"/>
                <a:gd name="T31" fmla="*/ 2658 h 2763"/>
                <a:gd name="T32" fmla="*/ 1431 w 5380"/>
                <a:gd name="T33" fmla="*/ 2673 h 2763"/>
                <a:gd name="T34" fmla="*/ 1516 w 5380"/>
                <a:gd name="T35" fmla="*/ 2660 h 2763"/>
                <a:gd name="T36" fmla="*/ 1601 w 5380"/>
                <a:gd name="T37" fmla="*/ 2651 h 2763"/>
                <a:gd name="T38" fmla="*/ 1686 w 5380"/>
                <a:gd name="T39" fmla="*/ 2610 h 2763"/>
                <a:gd name="T40" fmla="*/ 1771 w 5380"/>
                <a:gd name="T41" fmla="*/ 2535 h 2763"/>
                <a:gd name="T42" fmla="*/ 1856 w 5380"/>
                <a:gd name="T43" fmla="*/ 2559 h 2763"/>
                <a:gd name="T44" fmla="*/ 1940 w 5380"/>
                <a:gd name="T45" fmla="*/ 2508 h 2763"/>
                <a:gd name="T46" fmla="*/ 2025 w 5380"/>
                <a:gd name="T47" fmla="*/ 2354 h 2763"/>
                <a:gd name="T48" fmla="*/ 2110 w 5380"/>
                <a:gd name="T49" fmla="*/ 2184 h 2763"/>
                <a:gd name="T50" fmla="*/ 2194 w 5380"/>
                <a:gd name="T51" fmla="*/ 1763 h 2763"/>
                <a:gd name="T52" fmla="*/ 2279 w 5380"/>
                <a:gd name="T53" fmla="*/ 1184 h 2763"/>
                <a:gd name="T54" fmla="*/ 2364 w 5380"/>
                <a:gd name="T55" fmla="*/ 269 h 2763"/>
                <a:gd name="T56" fmla="*/ 2449 w 5380"/>
                <a:gd name="T57" fmla="*/ 166 h 2763"/>
                <a:gd name="T58" fmla="*/ 2534 w 5380"/>
                <a:gd name="T59" fmla="*/ 1229 h 2763"/>
                <a:gd name="T60" fmla="*/ 2618 w 5380"/>
                <a:gd name="T61" fmla="*/ 2001 h 2763"/>
                <a:gd name="T62" fmla="*/ 2703 w 5380"/>
                <a:gd name="T63" fmla="*/ 2380 h 2763"/>
                <a:gd name="T64" fmla="*/ 2788 w 5380"/>
                <a:gd name="T65" fmla="*/ 2533 h 2763"/>
                <a:gd name="T66" fmla="*/ 2873 w 5380"/>
                <a:gd name="T67" fmla="*/ 2506 h 2763"/>
                <a:gd name="T68" fmla="*/ 2958 w 5380"/>
                <a:gd name="T69" fmla="*/ 2504 h 2763"/>
                <a:gd name="T70" fmla="*/ 3044 w 5380"/>
                <a:gd name="T71" fmla="*/ 2409 h 2763"/>
                <a:gd name="T72" fmla="*/ 3127 w 5380"/>
                <a:gd name="T73" fmla="*/ 2421 h 2763"/>
                <a:gd name="T74" fmla="*/ 3212 w 5380"/>
                <a:gd name="T75" fmla="*/ 2411 h 2763"/>
                <a:gd name="T76" fmla="*/ 3297 w 5380"/>
                <a:gd name="T77" fmla="*/ 2297 h 2763"/>
                <a:gd name="T78" fmla="*/ 3381 w 5380"/>
                <a:gd name="T79" fmla="*/ 2197 h 2763"/>
                <a:gd name="T80" fmla="*/ 3466 w 5380"/>
                <a:gd name="T81" fmla="*/ 2163 h 2763"/>
                <a:gd name="T82" fmla="*/ 3551 w 5380"/>
                <a:gd name="T83" fmla="*/ 1958 h 2763"/>
                <a:gd name="T84" fmla="*/ 3636 w 5380"/>
                <a:gd name="T85" fmla="*/ 2109 h 2763"/>
                <a:gd name="T86" fmla="*/ 3721 w 5380"/>
                <a:gd name="T87" fmla="*/ 2575 h 2763"/>
                <a:gd name="T88" fmla="*/ 3805 w 5380"/>
                <a:gd name="T89" fmla="*/ 2618 h 2763"/>
                <a:gd name="T90" fmla="*/ 3890 w 5380"/>
                <a:gd name="T91" fmla="*/ 2564 h 2763"/>
                <a:gd name="T92" fmla="*/ 3975 w 5380"/>
                <a:gd name="T93" fmla="*/ 2627 h 2763"/>
                <a:gd name="T94" fmla="*/ 4060 w 5380"/>
                <a:gd name="T95" fmla="*/ 2674 h 2763"/>
                <a:gd name="T96" fmla="*/ 4145 w 5380"/>
                <a:gd name="T97" fmla="*/ 2665 h 2763"/>
                <a:gd name="T98" fmla="*/ 4229 w 5380"/>
                <a:gd name="T99" fmla="*/ 2685 h 2763"/>
                <a:gd name="T100" fmla="*/ 4314 w 5380"/>
                <a:gd name="T101" fmla="*/ 2698 h 2763"/>
                <a:gd name="T102" fmla="*/ 4399 w 5380"/>
                <a:gd name="T103" fmla="*/ 2704 h 2763"/>
                <a:gd name="T104" fmla="*/ 4484 w 5380"/>
                <a:gd name="T105" fmla="*/ 2689 h 2763"/>
                <a:gd name="T106" fmla="*/ 4568 w 5380"/>
                <a:gd name="T107" fmla="*/ 2632 h 2763"/>
                <a:gd name="T108" fmla="*/ 4653 w 5380"/>
                <a:gd name="T109" fmla="*/ 2718 h 2763"/>
                <a:gd name="T110" fmla="*/ 4738 w 5380"/>
                <a:gd name="T111" fmla="*/ 2651 h 2763"/>
                <a:gd name="T112" fmla="*/ 4823 w 5380"/>
                <a:gd name="T113" fmla="*/ 2702 h 2763"/>
                <a:gd name="T114" fmla="*/ 4908 w 5380"/>
                <a:gd name="T115" fmla="*/ 2697 h 2763"/>
                <a:gd name="T116" fmla="*/ 4992 w 5380"/>
                <a:gd name="T117" fmla="*/ 2650 h 2763"/>
                <a:gd name="T118" fmla="*/ 5077 w 5380"/>
                <a:gd name="T119" fmla="*/ 2726 h 2763"/>
                <a:gd name="T120" fmla="*/ 5162 w 5380"/>
                <a:gd name="T121" fmla="*/ 2721 h 2763"/>
                <a:gd name="T122" fmla="*/ 5247 w 5380"/>
                <a:gd name="T123" fmla="*/ 2661 h 2763"/>
                <a:gd name="T124" fmla="*/ 5332 w 5380"/>
                <a:gd name="T125" fmla="*/ 2641 h 2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0" h="2763">
                  <a:moveTo>
                    <a:pt x="0" y="2688"/>
                  </a:moveTo>
                  <a:cubicBezTo>
                    <a:pt x="0" y="2688"/>
                    <a:pt x="0" y="2688"/>
                    <a:pt x="0" y="2688"/>
                  </a:cubicBezTo>
                  <a:cubicBezTo>
                    <a:pt x="0" y="2688"/>
                    <a:pt x="0" y="2688"/>
                    <a:pt x="0" y="2688"/>
                  </a:cubicBezTo>
                  <a:cubicBezTo>
                    <a:pt x="0" y="2688"/>
                    <a:pt x="1" y="2688"/>
                    <a:pt x="1" y="2688"/>
                  </a:cubicBezTo>
                  <a:cubicBezTo>
                    <a:pt x="1" y="2688"/>
                    <a:pt x="6" y="2684"/>
                    <a:pt x="6" y="2684"/>
                  </a:cubicBezTo>
                  <a:cubicBezTo>
                    <a:pt x="6" y="2684"/>
                    <a:pt x="6" y="2684"/>
                    <a:pt x="6" y="2684"/>
                  </a:cubicBezTo>
                  <a:cubicBezTo>
                    <a:pt x="6" y="2684"/>
                    <a:pt x="11" y="2670"/>
                    <a:pt x="11" y="2670"/>
                  </a:cubicBezTo>
                  <a:cubicBezTo>
                    <a:pt x="11" y="2670"/>
                    <a:pt x="12" y="2669"/>
                    <a:pt x="12" y="2669"/>
                  </a:cubicBezTo>
                  <a:cubicBezTo>
                    <a:pt x="12" y="2669"/>
                    <a:pt x="16" y="2652"/>
                    <a:pt x="16" y="2652"/>
                  </a:cubicBezTo>
                  <a:cubicBezTo>
                    <a:pt x="16" y="2652"/>
                    <a:pt x="17" y="2651"/>
                    <a:pt x="17" y="2651"/>
                  </a:cubicBezTo>
                  <a:cubicBezTo>
                    <a:pt x="17" y="2651"/>
                    <a:pt x="22" y="2642"/>
                    <a:pt x="22" y="2642"/>
                  </a:cubicBezTo>
                  <a:cubicBezTo>
                    <a:pt x="22" y="2642"/>
                    <a:pt x="23" y="2641"/>
                    <a:pt x="23" y="2641"/>
                  </a:cubicBezTo>
                  <a:cubicBezTo>
                    <a:pt x="23" y="2641"/>
                    <a:pt x="27" y="2647"/>
                    <a:pt x="27" y="2647"/>
                  </a:cubicBezTo>
                  <a:cubicBezTo>
                    <a:pt x="27" y="2647"/>
                    <a:pt x="27" y="2648"/>
                    <a:pt x="27" y="2648"/>
                  </a:cubicBezTo>
                  <a:cubicBezTo>
                    <a:pt x="27" y="2648"/>
                    <a:pt x="32" y="2668"/>
                    <a:pt x="32" y="2668"/>
                  </a:cubicBezTo>
                  <a:cubicBezTo>
                    <a:pt x="32" y="2668"/>
                    <a:pt x="33" y="2669"/>
                    <a:pt x="33" y="2669"/>
                  </a:cubicBezTo>
                  <a:cubicBezTo>
                    <a:pt x="33" y="2669"/>
                    <a:pt x="37" y="2688"/>
                    <a:pt x="37" y="2688"/>
                  </a:cubicBezTo>
                  <a:cubicBezTo>
                    <a:pt x="37" y="2688"/>
                    <a:pt x="38" y="2689"/>
                    <a:pt x="38" y="2689"/>
                  </a:cubicBezTo>
                  <a:cubicBezTo>
                    <a:pt x="38" y="2689"/>
                    <a:pt x="42" y="2694"/>
                    <a:pt x="42" y="2694"/>
                  </a:cubicBezTo>
                  <a:cubicBezTo>
                    <a:pt x="42" y="2694"/>
                    <a:pt x="43" y="2694"/>
                    <a:pt x="43" y="2694"/>
                  </a:cubicBezTo>
                  <a:cubicBezTo>
                    <a:pt x="43" y="2694"/>
                    <a:pt x="48" y="2684"/>
                    <a:pt x="48" y="2684"/>
                  </a:cubicBezTo>
                  <a:cubicBezTo>
                    <a:pt x="48" y="2684"/>
                    <a:pt x="48" y="2683"/>
                    <a:pt x="48" y="2683"/>
                  </a:cubicBezTo>
                  <a:cubicBezTo>
                    <a:pt x="48" y="2683"/>
                    <a:pt x="54" y="2670"/>
                    <a:pt x="54" y="2670"/>
                  </a:cubicBezTo>
                  <a:cubicBezTo>
                    <a:pt x="54" y="2670"/>
                    <a:pt x="56" y="2667"/>
                    <a:pt x="56" y="2667"/>
                  </a:cubicBezTo>
                  <a:cubicBezTo>
                    <a:pt x="56" y="2667"/>
                    <a:pt x="59" y="2670"/>
                    <a:pt x="59" y="2670"/>
                  </a:cubicBezTo>
                  <a:cubicBezTo>
                    <a:pt x="59" y="2670"/>
                    <a:pt x="59" y="2670"/>
                    <a:pt x="59" y="2670"/>
                  </a:cubicBezTo>
                  <a:cubicBezTo>
                    <a:pt x="59" y="2670"/>
                    <a:pt x="64" y="2687"/>
                    <a:pt x="64" y="2687"/>
                  </a:cubicBezTo>
                  <a:cubicBezTo>
                    <a:pt x="64" y="2687"/>
                    <a:pt x="64" y="2688"/>
                    <a:pt x="64" y="2688"/>
                  </a:cubicBezTo>
                  <a:cubicBezTo>
                    <a:pt x="64" y="2688"/>
                    <a:pt x="69" y="2709"/>
                    <a:pt x="69" y="2709"/>
                  </a:cubicBezTo>
                  <a:cubicBezTo>
                    <a:pt x="69" y="2709"/>
                    <a:pt x="70" y="2710"/>
                    <a:pt x="70" y="2710"/>
                  </a:cubicBezTo>
                  <a:cubicBezTo>
                    <a:pt x="70" y="2710"/>
                    <a:pt x="75" y="2721"/>
                    <a:pt x="75" y="2721"/>
                  </a:cubicBezTo>
                  <a:cubicBezTo>
                    <a:pt x="75" y="2721"/>
                    <a:pt x="77" y="2722"/>
                    <a:pt x="77" y="2722"/>
                  </a:cubicBezTo>
                  <a:cubicBezTo>
                    <a:pt x="77" y="2722"/>
                    <a:pt x="80" y="2720"/>
                    <a:pt x="80" y="2720"/>
                  </a:cubicBezTo>
                  <a:cubicBezTo>
                    <a:pt x="80" y="2720"/>
                    <a:pt x="80" y="2720"/>
                    <a:pt x="80" y="2720"/>
                  </a:cubicBezTo>
                  <a:cubicBezTo>
                    <a:pt x="80" y="2720"/>
                    <a:pt x="85" y="2716"/>
                    <a:pt x="85" y="2716"/>
                  </a:cubicBezTo>
                  <a:cubicBezTo>
                    <a:pt x="85" y="2716"/>
                    <a:pt x="86" y="2716"/>
                    <a:pt x="86" y="2716"/>
                  </a:cubicBezTo>
                  <a:cubicBezTo>
                    <a:pt x="86" y="2716"/>
                    <a:pt x="90" y="2719"/>
                    <a:pt x="90" y="2719"/>
                  </a:cubicBezTo>
                  <a:cubicBezTo>
                    <a:pt x="90" y="2719"/>
                    <a:pt x="91" y="2720"/>
                    <a:pt x="91" y="2720"/>
                  </a:cubicBezTo>
                  <a:cubicBezTo>
                    <a:pt x="91" y="2720"/>
                    <a:pt x="96" y="2731"/>
                    <a:pt x="96" y="2731"/>
                  </a:cubicBezTo>
                  <a:cubicBezTo>
                    <a:pt x="96" y="2731"/>
                    <a:pt x="96" y="2732"/>
                    <a:pt x="96" y="2732"/>
                  </a:cubicBezTo>
                  <a:cubicBezTo>
                    <a:pt x="96" y="2732"/>
                    <a:pt x="101" y="2737"/>
                    <a:pt x="101" y="2737"/>
                  </a:cubicBezTo>
                  <a:cubicBezTo>
                    <a:pt x="101" y="2737"/>
                    <a:pt x="102" y="2738"/>
                    <a:pt x="102" y="2738"/>
                  </a:cubicBezTo>
                  <a:cubicBezTo>
                    <a:pt x="102" y="2738"/>
                    <a:pt x="106" y="2731"/>
                    <a:pt x="106" y="2731"/>
                  </a:cubicBezTo>
                  <a:cubicBezTo>
                    <a:pt x="106" y="2731"/>
                    <a:pt x="107" y="2731"/>
                    <a:pt x="107" y="2731"/>
                  </a:cubicBezTo>
                  <a:cubicBezTo>
                    <a:pt x="107" y="2731"/>
                    <a:pt x="112" y="2716"/>
                    <a:pt x="112" y="2716"/>
                  </a:cubicBezTo>
                  <a:cubicBezTo>
                    <a:pt x="112" y="2716"/>
                    <a:pt x="112" y="2715"/>
                    <a:pt x="112" y="2715"/>
                  </a:cubicBezTo>
                  <a:cubicBezTo>
                    <a:pt x="112" y="2715"/>
                    <a:pt x="117" y="2702"/>
                    <a:pt x="117" y="2702"/>
                  </a:cubicBezTo>
                  <a:cubicBezTo>
                    <a:pt x="117" y="2702"/>
                    <a:pt x="117" y="2702"/>
                    <a:pt x="117" y="2702"/>
                  </a:cubicBezTo>
                  <a:cubicBezTo>
                    <a:pt x="117" y="2702"/>
                    <a:pt x="122" y="2698"/>
                    <a:pt x="122" y="2698"/>
                  </a:cubicBezTo>
                  <a:cubicBezTo>
                    <a:pt x="122" y="2698"/>
                    <a:pt x="123" y="2698"/>
                    <a:pt x="123" y="2698"/>
                  </a:cubicBezTo>
                  <a:cubicBezTo>
                    <a:pt x="123" y="2698"/>
                    <a:pt x="128" y="2703"/>
                    <a:pt x="128" y="2703"/>
                  </a:cubicBezTo>
                  <a:cubicBezTo>
                    <a:pt x="128" y="2703"/>
                    <a:pt x="128" y="2703"/>
                    <a:pt x="128" y="2703"/>
                  </a:cubicBezTo>
                  <a:cubicBezTo>
                    <a:pt x="128" y="2703"/>
                    <a:pt x="133" y="2709"/>
                    <a:pt x="133" y="2709"/>
                  </a:cubicBezTo>
                  <a:cubicBezTo>
                    <a:pt x="133" y="2709"/>
                    <a:pt x="133" y="2709"/>
                    <a:pt x="133" y="2709"/>
                  </a:cubicBezTo>
                  <a:cubicBezTo>
                    <a:pt x="133" y="2709"/>
                    <a:pt x="138" y="2711"/>
                    <a:pt x="138" y="2711"/>
                  </a:cubicBezTo>
                  <a:cubicBezTo>
                    <a:pt x="138" y="2711"/>
                    <a:pt x="138" y="2711"/>
                    <a:pt x="138" y="2711"/>
                  </a:cubicBezTo>
                  <a:cubicBezTo>
                    <a:pt x="138" y="2711"/>
                    <a:pt x="144" y="2712"/>
                    <a:pt x="144" y="2712"/>
                  </a:cubicBezTo>
                  <a:cubicBezTo>
                    <a:pt x="144" y="2712"/>
                    <a:pt x="144" y="2713"/>
                    <a:pt x="144" y="2713"/>
                  </a:cubicBezTo>
                  <a:cubicBezTo>
                    <a:pt x="144" y="2713"/>
                    <a:pt x="149" y="2715"/>
                    <a:pt x="149" y="2715"/>
                  </a:cubicBezTo>
                  <a:cubicBezTo>
                    <a:pt x="149" y="2715"/>
                    <a:pt x="149" y="2715"/>
                    <a:pt x="149" y="2715"/>
                  </a:cubicBezTo>
                  <a:cubicBezTo>
                    <a:pt x="149" y="2715"/>
                    <a:pt x="153" y="2717"/>
                    <a:pt x="153" y="2717"/>
                  </a:cubicBezTo>
                  <a:cubicBezTo>
                    <a:pt x="153" y="2717"/>
                    <a:pt x="154" y="2717"/>
                    <a:pt x="154" y="2717"/>
                  </a:cubicBezTo>
                  <a:cubicBezTo>
                    <a:pt x="154" y="2717"/>
                    <a:pt x="159" y="2712"/>
                    <a:pt x="159" y="2712"/>
                  </a:cubicBezTo>
                  <a:cubicBezTo>
                    <a:pt x="159" y="2712"/>
                    <a:pt x="160" y="2712"/>
                    <a:pt x="160" y="2712"/>
                  </a:cubicBezTo>
                  <a:cubicBezTo>
                    <a:pt x="160" y="2712"/>
                    <a:pt x="165" y="2698"/>
                    <a:pt x="165" y="2698"/>
                  </a:cubicBezTo>
                  <a:cubicBezTo>
                    <a:pt x="165" y="2698"/>
                    <a:pt x="165" y="2697"/>
                    <a:pt x="165" y="2697"/>
                  </a:cubicBezTo>
                  <a:cubicBezTo>
                    <a:pt x="165" y="2697"/>
                    <a:pt x="170" y="2684"/>
                    <a:pt x="170" y="2684"/>
                  </a:cubicBezTo>
                  <a:cubicBezTo>
                    <a:pt x="170" y="2684"/>
                    <a:pt x="170" y="2683"/>
                    <a:pt x="170" y="2683"/>
                  </a:cubicBezTo>
                  <a:cubicBezTo>
                    <a:pt x="170" y="2683"/>
                    <a:pt x="175" y="2679"/>
                    <a:pt x="175" y="2679"/>
                  </a:cubicBezTo>
                  <a:cubicBezTo>
                    <a:pt x="175" y="2679"/>
                    <a:pt x="176" y="2679"/>
                    <a:pt x="176" y="2679"/>
                  </a:cubicBezTo>
                  <a:cubicBezTo>
                    <a:pt x="176" y="2679"/>
                    <a:pt x="180" y="2685"/>
                    <a:pt x="180" y="2685"/>
                  </a:cubicBezTo>
                  <a:cubicBezTo>
                    <a:pt x="180" y="2685"/>
                    <a:pt x="181" y="2685"/>
                    <a:pt x="181" y="2685"/>
                  </a:cubicBezTo>
                  <a:cubicBezTo>
                    <a:pt x="181" y="2685"/>
                    <a:pt x="186" y="2694"/>
                    <a:pt x="186" y="2694"/>
                  </a:cubicBezTo>
                  <a:cubicBezTo>
                    <a:pt x="186" y="2694"/>
                    <a:pt x="186" y="2694"/>
                    <a:pt x="186" y="2694"/>
                  </a:cubicBezTo>
                  <a:cubicBezTo>
                    <a:pt x="186" y="2694"/>
                    <a:pt x="190" y="2696"/>
                    <a:pt x="190" y="2696"/>
                  </a:cubicBezTo>
                  <a:cubicBezTo>
                    <a:pt x="190" y="2696"/>
                    <a:pt x="191" y="2695"/>
                    <a:pt x="191" y="2695"/>
                  </a:cubicBezTo>
                  <a:cubicBezTo>
                    <a:pt x="191" y="2695"/>
                    <a:pt x="196" y="2691"/>
                    <a:pt x="196" y="2691"/>
                  </a:cubicBezTo>
                  <a:cubicBezTo>
                    <a:pt x="196" y="2691"/>
                    <a:pt x="197" y="2691"/>
                    <a:pt x="197" y="2691"/>
                  </a:cubicBezTo>
                  <a:cubicBezTo>
                    <a:pt x="197" y="2691"/>
                    <a:pt x="201" y="2689"/>
                    <a:pt x="201" y="2689"/>
                  </a:cubicBezTo>
                  <a:cubicBezTo>
                    <a:pt x="201" y="2689"/>
                    <a:pt x="202" y="2689"/>
                    <a:pt x="202" y="2689"/>
                  </a:cubicBezTo>
                  <a:cubicBezTo>
                    <a:pt x="202" y="2689"/>
                    <a:pt x="207" y="2695"/>
                    <a:pt x="207" y="2695"/>
                  </a:cubicBezTo>
                  <a:cubicBezTo>
                    <a:pt x="207" y="2695"/>
                    <a:pt x="208" y="2696"/>
                    <a:pt x="208" y="2696"/>
                  </a:cubicBezTo>
                  <a:cubicBezTo>
                    <a:pt x="208" y="2696"/>
                    <a:pt x="212" y="2704"/>
                    <a:pt x="212" y="2704"/>
                  </a:cubicBezTo>
                  <a:cubicBezTo>
                    <a:pt x="212" y="2704"/>
                    <a:pt x="213" y="2705"/>
                    <a:pt x="213" y="2705"/>
                  </a:cubicBezTo>
                  <a:cubicBezTo>
                    <a:pt x="213" y="2705"/>
                    <a:pt x="218" y="2710"/>
                    <a:pt x="218" y="2710"/>
                  </a:cubicBezTo>
                  <a:cubicBezTo>
                    <a:pt x="218" y="2710"/>
                    <a:pt x="218" y="2710"/>
                    <a:pt x="218" y="2710"/>
                  </a:cubicBezTo>
                  <a:cubicBezTo>
                    <a:pt x="218" y="2710"/>
                    <a:pt x="223" y="2713"/>
                    <a:pt x="223" y="2713"/>
                  </a:cubicBezTo>
                  <a:cubicBezTo>
                    <a:pt x="223" y="2713"/>
                    <a:pt x="223" y="2713"/>
                    <a:pt x="223" y="2713"/>
                  </a:cubicBezTo>
                  <a:cubicBezTo>
                    <a:pt x="223" y="2713"/>
                    <a:pt x="229" y="2717"/>
                    <a:pt x="229" y="2717"/>
                  </a:cubicBezTo>
                  <a:cubicBezTo>
                    <a:pt x="229" y="2717"/>
                    <a:pt x="229" y="2718"/>
                    <a:pt x="229" y="2718"/>
                  </a:cubicBezTo>
                  <a:cubicBezTo>
                    <a:pt x="229" y="2718"/>
                    <a:pt x="234" y="2726"/>
                    <a:pt x="234" y="2726"/>
                  </a:cubicBezTo>
                  <a:cubicBezTo>
                    <a:pt x="234" y="2726"/>
                    <a:pt x="234" y="2726"/>
                    <a:pt x="234" y="2726"/>
                  </a:cubicBezTo>
                  <a:cubicBezTo>
                    <a:pt x="234" y="2726"/>
                    <a:pt x="238" y="2730"/>
                    <a:pt x="238" y="2730"/>
                  </a:cubicBezTo>
                  <a:cubicBezTo>
                    <a:pt x="238" y="2730"/>
                    <a:pt x="239" y="2729"/>
                    <a:pt x="239" y="2729"/>
                  </a:cubicBezTo>
                  <a:cubicBezTo>
                    <a:pt x="239" y="2729"/>
                    <a:pt x="244" y="2722"/>
                    <a:pt x="244" y="2722"/>
                  </a:cubicBezTo>
                  <a:cubicBezTo>
                    <a:pt x="244" y="2722"/>
                    <a:pt x="244" y="2721"/>
                    <a:pt x="244" y="2721"/>
                  </a:cubicBezTo>
                  <a:cubicBezTo>
                    <a:pt x="244" y="2721"/>
                    <a:pt x="250" y="2704"/>
                    <a:pt x="250" y="2704"/>
                  </a:cubicBezTo>
                  <a:cubicBezTo>
                    <a:pt x="250" y="2704"/>
                    <a:pt x="250" y="2702"/>
                    <a:pt x="250" y="2702"/>
                  </a:cubicBezTo>
                  <a:cubicBezTo>
                    <a:pt x="250" y="2702"/>
                    <a:pt x="255" y="2688"/>
                    <a:pt x="255" y="2688"/>
                  </a:cubicBezTo>
                  <a:cubicBezTo>
                    <a:pt x="255" y="2688"/>
                    <a:pt x="255" y="2687"/>
                    <a:pt x="255" y="2687"/>
                  </a:cubicBezTo>
                  <a:cubicBezTo>
                    <a:pt x="255" y="2687"/>
                    <a:pt x="260" y="2682"/>
                    <a:pt x="260" y="2682"/>
                  </a:cubicBezTo>
                  <a:cubicBezTo>
                    <a:pt x="260" y="2682"/>
                    <a:pt x="261" y="2681"/>
                    <a:pt x="261" y="2681"/>
                  </a:cubicBezTo>
                  <a:cubicBezTo>
                    <a:pt x="261" y="2681"/>
                    <a:pt x="265" y="2682"/>
                    <a:pt x="265" y="2682"/>
                  </a:cubicBezTo>
                  <a:cubicBezTo>
                    <a:pt x="265" y="2682"/>
                    <a:pt x="266" y="2683"/>
                    <a:pt x="266" y="2683"/>
                  </a:cubicBezTo>
                  <a:cubicBezTo>
                    <a:pt x="266" y="2683"/>
                    <a:pt x="269" y="2683"/>
                    <a:pt x="269" y="2683"/>
                  </a:cubicBezTo>
                  <a:cubicBezTo>
                    <a:pt x="269" y="2683"/>
                    <a:pt x="271" y="2683"/>
                    <a:pt x="271" y="2683"/>
                  </a:cubicBezTo>
                  <a:cubicBezTo>
                    <a:pt x="271" y="2683"/>
                    <a:pt x="276" y="2680"/>
                    <a:pt x="276" y="2680"/>
                  </a:cubicBezTo>
                  <a:cubicBezTo>
                    <a:pt x="276" y="2680"/>
                    <a:pt x="277" y="2680"/>
                    <a:pt x="277" y="2680"/>
                  </a:cubicBezTo>
                  <a:cubicBezTo>
                    <a:pt x="277" y="2680"/>
                    <a:pt x="280" y="2678"/>
                    <a:pt x="280" y="2678"/>
                  </a:cubicBezTo>
                  <a:cubicBezTo>
                    <a:pt x="280" y="2678"/>
                    <a:pt x="282" y="2679"/>
                    <a:pt x="282" y="2679"/>
                  </a:cubicBezTo>
                  <a:cubicBezTo>
                    <a:pt x="282" y="2679"/>
                    <a:pt x="286" y="2684"/>
                    <a:pt x="286" y="2684"/>
                  </a:cubicBezTo>
                  <a:cubicBezTo>
                    <a:pt x="286" y="2684"/>
                    <a:pt x="287" y="2684"/>
                    <a:pt x="287" y="2684"/>
                  </a:cubicBezTo>
                  <a:cubicBezTo>
                    <a:pt x="287" y="2684"/>
                    <a:pt x="292" y="2692"/>
                    <a:pt x="292" y="2692"/>
                  </a:cubicBezTo>
                  <a:cubicBezTo>
                    <a:pt x="292" y="2692"/>
                    <a:pt x="292" y="2692"/>
                    <a:pt x="292" y="2692"/>
                  </a:cubicBezTo>
                  <a:cubicBezTo>
                    <a:pt x="292" y="2692"/>
                    <a:pt x="297" y="2697"/>
                    <a:pt x="297" y="2697"/>
                  </a:cubicBezTo>
                  <a:cubicBezTo>
                    <a:pt x="297" y="2697"/>
                    <a:pt x="298" y="2697"/>
                    <a:pt x="298" y="2697"/>
                  </a:cubicBezTo>
                  <a:cubicBezTo>
                    <a:pt x="298" y="2697"/>
                    <a:pt x="302" y="2694"/>
                    <a:pt x="302" y="2694"/>
                  </a:cubicBezTo>
                  <a:cubicBezTo>
                    <a:pt x="302" y="2694"/>
                    <a:pt x="303" y="2694"/>
                    <a:pt x="303" y="2694"/>
                  </a:cubicBezTo>
                  <a:cubicBezTo>
                    <a:pt x="303" y="2694"/>
                    <a:pt x="308" y="2687"/>
                    <a:pt x="308" y="2687"/>
                  </a:cubicBezTo>
                  <a:cubicBezTo>
                    <a:pt x="308" y="2687"/>
                    <a:pt x="308" y="2687"/>
                    <a:pt x="308" y="2687"/>
                  </a:cubicBezTo>
                  <a:cubicBezTo>
                    <a:pt x="308" y="2687"/>
                    <a:pt x="313" y="2679"/>
                    <a:pt x="313" y="2679"/>
                  </a:cubicBezTo>
                  <a:cubicBezTo>
                    <a:pt x="313" y="2679"/>
                    <a:pt x="313" y="2679"/>
                    <a:pt x="313" y="2679"/>
                  </a:cubicBezTo>
                  <a:cubicBezTo>
                    <a:pt x="313" y="2679"/>
                    <a:pt x="319" y="2675"/>
                    <a:pt x="319" y="2675"/>
                  </a:cubicBezTo>
                  <a:cubicBezTo>
                    <a:pt x="319" y="2675"/>
                    <a:pt x="319" y="2674"/>
                    <a:pt x="319" y="2674"/>
                  </a:cubicBezTo>
                  <a:cubicBezTo>
                    <a:pt x="319" y="2674"/>
                    <a:pt x="323" y="2673"/>
                    <a:pt x="323" y="2673"/>
                  </a:cubicBezTo>
                  <a:cubicBezTo>
                    <a:pt x="323" y="2673"/>
                    <a:pt x="324" y="2673"/>
                    <a:pt x="324" y="2673"/>
                  </a:cubicBezTo>
                  <a:cubicBezTo>
                    <a:pt x="324" y="2673"/>
                    <a:pt x="329" y="2675"/>
                    <a:pt x="329" y="2675"/>
                  </a:cubicBezTo>
                  <a:cubicBezTo>
                    <a:pt x="329" y="2675"/>
                    <a:pt x="329" y="2675"/>
                    <a:pt x="329" y="2675"/>
                  </a:cubicBezTo>
                  <a:cubicBezTo>
                    <a:pt x="329" y="2675"/>
                    <a:pt x="334" y="2678"/>
                    <a:pt x="334" y="2678"/>
                  </a:cubicBezTo>
                  <a:cubicBezTo>
                    <a:pt x="334" y="2678"/>
                    <a:pt x="334" y="2678"/>
                    <a:pt x="334" y="2678"/>
                  </a:cubicBezTo>
                  <a:cubicBezTo>
                    <a:pt x="334" y="2678"/>
                    <a:pt x="340" y="2682"/>
                    <a:pt x="340" y="2682"/>
                  </a:cubicBezTo>
                  <a:cubicBezTo>
                    <a:pt x="340" y="2682"/>
                    <a:pt x="340" y="2682"/>
                    <a:pt x="340" y="2682"/>
                  </a:cubicBezTo>
                  <a:cubicBezTo>
                    <a:pt x="340" y="2682"/>
                    <a:pt x="345" y="2684"/>
                    <a:pt x="345" y="2684"/>
                  </a:cubicBezTo>
                  <a:cubicBezTo>
                    <a:pt x="345" y="2684"/>
                    <a:pt x="347" y="2684"/>
                    <a:pt x="347" y="2684"/>
                  </a:cubicBezTo>
                  <a:cubicBezTo>
                    <a:pt x="347" y="2684"/>
                    <a:pt x="350" y="2684"/>
                    <a:pt x="350" y="2684"/>
                  </a:cubicBezTo>
                  <a:cubicBezTo>
                    <a:pt x="350" y="2684"/>
                    <a:pt x="350" y="2683"/>
                    <a:pt x="350" y="2683"/>
                  </a:cubicBezTo>
                  <a:cubicBezTo>
                    <a:pt x="350" y="2683"/>
                    <a:pt x="355" y="2681"/>
                    <a:pt x="355" y="2681"/>
                  </a:cubicBezTo>
                  <a:cubicBezTo>
                    <a:pt x="355" y="2681"/>
                    <a:pt x="356" y="2680"/>
                    <a:pt x="356" y="2680"/>
                  </a:cubicBezTo>
                  <a:cubicBezTo>
                    <a:pt x="356" y="2680"/>
                    <a:pt x="361" y="2673"/>
                    <a:pt x="361" y="2673"/>
                  </a:cubicBezTo>
                  <a:cubicBezTo>
                    <a:pt x="361" y="2673"/>
                    <a:pt x="361" y="2673"/>
                    <a:pt x="361" y="2673"/>
                  </a:cubicBezTo>
                  <a:cubicBezTo>
                    <a:pt x="361" y="2673"/>
                    <a:pt x="366" y="2665"/>
                    <a:pt x="366" y="2665"/>
                  </a:cubicBezTo>
                  <a:cubicBezTo>
                    <a:pt x="366" y="2665"/>
                    <a:pt x="366" y="2664"/>
                    <a:pt x="366" y="2664"/>
                  </a:cubicBezTo>
                  <a:cubicBezTo>
                    <a:pt x="366" y="2664"/>
                    <a:pt x="371" y="2660"/>
                    <a:pt x="371" y="2660"/>
                  </a:cubicBezTo>
                  <a:cubicBezTo>
                    <a:pt x="371" y="2660"/>
                    <a:pt x="372" y="2660"/>
                    <a:pt x="372" y="2660"/>
                  </a:cubicBezTo>
                  <a:cubicBezTo>
                    <a:pt x="372" y="2660"/>
                    <a:pt x="377" y="2665"/>
                    <a:pt x="377" y="2665"/>
                  </a:cubicBezTo>
                  <a:cubicBezTo>
                    <a:pt x="377" y="2665"/>
                    <a:pt x="377" y="2666"/>
                    <a:pt x="377" y="2666"/>
                  </a:cubicBezTo>
                  <a:cubicBezTo>
                    <a:pt x="377" y="2666"/>
                    <a:pt x="382" y="2683"/>
                    <a:pt x="382" y="2683"/>
                  </a:cubicBezTo>
                  <a:cubicBezTo>
                    <a:pt x="382" y="2683"/>
                    <a:pt x="383" y="2684"/>
                    <a:pt x="383" y="2684"/>
                  </a:cubicBezTo>
                  <a:cubicBezTo>
                    <a:pt x="383" y="2684"/>
                    <a:pt x="387" y="2700"/>
                    <a:pt x="387" y="2700"/>
                  </a:cubicBezTo>
                  <a:cubicBezTo>
                    <a:pt x="387" y="2700"/>
                    <a:pt x="388" y="2701"/>
                    <a:pt x="388" y="2701"/>
                  </a:cubicBezTo>
                  <a:cubicBezTo>
                    <a:pt x="388" y="2701"/>
                    <a:pt x="392" y="2706"/>
                    <a:pt x="392" y="2706"/>
                  </a:cubicBezTo>
                  <a:cubicBezTo>
                    <a:pt x="392" y="2706"/>
                    <a:pt x="393" y="2706"/>
                    <a:pt x="393" y="2706"/>
                  </a:cubicBezTo>
                  <a:cubicBezTo>
                    <a:pt x="393" y="2706"/>
                    <a:pt x="398" y="2697"/>
                    <a:pt x="398" y="2697"/>
                  </a:cubicBezTo>
                  <a:cubicBezTo>
                    <a:pt x="398" y="2697"/>
                    <a:pt x="398" y="2696"/>
                    <a:pt x="398" y="2696"/>
                  </a:cubicBezTo>
                  <a:cubicBezTo>
                    <a:pt x="398" y="2696"/>
                    <a:pt x="403" y="2681"/>
                    <a:pt x="403" y="2681"/>
                  </a:cubicBezTo>
                  <a:cubicBezTo>
                    <a:pt x="403" y="2681"/>
                    <a:pt x="403" y="2680"/>
                    <a:pt x="403" y="2680"/>
                  </a:cubicBezTo>
                  <a:cubicBezTo>
                    <a:pt x="403" y="2680"/>
                    <a:pt x="409" y="2672"/>
                    <a:pt x="409" y="2672"/>
                  </a:cubicBezTo>
                  <a:cubicBezTo>
                    <a:pt x="409" y="2672"/>
                    <a:pt x="409" y="2672"/>
                    <a:pt x="409" y="2672"/>
                  </a:cubicBezTo>
                  <a:cubicBezTo>
                    <a:pt x="409" y="2672"/>
                    <a:pt x="414" y="2679"/>
                    <a:pt x="414" y="2679"/>
                  </a:cubicBezTo>
                  <a:cubicBezTo>
                    <a:pt x="414" y="2679"/>
                    <a:pt x="414" y="2680"/>
                    <a:pt x="414" y="2680"/>
                  </a:cubicBezTo>
                  <a:cubicBezTo>
                    <a:pt x="414" y="2680"/>
                    <a:pt x="419" y="2695"/>
                    <a:pt x="419" y="2695"/>
                  </a:cubicBezTo>
                  <a:cubicBezTo>
                    <a:pt x="419" y="2695"/>
                    <a:pt x="419" y="2696"/>
                    <a:pt x="419" y="2696"/>
                  </a:cubicBezTo>
                  <a:cubicBezTo>
                    <a:pt x="419" y="2696"/>
                    <a:pt x="424" y="2710"/>
                    <a:pt x="424" y="2710"/>
                  </a:cubicBezTo>
                  <a:cubicBezTo>
                    <a:pt x="424" y="2710"/>
                    <a:pt x="425" y="2711"/>
                    <a:pt x="425" y="2711"/>
                  </a:cubicBezTo>
                  <a:cubicBezTo>
                    <a:pt x="425" y="2711"/>
                    <a:pt x="429" y="2716"/>
                    <a:pt x="429" y="2716"/>
                  </a:cubicBezTo>
                  <a:cubicBezTo>
                    <a:pt x="429" y="2716"/>
                    <a:pt x="430" y="2715"/>
                    <a:pt x="430" y="2715"/>
                  </a:cubicBezTo>
                  <a:cubicBezTo>
                    <a:pt x="430" y="2715"/>
                    <a:pt x="435" y="2709"/>
                    <a:pt x="435" y="2709"/>
                  </a:cubicBezTo>
                  <a:cubicBezTo>
                    <a:pt x="435" y="2709"/>
                    <a:pt x="435" y="2708"/>
                    <a:pt x="435" y="2708"/>
                  </a:cubicBezTo>
                  <a:cubicBezTo>
                    <a:pt x="435" y="2708"/>
                    <a:pt x="440" y="2696"/>
                    <a:pt x="440" y="2696"/>
                  </a:cubicBezTo>
                  <a:cubicBezTo>
                    <a:pt x="440" y="2696"/>
                    <a:pt x="440" y="2695"/>
                    <a:pt x="440" y="2695"/>
                  </a:cubicBezTo>
                  <a:cubicBezTo>
                    <a:pt x="440" y="2695"/>
                    <a:pt x="445" y="2688"/>
                    <a:pt x="445" y="2688"/>
                  </a:cubicBezTo>
                  <a:cubicBezTo>
                    <a:pt x="445" y="2688"/>
                    <a:pt x="447" y="2687"/>
                    <a:pt x="447" y="2687"/>
                  </a:cubicBezTo>
                  <a:cubicBezTo>
                    <a:pt x="447" y="2687"/>
                    <a:pt x="451" y="2690"/>
                    <a:pt x="451" y="2690"/>
                  </a:cubicBezTo>
                  <a:cubicBezTo>
                    <a:pt x="451" y="2690"/>
                    <a:pt x="451" y="2691"/>
                    <a:pt x="451" y="2691"/>
                  </a:cubicBezTo>
                  <a:cubicBezTo>
                    <a:pt x="451" y="2691"/>
                    <a:pt x="456" y="2700"/>
                    <a:pt x="456" y="2700"/>
                  </a:cubicBezTo>
                  <a:cubicBezTo>
                    <a:pt x="456" y="2700"/>
                    <a:pt x="456" y="2701"/>
                    <a:pt x="456" y="2701"/>
                  </a:cubicBezTo>
                  <a:cubicBezTo>
                    <a:pt x="456" y="2701"/>
                    <a:pt x="461" y="2709"/>
                    <a:pt x="461" y="2709"/>
                  </a:cubicBezTo>
                  <a:cubicBezTo>
                    <a:pt x="461" y="2709"/>
                    <a:pt x="462" y="2709"/>
                    <a:pt x="462" y="2709"/>
                  </a:cubicBezTo>
                  <a:cubicBezTo>
                    <a:pt x="462" y="2709"/>
                    <a:pt x="465" y="2711"/>
                    <a:pt x="465" y="2711"/>
                  </a:cubicBezTo>
                  <a:cubicBezTo>
                    <a:pt x="465" y="2711"/>
                    <a:pt x="467" y="2710"/>
                    <a:pt x="467" y="2710"/>
                  </a:cubicBezTo>
                  <a:cubicBezTo>
                    <a:pt x="467" y="2710"/>
                    <a:pt x="472" y="2707"/>
                    <a:pt x="472" y="2707"/>
                  </a:cubicBezTo>
                  <a:cubicBezTo>
                    <a:pt x="472" y="2707"/>
                    <a:pt x="473" y="2707"/>
                    <a:pt x="473" y="2707"/>
                  </a:cubicBezTo>
                  <a:cubicBezTo>
                    <a:pt x="473" y="2707"/>
                    <a:pt x="475" y="2706"/>
                    <a:pt x="475" y="2706"/>
                  </a:cubicBezTo>
                  <a:cubicBezTo>
                    <a:pt x="475" y="2706"/>
                    <a:pt x="478" y="2706"/>
                    <a:pt x="478" y="2706"/>
                  </a:cubicBezTo>
                  <a:cubicBezTo>
                    <a:pt x="478" y="2706"/>
                    <a:pt x="483" y="2708"/>
                    <a:pt x="483" y="2708"/>
                  </a:cubicBezTo>
                  <a:cubicBezTo>
                    <a:pt x="483" y="2708"/>
                    <a:pt x="484" y="2708"/>
                    <a:pt x="484" y="2708"/>
                  </a:cubicBezTo>
                  <a:cubicBezTo>
                    <a:pt x="484" y="2708"/>
                    <a:pt x="488" y="2706"/>
                    <a:pt x="488" y="2706"/>
                  </a:cubicBezTo>
                  <a:cubicBezTo>
                    <a:pt x="488" y="2706"/>
                    <a:pt x="488" y="2705"/>
                    <a:pt x="488" y="2705"/>
                  </a:cubicBezTo>
                  <a:cubicBezTo>
                    <a:pt x="488" y="2705"/>
                    <a:pt x="493" y="2696"/>
                    <a:pt x="493" y="2696"/>
                  </a:cubicBezTo>
                  <a:cubicBezTo>
                    <a:pt x="493" y="2696"/>
                    <a:pt x="494" y="2695"/>
                    <a:pt x="494" y="2695"/>
                  </a:cubicBezTo>
                  <a:cubicBezTo>
                    <a:pt x="494" y="2695"/>
                    <a:pt x="498" y="2687"/>
                    <a:pt x="498" y="2687"/>
                  </a:cubicBezTo>
                  <a:cubicBezTo>
                    <a:pt x="498" y="2687"/>
                    <a:pt x="500" y="2687"/>
                    <a:pt x="500" y="2687"/>
                  </a:cubicBezTo>
                  <a:cubicBezTo>
                    <a:pt x="500" y="2687"/>
                    <a:pt x="504" y="2690"/>
                    <a:pt x="504" y="2690"/>
                  </a:cubicBezTo>
                  <a:cubicBezTo>
                    <a:pt x="504" y="2690"/>
                    <a:pt x="504" y="2691"/>
                    <a:pt x="504" y="2691"/>
                  </a:cubicBezTo>
                  <a:cubicBezTo>
                    <a:pt x="504" y="2691"/>
                    <a:pt x="509" y="2703"/>
                    <a:pt x="509" y="2703"/>
                  </a:cubicBezTo>
                  <a:cubicBezTo>
                    <a:pt x="509" y="2703"/>
                    <a:pt x="509" y="2703"/>
                    <a:pt x="509" y="2703"/>
                  </a:cubicBezTo>
                  <a:cubicBezTo>
                    <a:pt x="509" y="2703"/>
                    <a:pt x="514" y="2710"/>
                    <a:pt x="514" y="2710"/>
                  </a:cubicBezTo>
                  <a:cubicBezTo>
                    <a:pt x="514" y="2710"/>
                    <a:pt x="515" y="2709"/>
                    <a:pt x="515" y="2709"/>
                  </a:cubicBezTo>
                  <a:cubicBezTo>
                    <a:pt x="515" y="2709"/>
                    <a:pt x="520" y="2695"/>
                    <a:pt x="520" y="2695"/>
                  </a:cubicBezTo>
                  <a:cubicBezTo>
                    <a:pt x="520" y="2695"/>
                    <a:pt x="520" y="2694"/>
                    <a:pt x="520" y="2694"/>
                  </a:cubicBezTo>
                  <a:cubicBezTo>
                    <a:pt x="520" y="2694"/>
                    <a:pt x="525" y="2666"/>
                    <a:pt x="525" y="2666"/>
                  </a:cubicBezTo>
                  <a:cubicBezTo>
                    <a:pt x="525" y="2666"/>
                    <a:pt x="525" y="2664"/>
                    <a:pt x="525" y="2664"/>
                  </a:cubicBezTo>
                  <a:cubicBezTo>
                    <a:pt x="525" y="2664"/>
                    <a:pt x="530" y="2644"/>
                    <a:pt x="530" y="2644"/>
                  </a:cubicBezTo>
                  <a:cubicBezTo>
                    <a:pt x="530" y="2644"/>
                    <a:pt x="533" y="2641"/>
                    <a:pt x="533" y="2641"/>
                  </a:cubicBezTo>
                  <a:cubicBezTo>
                    <a:pt x="533" y="2641"/>
                    <a:pt x="536" y="2645"/>
                    <a:pt x="536" y="2645"/>
                  </a:cubicBezTo>
                  <a:cubicBezTo>
                    <a:pt x="536" y="2645"/>
                    <a:pt x="536" y="2646"/>
                    <a:pt x="536" y="2646"/>
                  </a:cubicBezTo>
                  <a:cubicBezTo>
                    <a:pt x="536" y="2646"/>
                    <a:pt x="541" y="2665"/>
                    <a:pt x="541" y="2665"/>
                  </a:cubicBezTo>
                  <a:cubicBezTo>
                    <a:pt x="541" y="2665"/>
                    <a:pt x="541" y="2667"/>
                    <a:pt x="541" y="2667"/>
                  </a:cubicBezTo>
                  <a:cubicBezTo>
                    <a:pt x="541" y="2667"/>
                    <a:pt x="546" y="2685"/>
                    <a:pt x="546" y="2685"/>
                  </a:cubicBezTo>
                  <a:cubicBezTo>
                    <a:pt x="546" y="2685"/>
                    <a:pt x="546" y="2686"/>
                    <a:pt x="546" y="2686"/>
                  </a:cubicBezTo>
                  <a:cubicBezTo>
                    <a:pt x="546" y="2686"/>
                    <a:pt x="551" y="2691"/>
                    <a:pt x="551" y="2691"/>
                  </a:cubicBezTo>
                  <a:cubicBezTo>
                    <a:pt x="551" y="2691"/>
                    <a:pt x="552" y="2691"/>
                    <a:pt x="552" y="2691"/>
                  </a:cubicBezTo>
                  <a:cubicBezTo>
                    <a:pt x="552" y="2691"/>
                    <a:pt x="557" y="2688"/>
                    <a:pt x="557" y="2688"/>
                  </a:cubicBezTo>
                  <a:cubicBezTo>
                    <a:pt x="557" y="2688"/>
                    <a:pt x="557" y="2688"/>
                    <a:pt x="557" y="2688"/>
                  </a:cubicBezTo>
                  <a:cubicBezTo>
                    <a:pt x="557" y="2688"/>
                    <a:pt x="561" y="2686"/>
                    <a:pt x="561" y="2686"/>
                  </a:cubicBezTo>
                  <a:cubicBezTo>
                    <a:pt x="561" y="2686"/>
                    <a:pt x="563" y="2687"/>
                    <a:pt x="563" y="2687"/>
                  </a:cubicBezTo>
                  <a:cubicBezTo>
                    <a:pt x="563" y="2687"/>
                    <a:pt x="567" y="2691"/>
                    <a:pt x="567" y="2691"/>
                  </a:cubicBezTo>
                  <a:cubicBezTo>
                    <a:pt x="567" y="2691"/>
                    <a:pt x="568" y="2691"/>
                    <a:pt x="568" y="2691"/>
                  </a:cubicBezTo>
                  <a:cubicBezTo>
                    <a:pt x="568" y="2691"/>
                    <a:pt x="573" y="2695"/>
                    <a:pt x="573" y="2695"/>
                  </a:cubicBezTo>
                  <a:cubicBezTo>
                    <a:pt x="573" y="2695"/>
                    <a:pt x="573" y="2695"/>
                    <a:pt x="573" y="2695"/>
                  </a:cubicBezTo>
                  <a:cubicBezTo>
                    <a:pt x="573" y="2695"/>
                    <a:pt x="578" y="2692"/>
                    <a:pt x="578" y="2692"/>
                  </a:cubicBezTo>
                  <a:cubicBezTo>
                    <a:pt x="578" y="2692"/>
                    <a:pt x="578" y="2691"/>
                    <a:pt x="578" y="2691"/>
                  </a:cubicBezTo>
                  <a:cubicBezTo>
                    <a:pt x="578" y="2691"/>
                    <a:pt x="584" y="2682"/>
                    <a:pt x="584" y="2682"/>
                  </a:cubicBezTo>
                  <a:cubicBezTo>
                    <a:pt x="584" y="2682"/>
                    <a:pt x="584" y="2681"/>
                    <a:pt x="584" y="2681"/>
                  </a:cubicBezTo>
                  <a:cubicBezTo>
                    <a:pt x="584" y="2681"/>
                    <a:pt x="589" y="2673"/>
                    <a:pt x="589" y="2673"/>
                  </a:cubicBezTo>
                  <a:cubicBezTo>
                    <a:pt x="589" y="2673"/>
                    <a:pt x="589" y="2673"/>
                    <a:pt x="589" y="2673"/>
                  </a:cubicBezTo>
                  <a:cubicBezTo>
                    <a:pt x="589" y="2673"/>
                    <a:pt x="594" y="2670"/>
                    <a:pt x="594" y="2670"/>
                  </a:cubicBezTo>
                  <a:cubicBezTo>
                    <a:pt x="594" y="2670"/>
                    <a:pt x="595" y="2669"/>
                    <a:pt x="595" y="2669"/>
                  </a:cubicBezTo>
                  <a:cubicBezTo>
                    <a:pt x="595" y="2669"/>
                    <a:pt x="599" y="2670"/>
                    <a:pt x="599" y="2670"/>
                  </a:cubicBezTo>
                  <a:cubicBezTo>
                    <a:pt x="599" y="2670"/>
                    <a:pt x="599" y="2670"/>
                    <a:pt x="599" y="2670"/>
                  </a:cubicBezTo>
                  <a:cubicBezTo>
                    <a:pt x="599" y="2670"/>
                    <a:pt x="605" y="2672"/>
                    <a:pt x="605" y="2672"/>
                  </a:cubicBezTo>
                  <a:cubicBezTo>
                    <a:pt x="605" y="2672"/>
                    <a:pt x="605" y="2672"/>
                    <a:pt x="605" y="2672"/>
                  </a:cubicBezTo>
                  <a:cubicBezTo>
                    <a:pt x="605" y="2672"/>
                    <a:pt x="610" y="2673"/>
                    <a:pt x="610" y="2673"/>
                  </a:cubicBezTo>
                  <a:cubicBezTo>
                    <a:pt x="610" y="2673"/>
                    <a:pt x="610" y="2673"/>
                    <a:pt x="610" y="2673"/>
                  </a:cubicBezTo>
                  <a:cubicBezTo>
                    <a:pt x="610" y="2673"/>
                    <a:pt x="615" y="2675"/>
                    <a:pt x="615" y="2675"/>
                  </a:cubicBezTo>
                  <a:cubicBezTo>
                    <a:pt x="615" y="2675"/>
                    <a:pt x="615" y="2675"/>
                    <a:pt x="615" y="2675"/>
                  </a:cubicBezTo>
                  <a:cubicBezTo>
                    <a:pt x="615" y="2675"/>
                    <a:pt x="620" y="2679"/>
                    <a:pt x="620" y="2679"/>
                  </a:cubicBezTo>
                  <a:cubicBezTo>
                    <a:pt x="620" y="2679"/>
                    <a:pt x="621" y="2679"/>
                    <a:pt x="621" y="2679"/>
                  </a:cubicBezTo>
                  <a:cubicBezTo>
                    <a:pt x="621" y="2679"/>
                    <a:pt x="626" y="2689"/>
                    <a:pt x="626" y="2689"/>
                  </a:cubicBezTo>
                  <a:cubicBezTo>
                    <a:pt x="626" y="2689"/>
                    <a:pt x="626" y="2690"/>
                    <a:pt x="626" y="2690"/>
                  </a:cubicBezTo>
                  <a:cubicBezTo>
                    <a:pt x="626" y="2690"/>
                    <a:pt x="631" y="2705"/>
                    <a:pt x="631" y="2705"/>
                  </a:cubicBezTo>
                  <a:cubicBezTo>
                    <a:pt x="631" y="2705"/>
                    <a:pt x="631" y="2706"/>
                    <a:pt x="631" y="2706"/>
                  </a:cubicBezTo>
                  <a:cubicBezTo>
                    <a:pt x="631" y="2706"/>
                    <a:pt x="636" y="2722"/>
                    <a:pt x="636" y="2722"/>
                  </a:cubicBezTo>
                  <a:cubicBezTo>
                    <a:pt x="636" y="2722"/>
                    <a:pt x="637" y="2723"/>
                    <a:pt x="637" y="2723"/>
                  </a:cubicBezTo>
                  <a:cubicBezTo>
                    <a:pt x="637" y="2723"/>
                    <a:pt x="642" y="2733"/>
                    <a:pt x="642" y="2733"/>
                  </a:cubicBezTo>
                  <a:cubicBezTo>
                    <a:pt x="642" y="2733"/>
                    <a:pt x="643" y="2733"/>
                    <a:pt x="643" y="2733"/>
                  </a:cubicBezTo>
                  <a:cubicBezTo>
                    <a:pt x="643" y="2733"/>
                    <a:pt x="647" y="2727"/>
                    <a:pt x="647" y="2727"/>
                  </a:cubicBezTo>
                  <a:cubicBezTo>
                    <a:pt x="647" y="2727"/>
                    <a:pt x="647" y="2726"/>
                    <a:pt x="647" y="2726"/>
                  </a:cubicBezTo>
                  <a:cubicBezTo>
                    <a:pt x="647" y="2726"/>
                    <a:pt x="652" y="2707"/>
                    <a:pt x="652" y="2707"/>
                  </a:cubicBezTo>
                  <a:cubicBezTo>
                    <a:pt x="652" y="2707"/>
                    <a:pt x="652" y="2705"/>
                    <a:pt x="652" y="2705"/>
                  </a:cubicBezTo>
                  <a:cubicBezTo>
                    <a:pt x="652" y="2705"/>
                    <a:pt x="657" y="2685"/>
                    <a:pt x="657" y="2685"/>
                  </a:cubicBezTo>
                  <a:cubicBezTo>
                    <a:pt x="657" y="2685"/>
                    <a:pt x="658" y="2684"/>
                    <a:pt x="658" y="2684"/>
                  </a:cubicBezTo>
                  <a:cubicBezTo>
                    <a:pt x="658" y="2684"/>
                    <a:pt x="663" y="2675"/>
                    <a:pt x="663" y="2675"/>
                  </a:cubicBezTo>
                  <a:cubicBezTo>
                    <a:pt x="663" y="2675"/>
                    <a:pt x="664" y="2674"/>
                    <a:pt x="664" y="2674"/>
                  </a:cubicBezTo>
                  <a:cubicBezTo>
                    <a:pt x="664" y="2674"/>
                    <a:pt x="668" y="2679"/>
                    <a:pt x="668" y="2679"/>
                  </a:cubicBezTo>
                  <a:cubicBezTo>
                    <a:pt x="668" y="2679"/>
                    <a:pt x="669" y="2680"/>
                    <a:pt x="669" y="2680"/>
                  </a:cubicBezTo>
                  <a:cubicBezTo>
                    <a:pt x="669" y="2680"/>
                    <a:pt x="674" y="2687"/>
                    <a:pt x="674" y="2687"/>
                  </a:cubicBezTo>
                  <a:cubicBezTo>
                    <a:pt x="674" y="2687"/>
                    <a:pt x="674" y="2687"/>
                    <a:pt x="674" y="2687"/>
                  </a:cubicBezTo>
                  <a:cubicBezTo>
                    <a:pt x="674" y="2687"/>
                    <a:pt x="676" y="2689"/>
                    <a:pt x="676" y="2689"/>
                  </a:cubicBezTo>
                  <a:cubicBezTo>
                    <a:pt x="676" y="2689"/>
                    <a:pt x="679" y="2687"/>
                    <a:pt x="679" y="2687"/>
                  </a:cubicBezTo>
                  <a:cubicBezTo>
                    <a:pt x="679" y="2687"/>
                    <a:pt x="684" y="2681"/>
                    <a:pt x="684" y="2681"/>
                  </a:cubicBezTo>
                  <a:cubicBezTo>
                    <a:pt x="684" y="2681"/>
                    <a:pt x="684" y="2680"/>
                    <a:pt x="684" y="2680"/>
                  </a:cubicBezTo>
                  <a:cubicBezTo>
                    <a:pt x="684" y="2680"/>
                    <a:pt x="690" y="2673"/>
                    <a:pt x="690" y="2673"/>
                  </a:cubicBezTo>
                  <a:cubicBezTo>
                    <a:pt x="690" y="2673"/>
                    <a:pt x="690" y="2673"/>
                    <a:pt x="690" y="2673"/>
                  </a:cubicBezTo>
                  <a:cubicBezTo>
                    <a:pt x="690" y="2673"/>
                    <a:pt x="694" y="2672"/>
                    <a:pt x="694" y="2672"/>
                  </a:cubicBezTo>
                  <a:cubicBezTo>
                    <a:pt x="694" y="2672"/>
                    <a:pt x="696" y="2672"/>
                    <a:pt x="696" y="2672"/>
                  </a:cubicBezTo>
                  <a:cubicBezTo>
                    <a:pt x="696" y="2672"/>
                    <a:pt x="700" y="2671"/>
                    <a:pt x="700" y="2671"/>
                  </a:cubicBezTo>
                  <a:cubicBezTo>
                    <a:pt x="700" y="2671"/>
                    <a:pt x="700" y="2671"/>
                    <a:pt x="700" y="2671"/>
                  </a:cubicBezTo>
                  <a:cubicBezTo>
                    <a:pt x="700" y="2671"/>
                    <a:pt x="705" y="2665"/>
                    <a:pt x="705" y="2665"/>
                  </a:cubicBezTo>
                  <a:cubicBezTo>
                    <a:pt x="705" y="2665"/>
                    <a:pt x="705" y="2664"/>
                    <a:pt x="705" y="2664"/>
                  </a:cubicBezTo>
                  <a:cubicBezTo>
                    <a:pt x="705" y="2664"/>
                    <a:pt x="710" y="2655"/>
                    <a:pt x="710" y="2655"/>
                  </a:cubicBezTo>
                  <a:cubicBezTo>
                    <a:pt x="710" y="2655"/>
                    <a:pt x="711" y="2655"/>
                    <a:pt x="711" y="2655"/>
                  </a:cubicBezTo>
                  <a:cubicBezTo>
                    <a:pt x="711" y="2655"/>
                    <a:pt x="714" y="2652"/>
                    <a:pt x="714" y="2652"/>
                  </a:cubicBezTo>
                  <a:cubicBezTo>
                    <a:pt x="714" y="2652"/>
                    <a:pt x="716" y="2653"/>
                    <a:pt x="716" y="2653"/>
                  </a:cubicBezTo>
                  <a:cubicBezTo>
                    <a:pt x="716" y="2653"/>
                    <a:pt x="721" y="2662"/>
                    <a:pt x="721" y="2662"/>
                  </a:cubicBezTo>
                  <a:cubicBezTo>
                    <a:pt x="721" y="2662"/>
                    <a:pt x="721" y="2663"/>
                    <a:pt x="721" y="2663"/>
                  </a:cubicBezTo>
                  <a:cubicBezTo>
                    <a:pt x="721" y="2663"/>
                    <a:pt x="726" y="2673"/>
                    <a:pt x="726" y="2673"/>
                  </a:cubicBezTo>
                  <a:cubicBezTo>
                    <a:pt x="726" y="2673"/>
                    <a:pt x="729" y="2675"/>
                    <a:pt x="729" y="2675"/>
                  </a:cubicBezTo>
                  <a:cubicBezTo>
                    <a:pt x="729" y="2675"/>
                    <a:pt x="732" y="2672"/>
                    <a:pt x="732" y="2672"/>
                  </a:cubicBezTo>
                  <a:cubicBezTo>
                    <a:pt x="732" y="2672"/>
                    <a:pt x="732" y="2671"/>
                    <a:pt x="732" y="2671"/>
                  </a:cubicBezTo>
                  <a:cubicBezTo>
                    <a:pt x="732" y="2671"/>
                    <a:pt x="737" y="2653"/>
                    <a:pt x="737" y="2653"/>
                  </a:cubicBezTo>
                  <a:cubicBezTo>
                    <a:pt x="737" y="2653"/>
                    <a:pt x="738" y="2651"/>
                    <a:pt x="738" y="2651"/>
                  </a:cubicBezTo>
                  <a:cubicBezTo>
                    <a:pt x="738" y="2651"/>
                    <a:pt x="742" y="2630"/>
                    <a:pt x="742" y="2630"/>
                  </a:cubicBezTo>
                  <a:cubicBezTo>
                    <a:pt x="742" y="2630"/>
                    <a:pt x="743" y="2629"/>
                    <a:pt x="743" y="2629"/>
                  </a:cubicBezTo>
                  <a:cubicBezTo>
                    <a:pt x="743" y="2629"/>
                    <a:pt x="747" y="2616"/>
                    <a:pt x="747" y="2616"/>
                  </a:cubicBezTo>
                  <a:cubicBezTo>
                    <a:pt x="747" y="2616"/>
                    <a:pt x="748" y="2616"/>
                    <a:pt x="748" y="2616"/>
                  </a:cubicBezTo>
                  <a:cubicBezTo>
                    <a:pt x="748" y="2616"/>
                    <a:pt x="751" y="2615"/>
                    <a:pt x="751" y="2615"/>
                  </a:cubicBezTo>
                  <a:cubicBezTo>
                    <a:pt x="751" y="2615"/>
                    <a:pt x="753" y="2615"/>
                    <a:pt x="753" y="2615"/>
                  </a:cubicBezTo>
                  <a:cubicBezTo>
                    <a:pt x="753" y="2615"/>
                    <a:pt x="758" y="2618"/>
                    <a:pt x="758" y="2618"/>
                  </a:cubicBezTo>
                  <a:cubicBezTo>
                    <a:pt x="758" y="2618"/>
                    <a:pt x="759" y="2619"/>
                    <a:pt x="759" y="2619"/>
                  </a:cubicBezTo>
                  <a:cubicBezTo>
                    <a:pt x="759" y="2619"/>
                    <a:pt x="762" y="2619"/>
                    <a:pt x="762" y="2619"/>
                  </a:cubicBezTo>
                  <a:cubicBezTo>
                    <a:pt x="762" y="2619"/>
                    <a:pt x="764" y="2619"/>
                    <a:pt x="764" y="2619"/>
                  </a:cubicBezTo>
                  <a:cubicBezTo>
                    <a:pt x="764" y="2619"/>
                    <a:pt x="769" y="2618"/>
                    <a:pt x="769" y="2618"/>
                  </a:cubicBezTo>
                  <a:cubicBezTo>
                    <a:pt x="769" y="2618"/>
                    <a:pt x="770" y="2617"/>
                    <a:pt x="770" y="2617"/>
                  </a:cubicBezTo>
                  <a:cubicBezTo>
                    <a:pt x="770" y="2617"/>
                    <a:pt x="774" y="2620"/>
                    <a:pt x="774" y="2620"/>
                  </a:cubicBezTo>
                  <a:cubicBezTo>
                    <a:pt x="774" y="2620"/>
                    <a:pt x="774" y="2620"/>
                    <a:pt x="774" y="2620"/>
                  </a:cubicBezTo>
                  <a:cubicBezTo>
                    <a:pt x="774" y="2620"/>
                    <a:pt x="780" y="2627"/>
                    <a:pt x="780" y="2627"/>
                  </a:cubicBezTo>
                  <a:cubicBezTo>
                    <a:pt x="780" y="2627"/>
                    <a:pt x="780" y="2627"/>
                    <a:pt x="780" y="2627"/>
                  </a:cubicBezTo>
                  <a:cubicBezTo>
                    <a:pt x="780" y="2627"/>
                    <a:pt x="785" y="2633"/>
                    <a:pt x="785" y="2633"/>
                  </a:cubicBezTo>
                  <a:cubicBezTo>
                    <a:pt x="785" y="2633"/>
                    <a:pt x="785" y="2633"/>
                    <a:pt x="785" y="2633"/>
                  </a:cubicBezTo>
                  <a:cubicBezTo>
                    <a:pt x="785" y="2633"/>
                    <a:pt x="790" y="2635"/>
                    <a:pt x="790" y="2635"/>
                  </a:cubicBezTo>
                  <a:cubicBezTo>
                    <a:pt x="790" y="2635"/>
                    <a:pt x="790" y="2635"/>
                    <a:pt x="790" y="2635"/>
                  </a:cubicBezTo>
                  <a:cubicBezTo>
                    <a:pt x="790" y="2635"/>
                    <a:pt x="795" y="2637"/>
                    <a:pt x="795" y="2637"/>
                  </a:cubicBezTo>
                  <a:cubicBezTo>
                    <a:pt x="795" y="2637"/>
                    <a:pt x="796" y="2637"/>
                    <a:pt x="796" y="2637"/>
                  </a:cubicBezTo>
                  <a:cubicBezTo>
                    <a:pt x="796" y="2637"/>
                    <a:pt x="801" y="2638"/>
                    <a:pt x="801" y="2638"/>
                  </a:cubicBezTo>
                  <a:cubicBezTo>
                    <a:pt x="801" y="2638"/>
                    <a:pt x="801" y="2638"/>
                    <a:pt x="801" y="2638"/>
                  </a:cubicBezTo>
                  <a:cubicBezTo>
                    <a:pt x="801" y="2638"/>
                    <a:pt x="806" y="2636"/>
                    <a:pt x="806" y="2636"/>
                  </a:cubicBezTo>
                  <a:cubicBezTo>
                    <a:pt x="806" y="2636"/>
                    <a:pt x="806" y="2636"/>
                    <a:pt x="806" y="2636"/>
                  </a:cubicBezTo>
                  <a:cubicBezTo>
                    <a:pt x="806" y="2636"/>
                    <a:pt x="811" y="2630"/>
                    <a:pt x="811" y="2630"/>
                  </a:cubicBezTo>
                  <a:cubicBezTo>
                    <a:pt x="811" y="2630"/>
                    <a:pt x="811" y="2629"/>
                    <a:pt x="811" y="2629"/>
                  </a:cubicBezTo>
                  <a:cubicBezTo>
                    <a:pt x="811" y="2629"/>
                    <a:pt x="816" y="2623"/>
                    <a:pt x="816" y="2623"/>
                  </a:cubicBezTo>
                  <a:cubicBezTo>
                    <a:pt x="816" y="2623"/>
                    <a:pt x="819" y="2622"/>
                    <a:pt x="819" y="2622"/>
                  </a:cubicBezTo>
                  <a:cubicBezTo>
                    <a:pt x="819" y="2622"/>
                    <a:pt x="822" y="2624"/>
                    <a:pt x="822" y="2624"/>
                  </a:cubicBezTo>
                  <a:cubicBezTo>
                    <a:pt x="822" y="2624"/>
                    <a:pt x="822" y="2624"/>
                    <a:pt x="822" y="2624"/>
                  </a:cubicBezTo>
                  <a:cubicBezTo>
                    <a:pt x="822" y="2624"/>
                    <a:pt x="827" y="2632"/>
                    <a:pt x="827" y="2632"/>
                  </a:cubicBezTo>
                  <a:cubicBezTo>
                    <a:pt x="827" y="2632"/>
                    <a:pt x="828" y="2632"/>
                    <a:pt x="828" y="2632"/>
                  </a:cubicBezTo>
                  <a:cubicBezTo>
                    <a:pt x="828" y="2632"/>
                    <a:pt x="832" y="2637"/>
                    <a:pt x="832" y="2637"/>
                  </a:cubicBezTo>
                  <a:cubicBezTo>
                    <a:pt x="832" y="2637"/>
                    <a:pt x="833" y="2637"/>
                    <a:pt x="833" y="2637"/>
                  </a:cubicBezTo>
                  <a:cubicBezTo>
                    <a:pt x="833" y="2637"/>
                    <a:pt x="838" y="2632"/>
                    <a:pt x="838" y="2632"/>
                  </a:cubicBezTo>
                  <a:cubicBezTo>
                    <a:pt x="838" y="2632"/>
                    <a:pt x="838" y="2632"/>
                    <a:pt x="838" y="2632"/>
                  </a:cubicBezTo>
                  <a:cubicBezTo>
                    <a:pt x="838" y="2632"/>
                    <a:pt x="843" y="2619"/>
                    <a:pt x="843" y="2619"/>
                  </a:cubicBezTo>
                  <a:cubicBezTo>
                    <a:pt x="843" y="2619"/>
                    <a:pt x="843" y="2618"/>
                    <a:pt x="843" y="2618"/>
                  </a:cubicBezTo>
                  <a:cubicBezTo>
                    <a:pt x="843" y="2618"/>
                    <a:pt x="848" y="2607"/>
                    <a:pt x="848" y="2607"/>
                  </a:cubicBezTo>
                  <a:cubicBezTo>
                    <a:pt x="848" y="2607"/>
                    <a:pt x="849" y="2606"/>
                    <a:pt x="849" y="2606"/>
                  </a:cubicBezTo>
                  <a:cubicBezTo>
                    <a:pt x="849" y="2606"/>
                    <a:pt x="853" y="2602"/>
                    <a:pt x="853" y="2602"/>
                  </a:cubicBezTo>
                  <a:cubicBezTo>
                    <a:pt x="853" y="2602"/>
                    <a:pt x="854" y="2602"/>
                    <a:pt x="854" y="2602"/>
                  </a:cubicBezTo>
                  <a:cubicBezTo>
                    <a:pt x="854" y="2602"/>
                    <a:pt x="859" y="2599"/>
                    <a:pt x="859" y="2599"/>
                  </a:cubicBezTo>
                  <a:cubicBezTo>
                    <a:pt x="859" y="2599"/>
                    <a:pt x="859" y="2599"/>
                    <a:pt x="859" y="2599"/>
                  </a:cubicBezTo>
                  <a:cubicBezTo>
                    <a:pt x="859" y="2599"/>
                    <a:pt x="864" y="2594"/>
                    <a:pt x="864" y="2594"/>
                  </a:cubicBezTo>
                  <a:cubicBezTo>
                    <a:pt x="864" y="2594"/>
                    <a:pt x="864" y="2593"/>
                    <a:pt x="864" y="2593"/>
                  </a:cubicBezTo>
                  <a:cubicBezTo>
                    <a:pt x="864" y="2593"/>
                    <a:pt x="870" y="2587"/>
                    <a:pt x="870" y="2587"/>
                  </a:cubicBezTo>
                  <a:cubicBezTo>
                    <a:pt x="870" y="2587"/>
                    <a:pt x="870" y="2587"/>
                    <a:pt x="870" y="2587"/>
                  </a:cubicBezTo>
                  <a:cubicBezTo>
                    <a:pt x="870" y="2587"/>
                    <a:pt x="873" y="2585"/>
                    <a:pt x="873" y="2585"/>
                  </a:cubicBezTo>
                  <a:cubicBezTo>
                    <a:pt x="873" y="2585"/>
                    <a:pt x="875" y="2586"/>
                    <a:pt x="875" y="2586"/>
                  </a:cubicBezTo>
                  <a:cubicBezTo>
                    <a:pt x="875" y="2586"/>
                    <a:pt x="880" y="2589"/>
                    <a:pt x="880" y="2589"/>
                  </a:cubicBezTo>
                  <a:cubicBezTo>
                    <a:pt x="880" y="2589"/>
                    <a:pt x="882" y="2590"/>
                    <a:pt x="882" y="2590"/>
                  </a:cubicBezTo>
                  <a:cubicBezTo>
                    <a:pt x="882" y="2590"/>
                    <a:pt x="885" y="2588"/>
                    <a:pt x="885" y="2588"/>
                  </a:cubicBezTo>
                  <a:cubicBezTo>
                    <a:pt x="885" y="2588"/>
                    <a:pt x="886" y="2588"/>
                    <a:pt x="886" y="2588"/>
                  </a:cubicBezTo>
                  <a:cubicBezTo>
                    <a:pt x="886" y="2588"/>
                    <a:pt x="891" y="2574"/>
                    <a:pt x="891" y="2574"/>
                  </a:cubicBezTo>
                  <a:cubicBezTo>
                    <a:pt x="891" y="2574"/>
                    <a:pt x="891" y="2573"/>
                    <a:pt x="891" y="2573"/>
                  </a:cubicBezTo>
                  <a:cubicBezTo>
                    <a:pt x="891" y="2573"/>
                    <a:pt x="896" y="2555"/>
                    <a:pt x="896" y="2555"/>
                  </a:cubicBezTo>
                  <a:cubicBezTo>
                    <a:pt x="896" y="2555"/>
                    <a:pt x="896" y="2554"/>
                    <a:pt x="896" y="2554"/>
                  </a:cubicBezTo>
                  <a:cubicBezTo>
                    <a:pt x="896" y="2554"/>
                    <a:pt x="901" y="2543"/>
                    <a:pt x="901" y="2543"/>
                  </a:cubicBezTo>
                  <a:cubicBezTo>
                    <a:pt x="901" y="2543"/>
                    <a:pt x="902" y="2543"/>
                    <a:pt x="902" y="2543"/>
                  </a:cubicBezTo>
                  <a:cubicBezTo>
                    <a:pt x="902" y="2543"/>
                    <a:pt x="906" y="2548"/>
                    <a:pt x="906" y="2548"/>
                  </a:cubicBezTo>
                  <a:cubicBezTo>
                    <a:pt x="906" y="2548"/>
                    <a:pt x="907" y="2549"/>
                    <a:pt x="907" y="2549"/>
                  </a:cubicBezTo>
                  <a:cubicBezTo>
                    <a:pt x="907" y="2549"/>
                    <a:pt x="912" y="2561"/>
                    <a:pt x="912" y="2561"/>
                  </a:cubicBezTo>
                  <a:cubicBezTo>
                    <a:pt x="912" y="2561"/>
                    <a:pt x="912" y="2561"/>
                    <a:pt x="912" y="2561"/>
                  </a:cubicBezTo>
                  <a:cubicBezTo>
                    <a:pt x="912" y="2561"/>
                    <a:pt x="916" y="2565"/>
                    <a:pt x="916" y="2565"/>
                  </a:cubicBezTo>
                  <a:cubicBezTo>
                    <a:pt x="916" y="2565"/>
                    <a:pt x="917" y="2565"/>
                    <a:pt x="917" y="2565"/>
                  </a:cubicBezTo>
                  <a:cubicBezTo>
                    <a:pt x="917" y="2565"/>
                    <a:pt x="922" y="2558"/>
                    <a:pt x="922" y="2558"/>
                  </a:cubicBezTo>
                  <a:cubicBezTo>
                    <a:pt x="922" y="2558"/>
                    <a:pt x="923" y="2558"/>
                    <a:pt x="923" y="2558"/>
                  </a:cubicBezTo>
                  <a:cubicBezTo>
                    <a:pt x="923" y="2558"/>
                    <a:pt x="928" y="2552"/>
                    <a:pt x="928" y="2552"/>
                  </a:cubicBezTo>
                  <a:cubicBezTo>
                    <a:pt x="928" y="2552"/>
                    <a:pt x="928" y="2552"/>
                    <a:pt x="928" y="2552"/>
                  </a:cubicBezTo>
                  <a:cubicBezTo>
                    <a:pt x="928" y="2552"/>
                    <a:pt x="933" y="2559"/>
                    <a:pt x="933" y="2559"/>
                  </a:cubicBezTo>
                  <a:cubicBezTo>
                    <a:pt x="933" y="2559"/>
                    <a:pt x="934" y="2560"/>
                    <a:pt x="934" y="2560"/>
                  </a:cubicBezTo>
                  <a:cubicBezTo>
                    <a:pt x="934" y="2560"/>
                    <a:pt x="938" y="2574"/>
                    <a:pt x="938" y="2574"/>
                  </a:cubicBezTo>
                  <a:cubicBezTo>
                    <a:pt x="938" y="2574"/>
                    <a:pt x="939" y="2575"/>
                    <a:pt x="939" y="2575"/>
                  </a:cubicBezTo>
                  <a:cubicBezTo>
                    <a:pt x="939" y="2575"/>
                    <a:pt x="944" y="2583"/>
                    <a:pt x="944" y="2583"/>
                  </a:cubicBezTo>
                  <a:cubicBezTo>
                    <a:pt x="944" y="2583"/>
                    <a:pt x="944" y="2583"/>
                    <a:pt x="944" y="2583"/>
                  </a:cubicBezTo>
                  <a:cubicBezTo>
                    <a:pt x="944" y="2583"/>
                    <a:pt x="949" y="2575"/>
                    <a:pt x="949" y="2575"/>
                  </a:cubicBezTo>
                  <a:cubicBezTo>
                    <a:pt x="949" y="2575"/>
                    <a:pt x="949" y="2574"/>
                    <a:pt x="949" y="2574"/>
                  </a:cubicBezTo>
                  <a:cubicBezTo>
                    <a:pt x="949" y="2574"/>
                    <a:pt x="954" y="2558"/>
                    <a:pt x="954" y="2558"/>
                  </a:cubicBezTo>
                  <a:cubicBezTo>
                    <a:pt x="954" y="2558"/>
                    <a:pt x="955" y="2557"/>
                    <a:pt x="955" y="2557"/>
                  </a:cubicBezTo>
                  <a:cubicBezTo>
                    <a:pt x="955" y="2557"/>
                    <a:pt x="958" y="2553"/>
                    <a:pt x="958" y="2553"/>
                  </a:cubicBezTo>
                  <a:cubicBezTo>
                    <a:pt x="958" y="2553"/>
                    <a:pt x="960" y="2554"/>
                    <a:pt x="960" y="2554"/>
                  </a:cubicBezTo>
                  <a:cubicBezTo>
                    <a:pt x="960" y="2554"/>
                    <a:pt x="965" y="2566"/>
                    <a:pt x="965" y="2566"/>
                  </a:cubicBezTo>
                  <a:cubicBezTo>
                    <a:pt x="965" y="2566"/>
                    <a:pt x="965" y="2567"/>
                    <a:pt x="965" y="2567"/>
                  </a:cubicBezTo>
                  <a:cubicBezTo>
                    <a:pt x="965" y="2567"/>
                    <a:pt x="970" y="2579"/>
                    <a:pt x="970" y="2579"/>
                  </a:cubicBezTo>
                  <a:cubicBezTo>
                    <a:pt x="970" y="2579"/>
                    <a:pt x="971" y="2580"/>
                    <a:pt x="971" y="2580"/>
                  </a:cubicBezTo>
                  <a:cubicBezTo>
                    <a:pt x="971" y="2580"/>
                    <a:pt x="976" y="2570"/>
                    <a:pt x="976" y="2570"/>
                  </a:cubicBezTo>
                  <a:cubicBezTo>
                    <a:pt x="976" y="2570"/>
                    <a:pt x="976" y="2569"/>
                    <a:pt x="976" y="2569"/>
                  </a:cubicBezTo>
                  <a:cubicBezTo>
                    <a:pt x="976" y="2569"/>
                    <a:pt x="981" y="2544"/>
                    <a:pt x="981" y="2544"/>
                  </a:cubicBezTo>
                  <a:cubicBezTo>
                    <a:pt x="981" y="2544"/>
                    <a:pt x="981" y="2542"/>
                    <a:pt x="981" y="2542"/>
                  </a:cubicBezTo>
                  <a:cubicBezTo>
                    <a:pt x="981" y="2542"/>
                    <a:pt x="986" y="2525"/>
                    <a:pt x="986" y="2525"/>
                  </a:cubicBezTo>
                  <a:cubicBezTo>
                    <a:pt x="986" y="2525"/>
                    <a:pt x="986" y="2525"/>
                    <a:pt x="986" y="2525"/>
                  </a:cubicBezTo>
                  <a:cubicBezTo>
                    <a:pt x="986" y="2525"/>
                    <a:pt x="991" y="2541"/>
                    <a:pt x="991" y="2541"/>
                  </a:cubicBezTo>
                  <a:cubicBezTo>
                    <a:pt x="991" y="2541"/>
                    <a:pt x="992" y="2544"/>
                    <a:pt x="992" y="2544"/>
                  </a:cubicBezTo>
                  <a:cubicBezTo>
                    <a:pt x="992" y="2544"/>
                    <a:pt x="997" y="2587"/>
                    <a:pt x="997" y="2587"/>
                  </a:cubicBezTo>
                  <a:cubicBezTo>
                    <a:pt x="997" y="2587"/>
                    <a:pt x="997" y="2590"/>
                    <a:pt x="997" y="2590"/>
                  </a:cubicBezTo>
                  <a:cubicBezTo>
                    <a:pt x="997" y="2590"/>
                    <a:pt x="1002" y="2633"/>
                    <a:pt x="1002" y="2633"/>
                  </a:cubicBezTo>
                  <a:cubicBezTo>
                    <a:pt x="1002" y="2633"/>
                    <a:pt x="1003" y="2635"/>
                    <a:pt x="1003" y="2635"/>
                  </a:cubicBezTo>
                  <a:cubicBezTo>
                    <a:pt x="1003" y="2635"/>
                    <a:pt x="1006" y="2646"/>
                    <a:pt x="1006" y="2646"/>
                  </a:cubicBezTo>
                  <a:cubicBezTo>
                    <a:pt x="1006" y="2646"/>
                    <a:pt x="1007" y="2645"/>
                    <a:pt x="1007" y="2645"/>
                  </a:cubicBezTo>
                  <a:cubicBezTo>
                    <a:pt x="1007" y="2645"/>
                    <a:pt x="1012" y="2630"/>
                    <a:pt x="1012" y="2630"/>
                  </a:cubicBezTo>
                  <a:cubicBezTo>
                    <a:pt x="1012" y="2630"/>
                    <a:pt x="1013" y="2629"/>
                    <a:pt x="1013" y="2629"/>
                  </a:cubicBezTo>
                  <a:cubicBezTo>
                    <a:pt x="1013" y="2629"/>
                    <a:pt x="1018" y="2612"/>
                    <a:pt x="1018" y="2612"/>
                  </a:cubicBezTo>
                  <a:cubicBezTo>
                    <a:pt x="1018" y="2612"/>
                    <a:pt x="1021" y="2609"/>
                    <a:pt x="1021" y="2609"/>
                  </a:cubicBezTo>
                  <a:cubicBezTo>
                    <a:pt x="1021" y="2609"/>
                    <a:pt x="1023" y="2612"/>
                    <a:pt x="1023" y="2612"/>
                  </a:cubicBezTo>
                  <a:cubicBezTo>
                    <a:pt x="1023" y="2612"/>
                    <a:pt x="1024" y="2612"/>
                    <a:pt x="1024" y="2612"/>
                  </a:cubicBezTo>
                  <a:cubicBezTo>
                    <a:pt x="1024" y="2612"/>
                    <a:pt x="1028" y="2626"/>
                    <a:pt x="1028" y="2626"/>
                  </a:cubicBezTo>
                  <a:cubicBezTo>
                    <a:pt x="1028" y="2626"/>
                    <a:pt x="1029" y="2627"/>
                    <a:pt x="1029" y="2627"/>
                  </a:cubicBezTo>
                  <a:cubicBezTo>
                    <a:pt x="1029" y="2627"/>
                    <a:pt x="1034" y="2638"/>
                    <a:pt x="1034" y="2638"/>
                  </a:cubicBezTo>
                  <a:cubicBezTo>
                    <a:pt x="1034" y="2638"/>
                    <a:pt x="1036" y="2639"/>
                    <a:pt x="1036" y="2639"/>
                  </a:cubicBezTo>
                  <a:cubicBezTo>
                    <a:pt x="1036" y="2639"/>
                    <a:pt x="1039" y="2638"/>
                    <a:pt x="1039" y="2638"/>
                  </a:cubicBezTo>
                  <a:cubicBezTo>
                    <a:pt x="1039" y="2638"/>
                    <a:pt x="1039" y="2637"/>
                    <a:pt x="1039" y="2637"/>
                  </a:cubicBezTo>
                  <a:cubicBezTo>
                    <a:pt x="1039" y="2637"/>
                    <a:pt x="1045" y="2629"/>
                    <a:pt x="1045" y="2629"/>
                  </a:cubicBezTo>
                  <a:cubicBezTo>
                    <a:pt x="1045" y="2629"/>
                    <a:pt x="1045" y="2629"/>
                    <a:pt x="1045" y="2629"/>
                  </a:cubicBezTo>
                  <a:cubicBezTo>
                    <a:pt x="1045" y="2629"/>
                    <a:pt x="1050" y="2624"/>
                    <a:pt x="1050" y="2624"/>
                  </a:cubicBezTo>
                  <a:cubicBezTo>
                    <a:pt x="1050" y="2624"/>
                    <a:pt x="1051" y="2624"/>
                    <a:pt x="1051" y="2624"/>
                  </a:cubicBezTo>
                  <a:cubicBezTo>
                    <a:pt x="1051" y="2624"/>
                    <a:pt x="1055" y="2625"/>
                    <a:pt x="1055" y="2625"/>
                  </a:cubicBezTo>
                  <a:cubicBezTo>
                    <a:pt x="1055" y="2625"/>
                    <a:pt x="1055" y="2626"/>
                    <a:pt x="1055" y="2626"/>
                  </a:cubicBezTo>
                  <a:cubicBezTo>
                    <a:pt x="1055" y="2626"/>
                    <a:pt x="1060" y="2630"/>
                    <a:pt x="1060" y="2630"/>
                  </a:cubicBezTo>
                  <a:cubicBezTo>
                    <a:pt x="1060" y="2630"/>
                    <a:pt x="1060" y="2631"/>
                    <a:pt x="1060" y="2631"/>
                  </a:cubicBezTo>
                  <a:cubicBezTo>
                    <a:pt x="1060" y="2631"/>
                    <a:pt x="1066" y="2636"/>
                    <a:pt x="1066" y="2636"/>
                  </a:cubicBezTo>
                  <a:cubicBezTo>
                    <a:pt x="1066" y="2636"/>
                    <a:pt x="1066" y="2636"/>
                    <a:pt x="1066" y="2636"/>
                  </a:cubicBezTo>
                  <a:cubicBezTo>
                    <a:pt x="1066" y="2636"/>
                    <a:pt x="1071" y="2639"/>
                    <a:pt x="1071" y="2639"/>
                  </a:cubicBezTo>
                  <a:cubicBezTo>
                    <a:pt x="1071" y="2639"/>
                    <a:pt x="1071" y="2640"/>
                    <a:pt x="1071" y="2640"/>
                  </a:cubicBezTo>
                  <a:cubicBezTo>
                    <a:pt x="1071" y="2640"/>
                    <a:pt x="1076" y="2641"/>
                    <a:pt x="1076" y="2641"/>
                  </a:cubicBezTo>
                  <a:cubicBezTo>
                    <a:pt x="1076" y="2641"/>
                    <a:pt x="1076" y="2641"/>
                    <a:pt x="1076" y="2641"/>
                  </a:cubicBezTo>
                  <a:cubicBezTo>
                    <a:pt x="1076" y="2641"/>
                    <a:pt x="1081" y="2642"/>
                    <a:pt x="1081" y="2642"/>
                  </a:cubicBezTo>
                  <a:cubicBezTo>
                    <a:pt x="1081" y="2642"/>
                    <a:pt x="1082" y="2642"/>
                    <a:pt x="1082" y="2642"/>
                  </a:cubicBezTo>
                  <a:cubicBezTo>
                    <a:pt x="1082" y="2642"/>
                    <a:pt x="1087" y="2646"/>
                    <a:pt x="1087" y="2646"/>
                  </a:cubicBezTo>
                  <a:cubicBezTo>
                    <a:pt x="1087" y="2646"/>
                    <a:pt x="1087" y="2646"/>
                    <a:pt x="1087" y="2646"/>
                  </a:cubicBezTo>
                  <a:cubicBezTo>
                    <a:pt x="1087" y="2646"/>
                    <a:pt x="1092" y="2652"/>
                    <a:pt x="1092" y="2652"/>
                  </a:cubicBezTo>
                  <a:cubicBezTo>
                    <a:pt x="1092" y="2652"/>
                    <a:pt x="1092" y="2652"/>
                    <a:pt x="1092" y="2652"/>
                  </a:cubicBezTo>
                  <a:cubicBezTo>
                    <a:pt x="1092" y="2652"/>
                    <a:pt x="1097" y="2656"/>
                    <a:pt x="1097" y="2656"/>
                  </a:cubicBezTo>
                  <a:cubicBezTo>
                    <a:pt x="1097" y="2656"/>
                    <a:pt x="1098" y="2656"/>
                    <a:pt x="1098" y="2656"/>
                  </a:cubicBezTo>
                  <a:cubicBezTo>
                    <a:pt x="1098" y="2656"/>
                    <a:pt x="1103" y="2650"/>
                    <a:pt x="1103" y="2650"/>
                  </a:cubicBezTo>
                  <a:cubicBezTo>
                    <a:pt x="1103" y="2650"/>
                    <a:pt x="1103" y="2650"/>
                    <a:pt x="1103" y="2650"/>
                  </a:cubicBezTo>
                  <a:cubicBezTo>
                    <a:pt x="1103" y="2650"/>
                    <a:pt x="1108" y="2639"/>
                    <a:pt x="1108" y="2639"/>
                  </a:cubicBezTo>
                  <a:cubicBezTo>
                    <a:pt x="1108" y="2639"/>
                    <a:pt x="1108" y="2638"/>
                    <a:pt x="1108" y="2638"/>
                  </a:cubicBezTo>
                  <a:cubicBezTo>
                    <a:pt x="1108" y="2638"/>
                    <a:pt x="1112" y="2634"/>
                    <a:pt x="1112" y="2634"/>
                  </a:cubicBezTo>
                  <a:cubicBezTo>
                    <a:pt x="1112" y="2634"/>
                    <a:pt x="1113" y="2635"/>
                    <a:pt x="1113" y="2635"/>
                  </a:cubicBezTo>
                  <a:cubicBezTo>
                    <a:pt x="1113" y="2635"/>
                    <a:pt x="1118" y="2646"/>
                    <a:pt x="1118" y="2646"/>
                  </a:cubicBezTo>
                  <a:cubicBezTo>
                    <a:pt x="1118" y="2646"/>
                    <a:pt x="1119" y="2647"/>
                    <a:pt x="1119" y="2647"/>
                  </a:cubicBezTo>
                  <a:cubicBezTo>
                    <a:pt x="1119" y="2647"/>
                    <a:pt x="1124" y="2666"/>
                    <a:pt x="1124" y="2666"/>
                  </a:cubicBezTo>
                  <a:cubicBezTo>
                    <a:pt x="1124" y="2666"/>
                    <a:pt x="1124" y="2667"/>
                    <a:pt x="1124" y="2667"/>
                  </a:cubicBezTo>
                  <a:cubicBezTo>
                    <a:pt x="1124" y="2667"/>
                    <a:pt x="1129" y="2679"/>
                    <a:pt x="1129" y="2679"/>
                  </a:cubicBezTo>
                  <a:cubicBezTo>
                    <a:pt x="1129" y="2679"/>
                    <a:pt x="1131" y="2680"/>
                    <a:pt x="1131" y="2680"/>
                  </a:cubicBezTo>
                  <a:cubicBezTo>
                    <a:pt x="1131" y="2680"/>
                    <a:pt x="1135" y="2676"/>
                    <a:pt x="1135" y="2676"/>
                  </a:cubicBezTo>
                  <a:cubicBezTo>
                    <a:pt x="1135" y="2676"/>
                    <a:pt x="1135" y="2675"/>
                    <a:pt x="1135" y="2675"/>
                  </a:cubicBezTo>
                  <a:cubicBezTo>
                    <a:pt x="1135" y="2675"/>
                    <a:pt x="1140" y="2666"/>
                    <a:pt x="1140" y="2666"/>
                  </a:cubicBezTo>
                  <a:cubicBezTo>
                    <a:pt x="1140" y="2666"/>
                    <a:pt x="1140" y="2665"/>
                    <a:pt x="1140" y="2665"/>
                  </a:cubicBezTo>
                  <a:cubicBezTo>
                    <a:pt x="1140" y="2665"/>
                    <a:pt x="1144" y="2662"/>
                    <a:pt x="1144" y="2662"/>
                  </a:cubicBezTo>
                  <a:cubicBezTo>
                    <a:pt x="1144" y="2662"/>
                    <a:pt x="1145" y="2662"/>
                    <a:pt x="1145" y="2662"/>
                  </a:cubicBezTo>
                  <a:cubicBezTo>
                    <a:pt x="1145" y="2662"/>
                    <a:pt x="1150" y="2666"/>
                    <a:pt x="1150" y="2666"/>
                  </a:cubicBezTo>
                  <a:cubicBezTo>
                    <a:pt x="1150" y="2666"/>
                    <a:pt x="1151" y="2666"/>
                    <a:pt x="1151" y="2666"/>
                  </a:cubicBezTo>
                  <a:cubicBezTo>
                    <a:pt x="1151" y="2666"/>
                    <a:pt x="1154" y="2667"/>
                    <a:pt x="1154" y="2667"/>
                  </a:cubicBezTo>
                  <a:cubicBezTo>
                    <a:pt x="1154" y="2667"/>
                    <a:pt x="1156" y="2666"/>
                    <a:pt x="1156" y="2666"/>
                  </a:cubicBezTo>
                  <a:cubicBezTo>
                    <a:pt x="1156" y="2666"/>
                    <a:pt x="1161" y="2662"/>
                    <a:pt x="1161" y="2662"/>
                  </a:cubicBezTo>
                  <a:cubicBezTo>
                    <a:pt x="1161" y="2662"/>
                    <a:pt x="1163" y="2661"/>
                    <a:pt x="1163" y="2661"/>
                  </a:cubicBezTo>
                  <a:cubicBezTo>
                    <a:pt x="1163" y="2661"/>
                    <a:pt x="1166" y="2664"/>
                    <a:pt x="1166" y="2664"/>
                  </a:cubicBezTo>
                  <a:cubicBezTo>
                    <a:pt x="1166" y="2664"/>
                    <a:pt x="1166" y="2664"/>
                    <a:pt x="1166" y="2664"/>
                  </a:cubicBezTo>
                  <a:cubicBezTo>
                    <a:pt x="1166" y="2664"/>
                    <a:pt x="1171" y="2681"/>
                    <a:pt x="1171" y="2681"/>
                  </a:cubicBezTo>
                  <a:cubicBezTo>
                    <a:pt x="1171" y="2681"/>
                    <a:pt x="1172" y="2682"/>
                    <a:pt x="1172" y="2682"/>
                  </a:cubicBezTo>
                  <a:cubicBezTo>
                    <a:pt x="1172" y="2682"/>
                    <a:pt x="1177" y="2706"/>
                    <a:pt x="1177" y="2706"/>
                  </a:cubicBezTo>
                  <a:cubicBezTo>
                    <a:pt x="1177" y="2706"/>
                    <a:pt x="1177" y="2708"/>
                    <a:pt x="1177" y="2708"/>
                  </a:cubicBezTo>
                  <a:cubicBezTo>
                    <a:pt x="1177" y="2708"/>
                    <a:pt x="1182" y="2717"/>
                    <a:pt x="1182" y="2717"/>
                  </a:cubicBezTo>
                  <a:cubicBezTo>
                    <a:pt x="1182" y="2717"/>
                    <a:pt x="1182" y="2717"/>
                    <a:pt x="1182" y="2717"/>
                  </a:cubicBezTo>
                  <a:cubicBezTo>
                    <a:pt x="1182" y="2717"/>
                    <a:pt x="1187" y="2708"/>
                    <a:pt x="1187" y="2708"/>
                  </a:cubicBezTo>
                  <a:cubicBezTo>
                    <a:pt x="1187" y="2708"/>
                    <a:pt x="1188" y="2707"/>
                    <a:pt x="1188" y="2707"/>
                  </a:cubicBezTo>
                  <a:cubicBezTo>
                    <a:pt x="1188" y="2707"/>
                    <a:pt x="1193" y="2694"/>
                    <a:pt x="1193" y="2694"/>
                  </a:cubicBezTo>
                  <a:cubicBezTo>
                    <a:pt x="1193" y="2694"/>
                    <a:pt x="1193" y="2694"/>
                    <a:pt x="1193" y="2694"/>
                  </a:cubicBezTo>
                  <a:cubicBezTo>
                    <a:pt x="1193" y="2694"/>
                    <a:pt x="1196" y="2691"/>
                    <a:pt x="1196" y="2691"/>
                  </a:cubicBezTo>
                  <a:cubicBezTo>
                    <a:pt x="1196" y="2691"/>
                    <a:pt x="1199" y="2694"/>
                    <a:pt x="1199" y="2694"/>
                  </a:cubicBezTo>
                  <a:cubicBezTo>
                    <a:pt x="1199" y="2694"/>
                    <a:pt x="1203" y="2706"/>
                    <a:pt x="1203" y="2706"/>
                  </a:cubicBezTo>
                  <a:cubicBezTo>
                    <a:pt x="1203" y="2706"/>
                    <a:pt x="1204" y="2707"/>
                    <a:pt x="1204" y="2707"/>
                  </a:cubicBezTo>
                  <a:cubicBezTo>
                    <a:pt x="1204" y="2707"/>
                    <a:pt x="1208" y="2717"/>
                    <a:pt x="1208" y="2717"/>
                  </a:cubicBezTo>
                  <a:cubicBezTo>
                    <a:pt x="1208" y="2717"/>
                    <a:pt x="1209" y="2717"/>
                    <a:pt x="1209" y="2717"/>
                  </a:cubicBezTo>
                  <a:cubicBezTo>
                    <a:pt x="1209" y="2717"/>
                    <a:pt x="1211" y="2718"/>
                    <a:pt x="1211" y="2718"/>
                  </a:cubicBezTo>
                  <a:cubicBezTo>
                    <a:pt x="1211" y="2718"/>
                    <a:pt x="1214" y="2717"/>
                    <a:pt x="1214" y="2717"/>
                  </a:cubicBezTo>
                  <a:cubicBezTo>
                    <a:pt x="1214" y="2717"/>
                    <a:pt x="1219" y="2713"/>
                    <a:pt x="1219" y="2713"/>
                  </a:cubicBezTo>
                  <a:cubicBezTo>
                    <a:pt x="1219" y="2713"/>
                    <a:pt x="1220" y="2713"/>
                    <a:pt x="1220" y="2713"/>
                  </a:cubicBezTo>
                  <a:cubicBezTo>
                    <a:pt x="1220" y="2713"/>
                    <a:pt x="1224" y="2715"/>
                    <a:pt x="1224" y="2715"/>
                  </a:cubicBezTo>
                  <a:cubicBezTo>
                    <a:pt x="1224" y="2715"/>
                    <a:pt x="1225" y="2716"/>
                    <a:pt x="1225" y="2716"/>
                  </a:cubicBezTo>
                  <a:cubicBezTo>
                    <a:pt x="1225" y="2716"/>
                    <a:pt x="1230" y="2721"/>
                    <a:pt x="1230" y="2721"/>
                  </a:cubicBezTo>
                  <a:cubicBezTo>
                    <a:pt x="1230" y="2721"/>
                    <a:pt x="1232" y="2723"/>
                    <a:pt x="1232" y="2723"/>
                  </a:cubicBezTo>
                  <a:cubicBezTo>
                    <a:pt x="1232" y="2723"/>
                    <a:pt x="1235" y="2721"/>
                    <a:pt x="1235" y="2721"/>
                  </a:cubicBezTo>
                  <a:cubicBezTo>
                    <a:pt x="1235" y="2721"/>
                    <a:pt x="1235" y="2720"/>
                    <a:pt x="1235" y="2720"/>
                  </a:cubicBezTo>
                  <a:cubicBezTo>
                    <a:pt x="1235" y="2720"/>
                    <a:pt x="1241" y="2708"/>
                    <a:pt x="1241" y="2708"/>
                  </a:cubicBezTo>
                  <a:cubicBezTo>
                    <a:pt x="1241" y="2708"/>
                    <a:pt x="1241" y="2707"/>
                    <a:pt x="1241" y="2707"/>
                  </a:cubicBezTo>
                  <a:cubicBezTo>
                    <a:pt x="1241" y="2707"/>
                    <a:pt x="1246" y="2696"/>
                    <a:pt x="1246" y="2696"/>
                  </a:cubicBezTo>
                  <a:cubicBezTo>
                    <a:pt x="1246" y="2696"/>
                    <a:pt x="1248" y="2695"/>
                    <a:pt x="1248" y="2695"/>
                  </a:cubicBezTo>
                  <a:cubicBezTo>
                    <a:pt x="1248" y="2695"/>
                    <a:pt x="1251" y="2697"/>
                    <a:pt x="1251" y="2697"/>
                  </a:cubicBezTo>
                  <a:cubicBezTo>
                    <a:pt x="1251" y="2697"/>
                    <a:pt x="1251" y="2697"/>
                    <a:pt x="1251" y="2697"/>
                  </a:cubicBezTo>
                  <a:cubicBezTo>
                    <a:pt x="1251" y="2697"/>
                    <a:pt x="1256" y="2710"/>
                    <a:pt x="1256" y="2710"/>
                  </a:cubicBezTo>
                  <a:cubicBezTo>
                    <a:pt x="1256" y="2710"/>
                    <a:pt x="1257" y="2710"/>
                    <a:pt x="1257" y="2710"/>
                  </a:cubicBezTo>
                  <a:cubicBezTo>
                    <a:pt x="1257" y="2710"/>
                    <a:pt x="1262" y="2721"/>
                    <a:pt x="1262" y="2721"/>
                  </a:cubicBezTo>
                  <a:cubicBezTo>
                    <a:pt x="1262" y="2721"/>
                    <a:pt x="1264" y="2722"/>
                    <a:pt x="1264" y="2722"/>
                  </a:cubicBezTo>
                  <a:cubicBezTo>
                    <a:pt x="1264" y="2722"/>
                    <a:pt x="1267" y="2719"/>
                    <a:pt x="1267" y="2719"/>
                  </a:cubicBezTo>
                  <a:cubicBezTo>
                    <a:pt x="1267" y="2719"/>
                    <a:pt x="1267" y="2719"/>
                    <a:pt x="1267" y="2719"/>
                  </a:cubicBezTo>
                  <a:cubicBezTo>
                    <a:pt x="1267" y="2719"/>
                    <a:pt x="1272" y="2705"/>
                    <a:pt x="1272" y="2705"/>
                  </a:cubicBezTo>
                  <a:cubicBezTo>
                    <a:pt x="1272" y="2705"/>
                    <a:pt x="1272" y="2704"/>
                    <a:pt x="1272" y="2704"/>
                  </a:cubicBezTo>
                  <a:cubicBezTo>
                    <a:pt x="1272" y="2704"/>
                    <a:pt x="1277" y="2688"/>
                    <a:pt x="1277" y="2688"/>
                  </a:cubicBezTo>
                  <a:cubicBezTo>
                    <a:pt x="1277" y="2688"/>
                    <a:pt x="1278" y="2687"/>
                    <a:pt x="1278" y="2687"/>
                  </a:cubicBezTo>
                  <a:cubicBezTo>
                    <a:pt x="1278" y="2687"/>
                    <a:pt x="1283" y="2673"/>
                    <a:pt x="1283" y="2673"/>
                  </a:cubicBezTo>
                  <a:cubicBezTo>
                    <a:pt x="1283" y="2673"/>
                    <a:pt x="1283" y="2672"/>
                    <a:pt x="1283" y="2672"/>
                  </a:cubicBezTo>
                  <a:cubicBezTo>
                    <a:pt x="1283" y="2672"/>
                    <a:pt x="1288" y="2661"/>
                    <a:pt x="1288" y="2661"/>
                  </a:cubicBezTo>
                  <a:cubicBezTo>
                    <a:pt x="1288" y="2661"/>
                    <a:pt x="1289" y="2660"/>
                    <a:pt x="1289" y="2660"/>
                  </a:cubicBezTo>
                  <a:cubicBezTo>
                    <a:pt x="1289" y="2660"/>
                    <a:pt x="1293" y="2652"/>
                    <a:pt x="1293" y="2652"/>
                  </a:cubicBezTo>
                  <a:cubicBezTo>
                    <a:pt x="1293" y="2652"/>
                    <a:pt x="1294" y="2652"/>
                    <a:pt x="1294" y="2652"/>
                  </a:cubicBezTo>
                  <a:cubicBezTo>
                    <a:pt x="1294" y="2652"/>
                    <a:pt x="1299" y="2648"/>
                    <a:pt x="1299" y="2648"/>
                  </a:cubicBezTo>
                  <a:cubicBezTo>
                    <a:pt x="1299" y="2648"/>
                    <a:pt x="1300" y="2648"/>
                    <a:pt x="1300" y="2648"/>
                  </a:cubicBezTo>
                  <a:cubicBezTo>
                    <a:pt x="1300" y="2648"/>
                    <a:pt x="1304" y="2651"/>
                    <a:pt x="1304" y="2651"/>
                  </a:cubicBezTo>
                  <a:cubicBezTo>
                    <a:pt x="1304" y="2651"/>
                    <a:pt x="1304" y="2651"/>
                    <a:pt x="1304" y="2651"/>
                  </a:cubicBezTo>
                  <a:cubicBezTo>
                    <a:pt x="1304" y="2651"/>
                    <a:pt x="1310" y="2660"/>
                    <a:pt x="1310" y="2660"/>
                  </a:cubicBezTo>
                  <a:cubicBezTo>
                    <a:pt x="1310" y="2660"/>
                    <a:pt x="1310" y="2661"/>
                    <a:pt x="1310" y="2661"/>
                  </a:cubicBezTo>
                  <a:cubicBezTo>
                    <a:pt x="1310" y="2661"/>
                    <a:pt x="1314" y="2671"/>
                    <a:pt x="1314" y="2671"/>
                  </a:cubicBezTo>
                  <a:cubicBezTo>
                    <a:pt x="1314" y="2671"/>
                    <a:pt x="1315" y="2671"/>
                    <a:pt x="1315" y="2671"/>
                  </a:cubicBezTo>
                  <a:cubicBezTo>
                    <a:pt x="1315" y="2671"/>
                    <a:pt x="1320" y="2676"/>
                    <a:pt x="1320" y="2676"/>
                  </a:cubicBezTo>
                  <a:cubicBezTo>
                    <a:pt x="1320" y="2676"/>
                    <a:pt x="1320" y="2676"/>
                    <a:pt x="1320" y="2676"/>
                  </a:cubicBezTo>
                  <a:cubicBezTo>
                    <a:pt x="1320" y="2676"/>
                    <a:pt x="1325" y="2673"/>
                    <a:pt x="1325" y="2673"/>
                  </a:cubicBezTo>
                  <a:cubicBezTo>
                    <a:pt x="1325" y="2673"/>
                    <a:pt x="1325" y="2672"/>
                    <a:pt x="1325" y="2672"/>
                  </a:cubicBezTo>
                  <a:cubicBezTo>
                    <a:pt x="1325" y="2672"/>
                    <a:pt x="1331" y="2661"/>
                    <a:pt x="1331" y="2661"/>
                  </a:cubicBezTo>
                  <a:cubicBezTo>
                    <a:pt x="1331" y="2661"/>
                    <a:pt x="1331" y="2660"/>
                    <a:pt x="1331" y="2660"/>
                  </a:cubicBezTo>
                  <a:cubicBezTo>
                    <a:pt x="1331" y="2660"/>
                    <a:pt x="1336" y="2650"/>
                    <a:pt x="1336" y="2650"/>
                  </a:cubicBezTo>
                  <a:cubicBezTo>
                    <a:pt x="1336" y="2650"/>
                    <a:pt x="1336" y="2649"/>
                    <a:pt x="1336" y="2649"/>
                  </a:cubicBezTo>
                  <a:cubicBezTo>
                    <a:pt x="1336" y="2649"/>
                    <a:pt x="1339" y="2647"/>
                    <a:pt x="1339" y="2647"/>
                  </a:cubicBezTo>
                  <a:cubicBezTo>
                    <a:pt x="1339" y="2647"/>
                    <a:pt x="1341" y="2648"/>
                    <a:pt x="1341" y="2648"/>
                  </a:cubicBezTo>
                  <a:cubicBezTo>
                    <a:pt x="1341" y="2648"/>
                    <a:pt x="1346" y="2657"/>
                    <a:pt x="1346" y="2657"/>
                  </a:cubicBezTo>
                  <a:cubicBezTo>
                    <a:pt x="1346" y="2657"/>
                    <a:pt x="1347" y="2658"/>
                    <a:pt x="1347" y="2658"/>
                  </a:cubicBezTo>
                  <a:cubicBezTo>
                    <a:pt x="1347" y="2658"/>
                    <a:pt x="1352" y="2673"/>
                    <a:pt x="1352" y="2673"/>
                  </a:cubicBezTo>
                  <a:cubicBezTo>
                    <a:pt x="1352" y="2673"/>
                    <a:pt x="1352" y="2674"/>
                    <a:pt x="1352" y="2674"/>
                  </a:cubicBezTo>
                  <a:cubicBezTo>
                    <a:pt x="1352" y="2674"/>
                    <a:pt x="1357" y="2682"/>
                    <a:pt x="1357" y="2682"/>
                  </a:cubicBezTo>
                  <a:cubicBezTo>
                    <a:pt x="1357" y="2682"/>
                    <a:pt x="1358" y="2682"/>
                    <a:pt x="1358" y="2682"/>
                  </a:cubicBezTo>
                  <a:cubicBezTo>
                    <a:pt x="1358" y="2682"/>
                    <a:pt x="1362" y="2679"/>
                    <a:pt x="1362" y="2679"/>
                  </a:cubicBezTo>
                  <a:cubicBezTo>
                    <a:pt x="1362" y="2679"/>
                    <a:pt x="1362" y="2679"/>
                    <a:pt x="1362" y="2679"/>
                  </a:cubicBezTo>
                  <a:cubicBezTo>
                    <a:pt x="1362" y="2679"/>
                    <a:pt x="1367" y="2670"/>
                    <a:pt x="1367" y="2670"/>
                  </a:cubicBezTo>
                  <a:cubicBezTo>
                    <a:pt x="1367" y="2670"/>
                    <a:pt x="1368" y="2670"/>
                    <a:pt x="1368" y="2670"/>
                  </a:cubicBezTo>
                  <a:cubicBezTo>
                    <a:pt x="1368" y="2670"/>
                    <a:pt x="1373" y="2665"/>
                    <a:pt x="1373" y="2665"/>
                  </a:cubicBezTo>
                  <a:cubicBezTo>
                    <a:pt x="1373" y="2665"/>
                    <a:pt x="1373" y="2666"/>
                    <a:pt x="1373" y="2666"/>
                  </a:cubicBezTo>
                  <a:cubicBezTo>
                    <a:pt x="1373" y="2666"/>
                    <a:pt x="1378" y="2671"/>
                    <a:pt x="1378" y="2671"/>
                  </a:cubicBezTo>
                  <a:cubicBezTo>
                    <a:pt x="1378" y="2671"/>
                    <a:pt x="1378" y="2672"/>
                    <a:pt x="1378" y="2672"/>
                  </a:cubicBezTo>
                  <a:cubicBezTo>
                    <a:pt x="1378" y="2672"/>
                    <a:pt x="1383" y="2682"/>
                    <a:pt x="1383" y="2682"/>
                  </a:cubicBezTo>
                  <a:cubicBezTo>
                    <a:pt x="1383" y="2682"/>
                    <a:pt x="1384" y="2683"/>
                    <a:pt x="1384" y="2683"/>
                  </a:cubicBezTo>
                  <a:cubicBezTo>
                    <a:pt x="1384" y="2683"/>
                    <a:pt x="1389" y="2687"/>
                    <a:pt x="1389" y="2687"/>
                  </a:cubicBezTo>
                  <a:cubicBezTo>
                    <a:pt x="1389" y="2687"/>
                    <a:pt x="1389" y="2687"/>
                    <a:pt x="1389" y="2687"/>
                  </a:cubicBezTo>
                  <a:cubicBezTo>
                    <a:pt x="1389" y="2687"/>
                    <a:pt x="1394" y="2681"/>
                    <a:pt x="1394" y="2681"/>
                  </a:cubicBezTo>
                  <a:cubicBezTo>
                    <a:pt x="1394" y="2681"/>
                    <a:pt x="1395" y="2680"/>
                    <a:pt x="1395" y="2680"/>
                  </a:cubicBezTo>
                  <a:cubicBezTo>
                    <a:pt x="1395" y="2680"/>
                    <a:pt x="1399" y="2670"/>
                    <a:pt x="1399" y="2670"/>
                  </a:cubicBezTo>
                  <a:cubicBezTo>
                    <a:pt x="1399" y="2670"/>
                    <a:pt x="1400" y="2669"/>
                    <a:pt x="1400" y="2669"/>
                  </a:cubicBezTo>
                  <a:cubicBezTo>
                    <a:pt x="1400" y="2669"/>
                    <a:pt x="1404" y="2665"/>
                    <a:pt x="1404" y="2665"/>
                  </a:cubicBezTo>
                  <a:cubicBezTo>
                    <a:pt x="1404" y="2665"/>
                    <a:pt x="1405" y="2665"/>
                    <a:pt x="1405" y="2665"/>
                  </a:cubicBezTo>
                  <a:cubicBezTo>
                    <a:pt x="1405" y="2665"/>
                    <a:pt x="1410" y="2674"/>
                    <a:pt x="1410" y="2674"/>
                  </a:cubicBezTo>
                  <a:cubicBezTo>
                    <a:pt x="1410" y="2674"/>
                    <a:pt x="1410" y="2675"/>
                    <a:pt x="1410" y="2675"/>
                  </a:cubicBezTo>
                  <a:cubicBezTo>
                    <a:pt x="1410" y="2675"/>
                    <a:pt x="1415" y="2690"/>
                    <a:pt x="1415" y="2690"/>
                  </a:cubicBezTo>
                  <a:cubicBezTo>
                    <a:pt x="1415" y="2690"/>
                    <a:pt x="1416" y="2691"/>
                    <a:pt x="1416" y="2691"/>
                  </a:cubicBezTo>
                  <a:cubicBezTo>
                    <a:pt x="1416" y="2691"/>
                    <a:pt x="1421" y="2698"/>
                    <a:pt x="1421" y="2698"/>
                  </a:cubicBezTo>
                  <a:cubicBezTo>
                    <a:pt x="1421" y="2698"/>
                    <a:pt x="1421" y="2698"/>
                    <a:pt x="1421" y="2698"/>
                  </a:cubicBezTo>
                  <a:cubicBezTo>
                    <a:pt x="1421" y="2698"/>
                    <a:pt x="1426" y="2691"/>
                    <a:pt x="1426" y="2691"/>
                  </a:cubicBezTo>
                  <a:cubicBezTo>
                    <a:pt x="1426" y="2691"/>
                    <a:pt x="1426" y="2690"/>
                    <a:pt x="1426" y="2690"/>
                  </a:cubicBezTo>
                  <a:cubicBezTo>
                    <a:pt x="1426" y="2690"/>
                    <a:pt x="1431" y="2674"/>
                    <a:pt x="1431" y="2674"/>
                  </a:cubicBezTo>
                  <a:cubicBezTo>
                    <a:pt x="1431" y="2674"/>
                    <a:pt x="1431" y="2673"/>
                    <a:pt x="1431" y="2673"/>
                  </a:cubicBezTo>
                  <a:cubicBezTo>
                    <a:pt x="1431" y="2673"/>
                    <a:pt x="1436" y="2661"/>
                    <a:pt x="1436" y="2661"/>
                  </a:cubicBezTo>
                  <a:cubicBezTo>
                    <a:pt x="1436" y="2661"/>
                    <a:pt x="1439" y="2660"/>
                    <a:pt x="1439" y="2660"/>
                  </a:cubicBezTo>
                  <a:cubicBezTo>
                    <a:pt x="1439" y="2660"/>
                    <a:pt x="1442" y="2663"/>
                    <a:pt x="1442" y="2663"/>
                  </a:cubicBezTo>
                  <a:cubicBezTo>
                    <a:pt x="1442" y="2663"/>
                    <a:pt x="1442" y="2663"/>
                    <a:pt x="1442" y="2663"/>
                  </a:cubicBezTo>
                  <a:cubicBezTo>
                    <a:pt x="1442" y="2663"/>
                    <a:pt x="1447" y="2673"/>
                    <a:pt x="1447" y="2673"/>
                  </a:cubicBezTo>
                  <a:cubicBezTo>
                    <a:pt x="1447" y="2673"/>
                    <a:pt x="1447" y="2673"/>
                    <a:pt x="1447" y="2673"/>
                  </a:cubicBezTo>
                  <a:cubicBezTo>
                    <a:pt x="1447" y="2673"/>
                    <a:pt x="1452" y="2678"/>
                    <a:pt x="1452" y="2678"/>
                  </a:cubicBezTo>
                  <a:cubicBezTo>
                    <a:pt x="1452" y="2678"/>
                    <a:pt x="1453" y="2678"/>
                    <a:pt x="1453" y="2678"/>
                  </a:cubicBezTo>
                  <a:cubicBezTo>
                    <a:pt x="1453" y="2678"/>
                    <a:pt x="1458" y="2671"/>
                    <a:pt x="1458" y="2671"/>
                  </a:cubicBezTo>
                  <a:cubicBezTo>
                    <a:pt x="1458" y="2671"/>
                    <a:pt x="1458" y="2670"/>
                    <a:pt x="1458" y="2670"/>
                  </a:cubicBezTo>
                  <a:cubicBezTo>
                    <a:pt x="1458" y="2670"/>
                    <a:pt x="1463" y="2656"/>
                    <a:pt x="1463" y="2656"/>
                  </a:cubicBezTo>
                  <a:cubicBezTo>
                    <a:pt x="1463" y="2656"/>
                    <a:pt x="1464" y="2655"/>
                    <a:pt x="1464" y="2655"/>
                  </a:cubicBezTo>
                  <a:cubicBezTo>
                    <a:pt x="1464" y="2655"/>
                    <a:pt x="1468" y="2643"/>
                    <a:pt x="1468" y="2643"/>
                  </a:cubicBezTo>
                  <a:cubicBezTo>
                    <a:pt x="1468" y="2643"/>
                    <a:pt x="1468" y="2643"/>
                    <a:pt x="1468" y="2643"/>
                  </a:cubicBezTo>
                  <a:cubicBezTo>
                    <a:pt x="1468" y="2643"/>
                    <a:pt x="1472" y="2640"/>
                    <a:pt x="1472" y="2640"/>
                  </a:cubicBezTo>
                  <a:cubicBezTo>
                    <a:pt x="1472" y="2640"/>
                    <a:pt x="1474" y="2641"/>
                    <a:pt x="1474" y="2641"/>
                  </a:cubicBezTo>
                  <a:cubicBezTo>
                    <a:pt x="1474" y="2641"/>
                    <a:pt x="1479" y="2649"/>
                    <a:pt x="1479" y="2649"/>
                  </a:cubicBezTo>
                  <a:cubicBezTo>
                    <a:pt x="1479" y="2649"/>
                    <a:pt x="1479" y="2650"/>
                    <a:pt x="1479" y="2650"/>
                  </a:cubicBezTo>
                  <a:cubicBezTo>
                    <a:pt x="1479" y="2650"/>
                    <a:pt x="1484" y="2665"/>
                    <a:pt x="1484" y="2665"/>
                  </a:cubicBezTo>
                  <a:cubicBezTo>
                    <a:pt x="1484" y="2665"/>
                    <a:pt x="1485" y="2667"/>
                    <a:pt x="1485" y="2667"/>
                  </a:cubicBezTo>
                  <a:cubicBezTo>
                    <a:pt x="1485" y="2667"/>
                    <a:pt x="1489" y="2680"/>
                    <a:pt x="1489" y="2680"/>
                  </a:cubicBezTo>
                  <a:cubicBezTo>
                    <a:pt x="1489" y="2680"/>
                    <a:pt x="1490" y="2681"/>
                    <a:pt x="1490" y="2681"/>
                  </a:cubicBezTo>
                  <a:cubicBezTo>
                    <a:pt x="1490" y="2681"/>
                    <a:pt x="1494" y="2685"/>
                    <a:pt x="1494" y="2685"/>
                  </a:cubicBezTo>
                  <a:cubicBezTo>
                    <a:pt x="1494" y="2685"/>
                    <a:pt x="1495" y="2684"/>
                    <a:pt x="1495" y="2684"/>
                  </a:cubicBezTo>
                  <a:cubicBezTo>
                    <a:pt x="1495" y="2684"/>
                    <a:pt x="1500" y="2675"/>
                    <a:pt x="1500" y="2675"/>
                  </a:cubicBezTo>
                  <a:cubicBezTo>
                    <a:pt x="1500" y="2675"/>
                    <a:pt x="1500" y="2674"/>
                    <a:pt x="1500" y="2674"/>
                  </a:cubicBezTo>
                  <a:cubicBezTo>
                    <a:pt x="1500" y="2674"/>
                    <a:pt x="1506" y="2659"/>
                    <a:pt x="1506" y="2659"/>
                  </a:cubicBezTo>
                  <a:cubicBezTo>
                    <a:pt x="1506" y="2659"/>
                    <a:pt x="1506" y="2658"/>
                    <a:pt x="1506" y="2658"/>
                  </a:cubicBezTo>
                  <a:cubicBezTo>
                    <a:pt x="1506" y="2658"/>
                    <a:pt x="1510" y="2653"/>
                    <a:pt x="1510" y="2653"/>
                  </a:cubicBezTo>
                  <a:cubicBezTo>
                    <a:pt x="1510" y="2653"/>
                    <a:pt x="1511" y="2653"/>
                    <a:pt x="1511" y="2653"/>
                  </a:cubicBezTo>
                  <a:cubicBezTo>
                    <a:pt x="1511" y="2653"/>
                    <a:pt x="1516" y="2659"/>
                    <a:pt x="1516" y="2659"/>
                  </a:cubicBezTo>
                  <a:cubicBezTo>
                    <a:pt x="1516" y="2659"/>
                    <a:pt x="1516" y="2660"/>
                    <a:pt x="1516" y="2660"/>
                  </a:cubicBezTo>
                  <a:cubicBezTo>
                    <a:pt x="1516" y="2660"/>
                    <a:pt x="1521" y="2667"/>
                    <a:pt x="1521" y="2667"/>
                  </a:cubicBezTo>
                  <a:cubicBezTo>
                    <a:pt x="1521" y="2667"/>
                    <a:pt x="1522" y="2667"/>
                    <a:pt x="1522" y="2667"/>
                  </a:cubicBezTo>
                  <a:cubicBezTo>
                    <a:pt x="1522" y="2667"/>
                    <a:pt x="1527" y="2658"/>
                    <a:pt x="1527" y="2658"/>
                  </a:cubicBezTo>
                  <a:cubicBezTo>
                    <a:pt x="1527" y="2658"/>
                    <a:pt x="1527" y="2657"/>
                    <a:pt x="1527" y="2657"/>
                  </a:cubicBezTo>
                  <a:cubicBezTo>
                    <a:pt x="1527" y="2657"/>
                    <a:pt x="1532" y="2636"/>
                    <a:pt x="1532" y="2636"/>
                  </a:cubicBezTo>
                  <a:cubicBezTo>
                    <a:pt x="1532" y="2636"/>
                    <a:pt x="1532" y="2635"/>
                    <a:pt x="1532" y="2635"/>
                  </a:cubicBezTo>
                  <a:cubicBezTo>
                    <a:pt x="1532" y="2635"/>
                    <a:pt x="1537" y="2620"/>
                    <a:pt x="1537" y="2620"/>
                  </a:cubicBezTo>
                  <a:cubicBezTo>
                    <a:pt x="1537" y="2620"/>
                    <a:pt x="1538" y="2619"/>
                    <a:pt x="1538" y="2619"/>
                  </a:cubicBezTo>
                  <a:cubicBezTo>
                    <a:pt x="1538" y="2619"/>
                    <a:pt x="1542" y="2627"/>
                    <a:pt x="1542" y="2627"/>
                  </a:cubicBezTo>
                  <a:cubicBezTo>
                    <a:pt x="1542" y="2627"/>
                    <a:pt x="1543" y="2629"/>
                    <a:pt x="1543" y="2629"/>
                  </a:cubicBezTo>
                  <a:cubicBezTo>
                    <a:pt x="1543" y="2629"/>
                    <a:pt x="1548" y="2656"/>
                    <a:pt x="1548" y="2656"/>
                  </a:cubicBezTo>
                  <a:cubicBezTo>
                    <a:pt x="1548" y="2656"/>
                    <a:pt x="1548" y="2658"/>
                    <a:pt x="1548" y="2658"/>
                  </a:cubicBezTo>
                  <a:cubicBezTo>
                    <a:pt x="1548" y="2658"/>
                    <a:pt x="1553" y="2681"/>
                    <a:pt x="1553" y="2681"/>
                  </a:cubicBezTo>
                  <a:cubicBezTo>
                    <a:pt x="1553" y="2681"/>
                    <a:pt x="1553" y="2682"/>
                    <a:pt x="1553" y="2682"/>
                  </a:cubicBezTo>
                  <a:cubicBezTo>
                    <a:pt x="1553" y="2682"/>
                    <a:pt x="1557" y="2688"/>
                    <a:pt x="1557" y="2688"/>
                  </a:cubicBezTo>
                  <a:cubicBezTo>
                    <a:pt x="1557" y="2688"/>
                    <a:pt x="1559" y="2687"/>
                    <a:pt x="1559" y="2687"/>
                  </a:cubicBezTo>
                  <a:cubicBezTo>
                    <a:pt x="1559" y="2687"/>
                    <a:pt x="1564" y="2676"/>
                    <a:pt x="1564" y="2676"/>
                  </a:cubicBezTo>
                  <a:cubicBezTo>
                    <a:pt x="1564" y="2676"/>
                    <a:pt x="1564" y="2675"/>
                    <a:pt x="1564" y="2675"/>
                  </a:cubicBezTo>
                  <a:cubicBezTo>
                    <a:pt x="1564" y="2675"/>
                    <a:pt x="1569" y="2661"/>
                    <a:pt x="1569" y="2661"/>
                  </a:cubicBezTo>
                  <a:cubicBezTo>
                    <a:pt x="1569" y="2661"/>
                    <a:pt x="1569" y="2660"/>
                    <a:pt x="1569" y="2660"/>
                  </a:cubicBezTo>
                  <a:cubicBezTo>
                    <a:pt x="1569" y="2660"/>
                    <a:pt x="1574" y="2651"/>
                    <a:pt x="1574" y="2651"/>
                  </a:cubicBezTo>
                  <a:cubicBezTo>
                    <a:pt x="1574" y="2651"/>
                    <a:pt x="1575" y="2651"/>
                    <a:pt x="1575" y="2651"/>
                  </a:cubicBezTo>
                  <a:cubicBezTo>
                    <a:pt x="1575" y="2651"/>
                    <a:pt x="1579" y="2646"/>
                    <a:pt x="1579" y="2646"/>
                  </a:cubicBezTo>
                  <a:cubicBezTo>
                    <a:pt x="1579" y="2646"/>
                    <a:pt x="1580" y="2645"/>
                    <a:pt x="1580" y="2645"/>
                  </a:cubicBezTo>
                  <a:cubicBezTo>
                    <a:pt x="1580" y="2645"/>
                    <a:pt x="1585" y="2643"/>
                    <a:pt x="1585" y="2643"/>
                  </a:cubicBezTo>
                  <a:cubicBezTo>
                    <a:pt x="1585" y="2643"/>
                    <a:pt x="1585" y="2643"/>
                    <a:pt x="1585" y="2643"/>
                  </a:cubicBezTo>
                  <a:cubicBezTo>
                    <a:pt x="1585" y="2643"/>
                    <a:pt x="1590" y="2644"/>
                    <a:pt x="1590" y="2644"/>
                  </a:cubicBezTo>
                  <a:cubicBezTo>
                    <a:pt x="1590" y="2644"/>
                    <a:pt x="1590" y="2644"/>
                    <a:pt x="1590" y="2644"/>
                  </a:cubicBezTo>
                  <a:cubicBezTo>
                    <a:pt x="1590" y="2644"/>
                    <a:pt x="1596" y="2650"/>
                    <a:pt x="1596" y="2650"/>
                  </a:cubicBezTo>
                  <a:cubicBezTo>
                    <a:pt x="1596" y="2650"/>
                    <a:pt x="1596" y="2650"/>
                    <a:pt x="1596" y="2650"/>
                  </a:cubicBezTo>
                  <a:cubicBezTo>
                    <a:pt x="1596" y="2650"/>
                    <a:pt x="1599" y="2652"/>
                    <a:pt x="1599" y="2652"/>
                  </a:cubicBezTo>
                  <a:cubicBezTo>
                    <a:pt x="1599" y="2652"/>
                    <a:pt x="1601" y="2651"/>
                    <a:pt x="1601" y="2651"/>
                  </a:cubicBezTo>
                  <a:cubicBezTo>
                    <a:pt x="1601" y="2651"/>
                    <a:pt x="1606" y="2642"/>
                    <a:pt x="1606" y="2642"/>
                  </a:cubicBezTo>
                  <a:cubicBezTo>
                    <a:pt x="1606" y="2642"/>
                    <a:pt x="1606" y="2642"/>
                    <a:pt x="1606" y="2642"/>
                  </a:cubicBezTo>
                  <a:cubicBezTo>
                    <a:pt x="1606" y="2642"/>
                    <a:pt x="1611" y="2625"/>
                    <a:pt x="1611" y="2625"/>
                  </a:cubicBezTo>
                  <a:cubicBezTo>
                    <a:pt x="1611" y="2625"/>
                    <a:pt x="1612" y="2624"/>
                    <a:pt x="1612" y="2624"/>
                  </a:cubicBezTo>
                  <a:cubicBezTo>
                    <a:pt x="1612" y="2624"/>
                    <a:pt x="1617" y="2609"/>
                    <a:pt x="1617" y="2609"/>
                  </a:cubicBezTo>
                  <a:cubicBezTo>
                    <a:pt x="1617" y="2609"/>
                    <a:pt x="1617" y="2609"/>
                    <a:pt x="1617" y="2609"/>
                  </a:cubicBezTo>
                  <a:cubicBezTo>
                    <a:pt x="1617" y="2609"/>
                    <a:pt x="1621" y="2606"/>
                    <a:pt x="1621" y="2606"/>
                  </a:cubicBezTo>
                  <a:cubicBezTo>
                    <a:pt x="1621" y="2606"/>
                    <a:pt x="1622" y="2606"/>
                    <a:pt x="1622" y="2606"/>
                  </a:cubicBezTo>
                  <a:cubicBezTo>
                    <a:pt x="1622" y="2606"/>
                    <a:pt x="1627" y="2609"/>
                    <a:pt x="1627" y="2609"/>
                  </a:cubicBezTo>
                  <a:cubicBezTo>
                    <a:pt x="1627" y="2609"/>
                    <a:pt x="1627" y="2610"/>
                    <a:pt x="1627" y="2610"/>
                  </a:cubicBezTo>
                  <a:cubicBezTo>
                    <a:pt x="1627" y="2610"/>
                    <a:pt x="1632" y="2614"/>
                    <a:pt x="1632" y="2614"/>
                  </a:cubicBezTo>
                  <a:cubicBezTo>
                    <a:pt x="1632" y="2614"/>
                    <a:pt x="1633" y="2614"/>
                    <a:pt x="1633" y="2614"/>
                  </a:cubicBezTo>
                  <a:cubicBezTo>
                    <a:pt x="1633" y="2614"/>
                    <a:pt x="1638" y="2616"/>
                    <a:pt x="1638" y="2616"/>
                  </a:cubicBezTo>
                  <a:cubicBezTo>
                    <a:pt x="1638" y="2616"/>
                    <a:pt x="1638" y="2616"/>
                    <a:pt x="1638" y="2616"/>
                  </a:cubicBezTo>
                  <a:cubicBezTo>
                    <a:pt x="1638" y="2616"/>
                    <a:pt x="1643" y="2617"/>
                    <a:pt x="1643" y="2617"/>
                  </a:cubicBezTo>
                  <a:cubicBezTo>
                    <a:pt x="1643" y="2617"/>
                    <a:pt x="1644" y="2617"/>
                    <a:pt x="1644" y="2617"/>
                  </a:cubicBezTo>
                  <a:cubicBezTo>
                    <a:pt x="1644" y="2617"/>
                    <a:pt x="1648" y="2616"/>
                    <a:pt x="1648" y="2616"/>
                  </a:cubicBezTo>
                  <a:cubicBezTo>
                    <a:pt x="1648" y="2616"/>
                    <a:pt x="1649" y="2616"/>
                    <a:pt x="1649" y="2616"/>
                  </a:cubicBezTo>
                  <a:cubicBezTo>
                    <a:pt x="1649" y="2616"/>
                    <a:pt x="1654" y="2609"/>
                    <a:pt x="1654" y="2609"/>
                  </a:cubicBezTo>
                  <a:cubicBezTo>
                    <a:pt x="1654" y="2609"/>
                    <a:pt x="1654" y="2609"/>
                    <a:pt x="1654" y="2609"/>
                  </a:cubicBezTo>
                  <a:cubicBezTo>
                    <a:pt x="1654" y="2609"/>
                    <a:pt x="1659" y="2597"/>
                    <a:pt x="1659" y="2597"/>
                  </a:cubicBezTo>
                  <a:cubicBezTo>
                    <a:pt x="1659" y="2597"/>
                    <a:pt x="1660" y="2596"/>
                    <a:pt x="1660" y="2596"/>
                  </a:cubicBezTo>
                  <a:cubicBezTo>
                    <a:pt x="1660" y="2596"/>
                    <a:pt x="1664" y="2587"/>
                    <a:pt x="1664" y="2587"/>
                  </a:cubicBezTo>
                  <a:cubicBezTo>
                    <a:pt x="1664" y="2587"/>
                    <a:pt x="1667" y="2586"/>
                    <a:pt x="1667" y="2586"/>
                  </a:cubicBezTo>
                  <a:cubicBezTo>
                    <a:pt x="1667" y="2586"/>
                    <a:pt x="1670" y="2587"/>
                    <a:pt x="1670" y="2587"/>
                  </a:cubicBezTo>
                  <a:cubicBezTo>
                    <a:pt x="1670" y="2587"/>
                    <a:pt x="1670" y="2588"/>
                    <a:pt x="1670" y="2588"/>
                  </a:cubicBezTo>
                  <a:cubicBezTo>
                    <a:pt x="1670" y="2588"/>
                    <a:pt x="1675" y="2597"/>
                    <a:pt x="1675" y="2597"/>
                  </a:cubicBezTo>
                  <a:cubicBezTo>
                    <a:pt x="1675" y="2597"/>
                    <a:pt x="1675" y="2597"/>
                    <a:pt x="1675" y="2597"/>
                  </a:cubicBezTo>
                  <a:cubicBezTo>
                    <a:pt x="1675" y="2597"/>
                    <a:pt x="1680" y="2606"/>
                    <a:pt x="1680" y="2606"/>
                  </a:cubicBezTo>
                  <a:cubicBezTo>
                    <a:pt x="1680" y="2606"/>
                    <a:pt x="1681" y="2606"/>
                    <a:pt x="1681" y="2606"/>
                  </a:cubicBezTo>
                  <a:cubicBezTo>
                    <a:pt x="1681" y="2606"/>
                    <a:pt x="1685" y="2610"/>
                    <a:pt x="1685" y="2610"/>
                  </a:cubicBezTo>
                  <a:cubicBezTo>
                    <a:pt x="1685" y="2610"/>
                    <a:pt x="1686" y="2610"/>
                    <a:pt x="1686" y="2610"/>
                  </a:cubicBezTo>
                  <a:cubicBezTo>
                    <a:pt x="1686" y="2610"/>
                    <a:pt x="1691" y="2613"/>
                    <a:pt x="1691" y="2613"/>
                  </a:cubicBezTo>
                  <a:cubicBezTo>
                    <a:pt x="1691" y="2613"/>
                    <a:pt x="1691" y="2614"/>
                    <a:pt x="1691" y="2614"/>
                  </a:cubicBezTo>
                  <a:cubicBezTo>
                    <a:pt x="1691" y="2614"/>
                    <a:pt x="1696" y="2619"/>
                    <a:pt x="1696" y="2619"/>
                  </a:cubicBezTo>
                  <a:cubicBezTo>
                    <a:pt x="1696" y="2619"/>
                    <a:pt x="1696" y="2619"/>
                    <a:pt x="1696" y="2619"/>
                  </a:cubicBezTo>
                  <a:cubicBezTo>
                    <a:pt x="1696" y="2619"/>
                    <a:pt x="1701" y="2622"/>
                    <a:pt x="1701" y="2622"/>
                  </a:cubicBezTo>
                  <a:cubicBezTo>
                    <a:pt x="1701" y="2622"/>
                    <a:pt x="1702" y="2622"/>
                    <a:pt x="1702" y="2622"/>
                  </a:cubicBezTo>
                  <a:cubicBezTo>
                    <a:pt x="1702" y="2622"/>
                    <a:pt x="1707" y="2615"/>
                    <a:pt x="1707" y="2615"/>
                  </a:cubicBezTo>
                  <a:cubicBezTo>
                    <a:pt x="1707" y="2615"/>
                    <a:pt x="1707" y="2614"/>
                    <a:pt x="1707" y="2614"/>
                  </a:cubicBezTo>
                  <a:cubicBezTo>
                    <a:pt x="1707" y="2614"/>
                    <a:pt x="1712" y="2602"/>
                    <a:pt x="1712" y="2602"/>
                  </a:cubicBezTo>
                  <a:cubicBezTo>
                    <a:pt x="1712" y="2602"/>
                    <a:pt x="1712" y="2602"/>
                    <a:pt x="1712" y="2602"/>
                  </a:cubicBezTo>
                  <a:cubicBezTo>
                    <a:pt x="1712" y="2602"/>
                    <a:pt x="1717" y="2596"/>
                    <a:pt x="1717" y="2596"/>
                  </a:cubicBezTo>
                  <a:cubicBezTo>
                    <a:pt x="1717" y="2596"/>
                    <a:pt x="1718" y="2597"/>
                    <a:pt x="1718" y="2597"/>
                  </a:cubicBezTo>
                  <a:cubicBezTo>
                    <a:pt x="1718" y="2597"/>
                    <a:pt x="1723" y="2607"/>
                    <a:pt x="1723" y="2607"/>
                  </a:cubicBezTo>
                  <a:cubicBezTo>
                    <a:pt x="1723" y="2607"/>
                    <a:pt x="1723" y="2608"/>
                    <a:pt x="1723" y="2608"/>
                  </a:cubicBezTo>
                  <a:cubicBezTo>
                    <a:pt x="1723" y="2608"/>
                    <a:pt x="1728" y="2626"/>
                    <a:pt x="1728" y="2626"/>
                  </a:cubicBezTo>
                  <a:cubicBezTo>
                    <a:pt x="1728" y="2626"/>
                    <a:pt x="1728" y="2627"/>
                    <a:pt x="1728" y="2627"/>
                  </a:cubicBezTo>
                  <a:cubicBezTo>
                    <a:pt x="1728" y="2627"/>
                    <a:pt x="1733" y="2636"/>
                    <a:pt x="1733" y="2636"/>
                  </a:cubicBezTo>
                  <a:cubicBezTo>
                    <a:pt x="1733" y="2636"/>
                    <a:pt x="1733" y="2636"/>
                    <a:pt x="1733" y="2636"/>
                  </a:cubicBezTo>
                  <a:cubicBezTo>
                    <a:pt x="1733" y="2636"/>
                    <a:pt x="1738" y="2628"/>
                    <a:pt x="1738" y="2628"/>
                  </a:cubicBezTo>
                  <a:cubicBezTo>
                    <a:pt x="1738" y="2628"/>
                    <a:pt x="1739" y="2627"/>
                    <a:pt x="1739" y="2627"/>
                  </a:cubicBezTo>
                  <a:cubicBezTo>
                    <a:pt x="1739" y="2627"/>
                    <a:pt x="1744" y="2609"/>
                    <a:pt x="1744" y="2609"/>
                  </a:cubicBezTo>
                  <a:cubicBezTo>
                    <a:pt x="1744" y="2609"/>
                    <a:pt x="1744" y="2607"/>
                    <a:pt x="1744" y="2607"/>
                  </a:cubicBezTo>
                  <a:cubicBezTo>
                    <a:pt x="1744" y="2607"/>
                    <a:pt x="1749" y="2589"/>
                    <a:pt x="1749" y="2589"/>
                  </a:cubicBezTo>
                  <a:cubicBezTo>
                    <a:pt x="1749" y="2589"/>
                    <a:pt x="1750" y="2589"/>
                    <a:pt x="1750" y="2589"/>
                  </a:cubicBezTo>
                  <a:cubicBezTo>
                    <a:pt x="1750" y="2589"/>
                    <a:pt x="1754" y="2577"/>
                    <a:pt x="1754" y="2577"/>
                  </a:cubicBezTo>
                  <a:cubicBezTo>
                    <a:pt x="1754" y="2577"/>
                    <a:pt x="1755" y="2577"/>
                    <a:pt x="1755" y="2577"/>
                  </a:cubicBezTo>
                  <a:cubicBezTo>
                    <a:pt x="1755" y="2577"/>
                    <a:pt x="1760" y="2566"/>
                    <a:pt x="1760" y="2566"/>
                  </a:cubicBezTo>
                  <a:cubicBezTo>
                    <a:pt x="1760" y="2566"/>
                    <a:pt x="1760" y="2565"/>
                    <a:pt x="1760" y="2565"/>
                  </a:cubicBezTo>
                  <a:cubicBezTo>
                    <a:pt x="1760" y="2565"/>
                    <a:pt x="1765" y="2550"/>
                    <a:pt x="1765" y="2550"/>
                  </a:cubicBezTo>
                  <a:cubicBezTo>
                    <a:pt x="1765" y="2550"/>
                    <a:pt x="1765" y="2549"/>
                    <a:pt x="1765" y="2549"/>
                  </a:cubicBezTo>
                  <a:cubicBezTo>
                    <a:pt x="1765" y="2549"/>
                    <a:pt x="1771" y="2536"/>
                    <a:pt x="1771" y="2536"/>
                  </a:cubicBezTo>
                  <a:cubicBezTo>
                    <a:pt x="1771" y="2536"/>
                    <a:pt x="1771" y="2535"/>
                    <a:pt x="1771" y="2535"/>
                  </a:cubicBezTo>
                  <a:cubicBezTo>
                    <a:pt x="1771" y="2535"/>
                    <a:pt x="1773" y="2533"/>
                    <a:pt x="1773" y="2533"/>
                  </a:cubicBezTo>
                  <a:cubicBezTo>
                    <a:pt x="1773" y="2533"/>
                    <a:pt x="1776" y="2535"/>
                    <a:pt x="1776" y="2535"/>
                  </a:cubicBezTo>
                  <a:cubicBezTo>
                    <a:pt x="1776" y="2535"/>
                    <a:pt x="1781" y="2552"/>
                    <a:pt x="1781" y="2552"/>
                  </a:cubicBezTo>
                  <a:cubicBezTo>
                    <a:pt x="1781" y="2552"/>
                    <a:pt x="1781" y="2553"/>
                    <a:pt x="1781" y="2553"/>
                  </a:cubicBezTo>
                  <a:cubicBezTo>
                    <a:pt x="1781" y="2553"/>
                    <a:pt x="1786" y="2577"/>
                    <a:pt x="1786" y="2577"/>
                  </a:cubicBezTo>
                  <a:cubicBezTo>
                    <a:pt x="1786" y="2577"/>
                    <a:pt x="1786" y="2579"/>
                    <a:pt x="1786" y="2579"/>
                  </a:cubicBezTo>
                  <a:cubicBezTo>
                    <a:pt x="1786" y="2579"/>
                    <a:pt x="1792" y="2596"/>
                    <a:pt x="1792" y="2596"/>
                  </a:cubicBezTo>
                  <a:cubicBezTo>
                    <a:pt x="1792" y="2596"/>
                    <a:pt x="1792" y="2597"/>
                    <a:pt x="1792" y="2597"/>
                  </a:cubicBezTo>
                  <a:cubicBezTo>
                    <a:pt x="1792" y="2597"/>
                    <a:pt x="1794" y="2599"/>
                    <a:pt x="1794" y="2599"/>
                  </a:cubicBezTo>
                  <a:cubicBezTo>
                    <a:pt x="1794" y="2599"/>
                    <a:pt x="1797" y="2597"/>
                    <a:pt x="1797" y="2597"/>
                  </a:cubicBezTo>
                  <a:cubicBezTo>
                    <a:pt x="1797" y="2597"/>
                    <a:pt x="1802" y="2588"/>
                    <a:pt x="1802" y="2588"/>
                  </a:cubicBezTo>
                  <a:cubicBezTo>
                    <a:pt x="1802" y="2588"/>
                    <a:pt x="1802" y="2587"/>
                    <a:pt x="1802" y="2587"/>
                  </a:cubicBezTo>
                  <a:cubicBezTo>
                    <a:pt x="1802" y="2587"/>
                    <a:pt x="1807" y="2583"/>
                    <a:pt x="1807" y="2583"/>
                  </a:cubicBezTo>
                  <a:cubicBezTo>
                    <a:pt x="1807" y="2583"/>
                    <a:pt x="1808" y="2583"/>
                    <a:pt x="1808" y="2583"/>
                  </a:cubicBezTo>
                  <a:cubicBezTo>
                    <a:pt x="1808" y="2583"/>
                    <a:pt x="1813" y="2595"/>
                    <a:pt x="1813" y="2595"/>
                  </a:cubicBezTo>
                  <a:cubicBezTo>
                    <a:pt x="1813" y="2595"/>
                    <a:pt x="1813" y="2596"/>
                    <a:pt x="1813" y="2596"/>
                  </a:cubicBezTo>
                  <a:cubicBezTo>
                    <a:pt x="1813" y="2596"/>
                    <a:pt x="1818" y="2617"/>
                    <a:pt x="1818" y="2617"/>
                  </a:cubicBezTo>
                  <a:cubicBezTo>
                    <a:pt x="1818" y="2617"/>
                    <a:pt x="1818" y="2619"/>
                    <a:pt x="1818" y="2619"/>
                  </a:cubicBezTo>
                  <a:cubicBezTo>
                    <a:pt x="1818" y="2619"/>
                    <a:pt x="1823" y="2634"/>
                    <a:pt x="1823" y="2634"/>
                  </a:cubicBezTo>
                  <a:cubicBezTo>
                    <a:pt x="1823" y="2634"/>
                    <a:pt x="1825" y="2635"/>
                    <a:pt x="1825" y="2635"/>
                  </a:cubicBezTo>
                  <a:cubicBezTo>
                    <a:pt x="1825" y="2635"/>
                    <a:pt x="1828" y="2629"/>
                    <a:pt x="1828" y="2629"/>
                  </a:cubicBezTo>
                  <a:cubicBezTo>
                    <a:pt x="1828" y="2629"/>
                    <a:pt x="1829" y="2628"/>
                    <a:pt x="1829" y="2628"/>
                  </a:cubicBezTo>
                  <a:cubicBezTo>
                    <a:pt x="1829" y="2628"/>
                    <a:pt x="1834" y="2605"/>
                    <a:pt x="1834" y="2605"/>
                  </a:cubicBezTo>
                  <a:cubicBezTo>
                    <a:pt x="1834" y="2605"/>
                    <a:pt x="1834" y="2603"/>
                    <a:pt x="1834" y="2603"/>
                  </a:cubicBezTo>
                  <a:cubicBezTo>
                    <a:pt x="1834" y="2603"/>
                    <a:pt x="1839" y="2576"/>
                    <a:pt x="1839" y="2576"/>
                  </a:cubicBezTo>
                  <a:cubicBezTo>
                    <a:pt x="1839" y="2576"/>
                    <a:pt x="1839" y="2575"/>
                    <a:pt x="1839" y="2575"/>
                  </a:cubicBezTo>
                  <a:cubicBezTo>
                    <a:pt x="1839" y="2575"/>
                    <a:pt x="1844" y="2559"/>
                    <a:pt x="1844" y="2559"/>
                  </a:cubicBezTo>
                  <a:cubicBezTo>
                    <a:pt x="1844" y="2559"/>
                    <a:pt x="1845" y="2558"/>
                    <a:pt x="1845" y="2558"/>
                  </a:cubicBezTo>
                  <a:cubicBezTo>
                    <a:pt x="1845" y="2558"/>
                    <a:pt x="1849" y="2555"/>
                    <a:pt x="1849" y="2555"/>
                  </a:cubicBezTo>
                  <a:cubicBezTo>
                    <a:pt x="1849" y="2555"/>
                    <a:pt x="1850" y="2555"/>
                    <a:pt x="1850" y="2555"/>
                  </a:cubicBezTo>
                  <a:cubicBezTo>
                    <a:pt x="1850" y="2555"/>
                    <a:pt x="1855" y="2559"/>
                    <a:pt x="1855" y="2559"/>
                  </a:cubicBezTo>
                  <a:cubicBezTo>
                    <a:pt x="1855" y="2559"/>
                    <a:pt x="1856" y="2559"/>
                    <a:pt x="1856" y="2559"/>
                  </a:cubicBezTo>
                  <a:cubicBezTo>
                    <a:pt x="1856" y="2559"/>
                    <a:pt x="1861" y="2563"/>
                    <a:pt x="1861" y="2563"/>
                  </a:cubicBezTo>
                  <a:cubicBezTo>
                    <a:pt x="1861" y="2563"/>
                    <a:pt x="1861" y="2564"/>
                    <a:pt x="1861" y="2564"/>
                  </a:cubicBezTo>
                  <a:cubicBezTo>
                    <a:pt x="1861" y="2564"/>
                    <a:pt x="1866" y="2568"/>
                    <a:pt x="1866" y="2568"/>
                  </a:cubicBezTo>
                  <a:cubicBezTo>
                    <a:pt x="1866" y="2568"/>
                    <a:pt x="1866" y="2569"/>
                    <a:pt x="1866" y="2569"/>
                  </a:cubicBezTo>
                  <a:cubicBezTo>
                    <a:pt x="1866" y="2569"/>
                    <a:pt x="1871" y="2576"/>
                    <a:pt x="1871" y="2576"/>
                  </a:cubicBezTo>
                  <a:cubicBezTo>
                    <a:pt x="1871" y="2576"/>
                    <a:pt x="1871" y="2576"/>
                    <a:pt x="1871" y="2576"/>
                  </a:cubicBezTo>
                  <a:cubicBezTo>
                    <a:pt x="1871" y="2576"/>
                    <a:pt x="1876" y="2586"/>
                    <a:pt x="1876" y="2586"/>
                  </a:cubicBezTo>
                  <a:cubicBezTo>
                    <a:pt x="1876" y="2586"/>
                    <a:pt x="1876" y="2587"/>
                    <a:pt x="1876" y="2587"/>
                  </a:cubicBezTo>
                  <a:cubicBezTo>
                    <a:pt x="1876" y="2587"/>
                    <a:pt x="1882" y="2595"/>
                    <a:pt x="1882" y="2595"/>
                  </a:cubicBezTo>
                  <a:cubicBezTo>
                    <a:pt x="1882" y="2595"/>
                    <a:pt x="1882" y="2596"/>
                    <a:pt x="1882" y="2596"/>
                  </a:cubicBezTo>
                  <a:cubicBezTo>
                    <a:pt x="1882" y="2596"/>
                    <a:pt x="1887" y="2600"/>
                    <a:pt x="1887" y="2600"/>
                  </a:cubicBezTo>
                  <a:cubicBezTo>
                    <a:pt x="1887" y="2600"/>
                    <a:pt x="1887" y="2600"/>
                    <a:pt x="1887" y="2600"/>
                  </a:cubicBezTo>
                  <a:cubicBezTo>
                    <a:pt x="1887" y="2600"/>
                    <a:pt x="1892" y="2602"/>
                    <a:pt x="1892" y="2602"/>
                  </a:cubicBezTo>
                  <a:cubicBezTo>
                    <a:pt x="1892" y="2602"/>
                    <a:pt x="1892" y="2602"/>
                    <a:pt x="1892" y="2602"/>
                  </a:cubicBezTo>
                  <a:cubicBezTo>
                    <a:pt x="1892" y="2602"/>
                    <a:pt x="1897" y="2605"/>
                    <a:pt x="1897" y="2605"/>
                  </a:cubicBezTo>
                  <a:cubicBezTo>
                    <a:pt x="1897" y="2605"/>
                    <a:pt x="1898" y="2606"/>
                    <a:pt x="1898" y="2606"/>
                  </a:cubicBezTo>
                  <a:cubicBezTo>
                    <a:pt x="1898" y="2606"/>
                    <a:pt x="1903" y="2611"/>
                    <a:pt x="1903" y="2611"/>
                  </a:cubicBezTo>
                  <a:cubicBezTo>
                    <a:pt x="1903" y="2611"/>
                    <a:pt x="1903" y="2611"/>
                    <a:pt x="1903" y="2611"/>
                  </a:cubicBezTo>
                  <a:cubicBezTo>
                    <a:pt x="1903" y="2611"/>
                    <a:pt x="1906" y="2613"/>
                    <a:pt x="1906" y="2613"/>
                  </a:cubicBezTo>
                  <a:cubicBezTo>
                    <a:pt x="1906" y="2613"/>
                    <a:pt x="1908" y="2612"/>
                    <a:pt x="1908" y="2612"/>
                  </a:cubicBezTo>
                  <a:cubicBezTo>
                    <a:pt x="1908" y="2612"/>
                    <a:pt x="1913" y="2602"/>
                    <a:pt x="1913" y="2602"/>
                  </a:cubicBezTo>
                  <a:cubicBezTo>
                    <a:pt x="1913" y="2602"/>
                    <a:pt x="1914" y="2601"/>
                    <a:pt x="1914" y="2601"/>
                  </a:cubicBezTo>
                  <a:cubicBezTo>
                    <a:pt x="1914" y="2601"/>
                    <a:pt x="1919" y="2577"/>
                    <a:pt x="1919" y="2577"/>
                  </a:cubicBezTo>
                  <a:cubicBezTo>
                    <a:pt x="1919" y="2577"/>
                    <a:pt x="1919" y="2575"/>
                    <a:pt x="1919" y="2575"/>
                  </a:cubicBezTo>
                  <a:cubicBezTo>
                    <a:pt x="1919" y="2575"/>
                    <a:pt x="1924" y="2541"/>
                    <a:pt x="1924" y="2541"/>
                  </a:cubicBezTo>
                  <a:cubicBezTo>
                    <a:pt x="1924" y="2541"/>
                    <a:pt x="1925" y="2539"/>
                    <a:pt x="1925" y="2539"/>
                  </a:cubicBezTo>
                  <a:cubicBezTo>
                    <a:pt x="1925" y="2539"/>
                    <a:pt x="1929" y="2513"/>
                    <a:pt x="1929" y="2513"/>
                  </a:cubicBezTo>
                  <a:cubicBezTo>
                    <a:pt x="1929" y="2513"/>
                    <a:pt x="1929" y="2512"/>
                    <a:pt x="1929" y="2512"/>
                  </a:cubicBezTo>
                  <a:cubicBezTo>
                    <a:pt x="1929" y="2512"/>
                    <a:pt x="1934" y="2502"/>
                    <a:pt x="1934" y="2502"/>
                  </a:cubicBezTo>
                  <a:cubicBezTo>
                    <a:pt x="1934" y="2502"/>
                    <a:pt x="1935" y="2502"/>
                    <a:pt x="1935" y="2502"/>
                  </a:cubicBezTo>
                  <a:cubicBezTo>
                    <a:pt x="1935" y="2502"/>
                    <a:pt x="1940" y="2507"/>
                    <a:pt x="1940" y="2507"/>
                  </a:cubicBezTo>
                  <a:cubicBezTo>
                    <a:pt x="1940" y="2507"/>
                    <a:pt x="1940" y="2508"/>
                    <a:pt x="1940" y="2508"/>
                  </a:cubicBezTo>
                  <a:cubicBezTo>
                    <a:pt x="1940" y="2508"/>
                    <a:pt x="1945" y="2520"/>
                    <a:pt x="1945" y="2520"/>
                  </a:cubicBezTo>
                  <a:cubicBezTo>
                    <a:pt x="1945" y="2520"/>
                    <a:pt x="1946" y="2521"/>
                    <a:pt x="1946" y="2521"/>
                  </a:cubicBezTo>
                  <a:cubicBezTo>
                    <a:pt x="1946" y="2521"/>
                    <a:pt x="1950" y="2530"/>
                    <a:pt x="1950" y="2530"/>
                  </a:cubicBezTo>
                  <a:cubicBezTo>
                    <a:pt x="1950" y="2530"/>
                    <a:pt x="1951" y="2530"/>
                    <a:pt x="1951" y="2530"/>
                  </a:cubicBezTo>
                  <a:cubicBezTo>
                    <a:pt x="1951" y="2530"/>
                    <a:pt x="1956" y="2533"/>
                    <a:pt x="1956" y="2533"/>
                  </a:cubicBezTo>
                  <a:cubicBezTo>
                    <a:pt x="1956" y="2533"/>
                    <a:pt x="1956" y="2533"/>
                    <a:pt x="1956" y="2533"/>
                  </a:cubicBezTo>
                  <a:cubicBezTo>
                    <a:pt x="1956" y="2533"/>
                    <a:pt x="1961" y="2530"/>
                    <a:pt x="1961" y="2530"/>
                  </a:cubicBezTo>
                  <a:cubicBezTo>
                    <a:pt x="1961" y="2530"/>
                    <a:pt x="1961" y="2530"/>
                    <a:pt x="1961" y="2530"/>
                  </a:cubicBezTo>
                  <a:cubicBezTo>
                    <a:pt x="1961" y="2530"/>
                    <a:pt x="1967" y="2518"/>
                    <a:pt x="1967" y="2518"/>
                  </a:cubicBezTo>
                  <a:cubicBezTo>
                    <a:pt x="1967" y="2518"/>
                    <a:pt x="1967" y="2517"/>
                    <a:pt x="1967" y="2517"/>
                  </a:cubicBezTo>
                  <a:cubicBezTo>
                    <a:pt x="1967" y="2517"/>
                    <a:pt x="1972" y="2494"/>
                    <a:pt x="1972" y="2494"/>
                  </a:cubicBezTo>
                  <a:cubicBezTo>
                    <a:pt x="1972" y="2494"/>
                    <a:pt x="1972" y="2492"/>
                    <a:pt x="1972" y="2492"/>
                  </a:cubicBezTo>
                  <a:cubicBezTo>
                    <a:pt x="1972" y="2492"/>
                    <a:pt x="1977" y="2458"/>
                    <a:pt x="1977" y="2458"/>
                  </a:cubicBezTo>
                  <a:cubicBezTo>
                    <a:pt x="1977" y="2458"/>
                    <a:pt x="1977" y="2455"/>
                    <a:pt x="1977" y="2455"/>
                  </a:cubicBezTo>
                  <a:cubicBezTo>
                    <a:pt x="1977" y="2455"/>
                    <a:pt x="1982" y="2422"/>
                    <a:pt x="1982" y="2422"/>
                  </a:cubicBezTo>
                  <a:cubicBezTo>
                    <a:pt x="1982" y="2422"/>
                    <a:pt x="1982" y="2420"/>
                    <a:pt x="1982" y="2420"/>
                  </a:cubicBezTo>
                  <a:cubicBezTo>
                    <a:pt x="1982" y="2420"/>
                    <a:pt x="1988" y="2400"/>
                    <a:pt x="1988" y="2400"/>
                  </a:cubicBezTo>
                  <a:cubicBezTo>
                    <a:pt x="1988" y="2400"/>
                    <a:pt x="1988" y="2399"/>
                    <a:pt x="1988" y="2399"/>
                  </a:cubicBezTo>
                  <a:cubicBezTo>
                    <a:pt x="1988" y="2399"/>
                    <a:pt x="1992" y="2396"/>
                    <a:pt x="1992" y="2396"/>
                  </a:cubicBezTo>
                  <a:cubicBezTo>
                    <a:pt x="1992" y="2396"/>
                    <a:pt x="1993" y="2397"/>
                    <a:pt x="1993" y="2397"/>
                  </a:cubicBezTo>
                  <a:cubicBezTo>
                    <a:pt x="1993" y="2397"/>
                    <a:pt x="1996" y="2397"/>
                    <a:pt x="1996" y="2397"/>
                  </a:cubicBezTo>
                  <a:cubicBezTo>
                    <a:pt x="1996" y="2397"/>
                    <a:pt x="1998" y="2397"/>
                    <a:pt x="1998" y="2397"/>
                  </a:cubicBezTo>
                  <a:cubicBezTo>
                    <a:pt x="1998" y="2397"/>
                    <a:pt x="2003" y="2389"/>
                    <a:pt x="2003" y="2389"/>
                  </a:cubicBezTo>
                  <a:cubicBezTo>
                    <a:pt x="2003" y="2389"/>
                    <a:pt x="2004" y="2388"/>
                    <a:pt x="2004" y="2388"/>
                  </a:cubicBezTo>
                  <a:cubicBezTo>
                    <a:pt x="2004" y="2388"/>
                    <a:pt x="2009" y="2371"/>
                    <a:pt x="2009" y="2371"/>
                  </a:cubicBezTo>
                  <a:cubicBezTo>
                    <a:pt x="2009" y="2371"/>
                    <a:pt x="2009" y="2370"/>
                    <a:pt x="2009" y="2370"/>
                  </a:cubicBezTo>
                  <a:cubicBezTo>
                    <a:pt x="2009" y="2370"/>
                    <a:pt x="2014" y="2358"/>
                    <a:pt x="2014" y="2358"/>
                  </a:cubicBezTo>
                  <a:cubicBezTo>
                    <a:pt x="2014" y="2358"/>
                    <a:pt x="2015" y="2357"/>
                    <a:pt x="2015" y="2357"/>
                  </a:cubicBezTo>
                  <a:cubicBezTo>
                    <a:pt x="2015" y="2357"/>
                    <a:pt x="2018" y="2355"/>
                    <a:pt x="2018" y="2355"/>
                  </a:cubicBezTo>
                  <a:cubicBezTo>
                    <a:pt x="2018" y="2355"/>
                    <a:pt x="2023" y="2355"/>
                    <a:pt x="2023" y="2355"/>
                  </a:cubicBezTo>
                  <a:cubicBezTo>
                    <a:pt x="2023" y="2355"/>
                    <a:pt x="2025" y="2355"/>
                    <a:pt x="2025" y="2355"/>
                  </a:cubicBezTo>
                  <a:cubicBezTo>
                    <a:pt x="2025" y="2355"/>
                    <a:pt x="2025" y="2354"/>
                    <a:pt x="2025" y="2354"/>
                  </a:cubicBezTo>
                  <a:cubicBezTo>
                    <a:pt x="2025" y="2354"/>
                    <a:pt x="2030" y="2344"/>
                    <a:pt x="2030" y="2344"/>
                  </a:cubicBezTo>
                  <a:cubicBezTo>
                    <a:pt x="2030" y="2344"/>
                    <a:pt x="2030" y="2343"/>
                    <a:pt x="2030" y="2343"/>
                  </a:cubicBezTo>
                  <a:cubicBezTo>
                    <a:pt x="2030" y="2343"/>
                    <a:pt x="2035" y="2320"/>
                    <a:pt x="2035" y="2320"/>
                  </a:cubicBezTo>
                  <a:cubicBezTo>
                    <a:pt x="2035" y="2320"/>
                    <a:pt x="2036" y="2318"/>
                    <a:pt x="2036" y="2318"/>
                  </a:cubicBezTo>
                  <a:cubicBezTo>
                    <a:pt x="2036" y="2318"/>
                    <a:pt x="2040" y="2294"/>
                    <a:pt x="2040" y="2294"/>
                  </a:cubicBezTo>
                  <a:cubicBezTo>
                    <a:pt x="2040" y="2294"/>
                    <a:pt x="2041" y="2293"/>
                    <a:pt x="2041" y="2293"/>
                  </a:cubicBezTo>
                  <a:cubicBezTo>
                    <a:pt x="2041" y="2293"/>
                    <a:pt x="2046" y="2276"/>
                    <a:pt x="2046" y="2276"/>
                  </a:cubicBezTo>
                  <a:cubicBezTo>
                    <a:pt x="2046" y="2276"/>
                    <a:pt x="2046" y="2275"/>
                    <a:pt x="2046" y="2275"/>
                  </a:cubicBezTo>
                  <a:cubicBezTo>
                    <a:pt x="2046" y="2275"/>
                    <a:pt x="2051" y="2267"/>
                    <a:pt x="2051" y="2267"/>
                  </a:cubicBezTo>
                  <a:cubicBezTo>
                    <a:pt x="2051" y="2267"/>
                    <a:pt x="2051" y="2267"/>
                    <a:pt x="2051" y="2267"/>
                  </a:cubicBezTo>
                  <a:cubicBezTo>
                    <a:pt x="2051" y="2267"/>
                    <a:pt x="2057" y="2264"/>
                    <a:pt x="2057" y="2264"/>
                  </a:cubicBezTo>
                  <a:cubicBezTo>
                    <a:pt x="2057" y="2264"/>
                    <a:pt x="2058" y="2263"/>
                    <a:pt x="2058" y="2263"/>
                  </a:cubicBezTo>
                  <a:cubicBezTo>
                    <a:pt x="2058" y="2263"/>
                    <a:pt x="2062" y="2265"/>
                    <a:pt x="2062" y="2265"/>
                  </a:cubicBezTo>
                  <a:cubicBezTo>
                    <a:pt x="2062" y="2265"/>
                    <a:pt x="2062" y="2266"/>
                    <a:pt x="2062" y="2266"/>
                  </a:cubicBezTo>
                  <a:cubicBezTo>
                    <a:pt x="2062" y="2266"/>
                    <a:pt x="2067" y="2272"/>
                    <a:pt x="2067" y="2272"/>
                  </a:cubicBezTo>
                  <a:cubicBezTo>
                    <a:pt x="2067" y="2272"/>
                    <a:pt x="2067" y="2273"/>
                    <a:pt x="2067" y="2273"/>
                  </a:cubicBezTo>
                  <a:cubicBezTo>
                    <a:pt x="2067" y="2273"/>
                    <a:pt x="2072" y="2280"/>
                    <a:pt x="2072" y="2280"/>
                  </a:cubicBezTo>
                  <a:cubicBezTo>
                    <a:pt x="2072" y="2280"/>
                    <a:pt x="2074" y="2280"/>
                    <a:pt x="2074" y="2280"/>
                  </a:cubicBezTo>
                  <a:cubicBezTo>
                    <a:pt x="2074" y="2280"/>
                    <a:pt x="2078" y="2276"/>
                    <a:pt x="2078" y="2276"/>
                  </a:cubicBezTo>
                  <a:cubicBezTo>
                    <a:pt x="2078" y="2276"/>
                    <a:pt x="2078" y="2275"/>
                    <a:pt x="2078" y="2275"/>
                  </a:cubicBezTo>
                  <a:cubicBezTo>
                    <a:pt x="2078" y="2275"/>
                    <a:pt x="2083" y="2258"/>
                    <a:pt x="2083" y="2258"/>
                  </a:cubicBezTo>
                  <a:cubicBezTo>
                    <a:pt x="2083" y="2258"/>
                    <a:pt x="2083" y="2256"/>
                    <a:pt x="2083" y="2256"/>
                  </a:cubicBezTo>
                  <a:cubicBezTo>
                    <a:pt x="2083" y="2256"/>
                    <a:pt x="2088" y="2234"/>
                    <a:pt x="2088" y="2234"/>
                  </a:cubicBezTo>
                  <a:cubicBezTo>
                    <a:pt x="2088" y="2234"/>
                    <a:pt x="2088" y="2233"/>
                    <a:pt x="2088" y="2233"/>
                  </a:cubicBezTo>
                  <a:cubicBezTo>
                    <a:pt x="2088" y="2233"/>
                    <a:pt x="2093" y="2220"/>
                    <a:pt x="2093" y="2220"/>
                  </a:cubicBezTo>
                  <a:cubicBezTo>
                    <a:pt x="2093" y="2220"/>
                    <a:pt x="2094" y="2219"/>
                    <a:pt x="2094" y="2219"/>
                  </a:cubicBezTo>
                  <a:cubicBezTo>
                    <a:pt x="2094" y="2219"/>
                    <a:pt x="2099" y="2217"/>
                    <a:pt x="2099" y="2217"/>
                  </a:cubicBezTo>
                  <a:cubicBezTo>
                    <a:pt x="2099" y="2217"/>
                    <a:pt x="2099" y="2217"/>
                    <a:pt x="2099" y="2217"/>
                  </a:cubicBezTo>
                  <a:cubicBezTo>
                    <a:pt x="2099" y="2217"/>
                    <a:pt x="2104" y="2212"/>
                    <a:pt x="2104" y="2212"/>
                  </a:cubicBezTo>
                  <a:cubicBezTo>
                    <a:pt x="2104" y="2212"/>
                    <a:pt x="2104" y="2211"/>
                    <a:pt x="2104" y="2211"/>
                  </a:cubicBezTo>
                  <a:cubicBezTo>
                    <a:pt x="2104" y="2211"/>
                    <a:pt x="2109" y="2186"/>
                    <a:pt x="2109" y="2186"/>
                  </a:cubicBezTo>
                  <a:cubicBezTo>
                    <a:pt x="2109" y="2186"/>
                    <a:pt x="2110" y="2184"/>
                    <a:pt x="2110" y="2184"/>
                  </a:cubicBezTo>
                  <a:cubicBezTo>
                    <a:pt x="2110" y="2184"/>
                    <a:pt x="2115" y="2142"/>
                    <a:pt x="2115" y="2142"/>
                  </a:cubicBezTo>
                  <a:cubicBezTo>
                    <a:pt x="2115" y="2142"/>
                    <a:pt x="2115" y="2138"/>
                    <a:pt x="2115" y="2138"/>
                  </a:cubicBezTo>
                  <a:cubicBezTo>
                    <a:pt x="2115" y="2138"/>
                    <a:pt x="2120" y="2094"/>
                    <a:pt x="2120" y="2094"/>
                  </a:cubicBezTo>
                  <a:cubicBezTo>
                    <a:pt x="2120" y="2094"/>
                    <a:pt x="2121" y="2092"/>
                    <a:pt x="2121" y="2092"/>
                  </a:cubicBezTo>
                  <a:cubicBezTo>
                    <a:pt x="2121" y="2092"/>
                    <a:pt x="2125" y="2071"/>
                    <a:pt x="2125" y="2071"/>
                  </a:cubicBezTo>
                  <a:cubicBezTo>
                    <a:pt x="2125" y="2071"/>
                    <a:pt x="2126" y="2070"/>
                    <a:pt x="2126" y="2070"/>
                  </a:cubicBezTo>
                  <a:cubicBezTo>
                    <a:pt x="2126" y="2070"/>
                    <a:pt x="2128" y="2068"/>
                    <a:pt x="2128" y="2068"/>
                  </a:cubicBezTo>
                  <a:cubicBezTo>
                    <a:pt x="2128" y="2068"/>
                    <a:pt x="2134" y="2070"/>
                    <a:pt x="2134" y="2070"/>
                  </a:cubicBezTo>
                  <a:cubicBezTo>
                    <a:pt x="2134" y="2070"/>
                    <a:pt x="2136" y="2068"/>
                    <a:pt x="2136" y="2068"/>
                  </a:cubicBezTo>
                  <a:cubicBezTo>
                    <a:pt x="2136" y="2068"/>
                    <a:pt x="2136" y="2068"/>
                    <a:pt x="2136" y="2068"/>
                  </a:cubicBezTo>
                  <a:cubicBezTo>
                    <a:pt x="2136" y="2068"/>
                    <a:pt x="2141" y="2047"/>
                    <a:pt x="2141" y="2047"/>
                  </a:cubicBezTo>
                  <a:cubicBezTo>
                    <a:pt x="2141" y="2047"/>
                    <a:pt x="2142" y="2045"/>
                    <a:pt x="2142" y="2045"/>
                  </a:cubicBezTo>
                  <a:cubicBezTo>
                    <a:pt x="2142" y="2045"/>
                    <a:pt x="2147" y="2002"/>
                    <a:pt x="2147" y="2002"/>
                  </a:cubicBezTo>
                  <a:cubicBezTo>
                    <a:pt x="2147" y="2002"/>
                    <a:pt x="2147" y="1998"/>
                    <a:pt x="2147" y="1998"/>
                  </a:cubicBezTo>
                  <a:cubicBezTo>
                    <a:pt x="2147" y="1998"/>
                    <a:pt x="2152" y="1949"/>
                    <a:pt x="2152" y="1949"/>
                  </a:cubicBezTo>
                  <a:cubicBezTo>
                    <a:pt x="2152" y="1949"/>
                    <a:pt x="2152" y="1946"/>
                    <a:pt x="2152" y="1946"/>
                  </a:cubicBezTo>
                  <a:cubicBezTo>
                    <a:pt x="2152" y="1946"/>
                    <a:pt x="2157" y="1911"/>
                    <a:pt x="2157" y="1911"/>
                  </a:cubicBezTo>
                  <a:cubicBezTo>
                    <a:pt x="2157" y="1911"/>
                    <a:pt x="2157" y="1909"/>
                    <a:pt x="2157" y="1909"/>
                  </a:cubicBezTo>
                  <a:cubicBezTo>
                    <a:pt x="2157" y="1909"/>
                    <a:pt x="2162" y="1899"/>
                    <a:pt x="2162" y="1899"/>
                  </a:cubicBezTo>
                  <a:cubicBezTo>
                    <a:pt x="2162" y="1899"/>
                    <a:pt x="2163" y="1900"/>
                    <a:pt x="2163" y="1900"/>
                  </a:cubicBezTo>
                  <a:cubicBezTo>
                    <a:pt x="2163" y="1900"/>
                    <a:pt x="2168" y="1905"/>
                    <a:pt x="2168" y="1905"/>
                  </a:cubicBezTo>
                  <a:cubicBezTo>
                    <a:pt x="2168" y="1905"/>
                    <a:pt x="2170" y="1907"/>
                    <a:pt x="2170" y="1907"/>
                  </a:cubicBezTo>
                  <a:cubicBezTo>
                    <a:pt x="2170" y="1907"/>
                    <a:pt x="2173" y="1905"/>
                    <a:pt x="2173" y="1905"/>
                  </a:cubicBezTo>
                  <a:cubicBezTo>
                    <a:pt x="2173" y="1905"/>
                    <a:pt x="2173" y="1904"/>
                    <a:pt x="2173" y="1904"/>
                  </a:cubicBezTo>
                  <a:cubicBezTo>
                    <a:pt x="2173" y="1904"/>
                    <a:pt x="2178" y="1883"/>
                    <a:pt x="2178" y="1883"/>
                  </a:cubicBezTo>
                  <a:cubicBezTo>
                    <a:pt x="2178" y="1883"/>
                    <a:pt x="2179" y="1880"/>
                    <a:pt x="2179" y="1880"/>
                  </a:cubicBezTo>
                  <a:cubicBezTo>
                    <a:pt x="2179" y="1880"/>
                    <a:pt x="2184" y="1842"/>
                    <a:pt x="2184" y="1842"/>
                  </a:cubicBezTo>
                  <a:cubicBezTo>
                    <a:pt x="2184" y="1842"/>
                    <a:pt x="2184" y="1839"/>
                    <a:pt x="2184" y="1839"/>
                  </a:cubicBezTo>
                  <a:cubicBezTo>
                    <a:pt x="2184" y="1839"/>
                    <a:pt x="2189" y="1797"/>
                    <a:pt x="2189" y="1797"/>
                  </a:cubicBezTo>
                  <a:cubicBezTo>
                    <a:pt x="2189" y="1797"/>
                    <a:pt x="2189" y="1794"/>
                    <a:pt x="2189" y="1794"/>
                  </a:cubicBezTo>
                  <a:cubicBezTo>
                    <a:pt x="2189" y="1794"/>
                    <a:pt x="2194" y="1764"/>
                    <a:pt x="2194" y="1764"/>
                  </a:cubicBezTo>
                  <a:cubicBezTo>
                    <a:pt x="2194" y="1764"/>
                    <a:pt x="2194" y="1763"/>
                    <a:pt x="2194" y="1763"/>
                  </a:cubicBezTo>
                  <a:cubicBezTo>
                    <a:pt x="2194" y="1763"/>
                    <a:pt x="2199" y="1740"/>
                    <a:pt x="2199" y="1740"/>
                  </a:cubicBezTo>
                  <a:cubicBezTo>
                    <a:pt x="2199" y="1740"/>
                    <a:pt x="2200" y="1738"/>
                    <a:pt x="2200" y="1738"/>
                  </a:cubicBezTo>
                  <a:cubicBezTo>
                    <a:pt x="2200" y="1738"/>
                    <a:pt x="2205" y="1712"/>
                    <a:pt x="2205" y="1712"/>
                  </a:cubicBezTo>
                  <a:cubicBezTo>
                    <a:pt x="2205" y="1712"/>
                    <a:pt x="2205" y="1710"/>
                    <a:pt x="2205" y="1710"/>
                  </a:cubicBezTo>
                  <a:cubicBezTo>
                    <a:pt x="2205" y="1710"/>
                    <a:pt x="2210" y="1676"/>
                    <a:pt x="2210" y="1676"/>
                  </a:cubicBezTo>
                  <a:cubicBezTo>
                    <a:pt x="2210" y="1676"/>
                    <a:pt x="2211" y="1673"/>
                    <a:pt x="2211" y="1673"/>
                  </a:cubicBezTo>
                  <a:cubicBezTo>
                    <a:pt x="2211" y="1673"/>
                    <a:pt x="2215" y="1641"/>
                    <a:pt x="2215" y="1641"/>
                  </a:cubicBezTo>
                  <a:cubicBezTo>
                    <a:pt x="2215" y="1641"/>
                    <a:pt x="2216" y="1638"/>
                    <a:pt x="2216" y="1638"/>
                  </a:cubicBezTo>
                  <a:cubicBezTo>
                    <a:pt x="2216" y="1638"/>
                    <a:pt x="2221" y="1612"/>
                    <a:pt x="2221" y="1612"/>
                  </a:cubicBezTo>
                  <a:cubicBezTo>
                    <a:pt x="2221" y="1612"/>
                    <a:pt x="2221" y="1610"/>
                    <a:pt x="2221" y="1610"/>
                  </a:cubicBezTo>
                  <a:cubicBezTo>
                    <a:pt x="2221" y="1610"/>
                    <a:pt x="2226" y="1590"/>
                    <a:pt x="2226" y="1590"/>
                  </a:cubicBezTo>
                  <a:cubicBezTo>
                    <a:pt x="2226" y="1590"/>
                    <a:pt x="2226" y="1589"/>
                    <a:pt x="2226" y="1589"/>
                  </a:cubicBezTo>
                  <a:cubicBezTo>
                    <a:pt x="2226" y="1589"/>
                    <a:pt x="2232" y="1571"/>
                    <a:pt x="2232" y="1571"/>
                  </a:cubicBezTo>
                  <a:cubicBezTo>
                    <a:pt x="2232" y="1571"/>
                    <a:pt x="2232" y="1570"/>
                    <a:pt x="2232" y="1570"/>
                  </a:cubicBezTo>
                  <a:cubicBezTo>
                    <a:pt x="2232" y="1570"/>
                    <a:pt x="2236" y="1549"/>
                    <a:pt x="2236" y="1549"/>
                  </a:cubicBezTo>
                  <a:cubicBezTo>
                    <a:pt x="2236" y="1549"/>
                    <a:pt x="2237" y="1548"/>
                    <a:pt x="2237" y="1548"/>
                  </a:cubicBezTo>
                  <a:cubicBezTo>
                    <a:pt x="2237" y="1548"/>
                    <a:pt x="2242" y="1521"/>
                    <a:pt x="2242" y="1521"/>
                  </a:cubicBezTo>
                  <a:cubicBezTo>
                    <a:pt x="2242" y="1521"/>
                    <a:pt x="2242" y="1519"/>
                    <a:pt x="2242" y="1519"/>
                  </a:cubicBezTo>
                  <a:cubicBezTo>
                    <a:pt x="2242" y="1519"/>
                    <a:pt x="2247" y="1481"/>
                    <a:pt x="2247" y="1481"/>
                  </a:cubicBezTo>
                  <a:cubicBezTo>
                    <a:pt x="2247" y="1481"/>
                    <a:pt x="2247" y="1478"/>
                    <a:pt x="2247" y="1478"/>
                  </a:cubicBezTo>
                  <a:cubicBezTo>
                    <a:pt x="2247" y="1478"/>
                    <a:pt x="2253" y="1427"/>
                    <a:pt x="2253" y="1427"/>
                  </a:cubicBezTo>
                  <a:cubicBezTo>
                    <a:pt x="2253" y="1427"/>
                    <a:pt x="2253" y="1423"/>
                    <a:pt x="2253" y="1423"/>
                  </a:cubicBezTo>
                  <a:cubicBezTo>
                    <a:pt x="2253" y="1423"/>
                    <a:pt x="2258" y="1371"/>
                    <a:pt x="2258" y="1371"/>
                  </a:cubicBezTo>
                  <a:cubicBezTo>
                    <a:pt x="2258" y="1371"/>
                    <a:pt x="2258" y="1368"/>
                    <a:pt x="2258" y="1368"/>
                  </a:cubicBezTo>
                  <a:cubicBezTo>
                    <a:pt x="2258" y="1368"/>
                    <a:pt x="2263" y="1323"/>
                    <a:pt x="2263" y="1323"/>
                  </a:cubicBezTo>
                  <a:cubicBezTo>
                    <a:pt x="2263" y="1323"/>
                    <a:pt x="2263" y="1321"/>
                    <a:pt x="2263" y="1321"/>
                  </a:cubicBezTo>
                  <a:cubicBezTo>
                    <a:pt x="2263" y="1321"/>
                    <a:pt x="2268" y="1285"/>
                    <a:pt x="2268" y="1285"/>
                  </a:cubicBezTo>
                  <a:cubicBezTo>
                    <a:pt x="2268" y="1285"/>
                    <a:pt x="2269" y="1283"/>
                    <a:pt x="2269" y="1283"/>
                  </a:cubicBezTo>
                  <a:cubicBezTo>
                    <a:pt x="2269" y="1283"/>
                    <a:pt x="2274" y="1244"/>
                    <a:pt x="2274" y="1244"/>
                  </a:cubicBezTo>
                  <a:cubicBezTo>
                    <a:pt x="2274" y="1244"/>
                    <a:pt x="2274" y="1241"/>
                    <a:pt x="2274" y="1241"/>
                  </a:cubicBezTo>
                  <a:cubicBezTo>
                    <a:pt x="2274" y="1241"/>
                    <a:pt x="2279" y="1188"/>
                    <a:pt x="2279" y="1188"/>
                  </a:cubicBezTo>
                  <a:cubicBezTo>
                    <a:pt x="2279" y="1188"/>
                    <a:pt x="2279" y="1184"/>
                    <a:pt x="2279" y="1184"/>
                  </a:cubicBezTo>
                  <a:cubicBezTo>
                    <a:pt x="2279" y="1184"/>
                    <a:pt x="2284" y="1115"/>
                    <a:pt x="2284" y="1115"/>
                  </a:cubicBezTo>
                  <a:cubicBezTo>
                    <a:pt x="2284" y="1115"/>
                    <a:pt x="2285" y="1111"/>
                    <a:pt x="2285" y="1111"/>
                  </a:cubicBezTo>
                  <a:cubicBezTo>
                    <a:pt x="2285" y="1111"/>
                    <a:pt x="2289" y="1042"/>
                    <a:pt x="2289" y="1042"/>
                  </a:cubicBezTo>
                  <a:cubicBezTo>
                    <a:pt x="2289" y="1042"/>
                    <a:pt x="2290" y="1038"/>
                    <a:pt x="2290" y="1038"/>
                  </a:cubicBezTo>
                  <a:cubicBezTo>
                    <a:pt x="2290" y="1038"/>
                    <a:pt x="2295" y="983"/>
                    <a:pt x="2295" y="983"/>
                  </a:cubicBezTo>
                  <a:cubicBezTo>
                    <a:pt x="2295" y="983"/>
                    <a:pt x="2295" y="980"/>
                    <a:pt x="2295" y="980"/>
                  </a:cubicBezTo>
                  <a:cubicBezTo>
                    <a:pt x="2295" y="980"/>
                    <a:pt x="2300" y="948"/>
                    <a:pt x="2300" y="948"/>
                  </a:cubicBezTo>
                  <a:cubicBezTo>
                    <a:pt x="2300" y="948"/>
                    <a:pt x="2301" y="946"/>
                    <a:pt x="2301" y="946"/>
                  </a:cubicBezTo>
                  <a:cubicBezTo>
                    <a:pt x="2301" y="946"/>
                    <a:pt x="2305" y="918"/>
                    <a:pt x="2305" y="918"/>
                  </a:cubicBezTo>
                  <a:cubicBezTo>
                    <a:pt x="2305" y="918"/>
                    <a:pt x="2306" y="916"/>
                    <a:pt x="2306" y="916"/>
                  </a:cubicBezTo>
                  <a:cubicBezTo>
                    <a:pt x="2306" y="916"/>
                    <a:pt x="2311" y="882"/>
                    <a:pt x="2311" y="882"/>
                  </a:cubicBezTo>
                  <a:cubicBezTo>
                    <a:pt x="2311" y="882"/>
                    <a:pt x="2311" y="880"/>
                    <a:pt x="2311" y="880"/>
                  </a:cubicBezTo>
                  <a:cubicBezTo>
                    <a:pt x="2311" y="880"/>
                    <a:pt x="2316" y="837"/>
                    <a:pt x="2316" y="837"/>
                  </a:cubicBezTo>
                  <a:cubicBezTo>
                    <a:pt x="2316" y="837"/>
                    <a:pt x="2316" y="834"/>
                    <a:pt x="2316" y="834"/>
                  </a:cubicBezTo>
                  <a:cubicBezTo>
                    <a:pt x="2316" y="834"/>
                    <a:pt x="2322" y="781"/>
                    <a:pt x="2322" y="781"/>
                  </a:cubicBezTo>
                  <a:cubicBezTo>
                    <a:pt x="2322" y="781"/>
                    <a:pt x="2322" y="777"/>
                    <a:pt x="2322" y="777"/>
                  </a:cubicBezTo>
                  <a:cubicBezTo>
                    <a:pt x="2322" y="777"/>
                    <a:pt x="2327" y="717"/>
                    <a:pt x="2327" y="717"/>
                  </a:cubicBezTo>
                  <a:cubicBezTo>
                    <a:pt x="2327" y="717"/>
                    <a:pt x="2327" y="713"/>
                    <a:pt x="2327" y="713"/>
                  </a:cubicBezTo>
                  <a:cubicBezTo>
                    <a:pt x="2327" y="713"/>
                    <a:pt x="2332" y="643"/>
                    <a:pt x="2332" y="643"/>
                  </a:cubicBezTo>
                  <a:cubicBezTo>
                    <a:pt x="2332" y="643"/>
                    <a:pt x="2332" y="639"/>
                    <a:pt x="2332" y="639"/>
                  </a:cubicBezTo>
                  <a:cubicBezTo>
                    <a:pt x="2332" y="639"/>
                    <a:pt x="2337" y="569"/>
                    <a:pt x="2337" y="569"/>
                  </a:cubicBezTo>
                  <a:cubicBezTo>
                    <a:pt x="2337" y="569"/>
                    <a:pt x="2338" y="564"/>
                    <a:pt x="2338" y="564"/>
                  </a:cubicBezTo>
                  <a:cubicBezTo>
                    <a:pt x="2338" y="564"/>
                    <a:pt x="2343" y="503"/>
                    <a:pt x="2343" y="503"/>
                  </a:cubicBezTo>
                  <a:cubicBezTo>
                    <a:pt x="2343" y="503"/>
                    <a:pt x="2343" y="499"/>
                    <a:pt x="2343" y="499"/>
                  </a:cubicBezTo>
                  <a:cubicBezTo>
                    <a:pt x="2343" y="499"/>
                    <a:pt x="2348" y="456"/>
                    <a:pt x="2348" y="456"/>
                  </a:cubicBezTo>
                  <a:cubicBezTo>
                    <a:pt x="2348" y="456"/>
                    <a:pt x="2348" y="453"/>
                    <a:pt x="2348" y="453"/>
                  </a:cubicBezTo>
                  <a:cubicBezTo>
                    <a:pt x="2348" y="453"/>
                    <a:pt x="2353" y="409"/>
                    <a:pt x="2353" y="409"/>
                  </a:cubicBezTo>
                  <a:cubicBezTo>
                    <a:pt x="2353" y="409"/>
                    <a:pt x="2353" y="406"/>
                    <a:pt x="2353" y="406"/>
                  </a:cubicBezTo>
                  <a:cubicBezTo>
                    <a:pt x="2353" y="406"/>
                    <a:pt x="2358" y="348"/>
                    <a:pt x="2358" y="348"/>
                  </a:cubicBezTo>
                  <a:cubicBezTo>
                    <a:pt x="2358" y="348"/>
                    <a:pt x="2359" y="344"/>
                    <a:pt x="2359" y="344"/>
                  </a:cubicBezTo>
                  <a:cubicBezTo>
                    <a:pt x="2359" y="344"/>
                    <a:pt x="2364" y="274"/>
                    <a:pt x="2364" y="274"/>
                  </a:cubicBezTo>
                  <a:cubicBezTo>
                    <a:pt x="2364" y="274"/>
                    <a:pt x="2364" y="269"/>
                    <a:pt x="2364" y="269"/>
                  </a:cubicBezTo>
                  <a:cubicBezTo>
                    <a:pt x="2364" y="269"/>
                    <a:pt x="2369" y="217"/>
                    <a:pt x="2369" y="217"/>
                  </a:cubicBezTo>
                  <a:cubicBezTo>
                    <a:pt x="2369" y="217"/>
                    <a:pt x="2369" y="215"/>
                    <a:pt x="2369" y="215"/>
                  </a:cubicBezTo>
                  <a:cubicBezTo>
                    <a:pt x="2369" y="215"/>
                    <a:pt x="2374" y="185"/>
                    <a:pt x="2374" y="185"/>
                  </a:cubicBezTo>
                  <a:cubicBezTo>
                    <a:pt x="2374" y="185"/>
                    <a:pt x="2375" y="183"/>
                    <a:pt x="2375" y="183"/>
                  </a:cubicBezTo>
                  <a:cubicBezTo>
                    <a:pt x="2375" y="183"/>
                    <a:pt x="2380" y="162"/>
                    <a:pt x="2380" y="162"/>
                  </a:cubicBezTo>
                  <a:cubicBezTo>
                    <a:pt x="2380" y="162"/>
                    <a:pt x="2380" y="161"/>
                    <a:pt x="2380" y="161"/>
                  </a:cubicBezTo>
                  <a:cubicBezTo>
                    <a:pt x="2380" y="161"/>
                    <a:pt x="2385" y="125"/>
                    <a:pt x="2385" y="125"/>
                  </a:cubicBezTo>
                  <a:cubicBezTo>
                    <a:pt x="2385" y="125"/>
                    <a:pt x="2386" y="122"/>
                    <a:pt x="2386" y="122"/>
                  </a:cubicBezTo>
                  <a:cubicBezTo>
                    <a:pt x="2386" y="122"/>
                    <a:pt x="2390" y="73"/>
                    <a:pt x="2390" y="73"/>
                  </a:cubicBezTo>
                  <a:cubicBezTo>
                    <a:pt x="2390" y="73"/>
                    <a:pt x="2391" y="69"/>
                    <a:pt x="2391" y="69"/>
                  </a:cubicBezTo>
                  <a:cubicBezTo>
                    <a:pt x="2391" y="69"/>
                    <a:pt x="2395" y="24"/>
                    <a:pt x="2395" y="24"/>
                  </a:cubicBezTo>
                  <a:cubicBezTo>
                    <a:pt x="2395" y="24"/>
                    <a:pt x="2396" y="22"/>
                    <a:pt x="2396" y="22"/>
                  </a:cubicBezTo>
                  <a:cubicBezTo>
                    <a:pt x="2396" y="22"/>
                    <a:pt x="2401" y="1"/>
                    <a:pt x="2401" y="1"/>
                  </a:cubicBezTo>
                  <a:cubicBezTo>
                    <a:pt x="2401" y="1"/>
                    <a:pt x="2402" y="0"/>
                    <a:pt x="2402" y="0"/>
                  </a:cubicBezTo>
                  <a:cubicBezTo>
                    <a:pt x="2402" y="0"/>
                    <a:pt x="2406" y="6"/>
                    <a:pt x="2406" y="6"/>
                  </a:cubicBezTo>
                  <a:cubicBezTo>
                    <a:pt x="2406" y="6"/>
                    <a:pt x="2407" y="7"/>
                    <a:pt x="2407" y="7"/>
                  </a:cubicBezTo>
                  <a:cubicBezTo>
                    <a:pt x="2407" y="7"/>
                    <a:pt x="2411" y="22"/>
                    <a:pt x="2411" y="22"/>
                  </a:cubicBezTo>
                  <a:cubicBezTo>
                    <a:pt x="2411" y="22"/>
                    <a:pt x="2412" y="23"/>
                    <a:pt x="2412" y="23"/>
                  </a:cubicBezTo>
                  <a:cubicBezTo>
                    <a:pt x="2412" y="23"/>
                    <a:pt x="2417" y="30"/>
                    <a:pt x="2417" y="30"/>
                  </a:cubicBezTo>
                  <a:cubicBezTo>
                    <a:pt x="2417" y="30"/>
                    <a:pt x="2418" y="31"/>
                    <a:pt x="2418" y="31"/>
                  </a:cubicBezTo>
                  <a:cubicBezTo>
                    <a:pt x="2418" y="31"/>
                    <a:pt x="2422" y="28"/>
                    <a:pt x="2422" y="28"/>
                  </a:cubicBezTo>
                  <a:cubicBezTo>
                    <a:pt x="2422" y="28"/>
                    <a:pt x="2422" y="28"/>
                    <a:pt x="2422" y="28"/>
                  </a:cubicBezTo>
                  <a:cubicBezTo>
                    <a:pt x="2422" y="28"/>
                    <a:pt x="2428" y="24"/>
                    <a:pt x="2428" y="24"/>
                  </a:cubicBezTo>
                  <a:cubicBezTo>
                    <a:pt x="2428" y="24"/>
                    <a:pt x="2428" y="24"/>
                    <a:pt x="2428" y="24"/>
                  </a:cubicBezTo>
                  <a:cubicBezTo>
                    <a:pt x="2428" y="24"/>
                    <a:pt x="2433" y="31"/>
                    <a:pt x="2433" y="31"/>
                  </a:cubicBezTo>
                  <a:cubicBezTo>
                    <a:pt x="2433" y="31"/>
                    <a:pt x="2433" y="32"/>
                    <a:pt x="2433" y="32"/>
                  </a:cubicBezTo>
                  <a:cubicBezTo>
                    <a:pt x="2433" y="32"/>
                    <a:pt x="2438" y="55"/>
                    <a:pt x="2438" y="55"/>
                  </a:cubicBezTo>
                  <a:cubicBezTo>
                    <a:pt x="2438" y="55"/>
                    <a:pt x="2438" y="57"/>
                    <a:pt x="2438" y="57"/>
                  </a:cubicBezTo>
                  <a:cubicBezTo>
                    <a:pt x="2438" y="57"/>
                    <a:pt x="2443" y="99"/>
                    <a:pt x="2443" y="99"/>
                  </a:cubicBezTo>
                  <a:cubicBezTo>
                    <a:pt x="2443" y="99"/>
                    <a:pt x="2443" y="103"/>
                    <a:pt x="2443" y="103"/>
                  </a:cubicBezTo>
                  <a:cubicBezTo>
                    <a:pt x="2443" y="103"/>
                    <a:pt x="2449" y="162"/>
                    <a:pt x="2449" y="162"/>
                  </a:cubicBezTo>
                  <a:cubicBezTo>
                    <a:pt x="2449" y="162"/>
                    <a:pt x="2449" y="166"/>
                    <a:pt x="2449" y="166"/>
                  </a:cubicBezTo>
                  <a:cubicBezTo>
                    <a:pt x="2449" y="166"/>
                    <a:pt x="2454" y="223"/>
                    <a:pt x="2454" y="223"/>
                  </a:cubicBezTo>
                  <a:cubicBezTo>
                    <a:pt x="2454" y="223"/>
                    <a:pt x="2454" y="227"/>
                    <a:pt x="2454" y="227"/>
                  </a:cubicBezTo>
                  <a:cubicBezTo>
                    <a:pt x="2454" y="227"/>
                    <a:pt x="2459" y="278"/>
                    <a:pt x="2459" y="278"/>
                  </a:cubicBezTo>
                  <a:cubicBezTo>
                    <a:pt x="2459" y="278"/>
                    <a:pt x="2459" y="281"/>
                    <a:pt x="2459" y="281"/>
                  </a:cubicBezTo>
                  <a:cubicBezTo>
                    <a:pt x="2459" y="281"/>
                    <a:pt x="2464" y="330"/>
                    <a:pt x="2464" y="330"/>
                  </a:cubicBezTo>
                  <a:cubicBezTo>
                    <a:pt x="2464" y="330"/>
                    <a:pt x="2465" y="334"/>
                    <a:pt x="2465" y="334"/>
                  </a:cubicBezTo>
                  <a:cubicBezTo>
                    <a:pt x="2465" y="334"/>
                    <a:pt x="2470" y="394"/>
                    <a:pt x="2470" y="394"/>
                  </a:cubicBezTo>
                  <a:cubicBezTo>
                    <a:pt x="2470" y="394"/>
                    <a:pt x="2470" y="398"/>
                    <a:pt x="2470" y="398"/>
                  </a:cubicBezTo>
                  <a:cubicBezTo>
                    <a:pt x="2470" y="398"/>
                    <a:pt x="2475" y="478"/>
                    <a:pt x="2475" y="478"/>
                  </a:cubicBezTo>
                  <a:cubicBezTo>
                    <a:pt x="2475" y="478"/>
                    <a:pt x="2476" y="483"/>
                    <a:pt x="2476" y="483"/>
                  </a:cubicBezTo>
                  <a:cubicBezTo>
                    <a:pt x="2476" y="483"/>
                    <a:pt x="2480" y="560"/>
                    <a:pt x="2480" y="560"/>
                  </a:cubicBezTo>
                  <a:cubicBezTo>
                    <a:pt x="2480" y="560"/>
                    <a:pt x="2481" y="565"/>
                    <a:pt x="2481" y="565"/>
                  </a:cubicBezTo>
                  <a:cubicBezTo>
                    <a:pt x="2481" y="565"/>
                    <a:pt x="2486" y="627"/>
                    <a:pt x="2486" y="627"/>
                  </a:cubicBezTo>
                  <a:cubicBezTo>
                    <a:pt x="2486" y="627"/>
                    <a:pt x="2486" y="631"/>
                    <a:pt x="2486" y="631"/>
                  </a:cubicBezTo>
                  <a:cubicBezTo>
                    <a:pt x="2486" y="631"/>
                    <a:pt x="2491" y="676"/>
                    <a:pt x="2491" y="676"/>
                  </a:cubicBezTo>
                  <a:cubicBezTo>
                    <a:pt x="2491" y="676"/>
                    <a:pt x="2491" y="679"/>
                    <a:pt x="2491" y="679"/>
                  </a:cubicBezTo>
                  <a:cubicBezTo>
                    <a:pt x="2491" y="679"/>
                    <a:pt x="2496" y="727"/>
                    <a:pt x="2496" y="727"/>
                  </a:cubicBezTo>
                  <a:cubicBezTo>
                    <a:pt x="2496" y="727"/>
                    <a:pt x="2497" y="731"/>
                    <a:pt x="2497" y="731"/>
                  </a:cubicBezTo>
                  <a:cubicBezTo>
                    <a:pt x="2497" y="731"/>
                    <a:pt x="2501" y="795"/>
                    <a:pt x="2501" y="795"/>
                  </a:cubicBezTo>
                  <a:cubicBezTo>
                    <a:pt x="2501" y="795"/>
                    <a:pt x="2502" y="800"/>
                    <a:pt x="2502" y="800"/>
                  </a:cubicBezTo>
                  <a:cubicBezTo>
                    <a:pt x="2502" y="800"/>
                    <a:pt x="2507" y="882"/>
                    <a:pt x="2507" y="882"/>
                  </a:cubicBezTo>
                  <a:cubicBezTo>
                    <a:pt x="2507" y="882"/>
                    <a:pt x="2507" y="888"/>
                    <a:pt x="2507" y="888"/>
                  </a:cubicBezTo>
                  <a:cubicBezTo>
                    <a:pt x="2507" y="888"/>
                    <a:pt x="2512" y="970"/>
                    <a:pt x="2512" y="970"/>
                  </a:cubicBezTo>
                  <a:cubicBezTo>
                    <a:pt x="2512" y="970"/>
                    <a:pt x="2512" y="975"/>
                    <a:pt x="2512" y="975"/>
                  </a:cubicBezTo>
                  <a:cubicBezTo>
                    <a:pt x="2512" y="975"/>
                    <a:pt x="2518" y="1046"/>
                    <a:pt x="2518" y="1046"/>
                  </a:cubicBezTo>
                  <a:cubicBezTo>
                    <a:pt x="2518" y="1046"/>
                    <a:pt x="2518" y="1050"/>
                    <a:pt x="2518" y="1050"/>
                  </a:cubicBezTo>
                  <a:cubicBezTo>
                    <a:pt x="2518" y="1050"/>
                    <a:pt x="2523" y="1103"/>
                    <a:pt x="2523" y="1103"/>
                  </a:cubicBezTo>
                  <a:cubicBezTo>
                    <a:pt x="2523" y="1103"/>
                    <a:pt x="2523" y="1106"/>
                    <a:pt x="2523" y="1106"/>
                  </a:cubicBezTo>
                  <a:cubicBezTo>
                    <a:pt x="2523" y="1106"/>
                    <a:pt x="2528" y="1159"/>
                    <a:pt x="2528" y="1159"/>
                  </a:cubicBezTo>
                  <a:cubicBezTo>
                    <a:pt x="2528" y="1159"/>
                    <a:pt x="2528" y="1163"/>
                    <a:pt x="2528" y="1163"/>
                  </a:cubicBezTo>
                  <a:cubicBezTo>
                    <a:pt x="2528" y="1163"/>
                    <a:pt x="2533" y="1224"/>
                    <a:pt x="2533" y="1224"/>
                  </a:cubicBezTo>
                  <a:cubicBezTo>
                    <a:pt x="2533" y="1224"/>
                    <a:pt x="2534" y="1229"/>
                    <a:pt x="2534" y="1229"/>
                  </a:cubicBezTo>
                  <a:cubicBezTo>
                    <a:pt x="2534" y="1229"/>
                    <a:pt x="2539" y="1302"/>
                    <a:pt x="2539" y="1302"/>
                  </a:cubicBezTo>
                  <a:cubicBezTo>
                    <a:pt x="2539" y="1302"/>
                    <a:pt x="2539" y="1307"/>
                    <a:pt x="2539" y="1307"/>
                  </a:cubicBezTo>
                  <a:cubicBezTo>
                    <a:pt x="2539" y="1307"/>
                    <a:pt x="2544" y="1372"/>
                    <a:pt x="2544" y="1372"/>
                  </a:cubicBezTo>
                  <a:cubicBezTo>
                    <a:pt x="2544" y="1372"/>
                    <a:pt x="2544" y="1376"/>
                    <a:pt x="2544" y="1376"/>
                  </a:cubicBezTo>
                  <a:cubicBezTo>
                    <a:pt x="2544" y="1376"/>
                    <a:pt x="2549" y="1433"/>
                    <a:pt x="2549" y="1433"/>
                  </a:cubicBezTo>
                  <a:cubicBezTo>
                    <a:pt x="2549" y="1433"/>
                    <a:pt x="2549" y="1437"/>
                    <a:pt x="2549" y="1437"/>
                  </a:cubicBezTo>
                  <a:cubicBezTo>
                    <a:pt x="2549" y="1437"/>
                    <a:pt x="2554" y="1487"/>
                    <a:pt x="2554" y="1487"/>
                  </a:cubicBezTo>
                  <a:cubicBezTo>
                    <a:pt x="2554" y="1487"/>
                    <a:pt x="2555" y="1491"/>
                    <a:pt x="2555" y="1491"/>
                  </a:cubicBezTo>
                  <a:cubicBezTo>
                    <a:pt x="2555" y="1491"/>
                    <a:pt x="2560" y="1539"/>
                    <a:pt x="2560" y="1539"/>
                  </a:cubicBezTo>
                  <a:cubicBezTo>
                    <a:pt x="2560" y="1539"/>
                    <a:pt x="2560" y="1542"/>
                    <a:pt x="2560" y="1542"/>
                  </a:cubicBezTo>
                  <a:cubicBezTo>
                    <a:pt x="2560" y="1542"/>
                    <a:pt x="2565" y="1585"/>
                    <a:pt x="2565" y="1585"/>
                  </a:cubicBezTo>
                  <a:cubicBezTo>
                    <a:pt x="2565" y="1585"/>
                    <a:pt x="2565" y="1588"/>
                    <a:pt x="2565" y="1588"/>
                  </a:cubicBezTo>
                  <a:cubicBezTo>
                    <a:pt x="2565" y="1588"/>
                    <a:pt x="2570" y="1626"/>
                    <a:pt x="2570" y="1626"/>
                  </a:cubicBezTo>
                  <a:cubicBezTo>
                    <a:pt x="2570" y="1626"/>
                    <a:pt x="2571" y="1628"/>
                    <a:pt x="2571" y="1628"/>
                  </a:cubicBezTo>
                  <a:cubicBezTo>
                    <a:pt x="2571" y="1628"/>
                    <a:pt x="2576" y="1661"/>
                    <a:pt x="2576" y="1661"/>
                  </a:cubicBezTo>
                  <a:cubicBezTo>
                    <a:pt x="2576" y="1661"/>
                    <a:pt x="2576" y="1663"/>
                    <a:pt x="2576" y="1663"/>
                  </a:cubicBezTo>
                  <a:cubicBezTo>
                    <a:pt x="2576" y="1663"/>
                    <a:pt x="2581" y="1695"/>
                    <a:pt x="2581" y="1695"/>
                  </a:cubicBezTo>
                  <a:cubicBezTo>
                    <a:pt x="2581" y="1695"/>
                    <a:pt x="2582" y="1697"/>
                    <a:pt x="2582" y="1697"/>
                  </a:cubicBezTo>
                  <a:cubicBezTo>
                    <a:pt x="2582" y="1697"/>
                    <a:pt x="2587" y="1727"/>
                    <a:pt x="2587" y="1727"/>
                  </a:cubicBezTo>
                  <a:cubicBezTo>
                    <a:pt x="2587" y="1727"/>
                    <a:pt x="2587" y="1729"/>
                    <a:pt x="2587" y="1729"/>
                  </a:cubicBezTo>
                  <a:cubicBezTo>
                    <a:pt x="2587" y="1729"/>
                    <a:pt x="2592" y="1761"/>
                    <a:pt x="2592" y="1761"/>
                  </a:cubicBezTo>
                  <a:cubicBezTo>
                    <a:pt x="2592" y="1761"/>
                    <a:pt x="2592" y="1764"/>
                    <a:pt x="2592" y="1764"/>
                  </a:cubicBezTo>
                  <a:cubicBezTo>
                    <a:pt x="2592" y="1764"/>
                    <a:pt x="2597" y="1803"/>
                    <a:pt x="2597" y="1803"/>
                  </a:cubicBezTo>
                  <a:cubicBezTo>
                    <a:pt x="2597" y="1803"/>
                    <a:pt x="2597" y="1805"/>
                    <a:pt x="2597" y="1805"/>
                  </a:cubicBezTo>
                  <a:cubicBezTo>
                    <a:pt x="2597" y="1805"/>
                    <a:pt x="2602" y="1855"/>
                    <a:pt x="2602" y="1855"/>
                  </a:cubicBezTo>
                  <a:cubicBezTo>
                    <a:pt x="2602" y="1855"/>
                    <a:pt x="2603" y="1859"/>
                    <a:pt x="2603" y="1859"/>
                  </a:cubicBezTo>
                  <a:cubicBezTo>
                    <a:pt x="2603" y="1859"/>
                    <a:pt x="2608" y="1910"/>
                    <a:pt x="2608" y="1910"/>
                  </a:cubicBezTo>
                  <a:cubicBezTo>
                    <a:pt x="2608" y="1910"/>
                    <a:pt x="2608" y="1913"/>
                    <a:pt x="2608" y="1913"/>
                  </a:cubicBezTo>
                  <a:cubicBezTo>
                    <a:pt x="2608" y="1913"/>
                    <a:pt x="2613" y="1961"/>
                    <a:pt x="2613" y="1961"/>
                  </a:cubicBezTo>
                  <a:cubicBezTo>
                    <a:pt x="2613" y="1961"/>
                    <a:pt x="2613" y="1964"/>
                    <a:pt x="2613" y="1964"/>
                  </a:cubicBezTo>
                  <a:cubicBezTo>
                    <a:pt x="2613" y="1964"/>
                    <a:pt x="2618" y="1999"/>
                    <a:pt x="2618" y="1999"/>
                  </a:cubicBezTo>
                  <a:cubicBezTo>
                    <a:pt x="2618" y="1999"/>
                    <a:pt x="2618" y="2001"/>
                    <a:pt x="2618" y="2001"/>
                  </a:cubicBezTo>
                  <a:cubicBezTo>
                    <a:pt x="2618" y="2001"/>
                    <a:pt x="2623" y="2021"/>
                    <a:pt x="2623" y="2021"/>
                  </a:cubicBezTo>
                  <a:cubicBezTo>
                    <a:pt x="2623" y="2021"/>
                    <a:pt x="2624" y="2022"/>
                    <a:pt x="2624" y="2022"/>
                  </a:cubicBezTo>
                  <a:cubicBezTo>
                    <a:pt x="2624" y="2022"/>
                    <a:pt x="2629" y="2035"/>
                    <a:pt x="2629" y="2035"/>
                  </a:cubicBezTo>
                  <a:cubicBezTo>
                    <a:pt x="2629" y="2035"/>
                    <a:pt x="2629" y="2036"/>
                    <a:pt x="2629" y="2036"/>
                  </a:cubicBezTo>
                  <a:cubicBezTo>
                    <a:pt x="2629" y="2036"/>
                    <a:pt x="2634" y="2051"/>
                    <a:pt x="2634" y="2051"/>
                  </a:cubicBezTo>
                  <a:cubicBezTo>
                    <a:pt x="2634" y="2051"/>
                    <a:pt x="2634" y="2052"/>
                    <a:pt x="2634" y="2052"/>
                  </a:cubicBezTo>
                  <a:cubicBezTo>
                    <a:pt x="2634" y="2052"/>
                    <a:pt x="2639" y="2074"/>
                    <a:pt x="2639" y="2074"/>
                  </a:cubicBezTo>
                  <a:cubicBezTo>
                    <a:pt x="2639" y="2074"/>
                    <a:pt x="2640" y="2076"/>
                    <a:pt x="2640" y="2076"/>
                  </a:cubicBezTo>
                  <a:cubicBezTo>
                    <a:pt x="2640" y="2076"/>
                    <a:pt x="2645" y="2100"/>
                    <a:pt x="2645" y="2100"/>
                  </a:cubicBezTo>
                  <a:cubicBezTo>
                    <a:pt x="2645" y="2100"/>
                    <a:pt x="2645" y="2101"/>
                    <a:pt x="2645" y="2101"/>
                  </a:cubicBezTo>
                  <a:cubicBezTo>
                    <a:pt x="2645" y="2101"/>
                    <a:pt x="2650" y="2119"/>
                    <a:pt x="2650" y="2119"/>
                  </a:cubicBezTo>
                  <a:cubicBezTo>
                    <a:pt x="2650" y="2119"/>
                    <a:pt x="2650" y="2120"/>
                    <a:pt x="2650" y="2120"/>
                  </a:cubicBezTo>
                  <a:cubicBezTo>
                    <a:pt x="2650" y="2120"/>
                    <a:pt x="2655" y="2128"/>
                    <a:pt x="2655" y="2128"/>
                  </a:cubicBezTo>
                  <a:cubicBezTo>
                    <a:pt x="2655" y="2128"/>
                    <a:pt x="2655" y="2128"/>
                    <a:pt x="2655" y="2128"/>
                  </a:cubicBezTo>
                  <a:cubicBezTo>
                    <a:pt x="2655" y="2128"/>
                    <a:pt x="2660" y="2136"/>
                    <a:pt x="2660" y="2136"/>
                  </a:cubicBezTo>
                  <a:cubicBezTo>
                    <a:pt x="2660" y="2136"/>
                    <a:pt x="2661" y="2137"/>
                    <a:pt x="2661" y="2137"/>
                  </a:cubicBezTo>
                  <a:cubicBezTo>
                    <a:pt x="2661" y="2137"/>
                    <a:pt x="2666" y="2154"/>
                    <a:pt x="2666" y="2154"/>
                  </a:cubicBezTo>
                  <a:cubicBezTo>
                    <a:pt x="2666" y="2154"/>
                    <a:pt x="2666" y="2156"/>
                    <a:pt x="2666" y="2156"/>
                  </a:cubicBezTo>
                  <a:cubicBezTo>
                    <a:pt x="2666" y="2156"/>
                    <a:pt x="2671" y="2181"/>
                    <a:pt x="2671" y="2181"/>
                  </a:cubicBezTo>
                  <a:cubicBezTo>
                    <a:pt x="2671" y="2181"/>
                    <a:pt x="2672" y="2183"/>
                    <a:pt x="2672" y="2183"/>
                  </a:cubicBezTo>
                  <a:cubicBezTo>
                    <a:pt x="2672" y="2183"/>
                    <a:pt x="2676" y="2207"/>
                    <a:pt x="2676" y="2207"/>
                  </a:cubicBezTo>
                  <a:cubicBezTo>
                    <a:pt x="2676" y="2207"/>
                    <a:pt x="2677" y="2208"/>
                    <a:pt x="2677" y="2208"/>
                  </a:cubicBezTo>
                  <a:cubicBezTo>
                    <a:pt x="2677" y="2208"/>
                    <a:pt x="2682" y="2232"/>
                    <a:pt x="2682" y="2232"/>
                  </a:cubicBezTo>
                  <a:cubicBezTo>
                    <a:pt x="2682" y="2232"/>
                    <a:pt x="2682" y="2234"/>
                    <a:pt x="2682" y="2234"/>
                  </a:cubicBezTo>
                  <a:cubicBezTo>
                    <a:pt x="2682" y="2234"/>
                    <a:pt x="2687" y="2266"/>
                    <a:pt x="2687" y="2266"/>
                  </a:cubicBezTo>
                  <a:cubicBezTo>
                    <a:pt x="2687" y="2266"/>
                    <a:pt x="2687" y="2268"/>
                    <a:pt x="2687" y="2268"/>
                  </a:cubicBezTo>
                  <a:cubicBezTo>
                    <a:pt x="2687" y="2268"/>
                    <a:pt x="2693" y="2316"/>
                    <a:pt x="2693" y="2316"/>
                  </a:cubicBezTo>
                  <a:cubicBezTo>
                    <a:pt x="2693" y="2316"/>
                    <a:pt x="2693" y="2319"/>
                    <a:pt x="2693" y="2319"/>
                  </a:cubicBezTo>
                  <a:cubicBezTo>
                    <a:pt x="2693" y="2319"/>
                    <a:pt x="2698" y="2362"/>
                    <a:pt x="2698" y="2362"/>
                  </a:cubicBezTo>
                  <a:cubicBezTo>
                    <a:pt x="2698" y="2362"/>
                    <a:pt x="2698" y="2364"/>
                    <a:pt x="2698" y="2364"/>
                  </a:cubicBezTo>
                  <a:cubicBezTo>
                    <a:pt x="2698" y="2364"/>
                    <a:pt x="2703" y="2381"/>
                    <a:pt x="2703" y="2381"/>
                  </a:cubicBezTo>
                  <a:cubicBezTo>
                    <a:pt x="2703" y="2381"/>
                    <a:pt x="2703" y="2380"/>
                    <a:pt x="2703" y="2380"/>
                  </a:cubicBezTo>
                  <a:cubicBezTo>
                    <a:pt x="2703" y="2380"/>
                    <a:pt x="2708" y="2364"/>
                    <a:pt x="2708" y="2364"/>
                  </a:cubicBezTo>
                  <a:cubicBezTo>
                    <a:pt x="2708" y="2364"/>
                    <a:pt x="2708" y="2362"/>
                    <a:pt x="2708" y="2362"/>
                  </a:cubicBezTo>
                  <a:cubicBezTo>
                    <a:pt x="2708" y="2362"/>
                    <a:pt x="2714" y="2331"/>
                    <a:pt x="2714" y="2331"/>
                  </a:cubicBezTo>
                  <a:cubicBezTo>
                    <a:pt x="2714" y="2331"/>
                    <a:pt x="2714" y="2330"/>
                    <a:pt x="2714" y="2330"/>
                  </a:cubicBezTo>
                  <a:cubicBezTo>
                    <a:pt x="2714" y="2330"/>
                    <a:pt x="2718" y="2320"/>
                    <a:pt x="2718" y="2320"/>
                  </a:cubicBezTo>
                  <a:cubicBezTo>
                    <a:pt x="2718" y="2320"/>
                    <a:pt x="2719" y="2321"/>
                    <a:pt x="2719" y="2321"/>
                  </a:cubicBezTo>
                  <a:cubicBezTo>
                    <a:pt x="2719" y="2321"/>
                    <a:pt x="2724" y="2342"/>
                    <a:pt x="2724" y="2342"/>
                  </a:cubicBezTo>
                  <a:cubicBezTo>
                    <a:pt x="2724" y="2342"/>
                    <a:pt x="2724" y="2344"/>
                    <a:pt x="2724" y="2344"/>
                  </a:cubicBezTo>
                  <a:cubicBezTo>
                    <a:pt x="2724" y="2344"/>
                    <a:pt x="2729" y="2380"/>
                    <a:pt x="2729" y="2380"/>
                  </a:cubicBezTo>
                  <a:cubicBezTo>
                    <a:pt x="2729" y="2380"/>
                    <a:pt x="2730" y="2382"/>
                    <a:pt x="2730" y="2382"/>
                  </a:cubicBezTo>
                  <a:cubicBezTo>
                    <a:pt x="2730" y="2382"/>
                    <a:pt x="2735" y="2413"/>
                    <a:pt x="2735" y="2413"/>
                  </a:cubicBezTo>
                  <a:cubicBezTo>
                    <a:pt x="2735" y="2413"/>
                    <a:pt x="2735" y="2415"/>
                    <a:pt x="2735" y="2415"/>
                  </a:cubicBezTo>
                  <a:cubicBezTo>
                    <a:pt x="2735" y="2415"/>
                    <a:pt x="2740" y="2434"/>
                    <a:pt x="2740" y="2434"/>
                  </a:cubicBezTo>
                  <a:cubicBezTo>
                    <a:pt x="2740" y="2434"/>
                    <a:pt x="2740" y="2435"/>
                    <a:pt x="2740" y="2435"/>
                  </a:cubicBezTo>
                  <a:cubicBezTo>
                    <a:pt x="2740" y="2435"/>
                    <a:pt x="2745" y="2453"/>
                    <a:pt x="2745" y="2453"/>
                  </a:cubicBezTo>
                  <a:cubicBezTo>
                    <a:pt x="2745" y="2453"/>
                    <a:pt x="2746" y="2454"/>
                    <a:pt x="2746" y="2454"/>
                  </a:cubicBezTo>
                  <a:cubicBezTo>
                    <a:pt x="2746" y="2454"/>
                    <a:pt x="2750" y="2473"/>
                    <a:pt x="2750" y="2473"/>
                  </a:cubicBezTo>
                  <a:cubicBezTo>
                    <a:pt x="2750" y="2473"/>
                    <a:pt x="2751" y="2474"/>
                    <a:pt x="2751" y="2474"/>
                  </a:cubicBezTo>
                  <a:cubicBezTo>
                    <a:pt x="2751" y="2474"/>
                    <a:pt x="2756" y="2488"/>
                    <a:pt x="2756" y="2488"/>
                  </a:cubicBezTo>
                  <a:cubicBezTo>
                    <a:pt x="2756" y="2488"/>
                    <a:pt x="2756" y="2488"/>
                    <a:pt x="2756" y="2488"/>
                  </a:cubicBezTo>
                  <a:cubicBezTo>
                    <a:pt x="2756" y="2488"/>
                    <a:pt x="2760" y="2491"/>
                    <a:pt x="2760" y="2491"/>
                  </a:cubicBezTo>
                  <a:cubicBezTo>
                    <a:pt x="2760" y="2491"/>
                    <a:pt x="2762" y="2491"/>
                    <a:pt x="2762" y="2491"/>
                  </a:cubicBezTo>
                  <a:cubicBezTo>
                    <a:pt x="2762" y="2491"/>
                    <a:pt x="2765" y="2490"/>
                    <a:pt x="2765" y="2490"/>
                  </a:cubicBezTo>
                  <a:cubicBezTo>
                    <a:pt x="2765" y="2490"/>
                    <a:pt x="2767" y="2491"/>
                    <a:pt x="2767" y="2491"/>
                  </a:cubicBezTo>
                  <a:cubicBezTo>
                    <a:pt x="2767" y="2491"/>
                    <a:pt x="2772" y="2500"/>
                    <a:pt x="2772" y="2500"/>
                  </a:cubicBezTo>
                  <a:cubicBezTo>
                    <a:pt x="2772" y="2500"/>
                    <a:pt x="2772" y="2501"/>
                    <a:pt x="2772" y="2501"/>
                  </a:cubicBezTo>
                  <a:cubicBezTo>
                    <a:pt x="2772" y="2501"/>
                    <a:pt x="2777" y="2521"/>
                    <a:pt x="2777" y="2521"/>
                  </a:cubicBezTo>
                  <a:cubicBezTo>
                    <a:pt x="2777" y="2521"/>
                    <a:pt x="2777" y="2522"/>
                    <a:pt x="2777" y="2522"/>
                  </a:cubicBezTo>
                  <a:cubicBezTo>
                    <a:pt x="2777" y="2522"/>
                    <a:pt x="2783" y="2537"/>
                    <a:pt x="2783" y="2537"/>
                  </a:cubicBezTo>
                  <a:cubicBezTo>
                    <a:pt x="2783" y="2537"/>
                    <a:pt x="2784" y="2538"/>
                    <a:pt x="2784" y="2538"/>
                  </a:cubicBezTo>
                  <a:cubicBezTo>
                    <a:pt x="2784" y="2538"/>
                    <a:pt x="2788" y="2534"/>
                    <a:pt x="2788" y="2534"/>
                  </a:cubicBezTo>
                  <a:cubicBezTo>
                    <a:pt x="2788" y="2534"/>
                    <a:pt x="2788" y="2533"/>
                    <a:pt x="2788" y="2533"/>
                  </a:cubicBezTo>
                  <a:cubicBezTo>
                    <a:pt x="2788" y="2533"/>
                    <a:pt x="2793" y="2521"/>
                    <a:pt x="2793" y="2521"/>
                  </a:cubicBezTo>
                  <a:cubicBezTo>
                    <a:pt x="2793" y="2521"/>
                    <a:pt x="2793" y="2520"/>
                    <a:pt x="2793" y="2520"/>
                  </a:cubicBezTo>
                  <a:cubicBezTo>
                    <a:pt x="2793" y="2520"/>
                    <a:pt x="2798" y="2515"/>
                    <a:pt x="2798" y="2515"/>
                  </a:cubicBezTo>
                  <a:cubicBezTo>
                    <a:pt x="2798" y="2515"/>
                    <a:pt x="2799" y="2515"/>
                    <a:pt x="2799" y="2515"/>
                  </a:cubicBezTo>
                  <a:cubicBezTo>
                    <a:pt x="2799" y="2515"/>
                    <a:pt x="2804" y="2520"/>
                    <a:pt x="2804" y="2520"/>
                  </a:cubicBezTo>
                  <a:cubicBezTo>
                    <a:pt x="2804" y="2520"/>
                    <a:pt x="2804" y="2521"/>
                    <a:pt x="2804" y="2521"/>
                  </a:cubicBezTo>
                  <a:cubicBezTo>
                    <a:pt x="2804" y="2521"/>
                    <a:pt x="2808" y="2524"/>
                    <a:pt x="2808" y="2524"/>
                  </a:cubicBezTo>
                  <a:cubicBezTo>
                    <a:pt x="2808" y="2524"/>
                    <a:pt x="2809" y="2524"/>
                    <a:pt x="2809" y="2524"/>
                  </a:cubicBezTo>
                  <a:cubicBezTo>
                    <a:pt x="2809" y="2524"/>
                    <a:pt x="2814" y="2516"/>
                    <a:pt x="2814" y="2516"/>
                  </a:cubicBezTo>
                  <a:cubicBezTo>
                    <a:pt x="2814" y="2516"/>
                    <a:pt x="2814" y="2515"/>
                    <a:pt x="2814" y="2515"/>
                  </a:cubicBezTo>
                  <a:cubicBezTo>
                    <a:pt x="2814" y="2515"/>
                    <a:pt x="2819" y="2501"/>
                    <a:pt x="2819" y="2501"/>
                  </a:cubicBezTo>
                  <a:cubicBezTo>
                    <a:pt x="2819" y="2501"/>
                    <a:pt x="2820" y="2500"/>
                    <a:pt x="2820" y="2500"/>
                  </a:cubicBezTo>
                  <a:cubicBezTo>
                    <a:pt x="2820" y="2500"/>
                    <a:pt x="2824" y="2495"/>
                    <a:pt x="2824" y="2495"/>
                  </a:cubicBezTo>
                  <a:cubicBezTo>
                    <a:pt x="2824" y="2495"/>
                    <a:pt x="2825" y="2495"/>
                    <a:pt x="2825" y="2495"/>
                  </a:cubicBezTo>
                  <a:cubicBezTo>
                    <a:pt x="2825" y="2495"/>
                    <a:pt x="2830" y="2501"/>
                    <a:pt x="2830" y="2501"/>
                  </a:cubicBezTo>
                  <a:cubicBezTo>
                    <a:pt x="2830" y="2501"/>
                    <a:pt x="2830" y="2502"/>
                    <a:pt x="2830" y="2502"/>
                  </a:cubicBezTo>
                  <a:cubicBezTo>
                    <a:pt x="2830" y="2502"/>
                    <a:pt x="2835" y="2507"/>
                    <a:pt x="2835" y="2507"/>
                  </a:cubicBezTo>
                  <a:cubicBezTo>
                    <a:pt x="2835" y="2507"/>
                    <a:pt x="2836" y="2507"/>
                    <a:pt x="2836" y="2507"/>
                  </a:cubicBezTo>
                  <a:cubicBezTo>
                    <a:pt x="2836" y="2507"/>
                    <a:pt x="2841" y="2501"/>
                    <a:pt x="2841" y="2501"/>
                  </a:cubicBezTo>
                  <a:cubicBezTo>
                    <a:pt x="2841" y="2501"/>
                    <a:pt x="2841" y="2500"/>
                    <a:pt x="2841" y="2500"/>
                  </a:cubicBezTo>
                  <a:cubicBezTo>
                    <a:pt x="2841" y="2500"/>
                    <a:pt x="2846" y="2486"/>
                    <a:pt x="2846" y="2486"/>
                  </a:cubicBezTo>
                  <a:cubicBezTo>
                    <a:pt x="2846" y="2486"/>
                    <a:pt x="2847" y="2485"/>
                    <a:pt x="2847" y="2485"/>
                  </a:cubicBezTo>
                  <a:cubicBezTo>
                    <a:pt x="2847" y="2485"/>
                    <a:pt x="2850" y="2482"/>
                    <a:pt x="2850" y="2482"/>
                  </a:cubicBezTo>
                  <a:cubicBezTo>
                    <a:pt x="2850" y="2482"/>
                    <a:pt x="2852" y="2485"/>
                    <a:pt x="2852" y="2485"/>
                  </a:cubicBezTo>
                  <a:cubicBezTo>
                    <a:pt x="2852" y="2485"/>
                    <a:pt x="2856" y="2504"/>
                    <a:pt x="2856" y="2504"/>
                  </a:cubicBezTo>
                  <a:cubicBezTo>
                    <a:pt x="2856" y="2504"/>
                    <a:pt x="2857" y="2505"/>
                    <a:pt x="2857" y="2505"/>
                  </a:cubicBezTo>
                  <a:cubicBezTo>
                    <a:pt x="2857" y="2505"/>
                    <a:pt x="2862" y="2530"/>
                    <a:pt x="2862" y="2530"/>
                  </a:cubicBezTo>
                  <a:cubicBezTo>
                    <a:pt x="2862" y="2530"/>
                    <a:pt x="2862" y="2532"/>
                    <a:pt x="2862" y="2532"/>
                  </a:cubicBezTo>
                  <a:cubicBezTo>
                    <a:pt x="2862" y="2532"/>
                    <a:pt x="2866" y="2539"/>
                    <a:pt x="2866" y="2539"/>
                  </a:cubicBezTo>
                  <a:cubicBezTo>
                    <a:pt x="2866" y="2539"/>
                    <a:pt x="2868" y="2536"/>
                    <a:pt x="2868" y="2536"/>
                  </a:cubicBezTo>
                  <a:cubicBezTo>
                    <a:pt x="2868" y="2536"/>
                    <a:pt x="2872" y="2509"/>
                    <a:pt x="2872" y="2509"/>
                  </a:cubicBezTo>
                  <a:cubicBezTo>
                    <a:pt x="2872" y="2509"/>
                    <a:pt x="2873" y="2506"/>
                    <a:pt x="2873" y="2506"/>
                  </a:cubicBezTo>
                  <a:cubicBezTo>
                    <a:pt x="2873" y="2506"/>
                    <a:pt x="2878" y="2462"/>
                    <a:pt x="2878" y="2462"/>
                  </a:cubicBezTo>
                  <a:cubicBezTo>
                    <a:pt x="2878" y="2462"/>
                    <a:pt x="2878" y="2460"/>
                    <a:pt x="2878" y="2460"/>
                  </a:cubicBezTo>
                  <a:cubicBezTo>
                    <a:pt x="2878" y="2460"/>
                    <a:pt x="2883" y="2428"/>
                    <a:pt x="2883" y="2428"/>
                  </a:cubicBezTo>
                  <a:cubicBezTo>
                    <a:pt x="2883" y="2428"/>
                    <a:pt x="2883" y="2427"/>
                    <a:pt x="2883" y="2427"/>
                  </a:cubicBezTo>
                  <a:cubicBezTo>
                    <a:pt x="2883" y="2427"/>
                    <a:pt x="2886" y="2422"/>
                    <a:pt x="2886" y="2422"/>
                  </a:cubicBezTo>
                  <a:cubicBezTo>
                    <a:pt x="2886" y="2422"/>
                    <a:pt x="2889" y="2427"/>
                    <a:pt x="2889" y="2427"/>
                  </a:cubicBezTo>
                  <a:cubicBezTo>
                    <a:pt x="2889" y="2427"/>
                    <a:pt x="2894" y="2450"/>
                    <a:pt x="2894" y="2450"/>
                  </a:cubicBezTo>
                  <a:cubicBezTo>
                    <a:pt x="2894" y="2450"/>
                    <a:pt x="2894" y="2452"/>
                    <a:pt x="2894" y="2452"/>
                  </a:cubicBezTo>
                  <a:cubicBezTo>
                    <a:pt x="2894" y="2452"/>
                    <a:pt x="2899" y="2474"/>
                    <a:pt x="2899" y="2474"/>
                  </a:cubicBezTo>
                  <a:cubicBezTo>
                    <a:pt x="2899" y="2474"/>
                    <a:pt x="2899" y="2475"/>
                    <a:pt x="2899" y="2475"/>
                  </a:cubicBezTo>
                  <a:cubicBezTo>
                    <a:pt x="2899" y="2475"/>
                    <a:pt x="2903" y="2481"/>
                    <a:pt x="2903" y="2481"/>
                  </a:cubicBezTo>
                  <a:cubicBezTo>
                    <a:pt x="2903" y="2481"/>
                    <a:pt x="2905" y="2480"/>
                    <a:pt x="2905" y="2480"/>
                  </a:cubicBezTo>
                  <a:cubicBezTo>
                    <a:pt x="2905" y="2480"/>
                    <a:pt x="2909" y="2472"/>
                    <a:pt x="2909" y="2472"/>
                  </a:cubicBezTo>
                  <a:cubicBezTo>
                    <a:pt x="2909" y="2472"/>
                    <a:pt x="2910" y="2471"/>
                    <a:pt x="2910" y="2471"/>
                  </a:cubicBezTo>
                  <a:cubicBezTo>
                    <a:pt x="2910" y="2471"/>
                    <a:pt x="2915" y="2466"/>
                    <a:pt x="2915" y="2466"/>
                  </a:cubicBezTo>
                  <a:cubicBezTo>
                    <a:pt x="2915" y="2466"/>
                    <a:pt x="2915" y="2466"/>
                    <a:pt x="2915" y="2466"/>
                  </a:cubicBezTo>
                  <a:cubicBezTo>
                    <a:pt x="2915" y="2466"/>
                    <a:pt x="2920" y="2474"/>
                    <a:pt x="2920" y="2474"/>
                  </a:cubicBezTo>
                  <a:cubicBezTo>
                    <a:pt x="2920" y="2474"/>
                    <a:pt x="2920" y="2475"/>
                    <a:pt x="2920" y="2475"/>
                  </a:cubicBezTo>
                  <a:cubicBezTo>
                    <a:pt x="2920" y="2475"/>
                    <a:pt x="2925" y="2489"/>
                    <a:pt x="2925" y="2489"/>
                  </a:cubicBezTo>
                  <a:cubicBezTo>
                    <a:pt x="2925" y="2489"/>
                    <a:pt x="2926" y="2489"/>
                    <a:pt x="2926" y="2489"/>
                  </a:cubicBezTo>
                  <a:cubicBezTo>
                    <a:pt x="2926" y="2489"/>
                    <a:pt x="2931" y="2497"/>
                    <a:pt x="2931" y="2497"/>
                  </a:cubicBezTo>
                  <a:cubicBezTo>
                    <a:pt x="2931" y="2497"/>
                    <a:pt x="2932" y="2497"/>
                    <a:pt x="2932" y="2497"/>
                  </a:cubicBezTo>
                  <a:cubicBezTo>
                    <a:pt x="2932" y="2497"/>
                    <a:pt x="2936" y="2493"/>
                    <a:pt x="2936" y="2493"/>
                  </a:cubicBezTo>
                  <a:cubicBezTo>
                    <a:pt x="2936" y="2493"/>
                    <a:pt x="2937" y="2493"/>
                    <a:pt x="2937" y="2493"/>
                  </a:cubicBezTo>
                  <a:cubicBezTo>
                    <a:pt x="2937" y="2493"/>
                    <a:pt x="2941" y="2489"/>
                    <a:pt x="2941" y="2489"/>
                  </a:cubicBezTo>
                  <a:cubicBezTo>
                    <a:pt x="2941" y="2489"/>
                    <a:pt x="2942" y="2489"/>
                    <a:pt x="2942" y="2489"/>
                  </a:cubicBezTo>
                  <a:cubicBezTo>
                    <a:pt x="2942" y="2489"/>
                    <a:pt x="2947" y="2494"/>
                    <a:pt x="2947" y="2494"/>
                  </a:cubicBezTo>
                  <a:cubicBezTo>
                    <a:pt x="2947" y="2494"/>
                    <a:pt x="2947" y="2494"/>
                    <a:pt x="2947" y="2494"/>
                  </a:cubicBezTo>
                  <a:cubicBezTo>
                    <a:pt x="2947" y="2494"/>
                    <a:pt x="2952" y="2503"/>
                    <a:pt x="2952" y="2503"/>
                  </a:cubicBezTo>
                  <a:cubicBezTo>
                    <a:pt x="2952" y="2503"/>
                    <a:pt x="2952" y="2503"/>
                    <a:pt x="2952" y="2503"/>
                  </a:cubicBezTo>
                  <a:cubicBezTo>
                    <a:pt x="2952" y="2503"/>
                    <a:pt x="2955" y="2505"/>
                    <a:pt x="2955" y="2505"/>
                  </a:cubicBezTo>
                  <a:cubicBezTo>
                    <a:pt x="2955" y="2505"/>
                    <a:pt x="2958" y="2504"/>
                    <a:pt x="2958" y="2504"/>
                  </a:cubicBezTo>
                  <a:cubicBezTo>
                    <a:pt x="2958" y="2504"/>
                    <a:pt x="2962" y="2490"/>
                    <a:pt x="2962" y="2490"/>
                  </a:cubicBezTo>
                  <a:cubicBezTo>
                    <a:pt x="2962" y="2490"/>
                    <a:pt x="2963" y="2488"/>
                    <a:pt x="2963" y="2488"/>
                  </a:cubicBezTo>
                  <a:cubicBezTo>
                    <a:pt x="2963" y="2488"/>
                    <a:pt x="2968" y="2464"/>
                    <a:pt x="2968" y="2464"/>
                  </a:cubicBezTo>
                  <a:cubicBezTo>
                    <a:pt x="2968" y="2464"/>
                    <a:pt x="2968" y="2462"/>
                    <a:pt x="2968" y="2462"/>
                  </a:cubicBezTo>
                  <a:cubicBezTo>
                    <a:pt x="2968" y="2462"/>
                    <a:pt x="2973" y="2437"/>
                    <a:pt x="2973" y="2437"/>
                  </a:cubicBezTo>
                  <a:cubicBezTo>
                    <a:pt x="2973" y="2437"/>
                    <a:pt x="2973" y="2436"/>
                    <a:pt x="2973" y="2436"/>
                  </a:cubicBezTo>
                  <a:cubicBezTo>
                    <a:pt x="2973" y="2436"/>
                    <a:pt x="2979" y="2414"/>
                    <a:pt x="2979" y="2414"/>
                  </a:cubicBezTo>
                  <a:cubicBezTo>
                    <a:pt x="2979" y="2414"/>
                    <a:pt x="2979" y="2413"/>
                    <a:pt x="2979" y="2413"/>
                  </a:cubicBezTo>
                  <a:cubicBezTo>
                    <a:pt x="2979" y="2413"/>
                    <a:pt x="2984" y="2398"/>
                    <a:pt x="2984" y="2398"/>
                  </a:cubicBezTo>
                  <a:cubicBezTo>
                    <a:pt x="2984" y="2398"/>
                    <a:pt x="2984" y="2397"/>
                    <a:pt x="2984" y="2397"/>
                  </a:cubicBezTo>
                  <a:cubicBezTo>
                    <a:pt x="2984" y="2397"/>
                    <a:pt x="2989" y="2390"/>
                    <a:pt x="2989" y="2390"/>
                  </a:cubicBezTo>
                  <a:cubicBezTo>
                    <a:pt x="2989" y="2390"/>
                    <a:pt x="2990" y="2390"/>
                    <a:pt x="2990" y="2390"/>
                  </a:cubicBezTo>
                  <a:cubicBezTo>
                    <a:pt x="2990" y="2390"/>
                    <a:pt x="2994" y="2393"/>
                    <a:pt x="2994" y="2393"/>
                  </a:cubicBezTo>
                  <a:cubicBezTo>
                    <a:pt x="2994" y="2393"/>
                    <a:pt x="2995" y="2394"/>
                    <a:pt x="2995" y="2394"/>
                  </a:cubicBezTo>
                  <a:cubicBezTo>
                    <a:pt x="2995" y="2394"/>
                    <a:pt x="3000" y="2410"/>
                    <a:pt x="3000" y="2410"/>
                  </a:cubicBezTo>
                  <a:cubicBezTo>
                    <a:pt x="3000" y="2410"/>
                    <a:pt x="3000" y="2411"/>
                    <a:pt x="3000" y="2411"/>
                  </a:cubicBezTo>
                  <a:cubicBezTo>
                    <a:pt x="3000" y="2411"/>
                    <a:pt x="3005" y="2429"/>
                    <a:pt x="3005" y="2429"/>
                  </a:cubicBezTo>
                  <a:cubicBezTo>
                    <a:pt x="3005" y="2429"/>
                    <a:pt x="3005" y="2430"/>
                    <a:pt x="3005" y="2430"/>
                  </a:cubicBezTo>
                  <a:cubicBezTo>
                    <a:pt x="3005" y="2430"/>
                    <a:pt x="3010" y="2442"/>
                    <a:pt x="3010" y="2442"/>
                  </a:cubicBezTo>
                  <a:cubicBezTo>
                    <a:pt x="3010" y="2442"/>
                    <a:pt x="3010" y="2443"/>
                    <a:pt x="3010" y="2443"/>
                  </a:cubicBezTo>
                  <a:cubicBezTo>
                    <a:pt x="3010" y="2443"/>
                    <a:pt x="3015" y="2447"/>
                    <a:pt x="3015" y="2447"/>
                  </a:cubicBezTo>
                  <a:cubicBezTo>
                    <a:pt x="3015" y="2447"/>
                    <a:pt x="3016" y="2447"/>
                    <a:pt x="3016" y="2447"/>
                  </a:cubicBezTo>
                  <a:cubicBezTo>
                    <a:pt x="3016" y="2447"/>
                    <a:pt x="3021" y="2445"/>
                    <a:pt x="3021" y="2445"/>
                  </a:cubicBezTo>
                  <a:cubicBezTo>
                    <a:pt x="3021" y="2445"/>
                    <a:pt x="3021" y="2444"/>
                    <a:pt x="3021" y="2444"/>
                  </a:cubicBezTo>
                  <a:cubicBezTo>
                    <a:pt x="3021" y="2444"/>
                    <a:pt x="3026" y="2439"/>
                    <a:pt x="3026" y="2439"/>
                  </a:cubicBezTo>
                  <a:cubicBezTo>
                    <a:pt x="3026" y="2439"/>
                    <a:pt x="3026" y="2439"/>
                    <a:pt x="3026" y="2439"/>
                  </a:cubicBezTo>
                  <a:cubicBezTo>
                    <a:pt x="3026" y="2439"/>
                    <a:pt x="3031" y="2430"/>
                    <a:pt x="3031" y="2430"/>
                  </a:cubicBezTo>
                  <a:cubicBezTo>
                    <a:pt x="3031" y="2430"/>
                    <a:pt x="3032" y="2429"/>
                    <a:pt x="3032" y="2429"/>
                  </a:cubicBezTo>
                  <a:cubicBezTo>
                    <a:pt x="3032" y="2429"/>
                    <a:pt x="3037" y="2418"/>
                    <a:pt x="3037" y="2418"/>
                  </a:cubicBezTo>
                  <a:cubicBezTo>
                    <a:pt x="3037" y="2418"/>
                    <a:pt x="3037" y="2418"/>
                    <a:pt x="3037" y="2418"/>
                  </a:cubicBezTo>
                  <a:cubicBezTo>
                    <a:pt x="3037" y="2418"/>
                    <a:pt x="3042" y="2409"/>
                    <a:pt x="3042" y="2409"/>
                  </a:cubicBezTo>
                  <a:cubicBezTo>
                    <a:pt x="3042" y="2409"/>
                    <a:pt x="3044" y="2409"/>
                    <a:pt x="3044" y="2409"/>
                  </a:cubicBezTo>
                  <a:cubicBezTo>
                    <a:pt x="3044" y="2409"/>
                    <a:pt x="3048" y="2411"/>
                    <a:pt x="3048" y="2411"/>
                  </a:cubicBezTo>
                  <a:cubicBezTo>
                    <a:pt x="3048" y="2411"/>
                    <a:pt x="3048" y="2411"/>
                    <a:pt x="3048" y="2411"/>
                  </a:cubicBezTo>
                  <a:cubicBezTo>
                    <a:pt x="3048" y="2411"/>
                    <a:pt x="3053" y="2421"/>
                    <a:pt x="3053" y="2421"/>
                  </a:cubicBezTo>
                  <a:cubicBezTo>
                    <a:pt x="3053" y="2421"/>
                    <a:pt x="3053" y="2422"/>
                    <a:pt x="3053" y="2422"/>
                  </a:cubicBezTo>
                  <a:cubicBezTo>
                    <a:pt x="3053" y="2422"/>
                    <a:pt x="3058" y="2433"/>
                    <a:pt x="3058" y="2433"/>
                  </a:cubicBezTo>
                  <a:cubicBezTo>
                    <a:pt x="3058" y="2433"/>
                    <a:pt x="3058" y="2433"/>
                    <a:pt x="3058" y="2433"/>
                  </a:cubicBezTo>
                  <a:cubicBezTo>
                    <a:pt x="3058" y="2433"/>
                    <a:pt x="3063" y="2439"/>
                    <a:pt x="3063" y="2439"/>
                  </a:cubicBezTo>
                  <a:cubicBezTo>
                    <a:pt x="3063" y="2439"/>
                    <a:pt x="3063" y="2439"/>
                    <a:pt x="3063" y="2439"/>
                  </a:cubicBezTo>
                  <a:cubicBezTo>
                    <a:pt x="3063" y="2439"/>
                    <a:pt x="3069" y="2442"/>
                    <a:pt x="3069" y="2442"/>
                  </a:cubicBezTo>
                  <a:cubicBezTo>
                    <a:pt x="3069" y="2442"/>
                    <a:pt x="3069" y="2442"/>
                    <a:pt x="3069" y="2442"/>
                  </a:cubicBezTo>
                  <a:cubicBezTo>
                    <a:pt x="3069" y="2442"/>
                    <a:pt x="3074" y="2446"/>
                    <a:pt x="3074" y="2446"/>
                  </a:cubicBezTo>
                  <a:cubicBezTo>
                    <a:pt x="3074" y="2446"/>
                    <a:pt x="3074" y="2446"/>
                    <a:pt x="3074" y="2446"/>
                  </a:cubicBezTo>
                  <a:cubicBezTo>
                    <a:pt x="3074" y="2446"/>
                    <a:pt x="3079" y="2453"/>
                    <a:pt x="3079" y="2453"/>
                  </a:cubicBezTo>
                  <a:cubicBezTo>
                    <a:pt x="3079" y="2453"/>
                    <a:pt x="3079" y="2454"/>
                    <a:pt x="3079" y="2454"/>
                  </a:cubicBezTo>
                  <a:cubicBezTo>
                    <a:pt x="3079" y="2454"/>
                    <a:pt x="3084" y="2460"/>
                    <a:pt x="3084" y="2460"/>
                  </a:cubicBezTo>
                  <a:cubicBezTo>
                    <a:pt x="3084" y="2460"/>
                    <a:pt x="3085" y="2460"/>
                    <a:pt x="3085" y="2460"/>
                  </a:cubicBezTo>
                  <a:cubicBezTo>
                    <a:pt x="3085" y="2460"/>
                    <a:pt x="3090" y="2462"/>
                    <a:pt x="3090" y="2462"/>
                  </a:cubicBezTo>
                  <a:cubicBezTo>
                    <a:pt x="3090" y="2462"/>
                    <a:pt x="3093" y="2461"/>
                    <a:pt x="3093" y="2461"/>
                  </a:cubicBezTo>
                  <a:cubicBezTo>
                    <a:pt x="3093" y="2461"/>
                    <a:pt x="3095" y="2462"/>
                    <a:pt x="3095" y="2462"/>
                  </a:cubicBezTo>
                  <a:cubicBezTo>
                    <a:pt x="3095" y="2462"/>
                    <a:pt x="3095" y="2462"/>
                    <a:pt x="3095" y="2462"/>
                  </a:cubicBezTo>
                  <a:cubicBezTo>
                    <a:pt x="3095" y="2462"/>
                    <a:pt x="3100" y="2467"/>
                    <a:pt x="3100" y="2467"/>
                  </a:cubicBezTo>
                  <a:cubicBezTo>
                    <a:pt x="3100" y="2467"/>
                    <a:pt x="3101" y="2468"/>
                    <a:pt x="3101" y="2468"/>
                  </a:cubicBezTo>
                  <a:cubicBezTo>
                    <a:pt x="3101" y="2468"/>
                    <a:pt x="3106" y="2479"/>
                    <a:pt x="3106" y="2479"/>
                  </a:cubicBezTo>
                  <a:cubicBezTo>
                    <a:pt x="3106" y="2479"/>
                    <a:pt x="3106" y="2479"/>
                    <a:pt x="3106" y="2479"/>
                  </a:cubicBezTo>
                  <a:cubicBezTo>
                    <a:pt x="3106" y="2479"/>
                    <a:pt x="3111" y="2487"/>
                    <a:pt x="3111" y="2487"/>
                  </a:cubicBezTo>
                  <a:cubicBezTo>
                    <a:pt x="3111" y="2487"/>
                    <a:pt x="3112" y="2488"/>
                    <a:pt x="3112" y="2488"/>
                  </a:cubicBezTo>
                  <a:cubicBezTo>
                    <a:pt x="3112" y="2488"/>
                    <a:pt x="3116" y="2481"/>
                    <a:pt x="3116" y="2481"/>
                  </a:cubicBezTo>
                  <a:cubicBezTo>
                    <a:pt x="3116" y="2481"/>
                    <a:pt x="3116" y="2479"/>
                    <a:pt x="3116" y="2479"/>
                  </a:cubicBezTo>
                  <a:cubicBezTo>
                    <a:pt x="3116" y="2479"/>
                    <a:pt x="3121" y="2455"/>
                    <a:pt x="3121" y="2455"/>
                  </a:cubicBezTo>
                  <a:cubicBezTo>
                    <a:pt x="3121" y="2455"/>
                    <a:pt x="3122" y="2453"/>
                    <a:pt x="3122" y="2453"/>
                  </a:cubicBezTo>
                  <a:cubicBezTo>
                    <a:pt x="3122" y="2453"/>
                    <a:pt x="3127" y="2423"/>
                    <a:pt x="3127" y="2423"/>
                  </a:cubicBezTo>
                  <a:cubicBezTo>
                    <a:pt x="3127" y="2423"/>
                    <a:pt x="3127" y="2421"/>
                    <a:pt x="3127" y="2421"/>
                  </a:cubicBezTo>
                  <a:cubicBezTo>
                    <a:pt x="3127" y="2421"/>
                    <a:pt x="3132" y="2403"/>
                    <a:pt x="3132" y="2403"/>
                  </a:cubicBezTo>
                  <a:cubicBezTo>
                    <a:pt x="3132" y="2403"/>
                    <a:pt x="3133" y="2402"/>
                    <a:pt x="3133" y="2402"/>
                  </a:cubicBezTo>
                  <a:cubicBezTo>
                    <a:pt x="3133" y="2402"/>
                    <a:pt x="3137" y="2411"/>
                    <a:pt x="3137" y="2411"/>
                  </a:cubicBezTo>
                  <a:cubicBezTo>
                    <a:pt x="3137" y="2411"/>
                    <a:pt x="3138" y="2412"/>
                    <a:pt x="3138" y="2412"/>
                  </a:cubicBezTo>
                  <a:cubicBezTo>
                    <a:pt x="3138" y="2412"/>
                    <a:pt x="3143" y="2433"/>
                    <a:pt x="3143" y="2433"/>
                  </a:cubicBezTo>
                  <a:cubicBezTo>
                    <a:pt x="3143" y="2433"/>
                    <a:pt x="3143" y="2435"/>
                    <a:pt x="3143" y="2435"/>
                  </a:cubicBezTo>
                  <a:cubicBezTo>
                    <a:pt x="3143" y="2435"/>
                    <a:pt x="3148" y="2445"/>
                    <a:pt x="3148" y="2445"/>
                  </a:cubicBezTo>
                  <a:cubicBezTo>
                    <a:pt x="3148" y="2445"/>
                    <a:pt x="3148" y="2445"/>
                    <a:pt x="3148" y="2445"/>
                  </a:cubicBezTo>
                  <a:cubicBezTo>
                    <a:pt x="3148" y="2445"/>
                    <a:pt x="3154" y="2428"/>
                    <a:pt x="3154" y="2428"/>
                  </a:cubicBezTo>
                  <a:cubicBezTo>
                    <a:pt x="3154" y="2428"/>
                    <a:pt x="3154" y="2427"/>
                    <a:pt x="3154" y="2427"/>
                  </a:cubicBezTo>
                  <a:cubicBezTo>
                    <a:pt x="3154" y="2427"/>
                    <a:pt x="3159" y="2398"/>
                    <a:pt x="3159" y="2398"/>
                  </a:cubicBezTo>
                  <a:cubicBezTo>
                    <a:pt x="3159" y="2398"/>
                    <a:pt x="3159" y="2397"/>
                    <a:pt x="3159" y="2397"/>
                  </a:cubicBezTo>
                  <a:cubicBezTo>
                    <a:pt x="3159" y="2397"/>
                    <a:pt x="3163" y="2385"/>
                    <a:pt x="3163" y="2385"/>
                  </a:cubicBezTo>
                  <a:cubicBezTo>
                    <a:pt x="3163" y="2385"/>
                    <a:pt x="3164" y="2385"/>
                    <a:pt x="3164" y="2385"/>
                  </a:cubicBezTo>
                  <a:cubicBezTo>
                    <a:pt x="3164" y="2385"/>
                    <a:pt x="3169" y="2403"/>
                    <a:pt x="3169" y="2403"/>
                  </a:cubicBezTo>
                  <a:cubicBezTo>
                    <a:pt x="3169" y="2403"/>
                    <a:pt x="3169" y="2405"/>
                    <a:pt x="3169" y="2405"/>
                  </a:cubicBezTo>
                  <a:cubicBezTo>
                    <a:pt x="3169" y="2405"/>
                    <a:pt x="3175" y="2438"/>
                    <a:pt x="3175" y="2438"/>
                  </a:cubicBezTo>
                  <a:cubicBezTo>
                    <a:pt x="3175" y="2438"/>
                    <a:pt x="3175" y="2440"/>
                    <a:pt x="3175" y="2440"/>
                  </a:cubicBezTo>
                  <a:cubicBezTo>
                    <a:pt x="3175" y="2440"/>
                    <a:pt x="3179" y="2452"/>
                    <a:pt x="3179" y="2452"/>
                  </a:cubicBezTo>
                  <a:cubicBezTo>
                    <a:pt x="3179" y="2452"/>
                    <a:pt x="3180" y="2451"/>
                    <a:pt x="3180" y="2451"/>
                  </a:cubicBezTo>
                  <a:cubicBezTo>
                    <a:pt x="3180" y="2451"/>
                    <a:pt x="3185" y="2432"/>
                    <a:pt x="3185" y="2432"/>
                  </a:cubicBezTo>
                  <a:cubicBezTo>
                    <a:pt x="3185" y="2432"/>
                    <a:pt x="3185" y="2430"/>
                    <a:pt x="3185" y="2430"/>
                  </a:cubicBezTo>
                  <a:cubicBezTo>
                    <a:pt x="3185" y="2430"/>
                    <a:pt x="3190" y="2399"/>
                    <a:pt x="3190" y="2399"/>
                  </a:cubicBezTo>
                  <a:cubicBezTo>
                    <a:pt x="3190" y="2399"/>
                    <a:pt x="3191" y="2397"/>
                    <a:pt x="3191" y="2397"/>
                  </a:cubicBezTo>
                  <a:cubicBezTo>
                    <a:pt x="3191" y="2397"/>
                    <a:pt x="3196" y="2382"/>
                    <a:pt x="3196" y="2382"/>
                  </a:cubicBezTo>
                  <a:cubicBezTo>
                    <a:pt x="3196" y="2382"/>
                    <a:pt x="3196" y="2382"/>
                    <a:pt x="3196" y="2382"/>
                  </a:cubicBezTo>
                  <a:cubicBezTo>
                    <a:pt x="3196" y="2382"/>
                    <a:pt x="3201" y="2393"/>
                    <a:pt x="3201" y="2393"/>
                  </a:cubicBezTo>
                  <a:cubicBezTo>
                    <a:pt x="3201" y="2393"/>
                    <a:pt x="3202" y="2394"/>
                    <a:pt x="3202" y="2394"/>
                  </a:cubicBezTo>
                  <a:cubicBezTo>
                    <a:pt x="3202" y="2394"/>
                    <a:pt x="3206" y="2411"/>
                    <a:pt x="3206" y="2411"/>
                  </a:cubicBezTo>
                  <a:cubicBezTo>
                    <a:pt x="3206" y="2411"/>
                    <a:pt x="3207" y="2411"/>
                    <a:pt x="3207" y="2411"/>
                  </a:cubicBezTo>
                  <a:cubicBezTo>
                    <a:pt x="3207" y="2411"/>
                    <a:pt x="3209" y="2414"/>
                    <a:pt x="3209" y="2414"/>
                  </a:cubicBezTo>
                  <a:cubicBezTo>
                    <a:pt x="3209" y="2414"/>
                    <a:pt x="3212" y="2411"/>
                    <a:pt x="3212" y="2411"/>
                  </a:cubicBezTo>
                  <a:cubicBezTo>
                    <a:pt x="3212" y="2411"/>
                    <a:pt x="3217" y="2395"/>
                    <a:pt x="3217" y="2395"/>
                  </a:cubicBezTo>
                  <a:cubicBezTo>
                    <a:pt x="3217" y="2395"/>
                    <a:pt x="3217" y="2393"/>
                    <a:pt x="3217" y="2393"/>
                  </a:cubicBezTo>
                  <a:cubicBezTo>
                    <a:pt x="3217" y="2393"/>
                    <a:pt x="3222" y="2375"/>
                    <a:pt x="3222" y="2375"/>
                  </a:cubicBezTo>
                  <a:cubicBezTo>
                    <a:pt x="3222" y="2375"/>
                    <a:pt x="3223" y="2374"/>
                    <a:pt x="3223" y="2374"/>
                  </a:cubicBezTo>
                  <a:cubicBezTo>
                    <a:pt x="3223" y="2374"/>
                    <a:pt x="3226" y="2369"/>
                    <a:pt x="3226" y="2369"/>
                  </a:cubicBezTo>
                  <a:cubicBezTo>
                    <a:pt x="3226" y="2369"/>
                    <a:pt x="3228" y="2370"/>
                    <a:pt x="3228" y="2370"/>
                  </a:cubicBezTo>
                  <a:cubicBezTo>
                    <a:pt x="3228" y="2370"/>
                    <a:pt x="3233" y="2377"/>
                    <a:pt x="3233" y="2377"/>
                  </a:cubicBezTo>
                  <a:cubicBezTo>
                    <a:pt x="3233" y="2377"/>
                    <a:pt x="3233" y="2377"/>
                    <a:pt x="3233" y="2377"/>
                  </a:cubicBezTo>
                  <a:cubicBezTo>
                    <a:pt x="3233" y="2377"/>
                    <a:pt x="3238" y="2384"/>
                    <a:pt x="3238" y="2384"/>
                  </a:cubicBezTo>
                  <a:cubicBezTo>
                    <a:pt x="3238" y="2384"/>
                    <a:pt x="3240" y="2385"/>
                    <a:pt x="3240" y="2385"/>
                  </a:cubicBezTo>
                  <a:cubicBezTo>
                    <a:pt x="3240" y="2385"/>
                    <a:pt x="3244" y="2383"/>
                    <a:pt x="3244" y="2383"/>
                  </a:cubicBezTo>
                  <a:cubicBezTo>
                    <a:pt x="3244" y="2383"/>
                    <a:pt x="3244" y="2383"/>
                    <a:pt x="3244" y="2383"/>
                  </a:cubicBezTo>
                  <a:cubicBezTo>
                    <a:pt x="3244" y="2383"/>
                    <a:pt x="3249" y="2372"/>
                    <a:pt x="3249" y="2372"/>
                  </a:cubicBezTo>
                  <a:cubicBezTo>
                    <a:pt x="3249" y="2372"/>
                    <a:pt x="3249" y="2371"/>
                    <a:pt x="3249" y="2371"/>
                  </a:cubicBezTo>
                  <a:cubicBezTo>
                    <a:pt x="3249" y="2371"/>
                    <a:pt x="3254" y="2359"/>
                    <a:pt x="3254" y="2359"/>
                  </a:cubicBezTo>
                  <a:cubicBezTo>
                    <a:pt x="3254" y="2359"/>
                    <a:pt x="3254" y="2358"/>
                    <a:pt x="3254" y="2358"/>
                  </a:cubicBezTo>
                  <a:cubicBezTo>
                    <a:pt x="3254" y="2358"/>
                    <a:pt x="3259" y="2352"/>
                    <a:pt x="3259" y="2352"/>
                  </a:cubicBezTo>
                  <a:cubicBezTo>
                    <a:pt x="3259" y="2352"/>
                    <a:pt x="3261" y="2351"/>
                    <a:pt x="3261" y="2351"/>
                  </a:cubicBezTo>
                  <a:cubicBezTo>
                    <a:pt x="3261" y="2351"/>
                    <a:pt x="3265" y="2352"/>
                    <a:pt x="3265" y="2352"/>
                  </a:cubicBezTo>
                  <a:cubicBezTo>
                    <a:pt x="3265" y="2352"/>
                    <a:pt x="3265" y="2352"/>
                    <a:pt x="3265" y="2352"/>
                  </a:cubicBezTo>
                  <a:cubicBezTo>
                    <a:pt x="3265" y="2352"/>
                    <a:pt x="3268" y="2353"/>
                    <a:pt x="3268" y="2353"/>
                  </a:cubicBezTo>
                  <a:cubicBezTo>
                    <a:pt x="3268" y="2353"/>
                    <a:pt x="3270" y="2352"/>
                    <a:pt x="3270" y="2352"/>
                  </a:cubicBezTo>
                  <a:cubicBezTo>
                    <a:pt x="3270" y="2352"/>
                    <a:pt x="3275" y="2344"/>
                    <a:pt x="3275" y="2344"/>
                  </a:cubicBezTo>
                  <a:cubicBezTo>
                    <a:pt x="3275" y="2344"/>
                    <a:pt x="3275" y="2343"/>
                    <a:pt x="3275" y="2343"/>
                  </a:cubicBezTo>
                  <a:cubicBezTo>
                    <a:pt x="3275" y="2343"/>
                    <a:pt x="3280" y="2326"/>
                    <a:pt x="3280" y="2326"/>
                  </a:cubicBezTo>
                  <a:cubicBezTo>
                    <a:pt x="3280" y="2326"/>
                    <a:pt x="3281" y="2325"/>
                    <a:pt x="3281" y="2325"/>
                  </a:cubicBezTo>
                  <a:cubicBezTo>
                    <a:pt x="3281" y="2325"/>
                    <a:pt x="3286" y="2306"/>
                    <a:pt x="3286" y="2306"/>
                  </a:cubicBezTo>
                  <a:cubicBezTo>
                    <a:pt x="3286" y="2306"/>
                    <a:pt x="3286" y="2305"/>
                    <a:pt x="3286" y="2305"/>
                  </a:cubicBezTo>
                  <a:cubicBezTo>
                    <a:pt x="3286" y="2305"/>
                    <a:pt x="3291" y="2297"/>
                    <a:pt x="3291" y="2297"/>
                  </a:cubicBezTo>
                  <a:cubicBezTo>
                    <a:pt x="3291" y="2297"/>
                    <a:pt x="3293" y="2297"/>
                    <a:pt x="3293" y="2297"/>
                  </a:cubicBezTo>
                  <a:cubicBezTo>
                    <a:pt x="3293" y="2297"/>
                    <a:pt x="3296" y="2297"/>
                    <a:pt x="3296" y="2297"/>
                  </a:cubicBezTo>
                  <a:cubicBezTo>
                    <a:pt x="3296" y="2297"/>
                    <a:pt x="3297" y="2297"/>
                    <a:pt x="3297" y="2297"/>
                  </a:cubicBezTo>
                  <a:cubicBezTo>
                    <a:pt x="3297" y="2297"/>
                    <a:pt x="3302" y="2292"/>
                    <a:pt x="3302" y="2292"/>
                  </a:cubicBezTo>
                  <a:cubicBezTo>
                    <a:pt x="3302" y="2292"/>
                    <a:pt x="3302" y="2291"/>
                    <a:pt x="3302" y="2291"/>
                  </a:cubicBezTo>
                  <a:cubicBezTo>
                    <a:pt x="3302" y="2291"/>
                    <a:pt x="3307" y="2274"/>
                    <a:pt x="3307" y="2274"/>
                  </a:cubicBezTo>
                  <a:cubicBezTo>
                    <a:pt x="3307" y="2274"/>
                    <a:pt x="3308" y="2272"/>
                    <a:pt x="3308" y="2272"/>
                  </a:cubicBezTo>
                  <a:cubicBezTo>
                    <a:pt x="3308" y="2272"/>
                    <a:pt x="3312" y="2252"/>
                    <a:pt x="3312" y="2252"/>
                  </a:cubicBezTo>
                  <a:cubicBezTo>
                    <a:pt x="3312" y="2252"/>
                    <a:pt x="3313" y="2250"/>
                    <a:pt x="3313" y="2250"/>
                  </a:cubicBezTo>
                  <a:cubicBezTo>
                    <a:pt x="3313" y="2250"/>
                    <a:pt x="3317" y="2241"/>
                    <a:pt x="3317" y="2241"/>
                  </a:cubicBezTo>
                  <a:cubicBezTo>
                    <a:pt x="3317" y="2241"/>
                    <a:pt x="3318" y="2241"/>
                    <a:pt x="3318" y="2241"/>
                  </a:cubicBezTo>
                  <a:cubicBezTo>
                    <a:pt x="3318" y="2241"/>
                    <a:pt x="3323" y="2244"/>
                    <a:pt x="3323" y="2244"/>
                  </a:cubicBezTo>
                  <a:cubicBezTo>
                    <a:pt x="3323" y="2244"/>
                    <a:pt x="3323" y="2245"/>
                    <a:pt x="3323" y="2245"/>
                  </a:cubicBezTo>
                  <a:cubicBezTo>
                    <a:pt x="3323" y="2245"/>
                    <a:pt x="3328" y="2251"/>
                    <a:pt x="3328" y="2251"/>
                  </a:cubicBezTo>
                  <a:cubicBezTo>
                    <a:pt x="3328" y="2251"/>
                    <a:pt x="3330" y="2251"/>
                    <a:pt x="3330" y="2251"/>
                  </a:cubicBezTo>
                  <a:cubicBezTo>
                    <a:pt x="3330" y="2251"/>
                    <a:pt x="3334" y="2249"/>
                    <a:pt x="3334" y="2249"/>
                  </a:cubicBezTo>
                  <a:cubicBezTo>
                    <a:pt x="3334" y="2249"/>
                    <a:pt x="3334" y="2249"/>
                    <a:pt x="3334" y="2249"/>
                  </a:cubicBezTo>
                  <a:cubicBezTo>
                    <a:pt x="3334" y="2249"/>
                    <a:pt x="3339" y="2242"/>
                    <a:pt x="3339" y="2242"/>
                  </a:cubicBezTo>
                  <a:cubicBezTo>
                    <a:pt x="3339" y="2242"/>
                    <a:pt x="3339" y="2242"/>
                    <a:pt x="3339" y="2242"/>
                  </a:cubicBezTo>
                  <a:cubicBezTo>
                    <a:pt x="3339" y="2242"/>
                    <a:pt x="3344" y="2238"/>
                    <a:pt x="3344" y="2238"/>
                  </a:cubicBezTo>
                  <a:cubicBezTo>
                    <a:pt x="3344" y="2238"/>
                    <a:pt x="3344" y="2238"/>
                    <a:pt x="3344" y="2238"/>
                  </a:cubicBezTo>
                  <a:cubicBezTo>
                    <a:pt x="3344" y="2238"/>
                    <a:pt x="3349" y="2235"/>
                    <a:pt x="3349" y="2235"/>
                  </a:cubicBezTo>
                  <a:cubicBezTo>
                    <a:pt x="3349" y="2235"/>
                    <a:pt x="3350" y="2235"/>
                    <a:pt x="3350" y="2235"/>
                  </a:cubicBezTo>
                  <a:cubicBezTo>
                    <a:pt x="3350" y="2235"/>
                    <a:pt x="3355" y="2225"/>
                    <a:pt x="3355" y="2225"/>
                  </a:cubicBezTo>
                  <a:cubicBezTo>
                    <a:pt x="3355" y="2225"/>
                    <a:pt x="3355" y="2224"/>
                    <a:pt x="3355" y="2224"/>
                  </a:cubicBezTo>
                  <a:cubicBezTo>
                    <a:pt x="3355" y="2224"/>
                    <a:pt x="3360" y="2210"/>
                    <a:pt x="3360" y="2210"/>
                  </a:cubicBezTo>
                  <a:cubicBezTo>
                    <a:pt x="3360" y="2210"/>
                    <a:pt x="3360" y="2209"/>
                    <a:pt x="3360" y="2209"/>
                  </a:cubicBezTo>
                  <a:cubicBezTo>
                    <a:pt x="3360" y="2209"/>
                    <a:pt x="3365" y="2202"/>
                    <a:pt x="3365" y="2202"/>
                  </a:cubicBezTo>
                  <a:cubicBezTo>
                    <a:pt x="3365" y="2202"/>
                    <a:pt x="3366" y="2202"/>
                    <a:pt x="3366" y="2202"/>
                  </a:cubicBezTo>
                  <a:cubicBezTo>
                    <a:pt x="3366" y="2202"/>
                    <a:pt x="3370" y="2206"/>
                    <a:pt x="3370" y="2206"/>
                  </a:cubicBezTo>
                  <a:cubicBezTo>
                    <a:pt x="3370" y="2206"/>
                    <a:pt x="3371" y="2207"/>
                    <a:pt x="3371" y="2207"/>
                  </a:cubicBezTo>
                  <a:cubicBezTo>
                    <a:pt x="3371" y="2207"/>
                    <a:pt x="3375" y="2211"/>
                    <a:pt x="3375" y="2211"/>
                  </a:cubicBezTo>
                  <a:cubicBezTo>
                    <a:pt x="3375" y="2211"/>
                    <a:pt x="3376" y="2211"/>
                    <a:pt x="3376" y="2211"/>
                  </a:cubicBezTo>
                  <a:cubicBezTo>
                    <a:pt x="3376" y="2211"/>
                    <a:pt x="3381" y="2198"/>
                    <a:pt x="3381" y="2198"/>
                  </a:cubicBezTo>
                  <a:cubicBezTo>
                    <a:pt x="3381" y="2198"/>
                    <a:pt x="3381" y="2197"/>
                    <a:pt x="3381" y="2197"/>
                  </a:cubicBezTo>
                  <a:cubicBezTo>
                    <a:pt x="3381" y="2197"/>
                    <a:pt x="3386" y="2172"/>
                    <a:pt x="3386" y="2172"/>
                  </a:cubicBezTo>
                  <a:cubicBezTo>
                    <a:pt x="3386" y="2172"/>
                    <a:pt x="3387" y="2171"/>
                    <a:pt x="3387" y="2171"/>
                  </a:cubicBezTo>
                  <a:cubicBezTo>
                    <a:pt x="3387" y="2171"/>
                    <a:pt x="3392" y="2155"/>
                    <a:pt x="3392" y="2155"/>
                  </a:cubicBezTo>
                  <a:cubicBezTo>
                    <a:pt x="3392" y="2155"/>
                    <a:pt x="3393" y="2154"/>
                    <a:pt x="3393" y="2154"/>
                  </a:cubicBezTo>
                  <a:cubicBezTo>
                    <a:pt x="3393" y="2154"/>
                    <a:pt x="3397" y="2161"/>
                    <a:pt x="3397" y="2161"/>
                  </a:cubicBezTo>
                  <a:cubicBezTo>
                    <a:pt x="3397" y="2161"/>
                    <a:pt x="3398" y="2162"/>
                    <a:pt x="3398" y="2162"/>
                  </a:cubicBezTo>
                  <a:cubicBezTo>
                    <a:pt x="3398" y="2162"/>
                    <a:pt x="3402" y="2175"/>
                    <a:pt x="3402" y="2175"/>
                  </a:cubicBezTo>
                  <a:cubicBezTo>
                    <a:pt x="3402" y="2175"/>
                    <a:pt x="3405" y="2178"/>
                    <a:pt x="3405" y="2178"/>
                  </a:cubicBezTo>
                  <a:cubicBezTo>
                    <a:pt x="3405" y="2178"/>
                    <a:pt x="3408" y="2174"/>
                    <a:pt x="3408" y="2174"/>
                  </a:cubicBezTo>
                  <a:cubicBezTo>
                    <a:pt x="3408" y="2174"/>
                    <a:pt x="3408" y="2174"/>
                    <a:pt x="3408" y="2174"/>
                  </a:cubicBezTo>
                  <a:cubicBezTo>
                    <a:pt x="3408" y="2174"/>
                    <a:pt x="3413" y="2155"/>
                    <a:pt x="3413" y="2155"/>
                  </a:cubicBezTo>
                  <a:cubicBezTo>
                    <a:pt x="3413" y="2155"/>
                    <a:pt x="3413" y="2154"/>
                    <a:pt x="3413" y="2154"/>
                  </a:cubicBezTo>
                  <a:cubicBezTo>
                    <a:pt x="3413" y="2154"/>
                    <a:pt x="3419" y="2135"/>
                    <a:pt x="3419" y="2135"/>
                  </a:cubicBezTo>
                  <a:cubicBezTo>
                    <a:pt x="3419" y="2135"/>
                    <a:pt x="3419" y="2134"/>
                    <a:pt x="3419" y="2134"/>
                  </a:cubicBezTo>
                  <a:cubicBezTo>
                    <a:pt x="3419" y="2134"/>
                    <a:pt x="3422" y="2131"/>
                    <a:pt x="3422" y="2131"/>
                  </a:cubicBezTo>
                  <a:cubicBezTo>
                    <a:pt x="3422" y="2131"/>
                    <a:pt x="3424" y="2132"/>
                    <a:pt x="3424" y="2132"/>
                  </a:cubicBezTo>
                  <a:cubicBezTo>
                    <a:pt x="3424" y="2132"/>
                    <a:pt x="3429" y="2138"/>
                    <a:pt x="3429" y="2138"/>
                  </a:cubicBezTo>
                  <a:cubicBezTo>
                    <a:pt x="3429" y="2138"/>
                    <a:pt x="3429" y="2139"/>
                    <a:pt x="3429" y="2139"/>
                  </a:cubicBezTo>
                  <a:cubicBezTo>
                    <a:pt x="3429" y="2139"/>
                    <a:pt x="3434" y="2143"/>
                    <a:pt x="3434" y="2143"/>
                  </a:cubicBezTo>
                  <a:cubicBezTo>
                    <a:pt x="3434" y="2143"/>
                    <a:pt x="3434" y="2143"/>
                    <a:pt x="3434" y="2143"/>
                  </a:cubicBezTo>
                  <a:cubicBezTo>
                    <a:pt x="3434" y="2143"/>
                    <a:pt x="3440" y="2146"/>
                    <a:pt x="3440" y="2146"/>
                  </a:cubicBezTo>
                  <a:cubicBezTo>
                    <a:pt x="3440" y="2146"/>
                    <a:pt x="3440" y="2146"/>
                    <a:pt x="3440" y="2146"/>
                  </a:cubicBezTo>
                  <a:cubicBezTo>
                    <a:pt x="3440" y="2146"/>
                    <a:pt x="3445" y="2159"/>
                    <a:pt x="3445" y="2159"/>
                  </a:cubicBezTo>
                  <a:cubicBezTo>
                    <a:pt x="3445" y="2159"/>
                    <a:pt x="3445" y="2160"/>
                    <a:pt x="3445" y="2160"/>
                  </a:cubicBezTo>
                  <a:cubicBezTo>
                    <a:pt x="3445" y="2160"/>
                    <a:pt x="3450" y="2182"/>
                    <a:pt x="3450" y="2182"/>
                  </a:cubicBezTo>
                  <a:cubicBezTo>
                    <a:pt x="3450" y="2182"/>
                    <a:pt x="3450" y="2183"/>
                    <a:pt x="3450" y="2183"/>
                  </a:cubicBezTo>
                  <a:cubicBezTo>
                    <a:pt x="3450" y="2183"/>
                    <a:pt x="3455" y="2196"/>
                    <a:pt x="3455" y="2196"/>
                  </a:cubicBezTo>
                  <a:cubicBezTo>
                    <a:pt x="3455" y="2196"/>
                    <a:pt x="3456" y="2196"/>
                    <a:pt x="3456" y="2196"/>
                  </a:cubicBezTo>
                  <a:cubicBezTo>
                    <a:pt x="3456" y="2196"/>
                    <a:pt x="3461" y="2187"/>
                    <a:pt x="3461" y="2187"/>
                  </a:cubicBezTo>
                  <a:cubicBezTo>
                    <a:pt x="3461" y="2187"/>
                    <a:pt x="3461" y="2186"/>
                    <a:pt x="3461" y="2186"/>
                  </a:cubicBezTo>
                  <a:cubicBezTo>
                    <a:pt x="3461" y="2186"/>
                    <a:pt x="3466" y="2165"/>
                    <a:pt x="3466" y="2165"/>
                  </a:cubicBezTo>
                  <a:cubicBezTo>
                    <a:pt x="3466" y="2165"/>
                    <a:pt x="3466" y="2163"/>
                    <a:pt x="3466" y="2163"/>
                  </a:cubicBezTo>
                  <a:cubicBezTo>
                    <a:pt x="3466" y="2163"/>
                    <a:pt x="3471" y="2150"/>
                    <a:pt x="3471" y="2150"/>
                  </a:cubicBezTo>
                  <a:cubicBezTo>
                    <a:pt x="3471" y="2150"/>
                    <a:pt x="3473" y="2149"/>
                    <a:pt x="3473" y="2149"/>
                  </a:cubicBezTo>
                  <a:cubicBezTo>
                    <a:pt x="3473" y="2149"/>
                    <a:pt x="3476" y="2151"/>
                    <a:pt x="3476" y="2151"/>
                  </a:cubicBezTo>
                  <a:cubicBezTo>
                    <a:pt x="3476" y="2151"/>
                    <a:pt x="3477" y="2151"/>
                    <a:pt x="3477" y="2151"/>
                  </a:cubicBezTo>
                  <a:cubicBezTo>
                    <a:pt x="3477" y="2151"/>
                    <a:pt x="3481" y="2153"/>
                    <a:pt x="3481" y="2153"/>
                  </a:cubicBezTo>
                  <a:cubicBezTo>
                    <a:pt x="3481" y="2153"/>
                    <a:pt x="3482" y="2153"/>
                    <a:pt x="3482" y="2153"/>
                  </a:cubicBezTo>
                  <a:cubicBezTo>
                    <a:pt x="3482" y="2153"/>
                    <a:pt x="3487" y="2144"/>
                    <a:pt x="3487" y="2144"/>
                  </a:cubicBezTo>
                  <a:cubicBezTo>
                    <a:pt x="3487" y="2144"/>
                    <a:pt x="3488" y="2144"/>
                    <a:pt x="3488" y="2144"/>
                  </a:cubicBezTo>
                  <a:cubicBezTo>
                    <a:pt x="3488" y="2144"/>
                    <a:pt x="3492" y="2131"/>
                    <a:pt x="3492" y="2131"/>
                  </a:cubicBezTo>
                  <a:cubicBezTo>
                    <a:pt x="3492" y="2131"/>
                    <a:pt x="3493" y="2130"/>
                    <a:pt x="3493" y="2130"/>
                  </a:cubicBezTo>
                  <a:cubicBezTo>
                    <a:pt x="3493" y="2130"/>
                    <a:pt x="3498" y="2122"/>
                    <a:pt x="3498" y="2122"/>
                  </a:cubicBezTo>
                  <a:cubicBezTo>
                    <a:pt x="3498" y="2122"/>
                    <a:pt x="3498" y="2121"/>
                    <a:pt x="3498" y="2121"/>
                  </a:cubicBezTo>
                  <a:cubicBezTo>
                    <a:pt x="3498" y="2121"/>
                    <a:pt x="3503" y="2115"/>
                    <a:pt x="3503" y="2115"/>
                  </a:cubicBezTo>
                  <a:cubicBezTo>
                    <a:pt x="3503" y="2115"/>
                    <a:pt x="3503" y="2115"/>
                    <a:pt x="3503" y="2115"/>
                  </a:cubicBezTo>
                  <a:cubicBezTo>
                    <a:pt x="3503" y="2115"/>
                    <a:pt x="3509" y="2098"/>
                    <a:pt x="3509" y="2098"/>
                  </a:cubicBezTo>
                  <a:cubicBezTo>
                    <a:pt x="3509" y="2098"/>
                    <a:pt x="3509" y="2096"/>
                    <a:pt x="3509" y="2096"/>
                  </a:cubicBezTo>
                  <a:cubicBezTo>
                    <a:pt x="3509" y="2096"/>
                    <a:pt x="3514" y="2069"/>
                    <a:pt x="3514" y="2069"/>
                  </a:cubicBezTo>
                  <a:cubicBezTo>
                    <a:pt x="3514" y="2069"/>
                    <a:pt x="3514" y="2067"/>
                    <a:pt x="3514" y="2067"/>
                  </a:cubicBezTo>
                  <a:cubicBezTo>
                    <a:pt x="3514" y="2067"/>
                    <a:pt x="3519" y="2042"/>
                    <a:pt x="3519" y="2042"/>
                  </a:cubicBezTo>
                  <a:cubicBezTo>
                    <a:pt x="3519" y="2042"/>
                    <a:pt x="3519" y="2040"/>
                    <a:pt x="3519" y="2040"/>
                  </a:cubicBezTo>
                  <a:cubicBezTo>
                    <a:pt x="3519" y="2040"/>
                    <a:pt x="3524" y="2027"/>
                    <a:pt x="3524" y="2027"/>
                  </a:cubicBezTo>
                  <a:cubicBezTo>
                    <a:pt x="3524" y="2027"/>
                    <a:pt x="3524" y="2026"/>
                    <a:pt x="3524" y="2026"/>
                  </a:cubicBezTo>
                  <a:cubicBezTo>
                    <a:pt x="3524" y="2026"/>
                    <a:pt x="3530" y="2016"/>
                    <a:pt x="3530" y="2016"/>
                  </a:cubicBezTo>
                  <a:cubicBezTo>
                    <a:pt x="3530" y="2016"/>
                    <a:pt x="3530" y="2015"/>
                    <a:pt x="3530" y="2015"/>
                  </a:cubicBezTo>
                  <a:cubicBezTo>
                    <a:pt x="3530" y="2015"/>
                    <a:pt x="3535" y="1996"/>
                    <a:pt x="3535" y="1996"/>
                  </a:cubicBezTo>
                  <a:cubicBezTo>
                    <a:pt x="3535" y="1996"/>
                    <a:pt x="3535" y="1995"/>
                    <a:pt x="3535" y="1995"/>
                  </a:cubicBezTo>
                  <a:cubicBezTo>
                    <a:pt x="3535" y="1995"/>
                    <a:pt x="3540" y="1969"/>
                    <a:pt x="3540" y="1969"/>
                  </a:cubicBezTo>
                  <a:cubicBezTo>
                    <a:pt x="3540" y="1969"/>
                    <a:pt x="3540" y="1968"/>
                    <a:pt x="3540" y="1968"/>
                  </a:cubicBezTo>
                  <a:cubicBezTo>
                    <a:pt x="3540" y="1968"/>
                    <a:pt x="3545" y="1953"/>
                    <a:pt x="3545" y="1953"/>
                  </a:cubicBezTo>
                  <a:cubicBezTo>
                    <a:pt x="3545" y="1953"/>
                    <a:pt x="3547" y="1952"/>
                    <a:pt x="3547" y="1952"/>
                  </a:cubicBezTo>
                  <a:cubicBezTo>
                    <a:pt x="3547" y="1952"/>
                    <a:pt x="3551" y="1957"/>
                    <a:pt x="3551" y="1957"/>
                  </a:cubicBezTo>
                  <a:cubicBezTo>
                    <a:pt x="3551" y="1957"/>
                    <a:pt x="3551" y="1958"/>
                    <a:pt x="3551" y="1958"/>
                  </a:cubicBezTo>
                  <a:cubicBezTo>
                    <a:pt x="3551" y="1958"/>
                    <a:pt x="3556" y="1973"/>
                    <a:pt x="3556" y="1973"/>
                  </a:cubicBezTo>
                  <a:cubicBezTo>
                    <a:pt x="3556" y="1973"/>
                    <a:pt x="3556" y="1974"/>
                    <a:pt x="3556" y="1974"/>
                  </a:cubicBezTo>
                  <a:cubicBezTo>
                    <a:pt x="3556" y="1974"/>
                    <a:pt x="3561" y="1986"/>
                    <a:pt x="3561" y="1986"/>
                  </a:cubicBezTo>
                  <a:cubicBezTo>
                    <a:pt x="3561" y="1986"/>
                    <a:pt x="3562" y="1986"/>
                    <a:pt x="3562" y="1986"/>
                  </a:cubicBezTo>
                  <a:cubicBezTo>
                    <a:pt x="3562" y="1986"/>
                    <a:pt x="3567" y="1993"/>
                    <a:pt x="3567" y="1993"/>
                  </a:cubicBezTo>
                  <a:cubicBezTo>
                    <a:pt x="3567" y="1993"/>
                    <a:pt x="3567" y="1994"/>
                    <a:pt x="3567" y="1994"/>
                  </a:cubicBezTo>
                  <a:cubicBezTo>
                    <a:pt x="3567" y="1994"/>
                    <a:pt x="3572" y="2006"/>
                    <a:pt x="3572" y="2006"/>
                  </a:cubicBezTo>
                  <a:cubicBezTo>
                    <a:pt x="3572" y="2006"/>
                    <a:pt x="3573" y="2007"/>
                    <a:pt x="3573" y="2007"/>
                  </a:cubicBezTo>
                  <a:cubicBezTo>
                    <a:pt x="3573" y="2007"/>
                    <a:pt x="3577" y="2021"/>
                    <a:pt x="3577" y="2021"/>
                  </a:cubicBezTo>
                  <a:cubicBezTo>
                    <a:pt x="3577" y="2021"/>
                    <a:pt x="3577" y="2022"/>
                    <a:pt x="3577" y="2022"/>
                  </a:cubicBezTo>
                  <a:cubicBezTo>
                    <a:pt x="3577" y="2022"/>
                    <a:pt x="3582" y="2029"/>
                    <a:pt x="3582" y="2029"/>
                  </a:cubicBezTo>
                  <a:cubicBezTo>
                    <a:pt x="3582" y="2029"/>
                    <a:pt x="3583" y="2029"/>
                    <a:pt x="3583" y="2029"/>
                  </a:cubicBezTo>
                  <a:cubicBezTo>
                    <a:pt x="3583" y="2029"/>
                    <a:pt x="3588" y="2021"/>
                    <a:pt x="3588" y="2021"/>
                  </a:cubicBezTo>
                  <a:cubicBezTo>
                    <a:pt x="3588" y="2021"/>
                    <a:pt x="3588" y="2020"/>
                    <a:pt x="3588" y="2020"/>
                  </a:cubicBezTo>
                  <a:cubicBezTo>
                    <a:pt x="3588" y="2020"/>
                    <a:pt x="3593" y="2010"/>
                    <a:pt x="3593" y="2010"/>
                  </a:cubicBezTo>
                  <a:cubicBezTo>
                    <a:pt x="3593" y="2010"/>
                    <a:pt x="3595" y="2009"/>
                    <a:pt x="3595" y="2009"/>
                  </a:cubicBezTo>
                  <a:cubicBezTo>
                    <a:pt x="3595" y="2009"/>
                    <a:pt x="3598" y="2015"/>
                    <a:pt x="3598" y="2015"/>
                  </a:cubicBezTo>
                  <a:cubicBezTo>
                    <a:pt x="3598" y="2015"/>
                    <a:pt x="3599" y="2016"/>
                    <a:pt x="3599" y="2016"/>
                  </a:cubicBezTo>
                  <a:cubicBezTo>
                    <a:pt x="3599" y="2016"/>
                    <a:pt x="3604" y="2035"/>
                    <a:pt x="3604" y="2035"/>
                  </a:cubicBezTo>
                  <a:cubicBezTo>
                    <a:pt x="3604" y="2035"/>
                    <a:pt x="3604" y="2036"/>
                    <a:pt x="3604" y="2036"/>
                  </a:cubicBezTo>
                  <a:cubicBezTo>
                    <a:pt x="3604" y="2036"/>
                    <a:pt x="3609" y="2050"/>
                    <a:pt x="3609" y="2050"/>
                  </a:cubicBezTo>
                  <a:cubicBezTo>
                    <a:pt x="3609" y="2050"/>
                    <a:pt x="3612" y="2052"/>
                    <a:pt x="3612" y="2052"/>
                  </a:cubicBezTo>
                  <a:cubicBezTo>
                    <a:pt x="3612" y="2052"/>
                    <a:pt x="3615" y="2050"/>
                    <a:pt x="3615" y="2050"/>
                  </a:cubicBezTo>
                  <a:cubicBezTo>
                    <a:pt x="3615" y="2050"/>
                    <a:pt x="3615" y="2050"/>
                    <a:pt x="3615" y="2050"/>
                  </a:cubicBezTo>
                  <a:cubicBezTo>
                    <a:pt x="3615" y="2050"/>
                    <a:pt x="3619" y="2047"/>
                    <a:pt x="3619" y="2047"/>
                  </a:cubicBezTo>
                  <a:cubicBezTo>
                    <a:pt x="3619" y="2047"/>
                    <a:pt x="3620" y="2047"/>
                    <a:pt x="3620" y="2047"/>
                  </a:cubicBezTo>
                  <a:cubicBezTo>
                    <a:pt x="3620" y="2047"/>
                    <a:pt x="3625" y="2059"/>
                    <a:pt x="3625" y="2059"/>
                  </a:cubicBezTo>
                  <a:cubicBezTo>
                    <a:pt x="3625" y="2059"/>
                    <a:pt x="3625" y="2060"/>
                    <a:pt x="3625" y="2060"/>
                  </a:cubicBezTo>
                  <a:cubicBezTo>
                    <a:pt x="3625" y="2060"/>
                    <a:pt x="3630" y="2084"/>
                    <a:pt x="3630" y="2084"/>
                  </a:cubicBezTo>
                  <a:cubicBezTo>
                    <a:pt x="3630" y="2084"/>
                    <a:pt x="3630" y="2085"/>
                    <a:pt x="3630" y="2085"/>
                  </a:cubicBezTo>
                  <a:cubicBezTo>
                    <a:pt x="3630" y="2085"/>
                    <a:pt x="3636" y="2108"/>
                    <a:pt x="3636" y="2108"/>
                  </a:cubicBezTo>
                  <a:cubicBezTo>
                    <a:pt x="3636" y="2108"/>
                    <a:pt x="3636" y="2109"/>
                    <a:pt x="3636" y="2109"/>
                  </a:cubicBezTo>
                  <a:cubicBezTo>
                    <a:pt x="3636" y="2109"/>
                    <a:pt x="3641" y="2121"/>
                    <a:pt x="3641" y="2121"/>
                  </a:cubicBezTo>
                  <a:cubicBezTo>
                    <a:pt x="3641" y="2121"/>
                    <a:pt x="3641" y="2122"/>
                    <a:pt x="3641" y="2122"/>
                  </a:cubicBezTo>
                  <a:cubicBezTo>
                    <a:pt x="3641" y="2122"/>
                    <a:pt x="3646" y="2142"/>
                    <a:pt x="3646" y="2142"/>
                  </a:cubicBezTo>
                  <a:cubicBezTo>
                    <a:pt x="3646" y="2142"/>
                    <a:pt x="3646" y="2144"/>
                    <a:pt x="3646" y="2144"/>
                  </a:cubicBezTo>
                  <a:cubicBezTo>
                    <a:pt x="3646" y="2144"/>
                    <a:pt x="3651" y="2186"/>
                    <a:pt x="3651" y="2186"/>
                  </a:cubicBezTo>
                  <a:cubicBezTo>
                    <a:pt x="3651" y="2186"/>
                    <a:pt x="3652" y="2190"/>
                    <a:pt x="3652" y="2190"/>
                  </a:cubicBezTo>
                  <a:cubicBezTo>
                    <a:pt x="3652" y="2190"/>
                    <a:pt x="3657" y="2251"/>
                    <a:pt x="3657" y="2251"/>
                  </a:cubicBezTo>
                  <a:cubicBezTo>
                    <a:pt x="3657" y="2251"/>
                    <a:pt x="3657" y="2256"/>
                    <a:pt x="3657" y="2256"/>
                  </a:cubicBezTo>
                  <a:cubicBezTo>
                    <a:pt x="3657" y="2256"/>
                    <a:pt x="3662" y="2314"/>
                    <a:pt x="3662" y="2314"/>
                  </a:cubicBezTo>
                  <a:cubicBezTo>
                    <a:pt x="3662" y="2314"/>
                    <a:pt x="3663" y="2317"/>
                    <a:pt x="3663" y="2317"/>
                  </a:cubicBezTo>
                  <a:cubicBezTo>
                    <a:pt x="3663" y="2317"/>
                    <a:pt x="3667" y="2349"/>
                    <a:pt x="3667" y="2349"/>
                  </a:cubicBezTo>
                  <a:cubicBezTo>
                    <a:pt x="3667" y="2349"/>
                    <a:pt x="3668" y="2350"/>
                    <a:pt x="3668" y="2350"/>
                  </a:cubicBezTo>
                  <a:cubicBezTo>
                    <a:pt x="3668" y="2350"/>
                    <a:pt x="3673" y="2367"/>
                    <a:pt x="3673" y="2367"/>
                  </a:cubicBezTo>
                  <a:cubicBezTo>
                    <a:pt x="3673" y="2367"/>
                    <a:pt x="3673" y="2369"/>
                    <a:pt x="3673" y="2369"/>
                  </a:cubicBezTo>
                  <a:cubicBezTo>
                    <a:pt x="3673" y="2369"/>
                    <a:pt x="3678" y="2392"/>
                    <a:pt x="3678" y="2392"/>
                  </a:cubicBezTo>
                  <a:cubicBezTo>
                    <a:pt x="3678" y="2392"/>
                    <a:pt x="3678" y="2394"/>
                    <a:pt x="3678" y="2394"/>
                  </a:cubicBezTo>
                  <a:cubicBezTo>
                    <a:pt x="3678" y="2394"/>
                    <a:pt x="3683" y="2438"/>
                    <a:pt x="3683" y="2438"/>
                  </a:cubicBezTo>
                  <a:cubicBezTo>
                    <a:pt x="3683" y="2438"/>
                    <a:pt x="3684" y="2441"/>
                    <a:pt x="3684" y="2441"/>
                  </a:cubicBezTo>
                  <a:cubicBezTo>
                    <a:pt x="3684" y="2441"/>
                    <a:pt x="3688" y="2490"/>
                    <a:pt x="3688" y="2490"/>
                  </a:cubicBezTo>
                  <a:cubicBezTo>
                    <a:pt x="3688" y="2490"/>
                    <a:pt x="3689" y="2494"/>
                    <a:pt x="3689" y="2494"/>
                  </a:cubicBezTo>
                  <a:cubicBezTo>
                    <a:pt x="3689" y="2494"/>
                    <a:pt x="3694" y="2536"/>
                    <a:pt x="3694" y="2536"/>
                  </a:cubicBezTo>
                  <a:cubicBezTo>
                    <a:pt x="3694" y="2536"/>
                    <a:pt x="3694" y="2538"/>
                    <a:pt x="3694" y="2538"/>
                  </a:cubicBezTo>
                  <a:cubicBezTo>
                    <a:pt x="3694" y="2538"/>
                    <a:pt x="3699" y="2565"/>
                    <a:pt x="3699" y="2565"/>
                  </a:cubicBezTo>
                  <a:cubicBezTo>
                    <a:pt x="3699" y="2565"/>
                    <a:pt x="3699" y="2567"/>
                    <a:pt x="3699" y="2567"/>
                  </a:cubicBezTo>
                  <a:cubicBezTo>
                    <a:pt x="3699" y="2567"/>
                    <a:pt x="3705" y="2580"/>
                    <a:pt x="3705" y="2580"/>
                  </a:cubicBezTo>
                  <a:cubicBezTo>
                    <a:pt x="3705" y="2580"/>
                    <a:pt x="3705" y="2581"/>
                    <a:pt x="3705" y="2581"/>
                  </a:cubicBezTo>
                  <a:cubicBezTo>
                    <a:pt x="3705" y="2581"/>
                    <a:pt x="3708" y="2582"/>
                    <a:pt x="3708" y="2582"/>
                  </a:cubicBezTo>
                  <a:cubicBezTo>
                    <a:pt x="3708" y="2582"/>
                    <a:pt x="3710" y="2582"/>
                    <a:pt x="3710" y="2582"/>
                  </a:cubicBezTo>
                  <a:cubicBezTo>
                    <a:pt x="3710" y="2582"/>
                    <a:pt x="3715" y="2577"/>
                    <a:pt x="3715" y="2577"/>
                  </a:cubicBezTo>
                  <a:cubicBezTo>
                    <a:pt x="3715" y="2577"/>
                    <a:pt x="3715" y="2577"/>
                    <a:pt x="3715" y="2577"/>
                  </a:cubicBezTo>
                  <a:cubicBezTo>
                    <a:pt x="3715" y="2577"/>
                    <a:pt x="3719" y="2575"/>
                    <a:pt x="3719" y="2575"/>
                  </a:cubicBezTo>
                  <a:cubicBezTo>
                    <a:pt x="3719" y="2575"/>
                    <a:pt x="3721" y="2575"/>
                    <a:pt x="3721" y="2575"/>
                  </a:cubicBezTo>
                  <a:cubicBezTo>
                    <a:pt x="3721" y="2575"/>
                    <a:pt x="3726" y="2583"/>
                    <a:pt x="3726" y="2583"/>
                  </a:cubicBezTo>
                  <a:cubicBezTo>
                    <a:pt x="3726" y="2583"/>
                    <a:pt x="3726" y="2584"/>
                    <a:pt x="3726" y="2584"/>
                  </a:cubicBezTo>
                  <a:cubicBezTo>
                    <a:pt x="3726" y="2584"/>
                    <a:pt x="3731" y="2598"/>
                    <a:pt x="3731" y="2598"/>
                  </a:cubicBezTo>
                  <a:cubicBezTo>
                    <a:pt x="3731" y="2598"/>
                    <a:pt x="3731" y="2599"/>
                    <a:pt x="3731" y="2599"/>
                  </a:cubicBezTo>
                  <a:cubicBezTo>
                    <a:pt x="3731" y="2599"/>
                    <a:pt x="3736" y="2609"/>
                    <a:pt x="3736" y="2609"/>
                  </a:cubicBezTo>
                  <a:cubicBezTo>
                    <a:pt x="3736" y="2609"/>
                    <a:pt x="3738" y="2610"/>
                    <a:pt x="3738" y="2610"/>
                  </a:cubicBezTo>
                  <a:cubicBezTo>
                    <a:pt x="3738" y="2610"/>
                    <a:pt x="3741" y="2607"/>
                    <a:pt x="3741" y="2607"/>
                  </a:cubicBezTo>
                  <a:cubicBezTo>
                    <a:pt x="3741" y="2607"/>
                    <a:pt x="3742" y="2607"/>
                    <a:pt x="3742" y="2607"/>
                  </a:cubicBezTo>
                  <a:cubicBezTo>
                    <a:pt x="3742" y="2607"/>
                    <a:pt x="3747" y="2597"/>
                    <a:pt x="3747" y="2597"/>
                  </a:cubicBezTo>
                  <a:cubicBezTo>
                    <a:pt x="3747" y="2597"/>
                    <a:pt x="3747" y="2596"/>
                    <a:pt x="3747" y="2596"/>
                  </a:cubicBezTo>
                  <a:cubicBezTo>
                    <a:pt x="3747" y="2596"/>
                    <a:pt x="3752" y="2592"/>
                    <a:pt x="3752" y="2592"/>
                  </a:cubicBezTo>
                  <a:cubicBezTo>
                    <a:pt x="3752" y="2592"/>
                    <a:pt x="3752" y="2592"/>
                    <a:pt x="3752" y="2592"/>
                  </a:cubicBezTo>
                  <a:cubicBezTo>
                    <a:pt x="3752" y="2592"/>
                    <a:pt x="3757" y="2600"/>
                    <a:pt x="3757" y="2600"/>
                  </a:cubicBezTo>
                  <a:cubicBezTo>
                    <a:pt x="3757" y="2600"/>
                    <a:pt x="3758" y="2601"/>
                    <a:pt x="3758" y="2601"/>
                  </a:cubicBezTo>
                  <a:cubicBezTo>
                    <a:pt x="3758" y="2601"/>
                    <a:pt x="3763" y="2614"/>
                    <a:pt x="3763" y="2614"/>
                  </a:cubicBezTo>
                  <a:cubicBezTo>
                    <a:pt x="3763" y="2614"/>
                    <a:pt x="3763" y="2615"/>
                    <a:pt x="3763" y="2615"/>
                  </a:cubicBezTo>
                  <a:cubicBezTo>
                    <a:pt x="3763" y="2615"/>
                    <a:pt x="3768" y="2622"/>
                    <a:pt x="3768" y="2622"/>
                  </a:cubicBezTo>
                  <a:cubicBezTo>
                    <a:pt x="3768" y="2622"/>
                    <a:pt x="3769" y="2622"/>
                    <a:pt x="3769" y="2622"/>
                  </a:cubicBezTo>
                  <a:cubicBezTo>
                    <a:pt x="3769" y="2622"/>
                    <a:pt x="3774" y="2620"/>
                    <a:pt x="3774" y="2620"/>
                  </a:cubicBezTo>
                  <a:cubicBezTo>
                    <a:pt x="3774" y="2620"/>
                    <a:pt x="3774" y="2620"/>
                    <a:pt x="3774" y="2620"/>
                  </a:cubicBezTo>
                  <a:cubicBezTo>
                    <a:pt x="3774" y="2620"/>
                    <a:pt x="3778" y="2618"/>
                    <a:pt x="3778" y="2618"/>
                  </a:cubicBezTo>
                  <a:cubicBezTo>
                    <a:pt x="3778" y="2618"/>
                    <a:pt x="3779" y="2618"/>
                    <a:pt x="3779" y="2618"/>
                  </a:cubicBezTo>
                  <a:cubicBezTo>
                    <a:pt x="3779" y="2618"/>
                    <a:pt x="3784" y="2623"/>
                    <a:pt x="3784" y="2623"/>
                  </a:cubicBezTo>
                  <a:cubicBezTo>
                    <a:pt x="3784" y="2623"/>
                    <a:pt x="3784" y="2623"/>
                    <a:pt x="3784" y="2623"/>
                  </a:cubicBezTo>
                  <a:cubicBezTo>
                    <a:pt x="3784" y="2623"/>
                    <a:pt x="3789" y="2629"/>
                    <a:pt x="3789" y="2629"/>
                  </a:cubicBezTo>
                  <a:cubicBezTo>
                    <a:pt x="3789" y="2629"/>
                    <a:pt x="3792" y="2631"/>
                    <a:pt x="3792" y="2631"/>
                  </a:cubicBezTo>
                  <a:cubicBezTo>
                    <a:pt x="3792" y="2631"/>
                    <a:pt x="3795" y="2629"/>
                    <a:pt x="3795" y="2629"/>
                  </a:cubicBezTo>
                  <a:cubicBezTo>
                    <a:pt x="3795" y="2629"/>
                    <a:pt x="3795" y="2629"/>
                    <a:pt x="3795" y="2629"/>
                  </a:cubicBezTo>
                  <a:cubicBezTo>
                    <a:pt x="3795" y="2629"/>
                    <a:pt x="3800" y="2622"/>
                    <a:pt x="3800" y="2622"/>
                  </a:cubicBezTo>
                  <a:cubicBezTo>
                    <a:pt x="3800" y="2622"/>
                    <a:pt x="3800" y="2621"/>
                    <a:pt x="3800" y="2621"/>
                  </a:cubicBezTo>
                  <a:cubicBezTo>
                    <a:pt x="3800" y="2621"/>
                    <a:pt x="3804" y="2618"/>
                    <a:pt x="3804" y="2618"/>
                  </a:cubicBezTo>
                  <a:cubicBezTo>
                    <a:pt x="3804" y="2618"/>
                    <a:pt x="3805" y="2618"/>
                    <a:pt x="3805" y="2618"/>
                  </a:cubicBezTo>
                  <a:cubicBezTo>
                    <a:pt x="3805" y="2618"/>
                    <a:pt x="3810" y="2627"/>
                    <a:pt x="3810" y="2627"/>
                  </a:cubicBezTo>
                  <a:cubicBezTo>
                    <a:pt x="3810" y="2627"/>
                    <a:pt x="3811" y="2628"/>
                    <a:pt x="3811" y="2628"/>
                  </a:cubicBezTo>
                  <a:cubicBezTo>
                    <a:pt x="3811" y="2628"/>
                    <a:pt x="3816" y="2639"/>
                    <a:pt x="3816" y="2639"/>
                  </a:cubicBezTo>
                  <a:cubicBezTo>
                    <a:pt x="3816" y="2639"/>
                    <a:pt x="3818" y="2640"/>
                    <a:pt x="3818" y="2640"/>
                  </a:cubicBezTo>
                  <a:cubicBezTo>
                    <a:pt x="3818" y="2640"/>
                    <a:pt x="3821" y="2634"/>
                    <a:pt x="3821" y="2634"/>
                  </a:cubicBezTo>
                  <a:cubicBezTo>
                    <a:pt x="3821" y="2634"/>
                    <a:pt x="3821" y="2633"/>
                    <a:pt x="3821" y="2633"/>
                  </a:cubicBezTo>
                  <a:cubicBezTo>
                    <a:pt x="3821" y="2633"/>
                    <a:pt x="3826" y="2610"/>
                    <a:pt x="3826" y="2610"/>
                  </a:cubicBezTo>
                  <a:cubicBezTo>
                    <a:pt x="3826" y="2610"/>
                    <a:pt x="3827" y="2608"/>
                    <a:pt x="3827" y="2608"/>
                  </a:cubicBezTo>
                  <a:cubicBezTo>
                    <a:pt x="3827" y="2608"/>
                    <a:pt x="3831" y="2581"/>
                    <a:pt x="3831" y="2581"/>
                  </a:cubicBezTo>
                  <a:cubicBezTo>
                    <a:pt x="3831" y="2581"/>
                    <a:pt x="3832" y="2580"/>
                    <a:pt x="3832" y="2580"/>
                  </a:cubicBezTo>
                  <a:cubicBezTo>
                    <a:pt x="3832" y="2580"/>
                    <a:pt x="3837" y="2569"/>
                    <a:pt x="3837" y="2569"/>
                  </a:cubicBezTo>
                  <a:cubicBezTo>
                    <a:pt x="3837" y="2569"/>
                    <a:pt x="3837" y="2569"/>
                    <a:pt x="3837" y="2569"/>
                  </a:cubicBezTo>
                  <a:cubicBezTo>
                    <a:pt x="3837" y="2569"/>
                    <a:pt x="3842" y="2578"/>
                    <a:pt x="3842" y="2578"/>
                  </a:cubicBezTo>
                  <a:cubicBezTo>
                    <a:pt x="3842" y="2578"/>
                    <a:pt x="3842" y="2578"/>
                    <a:pt x="3842" y="2578"/>
                  </a:cubicBezTo>
                  <a:cubicBezTo>
                    <a:pt x="3842" y="2578"/>
                    <a:pt x="3847" y="2585"/>
                    <a:pt x="3847" y="2585"/>
                  </a:cubicBezTo>
                  <a:cubicBezTo>
                    <a:pt x="3847" y="2585"/>
                    <a:pt x="3848" y="2585"/>
                    <a:pt x="3848" y="2585"/>
                  </a:cubicBezTo>
                  <a:cubicBezTo>
                    <a:pt x="3848" y="2585"/>
                    <a:pt x="3853" y="2575"/>
                    <a:pt x="3853" y="2575"/>
                  </a:cubicBezTo>
                  <a:cubicBezTo>
                    <a:pt x="3853" y="2575"/>
                    <a:pt x="3853" y="2574"/>
                    <a:pt x="3853" y="2574"/>
                  </a:cubicBezTo>
                  <a:cubicBezTo>
                    <a:pt x="3853" y="2574"/>
                    <a:pt x="3858" y="2553"/>
                    <a:pt x="3858" y="2553"/>
                  </a:cubicBezTo>
                  <a:cubicBezTo>
                    <a:pt x="3858" y="2553"/>
                    <a:pt x="3859" y="2551"/>
                    <a:pt x="3859" y="2551"/>
                  </a:cubicBezTo>
                  <a:cubicBezTo>
                    <a:pt x="3859" y="2551"/>
                    <a:pt x="3863" y="2543"/>
                    <a:pt x="3863" y="2543"/>
                  </a:cubicBezTo>
                  <a:cubicBezTo>
                    <a:pt x="3863" y="2543"/>
                    <a:pt x="3864" y="2544"/>
                    <a:pt x="3864" y="2544"/>
                  </a:cubicBezTo>
                  <a:cubicBezTo>
                    <a:pt x="3864" y="2544"/>
                    <a:pt x="3869" y="2559"/>
                    <a:pt x="3869" y="2559"/>
                  </a:cubicBezTo>
                  <a:cubicBezTo>
                    <a:pt x="3869" y="2559"/>
                    <a:pt x="3869" y="2561"/>
                    <a:pt x="3869" y="2561"/>
                  </a:cubicBezTo>
                  <a:cubicBezTo>
                    <a:pt x="3869" y="2561"/>
                    <a:pt x="3874" y="2586"/>
                    <a:pt x="3874" y="2586"/>
                  </a:cubicBezTo>
                  <a:cubicBezTo>
                    <a:pt x="3874" y="2586"/>
                    <a:pt x="3874" y="2587"/>
                    <a:pt x="3874" y="2587"/>
                  </a:cubicBezTo>
                  <a:cubicBezTo>
                    <a:pt x="3874" y="2587"/>
                    <a:pt x="3879" y="2597"/>
                    <a:pt x="3879" y="2597"/>
                  </a:cubicBezTo>
                  <a:cubicBezTo>
                    <a:pt x="3879" y="2597"/>
                    <a:pt x="3880" y="2597"/>
                    <a:pt x="3880" y="2597"/>
                  </a:cubicBezTo>
                  <a:cubicBezTo>
                    <a:pt x="3880" y="2597"/>
                    <a:pt x="3884" y="2584"/>
                    <a:pt x="3884" y="2584"/>
                  </a:cubicBezTo>
                  <a:cubicBezTo>
                    <a:pt x="3884" y="2584"/>
                    <a:pt x="3885" y="2583"/>
                    <a:pt x="3885" y="2583"/>
                  </a:cubicBezTo>
                  <a:cubicBezTo>
                    <a:pt x="3885" y="2583"/>
                    <a:pt x="3890" y="2565"/>
                    <a:pt x="3890" y="2565"/>
                  </a:cubicBezTo>
                  <a:cubicBezTo>
                    <a:pt x="3890" y="2565"/>
                    <a:pt x="3890" y="2564"/>
                    <a:pt x="3890" y="2564"/>
                  </a:cubicBezTo>
                  <a:cubicBezTo>
                    <a:pt x="3890" y="2564"/>
                    <a:pt x="3893" y="2561"/>
                    <a:pt x="3893" y="2561"/>
                  </a:cubicBezTo>
                  <a:cubicBezTo>
                    <a:pt x="3893" y="2561"/>
                    <a:pt x="3895" y="2564"/>
                    <a:pt x="3895" y="2564"/>
                  </a:cubicBezTo>
                  <a:cubicBezTo>
                    <a:pt x="3895" y="2564"/>
                    <a:pt x="3901" y="2586"/>
                    <a:pt x="3901" y="2586"/>
                  </a:cubicBezTo>
                  <a:cubicBezTo>
                    <a:pt x="3901" y="2586"/>
                    <a:pt x="3901" y="2588"/>
                    <a:pt x="3901" y="2588"/>
                  </a:cubicBezTo>
                  <a:cubicBezTo>
                    <a:pt x="3901" y="2588"/>
                    <a:pt x="3906" y="2613"/>
                    <a:pt x="3906" y="2613"/>
                  </a:cubicBezTo>
                  <a:cubicBezTo>
                    <a:pt x="3906" y="2613"/>
                    <a:pt x="3906" y="2614"/>
                    <a:pt x="3906" y="2614"/>
                  </a:cubicBezTo>
                  <a:cubicBezTo>
                    <a:pt x="3906" y="2614"/>
                    <a:pt x="3910" y="2621"/>
                    <a:pt x="3910" y="2621"/>
                  </a:cubicBezTo>
                  <a:cubicBezTo>
                    <a:pt x="3910" y="2621"/>
                    <a:pt x="3911" y="2620"/>
                    <a:pt x="3911" y="2620"/>
                  </a:cubicBezTo>
                  <a:cubicBezTo>
                    <a:pt x="3911" y="2620"/>
                    <a:pt x="3916" y="2604"/>
                    <a:pt x="3916" y="2604"/>
                  </a:cubicBezTo>
                  <a:cubicBezTo>
                    <a:pt x="3916" y="2604"/>
                    <a:pt x="3917" y="2602"/>
                    <a:pt x="3917" y="2602"/>
                  </a:cubicBezTo>
                  <a:cubicBezTo>
                    <a:pt x="3917" y="2602"/>
                    <a:pt x="3922" y="2574"/>
                    <a:pt x="3922" y="2574"/>
                  </a:cubicBezTo>
                  <a:cubicBezTo>
                    <a:pt x="3922" y="2574"/>
                    <a:pt x="3922" y="2573"/>
                    <a:pt x="3922" y="2573"/>
                  </a:cubicBezTo>
                  <a:cubicBezTo>
                    <a:pt x="3922" y="2573"/>
                    <a:pt x="3927" y="2559"/>
                    <a:pt x="3927" y="2559"/>
                  </a:cubicBezTo>
                  <a:cubicBezTo>
                    <a:pt x="3927" y="2559"/>
                    <a:pt x="3928" y="2558"/>
                    <a:pt x="3928" y="2558"/>
                  </a:cubicBezTo>
                  <a:cubicBezTo>
                    <a:pt x="3928" y="2558"/>
                    <a:pt x="3932" y="2565"/>
                    <a:pt x="3932" y="2565"/>
                  </a:cubicBezTo>
                  <a:cubicBezTo>
                    <a:pt x="3932" y="2565"/>
                    <a:pt x="3933" y="2566"/>
                    <a:pt x="3933" y="2566"/>
                  </a:cubicBezTo>
                  <a:cubicBezTo>
                    <a:pt x="3933" y="2566"/>
                    <a:pt x="3937" y="2582"/>
                    <a:pt x="3937" y="2582"/>
                  </a:cubicBezTo>
                  <a:cubicBezTo>
                    <a:pt x="3937" y="2582"/>
                    <a:pt x="3938" y="2583"/>
                    <a:pt x="3938" y="2583"/>
                  </a:cubicBezTo>
                  <a:cubicBezTo>
                    <a:pt x="3938" y="2583"/>
                    <a:pt x="3942" y="2590"/>
                    <a:pt x="3942" y="2590"/>
                  </a:cubicBezTo>
                  <a:cubicBezTo>
                    <a:pt x="3942" y="2590"/>
                    <a:pt x="3943" y="2589"/>
                    <a:pt x="3943" y="2589"/>
                  </a:cubicBezTo>
                  <a:cubicBezTo>
                    <a:pt x="3943" y="2589"/>
                    <a:pt x="3948" y="2578"/>
                    <a:pt x="3948" y="2578"/>
                  </a:cubicBezTo>
                  <a:cubicBezTo>
                    <a:pt x="3948" y="2578"/>
                    <a:pt x="3949" y="2577"/>
                    <a:pt x="3949" y="2577"/>
                  </a:cubicBezTo>
                  <a:cubicBezTo>
                    <a:pt x="3949" y="2577"/>
                    <a:pt x="3953" y="2561"/>
                    <a:pt x="3953" y="2561"/>
                  </a:cubicBezTo>
                  <a:cubicBezTo>
                    <a:pt x="3953" y="2561"/>
                    <a:pt x="3954" y="2560"/>
                    <a:pt x="3954" y="2560"/>
                  </a:cubicBezTo>
                  <a:cubicBezTo>
                    <a:pt x="3954" y="2560"/>
                    <a:pt x="3956" y="2557"/>
                    <a:pt x="3956" y="2557"/>
                  </a:cubicBezTo>
                  <a:cubicBezTo>
                    <a:pt x="3956" y="2557"/>
                    <a:pt x="3959" y="2561"/>
                    <a:pt x="3959" y="2561"/>
                  </a:cubicBezTo>
                  <a:cubicBezTo>
                    <a:pt x="3959" y="2561"/>
                    <a:pt x="3964" y="2582"/>
                    <a:pt x="3964" y="2582"/>
                  </a:cubicBezTo>
                  <a:cubicBezTo>
                    <a:pt x="3964" y="2582"/>
                    <a:pt x="3964" y="2584"/>
                    <a:pt x="3964" y="2584"/>
                  </a:cubicBezTo>
                  <a:cubicBezTo>
                    <a:pt x="3964" y="2584"/>
                    <a:pt x="3970" y="2613"/>
                    <a:pt x="3970" y="2613"/>
                  </a:cubicBezTo>
                  <a:cubicBezTo>
                    <a:pt x="3970" y="2613"/>
                    <a:pt x="3970" y="2615"/>
                    <a:pt x="3970" y="2615"/>
                  </a:cubicBezTo>
                  <a:cubicBezTo>
                    <a:pt x="3970" y="2615"/>
                    <a:pt x="3975" y="2627"/>
                    <a:pt x="3975" y="2627"/>
                  </a:cubicBezTo>
                  <a:cubicBezTo>
                    <a:pt x="3975" y="2627"/>
                    <a:pt x="3975" y="2627"/>
                    <a:pt x="3975" y="2627"/>
                  </a:cubicBezTo>
                  <a:cubicBezTo>
                    <a:pt x="3975" y="2627"/>
                    <a:pt x="3980" y="2620"/>
                    <a:pt x="3980" y="2620"/>
                  </a:cubicBezTo>
                  <a:cubicBezTo>
                    <a:pt x="3980" y="2620"/>
                    <a:pt x="3980" y="2619"/>
                    <a:pt x="3980" y="2619"/>
                  </a:cubicBezTo>
                  <a:cubicBezTo>
                    <a:pt x="3980" y="2619"/>
                    <a:pt x="3985" y="2610"/>
                    <a:pt x="3985" y="2610"/>
                  </a:cubicBezTo>
                  <a:cubicBezTo>
                    <a:pt x="3985" y="2610"/>
                    <a:pt x="3986" y="2610"/>
                    <a:pt x="3986" y="2610"/>
                  </a:cubicBezTo>
                  <a:cubicBezTo>
                    <a:pt x="3986" y="2610"/>
                    <a:pt x="3991" y="2616"/>
                    <a:pt x="3991" y="2616"/>
                  </a:cubicBezTo>
                  <a:cubicBezTo>
                    <a:pt x="3991" y="2616"/>
                    <a:pt x="3991" y="2617"/>
                    <a:pt x="3991" y="2617"/>
                  </a:cubicBezTo>
                  <a:cubicBezTo>
                    <a:pt x="3991" y="2617"/>
                    <a:pt x="3996" y="2634"/>
                    <a:pt x="3996" y="2634"/>
                  </a:cubicBezTo>
                  <a:cubicBezTo>
                    <a:pt x="3996" y="2634"/>
                    <a:pt x="3996" y="2635"/>
                    <a:pt x="3996" y="2635"/>
                  </a:cubicBezTo>
                  <a:cubicBezTo>
                    <a:pt x="3996" y="2635"/>
                    <a:pt x="4001" y="2645"/>
                    <a:pt x="4001" y="2645"/>
                  </a:cubicBezTo>
                  <a:cubicBezTo>
                    <a:pt x="4001" y="2645"/>
                    <a:pt x="4002" y="2645"/>
                    <a:pt x="4002" y="2645"/>
                  </a:cubicBezTo>
                  <a:cubicBezTo>
                    <a:pt x="4002" y="2645"/>
                    <a:pt x="4006" y="2640"/>
                    <a:pt x="4006" y="2640"/>
                  </a:cubicBezTo>
                  <a:cubicBezTo>
                    <a:pt x="4006" y="2640"/>
                    <a:pt x="4007" y="2639"/>
                    <a:pt x="4007" y="2639"/>
                  </a:cubicBezTo>
                  <a:cubicBezTo>
                    <a:pt x="4007" y="2639"/>
                    <a:pt x="4012" y="2625"/>
                    <a:pt x="4012" y="2625"/>
                  </a:cubicBezTo>
                  <a:cubicBezTo>
                    <a:pt x="4012" y="2625"/>
                    <a:pt x="4012" y="2625"/>
                    <a:pt x="4012" y="2625"/>
                  </a:cubicBezTo>
                  <a:cubicBezTo>
                    <a:pt x="4012" y="2625"/>
                    <a:pt x="4016" y="2621"/>
                    <a:pt x="4016" y="2621"/>
                  </a:cubicBezTo>
                  <a:cubicBezTo>
                    <a:pt x="4016" y="2621"/>
                    <a:pt x="4017" y="2622"/>
                    <a:pt x="4017" y="2622"/>
                  </a:cubicBezTo>
                  <a:cubicBezTo>
                    <a:pt x="4017" y="2622"/>
                    <a:pt x="4022" y="2630"/>
                    <a:pt x="4022" y="2630"/>
                  </a:cubicBezTo>
                  <a:cubicBezTo>
                    <a:pt x="4022" y="2630"/>
                    <a:pt x="4023" y="2631"/>
                    <a:pt x="4023" y="2631"/>
                  </a:cubicBezTo>
                  <a:cubicBezTo>
                    <a:pt x="4023" y="2631"/>
                    <a:pt x="4028" y="2640"/>
                    <a:pt x="4028" y="2640"/>
                  </a:cubicBezTo>
                  <a:cubicBezTo>
                    <a:pt x="4028" y="2640"/>
                    <a:pt x="4030" y="2641"/>
                    <a:pt x="4030" y="2641"/>
                  </a:cubicBezTo>
                  <a:cubicBezTo>
                    <a:pt x="4030" y="2641"/>
                    <a:pt x="4033" y="2638"/>
                    <a:pt x="4033" y="2638"/>
                  </a:cubicBezTo>
                  <a:cubicBezTo>
                    <a:pt x="4033" y="2638"/>
                    <a:pt x="4034" y="2638"/>
                    <a:pt x="4034" y="2638"/>
                  </a:cubicBezTo>
                  <a:cubicBezTo>
                    <a:pt x="4034" y="2638"/>
                    <a:pt x="4038" y="2630"/>
                    <a:pt x="4038" y="2630"/>
                  </a:cubicBezTo>
                  <a:cubicBezTo>
                    <a:pt x="4038" y="2630"/>
                    <a:pt x="4038" y="2629"/>
                    <a:pt x="4038" y="2629"/>
                  </a:cubicBezTo>
                  <a:cubicBezTo>
                    <a:pt x="4038" y="2629"/>
                    <a:pt x="4042" y="2626"/>
                    <a:pt x="4042" y="2626"/>
                  </a:cubicBezTo>
                  <a:cubicBezTo>
                    <a:pt x="4042" y="2626"/>
                    <a:pt x="4044" y="2627"/>
                    <a:pt x="4044" y="2627"/>
                  </a:cubicBezTo>
                  <a:cubicBezTo>
                    <a:pt x="4044" y="2627"/>
                    <a:pt x="4049" y="2638"/>
                    <a:pt x="4049" y="2638"/>
                  </a:cubicBezTo>
                  <a:cubicBezTo>
                    <a:pt x="4049" y="2638"/>
                    <a:pt x="4049" y="2639"/>
                    <a:pt x="4049" y="2639"/>
                  </a:cubicBezTo>
                  <a:cubicBezTo>
                    <a:pt x="4049" y="2639"/>
                    <a:pt x="4054" y="2658"/>
                    <a:pt x="4054" y="2658"/>
                  </a:cubicBezTo>
                  <a:cubicBezTo>
                    <a:pt x="4054" y="2658"/>
                    <a:pt x="4055" y="2660"/>
                    <a:pt x="4055" y="2660"/>
                  </a:cubicBezTo>
                  <a:cubicBezTo>
                    <a:pt x="4055" y="2660"/>
                    <a:pt x="4060" y="2674"/>
                    <a:pt x="4060" y="2674"/>
                  </a:cubicBezTo>
                  <a:cubicBezTo>
                    <a:pt x="4060" y="2674"/>
                    <a:pt x="4060" y="2674"/>
                    <a:pt x="4060" y="2674"/>
                  </a:cubicBezTo>
                  <a:cubicBezTo>
                    <a:pt x="4060" y="2674"/>
                    <a:pt x="4063" y="2677"/>
                    <a:pt x="4063" y="2677"/>
                  </a:cubicBezTo>
                  <a:cubicBezTo>
                    <a:pt x="4063" y="2677"/>
                    <a:pt x="4065" y="2675"/>
                    <a:pt x="4065" y="2675"/>
                  </a:cubicBezTo>
                  <a:cubicBezTo>
                    <a:pt x="4065" y="2675"/>
                    <a:pt x="4070" y="2666"/>
                    <a:pt x="4070" y="2666"/>
                  </a:cubicBezTo>
                  <a:cubicBezTo>
                    <a:pt x="4070" y="2666"/>
                    <a:pt x="4070" y="2665"/>
                    <a:pt x="4070" y="2665"/>
                  </a:cubicBezTo>
                  <a:cubicBezTo>
                    <a:pt x="4070" y="2665"/>
                    <a:pt x="4076" y="2653"/>
                    <a:pt x="4076" y="2653"/>
                  </a:cubicBezTo>
                  <a:cubicBezTo>
                    <a:pt x="4076" y="2653"/>
                    <a:pt x="4076" y="2653"/>
                    <a:pt x="4076" y="2653"/>
                  </a:cubicBezTo>
                  <a:cubicBezTo>
                    <a:pt x="4076" y="2653"/>
                    <a:pt x="4080" y="2650"/>
                    <a:pt x="4080" y="2650"/>
                  </a:cubicBezTo>
                  <a:cubicBezTo>
                    <a:pt x="4080" y="2650"/>
                    <a:pt x="4081" y="2651"/>
                    <a:pt x="4081" y="2651"/>
                  </a:cubicBezTo>
                  <a:cubicBezTo>
                    <a:pt x="4081" y="2651"/>
                    <a:pt x="4086" y="2661"/>
                    <a:pt x="4086" y="2661"/>
                  </a:cubicBezTo>
                  <a:cubicBezTo>
                    <a:pt x="4086" y="2661"/>
                    <a:pt x="4086" y="2662"/>
                    <a:pt x="4086" y="2662"/>
                  </a:cubicBezTo>
                  <a:cubicBezTo>
                    <a:pt x="4086" y="2662"/>
                    <a:pt x="4091" y="2678"/>
                    <a:pt x="4091" y="2678"/>
                  </a:cubicBezTo>
                  <a:cubicBezTo>
                    <a:pt x="4091" y="2678"/>
                    <a:pt x="4091" y="2679"/>
                    <a:pt x="4091" y="2679"/>
                  </a:cubicBezTo>
                  <a:cubicBezTo>
                    <a:pt x="4091" y="2679"/>
                    <a:pt x="4096" y="2687"/>
                    <a:pt x="4096" y="2687"/>
                  </a:cubicBezTo>
                  <a:cubicBezTo>
                    <a:pt x="4096" y="2687"/>
                    <a:pt x="4097" y="2687"/>
                    <a:pt x="4097" y="2687"/>
                  </a:cubicBezTo>
                  <a:cubicBezTo>
                    <a:pt x="4097" y="2687"/>
                    <a:pt x="4102" y="2675"/>
                    <a:pt x="4102" y="2675"/>
                  </a:cubicBezTo>
                  <a:cubicBezTo>
                    <a:pt x="4102" y="2675"/>
                    <a:pt x="4102" y="2674"/>
                    <a:pt x="4102" y="2674"/>
                  </a:cubicBezTo>
                  <a:cubicBezTo>
                    <a:pt x="4102" y="2674"/>
                    <a:pt x="4107" y="2648"/>
                    <a:pt x="4107" y="2648"/>
                  </a:cubicBezTo>
                  <a:cubicBezTo>
                    <a:pt x="4107" y="2648"/>
                    <a:pt x="4107" y="2646"/>
                    <a:pt x="4107" y="2646"/>
                  </a:cubicBezTo>
                  <a:cubicBezTo>
                    <a:pt x="4107" y="2646"/>
                    <a:pt x="4112" y="2622"/>
                    <a:pt x="4112" y="2622"/>
                  </a:cubicBezTo>
                  <a:cubicBezTo>
                    <a:pt x="4112" y="2622"/>
                    <a:pt x="4113" y="2621"/>
                    <a:pt x="4113" y="2621"/>
                  </a:cubicBezTo>
                  <a:cubicBezTo>
                    <a:pt x="4113" y="2621"/>
                    <a:pt x="4118" y="2610"/>
                    <a:pt x="4118" y="2610"/>
                  </a:cubicBezTo>
                  <a:cubicBezTo>
                    <a:pt x="4118" y="2610"/>
                    <a:pt x="4118" y="2610"/>
                    <a:pt x="4118" y="2610"/>
                  </a:cubicBezTo>
                  <a:cubicBezTo>
                    <a:pt x="4118" y="2610"/>
                    <a:pt x="4123" y="2618"/>
                    <a:pt x="4123" y="2618"/>
                  </a:cubicBezTo>
                  <a:cubicBezTo>
                    <a:pt x="4123" y="2618"/>
                    <a:pt x="4124" y="2619"/>
                    <a:pt x="4124" y="2619"/>
                  </a:cubicBezTo>
                  <a:cubicBezTo>
                    <a:pt x="4124" y="2619"/>
                    <a:pt x="4128" y="2636"/>
                    <a:pt x="4128" y="2636"/>
                  </a:cubicBezTo>
                  <a:cubicBezTo>
                    <a:pt x="4128" y="2636"/>
                    <a:pt x="4129" y="2637"/>
                    <a:pt x="4129" y="2637"/>
                  </a:cubicBezTo>
                  <a:cubicBezTo>
                    <a:pt x="4129" y="2637"/>
                    <a:pt x="4134" y="2654"/>
                    <a:pt x="4134" y="2654"/>
                  </a:cubicBezTo>
                  <a:cubicBezTo>
                    <a:pt x="4134" y="2654"/>
                    <a:pt x="4134" y="2655"/>
                    <a:pt x="4134" y="2655"/>
                  </a:cubicBezTo>
                  <a:cubicBezTo>
                    <a:pt x="4134" y="2655"/>
                    <a:pt x="4139" y="2666"/>
                    <a:pt x="4139" y="2666"/>
                  </a:cubicBezTo>
                  <a:cubicBezTo>
                    <a:pt x="4139" y="2666"/>
                    <a:pt x="4141" y="2667"/>
                    <a:pt x="4141" y="2667"/>
                  </a:cubicBezTo>
                  <a:cubicBezTo>
                    <a:pt x="4141" y="2667"/>
                    <a:pt x="4144" y="2666"/>
                    <a:pt x="4144" y="2666"/>
                  </a:cubicBezTo>
                  <a:cubicBezTo>
                    <a:pt x="4144" y="2666"/>
                    <a:pt x="4145" y="2665"/>
                    <a:pt x="4145" y="2665"/>
                  </a:cubicBezTo>
                  <a:cubicBezTo>
                    <a:pt x="4145" y="2665"/>
                    <a:pt x="4149" y="2655"/>
                    <a:pt x="4149" y="2655"/>
                  </a:cubicBezTo>
                  <a:cubicBezTo>
                    <a:pt x="4149" y="2655"/>
                    <a:pt x="4150" y="2654"/>
                    <a:pt x="4150" y="2654"/>
                  </a:cubicBezTo>
                  <a:cubicBezTo>
                    <a:pt x="4150" y="2654"/>
                    <a:pt x="4155" y="2642"/>
                    <a:pt x="4155" y="2642"/>
                  </a:cubicBezTo>
                  <a:cubicBezTo>
                    <a:pt x="4155" y="2642"/>
                    <a:pt x="4155" y="2641"/>
                    <a:pt x="4155" y="2641"/>
                  </a:cubicBezTo>
                  <a:cubicBezTo>
                    <a:pt x="4155" y="2641"/>
                    <a:pt x="4160" y="2635"/>
                    <a:pt x="4160" y="2635"/>
                  </a:cubicBezTo>
                  <a:cubicBezTo>
                    <a:pt x="4160" y="2635"/>
                    <a:pt x="4160" y="2635"/>
                    <a:pt x="4160" y="2635"/>
                  </a:cubicBezTo>
                  <a:cubicBezTo>
                    <a:pt x="4160" y="2635"/>
                    <a:pt x="4166" y="2638"/>
                    <a:pt x="4166" y="2638"/>
                  </a:cubicBezTo>
                  <a:cubicBezTo>
                    <a:pt x="4166" y="2638"/>
                    <a:pt x="4166" y="2638"/>
                    <a:pt x="4166" y="2638"/>
                  </a:cubicBezTo>
                  <a:cubicBezTo>
                    <a:pt x="4166" y="2638"/>
                    <a:pt x="4170" y="2640"/>
                    <a:pt x="4170" y="2640"/>
                  </a:cubicBezTo>
                  <a:cubicBezTo>
                    <a:pt x="4170" y="2640"/>
                    <a:pt x="4171" y="2640"/>
                    <a:pt x="4171" y="2640"/>
                  </a:cubicBezTo>
                  <a:cubicBezTo>
                    <a:pt x="4171" y="2640"/>
                    <a:pt x="4176" y="2632"/>
                    <a:pt x="4176" y="2632"/>
                  </a:cubicBezTo>
                  <a:cubicBezTo>
                    <a:pt x="4176" y="2632"/>
                    <a:pt x="4176" y="2632"/>
                    <a:pt x="4176" y="2632"/>
                  </a:cubicBezTo>
                  <a:cubicBezTo>
                    <a:pt x="4176" y="2632"/>
                    <a:pt x="4181" y="2616"/>
                    <a:pt x="4181" y="2616"/>
                  </a:cubicBezTo>
                  <a:cubicBezTo>
                    <a:pt x="4181" y="2616"/>
                    <a:pt x="4182" y="2615"/>
                    <a:pt x="4182" y="2615"/>
                  </a:cubicBezTo>
                  <a:cubicBezTo>
                    <a:pt x="4182" y="2615"/>
                    <a:pt x="4187" y="2603"/>
                    <a:pt x="4187" y="2603"/>
                  </a:cubicBezTo>
                  <a:cubicBezTo>
                    <a:pt x="4187" y="2603"/>
                    <a:pt x="4189" y="2602"/>
                    <a:pt x="4189" y="2602"/>
                  </a:cubicBezTo>
                  <a:cubicBezTo>
                    <a:pt x="4189" y="2602"/>
                    <a:pt x="4192" y="2606"/>
                    <a:pt x="4192" y="2606"/>
                  </a:cubicBezTo>
                  <a:cubicBezTo>
                    <a:pt x="4192" y="2606"/>
                    <a:pt x="4192" y="2606"/>
                    <a:pt x="4192" y="2606"/>
                  </a:cubicBezTo>
                  <a:cubicBezTo>
                    <a:pt x="4192" y="2606"/>
                    <a:pt x="4197" y="2625"/>
                    <a:pt x="4197" y="2625"/>
                  </a:cubicBezTo>
                  <a:cubicBezTo>
                    <a:pt x="4197" y="2625"/>
                    <a:pt x="4197" y="2626"/>
                    <a:pt x="4197" y="2626"/>
                  </a:cubicBezTo>
                  <a:cubicBezTo>
                    <a:pt x="4197" y="2626"/>
                    <a:pt x="4202" y="2650"/>
                    <a:pt x="4202" y="2650"/>
                  </a:cubicBezTo>
                  <a:cubicBezTo>
                    <a:pt x="4202" y="2650"/>
                    <a:pt x="4203" y="2651"/>
                    <a:pt x="4203" y="2651"/>
                  </a:cubicBezTo>
                  <a:cubicBezTo>
                    <a:pt x="4203" y="2651"/>
                    <a:pt x="4208" y="2672"/>
                    <a:pt x="4208" y="2672"/>
                  </a:cubicBezTo>
                  <a:cubicBezTo>
                    <a:pt x="4208" y="2672"/>
                    <a:pt x="4208" y="2673"/>
                    <a:pt x="4208" y="2673"/>
                  </a:cubicBezTo>
                  <a:cubicBezTo>
                    <a:pt x="4208" y="2673"/>
                    <a:pt x="4213" y="2683"/>
                    <a:pt x="4213" y="2683"/>
                  </a:cubicBezTo>
                  <a:cubicBezTo>
                    <a:pt x="4213" y="2683"/>
                    <a:pt x="4213" y="2683"/>
                    <a:pt x="4213" y="2683"/>
                  </a:cubicBezTo>
                  <a:cubicBezTo>
                    <a:pt x="4213" y="2683"/>
                    <a:pt x="4218" y="2686"/>
                    <a:pt x="4218" y="2686"/>
                  </a:cubicBezTo>
                  <a:cubicBezTo>
                    <a:pt x="4218" y="2686"/>
                    <a:pt x="4219" y="2686"/>
                    <a:pt x="4219" y="2686"/>
                  </a:cubicBezTo>
                  <a:cubicBezTo>
                    <a:pt x="4219" y="2686"/>
                    <a:pt x="4224" y="2684"/>
                    <a:pt x="4224" y="2684"/>
                  </a:cubicBezTo>
                  <a:cubicBezTo>
                    <a:pt x="4224" y="2684"/>
                    <a:pt x="4226" y="2684"/>
                    <a:pt x="4226" y="2684"/>
                  </a:cubicBezTo>
                  <a:cubicBezTo>
                    <a:pt x="4226" y="2684"/>
                    <a:pt x="4229" y="2685"/>
                    <a:pt x="4229" y="2685"/>
                  </a:cubicBezTo>
                  <a:cubicBezTo>
                    <a:pt x="4229" y="2685"/>
                    <a:pt x="4229" y="2685"/>
                    <a:pt x="4229" y="2685"/>
                  </a:cubicBezTo>
                  <a:cubicBezTo>
                    <a:pt x="4229" y="2685"/>
                    <a:pt x="4235" y="2693"/>
                    <a:pt x="4235" y="2693"/>
                  </a:cubicBezTo>
                  <a:cubicBezTo>
                    <a:pt x="4235" y="2693"/>
                    <a:pt x="4235" y="2693"/>
                    <a:pt x="4235" y="2693"/>
                  </a:cubicBezTo>
                  <a:cubicBezTo>
                    <a:pt x="4235" y="2693"/>
                    <a:pt x="4240" y="2704"/>
                    <a:pt x="4240" y="2704"/>
                  </a:cubicBezTo>
                  <a:cubicBezTo>
                    <a:pt x="4240" y="2704"/>
                    <a:pt x="4240" y="2704"/>
                    <a:pt x="4240" y="2704"/>
                  </a:cubicBezTo>
                  <a:cubicBezTo>
                    <a:pt x="4240" y="2704"/>
                    <a:pt x="4244" y="2709"/>
                    <a:pt x="4244" y="2709"/>
                  </a:cubicBezTo>
                  <a:cubicBezTo>
                    <a:pt x="4244" y="2709"/>
                    <a:pt x="4245" y="2709"/>
                    <a:pt x="4245" y="2709"/>
                  </a:cubicBezTo>
                  <a:cubicBezTo>
                    <a:pt x="4245" y="2709"/>
                    <a:pt x="4250" y="2701"/>
                    <a:pt x="4250" y="2701"/>
                  </a:cubicBezTo>
                  <a:cubicBezTo>
                    <a:pt x="4250" y="2701"/>
                    <a:pt x="4250" y="2700"/>
                    <a:pt x="4250" y="2700"/>
                  </a:cubicBezTo>
                  <a:cubicBezTo>
                    <a:pt x="4250" y="2700"/>
                    <a:pt x="4256" y="2684"/>
                    <a:pt x="4256" y="2684"/>
                  </a:cubicBezTo>
                  <a:cubicBezTo>
                    <a:pt x="4256" y="2684"/>
                    <a:pt x="4256" y="2683"/>
                    <a:pt x="4256" y="2683"/>
                  </a:cubicBezTo>
                  <a:cubicBezTo>
                    <a:pt x="4256" y="2683"/>
                    <a:pt x="4261" y="2671"/>
                    <a:pt x="4261" y="2671"/>
                  </a:cubicBezTo>
                  <a:cubicBezTo>
                    <a:pt x="4261" y="2671"/>
                    <a:pt x="4261" y="2671"/>
                    <a:pt x="4261" y="2671"/>
                  </a:cubicBezTo>
                  <a:cubicBezTo>
                    <a:pt x="4261" y="2671"/>
                    <a:pt x="4263" y="2670"/>
                    <a:pt x="4263" y="2670"/>
                  </a:cubicBezTo>
                  <a:cubicBezTo>
                    <a:pt x="4263" y="2670"/>
                    <a:pt x="4266" y="2671"/>
                    <a:pt x="4266" y="2671"/>
                  </a:cubicBezTo>
                  <a:cubicBezTo>
                    <a:pt x="4266" y="2671"/>
                    <a:pt x="4271" y="2677"/>
                    <a:pt x="4271" y="2677"/>
                  </a:cubicBezTo>
                  <a:cubicBezTo>
                    <a:pt x="4271" y="2677"/>
                    <a:pt x="4272" y="2677"/>
                    <a:pt x="4272" y="2677"/>
                  </a:cubicBezTo>
                  <a:cubicBezTo>
                    <a:pt x="4272" y="2677"/>
                    <a:pt x="4277" y="2679"/>
                    <a:pt x="4277" y="2679"/>
                  </a:cubicBezTo>
                  <a:cubicBezTo>
                    <a:pt x="4277" y="2679"/>
                    <a:pt x="4277" y="2679"/>
                    <a:pt x="4277" y="2679"/>
                  </a:cubicBezTo>
                  <a:cubicBezTo>
                    <a:pt x="4277" y="2679"/>
                    <a:pt x="4282" y="2677"/>
                    <a:pt x="4282" y="2677"/>
                  </a:cubicBezTo>
                  <a:cubicBezTo>
                    <a:pt x="4282" y="2677"/>
                    <a:pt x="4282" y="2676"/>
                    <a:pt x="4282" y="2676"/>
                  </a:cubicBezTo>
                  <a:cubicBezTo>
                    <a:pt x="4282" y="2676"/>
                    <a:pt x="4287" y="2675"/>
                    <a:pt x="4287" y="2675"/>
                  </a:cubicBezTo>
                  <a:cubicBezTo>
                    <a:pt x="4287" y="2675"/>
                    <a:pt x="4288" y="2675"/>
                    <a:pt x="4288" y="2675"/>
                  </a:cubicBezTo>
                  <a:cubicBezTo>
                    <a:pt x="4288" y="2675"/>
                    <a:pt x="4293" y="2677"/>
                    <a:pt x="4293" y="2677"/>
                  </a:cubicBezTo>
                  <a:cubicBezTo>
                    <a:pt x="4293" y="2677"/>
                    <a:pt x="4293" y="2678"/>
                    <a:pt x="4293" y="2678"/>
                  </a:cubicBezTo>
                  <a:cubicBezTo>
                    <a:pt x="4293" y="2678"/>
                    <a:pt x="4298" y="2682"/>
                    <a:pt x="4298" y="2682"/>
                  </a:cubicBezTo>
                  <a:cubicBezTo>
                    <a:pt x="4298" y="2682"/>
                    <a:pt x="4298" y="2682"/>
                    <a:pt x="4298" y="2682"/>
                  </a:cubicBezTo>
                  <a:cubicBezTo>
                    <a:pt x="4298" y="2682"/>
                    <a:pt x="4303" y="2685"/>
                    <a:pt x="4303" y="2685"/>
                  </a:cubicBezTo>
                  <a:cubicBezTo>
                    <a:pt x="4303" y="2685"/>
                    <a:pt x="4303" y="2685"/>
                    <a:pt x="4303" y="2685"/>
                  </a:cubicBezTo>
                  <a:cubicBezTo>
                    <a:pt x="4303" y="2685"/>
                    <a:pt x="4308" y="2688"/>
                    <a:pt x="4308" y="2688"/>
                  </a:cubicBezTo>
                  <a:cubicBezTo>
                    <a:pt x="4308" y="2688"/>
                    <a:pt x="4309" y="2688"/>
                    <a:pt x="4309" y="2688"/>
                  </a:cubicBezTo>
                  <a:cubicBezTo>
                    <a:pt x="4309" y="2688"/>
                    <a:pt x="4314" y="2697"/>
                    <a:pt x="4314" y="2697"/>
                  </a:cubicBezTo>
                  <a:cubicBezTo>
                    <a:pt x="4314" y="2697"/>
                    <a:pt x="4314" y="2698"/>
                    <a:pt x="4314" y="2698"/>
                  </a:cubicBezTo>
                  <a:cubicBezTo>
                    <a:pt x="4314" y="2698"/>
                    <a:pt x="4319" y="2711"/>
                    <a:pt x="4319" y="2711"/>
                  </a:cubicBezTo>
                  <a:cubicBezTo>
                    <a:pt x="4319" y="2711"/>
                    <a:pt x="4320" y="2712"/>
                    <a:pt x="4320" y="2712"/>
                  </a:cubicBezTo>
                  <a:cubicBezTo>
                    <a:pt x="4320" y="2712"/>
                    <a:pt x="4324" y="2721"/>
                    <a:pt x="4324" y="2721"/>
                  </a:cubicBezTo>
                  <a:cubicBezTo>
                    <a:pt x="4324" y="2721"/>
                    <a:pt x="4325" y="2721"/>
                    <a:pt x="4325" y="2721"/>
                  </a:cubicBezTo>
                  <a:cubicBezTo>
                    <a:pt x="4325" y="2721"/>
                    <a:pt x="4327" y="2723"/>
                    <a:pt x="4327" y="2723"/>
                  </a:cubicBezTo>
                  <a:cubicBezTo>
                    <a:pt x="4327" y="2723"/>
                    <a:pt x="4330" y="2722"/>
                    <a:pt x="4330" y="2722"/>
                  </a:cubicBezTo>
                  <a:cubicBezTo>
                    <a:pt x="4330" y="2722"/>
                    <a:pt x="4335" y="2717"/>
                    <a:pt x="4335" y="2717"/>
                  </a:cubicBezTo>
                  <a:cubicBezTo>
                    <a:pt x="4335" y="2717"/>
                    <a:pt x="4335" y="2716"/>
                    <a:pt x="4335" y="2716"/>
                  </a:cubicBezTo>
                  <a:cubicBezTo>
                    <a:pt x="4335" y="2716"/>
                    <a:pt x="4341" y="2711"/>
                    <a:pt x="4341" y="2711"/>
                  </a:cubicBezTo>
                  <a:cubicBezTo>
                    <a:pt x="4341" y="2711"/>
                    <a:pt x="4341" y="2711"/>
                    <a:pt x="4341" y="2711"/>
                  </a:cubicBezTo>
                  <a:cubicBezTo>
                    <a:pt x="4341" y="2711"/>
                    <a:pt x="4345" y="2710"/>
                    <a:pt x="4345" y="2710"/>
                  </a:cubicBezTo>
                  <a:cubicBezTo>
                    <a:pt x="4345" y="2710"/>
                    <a:pt x="4346" y="2710"/>
                    <a:pt x="4346" y="2710"/>
                  </a:cubicBezTo>
                  <a:cubicBezTo>
                    <a:pt x="4346" y="2710"/>
                    <a:pt x="4351" y="2711"/>
                    <a:pt x="4351" y="2711"/>
                  </a:cubicBezTo>
                  <a:cubicBezTo>
                    <a:pt x="4351" y="2711"/>
                    <a:pt x="4351" y="2711"/>
                    <a:pt x="4351" y="2711"/>
                  </a:cubicBezTo>
                  <a:cubicBezTo>
                    <a:pt x="4351" y="2711"/>
                    <a:pt x="4356" y="2713"/>
                    <a:pt x="4356" y="2713"/>
                  </a:cubicBezTo>
                  <a:cubicBezTo>
                    <a:pt x="4356" y="2713"/>
                    <a:pt x="4356" y="2713"/>
                    <a:pt x="4356" y="2713"/>
                  </a:cubicBezTo>
                  <a:cubicBezTo>
                    <a:pt x="4356" y="2713"/>
                    <a:pt x="4362" y="2717"/>
                    <a:pt x="4362" y="2717"/>
                  </a:cubicBezTo>
                  <a:cubicBezTo>
                    <a:pt x="4362" y="2717"/>
                    <a:pt x="4362" y="2717"/>
                    <a:pt x="4362" y="2717"/>
                  </a:cubicBezTo>
                  <a:cubicBezTo>
                    <a:pt x="4362" y="2717"/>
                    <a:pt x="4365" y="2718"/>
                    <a:pt x="4365" y="2718"/>
                  </a:cubicBezTo>
                  <a:cubicBezTo>
                    <a:pt x="4365" y="2718"/>
                    <a:pt x="4367" y="2717"/>
                    <a:pt x="4367" y="2717"/>
                  </a:cubicBezTo>
                  <a:cubicBezTo>
                    <a:pt x="4367" y="2717"/>
                    <a:pt x="4372" y="2708"/>
                    <a:pt x="4372" y="2708"/>
                  </a:cubicBezTo>
                  <a:cubicBezTo>
                    <a:pt x="4372" y="2708"/>
                    <a:pt x="4372" y="2707"/>
                    <a:pt x="4372" y="2707"/>
                  </a:cubicBezTo>
                  <a:cubicBezTo>
                    <a:pt x="4372" y="2707"/>
                    <a:pt x="4377" y="2687"/>
                    <a:pt x="4377" y="2687"/>
                  </a:cubicBezTo>
                  <a:cubicBezTo>
                    <a:pt x="4377" y="2687"/>
                    <a:pt x="4378" y="2686"/>
                    <a:pt x="4378" y="2686"/>
                  </a:cubicBezTo>
                  <a:cubicBezTo>
                    <a:pt x="4378" y="2686"/>
                    <a:pt x="4383" y="2668"/>
                    <a:pt x="4383" y="2668"/>
                  </a:cubicBezTo>
                  <a:cubicBezTo>
                    <a:pt x="4383" y="2668"/>
                    <a:pt x="4383" y="2668"/>
                    <a:pt x="4383" y="2668"/>
                  </a:cubicBezTo>
                  <a:cubicBezTo>
                    <a:pt x="4383" y="2668"/>
                    <a:pt x="4386" y="2664"/>
                    <a:pt x="4386" y="2664"/>
                  </a:cubicBezTo>
                  <a:cubicBezTo>
                    <a:pt x="4386" y="2664"/>
                    <a:pt x="4389" y="2667"/>
                    <a:pt x="4389" y="2667"/>
                  </a:cubicBezTo>
                  <a:cubicBezTo>
                    <a:pt x="4389" y="2667"/>
                    <a:pt x="4393" y="2683"/>
                    <a:pt x="4393" y="2683"/>
                  </a:cubicBezTo>
                  <a:cubicBezTo>
                    <a:pt x="4393" y="2683"/>
                    <a:pt x="4394" y="2685"/>
                    <a:pt x="4394" y="2685"/>
                  </a:cubicBezTo>
                  <a:cubicBezTo>
                    <a:pt x="4394" y="2685"/>
                    <a:pt x="4398" y="2703"/>
                    <a:pt x="4398" y="2703"/>
                  </a:cubicBezTo>
                  <a:cubicBezTo>
                    <a:pt x="4398" y="2703"/>
                    <a:pt x="4399" y="2704"/>
                    <a:pt x="4399" y="2704"/>
                  </a:cubicBezTo>
                  <a:cubicBezTo>
                    <a:pt x="4399" y="2704"/>
                    <a:pt x="4403" y="2709"/>
                    <a:pt x="4403" y="2709"/>
                  </a:cubicBezTo>
                  <a:cubicBezTo>
                    <a:pt x="4403" y="2709"/>
                    <a:pt x="4404" y="2709"/>
                    <a:pt x="4404" y="2709"/>
                  </a:cubicBezTo>
                  <a:cubicBezTo>
                    <a:pt x="4404" y="2709"/>
                    <a:pt x="4409" y="2703"/>
                    <a:pt x="4409" y="2703"/>
                  </a:cubicBezTo>
                  <a:cubicBezTo>
                    <a:pt x="4409" y="2703"/>
                    <a:pt x="4410" y="2703"/>
                    <a:pt x="4410" y="2703"/>
                  </a:cubicBezTo>
                  <a:cubicBezTo>
                    <a:pt x="4410" y="2703"/>
                    <a:pt x="4413" y="2700"/>
                    <a:pt x="4413" y="2700"/>
                  </a:cubicBezTo>
                  <a:cubicBezTo>
                    <a:pt x="4413" y="2700"/>
                    <a:pt x="4415" y="2700"/>
                    <a:pt x="4415" y="2700"/>
                  </a:cubicBezTo>
                  <a:cubicBezTo>
                    <a:pt x="4415" y="2700"/>
                    <a:pt x="4420" y="2710"/>
                    <a:pt x="4420" y="2710"/>
                  </a:cubicBezTo>
                  <a:cubicBezTo>
                    <a:pt x="4420" y="2710"/>
                    <a:pt x="4420" y="2711"/>
                    <a:pt x="4420" y="2711"/>
                  </a:cubicBezTo>
                  <a:cubicBezTo>
                    <a:pt x="4420" y="2711"/>
                    <a:pt x="4425" y="2727"/>
                    <a:pt x="4425" y="2727"/>
                  </a:cubicBezTo>
                  <a:cubicBezTo>
                    <a:pt x="4425" y="2727"/>
                    <a:pt x="4425" y="2728"/>
                    <a:pt x="4425" y="2728"/>
                  </a:cubicBezTo>
                  <a:cubicBezTo>
                    <a:pt x="4425" y="2728"/>
                    <a:pt x="4431" y="2736"/>
                    <a:pt x="4431" y="2736"/>
                  </a:cubicBezTo>
                  <a:cubicBezTo>
                    <a:pt x="4431" y="2736"/>
                    <a:pt x="4431" y="2736"/>
                    <a:pt x="4431" y="2736"/>
                  </a:cubicBezTo>
                  <a:cubicBezTo>
                    <a:pt x="4431" y="2736"/>
                    <a:pt x="4436" y="2726"/>
                    <a:pt x="4436" y="2726"/>
                  </a:cubicBezTo>
                  <a:cubicBezTo>
                    <a:pt x="4436" y="2726"/>
                    <a:pt x="4436" y="2725"/>
                    <a:pt x="4436" y="2725"/>
                  </a:cubicBezTo>
                  <a:cubicBezTo>
                    <a:pt x="4436" y="2725"/>
                    <a:pt x="4441" y="2702"/>
                    <a:pt x="4441" y="2702"/>
                  </a:cubicBezTo>
                  <a:cubicBezTo>
                    <a:pt x="4441" y="2702"/>
                    <a:pt x="4441" y="2700"/>
                    <a:pt x="4441" y="2700"/>
                  </a:cubicBezTo>
                  <a:cubicBezTo>
                    <a:pt x="4441" y="2700"/>
                    <a:pt x="4446" y="2672"/>
                    <a:pt x="4446" y="2672"/>
                  </a:cubicBezTo>
                  <a:cubicBezTo>
                    <a:pt x="4446" y="2672"/>
                    <a:pt x="4447" y="2670"/>
                    <a:pt x="4447" y="2670"/>
                  </a:cubicBezTo>
                  <a:cubicBezTo>
                    <a:pt x="4447" y="2670"/>
                    <a:pt x="4452" y="2644"/>
                    <a:pt x="4452" y="2644"/>
                  </a:cubicBezTo>
                  <a:cubicBezTo>
                    <a:pt x="4452" y="2644"/>
                    <a:pt x="4452" y="2643"/>
                    <a:pt x="4452" y="2643"/>
                  </a:cubicBezTo>
                  <a:cubicBezTo>
                    <a:pt x="4452" y="2643"/>
                    <a:pt x="4457" y="2631"/>
                    <a:pt x="4457" y="2631"/>
                  </a:cubicBezTo>
                  <a:cubicBezTo>
                    <a:pt x="4457" y="2631"/>
                    <a:pt x="4458" y="2631"/>
                    <a:pt x="4458" y="2631"/>
                  </a:cubicBezTo>
                  <a:cubicBezTo>
                    <a:pt x="4458" y="2631"/>
                    <a:pt x="4462" y="2639"/>
                    <a:pt x="4462" y="2639"/>
                  </a:cubicBezTo>
                  <a:cubicBezTo>
                    <a:pt x="4462" y="2639"/>
                    <a:pt x="4462" y="2640"/>
                    <a:pt x="4462" y="2640"/>
                  </a:cubicBezTo>
                  <a:cubicBezTo>
                    <a:pt x="4462" y="2640"/>
                    <a:pt x="4467" y="2664"/>
                    <a:pt x="4467" y="2664"/>
                  </a:cubicBezTo>
                  <a:cubicBezTo>
                    <a:pt x="4467" y="2664"/>
                    <a:pt x="4468" y="2666"/>
                    <a:pt x="4468" y="2666"/>
                  </a:cubicBezTo>
                  <a:cubicBezTo>
                    <a:pt x="4468" y="2666"/>
                    <a:pt x="4473" y="2692"/>
                    <a:pt x="4473" y="2692"/>
                  </a:cubicBezTo>
                  <a:cubicBezTo>
                    <a:pt x="4473" y="2692"/>
                    <a:pt x="4473" y="2694"/>
                    <a:pt x="4473" y="2694"/>
                  </a:cubicBezTo>
                  <a:cubicBezTo>
                    <a:pt x="4473" y="2694"/>
                    <a:pt x="4478" y="2702"/>
                    <a:pt x="4478" y="2702"/>
                  </a:cubicBezTo>
                  <a:cubicBezTo>
                    <a:pt x="4478" y="2702"/>
                    <a:pt x="4478" y="2702"/>
                    <a:pt x="4478" y="2702"/>
                  </a:cubicBezTo>
                  <a:cubicBezTo>
                    <a:pt x="4478" y="2702"/>
                    <a:pt x="4483" y="2690"/>
                    <a:pt x="4483" y="2690"/>
                  </a:cubicBezTo>
                  <a:cubicBezTo>
                    <a:pt x="4483" y="2690"/>
                    <a:pt x="4484" y="2689"/>
                    <a:pt x="4484" y="2689"/>
                  </a:cubicBezTo>
                  <a:cubicBezTo>
                    <a:pt x="4484" y="2689"/>
                    <a:pt x="4489" y="2669"/>
                    <a:pt x="4489" y="2669"/>
                  </a:cubicBezTo>
                  <a:cubicBezTo>
                    <a:pt x="4489" y="2669"/>
                    <a:pt x="4489" y="2668"/>
                    <a:pt x="4489" y="2668"/>
                  </a:cubicBezTo>
                  <a:cubicBezTo>
                    <a:pt x="4489" y="2668"/>
                    <a:pt x="4494" y="2659"/>
                    <a:pt x="4494" y="2659"/>
                  </a:cubicBezTo>
                  <a:cubicBezTo>
                    <a:pt x="4494" y="2659"/>
                    <a:pt x="4495" y="2659"/>
                    <a:pt x="4495" y="2659"/>
                  </a:cubicBezTo>
                  <a:cubicBezTo>
                    <a:pt x="4495" y="2659"/>
                    <a:pt x="4499" y="2664"/>
                    <a:pt x="4499" y="2664"/>
                  </a:cubicBezTo>
                  <a:cubicBezTo>
                    <a:pt x="4499" y="2664"/>
                    <a:pt x="4499" y="2665"/>
                    <a:pt x="4499" y="2665"/>
                  </a:cubicBezTo>
                  <a:cubicBezTo>
                    <a:pt x="4499" y="2665"/>
                    <a:pt x="4504" y="2675"/>
                    <a:pt x="4504" y="2675"/>
                  </a:cubicBezTo>
                  <a:cubicBezTo>
                    <a:pt x="4504" y="2675"/>
                    <a:pt x="4505" y="2675"/>
                    <a:pt x="4505" y="2675"/>
                  </a:cubicBezTo>
                  <a:cubicBezTo>
                    <a:pt x="4505" y="2675"/>
                    <a:pt x="4510" y="2681"/>
                    <a:pt x="4510" y="2681"/>
                  </a:cubicBezTo>
                  <a:cubicBezTo>
                    <a:pt x="4510" y="2681"/>
                    <a:pt x="4510" y="2682"/>
                    <a:pt x="4510" y="2682"/>
                  </a:cubicBezTo>
                  <a:cubicBezTo>
                    <a:pt x="4510" y="2682"/>
                    <a:pt x="4515" y="2684"/>
                    <a:pt x="4515" y="2684"/>
                  </a:cubicBezTo>
                  <a:cubicBezTo>
                    <a:pt x="4515" y="2684"/>
                    <a:pt x="4516" y="2684"/>
                    <a:pt x="4516" y="2684"/>
                  </a:cubicBezTo>
                  <a:cubicBezTo>
                    <a:pt x="4516" y="2684"/>
                    <a:pt x="4521" y="2684"/>
                    <a:pt x="4521" y="2684"/>
                  </a:cubicBezTo>
                  <a:cubicBezTo>
                    <a:pt x="4521" y="2684"/>
                    <a:pt x="4521" y="2684"/>
                    <a:pt x="4521" y="2684"/>
                  </a:cubicBezTo>
                  <a:cubicBezTo>
                    <a:pt x="4521" y="2684"/>
                    <a:pt x="4526" y="2681"/>
                    <a:pt x="4526" y="2681"/>
                  </a:cubicBezTo>
                  <a:cubicBezTo>
                    <a:pt x="4526" y="2681"/>
                    <a:pt x="4526" y="2681"/>
                    <a:pt x="4526" y="2681"/>
                  </a:cubicBezTo>
                  <a:cubicBezTo>
                    <a:pt x="4526" y="2681"/>
                    <a:pt x="4531" y="2670"/>
                    <a:pt x="4531" y="2670"/>
                  </a:cubicBezTo>
                  <a:cubicBezTo>
                    <a:pt x="4531" y="2670"/>
                    <a:pt x="4531" y="2669"/>
                    <a:pt x="4531" y="2669"/>
                  </a:cubicBezTo>
                  <a:cubicBezTo>
                    <a:pt x="4531" y="2669"/>
                    <a:pt x="4536" y="2654"/>
                    <a:pt x="4536" y="2654"/>
                  </a:cubicBezTo>
                  <a:cubicBezTo>
                    <a:pt x="4536" y="2654"/>
                    <a:pt x="4537" y="2653"/>
                    <a:pt x="4537" y="2653"/>
                  </a:cubicBezTo>
                  <a:cubicBezTo>
                    <a:pt x="4537" y="2653"/>
                    <a:pt x="4542" y="2643"/>
                    <a:pt x="4542" y="2643"/>
                  </a:cubicBezTo>
                  <a:cubicBezTo>
                    <a:pt x="4542" y="2643"/>
                    <a:pt x="4543" y="2643"/>
                    <a:pt x="4543" y="2643"/>
                  </a:cubicBezTo>
                  <a:cubicBezTo>
                    <a:pt x="4543" y="2643"/>
                    <a:pt x="4547" y="2646"/>
                    <a:pt x="4547" y="2646"/>
                  </a:cubicBezTo>
                  <a:cubicBezTo>
                    <a:pt x="4547" y="2646"/>
                    <a:pt x="4547" y="2647"/>
                    <a:pt x="4547" y="2647"/>
                  </a:cubicBezTo>
                  <a:cubicBezTo>
                    <a:pt x="4547" y="2647"/>
                    <a:pt x="4552" y="2654"/>
                    <a:pt x="4552" y="2654"/>
                  </a:cubicBezTo>
                  <a:cubicBezTo>
                    <a:pt x="4552" y="2654"/>
                    <a:pt x="4554" y="2655"/>
                    <a:pt x="4554" y="2655"/>
                  </a:cubicBezTo>
                  <a:cubicBezTo>
                    <a:pt x="4554" y="2655"/>
                    <a:pt x="4557" y="2652"/>
                    <a:pt x="4557" y="2652"/>
                  </a:cubicBezTo>
                  <a:cubicBezTo>
                    <a:pt x="4557" y="2652"/>
                    <a:pt x="4558" y="2652"/>
                    <a:pt x="4558" y="2652"/>
                  </a:cubicBezTo>
                  <a:cubicBezTo>
                    <a:pt x="4558" y="2652"/>
                    <a:pt x="4563" y="2640"/>
                    <a:pt x="4563" y="2640"/>
                  </a:cubicBezTo>
                  <a:cubicBezTo>
                    <a:pt x="4563" y="2640"/>
                    <a:pt x="4563" y="2639"/>
                    <a:pt x="4563" y="2639"/>
                  </a:cubicBezTo>
                  <a:cubicBezTo>
                    <a:pt x="4563" y="2639"/>
                    <a:pt x="4568" y="2632"/>
                    <a:pt x="4568" y="2632"/>
                  </a:cubicBezTo>
                  <a:cubicBezTo>
                    <a:pt x="4568" y="2632"/>
                    <a:pt x="4568" y="2632"/>
                    <a:pt x="4568" y="2632"/>
                  </a:cubicBezTo>
                  <a:cubicBezTo>
                    <a:pt x="4568" y="2632"/>
                    <a:pt x="4573" y="2641"/>
                    <a:pt x="4573" y="2641"/>
                  </a:cubicBezTo>
                  <a:cubicBezTo>
                    <a:pt x="4573" y="2641"/>
                    <a:pt x="4574" y="2642"/>
                    <a:pt x="4574" y="2642"/>
                  </a:cubicBezTo>
                  <a:cubicBezTo>
                    <a:pt x="4574" y="2642"/>
                    <a:pt x="4579" y="2661"/>
                    <a:pt x="4579" y="2661"/>
                  </a:cubicBezTo>
                  <a:cubicBezTo>
                    <a:pt x="4579" y="2661"/>
                    <a:pt x="4579" y="2663"/>
                    <a:pt x="4579" y="2663"/>
                  </a:cubicBezTo>
                  <a:cubicBezTo>
                    <a:pt x="4579" y="2663"/>
                    <a:pt x="4584" y="2680"/>
                    <a:pt x="4584" y="2680"/>
                  </a:cubicBezTo>
                  <a:cubicBezTo>
                    <a:pt x="4584" y="2680"/>
                    <a:pt x="4585" y="2680"/>
                    <a:pt x="4585" y="2680"/>
                  </a:cubicBezTo>
                  <a:cubicBezTo>
                    <a:pt x="4585" y="2680"/>
                    <a:pt x="4589" y="2688"/>
                    <a:pt x="4589" y="2688"/>
                  </a:cubicBezTo>
                  <a:cubicBezTo>
                    <a:pt x="4589" y="2688"/>
                    <a:pt x="4590" y="2689"/>
                    <a:pt x="4590" y="2689"/>
                  </a:cubicBezTo>
                  <a:cubicBezTo>
                    <a:pt x="4590" y="2689"/>
                    <a:pt x="4595" y="2699"/>
                    <a:pt x="4595" y="2699"/>
                  </a:cubicBezTo>
                  <a:cubicBezTo>
                    <a:pt x="4595" y="2699"/>
                    <a:pt x="4595" y="2700"/>
                    <a:pt x="4595" y="2700"/>
                  </a:cubicBezTo>
                  <a:cubicBezTo>
                    <a:pt x="4595" y="2700"/>
                    <a:pt x="4600" y="2721"/>
                    <a:pt x="4600" y="2721"/>
                  </a:cubicBezTo>
                  <a:cubicBezTo>
                    <a:pt x="4600" y="2721"/>
                    <a:pt x="4600" y="2723"/>
                    <a:pt x="4600" y="2723"/>
                  </a:cubicBezTo>
                  <a:cubicBezTo>
                    <a:pt x="4600" y="2723"/>
                    <a:pt x="4605" y="2748"/>
                    <a:pt x="4605" y="2748"/>
                  </a:cubicBezTo>
                  <a:cubicBezTo>
                    <a:pt x="4605" y="2748"/>
                    <a:pt x="4606" y="2749"/>
                    <a:pt x="4606" y="2749"/>
                  </a:cubicBezTo>
                  <a:cubicBezTo>
                    <a:pt x="4606" y="2749"/>
                    <a:pt x="4610" y="2756"/>
                    <a:pt x="4610" y="2756"/>
                  </a:cubicBezTo>
                  <a:cubicBezTo>
                    <a:pt x="4610" y="2756"/>
                    <a:pt x="4611" y="2756"/>
                    <a:pt x="4611" y="2756"/>
                  </a:cubicBezTo>
                  <a:cubicBezTo>
                    <a:pt x="4611" y="2756"/>
                    <a:pt x="4616" y="2743"/>
                    <a:pt x="4616" y="2743"/>
                  </a:cubicBezTo>
                  <a:cubicBezTo>
                    <a:pt x="4616" y="2743"/>
                    <a:pt x="4616" y="2742"/>
                    <a:pt x="4616" y="2742"/>
                  </a:cubicBezTo>
                  <a:cubicBezTo>
                    <a:pt x="4616" y="2742"/>
                    <a:pt x="4621" y="2723"/>
                    <a:pt x="4621" y="2723"/>
                  </a:cubicBezTo>
                  <a:cubicBezTo>
                    <a:pt x="4621" y="2723"/>
                    <a:pt x="4621" y="2722"/>
                    <a:pt x="4621" y="2722"/>
                  </a:cubicBezTo>
                  <a:cubicBezTo>
                    <a:pt x="4621" y="2722"/>
                    <a:pt x="4627" y="2714"/>
                    <a:pt x="4627" y="2714"/>
                  </a:cubicBezTo>
                  <a:cubicBezTo>
                    <a:pt x="4627" y="2714"/>
                    <a:pt x="4627" y="2714"/>
                    <a:pt x="4627" y="2714"/>
                  </a:cubicBezTo>
                  <a:cubicBezTo>
                    <a:pt x="4627" y="2714"/>
                    <a:pt x="4632" y="2720"/>
                    <a:pt x="4632" y="2720"/>
                  </a:cubicBezTo>
                  <a:cubicBezTo>
                    <a:pt x="4632" y="2720"/>
                    <a:pt x="4632" y="2720"/>
                    <a:pt x="4632" y="2720"/>
                  </a:cubicBezTo>
                  <a:cubicBezTo>
                    <a:pt x="4632" y="2720"/>
                    <a:pt x="4637" y="2726"/>
                    <a:pt x="4637" y="2726"/>
                  </a:cubicBezTo>
                  <a:cubicBezTo>
                    <a:pt x="4637" y="2726"/>
                    <a:pt x="4638" y="2727"/>
                    <a:pt x="4638" y="2727"/>
                  </a:cubicBezTo>
                  <a:cubicBezTo>
                    <a:pt x="4638" y="2727"/>
                    <a:pt x="4642" y="2724"/>
                    <a:pt x="4642" y="2724"/>
                  </a:cubicBezTo>
                  <a:cubicBezTo>
                    <a:pt x="4642" y="2724"/>
                    <a:pt x="4643" y="2724"/>
                    <a:pt x="4643" y="2724"/>
                  </a:cubicBezTo>
                  <a:cubicBezTo>
                    <a:pt x="4643" y="2724"/>
                    <a:pt x="4648" y="2718"/>
                    <a:pt x="4648" y="2718"/>
                  </a:cubicBezTo>
                  <a:cubicBezTo>
                    <a:pt x="4648" y="2718"/>
                    <a:pt x="4650" y="2717"/>
                    <a:pt x="4650" y="2717"/>
                  </a:cubicBezTo>
                  <a:cubicBezTo>
                    <a:pt x="4650" y="2717"/>
                    <a:pt x="4653" y="2718"/>
                    <a:pt x="4653" y="2718"/>
                  </a:cubicBezTo>
                  <a:cubicBezTo>
                    <a:pt x="4653" y="2718"/>
                    <a:pt x="4653" y="2718"/>
                    <a:pt x="4653" y="2718"/>
                  </a:cubicBezTo>
                  <a:cubicBezTo>
                    <a:pt x="4653" y="2718"/>
                    <a:pt x="4658" y="2722"/>
                    <a:pt x="4658" y="2722"/>
                  </a:cubicBezTo>
                  <a:cubicBezTo>
                    <a:pt x="4658" y="2722"/>
                    <a:pt x="4659" y="2723"/>
                    <a:pt x="4659" y="2723"/>
                  </a:cubicBezTo>
                  <a:cubicBezTo>
                    <a:pt x="4659" y="2723"/>
                    <a:pt x="4663" y="2719"/>
                    <a:pt x="4663" y="2719"/>
                  </a:cubicBezTo>
                  <a:cubicBezTo>
                    <a:pt x="4663" y="2719"/>
                    <a:pt x="4664" y="2718"/>
                    <a:pt x="4664" y="2718"/>
                  </a:cubicBezTo>
                  <a:cubicBezTo>
                    <a:pt x="4664" y="2718"/>
                    <a:pt x="4669" y="2702"/>
                    <a:pt x="4669" y="2702"/>
                  </a:cubicBezTo>
                  <a:cubicBezTo>
                    <a:pt x="4669" y="2702"/>
                    <a:pt x="4669" y="2701"/>
                    <a:pt x="4669" y="2701"/>
                  </a:cubicBezTo>
                  <a:cubicBezTo>
                    <a:pt x="4669" y="2701"/>
                    <a:pt x="4674" y="2683"/>
                    <a:pt x="4674" y="2683"/>
                  </a:cubicBezTo>
                  <a:cubicBezTo>
                    <a:pt x="4674" y="2683"/>
                    <a:pt x="4675" y="2682"/>
                    <a:pt x="4675" y="2682"/>
                  </a:cubicBezTo>
                  <a:cubicBezTo>
                    <a:pt x="4675" y="2682"/>
                    <a:pt x="4679" y="2676"/>
                    <a:pt x="4679" y="2676"/>
                  </a:cubicBezTo>
                  <a:cubicBezTo>
                    <a:pt x="4679" y="2676"/>
                    <a:pt x="4680" y="2677"/>
                    <a:pt x="4680" y="2677"/>
                  </a:cubicBezTo>
                  <a:cubicBezTo>
                    <a:pt x="4680" y="2677"/>
                    <a:pt x="4685" y="2685"/>
                    <a:pt x="4685" y="2685"/>
                  </a:cubicBezTo>
                  <a:cubicBezTo>
                    <a:pt x="4685" y="2685"/>
                    <a:pt x="4685" y="2686"/>
                    <a:pt x="4685" y="2686"/>
                  </a:cubicBezTo>
                  <a:cubicBezTo>
                    <a:pt x="4685" y="2686"/>
                    <a:pt x="4690" y="2698"/>
                    <a:pt x="4690" y="2698"/>
                  </a:cubicBezTo>
                  <a:cubicBezTo>
                    <a:pt x="4690" y="2698"/>
                    <a:pt x="4690" y="2699"/>
                    <a:pt x="4690" y="2699"/>
                  </a:cubicBezTo>
                  <a:cubicBezTo>
                    <a:pt x="4690" y="2699"/>
                    <a:pt x="4694" y="2701"/>
                    <a:pt x="4694" y="2701"/>
                  </a:cubicBezTo>
                  <a:cubicBezTo>
                    <a:pt x="4694" y="2701"/>
                    <a:pt x="4696" y="2700"/>
                    <a:pt x="4696" y="2700"/>
                  </a:cubicBezTo>
                  <a:cubicBezTo>
                    <a:pt x="4696" y="2700"/>
                    <a:pt x="4701" y="2692"/>
                    <a:pt x="4701" y="2692"/>
                  </a:cubicBezTo>
                  <a:cubicBezTo>
                    <a:pt x="4701" y="2692"/>
                    <a:pt x="4701" y="2692"/>
                    <a:pt x="4701" y="2692"/>
                  </a:cubicBezTo>
                  <a:cubicBezTo>
                    <a:pt x="4701" y="2692"/>
                    <a:pt x="4706" y="2686"/>
                    <a:pt x="4706" y="2686"/>
                  </a:cubicBezTo>
                  <a:cubicBezTo>
                    <a:pt x="4706" y="2686"/>
                    <a:pt x="4706" y="2686"/>
                    <a:pt x="4706" y="2686"/>
                  </a:cubicBezTo>
                  <a:cubicBezTo>
                    <a:pt x="4706" y="2686"/>
                    <a:pt x="4711" y="2691"/>
                    <a:pt x="4711" y="2691"/>
                  </a:cubicBezTo>
                  <a:cubicBezTo>
                    <a:pt x="4711" y="2691"/>
                    <a:pt x="4711" y="2692"/>
                    <a:pt x="4711" y="2692"/>
                  </a:cubicBezTo>
                  <a:cubicBezTo>
                    <a:pt x="4711" y="2692"/>
                    <a:pt x="4717" y="2705"/>
                    <a:pt x="4717" y="2705"/>
                  </a:cubicBezTo>
                  <a:cubicBezTo>
                    <a:pt x="4717" y="2705"/>
                    <a:pt x="4717" y="2706"/>
                    <a:pt x="4717" y="2706"/>
                  </a:cubicBezTo>
                  <a:cubicBezTo>
                    <a:pt x="4717" y="2706"/>
                    <a:pt x="4722" y="2713"/>
                    <a:pt x="4722" y="2713"/>
                  </a:cubicBezTo>
                  <a:cubicBezTo>
                    <a:pt x="4722" y="2713"/>
                    <a:pt x="4722" y="2713"/>
                    <a:pt x="4722" y="2713"/>
                  </a:cubicBezTo>
                  <a:cubicBezTo>
                    <a:pt x="4722" y="2713"/>
                    <a:pt x="4727" y="2704"/>
                    <a:pt x="4727" y="2704"/>
                  </a:cubicBezTo>
                  <a:cubicBezTo>
                    <a:pt x="4727" y="2704"/>
                    <a:pt x="4727" y="2703"/>
                    <a:pt x="4727" y="2703"/>
                  </a:cubicBezTo>
                  <a:cubicBezTo>
                    <a:pt x="4727" y="2703"/>
                    <a:pt x="4732" y="2680"/>
                    <a:pt x="4732" y="2680"/>
                  </a:cubicBezTo>
                  <a:cubicBezTo>
                    <a:pt x="4732" y="2680"/>
                    <a:pt x="4733" y="2678"/>
                    <a:pt x="4733" y="2678"/>
                  </a:cubicBezTo>
                  <a:cubicBezTo>
                    <a:pt x="4733" y="2678"/>
                    <a:pt x="4738" y="2653"/>
                    <a:pt x="4738" y="2653"/>
                  </a:cubicBezTo>
                  <a:cubicBezTo>
                    <a:pt x="4738" y="2653"/>
                    <a:pt x="4738" y="2651"/>
                    <a:pt x="4738" y="2651"/>
                  </a:cubicBezTo>
                  <a:cubicBezTo>
                    <a:pt x="4738" y="2651"/>
                    <a:pt x="4742" y="2644"/>
                    <a:pt x="4742" y="2644"/>
                  </a:cubicBezTo>
                  <a:cubicBezTo>
                    <a:pt x="4742" y="2644"/>
                    <a:pt x="4743" y="2644"/>
                    <a:pt x="4743" y="2644"/>
                  </a:cubicBezTo>
                  <a:cubicBezTo>
                    <a:pt x="4743" y="2644"/>
                    <a:pt x="4748" y="2658"/>
                    <a:pt x="4748" y="2658"/>
                  </a:cubicBezTo>
                  <a:cubicBezTo>
                    <a:pt x="4748" y="2658"/>
                    <a:pt x="4749" y="2660"/>
                    <a:pt x="4749" y="2660"/>
                  </a:cubicBezTo>
                  <a:cubicBezTo>
                    <a:pt x="4749" y="2660"/>
                    <a:pt x="4754" y="2685"/>
                    <a:pt x="4754" y="2685"/>
                  </a:cubicBezTo>
                  <a:cubicBezTo>
                    <a:pt x="4754" y="2685"/>
                    <a:pt x="4754" y="2686"/>
                    <a:pt x="4754" y="2686"/>
                  </a:cubicBezTo>
                  <a:cubicBezTo>
                    <a:pt x="4754" y="2686"/>
                    <a:pt x="4759" y="2705"/>
                    <a:pt x="4759" y="2705"/>
                  </a:cubicBezTo>
                  <a:cubicBezTo>
                    <a:pt x="4759" y="2705"/>
                    <a:pt x="4759" y="2705"/>
                    <a:pt x="4759" y="2705"/>
                  </a:cubicBezTo>
                  <a:cubicBezTo>
                    <a:pt x="4759" y="2705"/>
                    <a:pt x="4762" y="2708"/>
                    <a:pt x="4762" y="2708"/>
                  </a:cubicBezTo>
                  <a:cubicBezTo>
                    <a:pt x="4762" y="2708"/>
                    <a:pt x="4764" y="2706"/>
                    <a:pt x="4764" y="2706"/>
                  </a:cubicBezTo>
                  <a:cubicBezTo>
                    <a:pt x="4764" y="2706"/>
                    <a:pt x="4769" y="2699"/>
                    <a:pt x="4769" y="2699"/>
                  </a:cubicBezTo>
                  <a:cubicBezTo>
                    <a:pt x="4769" y="2699"/>
                    <a:pt x="4770" y="2698"/>
                    <a:pt x="4770" y="2698"/>
                  </a:cubicBezTo>
                  <a:cubicBezTo>
                    <a:pt x="4770" y="2698"/>
                    <a:pt x="4773" y="2695"/>
                    <a:pt x="4773" y="2695"/>
                  </a:cubicBezTo>
                  <a:cubicBezTo>
                    <a:pt x="4773" y="2695"/>
                    <a:pt x="4775" y="2696"/>
                    <a:pt x="4775" y="2696"/>
                  </a:cubicBezTo>
                  <a:cubicBezTo>
                    <a:pt x="4775" y="2696"/>
                    <a:pt x="4780" y="2705"/>
                    <a:pt x="4780" y="2705"/>
                  </a:cubicBezTo>
                  <a:cubicBezTo>
                    <a:pt x="4780" y="2705"/>
                    <a:pt x="4781" y="2706"/>
                    <a:pt x="4781" y="2706"/>
                  </a:cubicBezTo>
                  <a:cubicBezTo>
                    <a:pt x="4781" y="2706"/>
                    <a:pt x="4785" y="2718"/>
                    <a:pt x="4785" y="2718"/>
                  </a:cubicBezTo>
                  <a:cubicBezTo>
                    <a:pt x="4785" y="2718"/>
                    <a:pt x="4786" y="2718"/>
                    <a:pt x="4786" y="2718"/>
                  </a:cubicBezTo>
                  <a:cubicBezTo>
                    <a:pt x="4786" y="2718"/>
                    <a:pt x="4791" y="2723"/>
                    <a:pt x="4791" y="2723"/>
                  </a:cubicBezTo>
                  <a:cubicBezTo>
                    <a:pt x="4791" y="2723"/>
                    <a:pt x="4791" y="2723"/>
                    <a:pt x="4791" y="2723"/>
                  </a:cubicBezTo>
                  <a:cubicBezTo>
                    <a:pt x="4791" y="2723"/>
                    <a:pt x="4796" y="2719"/>
                    <a:pt x="4796" y="2719"/>
                  </a:cubicBezTo>
                  <a:cubicBezTo>
                    <a:pt x="4796" y="2719"/>
                    <a:pt x="4796" y="2719"/>
                    <a:pt x="4796" y="2719"/>
                  </a:cubicBezTo>
                  <a:cubicBezTo>
                    <a:pt x="4796" y="2719"/>
                    <a:pt x="4802" y="2714"/>
                    <a:pt x="4802" y="2714"/>
                  </a:cubicBezTo>
                  <a:cubicBezTo>
                    <a:pt x="4802" y="2714"/>
                    <a:pt x="4802" y="2714"/>
                    <a:pt x="4802" y="2714"/>
                  </a:cubicBezTo>
                  <a:cubicBezTo>
                    <a:pt x="4802" y="2714"/>
                    <a:pt x="4805" y="2713"/>
                    <a:pt x="4805" y="2713"/>
                  </a:cubicBezTo>
                  <a:cubicBezTo>
                    <a:pt x="4805" y="2713"/>
                    <a:pt x="4807" y="2713"/>
                    <a:pt x="4807" y="2713"/>
                  </a:cubicBezTo>
                  <a:cubicBezTo>
                    <a:pt x="4807" y="2713"/>
                    <a:pt x="4811" y="2714"/>
                    <a:pt x="4811" y="2714"/>
                  </a:cubicBezTo>
                  <a:cubicBezTo>
                    <a:pt x="4811" y="2714"/>
                    <a:pt x="4812" y="2714"/>
                    <a:pt x="4812" y="2714"/>
                  </a:cubicBezTo>
                  <a:cubicBezTo>
                    <a:pt x="4812" y="2714"/>
                    <a:pt x="4817" y="2711"/>
                    <a:pt x="4817" y="2711"/>
                  </a:cubicBezTo>
                  <a:cubicBezTo>
                    <a:pt x="4817" y="2711"/>
                    <a:pt x="4817" y="2711"/>
                    <a:pt x="4817" y="2711"/>
                  </a:cubicBezTo>
                  <a:cubicBezTo>
                    <a:pt x="4817" y="2711"/>
                    <a:pt x="4822" y="2703"/>
                    <a:pt x="4822" y="2703"/>
                  </a:cubicBezTo>
                  <a:cubicBezTo>
                    <a:pt x="4822" y="2703"/>
                    <a:pt x="4823" y="2702"/>
                    <a:pt x="4823" y="2702"/>
                  </a:cubicBezTo>
                  <a:cubicBezTo>
                    <a:pt x="4823" y="2702"/>
                    <a:pt x="4828" y="2694"/>
                    <a:pt x="4828" y="2694"/>
                  </a:cubicBezTo>
                  <a:cubicBezTo>
                    <a:pt x="4828" y="2694"/>
                    <a:pt x="4828" y="2694"/>
                    <a:pt x="4828" y="2694"/>
                  </a:cubicBezTo>
                  <a:cubicBezTo>
                    <a:pt x="4828" y="2694"/>
                    <a:pt x="4831" y="2693"/>
                    <a:pt x="4831" y="2693"/>
                  </a:cubicBezTo>
                  <a:cubicBezTo>
                    <a:pt x="4831" y="2693"/>
                    <a:pt x="4833" y="2694"/>
                    <a:pt x="4833" y="2694"/>
                  </a:cubicBezTo>
                  <a:cubicBezTo>
                    <a:pt x="4833" y="2694"/>
                    <a:pt x="4838" y="2700"/>
                    <a:pt x="4838" y="2700"/>
                  </a:cubicBezTo>
                  <a:cubicBezTo>
                    <a:pt x="4838" y="2700"/>
                    <a:pt x="4839" y="2700"/>
                    <a:pt x="4839" y="2700"/>
                  </a:cubicBezTo>
                  <a:cubicBezTo>
                    <a:pt x="4839" y="2700"/>
                    <a:pt x="4844" y="2707"/>
                    <a:pt x="4844" y="2707"/>
                  </a:cubicBezTo>
                  <a:cubicBezTo>
                    <a:pt x="4844" y="2707"/>
                    <a:pt x="4844" y="2707"/>
                    <a:pt x="4844" y="2707"/>
                  </a:cubicBezTo>
                  <a:cubicBezTo>
                    <a:pt x="4844" y="2707"/>
                    <a:pt x="4849" y="2712"/>
                    <a:pt x="4849" y="2712"/>
                  </a:cubicBezTo>
                  <a:cubicBezTo>
                    <a:pt x="4849" y="2712"/>
                    <a:pt x="4850" y="2713"/>
                    <a:pt x="4850" y="2713"/>
                  </a:cubicBezTo>
                  <a:cubicBezTo>
                    <a:pt x="4850" y="2713"/>
                    <a:pt x="4854" y="2716"/>
                    <a:pt x="4854" y="2716"/>
                  </a:cubicBezTo>
                  <a:cubicBezTo>
                    <a:pt x="4854" y="2716"/>
                    <a:pt x="4855" y="2717"/>
                    <a:pt x="4855" y="2717"/>
                  </a:cubicBezTo>
                  <a:cubicBezTo>
                    <a:pt x="4855" y="2717"/>
                    <a:pt x="4859" y="2721"/>
                    <a:pt x="4859" y="2721"/>
                  </a:cubicBezTo>
                  <a:cubicBezTo>
                    <a:pt x="4859" y="2721"/>
                    <a:pt x="4860" y="2721"/>
                    <a:pt x="4860" y="2721"/>
                  </a:cubicBezTo>
                  <a:cubicBezTo>
                    <a:pt x="4860" y="2721"/>
                    <a:pt x="4864" y="2723"/>
                    <a:pt x="4864" y="2723"/>
                  </a:cubicBezTo>
                  <a:cubicBezTo>
                    <a:pt x="4864" y="2723"/>
                    <a:pt x="4865" y="2723"/>
                    <a:pt x="4865" y="2723"/>
                  </a:cubicBezTo>
                  <a:cubicBezTo>
                    <a:pt x="4865" y="2723"/>
                    <a:pt x="4870" y="2718"/>
                    <a:pt x="4870" y="2718"/>
                  </a:cubicBezTo>
                  <a:cubicBezTo>
                    <a:pt x="4870" y="2718"/>
                    <a:pt x="4871" y="2717"/>
                    <a:pt x="4871" y="2717"/>
                  </a:cubicBezTo>
                  <a:cubicBezTo>
                    <a:pt x="4871" y="2717"/>
                    <a:pt x="4875" y="2707"/>
                    <a:pt x="4875" y="2707"/>
                  </a:cubicBezTo>
                  <a:cubicBezTo>
                    <a:pt x="4875" y="2707"/>
                    <a:pt x="4876" y="2706"/>
                    <a:pt x="4876" y="2706"/>
                  </a:cubicBezTo>
                  <a:cubicBezTo>
                    <a:pt x="4876" y="2706"/>
                    <a:pt x="4881" y="2696"/>
                    <a:pt x="4881" y="2696"/>
                  </a:cubicBezTo>
                  <a:cubicBezTo>
                    <a:pt x="4881" y="2696"/>
                    <a:pt x="4881" y="2695"/>
                    <a:pt x="4881" y="2695"/>
                  </a:cubicBezTo>
                  <a:cubicBezTo>
                    <a:pt x="4881" y="2695"/>
                    <a:pt x="4886" y="2689"/>
                    <a:pt x="4886" y="2689"/>
                  </a:cubicBezTo>
                  <a:cubicBezTo>
                    <a:pt x="4886" y="2689"/>
                    <a:pt x="4888" y="2689"/>
                    <a:pt x="4888" y="2689"/>
                  </a:cubicBezTo>
                  <a:cubicBezTo>
                    <a:pt x="4888" y="2689"/>
                    <a:pt x="4892" y="2690"/>
                    <a:pt x="4892" y="2690"/>
                  </a:cubicBezTo>
                  <a:cubicBezTo>
                    <a:pt x="4892" y="2690"/>
                    <a:pt x="4892" y="2690"/>
                    <a:pt x="4892" y="2690"/>
                  </a:cubicBezTo>
                  <a:cubicBezTo>
                    <a:pt x="4892" y="2690"/>
                    <a:pt x="4897" y="2694"/>
                    <a:pt x="4897" y="2694"/>
                  </a:cubicBezTo>
                  <a:cubicBezTo>
                    <a:pt x="4897" y="2694"/>
                    <a:pt x="4897" y="2694"/>
                    <a:pt x="4897" y="2694"/>
                  </a:cubicBezTo>
                  <a:cubicBezTo>
                    <a:pt x="4897" y="2694"/>
                    <a:pt x="4902" y="2697"/>
                    <a:pt x="4902" y="2697"/>
                  </a:cubicBezTo>
                  <a:cubicBezTo>
                    <a:pt x="4902" y="2697"/>
                    <a:pt x="4904" y="2697"/>
                    <a:pt x="4904" y="2697"/>
                  </a:cubicBezTo>
                  <a:cubicBezTo>
                    <a:pt x="4904" y="2697"/>
                    <a:pt x="4907" y="2697"/>
                    <a:pt x="4907" y="2697"/>
                  </a:cubicBezTo>
                  <a:cubicBezTo>
                    <a:pt x="4907" y="2697"/>
                    <a:pt x="4908" y="2697"/>
                    <a:pt x="4908" y="2697"/>
                  </a:cubicBezTo>
                  <a:cubicBezTo>
                    <a:pt x="4908" y="2697"/>
                    <a:pt x="4913" y="2693"/>
                    <a:pt x="4913" y="2693"/>
                  </a:cubicBezTo>
                  <a:cubicBezTo>
                    <a:pt x="4913" y="2693"/>
                    <a:pt x="4913" y="2693"/>
                    <a:pt x="4913" y="2693"/>
                  </a:cubicBezTo>
                  <a:cubicBezTo>
                    <a:pt x="4913" y="2693"/>
                    <a:pt x="4918" y="2687"/>
                    <a:pt x="4918" y="2687"/>
                  </a:cubicBezTo>
                  <a:cubicBezTo>
                    <a:pt x="4918" y="2687"/>
                    <a:pt x="4918" y="2686"/>
                    <a:pt x="4918" y="2686"/>
                  </a:cubicBezTo>
                  <a:cubicBezTo>
                    <a:pt x="4918" y="2686"/>
                    <a:pt x="4923" y="2676"/>
                    <a:pt x="4923" y="2676"/>
                  </a:cubicBezTo>
                  <a:cubicBezTo>
                    <a:pt x="4923" y="2676"/>
                    <a:pt x="4923" y="2675"/>
                    <a:pt x="4923" y="2675"/>
                  </a:cubicBezTo>
                  <a:cubicBezTo>
                    <a:pt x="4923" y="2675"/>
                    <a:pt x="4928" y="2662"/>
                    <a:pt x="4928" y="2662"/>
                  </a:cubicBezTo>
                  <a:cubicBezTo>
                    <a:pt x="4928" y="2662"/>
                    <a:pt x="4929" y="2661"/>
                    <a:pt x="4929" y="2661"/>
                  </a:cubicBezTo>
                  <a:cubicBezTo>
                    <a:pt x="4929" y="2661"/>
                    <a:pt x="4934" y="2647"/>
                    <a:pt x="4934" y="2647"/>
                  </a:cubicBezTo>
                  <a:cubicBezTo>
                    <a:pt x="4934" y="2647"/>
                    <a:pt x="4934" y="2646"/>
                    <a:pt x="4934" y="2646"/>
                  </a:cubicBezTo>
                  <a:cubicBezTo>
                    <a:pt x="4934" y="2646"/>
                    <a:pt x="4939" y="2636"/>
                    <a:pt x="4939" y="2636"/>
                  </a:cubicBezTo>
                  <a:cubicBezTo>
                    <a:pt x="4939" y="2636"/>
                    <a:pt x="4939" y="2635"/>
                    <a:pt x="4939" y="2635"/>
                  </a:cubicBezTo>
                  <a:cubicBezTo>
                    <a:pt x="4939" y="2635"/>
                    <a:pt x="4944" y="2632"/>
                    <a:pt x="4944" y="2632"/>
                  </a:cubicBezTo>
                  <a:cubicBezTo>
                    <a:pt x="4944" y="2632"/>
                    <a:pt x="4945" y="2632"/>
                    <a:pt x="4945" y="2632"/>
                  </a:cubicBezTo>
                  <a:cubicBezTo>
                    <a:pt x="4945" y="2632"/>
                    <a:pt x="4950" y="2636"/>
                    <a:pt x="4950" y="2636"/>
                  </a:cubicBezTo>
                  <a:cubicBezTo>
                    <a:pt x="4950" y="2636"/>
                    <a:pt x="4950" y="2637"/>
                    <a:pt x="4950" y="2637"/>
                  </a:cubicBezTo>
                  <a:cubicBezTo>
                    <a:pt x="4950" y="2637"/>
                    <a:pt x="4955" y="2648"/>
                    <a:pt x="4955" y="2648"/>
                  </a:cubicBezTo>
                  <a:cubicBezTo>
                    <a:pt x="4955" y="2648"/>
                    <a:pt x="4956" y="2649"/>
                    <a:pt x="4956" y="2649"/>
                  </a:cubicBezTo>
                  <a:cubicBezTo>
                    <a:pt x="4956" y="2649"/>
                    <a:pt x="4961" y="2662"/>
                    <a:pt x="4961" y="2662"/>
                  </a:cubicBezTo>
                  <a:cubicBezTo>
                    <a:pt x="4961" y="2662"/>
                    <a:pt x="4961" y="2663"/>
                    <a:pt x="4961" y="2663"/>
                  </a:cubicBezTo>
                  <a:cubicBezTo>
                    <a:pt x="4961" y="2663"/>
                    <a:pt x="4965" y="2669"/>
                    <a:pt x="4965" y="2669"/>
                  </a:cubicBezTo>
                  <a:cubicBezTo>
                    <a:pt x="4965" y="2669"/>
                    <a:pt x="4966" y="2669"/>
                    <a:pt x="4966" y="2669"/>
                  </a:cubicBezTo>
                  <a:cubicBezTo>
                    <a:pt x="4966" y="2669"/>
                    <a:pt x="4971" y="2660"/>
                    <a:pt x="4971" y="2660"/>
                  </a:cubicBezTo>
                  <a:cubicBezTo>
                    <a:pt x="4971" y="2660"/>
                    <a:pt x="4971" y="2659"/>
                    <a:pt x="4971" y="2659"/>
                  </a:cubicBezTo>
                  <a:cubicBezTo>
                    <a:pt x="4971" y="2659"/>
                    <a:pt x="4976" y="2639"/>
                    <a:pt x="4976" y="2639"/>
                  </a:cubicBezTo>
                  <a:cubicBezTo>
                    <a:pt x="4976" y="2639"/>
                    <a:pt x="4976" y="2638"/>
                    <a:pt x="4976" y="2638"/>
                  </a:cubicBezTo>
                  <a:cubicBezTo>
                    <a:pt x="4976" y="2638"/>
                    <a:pt x="4982" y="2620"/>
                    <a:pt x="4982" y="2620"/>
                  </a:cubicBezTo>
                  <a:cubicBezTo>
                    <a:pt x="4982" y="2620"/>
                    <a:pt x="4983" y="2618"/>
                    <a:pt x="4983" y="2618"/>
                  </a:cubicBezTo>
                  <a:cubicBezTo>
                    <a:pt x="4983" y="2618"/>
                    <a:pt x="4987" y="2623"/>
                    <a:pt x="4987" y="2623"/>
                  </a:cubicBezTo>
                  <a:cubicBezTo>
                    <a:pt x="4987" y="2623"/>
                    <a:pt x="4987" y="2624"/>
                    <a:pt x="4987" y="2624"/>
                  </a:cubicBezTo>
                  <a:cubicBezTo>
                    <a:pt x="4987" y="2624"/>
                    <a:pt x="4992" y="2648"/>
                    <a:pt x="4992" y="2648"/>
                  </a:cubicBezTo>
                  <a:cubicBezTo>
                    <a:pt x="4992" y="2648"/>
                    <a:pt x="4992" y="2650"/>
                    <a:pt x="4992" y="2650"/>
                  </a:cubicBezTo>
                  <a:cubicBezTo>
                    <a:pt x="4992" y="2650"/>
                    <a:pt x="4997" y="2679"/>
                    <a:pt x="4997" y="2679"/>
                  </a:cubicBezTo>
                  <a:cubicBezTo>
                    <a:pt x="4997" y="2679"/>
                    <a:pt x="4998" y="2680"/>
                    <a:pt x="4998" y="2680"/>
                  </a:cubicBezTo>
                  <a:cubicBezTo>
                    <a:pt x="4998" y="2680"/>
                    <a:pt x="5003" y="2696"/>
                    <a:pt x="5003" y="2696"/>
                  </a:cubicBezTo>
                  <a:cubicBezTo>
                    <a:pt x="5003" y="2696"/>
                    <a:pt x="5003" y="2697"/>
                    <a:pt x="5003" y="2697"/>
                  </a:cubicBezTo>
                  <a:cubicBezTo>
                    <a:pt x="5003" y="2697"/>
                    <a:pt x="5006" y="2698"/>
                    <a:pt x="5006" y="2698"/>
                  </a:cubicBezTo>
                  <a:cubicBezTo>
                    <a:pt x="5006" y="2698"/>
                    <a:pt x="5008" y="2698"/>
                    <a:pt x="5008" y="2698"/>
                  </a:cubicBezTo>
                  <a:cubicBezTo>
                    <a:pt x="5008" y="2698"/>
                    <a:pt x="5011" y="2697"/>
                    <a:pt x="5011" y="2697"/>
                  </a:cubicBezTo>
                  <a:cubicBezTo>
                    <a:pt x="5011" y="2697"/>
                    <a:pt x="5013" y="2698"/>
                    <a:pt x="5013" y="2698"/>
                  </a:cubicBezTo>
                  <a:cubicBezTo>
                    <a:pt x="5013" y="2698"/>
                    <a:pt x="5018" y="2703"/>
                    <a:pt x="5018" y="2703"/>
                  </a:cubicBezTo>
                  <a:cubicBezTo>
                    <a:pt x="5018" y="2703"/>
                    <a:pt x="5019" y="2703"/>
                    <a:pt x="5019" y="2703"/>
                  </a:cubicBezTo>
                  <a:cubicBezTo>
                    <a:pt x="5019" y="2703"/>
                    <a:pt x="5023" y="2706"/>
                    <a:pt x="5023" y="2706"/>
                  </a:cubicBezTo>
                  <a:cubicBezTo>
                    <a:pt x="5023" y="2706"/>
                    <a:pt x="5024" y="2706"/>
                    <a:pt x="5024" y="2706"/>
                  </a:cubicBezTo>
                  <a:cubicBezTo>
                    <a:pt x="5024" y="2706"/>
                    <a:pt x="5029" y="2699"/>
                    <a:pt x="5029" y="2699"/>
                  </a:cubicBezTo>
                  <a:cubicBezTo>
                    <a:pt x="5029" y="2699"/>
                    <a:pt x="5029" y="2698"/>
                    <a:pt x="5029" y="2698"/>
                  </a:cubicBezTo>
                  <a:cubicBezTo>
                    <a:pt x="5029" y="2698"/>
                    <a:pt x="5034" y="2691"/>
                    <a:pt x="5034" y="2691"/>
                  </a:cubicBezTo>
                  <a:cubicBezTo>
                    <a:pt x="5034" y="2691"/>
                    <a:pt x="5035" y="2691"/>
                    <a:pt x="5035" y="2691"/>
                  </a:cubicBezTo>
                  <a:cubicBezTo>
                    <a:pt x="5035" y="2691"/>
                    <a:pt x="5040" y="2700"/>
                    <a:pt x="5040" y="2700"/>
                  </a:cubicBezTo>
                  <a:cubicBezTo>
                    <a:pt x="5040" y="2700"/>
                    <a:pt x="5040" y="2701"/>
                    <a:pt x="5040" y="2701"/>
                  </a:cubicBezTo>
                  <a:cubicBezTo>
                    <a:pt x="5040" y="2701"/>
                    <a:pt x="5045" y="2731"/>
                    <a:pt x="5045" y="2731"/>
                  </a:cubicBezTo>
                  <a:cubicBezTo>
                    <a:pt x="5045" y="2731"/>
                    <a:pt x="5046" y="2733"/>
                    <a:pt x="5046" y="2733"/>
                  </a:cubicBezTo>
                  <a:cubicBezTo>
                    <a:pt x="5046" y="2733"/>
                    <a:pt x="5050" y="2758"/>
                    <a:pt x="5050" y="2758"/>
                  </a:cubicBezTo>
                  <a:cubicBezTo>
                    <a:pt x="5050" y="2758"/>
                    <a:pt x="5051" y="2759"/>
                    <a:pt x="5051" y="2759"/>
                  </a:cubicBezTo>
                  <a:cubicBezTo>
                    <a:pt x="5051" y="2759"/>
                    <a:pt x="5053" y="2763"/>
                    <a:pt x="5053" y="2763"/>
                  </a:cubicBezTo>
                  <a:cubicBezTo>
                    <a:pt x="5053" y="2763"/>
                    <a:pt x="5056" y="2759"/>
                    <a:pt x="5056" y="2759"/>
                  </a:cubicBezTo>
                  <a:cubicBezTo>
                    <a:pt x="5056" y="2759"/>
                    <a:pt x="5061" y="2740"/>
                    <a:pt x="5061" y="2740"/>
                  </a:cubicBezTo>
                  <a:cubicBezTo>
                    <a:pt x="5061" y="2740"/>
                    <a:pt x="5061" y="2739"/>
                    <a:pt x="5061" y="2739"/>
                  </a:cubicBezTo>
                  <a:cubicBezTo>
                    <a:pt x="5061" y="2739"/>
                    <a:pt x="5066" y="2723"/>
                    <a:pt x="5066" y="2723"/>
                  </a:cubicBezTo>
                  <a:cubicBezTo>
                    <a:pt x="5066" y="2723"/>
                    <a:pt x="5069" y="2721"/>
                    <a:pt x="5069" y="2721"/>
                  </a:cubicBezTo>
                  <a:cubicBezTo>
                    <a:pt x="5069" y="2721"/>
                    <a:pt x="5071" y="2723"/>
                    <a:pt x="5071" y="2723"/>
                  </a:cubicBezTo>
                  <a:cubicBezTo>
                    <a:pt x="5071" y="2723"/>
                    <a:pt x="5072" y="2724"/>
                    <a:pt x="5072" y="2724"/>
                  </a:cubicBezTo>
                  <a:cubicBezTo>
                    <a:pt x="5072" y="2724"/>
                    <a:pt x="5076" y="2727"/>
                    <a:pt x="5076" y="2727"/>
                  </a:cubicBezTo>
                  <a:cubicBezTo>
                    <a:pt x="5076" y="2727"/>
                    <a:pt x="5077" y="2726"/>
                    <a:pt x="5077" y="2726"/>
                  </a:cubicBezTo>
                  <a:cubicBezTo>
                    <a:pt x="5077" y="2726"/>
                    <a:pt x="5082" y="2713"/>
                    <a:pt x="5082" y="2713"/>
                  </a:cubicBezTo>
                  <a:cubicBezTo>
                    <a:pt x="5082" y="2713"/>
                    <a:pt x="5082" y="2711"/>
                    <a:pt x="5082" y="2711"/>
                  </a:cubicBezTo>
                  <a:cubicBezTo>
                    <a:pt x="5082" y="2711"/>
                    <a:pt x="5088" y="2684"/>
                    <a:pt x="5088" y="2684"/>
                  </a:cubicBezTo>
                  <a:cubicBezTo>
                    <a:pt x="5088" y="2684"/>
                    <a:pt x="5088" y="2683"/>
                    <a:pt x="5088" y="2683"/>
                  </a:cubicBezTo>
                  <a:cubicBezTo>
                    <a:pt x="5088" y="2683"/>
                    <a:pt x="5092" y="2673"/>
                    <a:pt x="5092" y="2673"/>
                  </a:cubicBezTo>
                  <a:cubicBezTo>
                    <a:pt x="5092" y="2673"/>
                    <a:pt x="5093" y="2673"/>
                    <a:pt x="5093" y="2673"/>
                  </a:cubicBezTo>
                  <a:cubicBezTo>
                    <a:pt x="5093" y="2673"/>
                    <a:pt x="5098" y="2691"/>
                    <a:pt x="5098" y="2691"/>
                  </a:cubicBezTo>
                  <a:cubicBezTo>
                    <a:pt x="5098" y="2691"/>
                    <a:pt x="5098" y="2693"/>
                    <a:pt x="5098" y="2693"/>
                  </a:cubicBezTo>
                  <a:cubicBezTo>
                    <a:pt x="5098" y="2693"/>
                    <a:pt x="5103" y="2723"/>
                    <a:pt x="5103" y="2723"/>
                  </a:cubicBezTo>
                  <a:cubicBezTo>
                    <a:pt x="5103" y="2723"/>
                    <a:pt x="5104" y="2725"/>
                    <a:pt x="5104" y="2725"/>
                  </a:cubicBezTo>
                  <a:cubicBezTo>
                    <a:pt x="5104" y="2725"/>
                    <a:pt x="5109" y="2741"/>
                    <a:pt x="5109" y="2741"/>
                  </a:cubicBezTo>
                  <a:cubicBezTo>
                    <a:pt x="5109" y="2741"/>
                    <a:pt x="5109" y="2741"/>
                    <a:pt x="5109" y="2741"/>
                  </a:cubicBezTo>
                  <a:cubicBezTo>
                    <a:pt x="5109" y="2741"/>
                    <a:pt x="5114" y="2730"/>
                    <a:pt x="5114" y="2730"/>
                  </a:cubicBezTo>
                  <a:cubicBezTo>
                    <a:pt x="5114" y="2730"/>
                    <a:pt x="5115" y="2729"/>
                    <a:pt x="5115" y="2729"/>
                  </a:cubicBezTo>
                  <a:cubicBezTo>
                    <a:pt x="5115" y="2729"/>
                    <a:pt x="5119" y="2708"/>
                    <a:pt x="5119" y="2708"/>
                  </a:cubicBezTo>
                  <a:cubicBezTo>
                    <a:pt x="5119" y="2708"/>
                    <a:pt x="5119" y="2707"/>
                    <a:pt x="5119" y="2707"/>
                  </a:cubicBezTo>
                  <a:cubicBezTo>
                    <a:pt x="5119" y="2707"/>
                    <a:pt x="5124" y="2690"/>
                    <a:pt x="5124" y="2690"/>
                  </a:cubicBezTo>
                  <a:cubicBezTo>
                    <a:pt x="5124" y="2690"/>
                    <a:pt x="5125" y="2689"/>
                    <a:pt x="5125" y="2689"/>
                  </a:cubicBezTo>
                  <a:cubicBezTo>
                    <a:pt x="5125" y="2689"/>
                    <a:pt x="5130" y="2677"/>
                    <a:pt x="5130" y="2677"/>
                  </a:cubicBezTo>
                  <a:cubicBezTo>
                    <a:pt x="5130" y="2677"/>
                    <a:pt x="5130" y="2676"/>
                    <a:pt x="5130" y="2676"/>
                  </a:cubicBezTo>
                  <a:cubicBezTo>
                    <a:pt x="5130" y="2676"/>
                    <a:pt x="5135" y="2666"/>
                    <a:pt x="5135" y="2666"/>
                  </a:cubicBezTo>
                  <a:cubicBezTo>
                    <a:pt x="5135" y="2666"/>
                    <a:pt x="5136" y="2665"/>
                    <a:pt x="5136" y="2665"/>
                  </a:cubicBezTo>
                  <a:cubicBezTo>
                    <a:pt x="5136" y="2665"/>
                    <a:pt x="5139" y="2662"/>
                    <a:pt x="5139" y="2662"/>
                  </a:cubicBezTo>
                  <a:cubicBezTo>
                    <a:pt x="5139" y="2662"/>
                    <a:pt x="5141" y="2664"/>
                    <a:pt x="5141" y="2664"/>
                  </a:cubicBezTo>
                  <a:cubicBezTo>
                    <a:pt x="5141" y="2664"/>
                    <a:pt x="5146" y="2679"/>
                    <a:pt x="5146" y="2679"/>
                  </a:cubicBezTo>
                  <a:cubicBezTo>
                    <a:pt x="5146" y="2679"/>
                    <a:pt x="5146" y="2681"/>
                    <a:pt x="5146" y="2681"/>
                  </a:cubicBezTo>
                  <a:cubicBezTo>
                    <a:pt x="5146" y="2681"/>
                    <a:pt x="5151" y="2708"/>
                    <a:pt x="5151" y="2708"/>
                  </a:cubicBezTo>
                  <a:cubicBezTo>
                    <a:pt x="5151" y="2708"/>
                    <a:pt x="5151" y="2710"/>
                    <a:pt x="5151" y="2710"/>
                  </a:cubicBezTo>
                  <a:cubicBezTo>
                    <a:pt x="5151" y="2710"/>
                    <a:pt x="5157" y="2729"/>
                    <a:pt x="5157" y="2729"/>
                  </a:cubicBezTo>
                  <a:cubicBezTo>
                    <a:pt x="5157" y="2729"/>
                    <a:pt x="5158" y="2730"/>
                    <a:pt x="5158" y="2730"/>
                  </a:cubicBezTo>
                  <a:cubicBezTo>
                    <a:pt x="5158" y="2730"/>
                    <a:pt x="5162" y="2722"/>
                    <a:pt x="5162" y="2722"/>
                  </a:cubicBezTo>
                  <a:cubicBezTo>
                    <a:pt x="5162" y="2722"/>
                    <a:pt x="5162" y="2721"/>
                    <a:pt x="5162" y="2721"/>
                  </a:cubicBezTo>
                  <a:cubicBezTo>
                    <a:pt x="5162" y="2721"/>
                    <a:pt x="5167" y="2701"/>
                    <a:pt x="5167" y="2701"/>
                  </a:cubicBezTo>
                  <a:cubicBezTo>
                    <a:pt x="5167" y="2701"/>
                    <a:pt x="5167" y="2700"/>
                    <a:pt x="5167" y="2700"/>
                  </a:cubicBezTo>
                  <a:cubicBezTo>
                    <a:pt x="5167" y="2700"/>
                    <a:pt x="5172" y="2688"/>
                    <a:pt x="5172" y="2688"/>
                  </a:cubicBezTo>
                  <a:cubicBezTo>
                    <a:pt x="5172" y="2688"/>
                    <a:pt x="5172" y="2688"/>
                    <a:pt x="5172" y="2688"/>
                  </a:cubicBezTo>
                  <a:cubicBezTo>
                    <a:pt x="5172" y="2688"/>
                    <a:pt x="5178" y="2697"/>
                    <a:pt x="5178" y="2697"/>
                  </a:cubicBezTo>
                  <a:cubicBezTo>
                    <a:pt x="5178" y="2697"/>
                    <a:pt x="5178" y="2698"/>
                    <a:pt x="5178" y="2698"/>
                  </a:cubicBezTo>
                  <a:cubicBezTo>
                    <a:pt x="5178" y="2698"/>
                    <a:pt x="5183" y="2710"/>
                    <a:pt x="5183" y="2710"/>
                  </a:cubicBezTo>
                  <a:cubicBezTo>
                    <a:pt x="5183" y="2710"/>
                    <a:pt x="5184" y="2711"/>
                    <a:pt x="5184" y="2711"/>
                  </a:cubicBezTo>
                  <a:cubicBezTo>
                    <a:pt x="5184" y="2711"/>
                    <a:pt x="5188" y="2705"/>
                    <a:pt x="5188" y="2705"/>
                  </a:cubicBezTo>
                  <a:cubicBezTo>
                    <a:pt x="5188" y="2705"/>
                    <a:pt x="5188" y="2704"/>
                    <a:pt x="5188" y="2704"/>
                  </a:cubicBezTo>
                  <a:cubicBezTo>
                    <a:pt x="5188" y="2704"/>
                    <a:pt x="5193" y="2680"/>
                    <a:pt x="5193" y="2680"/>
                  </a:cubicBezTo>
                  <a:cubicBezTo>
                    <a:pt x="5193" y="2680"/>
                    <a:pt x="5194" y="2678"/>
                    <a:pt x="5194" y="2678"/>
                  </a:cubicBezTo>
                  <a:cubicBezTo>
                    <a:pt x="5194" y="2678"/>
                    <a:pt x="5199" y="2651"/>
                    <a:pt x="5199" y="2651"/>
                  </a:cubicBezTo>
                  <a:cubicBezTo>
                    <a:pt x="5199" y="2651"/>
                    <a:pt x="5199" y="2649"/>
                    <a:pt x="5199" y="2649"/>
                  </a:cubicBezTo>
                  <a:cubicBezTo>
                    <a:pt x="5199" y="2649"/>
                    <a:pt x="5204" y="2640"/>
                    <a:pt x="5204" y="2640"/>
                  </a:cubicBezTo>
                  <a:cubicBezTo>
                    <a:pt x="5204" y="2640"/>
                    <a:pt x="5204" y="2640"/>
                    <a:pt x="5204" y="2640"/>
                  </a:cubicBezTo>
                  <a:cubicBezTo>
                    <a:pt x="5204" y="2640"/>
                    <a:pt x="5209" y="2649"/>
                    <a:pt x="5209" y="2649"/>
                  </a:cubicBezTo>
                  <a:cubicBezTo>
                    <a:pt x="5209" y="2649"/>
                    <a:pt x="5210" y="2650"/>
                    <a:pt x="5210" y="2650"/>
                  </a:cubicBezTo>
                  <a:cubicBezTo>
                    <a:pt x="5210" y="2650"/>
                    <a:pt x="5215" y="2667"/>
                    <a:pt x="5215" y="2667"/>
                  </a:cubicBezTo>
                  <a:cubicBezTo>
                    <a:pt x="5215" y="2667"/>
                    <a:pt x="5215" y="2668"/>
                    <a:pt x="5215" y="2668"/>
                  </a:cubicBezTo>
                  <a:cubicBezTo>
                    <a:pt x="5215" y="2668"/>
                    <a:pt x="5220" y="2679"/>
                    <a:pt x="5220" y="2679"/>
                  </a:cubicBezTo>
                  <a:cubicBezTo>
                    <a:pt x="5220" y="2679"/>
                    <a:pt x="5222" y="2680"/>
                    <a:pt x="5222" y="2680"/>
                  </a:cubicBezTo>
                  <a:cubicBezTo>
                    <a:pt x="5222" y="2680"/>
                    <a:pt x="5225" y="2678"/>
                    <a:pt x="5225" y="2678"/>
                  </a:cubicBezTo>
                  <a:cubicBezTo>
                    <a:pt x="5225" y="2678"/>
                    <a:pt x="5225" y="2677"/>
                    <a:pt x="5225" y="2677"/>
                  </a:cubicBezTo>
                  <a:cubicBezTo>
                    <a:pt x="5225" y="2677"/>
                    <a:pt x="5230" y="2666"/>
                    <a:pt x="5230" y="2666"/>
                  </a:cubicBezTo>
                  <a:cubicBezTo>
                    <a:pt x="5230" y="2666"/>
                    <a:pt x="5231" y="2665"/>
                    <a:pt x="5231" y="2665"/>
                  </a:cubicBezTo>
                  <a:cubicBezTo>
                    <a:pt x="5231" y="2665"/>
                    <a:pt x="5236" y="2652"/>
                    <a:pt x="5236" y="2652"/>
                  </a:cubicBezTo>
                  <a:cubicBezTo>
                    <a:pt x="5236" y="2652"/>
                    <a:pt x="5236" y="2651"/>
                    <a:pt x="5236" y="2651"/>
                  </a:cubicBezTo>
                  <a:cubicBezTo>
                    <a:pt x="5236" y="2651"/>
                    <a:pt x="5240" y="2647"/>
                    <a:pt x="5240" y="2647"/>
                  </a:cubicBezTo>
                  <a:cubicBezTo>
                    <a:pt x="5240" y="2647"/>
                    <a:pt x="5242" y="2648"/>
                    <a:pt x="5242" y="2648"/>
                  </a:cubicBezTo>
                  <a:cubicBezTo>
                    <a:pt x="5242" y="2648"/>
                    <a:pt x="5247" y="2660"/>
                    <a:pt x="5247" y="2660"/>
                  </a:cubicBezTo>
                  <a:cubicBezTo>
                    <a:pt x="5247" y="2660"/>
                    <a:pt x="5247" y="2661"/>
                    <a:pt x="5247" y="2661"/>
                  </a:cubicBezTo>
                  <a:cubicBezTo>
                    <a:pt x="5247" y="2661"/>
                    <a:pt x="5252" y="2683"/>
                    <a:pt x="5252" y="2683"/>
                  </a:cubicBezTo>
                  <a:cubicBezTo>
                    <a:pt x="5252" y="2683"/>
                    <a:pt x="5252" y="2684"/>
                    <a:pt x="5252" y="2684"/>
                  </a:cubicBezTo>
                  <a:cubicBezTo>
                    <a:pt x="5252" y="2684"/>
                    <a:pt x="5257" y="2704"/>
                    <a:pt x="5257" y="2704"/>
                  </a:cubicBezTo>
                  <a:cubicBezTo>
                    <a:pt x="5257" y="2704"/>
                    <a:pt x="5257" y="2705"/>
                    <a:pt x="5257" y="2705"/>
                  </a:cubicBezTo>
                  <a:cubicBezTo>
                    <a:pt x="5257" y="2705"/>
                    <a:pt x="5262" y="2714"/>
                    <a:pt x="5262" y="2714"/>
                  </a:cubicBezTo>
                  <a:cubicBezTo>
                    <a:pt x="5262" y="2714"/>
                    <a:pt x="5264" y="2715"/>
                    <a:pt x="5264" y="2715"/>
                  </a:cubicBezTo>
                  <a:cubicBezTo>
                    <a:pt x="5264" y="2715"/>
                    <a:pt x="5268" y="2713"/>
                    <a:pt x="5268" y="2713"/>
                  </a:cubicBezTo>
                  <a:cubicBezTo>
                    <a:pt x="5268" y="2713"/>
                    <a:pt x="5268" y="2712"/>
                    <a:pt x="5268" y="2712"/>
                  </a:cubicBezTo>
                  <a:cubicBezTo>
                    <a:pt x="5268" y="2712"/>
                    <a:pt x="5273" y="2703"/>
                    <a:pt x="5273" y="2703"/>
                  </a:cubicBezTo>
                  <a:cubicBezTo>
                    <a:pt x="5273" y="2703"/>
                    <a:pt x="5273" y="2702"/>
                    <a:pt x="5273" y="2702"/>
                  </a:cubicBezTo>
                  <a:cubicBezTo>
                    <a:pt x="5273" y="2702"/>
                    <a:pt x="5278" y="2688"/>
                    <a:pt x="5278" y="2688"/>
                  </a:cubicBezTo>
                  <a:cubicBezTo>
                    <a:pt x="5278" y="2688"/>
                    <a:pt x="5278" y="2687"/>
                    <a:pt x="5278" y="2687"/>
                  </a:cubicBezTo>
                  <a:cubicBezTo>
                    <a:pt x="5278" y="2687"/>
                    <a:pt x="5283" y="2672"/>
                    <a:pt x="5283" y="2672"/>
                  </a:cubicBezTo>
                  <a:cubicBezTo>
                    <a:pt x="5283" y="2672"/>
                    <a:pt x="5284" y="2671"/>
                    <a:pt x="5284" y="2671"/>
                  </a:cubicBezTo>
                  <a:cubicBezTo>
                    <a:pt x="5284" y="2671"/>
                    <a:pt x="5289" y="2658"/>
                    <a:pt x="5289" y="2658"/>
                  </a:cubicBezTo>
                  <a:cubicBezTo>
                    <a:pt x="5289" y="2658"/>
                    <a:pt x="5289" y="2657"/>
                    <a:pt x="5289" y="2657"/>
                  </a:cubicBezTo>
                  <a:cubicBezTo>
                    <a:pt x="5289" y="2657"/>
                    <a:pt x="5293" y="2654"/>
                    <a:pt x="5293" y="2654"/>
                  </a:cubicBezTo>
                  <a:cubicBezTo>
                    <a:pt x="5293" y="2654"/>
                    <a:pt x="5294" y="2654"/>
                    <a:pt x="5294" y="2654"/>
                  </a:cubicBezTo>
                  <a:cubicBezTo>
                    <a:pt x="5294" y="2654"/>
                    <a:pt x="5299" y="2661"/>
                    <a:pt x="5299" y="2661"/>
                  </a:cubicBezTo>
                  <a:cubicBezTo>
                    <a:pt x="5299" y="2661"/>
                    <a:pt x="5300" y="2661"/>
                    <a:pt x="5300" y="2661"/>
                  </a:cubicBezTo>
                  <a:cubicBezTo>
                    <a:pt x="5300" y="2661"/>
                    <a:pt x="5305" y="2670"/>
                    <a:pt x="5305" y="2670"/>
                  </a:cubicBezTo>
                  <a:cubicBezTo>
                    <a:pt x="5305" y="2670"/>
                    <a:pt x="5305" y="2670"/>
                    <a:pt x="5305" y="2670"/>
                  </a:cubicBezTo>
                  <a:cubicBezTo>
                    <a:pt x="5305" y="2670"/>
                    <a:pt x="5308" y="2672"/>
                    <a:pt x="5308" y="2672"/>
                  </a:cubicBezTo>
                  <a:cubicBezTo>
                    <a:pt x="5308" y="2672"/>
                    <a:pt x="5311" y="2671"/>
                    <a:pt x="5311" y="2671"/>
                  </a:cubicBezTo>
                  <a:cubicBezTo>
                    <a:pt x="5311" y="2671"/>
                    <a:pt x="5315" y="2661"/>
                    <a:pt x="5315" y="2661"/>
                  </a:cubicBezTo>
                  <a:cubicBezTo>
                    <a:pt x="5315" y="2661"/>
                    <a:pt x="5316" y="2660"/>
                    <a:pt x="5316" y="2660"/>
                  </a:cubicBezTo>
                  <a:cubicBezTo>
                    <a:pt x="5316" y="2660"/>
                    <a:pt x="5321" y="2646"/>
                    <a:pt x="5321" y="2646"/>
                  </a:cubicBezTo>
                  <a:cubicBezTo>
                    <a:pt x="5321" y="2646"/>
                    <a:pt x="5321" y="2645"/>
                    <a:pt x="5321" y="2645"/>
                  </a:cubicBezTo>
                  <a:cubicBezTo>
                    <a:pt x="5321" y="2645"/>
                    <a:pt x="5326" y="2637"/>
                    <a:pt x="5326" y="2637"/>
                  </a:cubicBezTo>
                  <a:cubicBezTo>
                    <a:pt x="5326" y="2637"/>
                    <a:pt x="5327" y="2636"/>
                    <a:pt x="5327" y="2636"/>
                  </a:cubicBezTo>
                  <a:cubicBezTo>
                    <a:pt x="5327" y="2636"/>
                    <a:pt x="5331" y="2640"/>
                    <a:pt x="5331" y="2640"/>
                  </a:cubicBezTo>
                  <a:cubicBezTo>
                    <a:pt x="5331" y="2640"/>
                    <a:pt x="5332" y="2641"/>
                    <a:pt x="5332" y="2641"/>
                  </a:cubicBezTo>
                  <a:cubicBezTo>
                    <a:pt x="5332" y="2641"/>
                    <a:pt x="5336" y="2655"/>
                    <a:pt x="5336" y="2655"/>
                  </a:cubicBezTo>
                  <a:cubicBezTo>
                    <a:pt x="5336" y="2655"/>
                    <a:pt x="5337" y="2656"/>
                    <a:pt x="5337" y="2656"/>
                  </a:cubicBezTo>
                  <a:cubicBezTo>
                    <a:pt x="5337" y="2656"/>
                    <a:pt x="5342" y="2675"/>
                    <a:pt x="5342" y="2675"/>
                  </a:cubicBezTo>
                  <a:cubicBezTo>
                    <a:pt x="5342" y="2675"/>
                    <a:pt x="5342" y="2676"/>
                    <a:pt x="5342" y="2676"/>
                  </a:cubicBezTo>
                  <a:cubicBezTo>
                    <a:pt x="5342" y="2676"/>
                    <a:pt x="5347" y="2693"/>
                    <a:pt x="5347" y="2693"/>
                  </a:cubicBezTo>
                  <a:cubicBezTo>
                    <a:pt x="5347" y="2693"/>
                    <a:pt x="5347" y="2693"/>
                    <a:pt x="5347" y="2693"/>
                  </a:cubicBezTo>
                  <a:cubicBezTo>
                    <a:pt x="5347" y="2693"/>
                    <a:pt x="5353" y="2705"/>
                    <a:pt x="5353" y="2705"/>
                  </a:cubicBezTo>
                  <a:cubicBezTo>
                    <a:pt x="5353" y="2705"/>
                    <a:pt x="5353" y="2706"/>
                    <a:pt x="5353" y="2706"/>
                  </a:cubicBezTo>
                  <a:cubicBezTo>
                    <a:pt x="5353" y="2706"/>
                    <a:pt x="5358" y="2711"/>
                    <a:pt x="5358" y="2711"/>
                  </a:cubicBezTo>
                  <a:cubicBezTo>
                    <a:pt x="5358" y="2711"/>
                    <a:pt x="5360" y="2711"/>
                    <a:pt x="5360" y="2711"/>
                  </a:cubicBezTo>
                  <a:cubicBezTo>
                    <a:pt x="5360" y="2711"/>
                    <a:pt x="5363" y="2709"/>
                    <a:pt x="5363" y="2709"/>
                  </a:cubicBezTo>
                  <a:cubicBezTo>
                    <a:pt x="5363" y="2709"/>
                    <a:pt x="5363" y="2709"/>
                    <a:pt x="5363" y="2709"/>
                  </a:cubicBezTo>
                  <a:cubicBezTo>
                    <a:pt x="5363" y="2709"/>
                    <a:pt x="5368" y="2700"/>
                    <a:pt x="5368" y="2700"/>
                  </a:cubicBezTo>
                  <a:cubicBezTo>
                    <a:pt x="5368" y="2700"/>
                    <a:pt x="5369" y="2699"/>
                    <a:pt x="5369" y="2699"/>
                  </a:cubicBezTo>
                  <a:cubicBezTo>
                    <a:pt x="5369" y="2699"/>
                    <a:pt x="5374" y="2682"/>
                    <a:pt x="5374" y="2682"/>
                  </a:cubicBezTo>
                  <a:cubicBezTo>
                    <a:pt x="5374" y="2682"/>
                    <a:pt x="5374" y="2681"/>
                    <a:pt x="5374" y="2681"/>
                  </a:cubicBezTo>
                  <a:cubicBezTo>
                    <a:pt x="5374" y="2681"/>
                    <a:pt x="5379" y="2665"/>
                    <a:pt x="5379" y="2665"/>
                  </a:cubicBezTo>
                  <a:cubicBezTo>
                    <a:pt x="5379" y="2665"/>
                    <a:pt x="5379" y="2664"/>
                    <a:pt x="5379" y="2664"/>
                  </a:cubicBezTo>
                  <a:cubicBezTo>
                    <a:pt x="5379" y="2664"/>
                    <a:pt x="5380" y="2664"/>
                    <a:pt x="5380" y="2664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/>
            </a:p>
          </p:txBody>
        </p:sp>
        <p:sp>
          <p:nvSpPr>
            <p:cNvPr id="63" name="Freeform 158"/>
            <p:cNvSpPr>
              <a:spLocks/>
            </p:cNvSpPr>
            <p:nvPr/>
          </p:nvSpPr>
          <p:spPr bwMode="auto">
            <a:xfrm>
              <a:off x="6202927" y="2781423"/>
              <a:ext cx="4278822" cy="1408279"/>
            </a:xfrm>
            <a:custGeom>
              <a:avLst/>
              <a:gdLst>
                <a:gd name="T0" fmla="*/ 76 w 5380"/>
                <a:gd name="T1" fmla="*/ 2833 h 2906"/>
                <a:gd name="T2" fmla="*/ 160 w 5380"/>
                <a:gd name="T3" fmla="*/ 2888 h 2906"/>
                <a:gd name="T4" fmla="*/ 244 w 5380"/>
                <a:gd name="T5" fmla="*/ 2881 h 2906"/>
                <a:gd name="T6" fmla="*/ 329 w 5380"/>
                <a:gd name="T7" fmla="*/ 2831 h 2906"/>
                <a:gd name="T8" fmla="*/ 414 w 5380"/>
                <a:gd name="T9" fmla="*/ 2847 h 2906"/>
                <a:gd name="T10" fmla="*/ 499 w 5380"/>
                <a:gd name="T11" fmla="*/ 2865 h 2906"/>
                <a:gd name="T12" fmla="*/ 584 w 5380"/>
                <a:gd name="T13" fmla="*/ 2887 h 2906"/>
                <a:gd name="T14" fmla="*/ 669 w 5380"/>
                <a:gd name="T15" fmla="*/ 2827 h 2906"/>
                <a:gd name="T16" fmla="*/ 753 w 5380"/>
                <a:gd name="T17" fmla="*/ 2791 h 2906"/>
                <a:gd name="T18" fmla="*/ 838 w 5380"/>
                <a:gd name="T19" fmla="*/ 2773 h 2906"/>
                <a:gd name="T20" fmla="*/ 923 w 5380"/>
                <a:gd name="T21" fmla="*/ 2697 h 2906"/>
                <a:gd name="T22" fmla="*/ 1007 w 5380"/>
                <a:gd name="T23" fmla="*/ 2791 h 2906"/>
                <a:gd name="T24" fmla="*/ 1092 w 5380"/>
                <a:gd name="T25" fmla="*/ 2800 h 2906"/>
                <a:gd name="T26" fmla="*/ 1177 w 5380"/>
                <a:gd name="T27" fmla="*/ 2826 h 2906"/>
                <a:gd name="T28" fmla="*/ 1262 w 5380"/>
                <a:gd name="T29" fmla="*/ 2806 h 2906"/>
                <a:gd name="T30" fmla="*/ 1349 w 5380"/>
                <a:gd name="T31" fmla="*/ 2814 h 2906"/>
                <a:gd name="T32" fmla="*/ 1431 w 5380"/>
                <a:gd name="T33" fmla="*/ 2840 h 2906"/>
                <a:gd name="T34" fmla="*/ 1517 w 5380"/>
                <a:gd name="T35" fmla="*/ 2860 h 2906"/>
                <a:gd name="T36" fmla="*/ 1601 w 5380"/>
                <a:gd name="T37" fmla="*/ 2843 h 2906"/>
                <a:gd name="T38" fmla="*/ 1688 w 5380"/>
                <a:gd name="T39" fmla="*/ 2755 h 2906"/>
                <a:gd name="T40" fmla="*/ 1771 w 5380"/>
                <a:gd name="T41" fmla="*/ 2786 h 2906"/>
                <a:gd name="T42" fmla="*/ 1856 w 5380"/>
                <a:gd name="T43" fmla="*/ 2750 h 2906"/>
                <a:gd name="T44" fmla="*/ 1941 w 5380"/>
                <a:gd name="T45" fmla="*/ 2673 h 2906"/>
                <a:gd name="T46" fmla="*/ 2025 w 5380"/>
                <a:gd name="T47" fmla="*/ 2708 h 2906"/>
                <a:gd name="T48" fmla="*/ 2110 w 5380"/>
                <a:gd name="T49" fmla="*/ 2497 h 2906"/>
                <a:gd name="T50" fmla="*/ 2194 w 5380"/>
                <a:gd name="T51" fmla="*/ 2343 h 2906"/>
                <a:gd name="T52" fmla="*/ 2279 w 5380"/>
                <a:gd name="T53" fmla="*/ 1669 h 2906"/>
                <a:gd name="T54" fmla="*/ 2364 w 5380"/>
                <a:gd name="T55" fmla="*/ 465 h 2906"/>
                <a:gd name="T56" fmla="*/ 2449 w 5380"/>
                <a:gd name="T57" fmla="*/ 626 h 2906"/>
                <a:gd name="T58" fmla="*/ 2534 w 5380"/>
                <a:gd name="T59" fmla="*/ 2145 h 2906"/>
                <a:gd name="T60" fmla="*/ 2618 w 5380"/>
                <a:gd name="T61" fmla="*/ 2600 h 2906"/>
                <a:gd name="T62" fmla="*/ 2703 w 5380"/>
                <a:gd name="T63" fmla="*/ 2778 h 2906"/>
                <a:gd name="T64" fmla="*/ 2788 w 5380"/>
                <a:gd name="T65" fmla="*/ 2815 h 2906"/>
                <a:gd name="T66" fmla="*/ 2873 w 5380"/>
                <a:gd name="T67" fmla="*/ 2753 h 2906"/>
                <a:gd name="T68" fmla="*/ 2958 w 5380"/>
                <a:gd name="T69" fmla="*/ 2720 h 2906"/>
                <a:gd name="T70" fmla="*/ 3043 w 5380"/>
                <a:gd name="T71" fmla="*/ 2777 h 2906"/>
                <a:gd name="T72" fmla="*/ 3127 w 5380"/>
                <a:gd name="T73" fmla="*/ 2772 h 2906"/>
                <a:gd name="T74" fmla="*/ 3212 w 5380"/>
                <a:gd name="T75" fmla="*/ 2750 h 2906"/>
                <a:gd name="T76" fmla="*/ 3297 w 5380"/>
                <a:gd name="T77" fmla="*/ 2722 h 2906"/>
                <a:gd name="T78" fmla="*/ 3381 w 5380"/>
                <a:gd name="T79" fmla="*/ 2616 h 2906"/>
                <a:gd name="T80" fmla="*/ 3466 w 5380"/>
                <a:gd name="T81" fmla="*/ 2725 h 2906"/>
                <a:gd name="T82" fmla="*/ 3551 w 5380"/>
                <a:gd name="T83" fmla="*/ 2698 h 2906"/>
                <a:gd name="T84" fmla="*/ 3636 w 5380"/>
                <a:gd name="T85" fmla="*/ 2776 h 2906"/>
                <a:gd name="T86" fmla="*/ 3721 w 5380"/>
                <a:gd name="T87" fmla="*/ 2826 h 2906"/>
                <a:gd name="T88" fmla="*/ 3805 w 5380"/>
                <a:gd name="T89" fmla="*/ 2790 h 2906"/>
                <a:gd name="T90" fmla="*/ 3890 w 5380"/>
                <a:gd name="T91" fmla="*/ 2716 h 2906"/>
                <a:gd name="T92" fmla="*/ 3977 w 5380"/>
                <a:gd name="T93" fmla="*/ 2815 h 2906"/>
                <a:gd name="T94" fmla="*/ 4060 w 5380"/>
                <a:gd name="T95" fmla="*/ 2867 h 2906"/>
                <a:gd name="T96" fmla="*/ 4145 w 5380"/>
                <a:gd name="T97" fmla="*/ 2868 h 2906"/>
                <a:gd name="T98" fmla="*/ 4229 w 5380"/>
                <a:gd name="T99" fmla="*/ 2859 h 2906"/>
                <a:gd name="T100" fmla="*/ 4314 w 5380"/>
                <a:gd name="T101" fmla="*/ 2863 h 2906"/>
                <a:gd name="T102" fmla="*/ 4399 w 5380"/>
                <a:gd name="T103" fmla="*/ 2840 h 2906"/>
                <a:gd name="T104" fmla="*/ 4484 w 5380"/>
                <a:gd name="T105" fmla="*/ 2847 h 2906"/>
                <a:gd name="T106" fmla="*/ 4568 w 5380"/>
                <a:gd name="T107" fmla="*/ 2865 h 2906"/>
                <a:gd name="T108" fmla="*/ 4653 w 5380"/>
                <a:gd name="T109" fmla="*/ 2858 h 2906"/>
                <a:gd name="T110" fmla="*/ 4739 w 5380"/>
                <a:gd name="T111" fmla="*/ 2902 h 2906"/>
                <a:gd name="T112" fmla="*/ 4823 w 5380"/>
                <a:gd name="T113" fmla="*/ 2819 h 2906"/>
                <a:gd name="T114" fmla="*/ 4908 w 5380"/>
                <a:gd name="T115" fmla="*/ 2904 h 2906"/>
                <a:gd name="T116" fmla="*/ 4992 w 5380"/>
                <a:gd name="T117" fmla="*/ 2852 h 2906"/>
                <a:gd name="T118" fmla="*/ 5078 w 5380"/>
                <a:gd name="T119" fmla="*/ 2883 h 2906"/>
                <a:gd name="T120" fmla="*/ 5162 w 5380"/>
                <a:gd name="T121" fmla="*/ 2838 h 2906"/>
                <a:gd name="T122" fmla="*/ 5247 w 5380"/>
                <a:gd name="T123" fmla="*/ 2865 h 2906"/>
                <a:gd name="T124" fmla="*/ 5332 w 5380"/>
                <a:gd name="T125" fmla="*/ 2825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0" h="2906">
                  <a:moveTo>
                    <a:pt x="0" y="2883"/>
                  </a:moveTo>
                  <a:cubicBezTo>
                    <a:pt x="0" y="2883"/>
                    <a:pt x="0" y="2883"/>
                    <a:pt x="0" y="2883"/>
                  </a:cubicBezTo>
                  <a:cubicBezTo>
                    <a:pt x="0" y="2883"/>
                    <a:pt x="0" y="2883"/>
                    <a:pt x="0" y="2883"/>
                  </a:cubicBezTo>
                  <a:cubicBezTo>
                    <a:pt x="0" y="2883"/>
                    <a:pt x="1" y="2884"/>
                    <a:pt x="1" y="2884"/>
                  </a:cubicBezTo>
                  <a:cubicBezTo>
                    <a:pt x="1" y="2884"/>
                    <a:pt x="6" y="2889"/>
                    <a:pt x="6" y="2889"/>
                  </a:cubicBezTo>
                  <a:cubicBezTo>
                    <a:pt x="6" y="2889"/>
                    <a:pt x="7" y="2889"/>
                    <a:pt x="7" y="2889"/>
                  </a:cubicBezTo>
                  <a:cubicBezTo>
                    <a:pt x="7" y="2889"/>
                    <a:pt x="11" y="2886"/>
                    <a:pt x="11" y="2886"/>
                  </a:cubicBezTo>
                  <a:cubicBezTo>
                    <a:pt x="11" y="2886"/>
                    <a:pt x="12" y="2885"/>
                    <a:pt x="12" y="2885"/>
                  </a:cubicBezTo>
                  <a:cubicBezTo>
                    <a:pt x="12" y="2885"/>
                    <a:pt x="16" y="2870"/>
                    <a:pt x="16" y="2870"/>
                  </a:cubicBezTo>
                  <a:cubicBezTo>
                    <a:pt x="16" y="2870"/>
                    <a:pt x="17" y="2869"/>
                    <a:pt x="17" y="2869"/>
                  </a:cubicBezTo>
                  <a:cubicBezTo>
                    <a:pt x="17" y="2869"/>
                    <a:pt x="22" y="2847"/>
                    <a:pt x="22" y="2847"/>
                  </a:cubicBezTo>
                  <a:cubicBezTo>
                    <a:pt x="22" y="2847"/>
                    <a:pt x="22" y="2845"/>
                    <a:pt x="22" y="2845"/>
                  </a:cubicBezTo>
                  <a:cubicBezTo>
                    <a:pt x="22" y="2845"/>
                    <a:pt x="27" y="2824"/>
                    <a:pt x="27" y="2824"/>
                  </a:cubicBezTo>
                  <a:cubicBezTo>
                    <a:pt x="27" y="2824"/>
                    <a:pt x="27" y="2823"/>
                    <a:pt x="27" y="2823"/>
                  </a:cubicBezTo>
                  <a:cubicBezTo>
                    <a:pt x="27" y="2823"/>
                    <a:pt x="32" y="2808"/>
                    <a:pt x="32" y="2808"/>
                  </a:cubicBezTo>
                  <a:cubicBezTo>
                    <a:pt x="32" y="2808"/>
                    <a:pt x="33" y="2808"/>
                    <a:pt x="33" y="2808"/>
                  </a:cubicBezTo>
                  <a:cubicBezTo>
                    <a:pt x="33" y="2808"/>
                    <a:pt x="36" y="2805"/>
                    <a:pt x="36" y="2805"/>
                  </a:cubicBezTo>
                  <a:cubicBezTo>
                    <a:pt x="36" y="2805"/>
                    <a:pt x="38" y="2805"/>
                    <a:pt x="38" y="2805"/>
                  </a:cubicBezTo>
                  <a:cubicBezTo>
                    <a:pt x="38" y="2805"/>
                    <a:pt x="43" y="2813"/>
                    <a:pt x="43" y="2813"/>
                  </a:cubicBezTo>
                  <a:cubicBezTo>
                    <a:pt x="43" y="2813"/>
                    <a:pt x="43" y="2814"/>
                    <a:pt x="43" y="2814"/>
                  </a:cubicBezTo>
                  <a:cubicBezTo>
                    <a:pt x="43" y="2814"/>
                    <a:pt x="48" y="2829"/>
                    <a:pt x="48" y="2829"/>
                  </a:cubicBezTo>
                  <a:cubicBezTo>
                    <a:pt x="48" y="2829"/>
                    <a:pt x="48" y="2829"/>
                    <a:pt x="48" y="2829"/>
                  </a:cubicBezTo>
                  <a:cubicBezTo>
                    <a:pt x="48" y="2829"/>
                    <a:pt x="54" y="2846"/>
                    <a:pt x="54" y="2846"/>
                  </a:cubicBezTo>
                  <a:cubicBezTo>
                    <a:pt x="54" y="2846"/>
                    <a:pt x="54" y="2847"/>
                    <a:pt x="54" y="2847"/>
                  </a:cubicBezTo>
                  <a:cubicBezTo>
                    <a:pt x="54" y="2847"/>
                    <a:pt x="59" y="2855"/>
                    <a:pt x="59" y="2855"/>
                  </a:cubicBezTo>
                  <a:cubicBezTo>
                    <a:pt x="59" y="2855"/>
                    <a:pt x="60" y="2855"/>
                    <a:pt x="60" y="2855"/>
                  </a:cubicBezTo>
                  <a:cubicBezTo>
                    <a:pt x="60" y="2855"/>
                    <a:pt x="64" y="2852"/>
                    <a:pt x="64" y="2852"/>
                  </a:cubicBezTo>
                  <a:cubicBezTo>
                    <a:pt x="64" y="2852"/>
                    <a:pt x="64" y="2852"/>
                    <a:pt x="64" y="2852"/>
                  </a:cubicBezTo>
                  <a:cubicBezTo>
                    <a:pt x="64" y="2852"/>
                    <a:pt x="69" y="2842"/>
                    <a:pt x="69" y="2842"/>
                  </a:cubicBezTo>
                  <a:cubicBezTo>
                    <a:pt x="69" y="2842"/>
                    <a:pt x="70" y="2842"/>
                    <a:pt x="70" y="2842"/>
                  </a:cubicBezTo>
                  <a:cubicBezTo>
                    <a:pt x="70" y="2842"/>
                    <a:pt x="75" y="2834"/>
                    <a:pt x="75" y="2834"/>
                  </a:cubicBezTo>
                  <a:cubicBezTo>
                    <a:pt x="75" y="2834"/>
                    <a:pt x="76" y="2833"/>
                    <a:pt x="76" y="2833"/>
                  </a:cubicBezTo>
                  <a:cubicBezTo>
                    <a:pt x="76" y="2833"/>
                    <a:pt x="80" y="2837"/>
                    <a:pt x="80" y="2837"/>
                  </a:cubicBezTo>
                  <a:cubicBezTo>
                    <a:pt x="80" y="2837"/>
                    <a:pt x="80" y="2837"/>
                    <a:pt x="80" y="2837"/>
                  </a:cubicBezTo>
                  <a:cubicBezTo>
                    <a:pt x="80" y="2837"/>
                    <a:pt x="85" y="2850"/>
                    <a:pt x="85" y="2850"/>
                  </a:cubicBezTo>
                  <a:cubicBezTo>
                    <a:pt x="85" y="2850"/>
                    <a:pt x="85" y="2851"/>
                    <a:pt x="85" y="2851"/>
                  </a:cubicBezTo>
                  <a:cubicBezTo>
                    <a:pt x="85" y="2851"/>
                    <a:pt x="90" y="2863"/>
                    <a:pt x="90" y="2863"/>
                  </a:cubicBezTo>
                  <a:cubicBezTo>
                    <a:pt x="90" y="2863"/>
                    <a:pt x="91" y="2864"/>
                    <a:pt x="91" y="2864"/>
                  </a:cubicBezTo>
                  <a:cubicBezTo>
                    <a:pt x="91" y="2864"/>
                    <a:pt x="94" y="2867"/>
                    <a:pt x="94" y="2867"/>
                  </a:cubicBezTo>
                  <a:cubicBezTo>
                    <a:pt x="94" y="2867"/>
                    <a:pt x="96" y="2866"/>
                    <a:pt x="96" y="2866"/>
                  </a:cubicBezTo>
                  <a:cubicBezTo>
                    <a:pt x="96" y="2866"/>
                    <a:pt x="101" y="2855"/>
                    <a:pt x="101" y="2855"/>
                  </a:cubicBezTo>
                  <a:cubicBezTo>
                    <a:pt x="101" y="2855"/>
                    <a:pt x="102" y="2854"/>
                    <a:pt x="102" y="2854"/>
                  </a:cubicBezTo>
                  <a:cubicBezTo>
                    <a:pt x="102" y="2854"/>
                    <a:pt x="106" y="2838"/>
                    <a:pt x="106" y="2838"/>
                  </a:cubicBezTo>
                  <a:cubicBezTo>
                    <a:pt x="106" y="2838"/>
                    <a:pt x="107" y="2837"/>
                    <a:pt x="107" y="2837"/>
                  </a:cubicBezTo>
                  <a:cubicBezTo>
                    <a:pt x="107" y="2837"/>
                    <a:pt x="112" y="2829"/>
                    <a:pt x="112" y="2829"/>
                  </a:cubicBezTo>
                  <a:cubicBezTo>
                    <a:pt x="112" y="2829"/>
                    <a:pt x="112" y="2829"/>
                    <a:pt x="112" y="2829"/>
                  </a:cubicBezTo>
                  <a:cubicBezTo>
                    <a:pt x="112" y="2829"/>
                    <a:pt x="117" y="2834"/>
                    <a:pt x="117" y="2834"/>
                  </a:cubicBezTo>
                  <a:cubicBezTo>
                    <a:pt x="117" y="2834"/>
                    <a:pt x="117" y="2835"/>
                    <a:pt x="117" y="2835"/>
                  </a:cubicBezTo>
                  <a:cubicBezTo>
                    <a:pt x="117" y="2835"/>
                    <a:pt x="123" y="2849"/>
                    <a:pt x="123" y="2849"/>
                  </a:cubicBezTo>
                  <a:cubicBezTo>
                    <a:pt x="123" y="2849"/>
                    <a:pt x="123" y="2849"/>
                    <a:pt x="123" y="2849"/>
                  </a:cubicBezTo>
                  <a:cubicBezTo>
                    <a:pt x="123" y="2849"/>
                    <a:pt x="128" y="2855"/>
                    <a:pt x="128" y="2855"/>
                  </a:cubicBezTo>
                  <a:cubicBezTo>
                    <a:pt x="128" y="2855"/>
                    <a:pt x="128" y="2855"/>
                    <a:pt x="128" y="2855"/>
                  </a:cubicBezTo>
                  <a:cubicBezTo>
                    <a:pt x="128" y="2855"/>
                    <a:pt x="133" y="2850"/>
                    <a:pt x="133" y="2850"/>
                  </a:cubicBezTo>
                  <a:cubicBezTo>
                    <a:pt x="133" y="2850"/>
                    <a:pt x="133" y="2850"/>
                    <a:pt x="133" y="2850"/>
                  </a:cubicBezTo>
                  <a:cubicBezTo>
                    <a:pt x="133" y="2850"/>
                    <a:pt x="138" y="2844"/>
                    <a:pt x="138" y="2844"/>
                  </a:cubicBezTo>
                  <a:cubicBezTo>
                    <a:pt x="138" y="2844"/>
                    <a:pt x="138" y="2844"/>
                    <a:pt x="138" y="2844"/>
                  </a:cubicBezTo>
                  <a:cubicBezTo>
                    <a:pt x="138" y="2844"/>
                    <a:pt x="144" y="2853"/>
                    <a:pt x="144" y="2853"/>
                  </a:cubicBezTo>
                  <a:cubicBezTo>
                    <a:pt x="144" y="2853"/>
                    <a:pt x="144" y="2854"/>
                    <a:pt x="144" y="2854"/>
                  </a:cubicBezTo>
                  <a:cubicBezTo>
                    <a:pt x="144" y="2854"/>
                    <a:pt x="149" y="2876"/>
                    <a:pt x="149" y="2876"/>
                  </a:cubicBezTo>
                  <a:cubicBezTo>
                    <a:pt x="149" y="2876"/>
                    <a:pt x="149" y="2878"/>
                    <a:pt x="149" y="2878"/>
                  </a:cubicBezTo>
                  <a:cubicBezTo>
                    <a:pt x="149" y="2878"/>
                    <a:pt x="154" y="2894"/>
                    <a:pt x="154" y="2894"/>
                  </a:cubicBezTo>
                  <a:cubicBezTo>
                    <a:pt x="154" y="2894"/>
                    <a:pt x="156" y="2895"/>
                    <a:pt x="156" y="2895"/>
                  </a:cubicBezTo>
                  <a:cubicBezTo>
                    <a:pt x="156" y="2895"/>
                    <a:pt x="159" y="2889"/>
                    <a:pt x="159" y="2889"/>
                  </a:cubicBezTo>
                  <a:cubicBezTo>
                    <a:pt x="159" y="2889"/>
                    <a:pt x="160" y="2888"/>
                    <a:pt x="160" y="2888"/>
                  </a:cubicBezTo>
                  <a:cubicBezTo>
                    <a:pt x="160" y="2888"/>
                    <a:pt x="165" y="2864"/>
                    <a:pt x="165" y="2864"/>
                  </a:cubicBezTo>
                  <a:cubicBezTo>
                    <a:pt x="165" y="2864"/>
                    <a:pt x="165" y="2862"/>
                    <a:pt x="165" y="2862"/>
                  </a:cubicBezTo>
                  <a:cubicBezTo>
                    <a:pt x="165" y="2862"/>
                    <a:pt x="170" y="2843"/>
                    <a:pt x="170" y="2843"/>
                  </a:cubicBezTo>
                  <a:cubicBezTo>
                    <a:pt x="170" y="2843"/>
                    <a:pt x="170" y="2842"/>
                    <a:pt x="170" y="2842"/>
                  </a:cubicBezTo>
                  <a:cubicBezTo>
                    <a:pt x="170" y="2842"/>
                    <a:pt x="173" y="2840"/>
                    <a:pt x="173" y="2840"/>
                  </a:cubicBezTo>
                  <a:cubicBezTo>
                    <a:pt x="173" y="2840"/>
                    <a:pt x="176" y="2842"/>
                    <a:pt x="176" y="2842"/>
                  </a:cubicBezTo>
                  <a:cubicBezTo>
                    <a:pt x="176" y="2842"/>
                    <a:pt x="180" y="2856"/>
                    <a:pt x="180" y="2856"/>
                  </a:cubicBezTo>
                  <a:cubicBezTo>
                    <a:pt x="180" y="2856"/>
                    <a:pt x="181" y="2857"/>
                    <a:pt x="181" y="2857"/>
                  </a:cubicBezTo>
                  <a:cubicBezTo>
                    <a:pt x="181" y="2857"/>
                    <a:pt x="186" y="2873"/>
                    <a:pt x="186" y="2873"/>
                  </a:cubicBezTo>
                  <a:cubicBezTo>
                    <a:pt x="186" y="2873"/>
                    <a:pt x="186" y="2874"/>
                    <a:pt x="186" y="2874"/>
                  </a:cubicBezTo>
                  <a:cubicBezTo>
                    <a:pt x="186" y="2874"/>
                    <a:pt x="191" y="2885"/>
                    <a:pt x="191" y="2885"/>
                  </a:cubicBezTo>
                  <a:cubicBezTo>
                    <a:pt x="191" y="2885"/>
                    <a:pt x="191" y="2886"/>
                    <a:pt x="191" y="2886"/>
                  </a:cubicBezTo>
                  <a:cubicBezTo>
                    <a:pt x="191" y="2886"/>
                    <a:pt x="196" y="2895"/>
                    <a:pt x="196" y="2895"/>
                  </a:cubicBezTo>
                  <a:cubicBezTo>
                    <a:pt x="196" y="2895"/>
                    <a:pt x="197" y="2896"/>
                    <a:pt x="197" y="2896"/>
                  </a:cubicBezTo>
                  <a:cubicBezTo>
                    <a:pt x="197" y="2896"/>
                    <a:pt x="202" y="2901"/>
                    <a:pt x="202" y="2901"/>
                  </a:cubicBezTo>
                  <a:cubicBezTo>
                    <a:pt x="202" y="2901"/>
                    <a:pt x="202" y="2901"/>
                    <a:pt x="202" y="2901"/>
                  </a:cubicBezTo>
                  <a:cubicBezTo>
                    <a:pt x="202" y="2901"/>
                    <a:pt x="207" y="2893"/>
                    <a:pt x="207" y="2893"/>
                  </a:cubicBezTo>
                  <a:cubicBezTo>
                    <a:pt x="207" y="2893"/>
                    <a:pt x="208" y="2892"/>
                    <a:pt x="208" y="2892"/>
                  </a:cubicBezTo>
                  <a:cubicBezTo>
                    <a:pt x="208" y="2892"/>
                    <a:pt x="212" y="2868"/>
                    <a:pt x="212" y="2868"/>
                  </a:cubicBezTo>
                  <a:cubicBezTo>
                    <a:pt x="212" y="2868"/>
                    <a:pt x="213" y="2866"/>
                    <a:pt x="213" y="2866"/>
                  </a:cubicBezTo>
                  <a:cubicBezTo>
                    <a:pt x="213" y="2866"/>
                    <a:pt x="218" y="2841"/>
                    <a:pt x="218" y="2841"/>
                  </a:cubicBezTo>
                  <a:cubicBezTo>
                    <a:pt x="218" y="2841"/>
                    <a:pt x="218" y="2840"/>
                    <a:pt x="218" y="2840"/>
                  </a:cubicBezTo>
                  <a:cubicBezTo>
                    <a:pt x="218" y="2840"/>
                    <a:pt x="222" y="2833"/>
                    <a:pt x="222" y="2833"/>
                  </a:cubicBezTo>
                  <a:cubicBezTo>
                    <a:pt x="222" y="2833"/>
                    <a:pt x="223" y="2835"/>
                    <a:pt x="223" y="2835"/>
                  </a:cubicBezTo>
                  <a:cubicBezTo>
                    <a:pt x="223" y="2835"/>
                    <a:pt x="229" y="2855"/>
                    <a:pt x="229" y="2855"/>
                  </a:cubicBezTo>
                  <a:cubicBezTo>
                    <a:pt x="229" y="2855"/>
                    <a:pt x="229" y="2857"/>
                    <a:pt x="229" y="2857"/>
                  </a:cubicBezTo>
                  <a:cubicBezTo>
                    <a:pt x="229" y="2857"/>
                    <a:pt x="234" y="2882"/>
                    <a:pt x="234" y="2882"/>
                  </a:cubicBezTo>
                  <a:cubicBezTo>
                    <a:pt x="234" y="2882"/>
                    <a:pt x="234" y="2883"/>
                    <a:pt x="234" y="2883"/>
                  </a:cubicBezTo>
                  <a:cubicBezTo>
                    <a:pt x="234" y="2883"/>
                    <a:pt x="238" y="2893"/>
                    <a:pt x="238" y="2893"/>
                  </a:cubicBezTo>
                  <a:cubicBezTo>
                    <a:pt x="238" y="2893"/>
                    <a:pt x="239" y="2892"/>
                    <a:pt x="239" y="2892"/>
                  </a:cubicBezTo>
                  <a:cubicBezTo>
                    <a:pt x="239" y="2892"/>
                    <a:pt x="244" y="2882"/>
                    <a:pt x="244" y="2882"/>
                  </a:cubicBezTo>
                  <a:cubicBezTo>
                    <a:pt x="244" y="2882"/>
                    <a:pt x="244" y="2881"/>
                    <a:pt x="244" y="2881"/>
                  </a:cubicBezTo>
                  <a:cubicBezTo>
                    <a:pt x="244" y="2881"/>
                    <a:pt x="250" y="2867"/>
                    <a:pt x="250" y="2867"/>
                  </a:cubicBezTo>
                  <a:cubicBezTo>
                    <a:pt x="250" y="2867"/>
                    <a:pt x="250" y="2866"/>
                    <a:pt x="250" y="2866"/>
                  </a:cubicBezTo>
                  <a:cubicBezTo>
                    <a:pt x="250" y="2866"/>
                    <a:pt x="254" y="2862"/>
                    <a:pt x="254" y="2862"/>
                  </a:cubicBezTo>
                  <a:cubicBezTo>
                    <a:pt x="254" y="2862"/>
                    <a:pt x="255" y="2862"/>
                    <a:pt x="255" y="2862"/>
                  </a:cubicBezTo>
                  <a:cubicBezTo>
                    <a:pt x="255" y="2862"/>
                    <a:pt x="260" y="2865"/>
                    <a:pt x="260" y="2865"/>
                  </a:cubicBezTo>
                  <a:cubicBezTo>
                    <a:pt x="260" y="2865"/>
                    <a:pt x="260" y="2865"/>
                    <a:pt x="260" y="2865"/>
                  </a:cubicBezTo>
                  <a:cubicBezTo>
                    <a:pt x="260" y="2865"/>
                    <a:pt x="263" y="2866"/>
                    <a:pt x="263" y="2866"/>
                  </a:cubicBezTo>
                  <a:cubicBezTo>
                    <a:pt x="263" y="2866"/>
                    <a:pt x="266" y="2865"/>
                    <a:pt x="266" y="2865"/>
                  </a:cubicBezTo>
                  <a:cubicBezTo>
                    <a:pt x="266" y="2865"/>
                    <a:pt x="271" y="2863"/>
                    <a:pt x="271" y="2863"/>
                  </a:cubicBezTo>
                  <a:cubicBezTo>
                    <a:pt x="271" y="2863"/>
                    <a:pt x="271" y="2863"/>
                    <a:pt x="271" y="2863"/>
                  </a:cubicBezTo>
                  <a:cubicBezTo>
                    <a:pt x="271" y="2863"/>
                    <a:pt x="276" y="2866"/>
                    <a:pt x="276" y="2866"/>
                  </a:cubicBezTo>
                  <a:cubicBezTo>
                    <a:pt x="276" y="2866"/>
                    <a:pt x="277" y="2867"/>
                    <a:pt x="277" y="2867"/>
                  </a:cubicBezTo>
                  <a:cubicBezTo>
                    <a:pt x="277" y="2867"/>
                    <a:pt x="281" y="2878"/>
                    <a:pt x="281" y="2878"/>
                  </a:cubicBezTo>
                  <a:cubicBezTo>
                    <a:pt x="281" y="2878"/>
                    <a:pt x="282" y="2879"/>
                    <a:pt x="282" y="2879"/>
                  </a:cubicBezTo>
                  <a:cubicBezTo>
                    <a:pt x="282" y="2879"/>
                    <a:pt x="286" y="2889"/>
                    <a:pt x="286" y="2889"/>
                  </a:cubicBezTo>
                  <a:cubicBezTo>
                    <a:pt x="286" y="2889"/>
                    <a:pt x="289" y="2891"/>
                    <a:pt x="289" y="2891"/>
                  </a:cubicBezTo>
                  <a:cubicBezTo>
                    <a:pt x="289" y="2891"/>
                    <a:pt x="292" y="2888"/>
                    <a:pt x="292" y="2888"/>
                  </a:cubicBezTo>
                  <a:cubicBezTo>
                    <a:pt x="292" y="2888"/>
                    <a:pt x="292" y="2887"/>
                    <a:pt x="292" y="2887"/>
                  </a:cubicBezTo>
                  <a:cubicBezTo>
                    <a:pt x="292" y="2887"/>
                    <a:pt x="297" y="2870"/>
                    <a:pt x="297" y="2870"/>
                  </a:cubicBezTo>
                  <a:cubicBezTo>
                    <a:pt x="297" y="2870"/>
                    <a:pt x="298" y="2869"/>
                    <a:pt x="298" y="2869"/>
                  </a:cubicBezTo>
                  <a:cubicBezTo>
                    <a:pt x="298" y="2869"/>
                    <a:pt x="302" y="2848"/>
                    <a:pt x="302" y="2848"/>
                  </a:cubicBezTo>
                  <a:cubicBezTo>
                    <a:pt x="302" y="2848"/>
                    <a:pt x="303" y="2847"/>
                    <a:pt x="303" y="2847"/>
                  </a:cubicBezTo>
                  <a:cubicBezTo>
                    <a:pt x="303" y="2847"/>
                    <a:pt x="308" y="2832"/>
                    <a:pt x="308" y="2832"/>
                  </a:cubicBezTo>
                  <a:cubicBezTo>
                    <a:pt x="308" y="2832"/>
                    <a:pt x="308" y="2832"/>
                    <a:pt x="308" y="2832"/>
                  </a:cubicBezTo>
                  <a:cubicBezTo>
                    <a:pt x="308" y="2832"/>
                    <a:pt x="313" y="2826"/>
                    <a:pt x="313" y="2826"/>
                  </a:cubicBezTo>
                  <a:cubicBezTo>
                    <a:pt x="313" y="2826"/>
                    <a:pt x="316" y="2826"/>
                    <a:pt x="316" y="2826"/>
                  </a:cubicBezTo>
                  <a:cubicBezTo>
                    <a:pt x="316" y="2826"/>
                    <a:pt x="319" y="2826"/>
                    <a:pt x="319" y="2826"/>
                  </a:cubicBezTo>
                  <a:cubicBezTo>
                    <a:pt x="319" y="2826"/>
                    <a:pt x="319" y="2826"/>
                    <a:pt x="319" y="2826"/>
                  </a:cubicBezTo>
                  <a:cubicBezTo>
                    <a:pt x="319" y="2826"/>
                    <a:pt x="324" y="2828"/>
                    <a:pt x="324" y="2828"/>
                  </a:cubicBezTo>
                  <a:cubicBezTo>
                    <a:pt x="324" y="2828"/>
                    <a:pt x="324" y="2828"/>
                    <a:pt x="324" y="2828"/>
                  </a:cubicBezTo>
                  <a:cubicBezTo>
                    <a:pt x="324" y="2828"/>
                    <a:pt x="329" y="2830"/>
                    <a:pt x="329" y="2830"/>
                  </a:cubicBezTo>
                  <a:cubicBezTo>
                    <a:pt x="329" y="2830"/>
                    <a:pt x="329" y="2831"/>
                    <a:pt x="329" y="2831"/>
                  </a:cubicBezTo>
                  <a:cubicBezTo>
                    <a:pt x="329" y="2831"/>
                    <a:pt x="334" y="2837"/>
                    <a:pt x="334" y="2837"/>
                  </a:cubicBezTo>
                  <a:cubicBezTo>
                    <a:pt x="334" y="2837"/>
                    <a:pt x="334" y="2837"/>
                    <a:pt x="334" y="2837"/>
                  </a:cubicBezTo>
                  <a:cubicBezTo>
                    <a:pt x="334" y="2837"/>
                    <a:pt x="340" y="2849"/>
                    <a:pt x="340" y="2849"/>
                  </a:cubicBezTo>
                  <a:cubicBezTo>
                    <a:pt x="340" y="2849"/>
                    <a:pt x="340" y="2850"/>
                    <a:pt x="340" y="2850"/>
                  </a:cubicBezTo>
                  <a:cubicBezTo>
                    <a:pt x="340" y="2850"/>
                    <a:pt x="345" y="2865"/>
                    <a:pt x="345" y="2865"/>
                  </a:cubicBezTo>
                  <a:cubicBezTo>
                    <a:pt x="345" y="2865"/>
                    <a:pt x="345" y="2866"/>
                    <a:pt x="345" y="2866"/>
                  </a:cubicBezTo>
                  <a:cubicBezTo>
                    <a:pt x="345" y="2866"/>
                    <a:pt x="350" y="2880"/>
                    <a:pt x="350" y="2880"/>
                  </a:cubicBezTo>
                  <a:cubicBezTo>
                    <a:pt x="350" y="2880"/>
                    <a:pt x="350" y="2880"/>
                    <a:pt x="350" y="2880"/>
                  </a:cubicBezTo>
                  <a:cubicBezTo>
                    <a:pt x="350" y="2880"/>
                    <a:pt x="355" y="2886"/>
                    <a:pt x="355" y="2886"/>
                  </a:cubicBezTo>
                  <a:cubicBezTo>
                    <a:pt x="355" y="2886"/>
                    <a:pt x="356" y="2886"/>
                    <a:pt x="356" y="2886"/>
                  </a:cubicBezTo>
                  <a:cubicBezTo>
                    <a:pt x="356" y="2886"/>
                    <a:pt x="361" y="2878"/>
                    <a:pt x="361" y="2878"/>
                  </a:cubicBezTo>
                  <a:cubicBezTo>
                    <a:pt x="361" y="2878"/>
                    <a:pt x="361" y="2877"/>
                    <a:pt x="361" y="2877"/>
                  </a:cubicBezTo>
                  <a:cubicBezTo>
                    <a:pt x="361" y="2877"/>
                    <a:pt x="366" y="2862"/>
                    <a:pt x="366" y="2862"/>
                  </a:cubicBezTo>
                  <a:cubicBezTo>
                    <a:pt x="366" y="2862"/>
                    <a:pt x="366" y="2861"/>
                    <a:pt x="366" y="2861"/>
                  </a:cubicBezTo>
                  <a:cubicBezTo>
                    <a:pt x="366" y="2861"/>
                    <a:pt x="371" y="2849"/>
                    <a:pt x="371" y="2849"/>
                  </a:cubicBezTo>
                  <a:cubicBezTo>
                    <a:pt x="371" y="2849"/>
                    <a:pt x="372" y="2849"/>
                    <a:pt x="372" y="2849"/>
                  </a:cubicBezTo>
                  <a:cubicBezTo>
                    <a:pt x="372" y="2849"/>
                    <a:pt x="375" y="2846"/>
                    <a:pt x="375" y="2846"/>
                  </a:cubicBezTo>
                  <a:cubicBezTo>
                    <a:pt x="375" y="2846"/>
                    <a:pt x="377" y="2847"/>
                    <a:pt x="377" y="2847"/>
                  </a:cubicBezTo>
                  <a:cubicBezTo>
                    <a:pt x="377" y="2847"/>
                    <a:pt x="382" y="2854"/>
                    <a:pt x="382" y="2854"/>
                  </a:cubicBezTo>
                  <a:cubicBezTo>
                    <a:pt x="382" y="2854"/>
                    <a:pt x="383" y="2854"/>
                    <a:pt x="383" y="2854"/>
                  </a:cubicBezTo>
                  <a:cubicBezTo>
                    <a:pt x="383" y="2854"/>
                    <a:pt x="387" y="2862"/>
                    <a:pt x="387" y="2862"/>
                  </a:cubicBezTo>
                  <a:cubicBezTo>
                    <a:pt x="387" y="2862"/>
                    <a:pt x="388" y="2862"/>
                    <a:pt x="388" y="2862"/>
                  </a:cubicBezTo>
                  <a:cubicBezTo>
                    <a:pt x="388" y="2862"/>
                    <a:pt x="392" y="2865"/>
                    <a:pt x="392" y="2865"/>
                  </a:cubicBezTo>
                  <a:cubicBezTo>
                    <a:pt x="392" y="2865"/>
                    <a:pt x="394" y="2865"/>
                    <a:pt x="394" y="2865"/>
                  </a:cubicBezTo>
                  <a:cubicBezTo>
                    <a:pt x="394" y="2865"/>
                    <a:pt x="398" y="2864"/>
                    <a:pt x="398" y="2864"/>
                  </a:cubicBezTo>
                  <a:cubicBezTo>
                    <a:pt x="398" y="2864"/>
                    <a:pt x="398" y="2864"/>
                    <a:pt x="398" y="2864"/>
                  </a:cubicBezTo>
                  <a:cubicBezTo>
                    <a:pt x="398" y="2864"/>
                    <a:pt x="403" y="2860"/>
                    <a:pt x="403" y="2860"/>
                  </a:cubicBezTo>
                  <a:cubicBezTo>
                    <a:pt x="403" y="2860"/>
                    <a:pt x="403" y="2859"/>
                    <a:pt x="403" y="2859"/>
                  </a:cubicBezTo>
                  <a:cubicBezTo>
                    <a:pt x="403" y="2859"/>
                    <a:pt x="409" y="2854"/>
                    <a:pt x="409" y="2854"/>
                  </a:cubicBezTo>
                  <a:cubicBezTo>
                    <a:pt x="409" y="2854"/>
                    <a:pt x="409" y="2854"/>
                    <a:pt x="409" y="2854"/>
                  </a:cubicBezTo>
                  <a:cubicBezTo>
                    <a:pt x="409" y="2854"/>
                    <a:pt x="414" y="2847"/>
                    <a:pt x="414" y="2847"/>
                  </a:cubicBezTo>
                  <a:cubicBezTo>
                    <a:pt x="414" y="2847"/>
                    <a:pt x="414" y="2847"/>
                    <a:pt x="414" y="2847"/>
                  </a:cubicBezTo>
                  <a:cubicBezTo>
                    <a:pt x="414" y="2847"/>
                    <a:pt x="419" y="2840"/>
                    <a:pt x="419" y="2840"/>
                  </a:cubicBezTo>
                  <a:cubicBezTo>
                    <a:pt x="419" y="2840"/>
                    <a:pt x="419" y="2839"/>
                    <a:pt x="419" y="2839"/>
                  </a:cubicBezTo>
                  <a:cubicBezTo>
                    <a:pt x="419" y="2839"/>
                    <a:pt x="424" y="2834"/>
                    <a:pt x="424" y="2834"/>
                  </a:cubicBezTo>
                  <a:cubicBezTo>
                    <a:pt x="424" y="2834"/>
                    <a:pt x="426" y="2834"/>
                    <a:pt x="426" y="2834"/>
                  </a:cubicBezTo>
                  <a:cubicBezTo>
                    <a:pt x="426" y="2834"/>
                    <a:pt x="430" y="2837"/>
                    <a:pt x="430" y="2837"/>
                  </a:cubicBezTo>
                  <a:cubicBezTo>
                    <a:pt x="430" y="2837"/>
                    <a:pt x="430" y="2837"/>
                    <a:pt x="430" y="2837"/>
                  </a:cubicBezTo>
                  <a:cubicBezTo>
                    <a:pt x="430" y="2837"/>
                    <a:pt x="435" y="2848"/>
                    <a:pt x="435" y="2848"/>
                  </a:cubicBezTo>
                  <a:cubicBezTo>
                    <a:pt x="435" y="2848"/>
                    <a:pt x="435" y="2849"/>
                    <a:pt x="435" y="2849"/>
                  </a:cubicBezTo>
                  <a:cubicBezTo>
                    <a:pt x="435" y="2849"/>
                    <a:pt x="440" y="2864"/>
                    <a:pt x="440" y="2864"/>
                  </a:cubicBezTo>
                  <a:cubicBezTo>
                    <a:pt x="440" y="2864"/>
                    <a:pt x="440" y="2866"/>
                    <a:pt x="440" y="2866"/>
                  </a:cubicBezTo>
                  <a:cubicBezTo>
                    <a:pt x="440" y="2866"/>
                    <a:pt x="445" y="2878"/>
                    <a:pt x="445" y="2878"/>
                  </a:cubicBezTo>
                  <a:cubicBezTo>
                    <a:pt x="445" y="2878"/>
                    <a:pt x="446" y="2879"/>
                    <a:pt x="446" y="2879"/>
                  </a:cubicBezTo>
                  <a:cubicBezTo>
                    <a:pt x="446" y="2879"/>
                    <a:pt x="450" y="2883"/>
                    <a:pt x="450" y="2883"/>
                  </a:cubicBezTo>
                  <a:cubicBezTo>
                    <a:pt x="450" y="2883"/>
                    <a:pt x="451" y="2882"/>
                    <a:pt x="451" y="2882"/>
                  </a:cubicBezTo>
                  <a:cubicBezTo>
                    <a:pt x="451" y="2882"/>
                    <a:pt x="456" y="2877"/>
                    <a:pt x="456" y="2877"/>
                  </a:cubicBezTo>
                  <a:cubicBezTo>
                    <a:pt x="456" y="2877"/>
                    <a:pt x="456" y="2876"/>
                    <a:pt x="456" y="2876"/>
                  </a:cubicBezTo>
                  <a:cubicBezTo>
                    <a:pt x="456" y="2876"/>
                    <a:pt x="461" y="2869"/>
                    <a:pt x="461" y="2869"/>
                  </a:cubicBezTo>
                  <a:cubicBezTo>
                    <a:pt x="461" y="2869"/>
                    <a:pt x="462" y="2868"/>
                    <a:pt x="462" y="2868"/>
                  </a:cubicBezTo>
                  <a:cubicBezTo>
                    <a:pt x="462" y="2868"/>
                    <a:pt x="465" y="2867"/>
                    <a:pt x="465" y="2867"/>
                  </a:cubicBezTo>
                  <a:cubicBezTo>
                    <a:pt x="465" y="2867"/>
                    <a:pt x="467" y="2868"/>
                    <a:pt x="467" y="2868"/>
                  </a:cubicBezTo>
                  <a:cubicBezTo>
                    <a:pt x="467" y="2868"/>
                    <a:pt x="472" y="2879"/>
                    <a:pt x="472" y="2879"/>
                  </a:cubicBezTo>
                  <a:cubicBezTo>
                    <a:pt x="472" y="2879"/>
                    <a:pt x="473" y="2880"/>
                    <a:pt x="473" y="2880"/>
                  </a:cubicBezTo>
                  <a:cubicBezTo>
                    <a:pt x="473" y="2880"/>
                    <a:pt x="477" y="2895"/>
                    <a:pt x="477" y="2895"/>
                  </a:cubicBezTo>
                  <a:cubicBezTo>
                    <a:pt x="477" y="2895"/>
                    <a:pt x="478" y="2896"/>
                    <a:pt x="478" y="2896"/>
                  </a:cubicBezTo>
                  <a:cubicBezTo>
                    <a:pt x="478" y="2896"/>
                    <a:pt x="483" y="2905"/>
                    <a:pt x="483" y="2905"/>
                  </a:cubicBezTo>
                  <a:cubicBezTo>
                    <a:pt x="483" y="2905"/>
                    <a:pt x="485" y="2906"/>
                    <a:pt x="485" y="2906"/>
                  </a:cubicBezTo>
                  <a:cubicBezTo>
                    <a:pt x="485" y="2906"/>
                    <a:pt x="488" y="2903"/>
                    <a:pt x="488" y="2903"/>
                  </a:cubicBezTo>
                  <a:cubicBezTo>
                    <a:pt x="488" y="2903"/>
                    <a:pt x="488" y="2903"/>
                    <a:pt x="488" y="2903"/>
                  </a:cubicBezTo>
                  <a:cubicBezTo>
                    <a:pt x="488" y="2903"/>
                    <a:pt x="493" y="2887"/>
                    <a:pt x="493" y="2887"/>
                  </a:cubicBezTo>
                  <a:cubicBezTo>
                    <a:pt x="493" y="2887"/>
                    <a:pt x="494" y="2886"/>
                    <a:pt x="494" y="2886"/>
                  </a:cubicBezTo>
                  <a:cubicBezTo>
                    <a:pt x="494" y="2886"/>
                    <a:pt x="498" y="2866"/>
                    <a:pt x="498" y="2866"/>
                  </a:cubicBezTo>
                  <a:cubicBezTo>
                    <a:pt x="498" y="2866"/>
                    <a:pt x="499" y="2865"/>
                    <a:pt x="499" y="2865"/>
                  </a:cubicBezTo>
                  <a:cubicBezTo>
                    <a:pt x="499" y="2865"/>
                    <a:pt x="504" y="2850"/>
                    <a:pt x="504" y="2850"/>
                  </a:cubicBezTo>
                  <a:cubicBezTo>
                    <a:pt x="504" y="2850"/>
                    <a:pt x="504" y="2849"/>
                    <a:pt x="504" y="2849"/>
                  </a:cubicBezTo>
                  <a:cubicBezTo>
                    <a:pt x="504" y="2849"/>
                    <a:pt x="507" y="2846"/>
                    <a:pt x="507" y="2846"/>
                  </a:cubicBezTo>
                  <a:cubicBezTo>
                    <a:pt x="507" y="2846"/>
                    <a:pt x="509" y="2848"/>
                    <a:pt x="509" y="2848"/>
                  </a:cubicBezTo>
                  <a:cubicBezTo>
                    <a:pt x="509" y="2848"/>
                    <a:pt x="515" y="2861"/>
                    <a:pt x="515" y="2861"/>
                  </a:cubicBezTo>
                  <a:cubicBezTo>
                    <a:pt x="515" y="2861"/>
                    <a:pt x="515" y="2862"/>
                    <a:pt x="515" y="2862"/>
                  </a:cubicBezTo>
                  <a:cubicBezTo>
                    <a:pt x="515" y="2862"/>
                    <a:pt x="520" y="2880"/>
                    <a:pt x="520" y="2880"/>
                  </a:cubicBezTo>
                  <a:cubicBezTo>
                    <a:pt x="520" y="2880"/>
                    <a:pt x="520" y="2881"/>
                    <a:pt x="520" y="2881"/>
                  </a:cubicBezTo>
                  <a:cubicBezTo>
                    <a:pt x="520" y="2881"/>
                    <a:pt x="525" y="2888"/>
                    <a:pt x="525" y="2888"/>
                  </a:cubicBezTo>
                  <a:cubicBezTo>
                    <a:pt x="525" y="2888"/>
                    <a:pt x="525" y="2888"/>
                    <a:pt x="525" y="2888"/>
                  </a:cubicBezTo>
                  <a:cubicBezTo>
                    <a:pt x="525" y="2888"/>
                    <a:pt x="530" y="2879"/>
                    <a:pt x="530" y="2879"/>
                  </a:cubicBezTo>
                  <a:cubicBezTo>
                    <a:pt x="530" y="2879"/>
                    <a:pt x="531" y="2878"/>
                    <a:pt x="531" y="2878"/>
                  </a:cubicBezTo>
                  <a:cubicBezTo>
                    <a:pt x="531" y="2878"/>
                    <a:pt x="536" y="2857"/>
                    <a:pt x="536" y="2857"/>
                  </a:cubicBezTo>
                  <a:cubicBezTo>
                    <a:pt x="536" y="2857"/>
                    <a:pt x="536" y="2855"/>
                    <a:pt x="536" y="2855"/>
                  </a:cubicBezTo>
                  <a:cubicBezTo>
                    <a:pt x="536" y="2855"/>
                    <a:pt x="541" y="2837"/>
                    <a:pt x="541" y="2837"/>
                  </a:cubicBezTo>
                  <a:cubicBezTo>
                    <a:pt x="541" y="2837"/>
                    <a:pt x="541" y="2836"/>
                    <a:pt x="541" y="2836"/>
                  </a:cubicBezTo>
                  <a:cubicBezTo>
                    <a:pt x="541" y="2836"/>
                    <a:pt x="546" y="2827"/>
                    <a:pt x="546" y="2827"/>
                  </a:cubicBezTo>
                  <a:cubicBezTo>
                    <a:pt x="546" y="2827"/>
                    <a:pt x="546" y="2826"/>
                    <a:pt x="546" y="2826"/>
                  </a:cubicBezTo>
                  <a:cubicBezTo>
                    <a:pt x="546" y="2826"/>
                    <a:pt x="551" y="2822"/>
                    <a:pt x="551" y="2822"/>
                  </a:cubicBezTo>
                  <a:cubicBezTo>
                    <a:pt x="551" y="2822"/>
                    <a:pt x="552" y="2821"/>
                    <a:pt x="552" y="2821"/>
                  </a:cubicBezTo>
                  <a:cubicBezTo>
                    <a:pt x="552" y="2821"/>
                    <a:pt x="557" y="2818"/>
                    <a:pt x="557" y="2818"/>
                  </a:cubicBezTo>
                  <a:cubicBezTo>
                    <a:pt x="557" y="2818"/>
                    <a:pt x="558" y="2818"/>
                    <a:pt x="558" y="2818"/>
                  </a:cubicBezTo>
                  <a:cubicBezTo>
                    <a:pt x="558" y="2818"/>
                    <a:pt x="562" y="2821"/>
                    <a:pt x="562" y="2821"/>
                  </a:cubicBezTo>
                  <a:cubicBezTo>
                    <a:pt x="562" y="2821"/>
                    <a:pt x="563" y="2822"/>
                    <a:pt x="563" y="2822"/>
                  </a:cubicBezTo>
                  <a:cubicBezTo>
                    <a:pt x="563" y="2822"/>
                    <a:pt x="567" y="2837"/>
                    <a:pt x="567" y="2837"/>
                  </a:cubicBezTo>
                  <a:cubicBezTo>
                    <a:pt x="567" y="2837"/>
                    <a:pt x="568" y="2838"/>
                    <a:pt x="568" y="2838"/>
                  </a:cubicBezTo>
                  <a:cubicBezTo>
                    <a:pt x="568" y="2838"/>
                    <a:pt x="573" y="2862"/>
                    <a:pt x="573" y="2862"/>
                  </a:cubicBezTo>
                  <a:cubicBezTo>
                    <a:pt x="573" y="2862"/>
                    <a:pt x="573" y="2864"/>
                    <a:pt x="573" y="2864"/>
                  </a:cubicBezTo>
                  <a:cubicBezTo>
                    <a:pt x="573" y="2864"/>
                    <a:pt x="578" y="2884"/>
                    <a:pt x="578" y="2884"/>
                  </a:cubicBezTo>
                  <a:cubicBezTo>
                    <a:pt x="578" y="2884"/>
                    <a:pt x="578" y="2885"/>
                    <a:pt x="578" y="2885"/>
                  </a:cubicBezTo>
                  <a:cubicBezTo>
                    <a:pt x="578" y="2885"/>
                    <a:pt x="582" y="2889"/>
                    <a:pt x="582" y="2889"/>
                  </a:cubicBezTo>
                  <a:cubicBezTo>
                    <a:pt x="582" y="2889"/>
                    <a:pt x="584" y="2887"/>
                    <a:pt x="584" y="2887"/>
                  </a:cubicBezTo>
                  <a:cubicBezTo>
                    <a:pt x="584" y="2887"/>
                    <a:pt x="589" y="2875"/>
                    <a:pt x="589" y="2875"/>
                  </a:cubicBezTo>
                  <a:cubicBezTo>
                    <a:pt x="589" y="2875"/>
                    <a:pt x="589" y="2874"/>
                    <a:pt x="589" y="2874"/>
                  </a:cubicBezTo>
                  <a:cubicBezTo>
                    <a:pt x="589" y="2874"/>
                    <a:pt x="594" y="2859"/>
                    <a:pt x="594" y="2859"/>
                  </a:cubicBezTo>
                  <a:cubicBezTo>
                    <a:pt x="594" y="2859"/>
                    <a:pt x="594" y="2858"/>
                    <a:pt x="594" y="2858"/>
                  </a:cubicBezTo>
                  <a:cubicBezTo>
                    <a:pt x="594" y="2858"/>
                    <a:pt x="599" y="2850"/>
                    <a:pt x="599" y="2850"/>
                  </a:cubicBezTo>
                  <a:cubicBezTo>
                    <a:pt x="599" y="2850"/>
                    <a:pt x="601" y="2849"/>
                    <a:pt x="601" y="2849"/>
                  </a:cubicBezTo>
                  <a:cubicBezTo>
                    <a:pt x="601" y="2849"/>
                    <a:pt x="605" y="2850"/>
                    <a:pt x="605" y="2850"/>
                  </a:cubicBezTo>
                  <a:cubicBezTo>
                    <a:pt x="605" y="2850"/>
                    <a:pt x="605" y="2850"/>
                    <a:pt x="605" y="2850"/>
                  </a:cubicBezTo>
                  <a:cubicBezTo>
                    <a:pt x="605" y="2850"/>
                    <a:pt x="610" y="2853"/>
                    <a:pt x="610" y="2853"/>
                  </a:cubicBezTo>
                  <a:cubicBezTo>
                    <a:pt x="610" y="2853"/>
                    <a:pt x="610" y="2853"/>
                    <a:pt x="610" y="2853"/>
                  </a:cubicBezTo>
                  <a:cubicBezTo>
                    <a:pt x="610" y="2853"/>
                    <a:pt x="614" y="2853"/>
                    <a:pt x="614" y="2853"/>
                  </a:cubicBezTo>
                  <a:cubicBezTo>
                    <a:pt x="614" y="2853"/>
                    <a:pt x="615" y="2853"/>
                    <a:pt x="615" y="2853"/>
                  </a:cubicBezTo>
                  <a:cubicBezTo>
                    <a:pt x="615" y="2853"/>
                    <a:pt x="620" y="2851"/>
                    <a:pt x="620" y="2851"/>
                  </a:cubicBezTo>
                  <a:cubicBezTo>
                    <a:pt x="620" y="2851"/>
                    <a:pt x="621" y="2851"/>
                    <a:pt x="621" y="2851"/>
                  </a:cubicBezTo>
                  <a:cubicBezTo>
                    <a:pt x="621" y="2851"/>
                    <a:pt x="626" y="2845"/>
                    <a:pt x="626" y="2845"/>
                  </a:cubicBezTo>
                  <a:cubicBezTo>
                    <a:pt x="626" y="2845"/>
                    <a:pt x="626" y="2845"/>
                    <a:pt x="626" y="2845"/>
                  </a:cubicBezTo>
                  <a:cubicBezTo>
                    <a:pt x="626" y="2845"/>
                    <a:pt x="631" y="2837"/>
                    <a:pt x="631" y="2837"/>
                  </a:cubicBezTo>
                  <a:cubicBezTo>
                    <a:pt x="631" y="2837"/>
                    <a:pt x="631" y="2836"/>
                    <a:pt x="631" y="2836"/>
                  </a:cubicBezTo>
                  <a:cubicBezTo>
                    <a:pt x="631" y="2836"/>
                    <a:pt x="636" y="2828"/>
                    <a:pt x="636" y="2828"/>
                  </a:cubicBezTo>
                  <a:cubicBezTo>
                    <a:pt x="636" y="2828"/>
                    <a:pt x="637" y="2828"/>
                    <a:pt x="637" y="2828"/>
                  </a:cubicBezTo>
                  <a:cubicBezTo>
                    <a:pt x="637" y="2828"/>
                    <a:pt x="642" y="2823"/>
                    <a:pt x="642" y="2823"/>
                  </a:cubicBezTo>
                  <a:cubicBezTo>
                    <a:pt x="642" y="2823"/>
                    <a:pt x="643" y="2823"/>
                    <a:pt x="643" y="2823"/>
                  </a:cubicBezTo>
                  <a:cubicBezTo>
                    <a:pt x="643" y="2823"/>
                    <a:pt x="647" y="2823"/>
                    <a:pt x="647" y="2823"/>
                  </a:cubicBezTo>
                  <a:cubicBezTo>
                    <a:pt x="647" y="2823"/>
                    <a:pt x="647" y="2824"/>
                    <a:pt x="647" y="2824"/>
                  </a:cubicBezTo>
                  <a:cubicBezTo>
                    <a:pt x="647" y="2824"/>
                    <a:pt x="652" y="2826"/>
                    <a:pt x="652" y="2826"/>
                  </a:cubicBezTo>
                  <a:cubicBezTo>
                    <a:pt x="652" y="2826"/>
                    <a:pt x="652" y="2826"/>
                    <a:pt x="652" y="2826"/>
                  </a:cubicBezTo>
                  <a:cubicBezTo>
                    <a:pt x="652" y="2826"/>
                    <a:pt x="657" y="2828"/>
                    <a:pt x="657" y="2828"/>
                  </a:cubicBezTo>
                  <a:cubicBezTo>
                    <a:pt x="657" y="2828"/>
                    <a:pt x="658" y="2828"/>
                    <a:pt x="658" y="2828"/>
                  </a:cubicBezTo>
                  <a:cubicBezTo>
                    <a:pt x="658" y="2828"/>
                    <a:pt x="663" y="2827"/>
                    <a:pt x="663" y="2827"/>
                  </a:cubicBezTo>
                  <a:cubicBezTo>
                    <a:pt x="663" y="2827"/>
                    <a:pt x="663" y="2827"/>
                    <a:pt x="663" y="2827"/>
                  </a:cubicBezTo>
                  <a:cubicBezTo>
                    <a:pt x="663" y="2827"/>
                    <a:pt x="668" y="2827"/>
                    <a:pt x="668" y="2827"/>
                  </a:cubicBezTo>
                  <a:cubicBezTo>
                    <a:pt x="668" y="2827"/>
                    <a:pt x="669" y="2827"/>
                    <a:pt x="669" y="2827"/>
                  </a:cubicBezTo>
                  <a:cubicBezTo>
                    <a:pt x="669" y="2827"/>
                    <a:pt x="674" y="2828"/>
                    <a:pt x="674" y="2828"/>
                  </a:cubicBezTo>
                  <a:cubicBezTo>
                    <a:pt x="674" y="2828"/>
                    <a:pt x="674" y="2828"/>
                    <a:pt x="674" y="2828"/>
                  </a:cubicBezTo>
                  <a:cubicBezTo>
                    <a:pt x="674" y="2828"/>
                    <a:pt x="679" y="2830"/>
                    <a:pt x="679" y="2830"/>
                  </a:cubicBezTo>
                  <a:cubicBezTo>
                    <a:pt x="679" y="2830"/>
                    <a:pt x="679" y="2830"/>
                    <a:pt x="679" y="2830"/>
                  </a:cubicBezTo>
                  <a:cubicBezTo>
                    <a:pt x="679" y="2830"/>
                    <a:pt x="684" y="2833"/>
                    <a:pt x="684" y="2833"/>
                  </a:cubicBezTo>
                  <a:cubicBezTo>
                    <a:pt x="684" y="2833"/>
                    <a:pt x="684" y="2834"/>
                    <a:pt x="684" y="2834"/>
                  </a:cubicBezTo>
                  <a:cubicBezTo>
                    <a:pt x="684" y="2834"/>
                    <a:pt x="689" y="2835"/>
                    <a:pt x="689" y="2835"/>
                  </a:cubicBezTo>
                  <a:cubicBezTo>
                    <a:pt x="689" y="2835"/>
                    <a:pt x="690" y="2835"/>
                    <a:pt x="690" y="2835"/>
                  </a:cubicBezTo>
                  <a:cubicBezTo>
                    <a:pt x="690" y="2835"/>
                    <a:pt x="695" y="2829"/>
                    <a:pt x="695" y="2829"/>
                  </a:cubicBezTo>
                  <a:cubicBezTo>
                    <a:pt x="695" y="2829"/>
                    <a:pt x="695" y="2828"/>
                    <a:pt x="695" y="2828"/>
                  </a:cubicBezTo>
                  <a:cubicBezTo>
                    <a:pt x="695" y="2828"/>
                    <a:pt x="700" y="2809"/>
                    <a:pt x="700" y="2809"/>
                  </a:cubicBezTo>
                  <a:cubicBezTo>
                    <a:pt x="700" y="2809"/>
                    <a:pt x="700" y="2808"/>
                    <a:pt x="700" y="2808"/>
                  </a:cubicBezTo>
                  <a:cubicBezTo>
                    <a:pt x="700" y="2808"/>
                    <a:pt x="705" y="2782"/>
                    <a:pt x="705" y="2782"/>
                  </a:cubicBezTo>
                  <a:cubicBezTo>
                    <a:pt x="705" y="2782"/>
                    <a:pt x="705" y="2780"/>
                    <a:pt x="705" y="2780"/>
                  </a:cubicBezTo>
                  <a:cubicBezTo>
                    <a:pt x="705" y="2780"/>
                    <a:pt x="710" y="2762"/>
                    <a:pt x="710" y="2762"/>
                  </a:cubicBezTo>
                  <a:cubicBezTo>
                    <a:pt x="710" y="2762"/>
                    <a:pt x="713" y="2759"/>
                    <a:pt x="713" y="2759"/>
                  </a:cubicBezTo>
                  <a:cubicBezTo>
                    <a:pt x="713" y="2759"/>
                    <a:pt x="716" y="2764"/>
                    <a:pt x="716" y="2764"/>
                  </a:cubicBezTo>
                  <a:cubicBezTo>
                    <a:pt x="716" y="2764"/>
                    <a:pt x="716" y="2765"/>
                    <a:pt x="716" y="2765"/>
                  </a:cubicBezTo>
                  <a:cubicBezTo>
                    <a:pt x="716" y="2765"/>
                    <a:pt x="721" y="2784"/>
                    <a:pt x="721" y="2784"/>
                  </a:cubicBezTo>
                  <a:cubicBezTo>
                    <a:pt x="721" y="2784"/>
                    <a:pt x="721" y="2786"/>
                    <a:pt x="721" y="2786"/>
                  </a:cubicBezTo>
                  <a:cubicBezTo>
                    <a:pt x="721" y="2786"/>
                    <a:pt x="726" y="2805"/>
                    <a:pt x="726" y="2805"/>
                  </a:cubicBezTo>
                  <a:cubicBezTo>
                    <a:pt x="726" y="2805"/>
                    <a:pt x="727" y="2806"/>
                    <a:pt x="727" y="2806"/>
                  </a:cubicBezTo>
                  <a:cubicBezTo>
                    <a:pt x="727" y="2806"/>
                    <a:pt x="731" y="2811"/>
                    <a:pt x="731" y="2811"/>
                  </a:cubicBezTo>
                  <a:cubicBezTo>
                    <a:pt x="731" y="2811"/>
                    <a:pt x="732" y="2811"/>
                    <a:pt x="732" y="2811"/>
                  </a:cubicBezTo>
                  <a:cubicBezTo>
                    <a:pt x="732" y="2811"/>
                    <a:pt x="737" y="2804"/>
                    <a:pt x="737" y="2804"/>
                  </a:cubicBezTo>
                  <a:cubicBezTo>
                    <a:pt x="737" y="2804"/>
                    <a:pt x="738" y="2803"/>
                    <a:pt x="738" y="2803"/>
                  </a:cubicBezTo>
                  <a:cubicBezTo>
                    <a:pt x="738" y="2803"/>
                    <a:pt x="742" y="2796"/>
                    <a:pt x="742" y="2796"/>
                  </a:cubicBezTo>
                  <a:cubicBezTo>
                    <a:pt x="742" y="2796"/>
                    <a:pt x="743" y="2796"/>
                    <a:pt x="743" y="2796"/>
                  </a:cubicBezTo>
                  <a:cubicBezTo>
                    <a:pt x="743" y="2796"/>
                    <a:pt x="747" y="2794"/>
                    <a:pt x="747" y="2794"/>
                  </a:cubicBezTo>
                  <a:cubicBezTo>
                    <a:pt x="747" y="2794"/>
                    <a:pt x="748" y="2794"/>
                    <a:pt x="748" y="2794"/>
                  </a:cubicBezTo>
                  <a:cubicBezTo>
                    <a:pt x="748" y="2794"/>
                    <a:pt x="753" y="2792"/>
                    <a:pt x="753" y="2792"/>
                  </a:cubicBezTo>
                  <a:cubicBezTo>
                    <a:pt x="753" y="2792"/>
                    <a:pt x="753" y="2791"/>
                    <a:pt x="753" y="2791"/>
                  </a:cubicBezTo>
                  <a:cubicBezTo>
                    <a:pt x="753" y="2791"/>
                    <a:pt x="758" y="2784"/>
                    <a:pt x="758" y="2784"/>
                  </a:cubicBezTo>
                  <a:cubicBezTo>
                    <a:pt x="758" y="2784"/>
                    <a:pt x="759" y="2783"/>
                    <a:pt x="759" y="2783"/>
                  </a:cubicBezTo>
                  <a:cubicBezTo>
                    <a:pt x="759" y="2783"/>
                    <a:pt x="763" y="2774"/>
                    <a:pt x="763" y="2774"/>
                  </a:cubicBezTo>
                  <a:cubicBezTo>
                    <a:pt x="763" y="2774"/>
                    <a:pt x="764" y="2773"/>
                    <a:pt x="764" y="2773"/>
                  </a:cubicBezTo>
                  <a:cubicBezTo>
                    <a:pt x="764" y="2773"/>
                    <a:pt x="769" y="2769"/>
                    <a:pt x="769" y="2769"/>
                  </a:cubicBezTo>
                  <a:cubicBezTo>
                    <a:pt x="769" y="2769"/>
                    <a:pt x="770" y="2769"/>
                    <a:pt x="770" y="2769"/>
                  </a:cubicBezTo>
                  <a:cubicBezTo>
                    <a:pt x="770" y="2769"/>
                    <a:pt x="774" y="2769"/>
                    <a:pt x="774" y="2769"/>
                  </a:cubicBezTo>
                  <a:cubicBezTo>
                    <a:pt x="774" y="2769"/>
                    <a:pt x="775" y="2769"/>
                    <a:pt x="775" y="2769"/>
                  </a:cubicBezTo>
                  <a:cubicBezTo>
                    <a:pt x="775" y="2769"/>
                    <a:pt x="780" y="2766"/>
                    <a:pt x="780" y="2766"/>
                  </a:cubicBezTo>
                  <a:cubicBezTo>
                    <a:pt x="780" y="2766"/>
                    <a:pt x="780" y="2766"/>
                    <a:pt x="780" y="2766"/>
                  </a:cubicBezTo>
                  <a:cubicBezTo>
                    <a:pt x="780" y="2766"/>
                    <a:pt x="785" y="2754"/>
                    <a:pt x="785" y="2754"/>
                  </a:cubicBezTo>
                  <a:cubicBezTo>
                    <a:pt x="785" y="2754"/>
                    <a:pt x="785" y="2753"/>
                    <a:pt x="785" y="2753"/>
                  </a:cubicBezTo>
                  <a:cubicBezTo>
                    <a:pt x="785" y="2753"/>
                    <a:pt x="790" y="2736"/>
                    <a:pt x="790" y="2736"/>
                  </a:cubicBezTo>
                  <a:cubicBezTo>
                    <a:pt x="790" y="2736"/>
                    <a:pt x="790" y="2735"/>
                    <a:pt x="790" y="2735"/>
                  </a:cubicBezTo>
                  <a:cubicBezTo>
                    <a:pt x="790" y="2735"/>
                    <a:pt x="795" y="2723"/>
                    <a:pt x="795" y="2723"/>
                  </a:cubicBezTo>
                  <a:cubicBezTo>
                    <a:pt x="795" y="2723"/>
                    <a:pt x="796" y="2723"/>
                    <a:pt x="796" y="2723"/>
                  </a:cubicBezTo>
                  <a:cubicBezTo>
                    <a:pt x="796" y="2723"/>
                    <a:pt x="798" y="2721"/>
                    <a:pt x="798" y="2721"/>
                  </a:cubicBezTo>
                  <a:cubicBezTo>
                    <a:pt x="798" y="2721"/>
                    <a:pt x="801" y="2723"/>
                    <a:pt x="801" y="2723"/>
                  </a:cubicBezTo>
                  <a:cubicBezTo>
                    <a:pt x="801" y="2723"/>
                    <a:pt x="806" y="2733"/>
                    <a:pt x="806" y="2733"/>
                  </a:cubicBezTo>
                  <a:cubicBezTo>
                    <a:pt x="806" y="2733"/>
                    <a:pt x="806" y="2734"/>
                    <a:pt x="806" y="2734"/>
                  </a:cubicBezTo>
                  <a:cubicBezTo>
                    <a:pt x="806" y="2734"/>
                    <a:pt x="811" y="2748"/>
                    <a:pt x="811" y="2748"/>
                  </a:cubicBezTo>
                  <a:cubicBezTo>
                    <a:pt x="811" y="2748"/>
                    <a:pt x="811" y="2749"/>
                    <a:pt x="811" y="2749"/>
                  </a:cubicBezTo>
                  <a:cubicBezTo>
                    <a:pt x="811" y="2749"/>
                    <a:pt x="816" y="2762"/>
                    <a:pt x="816" y="2762"/>
                  </a:cubicBezTo>
                  <a:cubicBezTo>
                    <a:pt x="816" y="2762"/>
                    <a:pt x="817" y="2763"/>
                    <a:pt x="817" y="2763"/>
                  </a:cubicBezTo>
                  <a:cubicBezTo>
                    <a:pt x="817" y="2763"/>
                    <a:pt x="822" y="2771"/>
                    <a:pt x="822" y="2771"/>
                  </a:cubicBezTo>
                  <a:cubicBezTo>
                    <a:pt x="822" y="2771"/>
                    <a:pt x="822" y="2772"/>
                    <a:pt x="822" y="2772"/>
                  </a:cubicBezTo>
                  <a:cubicBezTo>
                    <a:pt x="822" y="2772"/>
                    <a:pt x="827" y="2774"/>
                    <a:pt x="827" y="2774"/>
                  </a:cubicBezTo>
                  <a:cubicBezTo>
                    <a:pt x="827" y="2774"/>
                    <a:pt x="828" y="2775"/>
                    <a:pt x="828" y="2775"/>
                  </a:cubicBezTo>
                  <a:cubicBezTo>
                    <a:pt x="828" y="2775"/>
                    <a:pt x="832" y="2774"/>
                    <a:pt x="832" y="2774"/>
                  </a:cubicBezTo>
                  <a:cubicBezTo>
                    <a:pt x="832" y="2774"/>
                    <a:pt x="833" y="2774"/>
                    <a:pt x="833" y="2774"/>
                  </a:cubicBezTo>
                  <a:cubicBezTo>
                    <a:pt x="833" y="2774"/>
                    <a:pt x="838" y="2773"/>
                    <a:pt x="838" y="2773"/>
                  </a:cubicBezTo>
                  <a:cubicBezTo>
                    <a:pt x="838" y="2773"/>
                    <a:pt x="838" y="2773"/>
                    <a:pt x="838" y="2773"/>
                  </a:cubicBezTo>
                  <a:cubicBezTo>
                    <a:pt x="838" y="2773"/>
                    <a:pt x="843" y="2771"/>
                    <a:pt x="843" y="2771"/>
                  </a:cubicBezTo>
                  <a:cubicBezTo>
                    <a:pt x="843" y="2771"/>
                    <a:pt x="843" y="2770"/>
                    <a:pt x="843" y="2770"/>
                  </a:cubicBezTo>
                  <a:cubicBezTo>
                    <a:pt x="843" y="2770"/>
                    <a:pt x="848" y="2760"/>
                    <a:pt x="848" y="2760"/>
                  </a:cubicBezTo>
                  <a:cubicBezTo>
                    <a:pt x="848" y="2760"/>
                    <a:pt x="849" y="2759"/>
                    <a:pt x="849" y="2759"/>
                  </a:cubicBezTo>
                  <a:cubicBezTo>
                    <a:pt x="849" y="2759"/>
                    <a:pt x="853" y="2742"/>
                    <a:pt x="853" y="2742"/>
                  </a:cubicBezTo>
                  <a:cubicBezTo>
                    <a:pt x="853" y="2742"/>
                    <a:pt x="854" y="2741"/>
                    <a:pt x="854" y="2741"/>
                  </a:cubicBezTo>
                  <a:cubicBezTo>
                    <a:pt x="854" y="2741"/>
                    <a:pt x="859" y="2723"/>
                    <a:pt x="859" y="2723"/>
                  </a:cubicBezTo>
                  <a:cubicBezTo>
                    <a:pt x="859" y="2723"/>
                    <a:pt x="859" y="2722"/>
                    <a:pt x="859" y="2722"/>
                  </a:cubicBezTo>
                  <a:cubicBezTo>
                    <a:pt x="859" y="2722"/>
                    <a:pt x="864" y="2711"/>
                    <a:pt x="864" y="2711"/>
                  </a:cubicBezTo>
                  <a:cubicBezTo>
                    <a:pt x="864" y="2711"/>
                    <a:pt x="864" y="2711"/>
                    <a:pt x="864" y="2711"/>
                  </a:cubicBezTo>
                  <a:cubicBezTo>
                    <a:pt x="864" y="2711"/>
                    <a:pt x="870" y="2703"/>
                    <a:pt x="870" y="2703"/>
                  </a:cubicBezTo>
                  <a:cubicBezTo>
                    <a:pt x="870" y="2703"/>
                    <a:pt x="870" y="2703"/>
                    <a:pt x="870" y="2703"/>
                  </a:cubicBezTo>
                  <a:cubicBezTo>
                    <a:pt x="870" y="2703"/>
                    <a:pt x="875" y="2689"/>
                    <a:pt x="875" y="2689"/>
                  </a:cubicBezTo>
                  <a:cubicBezTo>
                    <a:pt x="875" y="2689"/>
                    <a:pt x="875" y="2688"/>
                    <a:pt x="875" y="2688"/>
                  </a:cubicBezTo>
                  <a:cubicBezTo>
                    <a:pt x="875" y="2688"/>
                    <a:pt x="880" y="2665"/>
                    <a:pt x="880" y="2665"/>
                  </a:cubicBezTo>
                  <a:cubicBezTo>
                    <a:pt x="880" y="2665"/>
                    <a:pt x="880" y="2663"/>
                    <a:pt x="880" y="2663"/>
                  </a:cubicBezTo>
                  <a:cubicBezTo>
                    <a:pt x="880" y="2663"/>
                    <a:pt x="885" y="2641"/>
                    <a:pt x="885" y="2641"/>
                  </a:cubicBezTo>
                  <a:cubicBezTo>
                    <a:pt x="885" y="2641"/>
                    <a:pt x="886" y="2640"/>
                    <a:pt x="886" y="2640"/>
                  </a:cubicBezTo>
                  <a:cubicBezTo>
                    <a:pt x="886" y="2640"/>
                    <a:pt x="889" y="2634"/>
                    <a:pt x="889" y="2634"/>
                  </a:cubicBezTo>
                  <a:cubicBezTo>
                    <a:pt x="889" y="2634"/>
                    <a:pt x="891" y="2637"/>
                    <a:pt x="891" y="2637"/>
                  </a:cubicBezTo>
                  <a:cubicBezTo>
                    <a:pt x="891" y="2637"/>
                    <a:pt x="896" y="2657"/>
                    <a:pt x="896" y="2657"/>
                  </a:cubicBezTo>
                  <a:cubicBezTo>
                    <a:pt x="896" y="2657"/>
                    <a:pt x="896" y="2658"/>
                    <a:pt x="896" y="2658"/>
                  </a:cubicBezTo>
                  <a:cubicBezTo>
                    <a:pt x="896" y="2658"/>
                    <a:pt x="901" y="2685"/>
                    <a:pt x="901" y="2685"/>
                  </a:cubicBezTo>
                  <a:cubicBezTo>
                    <a:pt x="901" y="2685"/>
                    <a:pt x="901" y="2687"/>
                    <a:pt x="901" y="2687"/>
                  </a:cubicBezTo>
                  <a:cubicBezTo>
                    <a:pt x="901" y="2687"/>
                    <a:pt x="906" y="2702"/>
                    <a:pt x="906" y="2702"/>
                  </a:cubicBezTo>
                  <a:cubicBezTo>
                    <a:pt x="906" y="2702"/>
                    <a:pt x="909" y="2704"/>
                    <a:pt x="909" y="2704"/>
                  </a:cubicBezTo>
                  <a:cubicBezTo>
                    <a:pt x="909" y="2704"/>
                    <a:pt x="912" y="2701"/>
                    <a:pt x="912" y="2701"/>
                  </a:cubicBezTo>
                  <a:cubicBezTo>
                    <a:pt x="912" y="2701"/>
                    <a:pt x="912" y="2700"/>
                    <a:pt x="912" y="2700"/>
                  </a:cubicBezTo>
                  <a:cubicBezTo>
                    <a:pt x="912" y="2700"/>
                    <a:pt x="917" y="2694"/>
                    <a:pt x="917" y="2694"/>
                  </a:cubicBezTo>
                  <a:cubicBezTo>
                    <a:pt x="917" y="2694"/>
                    <a:pt x="919" y="2693"/>
                    <a:pt x="919" y="2693"/>
                  </a:cubicBezTo>
                  <a:cubicBezTo>
                    <a:pt x="919" y="2693"/>
                    <a:pt x="922" y="2696"/>
                    <a:pt x="922" y="2696"/>
                  </a:cubicBezTo>
                  <a:cubicBezTo>
                    <a:pt x="922" y="2696"/>
                    <a:pt x="923" y="2697"/>
                    <a:pt x="923" y="2697"/>
                  </a:cubicBezTo>
                  <a:cubicBezTo>
                    <a:pt x="923" y="2697"/>
                    <a:pt x="928" y="2713"/>
                    <a:pt x="928" y="2713"/>
                  </a:cubicBezTo>
                  <a:cubicBezTo>
                    <a:pt x="928" y="2713"/>
                    <a:pt x="928" y="2714"/>
                    <a:pt x="928" y="2714"/>
                  </a:cubicBezTo>
                  <a:cubicBezTo>
                    <a:pt x="928" y="2714"/>
                    <a:pt x="933" y="2738"/>
                    <a:pt x="933" y="2738"/>
                  </a:cubicBezTo>
                  <a:cubicBezTo>
                    <a:pt x="933" y="2738"/>
                    <a:pt x="934" y="2739"/>
                    <a:pt x="934" y="2739"/>
                  </a:cubicBezTo>
                  <a:cubicBezTo>
                    <a:pt x="934" y="2739"/>
                    <a:pt x="938" y="2756"/>
                    <a:pt x="938" y="2756"/>
                  </a:cubicBezTo>
                  <a:cubicBezTo>
                    <a:pt x="938" y="2756"/>
                    <a:pt x="939" y="2757"/>
                    <a:pt x="939" y="2757"/>
                  </a:cubicBezTo>
                  <a:cubicBezTo>
                    <a:pt x="939" y="2757"/>
                    <a:pt x="942" y="2760"/>
                    <a:pt x="942" y="2760"/>
                  </a:cubicBezTo>
                  <a:cubicBezTo>
                    <a:pt x="942" y="2760"/>
                    <a:pt x="944" y="2759"/>
                    <a:pt x="944" y="2759"/>
                  </a:cubicBezTo>
                  <a:cubicBezTo>
                    <a:pt x="944" y="2759"/>
                    <a:pt x="949" y="2748"/>
                    <a:pt x="949" y="2748"/>
                  </a:cubicBezTo>
                  <a:cubicBezTo>
                    <a:pt x="949" y="2748"/>
                    <a:pt x="949" y="2746"/>
                    <a:pt x="949" y="2746"/>
                  </a:cubicBezTo>
                  <a:cubicBezTo>
                    <a:pt x="949" y="2746"/>
                    <a:pt x="954" y="2727"/>
                    <a:pt x="954" y="2727"/>
                  </a:cubicBezTo>
                  <a:cubicBezTo>
                    <a:pt x="954" y="2727"/>
                    <a:pt x="955" y="2725"/>
                    <a:pt x="955" y="2725"/>
                  </a:cubicBezTo>
                  <a:cubicBezTo>
                    <a:pt x="955" y="2725"/>
                    <a:pt x="959" y="2716"/>
                    <a:pt x="959" y="2716"/>
                  </a:cubicBezTo>
                  <a:cubicBezTo>
                    <a:pt x="959" y="2716"/>
                    <a:pt x="960" y="2716"/>
                    <a:pt x="960" y="2716"/>
                  </a:cubicBezTo>
                  <a:cubicBezTo>
                    <a:pt x="960" y="2716"/>
                    <a:pt x="965" y="2726"/>
                    <a:pt x="965" y="2726"/>
                  </a:cubicBezTo>
                  <a:cubicBezTo>
                    <a:pt x="965" y="2726"/>
                    <a:pt x="965" y="2728"/>
                    <a:pt x="965" y="2728"/>
                  </a:cubicBezTo>
                  <a:cubicBezTo>
                    <a:pt x="965" y="2728"/>
                    <a:pt x="970" y="2756"/>
                    <a:pt x="970" y="2756"/>
                  </a:cubicBezTo>
                  <a:cubicBezTo>
                    <a:pt x="970" y="2756"/>
                    <a:pt x="970" y="2759"/>
                    <a:pt x="970" y="2759"/>
                  </a:cubicBezTo>
                  <a:cubicBezTo>
                    <a:pt x="970" y="2759"/>
                    <a:pt x="976" y="2791"/>
                    <a:pt x="976" y="2791"/>
                  </a:cubicBezTo>
                  <a:cubicBezTo>
                    <a:pt x="976" y="2791"/>
                    <a:pt x="976" y="2793"/>
                    <a:pt x="976" y="2793"/>
                  </a:cubicBezTo>
                  <a:cubicBezTo>
                    <a:pt x="976" y="2793"/>
                    <a:pt x="981" y="2806"/>
                    <a:pt x="981" y="2806"/>
                  </a:cubicBezTo>
                  <a:cubicBezTo>
                    <a:pt x="981" y="2806"/>
                    <a:pt x="981" y="2806"/>
                    <a:pt x="981" y="2806"/>
                  </a:cubicBezTo>
                  <a:cubicBezTo>
                    <a:pt x="981" y="2806"/>
                    <a:pt x="986" y="2797"/>
                    <a:pt x="986" y="2797"/>
                  </a:cubicBezTo>
                  <a:cubicBezTo>
                    <a:pt x="986" y="2797"/>
                    <a:pt x="986" y="2796"/>
                    <a:pt x="986" y="2796"/>
                  </a:cubicBezTo>
                  <a:cubicBezTo>
                    <a:pt x="986" y="2796"/>
                    <a:pt x="991" y="2777"/>
                    <a:pt x="991" y="2777"/>
                  </a:cubicBezTo>
                  <a:cubicBezTo>
                    <a:pt x="991" y="2777"/>
                    <a:pt x="992" y="2776"/>
                    <a:pt x="992" y="2776"/>
                  </a:cubicBezTo>
                  <a:cubicBezTo>
                    <a:pt x="992" y="2776"/>
                    <a:pt x="997" y="2764"/>
                    <a:pt x="997" y="2764"/>
                  </a:cubicBezTo>
                  <a:cubicBezTo>
                    <a:pt x="997" y="2764"/>
                    <a:pt x="998" y="2763"/>
                    <a:pt x="998" y="2763"/>
                  </a:cubicBezTo>
                  <a:cubicBezTo>
                    <a:pt x="998" y="2763"/>
                    <a:pt x="1002" y="2769"/>
                    <a:pt x="1002" y="2769"/>
                  </a:cubicBezTo>
                  <a:cubicBezTo>
                    <a:pt x="1002" y="2769"/>
                    <a:pt x="1003" y="2770"/>
                    <a:pt x="1003" y="2770"/>
                  </a:cubicBezTo>
                  <a:cubicBezTo>
                    <a:pt x="1003" y="2770"/>
                    <a:pt x="1007" y="2790"/>
                    <a:pt x="1007" y="2790"/>
                  </a:cubicBezTo>
                  <a:cubicBezTo>
                    <a:pt x="1007" y="2790"/>
                    <a:pt x="1007" y="2791"/>
                    <a:pt x="1007" y="2791"/>
                  </a:cubicBezTo>
                  <a:cubicBezTo>
                    <a:pt x="1007" y="2791"/>
                    <a:pt x="1012" y="2813"/>
                    <a:pt x="1012" y="2813"/>
                  </a:cubicBezTo>
                  <a:cubicBezTo>
                    <a:pt x="1012" y="2813"/>
                    <a:pt x="1013" y="2814"/>
                    <a:pt x="1013" y="2814"/>
                  </a:cubicBezTo>
                  <a:cubicBezTo>
                    <a:pt x="1013" y="2814"/>
                    <a:pt x="1018" y="2824"/>
                    <a:pt x="1018" y="2824"/>
                  </a:cubicBezTo>
                  <a:cubicBezTo>
                    <a:pt x="1018" y="2824"/>
                    <a:pt x="1018" y="2824"/>
                    <a:pt x="1018" y="2824"/>
                  </a:cubicBezTo>
                  <a:cubicBezTo>
                    <a:pt x="1018" y="2824"/>
                    <a:pt x="1023" y="2816"/>
                    <a:pt x="1023" y="2816"/>
                  </a:cubicBezTo>
                  <a:cubicBezTo>
                    <a:pt x="1023" y="2816"/>
                    <a:pt x="1024" y="2815"/>
                    <a:pt x="1024" y="2815"/>
                  </a:cubicBezTo>
                  <a:cubicBezTo>
                    <a:pt x="1024" y="2815"/>
                    <a:pt x="1028" y="2797"/>
                    <a:pt x="1028" y="2797"/>
                  </a:cubicBezTo>
                  <a:cubicBezTo>
                    <a:pt x="1028" y="2797"/>
                    <a:pt x="1029" y="2796"/>
                    <a:pt x="1029" y="2796"/>
                  </a:cubicBezTo>
                  <a:cubicBezTo>
                    <a:pt x="1029" y="2796"/>
                    <a:pt x="1034" y="2784"/>
                    <a:pt x="1034" y="2784"/>
                  </a:cubicBezTo>
                  <a:cubicBezTo>
                    <a:pt x="1034" y="2784"/>
                    <a:pt x="1035" y="2784"/>
                    <a:pt x="1035" y="2784"/>
                  </a:cubicBezTo>
                  <a:cubicBezTo>
                    <a:pt x="1035" y="2784"/>
                    <a:pt x="1039" y="2791"/>
                    <a:pt x="1039" y="2791"/>
                  </a:cubicBezTo>
                  <a:cubicBezTo>
                    <a:pt x="1039" y="2791"/>
                    <a:pt x="1039" y="2792"/>
                    <a:pt x="1039" y="2792"/>
                  </a:cubicBezTo>
                  <a:cubicBezTo>
                    <a:pt x="1039" y="2792"/>
                    <a:pt x="1045" y="2819"/>
                    <a:pt x="1045" y="2819"/>
                  </a:cubicBezTo>
                  <a:cubicBezTo>
                    <a:pt x="1045" y="2819"/>
                    <a:pt x="1045" y="2821"/>
                    <a:pt x="1045" y="2821"/>
                  </a:cubicBezTo>
                  <a:cubicBezTo>
                    <a:pt x="1045" y="2821"/>
                    <a:pt x="1050" y="2847"/>
                    <a:pt x="1050" y="2847"/>
                  </a:cubicBezTo>
                  <a:cubicBezTo>
                    <a:pt x="1050" y="2847"/>
                    <a:pt x="1050" y="2848"/>
                    <a:pt x="1050" y="2848"/>
                  </a:cubicBezTo>
                  <a:cubicBezTo>
                    <a:pt x="1050" y="2848"/>
                    <a:pt x="1055" y="2859"/>
                    <a:pt x="1055" y="2859"/>
                  </a:cubicBezTo>
                  <a:cubicBezTo>
                    <a:pt x="1055" y="2859"/>
                    <a:pt x="1055" y="2859"/>
                    <a:pt x="1055" y="2859"/>
                  </a:cubicBezTo>
                  <a:cubicBezTo>
                    <a:pt x="1055" y="2859"/>
                    <a:pt x="1060" y="2849"/>
                    <a:pt x="1060" y="2849"/>
                  </a:cubicBezTo>
                  <a:cubicBezTo>
                    <a:pt x="1060" y="2849"/>
                    <a:pt x="1060" y="2847"/>
                    <a:pt x="1060" y="2847"/>
                  </a:cubicBezTo>
                  <a:cubicBezTo>
                    <a:pt x="1060" y="2847"/>
                    <a:pt x="1066" y="2824"/>
                    <a:pt x="1066" y="2824"/>
                  </a:cubicBezTo>
                  <a:cubicBezTo>
                    <a:pt x="1066" y="2824"/>
                    <a:pt x="1066" y="2823"/>
                    <a:pt x="1066" y="2823"/>
                  </a:cubicBezTo>
                  <a:cubicBezTo>
                    <a:pt x="1066" y="2823"/>
                    <a:pt x="1071" y="2805"/>
                    <a:pt x="1071" y="2805"/>
                  </a:cubicBezTo>
                  <a:cubicBezTo>
                    <a:pt x="1071" y="2805"/>
                    <a:pt x="1071" y="2804"/>
                    <a:pt x="1071" y="2804"/>
                  </a:cubicBezTo>
                  <a:cubicBezTo>
                    <a:pt x="1071" y="2804"/>
                    <a:pt x="1076" y="2798"/>
                    <a:pt x="1076" y="2798"/>
                  </a:cubicBezTo>
                  <a:cubicBezTo>
                    <a:pt x="1076" y="2798"/>
                    <a:pt x="1076" y="2798"/>
                    <a:pt x="1076" y="2798"/>
                  </a:cubicBezTo>
                  <a:cubicBezTo>
                    <a:pt x="1076" y="2798"/>
                    <a:pt x="1081" y="2801"/>
                    <a:pt x="1081" y="2801"/>
                  </a:cubicBezTo>
                  <a:cubicBezTo>
                    <a:pt x="1081" y="2801"/>
                    <a:pt x="1082" y="2801"/>
                    <a:pt x="1082" y="2801"/>
                  </a:cubicBezTo>
                  <a:cubicBezTo>
                    <a:pt x="1082" y="2801"/>
                    <a:pt x="1087" y="2803"/>
                    <a:pt x="1087" y="2803"/>
                  </a:cubicBezTo>
                  <a:cubicBezTo>
                    <a:pt x="1087" y="2803"/>
                    <a:pt x="1087" y="2803"/>
                    <a:pt x="1087" y="2803"/>
                  </a:cubicBezTo>
                  <a:cubicBezTo>
                    <a:pt x="1087" y="2803"/>
                    <a:pt x="1092" y="2800"/>
                    <a:pt x="1092" y="2800"/>
                  </a:cubicBezTo>
                  <a:cubicBezTo>
                    <a:pt x="1092" y="2800"/>
                    <a:pt x="1092" y="2800"/>
                    <a:pt x="1092" y="2800"/>
                  </a:cubicBezTo>
                  <a:cubicBezTo>
                    <a:pt x="1092" y="2800"/>
                    <a:pt x="1096" y="2798"/>
                    <a:pt x="1096" y="2798"/>
                  </a:cubicBezTo>
                  <a:cubicBezTo>
                    <a:pt x="1096" y="2798"/>
                    <a:pt x="1098" y="2798"/>
                    <a:pt x="1098" y="2798"/>
                  </a:cubicBezTo>
                  <a:cubicBezTo>
                    <a:pt x="1098" y="2798"/>
                    <a:pt x="1103" y="2806"/>
                    <a:pt x="1103" y="2806"/>
                  </a:cubicBezTo>
                  <a:cubicBezTo>
                    <a:pt x="1103" y="2806"/>
                    <a:pt x="1103" y="2807"/>
                    <a:pt x="1103" y="2807"/>
                  </a:cubicBezTo>
                  <a:cubicBezTo>
                    <a:pt x="1103" y="2807"/>
                    <a:pt x="1108" y="2826"/>
                    <a:pt x="1108" y="2826"/>
                  </a:cubicBezTo>
                  <a:cubicBezTo>
                    <a:pt x="1108" y="2826"/>
                    <a:pt x="1108" y="2828"/>
                    <a:pt x="1108" y="2828"/>
                  </a:cubicBezTo>
                  <a:cubicBezTo>
                    <a:pt x="1108" y="2828"/>
                    <a:pt x="1113" y="2849"/>
                    <a:pt x="1113" y="2849"/>
                  </a:cubicBezTo>
                  <a:cubicBezTo>
                    <a:pt x="1113" y="2849"/>
                    <a:pt x="1113" y="2850"/>
                    <a:pt x="1113" y="2850"/>
                  </a:cubicBezTo>
                  <a:cubicBezTo>
                    <a:pt x="1113" y="2850"/>
                    <a:pt x="1118" y="2866"/>
                    <a:pt x="1118" y="2866"/>
                  </a:cubicBezTo>
                  <a:cubicBezTo>
                    <a:pt x="1118" y="2866"/>
                    <a:pt x="1119" y="2867"/>
                    <a:pt x="1119" y="2867"/>
                  </a:cubicBezTo>
                  <a:cubicBezTo>
                    <a:pt x="1119" y="2867"/>
                    <a:pt x="1124" y="2875"/>
                    <a:pt x="1124" y="2875"/>
                  </a:cubicBezTo>
                  <a:cubicBezTo>
                    <a:pt x="1124" y="2875"/>
                    <a:pt x="1124" y="2875"/>
                    <a:pt x="1124" y="2875"/>
                  </a:cubicBezTo>
                  <a:cubicBezTo>
                    <a:pt x="1124" y="2875"/>
                    <a:pt x="1129" y="2878"/>
                    <a:pt x="1129" y="2878"/>
                  </a:cubicBezTo>
                  <a:cubicBezTo>
                    <a:pt x="1129" y="2878"/>
                    <a:pt x="1130" y="2878"/>
                    <a:pt x="1130" y="2878"/>
                  </a:cubicBezTo>
                  <a:cubicBezTo>
                    <a:pt x="1130" y="2878"/>
                    <a:pt x="1134" y="2879"/>
                    <a:pt x="1134" y="2879"/>
                  </a:cubicBezTo>
                  <a:cubicBezTo>
                    <a:pt x="1134" y="2879"/>
                    <a:pt x="1135" y="2879"/>
                    <a:pt x="1135" y="2879"/>
                  </a:cubicBezTo>
                  <a:cubicBezTo>
                    <a:pt x="1135" y="2879"/>
                    <a:pt x="1140" y="2877"/>
                    <a:pt x="1140" y="2877"/>
                  </a:cubicBezTo>
                  <a:cubicBezTo>
                    <a:pt x="1140" y="2877"/>
                    <a:pt x="1140" y="2876"/>
                    <a:pt x="1140" y="2876"/>
                  </a:cubicBezTo>
                  <a:cubicBezTo>
                    <a:pt x="1140" y="2876"/>
                    <a:pt x="1145" y="2868"/>
                    <a:pt x="1145" y="2868"/>
                  </a:cubicBezTo>
                  <a:cubicBezTo>
                    <a:pt x="1145" y="2868"/>
                    <a:pt x="1145" y="2867"/>
                    <a:pt x="1145" y="2867"/>
                  </a:cubicBezTo>
                  <a:cubicBezTo>
                    <a:pt x="1145" y="2867"/>
                    <a:pt x="1150" y="2854"/>
                    <a:pt x="1150" y="2854"/>
                  </a:cubicBezTo>
                  <a:cubicBezTo>
                    <a:pt x="1150" y="2854"/>
                    <a:pt x="1151" y="2853"/>
                    <a:pt x="1151" y="2853"/>
                  </a:cubicBezTo>
                  <a:cubicBezTo>
                    <a:pt x="1151" y="2853"/>
                    <a:pt x="1156" y="2840"/>
                    <a:pt x="1156" y="2840"/>
                  </a:cubicBezTo>
                  <a:cubicBezTo>
                    <a:pt x="1156" y="2840"/>
                    <a:pt x="1156" y="2839"/>
                    <a:pt x="1156" y="2839"/>
                  </a:cubicBezTo>
                  <a:cubicBezTo>
                    <a:pt x="1156" y="2839"/>
                    <a:pt x="1161" y="2830"/>
                    <a:pt x="1161" y="2830"/>
                  </a:cubicBezTo>
                  <a:cubicBezTo>
                    <a:pt x="1161" y="2830"/>
                    <a:pt x="1161" y="2829"/>
                    <a:pt x="1161" y="2829"/>
                  </a:cubicBezTo>
                  <a:cubicBezTo>
                    <a:pt x="1161" y="2829"/>
                    <a:pt x="1166" y="2823"/>
                    <a:pt x="1166" y="2823"/>
                  </a:cubicBezTo>
                  <a:cubicBezTo>
                    <a:pt x="1166" y="2823"/>
                    <a:pt x="1166" y="2823"/>
                    <a:pt x="1166" y="2823"/>
                  </a:cubicBezTo>
                  <a:cubicBezTo>
                    <a:pt x="1166" y="2823"/>
                    <a:pt x="1171" y="2821"/>
                    <a:pt x="1171" y="2821"/>
                  </a:cubicBezTo>
                  <a:cubicBezTo>
                    <a:pt x="1171" y="2821"/>
                    <a:pt x="1172" y="2821"/>
                    <a:pt x="1172" y="2821"/>
                  </a:cubicBezTo>
                  <a:cubicBezTo>
                    <a:pt x="1172" y="2821"/>
                    <a:pt x="1177" y="2826"/>
                    <a:pt x="1177" y="2826"/>
                  </a:cubicBezTo>
                  <a:cubicBezTo>
                    <a:pt x="1177" y="2826"/>
                    <a:pt x="1177" y="2826"/>
                    <a:pt x="1177" y="2826"/>
                  </a:cubicBezTo>
                  <a:cubicBezTo>
                    <a:pt x="1177" y="2826"/>
                    <a:pt x="1182" y="2837"/>
                    <a:pt x="1182" y="2837"/>
                  </a:cubicBezTo>
                  <a:cubicBezTo>
                    <a:pt x="1182" y="2837"/>
                    <a:pt x="1182" y="2838"/>
                    <a:pt x="1182" y="2838"/>
                  </a:cubicBezTo>
                  <a:cubicBezTo>
                    <a:pt x="1182" y="2838"/>
                    <a:pt x="1187" y="2848"/>
                    <a:pt x="1187" y="2848"/>
                  </a:cubicBezTo>
                  <a:cubicBezTo>
                    <a:pt x="1187" y="2848"/>
                    <a:pt x="1188" y="2848"/>
                    <a:pt x="1188" y="2848"/>
                  </a:cubicBezTo>
                  <a:cubicBezTo>
                    <a:pt x="1188" y="2848"/>
                    <a:pt x="1190" y="2850"/>
                    <a:pt x="1190" y="2850"/>
                  </a:cubicBezTo>
                  <a:cubicBezTo>
                    <a:pt x="1190" y="2850"/>
                    <a:pt x="1193" y="2848"/>
                    <a:pt x="1193" y="2848"/>
                  </a:cubicBezTo>
                  <a:cubicBezTo>
                    <a:pt x="1193" y="2848"/>
                    <a:pt x="1198" y="2841"/>
                    <a:pt x="1198" y="2841"/>
                  </a:cubicBezTo>
                  <a:cubicBezTo>
                    <a:pt x="1198" y="2841"/>
                    <a:pt x="1199" y="2840"/>
                    <a:pt x="1199" y="2840"/>
                  </a:cubicBezTo>
                  <a:cubicBezTo>
                    <a:pt x="1199" y="2840"/>
                    <a:pt x="1202" y="2837"/>
                    <a:pt x="1202" y="2837"/>
                  </a:cubicBezTo>
                  <a:cubicBezTo>
                    <a:pt x="1202" y="2837"/>
                    <a:pt x="1204" y="2838"/>
                    <a:pt x="1204" y="2838"/>
                  </a:cubicBezTo>
                  <a:cubicBezTo>
                    <a:pt x="1204" y="2838"/>
                    <a:pt x="1208" y="2845"/>
                    <a:pt x="1208" y="2845"/>
                  </a:cubicBezTo>
                  <a:cubicBezTo>
                    <a:pt x="1208" y="2845"/>
                    <a:pt x="1209" y="2846"/>
                    <a:pt x="1209" y="2846"/>
                  </a:cubicBezTo>
                  <a:cubicBezTo>
                    <a:pt x="1209" y="2846"/>
                    <a:pt x="1214" y="2854"/>
                    <a:pt x="1214" y="2854"/>
                  </a:cubicBezTo>
                  <a:cubicBezTo>
                    <a:pt x="1214" y="2854"/>
                    <a:pt x="1216" y="2856"/>
                    <a:pt x="1216" y="2856"/>
                  </a:cubicBezTo>
                  <a:cubicBezTo>
                    <a:pt x="1216" y="2856"/>
                    <a:pt x="1219" y="2852"/>
                    <a:pt x="1219" y="2852"/>
                  </a:cubicBezTo>
                  <a:cubicBezTo>
                    <a:pt x="1219" y="2852"/>
                    <a:pt x="1220" y="2852"/>
                    <a:pt x="1220" y="2852"/>
                  </a:cubicBezTo>
                  <a:cubicBezTo>
                    <a:pt x="1220" y="2852"/>
                    <a:pt x="1224" y="2839"/>
                    <a:pt x="1224" y="2839"/>
                  </a:cubicBezTo>
                  <a:cubicBezTo>
                    <a:pt x="1224" y="2839"/>
                    <a:pt x="1225" y="2838"/>
                    <a:pt x="1225" y="2838"/>
                  </a:cubicBezTo>
                  <a:cubicBezTo>
                    <a:pt x="1225" y="2838"/>
                    <a:pt x="1230" y="2828"/>
                    <a:pt x="1230" y="2828"/>
                  </a:cubicBezTo>
                  <a:cubicBezTo>
                    <a:pt x="1230" y="2828"/>
                    <a:pt x="1231" y="2828"/>
                    <a:pt x="1231" y="2828"/>
                  </a:cubicBezTo>
                  <a:cubicBezTo>
                    <a:pt x="1231" y="2828"/>
                    <a:pt x="1235" y="2831"/>
                    <a:pt x="1235" y="2831"/>
                  </a:cubicBezTo>
                  <a:cubicBezTo>
                    <a:pt x="1235" y="2831"/>
                    <a:pt x="1235" y="2831"/>
                    <a:pt x="1235" y="2831"/>
                  </a:cubicBezTo>
                  <a:cubicBezTo>
                    <a:pt x="1235" y="2831"/>
                    <a:pt x="1241" y="2842"/>
                    <a:pt x="1241" y="2842"/>
                  </a:cubicBezTo>
                  <a:cubicBezTo>
                    <a:pt x="1241" y="2842"/>
                    <a:pt x="1241" y="2842"/>
                    <a:pt x="1241" y="2842"/>
                  </a:cubicBezTo>
                  <a:cubicBezTo>
                    <a:pt x="1241" y="2842"/>
                    <a:pt x="1244" y="2844"/>
                    <a:pt x="1244" y="2844"/>
                  </a:cubicBezTo>
                  <a:cubicBezTo>
                    <a:pt x="1244" y="2844"/>
                    <a:pt x="1246" y="2843"/>
                    <a:pt x="1246" y="2843"/>
                  </a:cubicBezTo>
                  <a:cubicBezTo>
                    <a:pt x="1246" y="2843"/>
                    <a:pt x="1251" y="2831"/>
                    <a:pt x="1251" y="2831"/>
                  </a:cubicBezTo>
                  <a:cubicBezTo>
                    <a:pt x="1251" y="2831"/>
                    <a:pt x="1251" y="2829"/>
                    <a:pt x="1251" y="2829"/>
                  </a:cubicBezTo>
                  <a:cubicBezTo>
                    <a:pt x="1251" y="2829"/>
                    <a:pt x="1256" y="2814"/>
                    <a:pt x="1256" y="2814"/>
                  </a:cubicBezTo>
                  <a:cubicBezTo>
                    <a:pt x="1256" y="2814"/>
                    <a:pt x="1257" y="2813"/>
                    <a:pt x="1257" y="2813"/>
                  </a:cubicBezTo>
                  <a:cubicBezTo>
                    <a:pt x="1257" y="2813"/>
                    <a:pt x="1262" y="2806"/>
                    <a:pt x="1262" y="2806"/>
                  </a:cubicBezTo>
                  <a:cubicBezTo>
                    <a:pt x="1262" y="2806"/>
                    <a:pt x="1262" y="2806"/>
                    <a:pt x="1262" y="2806"/>
                  </a:cubicBezTo>
                  <a:cubicBezTo>
                    <a:pt x="1262" y="2806"/>
                    <a:pt x="1267" y="2813"/>
                    <a:pt x="1267" y="2813"/>
                  </a:cubicBezTo>
                  <a:cubicBezTo>
                    <a:pt x="1267" y="2813"/>
                    <a:pt x="1267" y="2813"/>
                    <a:pt x="1267" y="2813"/>
                  </a:cubicBezTo>
                  <a:cubicBezTo>
                    <a:pt x="1267" y="2813"/>
                    <a:pt x="1272" y="2827"/>
                    <a:pt x="1272" y="2827"/>
                  </a:cubicBezTo>
                  <a:cubicBezTo>
                    <a:pt x="1272" y="2827"/>
                    <a:pt x="1272" y="2828"/>
                    <a:pt x="1272" y="2828"/>
                  </a:cubicBezTo>
                  <a:cubicBezTo>
                    <a:pt x="1272" y="2828"/>
                    <a:pt x="1277" y="2844"/>
                    <a:pt x="1277" y="2844"/>
                  </a:cubicBezTo>
                  <a:cubicBezTo>
                    <a:pt x="1277" y="2844"/>
                    <a:pt x="1278" y="2845"/>
                    <a:pt x="1278" y="2845"/>
                  </a:cubicBezTo>
                  <a:cubicBezTo>
                    <a:pt x="1278" y="2845"/>
                    <a:pt x="1283" y="2860"/>
                    <a:pt x="1283" y="2860"/>
                  </a:cubicBezTo>
                  <a:cubicBezTo>
                    <a:pt x="1283" y="2860"/>
                    <a:pt x="1283" y="2860"/>
                    <a:pt x="1283" y="2860"/>
                  </a:cubicBezTo>
                  <a:cubicBezTo>
                    <a:pt x="1283" y="2860"/>
                    <a:pt x="1288" y="2868"/>
                    <a:pt x="1288" y="2868"/>
                  </a:cubicBezTo>
                  <a:cubicBezTo>
                    <a:pt x="1288" y="2868"/>
                    <a:pt x="1289" y="2868"/>
                    <a:pt x="1289" y="2868"/>
                  </a:cubicBezTo>
                  <a:cubicBezTo>
                    <a:pt x="1289" y="2868"/>
                    <a:pt x="1293" y="2861"/>
                    <a:pt x="1293" y="2861"/>
                  </a:cubicBezTo>
                  <a:cubicBezTo>
                    <a:pt x="1293" y="2861"/>
                    <a:pt x="1294" y="2860"/>
                    <a:pt x="1294" y="2860"/>
                  </a:cubicBezTo>
                  <a:cubicBezTo>
                    <a:pt x="1294" y="2860"/>
                    <a:pt x="1299" y="2842"/>
                    <a:pt x="1299" y="2842"/>
                  </a:cubicBezTo>
                  <a:cubicBezTo>
                    <a:pt x="1299" y="2842"/>
                    <a:pt x="1299" y="2841"/>
                    <a:pt x="1299" y="2841"/>
                  </a:cubicBezTo>
                  <a:cubicBezTo>
                    <a:pt x="1299" y="2841"/>
                    <a:pt x="1304" y="2826"/>
                    <a:pt x="1304" y="2826"/>
                  </a:cubicBezTo>
                  <a:cubicBezTo>
                    <a:pt x="1304" y="2826"/>
                    <a:pt x="1304" y="2825"/>
                    <a:pt x="1304" y="2825"/>
                  </a:cubicBezTo>
                  <a:cubicBezTo>
                    <a:pt x="1304" y="2825"/>
                    <a:pt x="1307" y="2822"/>
                    <a:pt x="1307" y="2822"/>
                  </a:cubicBezTo>
                  <a:cubicBezTo>
                    <a:pt x="1307" y="2822"/>
                    <a:pt x="1310" y="2825"/>
                    <a:pt x="1310" y="2825"/>
                  </a:cubicBezTo>
                  <a:cubicBezTo>
                    <a:pt x="1310" y="2825"/>
                    <a:pt x="1314" y="2838"/>
                    <a:pt x="1314" y="2838"/>
                  </a:cubicBezTo>
                  <a:cubicBezTo>
                    <a:pt x="1314" y="2838"/>
                    <a:pt x="1315" y="2839"/>
                    <a:pt x="1315" y="2839"/>
                  </a:cubicBezTo>
                  <a:cubicBezTo>
                    <a:pt x="1315" y="2839"/>
                    <a:pt x="1320" y="2854"/>
                    <a:pt x="1320" y="2854"/>
                  </a:cubicBezTo>
                  <a:cubicBezTo>
                    <a:pt x="1320" y="2854"/>
                    <a:pt x="1320" y="2854"/>
                    <a:pt x="1320" y="2854"/>
                  </a:cubicBezTo>
                  <a:cubicBezTo>
                    <a:pt x="1320" y="2854"/>
                    <a:pt x="1325" y="2860"/>
                    <a:pt x="1325" y="2860"/>
                  </a:cubicBezTo>
                  <a:cubicBezTo>
                    <a:pt x="1325" y="2860"/>
                    <a:pt x="1325" y="2860"/>
                    <a:pt x="1325" y="2860"/>
                  </a:cubicBezTo>
                  <a:cubicBezTo>
                    <a:pt x="1325" y="2860"/>
                    <a:pt x="1331" y="2853"/>
                    <a:pt x="1331" y="2853"/>
                  </a:cubicBezTo>
                  <a:cubicBezTo>
                    <a:pt x="1331" y="2853"/>
                    <a:pt x="1331" y="2852"/>
                    <a:pt x="1331" y="2852"/>
                  </a:cubicBezTo>
                  <a:cubicBezTo>
                    <a:pt x="1331" y="2852"/>
                    <a:pt x="1336" y="2839"/>
                    <a:pt x="1336" y="2839"/>
                  </a:cubicBezTo>
                  <a:cubicBezTo>
                    <a:pt x="1336" y="2839"/>
                    <a:pt x="1336" y="2838"/>
                    <a:pt x="1336" y="2838"/>
                  </a:cubicBezTo>
                  <a:cubicBezTo>
                    <a:pt x="1336" y="2838"/>
                    <a:pt x="1341" y="2825"/>
                    <a:pt x="1341" y="2825"/>
                  </a:cubicBezTo>
                  <a:cubicBezTo>
                    <a:pt x="1341" y="2825"/>
                    <a:pt x="1341" y="2824"/>
                    <a:pt x="1341" y="2824"/>
                  </a:cubicBezTo>
                  <a:cubicBezTo>
                    <a:pt x="1341" y="2824"/>
                    <a:pt x="1346" y="2815"/>
                    <a:pt x="1346" y="2815"/>
                  </a:cubicBezTo>
                  <a:cubicBezTo>
                    <a:pt x="1346" y="2815"/>
                    <a:pt x="1349" y="2814"/>
                    <a:pt x="1349" y="2814"/>
                  </a:cubicBezTo>
                  <a:cubicBezTo>
                    <a:pt x="1349" y="2814"/>
                    <a:pt x="1352" y="2817"/>
                    <a:pt x="1352" y="2817"/>
                  </a:cubicBezTo>
                  <a:cubicBezTo>
                    <a:pt x="1352" y="2817"/>
                    <a:pt x="1352" y="2817"/>
                    <a:pt x="1352" y="2817"/>
                  </a:cubicBezTo>
                  <a:cubicBezTo>
                    <a:pt x="1352" y="2817"/>
                    <a:pt x="1357" y="2827"/>
                    <a:pt x="1357" y="2827"/>
                  </a:cubicBezTo>
                  <a:cubicBezTo>
                    <a:pt x="1357" y="2827"/>
                    <a:pt x="1357" y="2828"/>
                    <a:pt x="1357" y="2828"/>
                  </a:cubicBezTo>
                  <a:cubicBezTo>
                    <a:pt x="1357" y="2828"/>
                    <a:pt x="1362" y="2837"/>
                    <a:pt x="1362" y="2837"/>
                  </a:cubicBezTo>
                  <a:cubicBezTo>
                    <a:pt x="1362" y="2837"/>
                    <a:pt x="1364" y="2839"/>
                    <a:pt x="1364" y="2839"/>
                  </a:cubicBezTo>
                  <a:cubicBezTo>
                    <a:pt x="1364" y="2839"/>
                    <a:pt x="1367" y="2837"/>
                    <a:pt x="1367" y="2837"/>
                  </a:cubicBezTo>
                  <a:cubicBezTo>
                    <a:pt x="1367" y="2837"/>
                    <a:pt x="1368" y="2837"/>
                    <a:pt x="1368" y="2837"/>
                  </a:cubicBezTo>
                  <a:cubicBezTo>
                    <a:pt x="1368" y="2837"/>
                    <a:pt x="1373" y="2828"/>
                    <a:pt x="1373" y="2828"/>
                  </a:cubicBezTo>
                  <a:cubicBezTo>
                    <a:pt x="1373" y="2828"/>
                    <a:pt x="1373" y="2828"/>
                    <a:pt x="1373" y="2828"/>
                  </a:cubicBezTo>
                  <a:cubicBezTo>
                    <a:pt x="1373" y="2828"/>
                    <a:pt x="1377" y="2824"/>
                    <a:pt x="1377" y="2824"/>
                  </a:cubicBezTo>
                  <a:cubicBezTo>
                    <a:pt x="1377" y="2824"/>
                    <a:pt x="1378" y="2824"/>
                    <a:pt x="1378" y="2824"/>
                  </a:cubicBezTo>
                  <a:cubicBezTo>
                    <a:pt x="1378" y="2824"/>
                    <a:pt x="1383" y="2833"/>
                    <a:pt x="1383" y="2833"/>
                  </a:cubicBezTo>
                  <a:cubicBezTo>
                    <a:pt x="1383" y="2833"/>
                    <a:pt x="1384" y="2834"/>
                    <a:pt x="1384" y="2834"/>
                  </a:cubicBezTo>
                  <a:cubicBezTo>
                    <a:pt x="1384" y="2834"/>
                    <a:pt x="1389" y="2850"/>
                    <a:pt x="1389" y="2850"/>
                  </a:cubicBezTo>
                  <a:cubicBezTo>
                    <a:pt x="1389" y="2850"/>
                    <a:pt x="1389" y="2851"/>
                    <a:pt x="1389" y="2851"/>
                  </a:cubicBezTo>
                  <a:cubicBezTo>
                    <a:pt x="1389" y="2851"/>
                    <a:pt x="1394" y="2858"/>
                    <a:pt x="1394" y="2858"/>
                  </a:cubicBezTo>
                  <a:cubicBezTo>
                    <a:pt x="1394" y="2858"/>
                    <a:pt x="1395" y="2858"/>
                    <a:pt x="1395" y="2858"/>
                  </a:cubicBezTo>
                  <a:cubicBezTo>
                    <a:pt x="1395" y="2858"/>
                    <a:pt x="1399" y="2852"/>
                    <a:pt x="1399" y="2852"/>
                  </a:cubicBezTo>
                  <a:cubicBezTo>
                    <a:pt x="1399" y="2852"/>
                    <a:pt x="1400" y="2851"/>
                    <a:pt x="1400" y="2851"/>
                  </a:cubicBezTo>
                  <a:cubicBezTo>
                    <a:pt x="1400" y="2851"/>
                    <a:pt x="1405" y="2841"/>
                    <a:pt x="1405" y="2841"/>
                  </a:cubicBezTo>
                  <a:cubicBezTo>
                    <a:pt x="1405" y="2841"/>
                    <a:pt x="1405" y="2841"/>
                    <a:pt x="1405" y="2841"/>
                  </a:cubicBezTo>
                  <a:cubicBezTo>
                    <a:pt x="1405" y="2841"/>
                    <a:pt x="1410" y="2836"/>
                    <a:pt x="1410" y="2836"/>
                  </a:cubicBezTo>
                  <a:cubicBezTo>
                    <a:pt x="1410" y="2836"/>
                    <a:pt x="1411" y="2836"/>
                    <a:pt x="1411" y="2836"/>
                  </a:cubicBezTo>
                  <a:cubicBezTo>
                    <a:pt x="1411" y="2836"/>
                    <a:pt x="1415" y="2838"/>
                    <a:pt x="1415" y="2838"/>
                  </a:cubicBezTo>
                  <a:cubicBezTo>
                    <a:pt x="1415" y="2838"/>
                    <a:pt x="1416" y="2838"/>
                    <a:pt x="1416" y="2838"/>
                  </a:cubicBezTo>
                  <a:cubicBezTo>
                    <a:pt x="1416" y="2838"/>
                    <a:pt x="1421" y="2840"/>
                    <a:pt x="1421" y="2840"/>
                  </a:cubicBezTo>
                  <a:cubicBezTo>
                    <a:pt x="1421" y="2840"/>
                    <a:pt x="1421" y="2840"/>
                    <a:pt x="1421" y="2840"/>
                  </a:cubicBezTo>
                  <a:cubicBezTo>
                    <a:pt x="1421" y="2840"/>
                    <a:pt x="1422" y="2840"/>
                    <a:pt x="1422" y="2840"/>
                  </a:cubicBezTo>
                  <a:cubicBezTo>
                    <a:pt x="1422" y="2840"/>
                    <a:pt x="1426" y="2840"/>
                    <a:pt x="1426" y="2840"/>
                  </a:cubicBezTo>
                  <a:cubicBezTo>
                    <a:pt x="1426" y="2840"/>
                    <a:pt x="1431" y="2840"/>
                    <a:pt x="1431" y="2840"/>
                  </a:cubicBezTo>
                  <a:cubicBezTo>
                    <a:pt x="1431" y="2840"/>
                    <a:pt x="1431" y="2840"/>
                    <a:pt x="1431" y="2840"/>
                  </a:cubicBezTo>
                  <a:cubicBezTo>
                    <a:pt x="1431" y="2840"/>
                    <a:pt x="1436" y="2839"/>
                    <a:pt x="1436" y="2839"/>
                  </a:cubicBezTo>
                  <a:cubicBezTo>
                    <a:pt x="1436" y="2839"/>
                    <a:pt x="1437" y="2838"/>
                    <a:pt x="1437" y="2838"/>
                  </a:cubicBezTo>
                  <a:cubicBezTo>
                    <a:pt x="1437" y="2838"/>
                    <a:pt x="1442" y="2831"/>
                    <a:pt x="1442" y="2831"/>
                  </a:cubicBezTo>
                  <a:cubicBezTo>
                    <a:pt x="1442" y="2831"/>
                    <a:pt x="1442" y="2830"/>
                    <a:pt x="1442" y="2830"/>
                  </a:cubicBezTo>
                  <a:cubicBezTo>
                    <a:pt x="1442" y="2830"/>
                    <a:pt x="1447" y="2818"/>
                    <a:pt x="1447" y="2818"/>
                  </a:cubicBezTo>
                  <a:cubicBezTo>
                    <a:pt x="1447" y="2818"/>
                    <a:pt x="1447" y="2817"/>
                    <a:pt x="1447" y="2817"/>
                  </a:cubicBezTo>
                  <a:cubicBezTo>
                    <a:pt x="1447" y="2817"/>
                    <a:pt x="1452" y="2809"/>
                    <a:pt x="1452" y="2809"/>
                  </a:cubicBezTo>
                  <a:cubicBezTo>
                    <a:pt x="1452" y="2809"/>
                    <a:pt x="1454" y="2809"/>
                    <a:pt x="1454" y="2809"/>
                  </a:cubicBezTo>
                  <a:cubicBezTo>
                    <a:pt x="1454" y="2809"/>
                    <a:pt x="1458" y="2812"/>
                    <a:pt x="1458" y="2812"/>
                  </a:cubicBezTo>
                  <a:cubicBezTo>
                    <a:pt x="1458" y="2812"/>
                    <a:pt x="1458" y="2812"/>
                    <a:pt x="1458" y="2812"/>
                  </a:cubicBezTo>
                  <a:cubicBezTo>
                    <a:pt x="1458" y="2812"/>
                    <a:pt x="1463" y="2821"/>
                    <a:pt x="1463" y="2821"/>
                  </a:cubicBezTo>
                  <a:cubicBezTo>
                    <a:pt x="1463" y="2821"/>
                    <a:pt x="1464" y="2822"/>
                    <a:pt x="1464" y="2822"/>
                  </a:cubicBezTo>
                  <a:cubicBezTo>
                    <a:pt x="1464" y="2822"/>
                    <a:pt x="1468" y="2827"/>
                    <a:pt x="1468" y="2827"/>
                  </a:cubicBezTo>
                  <a:cubicBezTo>
                    <a:pt x="1468" y="2827"/>
                    <a:pt x="1470" y="2827"/>
                    <a:pt x="1470" y="2827"/>
                  </a:cubicBezTo>
                  <a:cubicBezTo>
                    <a:pt x="1470" y="2827"/>
                    <a:pt x="1473" y="2827"/>
                    <a:pt x="1473" y="2827"/>
                  </a:cubicBezTo>
                  <a:cubicBezTo>
                    <a:pt x="1473" y="2827"/>
                    <a:pt x="1474" y="2827"/>
                    <a:pt x="1474" y="2827"/>
                  </a:cubicBezTo>
                  <a:cubicBezTo>
                    <a:pt x="1474" y="2827"/>
                    <a:pt x="1479" y="2829"/>
                    <a:pt x="1479" y="2829"/>
                  </a:cubicBezTo>
                  <a:cubicBezTo>
                    <a:pt x="1479" y="2829"/>
                    <a:pt x="1479" y="2830"/>
                    <a:pt x="1479" y="2830"/>
                  </a:cubicBezTo>
                  <a:cubicBezTo>
                    <a:pt x="1479" y="2830"/>
                    <a:pt x="1484" y="2841"/>
                    <a:pt x="1484" y="2841"/>
                  </a:cubicBezTo>
                  <a:cubicBezTo>
                    <a:pt x="1484" y="2841"/>
                    <a:pt x="1485" y="2841"/>
                    <a:pt x="1485" y="2841"/>
                  </a:cubicBezTo>
                  <a:cubicBezTo>
                    <a:pt x="1485" y="2841"/>
                    <a:pt x="1489" y="2852"/>
                    <a:pt x="1489" y="2852"/>
                  </a:cubicBezTo>
                  <a:cubicBezTo>
                    <a:pt x="1489" y="2852"/>
                    <a:pt x="1490" y="2852"/>
                    <a:pt x="1490" y="2852"/>
                  </a:cubicBezTo>
                  <a:cubicBezTo>
                    <a:pt x="1490" y="2852"/>
                    <a:pt x="1492" y="2854"/>
                    <a:pt x="1492" y="2854"/>
                  </a:cubicBezTo>
                  <a:cubicBezTo>
                    <a:pt x="1492" y="2854"/>
                    <a:pt x="1495" y="2852"/>
                    <a:pt x="1495" y="2852"/>
                  </a:cubicBezTo>
                  <a:cubicBezTo>
                    <a:pt x="1495" y="2852"/>
                    <a:pt x="1500" y="2845"/>
                    <a:pt x="1500" y="2845"/>
                  </a:cubicBezTo>
                  <a:cubicBezTo>
                    <a:pt x="1500" y="2845"/>
                    <a:pt x="1500" y="2845"/>
                    <a:pt x="1500" y="2845"/>
                  </a:cubicBezTo>
                  <a:cubicBezTo>
                    <a:pt x="1500" y="2845"/>
                    <a:pt x="1504" y="2842"/>
                    <a:pt x="1504" y="2842"/>
                  </a:cubicBezTo>
                  <a:cubicBezTo>
                    <a:pt x="1504" y="2842"/>
                    <a:pt x="1506" y="2842"/>
                    <a:pt x="1506" y="2842"/>
                  </a:cubicBezTo>
                  <a:cubicBezTo>
                    <a:pt x="1506" y="2842"/>
                    <a:pt x="1511" y="2850"/>
                    <a:pt x="1511" y="2850"/>
                  </a:cubicBezTo>
                  <a:cubicBezTo>
                    <a:pt x="1511" y="2850"/>
                    <a:pt x="1511" y="2850"/>
                    <a:pt x="1511" y="2850"/>
                  </a:cubicBezTo>
                  <a:cubicBezTo>
                    <a:pt x="1511" y="2850"/>
                    <a:pt x="1516" y="2859"/>
                    <a:pt x="1516" y="2859"/>
                  </a:cubicBezTo>
                  <a:cubicBezTo>
                    <a:pt x="1516" y="2859"/>
                    <a:pt x="1517" y="2860"/>
                    <a:pt x="1517" y="2860"/>
                  </a:cubicBezTo>
                  <a:cubicBezTo>
                    <a:pt x="1517" y="2860"/>
                    <a:pt x="1521" y="2856"/>
                    <a:pt x="1521" y="2856"/>
                  </a:cubicBezTo>
                  <a:cubicBezTo>
                    <a:pt x="1521" y="2856"/>
                    <a:pt x="1521" y="2856"/>
                    <a:pt x="1521" y="2856"/>
                  </a:cubicBezTo>
                  <a:cubicBezTo>
                    <a:pt x="1521" y="2856"/>
                    <a:pt x="1527" y="2840"/>
                    <a:pt x="1527" y="2840"/>
                  </a:cubicBezTo>
                  <a:cubicBezTo>
                    <a:pt x="1527" y="2840"/>
                    <a:pt x="1527" y="2839"/>
                    <a:pt x="1527" y="2839"/>
                  </a:cubicBezTo>
                  <a:cubicBezTo>
                    <a:pt x="1527" y="2839"/>
                    <a:pt x="1532" y="2823"/>
                    <a:pt x="1532" y="2823"/>
                  </a:cubicBezTo>
                  <a:cubicBezTo>
                    <a:pt x="1532" y="2823"/>
                    <a:pt x="1532" y="2822"/>
                    <a:pt x="1532" y="2822"/>
                  </a:cubicBezTo>
                  <a:cubicBezTo>
                    <a:pt x="1532" y="2822"/>
                    <a:pt x="1537" y="2812"/>
                    <a:pt x="1537" y="2812"/>
                  </a:cubicBezTo>
                  <a:cubicBezTo>
                    <a:pt x="1537" y="2812"/>
                    <a:pt x="1537" y="2812"/>
                    <a:pt x="1537" y="2812"/>
                  </a:cubicBezTo>
                  <a:cubicBezTo>
                    <a:pt x="1537" y="2812"/>
                    <a:pt x="1542" y="2810"/>
                    <a:pt x="1542" y="2810"/>
                  </a:cubicBezTo>
                  <a:cubicBezTo>
                    <a:pt x="1542" y="2810"/>
                    <a:pt x="1543" y="2810"/>
                    <a:pt x="1543" y="2810"/>
                  </a:cubicBezTo>
                  <a:cubicBezTo>
                    <a:pt x="1543" y="2810"/>
                    <a:pt x="1548" y="2813"/>
                    <a:pt x="1548" y="2813"/>
                  </a:cubicBezTo>
                  <a:cubicBezTo>
                    <a:pt x="1548" y="2813"/>
                    <a:pt x="1548" y="2813"/>
                    <a:pt x="1548" y="2813"/>
                  </a:cubicBezTo>
                  <a:cubicBezTo>
                    <a:pt x="1548" y="2813"/>
                    <a:pt x="1553" y="2820"/>
                    <a:pt x="1553" y="2820"/>
                  </a:cubicBezTo>
                  <a:cubicBezTo>
                    <a:pt x="1553" y="2820"/>
                    <a:pt x="1553" y="2821"/>
                    <a:pt x="1553" y="2821"/>
                  </a:cubicBezTo>
                  <a:cubicBezTo>
                    <a:pt x="1553" y="2821"/>
                    <a:pt x="1558" y="2829"/>
                    <a:pt x="1558" y="2829"/>
                  </a:cubicBezTo>
                  <a:cubicBezTo>
                    <a:pt x="1558" y="2829"/>
                    <a:pt x="1559" y="2830"/>
                    <a:pt x="1559" y="2830"/>
                  </a:cubicBezTo>
                  <a:cubicBezTo>
                    <a:pt x="1559" y="2830"/>
                    <a:pt x="1564" y="2835"/>
                    <a:pt x="1564" y="2835"/>
                  </a:cubicBezTo>
                  <a:cubicBezTo>
                    <a:pt x="1564" y="2835"/>
                    <a:pt x="1565" y="2835"/>
                    <a:pt x="1565" y="2835"/>
                  </a:cubicBezTo>
                  <a:cubicBezTo>
                    <a:pt x="1565" y="2835"/>
                    <a:pt x="1569" y="2831"/>
                    <a:pt x="1569" y="2831"/>
                  </a:cubicBezTo>
                  <a:cubicBezTo>
                    <a:pt x="1569" y="2831"/>
                    <a:pt x="1569" y="2831"/>
                    <a:pt x="1569" y="2831"/>
                  </a:cubicBezTo>
                  <a:cubicBezTo>
                    <a:pt x="1569" y="2831"/>
                    <a:pt x="1574" y="2826"/>
                    <a:pt x="1574" y="2826"/>
                  </a:cubicBezTo>
                  <a:cubicBezTo>
                    <a:pt x="1574" y="2826"/>
                    <a:pt x="1575" y="2826"/>
                    <a:pt x="1575" y="2826"/>
                  </a:cubicBezTo>
                  <a:cubicBezTo>
                    <a:pt x="1575" y="2826"/>
                    <a:pt x="1579" y="2829"/>
                    <a:pt x="1579" y="2829"/>
                  </a:cubicBezTo>
                  <a:cubicBezTo>
                    <a:pt x="1579" y="2829"/>
                    <a:pt x="1580" y="2829"/>
                    <a:pt x="1580" y="2829"/>
                  </a:cubicBezTo>
                  <a:cubicBezTo>
                    <a:pt x="1580" y="2829"/>
                    <a:pt x="1585" y="2841"/>
                    <a:pt x="1585" y="2841"/>
                  </a:cubicBezTo>
                  <a:cubicBezTo>
                    <a:pt x="1585" y="2841"/>
                    <a:pt x="1585" y="2842"/>
                    <a:pt x="1585" y="2842"/>
                  </a:cubicBezTo>
                  <a:cubicBezTo>
                    <a:pt x="1585" y="2842"/>
                    <a:pt x="1590" y="2853"/>
                    <a:pt x="1590" y="2853"/>
                  </a:cubicBezTo>
                  <a:cubicBezTo>
                    <a:pt x="1590" y="2853"/>
                    <a:pt x="1592" y="2854"/>
                    <a:pt x="1592" y="2854"/>
                  </a:cubicBezTo>
                  <a:cubicBezTo>
                    <a:pt x="1592" y="2854"/>
                    <a:pt x="1596" y="2852"/>
                    <a:pt x="1596" y="2852"/>
                  </a:cubicBezTo>
                  <a:cubicBezTo>
                    <a:pt x="1596" y="2852"/>
                    <a:pt x="1596" y="2851"/>
                    <a:pt x="1596" y="2851"/>
                  </a:cubicBezTo>
                  <a:cubicBezTo>
                    <a:pt x="1596" y="2851"/>
                    <a:pt x="1601" y="2844"/>
                    <a:pt x="1601" y="2844"/>
                  </a:cubicBezTo>
                  <a:cubicBezTo>
                    <a:pt x="1601" y="2844"/>
                    <a:pt x="1601" y="2843"/>
                    <a:pt x="1601" y="2843"/>
                  </a:cubicBezTo>
                  <a:cubicBezTo>
                    <a:pt x="1601" y="2843"/>
                    <a:pt x="1604" y="2842"/>
                    <a:pt x="1604" y="2842"/>
                  </a:cubicBezTo>
                  <a:cubicBezTo>
                    <a:pt x="1604" y="2842"/>
                    <a:pt x="1606" y="2842"/>
                    <a:pt x="1606" y="2842"/>
                  </a:cubicBezTo>
                  <a:cubicBezTo>
                    <a:pt x="1606" y="2842"/>
                    <a:pt x="1611" y="2848"/>
                    <a:pt x="1611" y="2848"/>
                  </a:cubicBezTo>
                  <a:cubicBezTo>
                    <a:pt x="1611" y="2848"/>
                    <a:pt x="1614" y="2850"/>
                    <a:pt x="1614" y="2850"/>
                  </a:cubicBezTo>
                  <a:cubicBezTo>
                    <a:pt x="1614" y="2850"/>
                    <a:pt x="1617" y="2847"/>
                    <a:pt x="1617" y="2847"/>
                  </a:cubicBezTo>
                  <a:cubicBezTo>
                    <a:pt x="1617" y="2847"/>
                    <a:pt x="1617" y="2846"/>
                    <a:pt x="1617" y="2846"/>
                  </a:cubicBezTo>
                  <a:cubicBezTo>
                    <a:pt x="1617" y="2846"/>
                    <a:pt x="1622" y="2827"/>
                    <a:pt x="1622" y="2827"/>
                  </a:cubicBezTo>
                  <a:cubicBezTo>
                    <a:pt x="1622" y="2827"/>
                    <a:pt x="1622" y="2825"/>
                    <a:pt x="1622" y="2825"/>
                  </a:cubicBezTo>
                  <a:cubicBezTo>
                    <a:pt x="1622" y="2825"/>
                    <a:pt x="1627" y="2798"/>
                    <a:pt x="1627" y="2798"/>
                  </a:cubicBezTo>
                  <a:cubicBezTo>
                    <a:pt x="1627" y="2798"/>
                    <a:pt x="1627" y="2797"/>
                    <a:pt x="1627" y="2797"/>
                  </a:cubicBezTo>
                  <a:cubicBezTo>
                    <a:pt x="1627" y="2797"/>
                    <a:pt x="1632" y="2784"/>
                    <a:pt x="1632" y="2784"/>
                  </a:cubicBezTo>
                  <a:cubicBezTo>
                    <a:pt x="1632" y="2784"/>
                    <a:pt x="1633" y="2784"/>
                    <a:pt x="1633" y="2784"/>
                  </a:cubicBezTo>
                  <a:cubicBezTo>
                    <a:pt x="1633" y="2784"/>
                    <a:pt x="1638" y="2795"/>
                    <a:pt x="1638" y="2795"/>
                  </a:cubicBezTo>
                  <a:cubicBezTo>
                    <a:pt x="1638" y="2795"/>
                    <a:pt x="1638" y="2796"/>
                    <a:pt x="1638" y="2796"/>
                  </a:cubicBezTo>
                  <a:cubicBezTo>
                    <a:pt x="1638" y="2796"/>
                    <a:pt x="1643" y="2815"/>
                    <a:pt x="1643" y="2815"/>
                  </a:cubicBezTo>
                  <a:cubicBezTo>
                    <a:pt x="1643" y="2815"/>
                    <a:pt x="1643" y="2816"/>
                    <a:pt x="1643" y="2816"/>
                  </a:cubicBezTo>
                  <a:cubicBezTo>
                    <a:pt x="1643" y="2816"/>
                    <a:pt x="1648" y="2827"/>
                    <a:pt x="1648" y="2827"/>
                  </a:cubicBezTo>
                  <a:cubicBezTo>
                    <a:pt x="1648" y="2827"/>
                    <a:pt x="1650" y="2827"/>
                    <a:pt x="1650" y="2827"/>
                  </a:cubicBezTo>
                  <a:cubicBezTo>
                    <a:pt x="1650" y="2827"/>
                    <a:pt x="1654" y="2825"/>
                    <a:pt x="1654" y="2825"/>
                  </a:cubicBezTo>
                  <a:cubicBezTo>
                    <a:pt x="1654" y="2825"/>
                    <a:pt x="1654" y="2825"/>
                    <a:pt x="1654" y="2825"/>
                  </a:cubicBezTo>
                  <a:cubicBezTo>
                    <a:pt x="1654" y="2825"/>
                    <a:pt x="1659" y="2823"/>
                    <a:pt x="1659" y="2823"/>
                  </a:cubicBezTo>
                  <a:cubicBezTo>
                    <a:pt x="1659" y="2823"/>
                    <a:pt x="1660" y="2823"/>
                    <a:pt x="1660" y="2823"/>
                  </a:cubicBezTo>
                  <a:cubicBezTo>
                    <a:pt x="1660" y="2823"/>
                    <a:pt x="1664" y="2826"/>
                    <a:pt x="1664" y="2826"/>
                  </a:cubicBezTo>
                  <a:cubicBezTo>
                    <a:pt x="1664" y="2826"/>
                    <a:pt x="1667" y="2827"/>
                    <a:pt x="1667" y="2827"/>
                  </a:cubicBezTo>
                  <a:cubicBezTo>
                    <a:pt x="1667" y="2827"/>
                    <a:pt x="1670" y="2825"/>
                    <a:pt x="1670" y="2825"/>
                  </a:cubicBezTo>
                  <a:cubicBezTo>
                    <a:pt x="1670" y="2825"/>
                    <a:pt x="1670" y="2824"/>
                    <a:pt x="1670" y="2824"/>
                  </a:cubicBezTo>
                  <a:cubicBezTo>
                    <a:pt x="1670" y="2824"/>
                    <a:pt x="1675" y="2808"/>
                    <a:pt x="1675" y="2808"/>
                  </a:cubicBezTo>
                  <a:cubicBezTo>
                    <a:pt x="1675" y="2808"/>
                    <a:pt x="1675" y="2806"/>
                    <a:pt x="1675" y="2806"/>
                  </a:cubicBezTo>
                  <a:cubicBezTo>
                    <a:pt x="1675" y="2806"/>
                    <a:pt x="1680" y="2777"/>
                    <a:pt x="1680" y="2777"/>
                  </a:cubicBezTo>
                  <a:cubicBezTo>
                    <a:pt x="1680" y="2777"/>
                    <a:pt x="1681" y="2776"/>
                    <a:pt x="1681" y="2776"/>
                  </a:cubicBezTo>
                  <a:cubicBezTo>
                    <a:pt x="1681" y="2776"/>
                    <a:pt x="1685" y="2757"/>
                    <a:pt x="1685" y="2757"/>
                  </a:cubicBezTo>
                  <a:cubicBezTo>
                    <a:pt x="1685" y="2757"/>
                    <a:pt x="1688" y="2755"/>
                    <a:pt x="1688" y="2755"/>
                  </a:cubicBezTo>
                  <a:cubicBezTo>
                    <a:pt x="1688" y="2755"/>
                    <a:pt x="1691" y="2757"/>
                    <a:pt x="1691" y="2757"/>
                  </a:cubicBezTo>
                  <a:cubicBezTo>
                    <a:pt x="1691" y="2757"/>
                    <a:pt x="1691" y="2758"/>
                    <a:pt x="1691" y="2758"/>
                  </a:cubicBezTo>
                  <a:cubicBezTo>
                    <a:pt x="1691" y="2758"/>
                    <a:pt x="1696" y="2769"/>
                    <a:pt x="1696" y="2769"/>
                  </a:cubicBezTo>
                  <a:cubicBezTo>
                    <a:pt x="1696" y="2769"/>
                    <a:pt x="1696" y="2769"/>
                    <a:pt x="1696" y="2769"/>
                  </a:cubicBezTo>
                  <a:cubicBezTo>
                    <a:pt x="1696" y="2769"/>
                    <a:pt x="1699" y="2773"/>
                    <a:pt x="1699" y="2773"/>
                  </a:cubicBezTo>
                  <a:cubicBezTo>
                    <a:pt x="1699" y="2773"/>
                    <a:pt x="1702" y="2770"/>
                    <a:pt x="1702" y="2770"/>
                  </a:cubicBezTo>
                  <a:cubicBezTo>
                    <a:pt x="1702" y="2770"/>
                    <a:pt x="1707" y="2755"/>
                    <a:pt x="1707" y="2755"/>
                  </a:cubicBezTo>
                  <a:cubicBezTo>
                    <a:pt x="1707" y="2755"/>
                    <a:pt x="1707" y="2754"/>
                    <a:pt x="1707" y="2754"/>
                  </a:cubicBezTo>
                  <a:cubicBezTo>
                    <a:pt x="1707" y="2754"/>
                    <a:pt x="1712" y="2737"/>
                    <a:pt x="1712" y="2737"/>
                  </a:cubicBezTo>
                  <a:cubicBezTo>
                    <a:pt x="1712" y="2737"/>
                    <a:pt x="1712" y="2737"/>
                    <a:pt x="1712" y="2737"/>
                  </a:cubicBezTo>
                  <a:cubicBezTo>
                    <a:pt x="1712" y="2737"/>
                    <a:pt x="1715" y="2734"/>
                    <a:pt x="1715" y="2734"/>
                  </a:cubicBezTo>
                  <a:cubicBezTo>
                    <a:pt x="1715" y="2734"/>
                    <a:pt x="1718" y="2737"/>
                    <a:pt x="1718" y="2737"/>
                  </a:cubicBezTo>
                  <a:cubicBezTo>
                    <a:pt x="1718" y="2737"/>
                    <a:pt x="1723" y="2758"/>
                    <a:pt x="1723" y="2758"/>
                  </a:cubicBezTo>
                  <a:cubicBezTo>
                    <a:pt x="1723" y="2758"/>
                    <a:pt x="1723" y="2759"/>
                    <a:pt x="1723" y="2759"/>
                  </a:cubicBezTo>
                  <a:cubicBezTo>
                    <a:pt x="1723" y="2759"/>
                    <a:pt x="1728" y="2780"/>
                    <a:pt x="1728" y="2780"/>
                  </a:cubicBezTo>
                  <a:cubicBezTo>
                    <a:pt x="1728" y="2780"/>
                    <a:pt x="1728" y="2781"/>
                    <a:pt x="1728" y="2781"/>
                  </a:cubicBezTo>
                  <a:cubicBezTo>
                    <a:pt x="1728" y="2781"/>
                    <a:pt x="1733" y="2787"/>
                    <a:pt x="1733" y="2787"/>
                  </a:cubicBezTo>
                  <a:cubicBezTo>
                    <a:pt x="1733" y="2787"/>
                    <a:pt x="1733" y="2787"/>
                    <a:pt x="1733" y="2787"/>
                  </a:cubicBezTo>
                  <a:cubicBezTo>
                    <a:pt x="1733" y="2787"/>
                    <a:pt x="1738" y="2782"/>
                    <a:pt x="1738" y="2782"/>
                  </a:cubicBezTo>
                  <a:cubicBezTo>
                    <a:pt x="1738" y="2782"/>
                    <a:pt x="1739" y="2782"/>
                    <a:pt x="1739" y="2782"/>
                  </a:cubicBezTo>
                  <a:cubicBezTo>
                    <a:pt x="1739" y="2782"/>
                    <a:pt x="1742" y="2780"/>
                    <a:pt x="1742" y="2780"/>
                  </a:cubicBezTo>
                  <a:cubicBezTo>
                    <a:pt x="1742" y="2780"/>
                    <a:pt x="1744" y="2782"/>
                    <a:pt x="1744" y="2782"/>
                  </a:cubicBezTo>
                  <a:cubicBezTo>
                    <a:pt x="1744" y="2782"/>
                    <a:pt x="1749" y="2796"/>
                    <a:pt x="1749" y="2796"/>
                  </a:cubicBezTo>
                  <a:cubicBezTo>
                    <a:pt x="1749" y="2796"/>
                    <a:pt x="1750" y="2797"/>
                    <a:pt x="1750" y="2797"/>
                  </a:cubicBezTo>
                  <a:cubicBezTo>
                    <a:pt x="1750" y="2797"/>
                    <a:pt x="1754" y="2814"/>
                    <a:pt x="1754" y="2814"/>
                  </a:cubicBezTo>
                  <a:cubicBezTo>
                    <a:pt x="1754" y="2814"/>
                    <a:pt x="1755" y="2815"/>
                    <a:pt x="1755" y="2815"/>
                  </a:cubicBezTo>
                  <a:cubicBezTo>
                    <a:pt x="1755" y="2815"/>
                    <a:pt x="1758" y="2820"/>
                    <a:pt x="1758" y="2820"/>
                  </a:cubicBezTo>
                  <a:cubicBezTo>
                    <a:pt x="1758" y="2820"/>
                    <a:pt x="1760" y="2820"/>
                    <a:pt x="1760" y="2820"/>
                  </a:cubicBezTo>
                  <a:cubicBezTo>
                    <a:pt x="1760" y="2820"/>
                    <a:pt x="1765" y="2807"/>
                    <a:pt x="1765" y="2807"/>
                  </a:cubicBezTo>
                  <a:cubicBezTo>
                    <a:pt x="1765" y="2807"/>
                    <a:pt x="1765" y="2806"/>
                    <a:pt x="1765" y="2806"/>
                  </a:cubicBezTo>
                  <a:cubicBezTo>
                    <a:pt x="1765" y="2806"/>
                    <a:pt x="1771" y="2787"/>
                    <a:pt x="1771" y="2787"/>
                  </a:cubicBezTo>
                  <a:cubicBezTo>
                    <a:pt x="1771" y="2787"/>
                    <a:pt x="1771" y="2786"/>
                    <a:pt x="1771" y="2786"/>
                  </a:cubicBezTo>
                  <a:cubicBezTo>
                    <a:pt x="1771" y="2786"/>
                    <a:pt x="1775" y="2775"/>
                    <a:pt x="1775" y="2775"/>
                  </a:cubicBezTo>
                  <a:cubicBezTo>
                    <a:pt x="1775" y="2775"/>
                    <a:pt x="1776" y="2775"/>
                    <a:pt x="1776" y="2775"/>
                  </a:cubicBezTo>
                  <a:cubicBezTo>
                    <a:pt x="1776" y="2775"/>
                    <a:pt x="1780" y="2773"/>
                    <a:pt x="1780" y="2773"/>
                  </a:cubicBezTo>
                  <a:cubicBezTo>
                    <a:pt x="1780" y="2773"/>
                    <a:pt x="1781" y="2773"/>
                    <a:pt x="1781" y="2773"/>
                  </a:cubicBezTo>
                  <a:cubicBezTo>
                    <a:pt x="1781" y="2773"/>
                    <a:pt x="1786" y="2775"/>
                    <a:pt x="1786" y="2775"/>
                  </a:cubicBezTo>
                  <a:cubicBezTo>
                    <a:pt x="1786" y="2775"/>
                    <a:pt x="1786" y="2775"/>
                    <a:pt x="1786" y="2775"/>
                  </a:cubicBezTo>
                  <a:cubicBezTo>
                    <a:pt x="1786" y="2775"/>
                    <a:pt x="1792" y="2777"/>
                    <a:pt x="1792" y="2777"/>
                  </a:cubicBezTo>
                  <a:cubicBezTo>
                    <a:pt x="1792" y="2777"/>
                    <a:pt x="1792" y="2777"/>
                    <a:pt x="1792" y="2777"/>
                  </a:cubicBezTo>
                  <a:cubicBezTo>
                    <a:pt x="1792" y="2777"/>
                    <a:pt x="1797" y="2784"/>
                    <a:pt x="1797" y="2784"/>
                  </a:cubicBezTo>
                  <a:cubicBezTo>
                    <a:pt x="1797" y="2784"/>
                    <a:pt x="1797" y="2785"/>
                    <a:pt x="1797" y="2785"/>
                  </a:cubicBezTo>
                  <a:cubicBezTo>
                    <a:pt x="1797" y="2785"/>
                    <a:pt x="1802" y="2796"/>
                    <a:pt x="1802" y="2796"/>
                  </a:cubicBezTo>
                  <a:cubicBezTo>
                    <a:pt x="1802" y="2796"/>
                    <a:pt x="1802" y="2797"/>
                    <a:pt x="1802" y="2797"/>
                  </a:cubicBezTo>
                  <a:cubicBezTo>
                    <a:pt x="1802" y="2797"/>
                    <a:pt x="1807" y="2803"/>
                    <a:pt x="1807" y="2803"/>
                  </a:cubicBezTo>
                  <a:cubicBezTo>
                    <a:pt x="1807" y="2803"/>
                    <a:pt x="1808" y="2803"/>
                    <a:pt x="1808" y="2803"/>
                  </a:cubicBezTo>
                  <a:cubicBezTo>
                    <a:pt x="1808" y="2803"/>
                    <a:pt x="1813" y="2796"/>
                    <a:pt x="1813" y="2796"/>
                  </a:cubicBezTo>
                  <a:cubicBezTo>
                    <a:pt x="1813" y="2796"/>
                    <a:pt x="1813" y="2795"/>
                    <a:pt x="1813" y="2795"/>
                  </a:cubicBezTo>
                  <a:cubicBezTo>
                    <a:pt x="1813" y="2795"/>
                    <a:pt x="1818" y="2778"/>
                    <a:pt x="1818" y="2778"/>
                  </a:cubicBezTo>
                  <a:cubicBezTo>
                    <a:pt x="1818" y="2778"/>
                    <a:pt x="1818" y="2776"/>
                    <a:pt x="1818" y="2776"/>
                  </a:cubicBezTo>
                  <a:cubicBezTo>
                    <a:pt x="1818" y="2776"/>
                    <a:pt x="1823" y="2760"/>
                    <a:pt x="1823" y="2760"/>
                  </a:cubicBezTo>
                  <a:cubicBezTo>
                    <a:pt x="1823" y="2760"/>
                    <a:pt x="1824" y="2759"/>
                    <a:pt x="1824" y="2759"/>
                  </a:cubicBezTo>
                  <a:cubicBezTo>
                    <a:pt x="1824" y="2759"/>
                    <a:pt x="1828" y="2753"/>
                    <a:pt x="1828" y="2753"/>
                  </a:cubicBezTo>
                  <a:cubicBezTo>
                    <a:pt x="1828" y="2753"/>
                    <a:pt x="1830" y="2753"/>
                    <a:pt x="1830" y="2753"/>
                  </a:cubicBezTo>
                  <a:cubicBezTo>
                    <a:pt x="1830" y="2753"/>
                    <a:pt x="1834" y="2754"/>
                    <a:pt x="1834" y="2754"/>
                  </a:cubicBezTo>
                  <a:cubicBezTo>
                    <a:pt x="1834" y="2754"/>
                    <a:pt x="1834" y="2755"/>
                    <a:pt x="1834" y="2755"/>
                  </a:cubicBezTo>
                  <a:cubicBezTo>
                    <a:pt x="1834" y="2755"/>
                    <a:pt x="1839" y="2757"/>
                    <a:pt x="1839" y="2757"/>
                  </a:cubicBezTo>
                  <a:cubicBezTo>
                    <a:pt x="1839" y="2757"/>
                    <a:pt x="1841" y="2757"/>
                    <a:pt x="1841" y="2757"/>
                  </a:cubicBezTo>
                  <a:cubicBezTo>
                    <a:pt x="1841" y="2757"/>
                    <a:pt x="1844" y="2756"/>
                    <a:pt x="1844" y="2756"/>
                  </a:cubicBezTo>
                  <a:cubicBezTo>
                    <a:pt x="1844" y="2756"/>
                    <a:pt x="1845" y="2756"/>
                    <a:pt x="1845" y="2756"/>
                  </a:cubicBezTo>
                  <a:cubicBezTo>
                    <a:pt x="1845" y="2756"/>
                    <a:pt x="1850" y="2753"/>
                    <a:pt x="1850" y="2753"/>
                  </a:cubicBezTo>
                  <a:cubicBezTo>
                    <a:pt x="1850" y="2753"/>
                    <a:pt x="1850" y="2753"/>
                    <a:pt x="1850" y="2753"/>
                  </a:cubicBezTo>
                  <a:cubicBezTo>
                    <a:pt x="1850" y="2753"/>
                    <a:pt x="1855" y="2750"/>
                    <a:pt x="1855" y="2750"/>
                  </a:cubicBezTo>
                  <a:cubicBezTo>
                    <a:pt x="1855" y="2750"/>
                    <a:pt x="1856" y="2750"/>
                    <a:pt x="1856" y="2750"/>
                  </a:cubicBezTo>
                  <a:cubicBezTo>
                    <a:pt x="1856" y="2750"/>
                    <a:pt x="1861" y="2748"/>
                    <a:pt x="1861" y="2748"/>
                  </a:cubicBezTo>
                  <a:cubicBezTo>
                    <a:pt x="1861" y="2748"/>
                    <a:pt x="1861" y="2748"/>
                    <a:pt x="1861" y="2748"/>
                  </a:cubicBezTo>
                  <a:cubicBezTo>
                    <a:pt x="1861" y="2748"/>
                    <a:pt x="1866" y="2750"/>
                    <a:pt x="1866" y="2750"/>
                  </a:cubicBezTo>
                  <a:cubicBezTo>
                    <a:pt x="1866" y="2750"/>
                    <a:pt x="1866" y="2750"/>
                    <a:pt x="1866" y="2750"/>
                  </a:cubicBezTo>
                  <a:cubicBezTo>
                    <a:pt x="1866" y="2750"/>
                    <a:pt x="1871" y="2756"/>
                    <a:pt x="1871" y="2756"/>
                  </a:cubicBezTo>
                  <a:cubicBezTo>
                    <a:pt x="1871" y="2756"/>
                    <a:pt x="1871" y="2756"/>
                    <a:pt x="1871" y="2756"/>
                  </a:cubicBezTo>
                  <a:cubicBezTo>
                    <a:pt x="1871" y="2756"/>
                    <a:pt x="1876" y="2762"/>
                    <a:pt x="1876" y="2762"/>
                  </a:cubicBezTo>
                  <a:cubicBezTo>
                    <a:pt x="1876" y="2762"/>
                    <a:pt x="1876" y="2762"/>
                    <a:pt x="1876" y="2762"/>
                  </a:cubicBezTo>
                  <a:cubicBezTo>
                    <a:pt x="1876" y="2762"/>
                    <a:pt x="1879" y="2763"/>
                    <a:pt x="1879" y="2763"/>
                  </a:cubicBezTo>
                  <a:cubicBezTo>
                    <a:pt x="1879" y="2763"/>
                    <a:pt x="1882" y="2762"/>
                    <a:pt x="1882" y="2762"/>
                  </a:cubicBezTo>
                  <a:cubicBezTo>
                    <a:pt x="1882" y="2762"/>
                    <a:pt x="1887" y="2755"/>
                    <a:pt x="1887" y="2755"/>
                  </a:cubicBezTo>
                  <a:cubicBezTo>
                    <a:pt x="1887" y="2755"/>
                    <a:pt x="1887" y="2755"/>
                    <a:pt x="1887" y="2755"/>
                  </a:cubicBezTo>
                  <a:cubicBezTo>
                    <a:pt x="1887" y="2755"/>
                    <a:pt x="1892" y="2746"/>
                    <a:pt x="1892" y="2746"/>
                  </a:cubicBezTo>
                  <a:cubicBezTo>
                    <a:pt x="1892" y="2746"/>
                    <a:pt x="1892" y="2745"/>
                    <a:pt x="1892" y="2745"/>
                  </a:cubicBezTo>
                  <a:cubicBezTo>
                    <a:pt x="1892" y="2745"/>
                    <a:pt x="1897" y="2739"/>
                    <a:pt x="1897" y="2739"/>
                  </a:cubicBezTo>
                  <a:cubicBezTo>
                    <a:pt x="1897" y="2739"/>
                    <a:pt x="1898" y="2738"/>
                    <a:pt x="1898" y="2738"/>
                  </a:cubicBezTo>
                  <a:cubicBezTo>
                    <a:pt x="1898" y="2738"/>
                    <a:pt x="1903" y="2734"/>
                    <a:pt x="1903" y="2734"/>
                  </a:cubicBezTo>
                  <a:cubicBezTo>
                    <a:pt x="1903" y="2734"/>
                    <a:pt x="1903" y="2734"/>
                    <a:pt x="1903" y="2734"/>
                  </a:cubicBezTo>
                  <a:cubicBezTo>
                    <a:pt x="1903" y="2734"/>
                    <a:pt x="1908" y="2729"/>
                    <a:pt x="1908" y="2729"/>
                  </a:cubicBezTo>
                  <a:cubicBezTo>
                    <a:pt x="1908" y="2729"/>
                    <a:pt x="1908" y="2729"/>
                    <a:pt x="1908" y="2729"/>
                  </a:cubicBezTo>
                  <a:cubicBezTo>
                    <a:pt x="1908" y="2729"/>
                    <a:pt x="1913" y="2724"/>
                    <a:pt x="1913" y="2724"/>
                  </a:cubicBezTo>
                  <a:cubicBezTo>
                    <a:pt x="1913" y="2724"/>
                    <a:pt x="1914" y="2723"/>
                    <a:pt x="1914" y="2723"/>
                  </a:cubicBezTo>
                  <a:cubicBezTo>
                    <a:pt x="1914" y="2723"/>
                    <a:pt x="1919" y="2721"/>
                    <a:pt x="1919" y="2721"/>
                  </a:cubicBezTo>
                  <a:cubicBezTo>
                    <a:pt x="1919" y="2721"/>
                    <a:pt x="1919" y="2721"/>
                    <a:pt x="1919" y="2721"/>
                  </a:cubicBezTo>
                  <a:cubicBezTo>
                    <a:pt x="1919" y="2721"/>
                    <a:pt x="1924" y="2718"/>
                    <a:pt x="1924" y="2718"/>
                  </a:cubicBezTo>
                  <a:cubicBezTo>
                    <a:pt x="1924" y="2718"/>
                    <a:pt x="1925" y="2718"/>
                    <a:pt x="1925" y="2718"/>
                  </a:cubicBezTo>
                  <a:cubicBezTo>
                    <a:pt x="1925" y="2718"/>
                    <a:pt x="1929" y="2707"/>
                    <a:pt x="1929" y="2707"/>
                  </a:cubicBezTo>
                  <a:cubicBezTo>
                    <a:pt x="1929" y="2707"/>
                    <a:pt x="1929" y="2706"/>
                    <a:pt x="1929" y="2706"/>
                  </a:cubicBezTo>
                  <a:cubicBezTo>
                    <a:pt x="1929" y="2706"/>
                    <a:pt x="1934" y="2688"/>
                    <a:pt x="1934" y="2688"/>
                  </a:cubicBezTo>
                  <a:cubicBezTo>
                    <a:pt x="1934" y="2688"/>
                    <a:pt x="1935" y="2686"/>
                    <a:pt x="1935" y="2686"/>
                  </a:cubicBezTo>
                  <a:cubicBezTo>
                    <a:pt x="1935" y="2686"/>
                    <a:pt x="1940" y="2673"/>
                    <a:pt x="1940" y="2673"/>
                  </a:cubicBezTo>
                  <a:cubicBezTo>
                    <a:pt x="1940" y="2673"/>
                    <a:pt x="1941" y="2673"/>
                    <a:pt x="1941" y="2673"/>
                  </a:cubicBezTo>
                  <a:cubicBezTo>
                    <a:pt x="1941" y="2673"/>
                    <a:pt x="1945" y="2680"/>
                    <a:pt x="1945" y="2680"/>
                  </a:cubicBezTo>
                  <a:cubicBezTo>
                    <a:pt x="1945" y="2680"/>
                    <a:pt x="1946" y="2681"/>
                    <a:pt x="1946" y="2681"/>
                  </a:cubicBezTo>
                  <a:cubicBezTo>
                    <a:pt x="1946" y="2681"/>
                    <a:pt x="1950" y="2701"/>
                    <a:pt x="1950" y="2701"/>
                  </a:cubicBezTo>
                  <a:cubicBezTo>
                    <a:pt x="1950" y="2701"/>
                    <a:pt x="1951" y="2702"/>
                    <a:pt x="1951" y="2702"/>
                  </a:cubicBezTo>
                  <a:cubicBezTo>
                    <a:pt x="1951" y="2702"/>
                    <a:pt x="1956" y="2716"/>
                    <a:pt x="1956" y="2716"/>
                  </a:cubicBezTo>
                  <a:cubicBezTo>
                    <a:pt x="1956" y="2716"/>
                    <a:pt x="1957" y="2716"/>
                    <a:pt x="1957" y="2716"/>
                  </a:cubicBezTo>
                  <a:cubicBezTo>
                    <a:pt x="1957" y="2716"/>
                    <a:pt x="1961" y="2711"/>
                    <a:pt x="1961" y="2711"/>
                  </a:cubicBezTo>
                  <a:cubicBezTo>
                    <a:pt x="1961" y="2711"/>
                    <a:pt x="1961" y="2710"/>
                    <a:pt x="1961" y="2710"/>
                  </a:cubicBezTo>
                  <a:cubicBezTo>
                    <a:pt x="1961" y="2710"/>
                    <a:pt x="1967" y="2696"/>
                    <a:pt x="1967" y="2696"/>
                  </a:cubicBezTo>
                  <a:cubicBezTo>
                    <a:pt x="1967" y="2696"/>
                    <a:pt x="1967" y="2695"/>
                    <a:pt x="1967" y="2695"/>
                  </a:cubicBezTo>
                  <a:cubicBezTo>
                    <a:pt x="1967" y="2695"/>
                    <a:pt x="1971" y="2691"/>
                    <a:pt x="1971" y="2691"/>
                  </a:cubicBezTo>
                  <a:cubicBezTo>
                    <a:pt x="1971" y="2691"/>
                    <a:pt x="1972" y="2691"/>
                    <a:pt x="1972" y="2691"/>
                  </a:cubicBezTo>
                  <a:cubicBezTo>
                    <a:pt x="1972" y="2691"/>
                    <a:pt x="1977" y="2696"/>
                    <a:pt x="1977" y="2696"/>
                  </a:cubicBezTo>
                  <a:cubicBezTo>
                    <a:pt x="1977" y="2696"/>
                    <a:pt x="1977" y="2697"/>
                    <a:pt x="1977" y="2697"/>
                  </a:cubicBezTo>
                  <a:cubicBezTo>
                    <a:pt x="1977" y="2697"/>
                    <a:pt x="1981" y="2699"/>
                    <a:pt x="1981" y="2699"/>
                  </a:cubicBezTo>
                  <a:cubicBezTo>
                    <a:pt x="1981" y="2699"/>
                    <a:pt x="1982" y="2698"/>
                    <a:pt x="1982" y="2698"/>
                  </a:cubicBezTo>
                  <a:cubicBezTo>
                    <a:pt x="1982" y="2698"/>
                    <a:pt x="1988" y="2691"/>
                    <a:pt x="1988" y="2691"/>
                  </a:cubicBezTo>
                  <a:cubicBezTo>
                    <a:pt x="1988" y="2691"/>
                    <a:pt x="1988" y="2690"/>
                    <a:pt x="1988" y="2690"/>
                  </a:cubicBezTo>
                  <a:cubicBezTo>
                    <a:pt x="1988" y="2690"/>
                    <a:pt x="1992" y="2687"/>
                    <a:pt x="1992" y="2687"/>
                  </a:cubicBezTo>
                  <a:cubicBezTo>
                    <a:pt x="1992" y="2687"/>
                    <a:pt x="1993" y="2687"/>
                    <a:pt x="1993" y="2687"/>
                  </a:cubicBezTo>
                  <a:cubicBezTo>
                    <a:pt x="1993" y="2687"/>
                    <a:pt x="1998" y="2698"/>
                    <a:pt x="1998" y="2698"/>
                  </a:cubicBezTo>
                  <a:cubicBezTo>
                    <a:pt x="1998" y="2698"/>
                    <a:pt x="1998" y="2699"/>
                    <a:pt x="1998" y="2699"/>
                  </a:cubicBezTo>
                  <a:cubicBezTo>
                    <a:pt x="1998" y="2699"/>
                    <a:pt x="2003" y="2717"/>
                    <a:pt x="2003" y="2717"/>
                  </a:cubicBezTo>
                  <a:cubicBezTo>
                    <a:pt x="2003" y="2717"/>
                    <a:pt x="2004" y="2718"/>
                    <a:pt x="2004" y="2718"/>
                  </a:cubicBezTo>
                  <a:cubicBezTo>
                    <a:pt x="2004" y="2718"/>
                    <a:pt x="2008" y="2723"/>
                    <a:pt x="2008" y="2723"/>
                  </a:cubicBezTo>
                  <a:cubicBezTo>
                    <a:pt x="2008" y="2723"/>
                    <a:pt x="2009" y="2723"/>
                    <a:pt x="2009" y="2723"/>
                  </a:cubicBezTo>
                  <a:cubicBezTo>
                    <a:pt x="2009" y="2723"/>
                    <a:pt x="2014" y="2714"/>
                    <a:pt x="2014" y="2714"/>
                  </a:cubicBezTo>
                  <a:cubicBezTo>
                    <a:pt x="2014" y="2714"/>
                    <a:pt x="2015" y="2713"/>
                    <a:pt x="2015" y="2713"/>
                  </a:cubicBezTo>
                  <a:cubicBezTo>
                    <a:pt x="2015" y="2713"/>
                    <a:pt x="2019" y="2705"/>
                    <a:pt x="2019" y="2705"/>
                  </a:cubicBezTo>
                  <a:cubicBezTo>
                    <a:pt x="2019" y="2705"/>
                    <a:pt x="2020" y="2705"/>
                    <a:pt x="2020" y="2705"/>
                  </a:cubicBezTo>
                  <a:cubicBezTo>
                    <a:pt x="2020" y="2705"/>
                    <a:pt x="2025" y="2707"/>
                    <a:pt x="2025" y="2707"/>
                  </a:cubicBezTo>
                  <a:cubicBezTo>
                    <a:pt x="2025" y="2707"/>
                    <a:pt x="2025" y="2708"/>
                    <a:pt x="2025" y="2708"/>
                  </a:cubicBezTo>
                  <a:cubicBezTo>
                    <a:pt x="2025" y="2708"/>
                    <a:pt x="2028" y="2709"/>
                    <a:pt x="2028" y="2709"/>
                  </a:cubicBezTo>
                  <a:cubicBezTo>
                    <a:pt x="2028" y="2709"/>
                    <a:pt x="2030" y="2708"/>
                    <a:pt x="2030" y="2708"/>
                  </a:cubicBezTo>
                  <a:cubicBezTo>
                    <a:pt x="2030" y="2708"/>
                    <a:pt x="2035" y="2689"/>
                    <a:pt x="2035" y="2689"/>
                  </a:cubicBezTo>
                  <a:cubicBezTo>
                    <a:pt x="2035" y="2689"/>
                    <a:pt x="2036" y="2687"/>
                    <a:pt x="2036" y="2687"/>
                  </a:cubicBezTo>
                  <a:cubicBezTo>
                    <a:pt x="2036" y="2687"/>
                    <a:pt x="2040" y="2656"/>
                    <a:pt x="2040" y="2656"/>
                  </a:cubicBezTo>
                  <a:cubicBezTo>
                    <a:pt x="2040" y="2656"/>
                    <a:pt x="2041" y="2654"/>
                    <a:pt x="2041" y="2654"/>
                  </a:cubicBezTo>
                  <a:cubicBezTo>
                    <a:pt x="2041" y="2654"/>
                    <a:pt x="2046" y="2632"/>
                    <a:pt x="2046" y="2632"/>
                  </a:cubicBezTo>
                  <a:cubicBezTo>
                    <a:pt x="2046" y="2632"/>
                    <a:pt x="2046" y="2631"/>
                    <a:pt x="2046" y="2631"/>
                  </a:cubicBezTo>
                  <a:cubicBezTo>
                    <a:pt x="2046" y="2631"/>
                    <a:pt x="2049" y="2628"/>
                    <a:pt x="2049" y="2628"/>
                  </a:cubicBezTo>
                  <a:cubicBezTo>
                    <a:pt x="2049" y="2628"/>
                    <a:pt x="2051" y="2628"/>
                    <a:pt x="2051" y="2628"/>
                  </a:cubicBezTo>
                  <a:cubicBezTo>
                    <a:pt x="2051" y="2628"/>
                    <a:pt x="2055" y="2631"/>
                    <a:pt x="2055" y="2631"/>
                  </a:cubicBezTo>
                  <a:cubicBezTo>
                    <a:pt x="2055" y="2631"/>
                    <a:pt x="2057" y="2630"/>
                    <a:pt x="2057" y="2630"/>
                  </a:cubicBezTo>
                  <a:cubicBezTo>
                    <a:pt x="2057" y="2630"/>
                    <a:pt x="2062" y="2619"/>
                    <a:pt x="2062" y="2619"/>
                  </a:cubicBezTo>
                  <a:cubicBezTo>
                    <a:pt x="2062" y="2619"/>
                    <a:pt x="2062" y="2618"/>
                    <a:pt x="2062" y="2618"/>
                  </a:cubicBezTo>
                  <a:cubicBezTo>
                    <a:pt x="2062" y="2618"/>
                    <a:pt x="2067" y="2599"/>
                    <a:pt x="2067" y="2599"/>
                  </a:cubicBezTo>
                  <a:cubicBezTo>
                    <a:pt x="2067" y="2599"/>
                    <a:pt x="2067" y="2597"/>
                    <a:pt x="2067" y="2597"/>
                  </a:cubicBezTo>
                  <a:cubicBezTo>
                    <a:pt x="2067" y="2597"/>
                    <a:pt x="2072" y="2584"/>
                    <a:pt x="2072" y="2584"/>
                  </a:cubicBezTo>
                  <a:cubicBezTo>
                    <a:pt x="2072" y="2584"/>
                    <a:pt x="2073" y="2583"/>
                    <a:pt x="2073" y="2583"/>
                  </a:cubicBezTo>
                  <a:cubicBezTo>
                    <a:pt x="2073" y="2583"/>
                    <a:pt x="2078" y="2576"/>
                    <a:pt x="2078" y="2576"/>
                  </a:cubicBezTo>
                  <a:cubicBezTo>
                    <a:pt x="2078" y="2576"/>
                    <a:pt x="2078" y="2575"/>
                    <a:pt x="2078" y="2575"/>
                  </a:cubicBezTo>
                  <a:cubicBezTo>
                    <a:pt x="2078" y="2575"/>
                    <a:pt x="2083" y="2556"/>
                    <a:pt x="2083" y="2556"/>
                  </a:cubicBezTo>
                  <a:cubicBezTo>
                    <a:pt x="2083" y="2556"/>
                    <a:pt x="2083" y="2554"/>
                    <a:pt x="2083" y="2554"/>
                  </a:cubicBezTo>
                  <a:cubicBezTo>
                    <a:pt x="2083" y="2554"/>
                    <a:pt x="2088" y="2516"/>
                    <a:pt x="2088" y="2516"/>
                  </a:cubicBezTo>
                  <a:cubicBezTo>
                    <a:pt x="2088" y="2516"/>
                    <a:pt x="2088" y="2513"/>
                    <a:pt x="2088" y="2513"/>
                  </a:cubicBezTo>
                  <a:cubicBezTo>
                    <a:pt x="2088" y="2513"/>
                    <a:pt x="2093" y="2477"/>
                    <a:pt x="2093" y="2477"/>
                  </a:cubicBezTo>
                  <a:cubicBezTo>
                    <a:pt x="2093" y="2477"/>
                    <a:pt x="2094" y="2475"/>
                    <a:pt x="2094" y="2475"/>
                  </a:cubicBezTo>
                  <a:cubicBezTo>
                    <a:pt x="2094" y="2475"/>
                    <a:pt x="2098" y="2465"/>
                    <a:pt x="2098" y="2465"/>
                  </a:cubicBezTo>
                  <a:cubicBezTo>
                    <a:pt x="2098" y="2465"/>
                    <a:pt x="2099" y="2467"/>
                    <a:pt x="2099" y="2467"/>
                  </a:cubicBezTo>
                  <a:cubicBezTo>
                    <a:pt x="2099" y="2467"/>
                    <a:pt x="2104" y="2483"/>
                    <a:pt x="2104" y="2483"/>
                  </a:cubicBezTo>
                  <a:cubicBezTo>
                    <a:pt x="2104" y="2483"/>
                    <a:pt x="2104" y="2484"/>
                    <a:pt x="2104" y="2484"/>
                  </a:cubicBezTo>
                  <a:cubicBezTo>
                    <a:pt x="2104" y="2484"/>
                    <a:pt x="2109" y="2497"/>
                    <a:pt x="2109" y="2497"/>
                  </a:cubicBezTo>
                  <a:cubicBezTo>
                    <a:pt x="2109" y="2497"/>
                    <a:pt x="2110" y="2497"/>
                    <a:pt x="2110" y="2497"/>
                  </a:cubicBezTo>
                  <a:cubicBezTo>
                    <a:pt x="2110" y="2497"/>
                    <a:pt x="2115" y="2491"/>
                    <a:pt x="2115" y="2491"/>
                  </a:cubicBezTo>
                  <a:cubicBezTo>
                    <a:pt x="2115" y="2491"/>
                    <a:pt x="2115" y="2490"/>
                    <a:pt x="2115" y="2490"/>
                  </a:cubicBezTo>
                  <a:cubicBezTo>
                    <a:pt x="2115" y="2490"/>
                    <a:pt x="2120" y="2480"/>
                    <a:pt x="2120" y="2480"/>
                  </a:cubicBezTo>
                  <a:cubicBezTo>
                    <a:pt x="2120" y="2480"/>
                    <a:pt x="2121" y="2479"/>
                    <a:pt x="2121" y="2479"/>
                  </a:cubicBezTo>
                  <a:cubicBezTo>
                    <a:pt x="2121" y="2479"/>
                    <a:pt x="2125" y="2487"/>
                    <a:pt x="2125" y="2487"/>
                  </a:cubicBezTo>
                  <a:cubicBezTo>
                    <a:pt x="2125" y="2487"/>
                    <a:pt x="2126" y="2488"/>
                    <a:pt x="2126" y="2488"/>
                  </a:cubicBezTo>
                  <a:cubicBezTo>
                    <a:pt x="2126" y="2488"/>
                    <a:pt x="2131" y="2505"/>
                    <a:pt x="2131" y="2505"/>
                  </a:cubicBezTo>
                  <a:cubicBezTo>
                    <a:pt x="2131" y="2505"/>
                    <a:pt x="2131" y="2506"/>
                    <a:pt x="2131" y="2506"/>
                  </a:cubicBezTo>
                  <a:cubicBezTo>
                    <a:pt x="2131" y="2506"/>
                    <a:pt x="2134" y="2509"/>
                    <a:pt x="2134" y="2509"/>
                  </a:cubicBezTo>
                  <a:cubicBezTo>
                    <a:pt x="2134" y="2509"/>
                    <a:pt x="2136" y="2506"/>
                    <a:pt x="2136" y="2506"/>
                  </a:cubicBezTo>
                  <a:cubicBezTo>
                    <a:pt x="2136" y="2506"/>
                    <a:pt x="2141" y="2477"/>
                    <a:pt x="2141" y="2477"/>
                  </a:cubicBezTo>
                  <a:cubicBezTo>
                    <a:pt x="2141" y="2477"/>
                    <a:pt x="2142" y="2474"/>
                    <a:pt x="2142" y="2474"/>
                  </a:cubicBezTo>
                  <a:cubicBezTo>
                    <a:pt x="2142" y="2474"/>
                    <a:pt x="2147" y="2440"/>
                    <a:pt x="2147" y="2440"/>
                  </a:cubicBezTo>
                  <a:cubicBezTo>
                    <a:pt x="2147" y="2440"/>
                    <a:pt x="2147" y="2438"/>
                    <a:pt x="2147" y="2438"/>
                  </a:cubicBezTo>
                  <a:cubicBezTo>
                    <a:pt x="2147" y="2438"/>
                    <a:pt x="2152" y="2423"/>
                    <a:pt x="2152" y="2423"/>
                  </a:cubicBezTo>
                  <a:cubicBezTo>
                    <a:pt x="2152" y="2423"/>
                    <a:pt x="2152" y="2423"/>
                    <a:pt x="2152" y="2423"/>
                  </a:cubicBezTo>
                  <a:cubicBezTo>
                    <a:pt x="2152" y="2423"/>
                    <a:pt x="2157" y="2429"/>
                    <a:pt x="2157" y="2429"/>
                  </a:cubicBezTo>
                  <a:cubicBezTo>
                    <a:pt x="2157" y="2429"/>
                    <a:pt x="2157" y="2430"/>
                    <a:pt x="2157" y="2430"/>
                  </a:cubicBezTo>
                  <a:cubicBezTo>
                    <a:pt x="2157" y="2430"/>
                    <a:pt x="2163" y="2438"/>
                    <a:pt x="2163" y="2438"/>
                  </a:cubicBezTo>
                  <a:cubicBezTo>
                    <a:pt x="2163" y="2438"/>
                    <a:pt x="2164" y="2439"/>
                    <a:pt x="2164" y="2439"/>
                  </a:cubicBezTo>
                  <a:cubicBezTo>
                    <a:pt x="2164" y="2439"/>
                    <a:pt x="2168" y="2435"/>
                    <a:pt x="2168" y="2435"/>
                  </a:cubicBezTo>
                  <a:cubicBezTo>
                    <a:pt x="2168" y="2435"/>
                    <a:pt x="2168" y="2434"/>
                    <a:pt x="2168" y="2434"/>
                  </a:cubicBezTo>
                  <a:cubicBezTo>
                    <a:pt x="2168" y="2434"/>
                    <a:pt x="2173" y="2425"/>
                    <a:pt x="2173" y="2425"/>
                  </a:cubicBezTo>
                  <a:cubicBezTo>
                    <a:pt x="2173" y="2425"/>
                    <a:pt x="2173" y="2424"/>
                    <a:pt x="2173" y="2424"/>
                  </a:cubicBezTo>
                  <a:cubicBezTo>
                    <a:pt x="2173" y="2424"/>
                    <a:pt x="2178" y="2416"/>
                    <a:pt x="2178" y="2416"/>
                  </a:cubicBezTo>
                  <a:cubicBezTo>
                    <a:pt x="2178" y="2416"/>
                    <a:pt x="2179" y="2416"/>
                    <a:pt x="2179" y="2416"/>
                  </a:cubicBezTo>
                  <a:cubicBezTo>
                    <a:pt x="2179" y="2416"/>
                    <a:pt x="2184" y="2405"/>
                    <a:pt x="2184" y="2405"/>
                  </a:cubicBezTo>
                  <a:cubicBezTo>
                    <a:pt x="2184" y="2405"/>
                    <a:pt x="2184" y="2404"/>
                    <a:pt x="2184" y="2404"/>
                  </a:cubicBezTo>
                  <a:cubicBezTo>
                    <a:pt x="2184" y="2404"/>
                    <a:pt x="2189" y="2379"/>
                    <a:pt x="2189" y="2379"/>
                  </a:cubicBezTo>
                  <a:cubicBezTo>
                    <a:pt x="2189" y="2379"/>
                    <a:pt x="2189" y="2377"/>
                    <a:pt x="2189" y="2377"/>
                  </a:cubicBezTo>
                  <a:cubicBezTo>
                    <a:pt x="2189" y="2377"/>
                    <a:pt x="2194" y="2345"/>
                    <a:pt x="2194" y="2345"/>
                  </a:cubicBezTo>
                  <a:cubicBezTo>
                    <a:pt x="2194" y="2345"/>
                    <a:pt x="2194" y="2343"/>
                    <a:pt x="2194" y="2343"/>
                  </a:cubicBezTo>
                  <a:cubicBezTo>
                    <a:pt x="2194" y="2343"/>
                    <a:pt x="2199" y="2317"/>
                    <a:pt x="2199" y="2317"/>
                  </a:cubicBezTo>
                  <a:cubicBezTo>
                    <a:pt x="2199" y="2317"/>
                    <a:pt x="2200" y="2315"/>
                    <a:pt x="2200" y="2315"/>
                  </a:cubicBezTo>
                  <a:cubicBezTo>
                    <a:pt x="2200" y="2315"/>
                    <a:pt x="2205" y="2299"/>
                    <a:pt x="2205" y="2299"/>
                  </a:cubicBezTo>
                  <a:cubicBezTo>
                    <a:pt x="2205" y="2299"/>
                    <a:pt x="2205" y="2298"/>
                    <a:pt x="2205" y="2298"/>
                  </a:cubicBezTo>
                  <a:cubicBezTo>
                    <a:pt x="2205" y="2298"/>
                    <a:pt x="2210" y="2275"/>
                    <a:pt x="2210" y="2275"/>
                  </a:cubicBezTo>
                  <a:cubicBezTo>
                    <a:pt x="2210" y="2275"/>
                    <a:pt x="2211" y="2273"/>
                    <a:pt x="2211" y="2273"/>
                  </a:cubicBezTo>
                  <a:cubicBezTo>
                    <a:pt x="2211" y="2273"/>
                    <a:pt x="2215" y="2230"/>
                    <a:pt x="2215" y="2230"/>
                  </a:cubicBezTo>
                  <a:cubicBezTo>
                    <a:pt x="2215" y="2230"/>
                    <a:pt x="2216" y="2226"/>
                    <a:pt x="2216" y="2226"/>
                  </a:cubicBezTo>
                  <a:cubicBezTo>
                    <a:pt x="2216" y="2226"/>
                    <a:pt x="2221" y="2168"/>
                    <a:pt x="2221" y="2168"/>
                  </a:cubicBezTo>
                  <a:cubicBezTo>
                    <a:pt x="2221" y="2168"/>
                    <a:pt x="2221" y="2164"/>
                    <a:pt x="2221" y="2164"/>
                  </a:cubicBezTo>
                  <a:cubicBezTo>
                    <a:pt x="2221" y="2164"/>
                    <a:pt x="2226" y="2112"/>
                    <a:pt x="2226" y="2112"/>
                  </a:cubicBezTo>
                  <a:cubicBezTo>
                    <a:pt x="2226" y="2112"/>
                    <a:pt x="2226" y="2109"/>
                    <a:pt x="2226" y="2109"/>
                  </a:cubicBezTo>
                  <a:cubicBezTo>
                    <a:pt x="2226" y="2109"/>
                    <a:pt x="2232" y="2074"/>
                    <a:pt x="2232" y="2074"/>
                  </a:cubicBezTo>
                  <a:cubicBezTo>
                    <a:pt x="2232" y="2074"/>
                    <a:pt x="2232" y="2072"/>
                    <a:pt x="2232" y="2072"/>
                  </a:cubicBezTo>
                  <a:cubicBezTo>
                    <a:pt x="2232" y="2072"/>
                    <a:pt x="2236" y="2047"/>
                    <a:pt x="2236" y="2047"/>
                  </a:cubicBezTo>
                  <a:cubicBezTo>
                    <a:pt x="2236" y="2047"/>
                    <a:pt x="2237" y="2045"/>
                    <a:pt x="2237" y="2045"/>
                  </a:cubicBezTo>
                  <a:cubicBezTo>
                    <a:pt x="2237" y="2045"/>
                    <a:pt x="2242" y="2012"/>
                    <a:pt x="2242" y="2012"/>
                  </a:cubicBezTo>
                  <a:cubicBezTo>
                    <a:pt x="2242" y="2012"/>
                    <a:pt x="2242" y="2009"/>
                    <a:pt x="2242" y="2009"/>
                  </a:cubicBezTo>
                  <a:cubicBezTo>
                    <a:pt x="2242" y="2009"/>
                    <a:pt x="2247" y="1963"/>
                    <a:pt x="2247" y="1963"/>
                  </a:cubicBezTo>
                  <a:cubicBezTo>
                    <a:pt x="2247" y="1963"/>
                    <a:pt x="2247" y="1960"/>
                    <a:pt x="2247" y="1960"/>
                  </a:cubicBezTo>
                  <a:cubicBezTo>
                    <a:pt x="2247" y="1960"/>
                    <a:pt x="2253" y="1904"/>
                    <a:pt x="2253" y="1904"/>
                  </a:cubicBezTo>
                  <a:cubicBezTo>
                    <a:pt x="2253" y="1904"/>
                    <a:pt x="2253" y="1901"/>
                    <a:pt x="2253" y="1901"/>
                  </a:cubicBezTo>
                  <a:cubicBezTo>
                    <a:pt x="2253" y="1901"/>
                    <a:pt x="2258" y="1854"/>
                    <a:pt x="2258" y="1854"/>
                  </a:cubicBezTo>
                  <a:cubicBezTo>
                    <a:pt x="2258" y="1854"/>
                    <a:pt x="2258" y="1851"/>
                    <a:pt x="2258" y="1851"/>
                  </a:cubicBezTo>
                  <a:cubicBezTo>
                    <a:pt x="2258" y="1851"/>
                    <a:pt x="2263" y="1811"/>
                    <a:pt x="2263" y="1811"/>
                  </a:cubicBezTo>
                  <a:cubicBezTo>
                    <a:pt x="2263" y="1811"/>
                    <a:pt x="2263" y="1808"/>
                    <a:pt x="2263" y="1808"/>
                  </a:cubicBezTo>
                  <a:cubicBezTo>
                    <a:pt x="2263" y="1808"/>
                    <a:pt x="2268" y="1769"/>
                    <a:pt x="2268" y="1769"/>
                  </a:cubicBezTo>
                  <a:cubicBezTo>
                    <a:pt x="2268" y="1769"/>
                    <a:pt x="2269" y="1766"/>
                    <a:pt x="2269" y="1766"/>
                  </a:cubicBezTo>
                  <a:cubicBezTo>
                    <a:pt x="2269" y="1766"/>
                    <a:pt x="2274" y="1721"/>
                    <a:pt x="2274" y="1721"/>
                  </a:cubicBezTo>
                  <a:cubicBezTo>
                    <a:pt x="2274" y="1721"/>
                    <a:pt x="2274" y="1718"/>
                    <a:pt x="2274" y="1718"/>
                  </a:cubicBezTo>
                  <a:cubicBezTo>
                    <a:pt x="2274" y="1718"/>
                    <a:pt x="2279" y="1672"/>
                    <a:pt x="2279" y="1672"/>
                  </a:cubicBezTo>
                  <a:cubicBezTo>
                    <a:pt x="2279" y="1672"/>
                    <a:pt x="2279" y="1669"/>
                    <a:pt x="2279" y="1669"/>
                  </a:cubicBezTo>
                  <a:cubicBezTo>
                    <a:pt x="2279" y="1669"/>
                    <a:pt x="2284" y="1621"/>
                    <a:pt x="2284" y="1621"/>
                  </a:cubicBezTo>
                  <a:cubicBezTo>
                    <a:pt x="2284" y="1621"/>
                    <a:pt x="2285" y="1618"/>
                    <a:pt x="2285" y="1618"/>
                  </a:cubicBezTo>
                  <a:cubicBezTo>
                    <a:pt x="2285" y="1618"/>
                    <a:pt x="2289" y="1574"/>
                    <a:pt x="2289" y="1574"/>
                  </a:cubicBezTo>
                  <a:cubicBezTo>
                    <a:pt x="2289" y="1574"/>
                    <a:pt x="2290" y="1572"/>
                    <a:pt x="2290" y="1572"/>
                  </a:cubicBezTo>
                  <a:cubicBezTo>
                    <a:pt x="2290" y="1572"/>
                    <a:pt x="2295" y="1533"/>
                    <a:pt x="2295" y="1533"/>
                  </a:cubicBezTo>
                  <a:cubicBezTo>
                    <a:pt x="2295" y="1533"/>
                    <a:pt x="2295" y="1531"/>
                    <a:pt x="2295" y="1531"/>
                  </a:cubicBezTo>
                  <a:cubicBezTo>
                    <a:pt x="2295" y="1531"/>
                    <a:pt x="2300" y="1499"/>
                    <a:pt x="2300" y="1499"/>
                  </a:cubicBezTo>
                  <a:cubicBezTo>
                    <a:pt x="2300" y="1499"/>
                    <a:pt x="2301" y="1497"/>
                    <a:pt x="2301" y="1497"/>
                  </a:cubicBezTo>
                  <a:cubicBezTo>
                    <a:pt x="2301" y="1497"/>
                    <a:pt x="2305" y="1458"/>
                    <a:pt x="2305" y="1458"/>
                  </a:cubicBezTo>
                  <a:cubicBezTo>
                    <a:pt x="2305" y="1458"/>
                    <a:pt x="2306" y="1455"/>
                    <a:pt x="2306" y="1455"/>
                  </a:cubicBezTo>
                  <a:cubicBezTo>
                    <a:pt x="2306" y="1455"/>
                    <a:pt x="2311" y="1403"/>
                    <a:pt x="2311" y="1403"/>
                  </a:cubicBezTo>
                  <a:cubicBezTo>
                    <a:pt x="2311" y="1403"/>
                    <a:pt x="2311" y="1399"/>
                    <a:pt x="2311" y="1399"/>
                  </a:cubicBezTo>
                  <a:cubicBezTo>
                    <a:pt x="2311" y="1399"/>
                    <a:pt x="2316" y="1335"/>
                    <a:pt x="2316" y="1335"/>
                  </a:cubicBezTo>
                  <a:cubicBezTo>
                    <a:pt x="2316" y="1335"/>
                    <a:pt x="2316" y="1331"/>
                    <a:pt x="2316" y="1331"/>
                  </a:cubicBezTo>
                  <a:cubicBezTo>
                    <a:pt x="2316" y="1331"/>
                    <a:pt x="2322" y="1259"/>
                    <a:pt x="2322" y="1259"/>
                  </a:cubicBezTo>
                  <a:cubicBezTo>
                    <a:pt x="2322" y="1259"/>
                    <a:pt x="2322" y="1255"/>
                    <a:pt x="2322" y="1255"/>
                  </a:cubicBezTo>
                  <a:cubicBezTo>
                    <a:pt x="2322" y="1255"/>
                    <a:pt x="2327" y="1190"/>
                    <a:pt x="2327" y="1190"/>
                  </a:cubicBezTo>
                  <a:cubicBezTo>
                    <a:pt x="2327" y="1190"/>
                    <a:pt x="2327" y="1186"/>
                    <a:pt x="2327" y="1186"/>
                  </a:cubicBezTo>
                  <a:cubicBezTo>
                    <a:pt x="2327" y="1186"/>
                    <a:pt x="2332" y="1117"/>
                    <a:pt x="2332" y="1117"/>
                  </a:cubicBezTo>
                  <a:cubicBezTo>
                    <a:pt x="2332" y="1117"/>
                    <a:pt x="2332" y="1111"/>
                    <a:pt x="2332" y="1111"/>
                  </a:cubicBezTo>
                  <a:cubicBezTo>
                    <a:pt x="2332" y="1111"/>
                    <a:pt x="2337" y="1027"/>
                    <a:pt x="2337" y="1027"/>
                  </a:cubicBezTo>
                  <a:cubicBezTo>
                    <a:pt x="2337" y="1027"/>
                    <a:pt x="2338" y="1021"/>
                    <a:pt x="2338" y="1021"/>
                  </a:cubicBezTo>
                  <a:cubicBezTo>
                    <a:pt x="2338" y="1021"/>
                    <a:pt x="2343" y="913"/>
                    <a:pt x="2343" y="913"/>
                  </a:cubicBezTo>
                  <a:cubicBezTo>
                    <a:pt x="2343" y="913"/>
                    <a:pt x="2343" y="906"/>
                    <a:pt x="2343" y="906"/>
                  </a:cubicBezTo>
                  <a:cubicBezTo>
                    <a:pt x="2343" y="906"/>
                    <a:pt x="2348" y="796"/>
                    <a:pt x="2348" y="796"/>
                  </a:cubicBezTo>
                  <a:cubicBezTo>
                    <a:pt x="2348" y="796"/>
                    <a:pt x="2348" y="789"/>
                    <a:pt x="2348" y="789"/>
                  </a:cubicBezTo>
                  <a:cubicBezTo>
                    <a:pt x="2348" y="789"/>
                    <a:pt x="2353" y="682"/>
                    <a:pt x="2353" y="682"/>
                  </a:cubicBezTo>
                  <a:cubicBezTo>
                    <a:pt x="2353" y="682"/>
                    <a:pt x="2353" y="675"/>
                    <a:pt x="2353" y="675"/>
                  </a:cubicBezTo>
                  <a:cubicBezTo>
                    <a:pt x="2353" y="675"/>
                    <a:pt x="2358" y="576"/>
                    <a:pt x="2358" y="576"/>
                  </a:cubicBezTo>
                  <a:cubicBezTo>
                    <a:pt x="2358" y="576"/>
                    <a:pt x="2359" y="569"/>
                    <a:pt x="2359" y="569"/>
                  </a:cubicBezTo>
                  <a:cubicBezTo>
                    <a:pt x="2359" y="569"/>
                    <a:pt x="2364" y="471"/>
                    <a:pt x="2364" y="471"/>
                  </a:cubicBezTo>
                  <a:cubicBezTo>
                    <a:pt x="2364" y="471"/>
                    <a:pt x="2364" y="465"/>
                    <a:pt x="2364" y="465"/>
                  </a:cubicBezTo>
                  <a:cubicBezTo>
                    <a:pt x="2364" y="465"/>
                    <a:pt x="2369" y="378"/>
                    <a:pt x="2369" y="378"/>
                  </a:cubicBezTo>
                  <a:cubicBezTo>
                    <a:pt x="2369" y="378"/>
                    <a:pt x="2369" y="373"/>
                    <a:pt x="2369" y="373"/>
                  </a:cubicBezTo>
                  <a:cubicBezTo>
                    <a:pt x="2369" y="373"/>
                    <a:pt x="2374" y="290"/>
                    <a:pt x="2374" y="290"/>
                  </a:cubicBezTo>
                  <a:cubicBezTo>
                    <a:pt x="2374" y="290"/>
                    <a:pt x="2375" y="285"/>
                    <a:pt x="2375" y="285"/>
                  </a:cubicBezTo>
                  <a:cubicBezTo>
                    <a:pt x="2375" y="285"/>
                    <a:pt x="2380" y="207"/>
                    <a:pt x="2380" y="207"/>
                  </a:cubicBezTo>
                  <a:cubicBezTo>
                    <a:pt x="2380" y="207"/>
                    <a:pt x="2380" y="202"/>
                    <a:pt x="2380" y="202"/>
                  </a:cubicBezTo>
                  <a:cubicBezTo>
                    <a:pt x="2380" y="202"/>
                    <a:pt x="2385" y="126"/>
                    <a:pt x="2385" y="126"/>
                  </a:cubicBezTo>
                  <a:cubicBezTo>
                    <a:pt x="2385" y="126"/>
                    <a:pt x="2386" y="121"/>
                    <a:pt x="2386" y="121"/>
                  </a:cubicBezTo>
                  <a:cubicBezTo>
                    <a:pt x="2386" y="121"/>
                    <a:pt x="2390" y="60"/>
                    <a:pt x="2390" y="60"/>
                  </a:cubicBezTo>
                  <a:cubicBezTo>
                    <a:pt x="2390" y="60"/>
                    <a:pt x="2391" y="57"/>
                    <a:pt x="2391" y="57"/>
                  </a:cubicBezTo>
                  <a:cubicBezTo>
                    <a:pt x="2391" y="57"/>
                    <a:pt x="2395" y="16"/>
                    <a:pt x="2395" y="16"/>
                  </a:cubicBezTo>
                  <a:cubicBezTo>
                    <a:pt x="2395" y="16"/>
                    <a:pt x="2396" y="14"/>
                    <a:pt x="2396" y="14"/>
                  </a:cubicBezTo>
                  <a:cubicBezTo>
                    <a:pt x="2396" y="14"/>
                    <a:pt x="2401" y="0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1" y="0"/>
                    <a:pt x="2406" y="13"/>
                    <a:pt x="2406" y="13"/>
                  </a:cubicBezTo>
                  <a:cubicBezTo>
                    <a:pt x="2406" y="13"/>
                    <a:pt x="2407" y="15"/>
                    <a:pt x="2407" y="15"/>
                  </a:cubicBezTo>
                  <a:cubicBezTo>
                    <a:pt x="2407" y="15"/>
                    <a:pt x="2411" y="47"/>
                    <a:pt x="2411" y="47"/>
                  </a:cubicBezTo>
                  <a:cubicBezTo>
                    <a:pt x="2411" y="47"/>
                    <a:pt x="2412" y="50"/>
                    <a:pt x="2412" y="50"/>
                  </a:cubicBezTo>
                  <a:cubicBezTo>
                    <a:pt x="2412" y="50"/>
                    <a:pt x="2417" y="96"/>
                    <a:pt x="2417" y="96"/>
                  </a:cubicBezTo>
                  <a:cubicBezTo>
                    <a:pt x="2417" y="96"/>
                    <a:pt x="2417" y="99"/>
                    <a:pt x="2417" y="99"/>
                  </a:cubicBezTo>
                  <a:cubicBezTo>
                    <a:pt x="2417" y="99"/>
                    <a:pt x="2422" y="160"/>
                    <a:pt x="2422" y="160"/>
                  </a:cubicBezTo>
                  <a:cubicBezTo>
                    <a:pt x="2422" y="160"/>
                    <a:pt x="2422" y="165"/>
                    <a:pt x="2422" y="165"/>
                  </a:cubicBezTo>
                  <a:cubicBezTo>
                    <a:pt x="2422" y="165"/>
                    <a:pt x="2428" y="248"/>
                    <a:pt x="2428" y="248"/>
                  </a:cubicBezTo>
                  <a:cubicBezTo>
                    <a:pt x="2428" y="248"/>
                    <a:pt x="2428" y="253"/>
                    <a:pt x="2428" y="253"/>
                  </a:cubicBezTo>
                  <a:cubicBezTo>
                    <a:pt x="2428" y="253"/>
                    <a:pt x="2433" y="344"/>
                    <a:pt x="2433" y="344"/>
                  </a:cubicBezTo>
                  <a:cubicBezTo>
                    <a:pt x="2433" y="344"/>
                    <a:pt x="2433" y="351"/>
                    <a:pt x="2433" y="351"/>
                  </a:cubicBezTo>
                  <a:cubicBezTo>
                    <a:pt x="2433" y="351"/>
                    <a:pt x="2438" y="443"/>
                    <a:pt x="2438" y="443"/>
                  </a:cubicBezTo>
                  <a:cubicBezTo>
                    <a:pt x="2438" y="443"/>
                    <a:pt x="2438" y="449"/>
                    <a:pt x="2438" y="449"/>
                  </a:cubicBezTo>
                  <a:cubicBezTo>
                    <a:pt x="2438" y="449"/>
                    <a:pt x="2443" y="534"/>
                    <a:pt x="2443" y="534"/>
                  </a:cubicBezTo>
                  <a:cubicBezTo>
                    <a:pt x="2443" y="534"/>
                    <a:pt x="2443" y="540"/>
                    <a:pt x="2443" y="540"/>
                  </a:cubicBezTo>
                  <a:cubicBezTo>
                    <a:pt x="2443" y="540"/>
                    <a:pt x="2449" y="621"/>
                    <a:pt x="2449" y="621"/>
                  </a:cubicBezTo>
                  <a:cubicBezTo>
                    <a:pt x="2449" y="621"/>
                    <a:pt x="2449" y="626"/>
                    <a:pt x="2449" y="626"/>
                  </a:cubicBezTo>
                  <a:cubicBezTo>
                    <a:pt x="2449" y="626"/>
                    <a:pt x="2454" y="706"/>
                    <a:pt x="2454" y="706"/>
                  </a:cubicBezTo>
                  <a:cubicBezTo>
                    <a:pt x="2454" y="706"/>
                    <a:pt x="2454" y="711"/>
                    <a:pt x="2454" y="711"/>
                  </a:cubicBezTo>
                  <a:cubicBezTo>
                    <a:pt x="2454" y="711"/>
                    <a:pt x="2459" y="805"/>
                    <a:pt x="2459" y="805"/>
                  </a:cubicBezTo>
                  <a:cubicBezTo>
                    <a:pt x="2459" y="805"/>
                    <a:pt x="2459" y="812"/>
                    <a:pt x="2459" y="812"/>
                  </a:cubicBezTo>
                  <a:cubicBezTo>
                    <a:pt x="2459" y="812"/>
                    <a:pt x="2464" y="920"/>
                    <a:pt x="2464" y="920"/>
                  </a:cubicBezTo>
                  <a:cubicBezTo>
                    <a:pt x="2464" y="920"/>
                    <a:pt x="2465" y="927"/>
                    <a:pt x="2465" y="927"/>
                  </a:cubicBezTo>
                  <a:cubicBezTo>
                    <a:pt x="2465" y="927"/>
                    <a:pt x="2470" y="1040"/>
                    <a:pt x="2470" y="1040"/>
                  </a:cubicBezTo>
                  <a:cubicBezTo>
                    <a:pt x="2470" y="1040"/>
                    <a:pt x="2470" y="1047"/>
                    <a:pt x="2470" y="1047"/>
                  </a:cubicBezTo>
                  <a:cubicBezTo>
                    <a:pt x="2470" y="1047"/>
                    <a:pt x="2475" y="1163"/>
                    <a:pt x="2475" y="1163"/>
                  </a:cubicBezTo>
                  <a:cubicBezTo>
                    <a:pt x="2475" y="1163"/>
                    <a:pt x="2476" y="1170"/>
                    <a:pt x="2476" y="1170"/>
                  </a:cubicBezTo>
                  <a:cubicBezTo>
                    <a:pt x="2476" y="1170"/>
                    <a:pt x="2480" y="1275"/>
                    <a:pt x="2480" y="1275"/>
                  </a:cubicBezTo>
                  <a:cubicBezTo>
                    <a:pt x="2480" y="1275"/>
                    <a:pt x="2481" y="1282"/>
                    <a:pt x="2481" y="1282"/>
                  </a:cubicBezTo>
                  <a:cubicBezTo>
                    <a:pt x="2481" y="1282"/>
                    <a:pt x="2486" y="1389"/>
                    <a:pt x="2486" y="1389"/>
                  </a:cubicBezTo>
                  <a:cubicBezTo>
                    <a:pt x="2486" y="1389"/>
                    <a:pt x="2486" y="1396"/>
                    <a:pt x="2486" y="1396"/>
                  </a:cubicBezTo>
                  <a:cubicBezTo>
                    <a:pt x="2486" y="1396"/>
                    <a:pt x="2491" y="1503"/>
                    <a:pt x="2491" y="1503"/>
                  </a:cubicBezTo>
                  <a:cubicBezTo>
                    <a:pt x="2491" y="1503"/>
                    <a:pt x="2491" y="1511"/>
                    <a:pt x="2491" y="1511"/>
                  </a:cubicBezTo>
                  <a:cubicBezTo>
                    <a:pt x="2491" y="1511"/>
                    <a:pt x="2496" y="1619"/>
                    <a:pt x="2496" y="1619"/>
                  </a:cubicBezTo>
                  <a:cubicBezTo>
                    <a:pt x="2496" y="1619"/>
                    <a:pt x="2497" y="1625"/>
                    <a:pt x="2497" y="1625"/>
                  </a:cubicBezTo>
                  <a:cubicBezTo>
                    <a:pt x="2497" y="1625"/>
                    <a:pt x="2501" y="1715"/>
                    <a:pt x="2501" y="1715"/>
                  </a:cubicBezTo>
                  <a:cubicBezTo>
                    <a:pt x="2501" y="1715"/>
                    <a:pt x="2502" y="1721"/>
                    <a:pt x="2502" y="1721"/>
                  </a:cubicBezTo>
                  <a:cubicBezTo>
                    <a:pt x="2502" y="1721"/>
                    <a:pt x="2507" y="1803"/>
                    <a:pt x="2507" y="1803"/>
                  </a:cubicBezTo>
                  <a:cubicBezTo>
                    <a:pt x="2507" y="1803"/>
                    <a:pt x="2507" y="1808"/>
                    <a:pt x="2507" y="1808"/>
                  </a:cubicBezTo>
                  <a:cubicBezTo>
                    <a:pt x="2507" y="1808"/>
                    <a:pt x="2512" y="1889"/>
                    <a:pt x="2512" y="1889"/>
                  </a:cubicBezTo>
                  <a:cubicBezTo>
                    <a:pt x="2512" y="1889"/>
                    <a:pt x="2512" y="1894"/>
                    <a:pt x="2512" y="1894"/>
                  </a:cubicBezTo>
                  <a:cubicBezTo>
                    <a:pt x="2512" y="1894"/>
                    <a:pt x="2518" y="1975"/>
                    <a:pt x="2518" y="1975"/>
                  </a:cubicBezTo>
                  <a:cubicBezTo>
                    <a:pt x="2518" y="1975"/>
                    <a:pt x="2518" y="1980"/>
                    <a:pt x="2518" y="1980"/>
                  </a:cubicBezTo>
                  <a:cubicBezTo>
                    <a:pt x="2518" y="1980"/>
                    <a:pt x="2523" y="2043"/>
                    <a:pt x="2523" y="2043"/>
                  </a:cubicBezTo>
                  <a:cubicBezTo>
                    <a:pt x="2523" y="2043"/>
                    <a:pt x="2523" y="2047"/>
                    <a:pt x="2523" y="2047"/>
                  </a:cubicBezTo>
                  <a:cubicBezTo>
                    <a:pt x="2523" y="2047"/>
                    <a:pt x="2528" y="2095"/>
                    <a:pt x="2528" y="2095"/>
                  </a:cubicBezTo>
                  <a:cubicBezTo>
                    <a:pt x="2528" y="2095"/>
                    <a:pt x="2528" y="2098"/>
                    <a:pt x="2528" y="2098"/>
                  </a:cubicBezTo>
                  <a:cubicBezTo>
                    <a:pt x="2528" y="2098"/>
                    <a:pt x="2533" y="2142"/>
                    <a:pt x="2533" y="2142"/>
                  </a:cubicBezTo>
                  <a:cubicBezTo>
                    <a:pt x="2533" y="2142"/>
                    <a:pt x="2534" y="2145"/>
                    <a:pt x="2534" y="2145"/>
                  </a:cubicBezTo>
                  <a:cubicBezTo>
                    <a:pt x="2534" y="2145"/>
                    <a:pt x="2539" y="2197"/>
                    <a:pt x="2539" y="2197"/>
                  </a:cubicBezTo>
                  <a:cubicBezTo>
                    <a:pt x="2539" y="2197"/>
                    <a:pt x="2539" y="2200"/>
                    <a:pt x="2539" y="2200"/>
                  </a:cubicBezTo>
                  <a:cubicBezTo>
                    <a:pt x="2539" y="2200"/>
                    <a:pt x="2544" y="2252"/>
                    <a:pt x="2544" y="2252"/>
                  </a:cubicBezTo>
                  <a:cubicBezTo>
                    <a:pt x="2544" y="2252"/>
                    <a:pt x="2544" y="2255"/>
                    <a:pt x="2544" y="2255"/>
                  </a:cubicBezTo>
                  <a:cubicBezTo>
                    <a:pt x="2544" y="2255"/>
                    <a:pt x="2549" y="2295"/>
                    <a:pt x="2549" y="2295"/>
                  </a:cubicBezTo>
                  <a:cubicBezTo>
                    <a:pt x="2549" y="2295"/>
                    <a:pt x="2549" y="2297"/>
                    <a:pt x="2549" y="2297"/>
                  </a:cubicBezTo>
                  <a:cubicBezTo>
                    <a:pt x="2549" y="2297"/>
                    <a:pt x="2554" y="2323"/>
                    <a:pt x="2554" y="2323"/>
                  </a:cubicBezTo>
                  <a:cubicBezTo>
                    <a:pt x="2554" y="2323"/>
                    <a:pt x="2555" y="2324"/>
                    <a:pt x="2555" y="2324"/>
                  </a:cubicBezTo>
                  <a:cubicBezTo>
                    <a:pt x="2555" y="2324"/>
                    <a:pt x="2560" y="2345"/>
                    <a:pt x="2560" y="2345"/>
                  </a:cubicBezTo>
                  <a:cubicBezTo>
                    <a:pt x="2560" y="2345"/>
                    <a:pt x="2560" y="2347"/>
                    <a:pt x="2560" y="2347"/>
                  </a:cubicBezTo>
                  <a:cubicBezTo>
                    <a:pt x="2560" y="2347"/>
                    <a:pt x="2565" y="2375"/>
                    <a:pt x="2565" y="2375"/>
                  </a:cubicBezTo>
                  <a:cubicBezTo>
                    <a:pt x="2565" y="2375"/>
                    <a:pt x="2565" y="2377"/>
                    <a:pt x="2565" y="2377"/>
                  </a:cubicBezTo>
                  <a:cubicBezTo>
                    <a:pt x="2565" y="2377"/>
                    <a:pt x="2570" y="2412"/>
                    <a:pt x="2570" y="2412"/>
                  </a:cubicBezTo>
                  <a:cubicBezTo>
                    <a:pt x="2570" y="2412"/>
                    <a:pt x="2571" y="2415"/>
                    <a:pt x="2571" y="2415"/>
                  </a:cubicBezTo>
                  <a:cubicBezTo>
                    <a:pt x="2571" y="2415"/>
                    <a:pt x="2576" y="2449"/>
                    <a:pt x="2576" y="2449"/>
                  </a:cubicBezTo>
                  <a:cubicBezTo>
                    <a:pt x="2576" y="2449"/>
                    <a:pt x="2576" y="2451"/>
                    <a:pt x="2576" y="2451"/>
                  </a:cubicBezTo>
                  <a:cubicBezTo>
                    <a:pt x="2576" y="2451"/>
                    <a:pt x="2581" y="2481"/>
                    <a:pt x="2581" y="2481"/>
                  </a:cubicBezTo>
                  <a:cubicBezTo>
                    <a:pt x="2581" y="2481"/>
                    <a:pt x="2582" y="2482"/>
                    <a:pt x="2582" y="2482"/>
                  </a:cubicBezTo>
                  <a:cubicBezTo>
                    <a:pt x="2582" y="2482"/>
                    <a:pt x="2587" y="2505"/>
                    <a:pt x="2587" y="2505"/>
                  </a:cubicBezTo>
                  <a:cubicBezTo>
                    <a:pt x="2587" y="2505"/>
                    <a:pt x="2587" y="2507"/>
                    <a:pt x="2587" y="2507"/>
                  </a:cubicBezTo>
                  <a:cubicBezTo>
                    <a:pt x="2587" y="2507"/>
                    <a:pt x="2592" y="2527"/>
                    <a:pt x="2592" y="2527"/>
                  </a:cubicBezTo>
                  <a:cubicBezTo>
                    <a:pt x="2592" y="2527"/>
                    <a:pt x="2592" y="2528"/>
                    <a:pt x="2592" y="2528"/>
                  </a:cubicBezTo>
                  <a:cubicBezTo>
                    <a:pt x="2592" y="2528"/>
                    <a:pt x="2597" y="2541"/>
                    <a:pt x="2597" y="2541"/>
                  </a:cubicBezTo>
                  <a:cubicBezTo>
                    <a:pt x="2597" y="2541"/>
                    <a:pt x="2597" y="2542"/>
                    <a:pt x="2597" y="2542"/>
                  </a:cubicBezTo>
                  <a:cubicBezTo>
                    <a:pt x="2597" y="2542"/>
                    <a:pt x="2602" y="2546"/>
                    <a:pt x="2602" y="2546"/>
                  </a:cubicBezTo>
                  <a:cubicBezTo>
                    <a:pt x="2602" y="2546"/>
                    <a:pt x="2603" y="2546"/>
                    <a:pt x="2603" y="2546"/>
                  </a:cubicBezTo>
                  <a:cubicBezTo>
                    <a:pt x="2603" y="2546"/>
                    <a:pt x="2608" y="2551"/>
                    <a:pt x="2608" y="2551"/>
                  </a:cubicBezTo>
                  <a:cubicBezTo>
                    <a:pt x="2608" y="2551"/>
                    <a:pt x="2608" y="2552"/>
                    <a:pt x="2608" y="2552"/>
                  </a:cubicBezTo>
                  <a:cubicBezTo>
                    <a:pt x="2608" y="2552"/>
                    <a:pt x="2613" y="2569"/>
                    <a:pt x="2613" y="2569"/>
                  </a:cubicBezTo>
                  <a:cubicBezTo>
                    <a:pt x="2613" y="2569"/>
                    <a:pt x="2613" y="2570"/>
                    <a:pt x="2613" y="2570"/>
                  </a:cubicBezTo>
                  <a:cubicBezTo>
                    <a:pt x="2613" y="2570"/>
                    <a:pt x="2618" y="2598"/>
                    <a:pt x="2618" y="2598"/>
                  </a:cubicBezTo>
                  <a:cubicBezTo>
                    <a:pt x="2618" y="2598"/>
                    <a:pt x="2618" y="2600"/>
                    <a:pt x="2618" y="2600"/>
                  </a:cubicBezTo>
                  <a:cubicBezTo>
                    <a:pt x="2618" y="2600"/>
                    <a:pt x="2623" y="2624"/>
                    <a:pt x="2623" y="2624"/>
                  </a:cubicBezTo>
                  <a:cubicBezTo>
                    <a:pt x="2623" y="2624"/>
                    <a:pt x="2624" y="2626"/>
                    <a:pt x="2624" y="2626"/>
                  </a:cubicBezTo>
                  <a:cubicBezTo>
                    <a:pt x="2624" y="2626"/>
                    <a:pt x="2629" y="2643"/>
                    <a:pt x="2629" y="2643"/>
                  </a:cubicBezTo>
                  <a:cubicBezTo>
                    <a:pt x="2629" y="2643"/>
                    <a:pt x="2629" y="2644"/>
                    <a:pt x="2629" y="2644"/>
                  </a:cubicBezTo>
                  <a:cubicBezTo>
                    <a:pt x="2629" y="2644"/>
                    <a:pt x="2634" y="2664"/>
                    <a:pt x="2634" y="2664"/>
                  </a:cubicBezTo>
                  <a:cubicBezTo>
                    <a:pt x="2634" y="2664"/>
                    <a:pt x="2634" y="2666"/>
                    <a:pt x="2634" y="2666"/>
                  </a:cubicBezTo>
                  <a:cubicBezTo>
                    <a:pt x="2634" y="2666"/>
                    <a:pt x="2639" y="2702"/>
                    <a:pt x="2639" y="2702"/>
                  </a:cubicBezTo>
                  <a:cubicBezTo>
                    <a:pt x="2639" y="2702"/>
                    <a:pt x="2640" y="2704"/>
                    <a:pt x="2640" y="2704"/>
                  </a:cubicBezTo>
                  <a:cubicBezTo>
                    <a:pt x="2640" y="2704"/>
                    <a:pt x="2645" y="2744"/>
                    <a:pt x="2645" y="2744"/>
                  </a:cubicBezTo>
                  <a:cubicBezTo>
                    <a:pt x="2645" y="2744"/>
                    <a:pt x="2645" y="2746"/>
                    <a:pt x="2645" y="2746"/>
                  </a:cubicBezTo>
                  <a:cubicBezTo>
                    <a:pt x="2645" y="2746"/>
                    <a:pt x="2650" y="2764"/>
                    <a:pt x="2650" y="2764"/>
                  </a:cubicBezTo>
                  <a:cubicBezTo>
                    <a:pt x="2650" y="2764"/>
                    <a:pt x="2650" y="2764"/>
                    <a:pt x="2650" y="2764"/>
                  </a:cubicBezTo>
                  <a:cubicBezTo>
                    <a:pt x="2650" y="2764"/>
                    <a:pt x="2655" y="2747"/>
                    <a:pt x="2655" y="2747"/>
                  </a:cubicBezTo>
                  <a:cubicBezTo>
                    <a:pt x="2655" y="2747"/>
                    <a:pt x="2655" y="2745"/>
                    <a:pt x="2655" y="2745"/>
                  </a:cubicBezTo>
                  <a:cubicBezTo>
                    <a:pt x="2655" y="2745"/>
                    <a:pt x="2660" y="2720"/>
                    <a:pt x="2660" y="2720"/>
                  </a:cubicBezTo>
                  <a:cubicBezTo>
                    <a:pt x="2660" y="2720"/>
                    <a:pt x="2661" y="2718"/>
                    <a:pt x="2661" y="2718"/>
                  </a:cubicBezTo>
                  <a:cubicBezTo>
                    <a:pt x="2661" y="2718"/>
                    <a:pt x="2665" y="2710"/>
                    <a:pt x="2665" y="2710"/>
                  </a:cubicBezTo>
                  <a:cubicBezTo>
                    <a:pt x="2665" y="2710"/>
                    <a:pt x="2666" y="2711"/>
                    <a:pt x="2666" y="2711"/>
                  </a:cubicBezTo>
                  <a:cubicBezTo>
                    <a:pt x="2666" y="2711"/>
                    <a:pt x="2671" y="2724"/>
                    <a:pt x="2671" y="2724"/>
                  </a:cubicBezTo>
                  <a:cubicBezTo>
                    <a:pt x="2671" y="2724"/>
                    <a:pt x="2672" y="2725"/>
                    <a:pt x="2672" y="2725"/>
                  </a:cubicBezTo>
                  <a:cubicBezTo>
                    <a:pt x="2672" y="2725"/>
                    <a:pt x="2676" y="2736"/>
                    <a:pt x="2676" y="2736"/>
                  </a:cubicBezTo>
                  <a:cubicBezTo>
                    <a:pt x="2676" y="2736"/>
                    <a:pt x="2677" y="2736"/>
                    <a:pt x="2677" y="2736"/>
                  </a:cubicBezTo>
                  <a:cubicBezTo>
                    <a:pt x="2677" y="2736"/>
                    <a:pt x="2682" y="2729"/>
                    <a:pt x="2682" y="2729"/>
                  </a:cubicBezTo>
                  <a:cubicBezTo>
                    <a:pt x="2682" y="2729"/>
                    <a:pt x="2682" y="2728"/>
                    <a:pt x="2682" y="2728"/>
                  </a:cubicBezTo>
                  <a:cubicBezTo>
                    <a:pt x="2682" y="2728"/>
                    <a:pt x="2687" y="2715"/>
                    <a:pt x="2687" y="2715"/>
                  </a:cubicBezTo>
                  <a:cubicBezTo>
                    <a:pt x="2687" y="2715"/>
                    <a:pt x="2689" y="2713"/>
                    <a:pt x="2689" y="2713"/>
                  </a:cubicBezTo>
                  <a:cubicBezTo>
                    <a:pt x="2689" y="2713"/>
                    <a:pt x="2693" y="2719"/>
                    <a:pt x="2693" y="2719"/>
                  </a:cubicBezTo>
                  <a:cubicBezTo>
                    <a:pt x="2693" y="2719"/>
                    <a:pt x="2693" y="2720"/>
                    <a:pt x="2693" y="2720"/>
                  </a:cubicBezTo>
                  <a:cubicBezTo>
                    <a:pt x="2693" y="2720"/>
                    <a:pt x="2698" y="2746"/>
                    <a:pt x="2698" y="2746"/>
                  </a:cubicBezTo>
                  <a:cubicBezTo>
                    <a:pt x="2698" y="2746"/>
                    <a:pt x="2698" y="2748"/>
                    <a:pt x="2698" y="2748"/>
                  </a:cubicBezTo>
                  <a:cubicBezTo>
                    <a:pt x="2698" y="2748"/>
                    <a:pt x="2703" y="2776"/>
                    <a:pt x="2703" y="2776"/>
                  </a:cubicBezTo>
                  <a:cubicBezTo>
                    <a:pt x="2703" y="2776"/>
                    <a:pt x="2703" y="2778"/>
                    <a:pt x="2703" y="2778"/>
                  </a:cubicBezTo>
                  <a:cubicBezTo>
                    <a:pt x="2703" y="2778"/>
                    <a:pt x="2708" y="2793"/>
                    <a:pt x="2708" y="2793"/>
                  </a:cubicBezTo>
                  <a:cubicBezTo>
                    <a:pt x="2708" y="2793"/>
                    <a:pt x="2708" y="2794"/>
                    <a:pt x="2708" y="2794"/>
                  </a:cubicBezTo>
                  <a:cubicBezTo>
                    <a:pt x="2708" y="2794"/>
                    <a:pt x="2714" y="2798"/>
                    <a:pt x="2714" y="2798"/>
                  </a:cubicBezTo>
                  <a:cubicBezTo>
                    <a:pt x="2714" y="2798"/>
                    <a:pt x="2714" y="2798"/>
                    <a:pt x="2714" y="2798"/>
                  </a:cubicBezTo>
                  <a:cubicBezTo>
                    <a:pt x="2714" y="2798"/>
                    <a:pt x="2719" y="2802"/>
                    <a:pt x="2719" y="2802"/>
                  </a:cubicBezTo>
                  <a:cubicBezTo>
                    <a:pt x="2719" y="2802"/>
                    <a:pt x="2719" y="2802"/>
                    <a:pt x="2719" y="2802"/>
                  </a:cubicBezTo>
                  <a:cubicBezTo>
                    <a:pt x="2719" y="2802"/>
                    <a:pt x="2724" y="2810"/>
                    <a:pt x="2724" y="2810"/>
                  </a:cubicBezTo>
                  <a:cubicBezTo>
                    <a:pt x="2724" y="2810"/>
                    <a:pt x="2724" y="2810"/>
                    <a:pt x="2724" y="2810"/>
                  </a:cubicBezTo>
                  <a:cubicBezTo>
                    <a:pt x="2724" y="2810"/>
                    <a:pt x="2729" y="2817"/>
                    <a:pt x="2729" y="2817"/>
                  </a:cubicBezTo>
                  <a:cubicBezTo>
                    <a:pt x="2729" y="2817"/>
                    <a:pt x="2730" y="2818"/>
                    <a:pt x="2730" y="2818"/>
                  </a:cubicBezTo>
                  <a:cubicBezTo>
                    <a:pt x="2730" y="2818"/>
                    <a:pt x="2735" y="2823"/>
                    <a:pt x="2735" y="2823"/>
                  </a:cubicBezTo>
                  <a:cubicBezTo>
                    <a:pt x="2735" y="2823"/>
                    <a:pt x="2735" y="2823"/>
                    <a:pt x="2735" y="2823"/>
                  </a:cubicBezTo>
                  <a:cubicBezTo>
                    <a:pt x="2735" y="2823"/>
                    <a:pt x="2740" y="2829"/>
                    <a:pt x="2740" y="2829"/>
                  </a:cubicBezTo>
                  <a:cubicBezTo>
                    <a:pt x="2740" y="2829"/>
                    <a:pt x="2740" y="2829"/>
                    <a:pt x="2740" y="2829"/>
                  </a:cubicBezTo>
                  <a:cubicBezTo>
                    <a:pt x="2740" y="2829"/>
                    <a:pt x="2745" y="2833"/>
                    <a:pt x="2745" y="2833"/>
                  </a:cubicBezTo>
                  <a:cubicBezTo>
                    <a:pt x="2745" y="2833"/>
                    <a:pt x="2746" y="2834"/>
                    <a:pt x="2746" y="2834"/>
                  </a:cubicBezTo>
                  <a:cubicBezTo>
                    <a:pt x="2746" y="2834"/>
                    <a:pt x="2750" y="2830"/>
                    <a:pt x="2750" y="2830"/>
                  </a:cubicBezTo>
                  <a:cubicBezTo>
                    <a:pt x="2750" y="2830"/>
                    <a:pt x="2751" y="2829"/>
                    <a:pt x="2751" y="2829"/>
                  </a:cubicBezTo>
                  <a:cubicBezTo>
                    <a:pt x="2751" y="2829"/>
                    <a:pt x="2756" y="2815"/>
                    <a:pt x="2756" y="2815"/>
                  </a:cubicBezTo>
                  <a:cubicBezTo>
                    <a:pt x="2756" y="2815"/>
                    <a:pt x="2756" y="2814"/>
                    <a:pt x="2756" y="2814"/>
                  </a:cubicBezTo>
                  <a:cubicBezTo>
                    <a:pt x="2756" y="2814"/>
                    <a:pt x="2761" y="2797"/>
                    <a:pt x="2761" y="2797"/>
                  </a:cubicBezTo>
                  <a:cubicBezTo>
                    <a:pt x="2761" y="2797"/>
                    <a:pt x="2762" y="2796"/>
                    <a:pt x="2762" y="2796"/>
                  </a:cubicBezTo>
                  <a:cubicBezTo>
                    <a:pt x="2762" y="2796"/>
                    <a:pt x="2766" y="2791"/>
                    <a:pt x="2766" y="2791"/>
                  </a:cubicBezTo>
                  <a:cubicBezTo>
                    <a:pt x="2766" y="2791"/>
                    <a:pt x="2767" y="2791"/>
                    <a:pt x="2767" y="2791"/>
                  </a:cubicBezTo>
                  <a:cubicBezTo>
                    <a:pt x="2767" y="2791"/>
                    <a:pt x="2772" y="2799"/>
                    <a:pt x="2772" y="2799"/>
                  </a:cubicBezTo>
                  <a:cubicBezTo>
                    <a:pt x="2772" y="2799"/>
                    <a:pt x="2772" y="2799"/>
                    <a:pt x="2772" y="2799"/>
                  </a:cubicBezTo>
                  <a:cubicBezTo>
                    <a:pt x="2772" y="2799"/>
                    <a:pt x="2777" y="2809"/>
                    <a:pt x="2777" y="2809"/>
                  </a:cubicBezTo>
                  <a:cubicBezTo>
                    <a:pt x="2777" y="2809"/>
                    <a:pt x="2777" y="2810"/>
                    <a:pt x="2777" y="2810"/>
                  </a:cubicBezTo>
                  <a:cubicBezTo>
                    <a:pt x="2777" y="2810"/>
                    <a:pt x="2783" y="2814"/>
                    <a:pt x="2783" y="2814"/>
                  </a:cubicBezTo>
                  <a:cubicBezTo>
                    <a:pt x="2783" y="2814"/>
                    <a:pt x="2783" y="2814"/>
                    <a:pt x="2783" y="2814"/>
                  </a:cubicBezTo>
                  <a:cubicBezTo>
                    <a:pt x="2783" y="2814"/>
                    <a:pt x="2788" y="2815"/>
                    <a:pt x="2788" y="2815"/>
                  </a:cubicBezTo>
                  <a:cubicBezTo>
                    <a:pt x="2788" y="2815"/>
                    <a:pt x="2788" y="2815"/>
                    <a:pt x="2788" y="2815"/>
                  </a:cubicBezTo>
                  <a:cubicBezTo>
                    <a:pt x="2788" y="2815"/>
                    <a:pt x="2793" y="2817"/>
                    <a:pt x="2793" y="2817"/>
                  </a:cubicBezTo>
                  <a:cubicBezTo>
                    <a:pt x="2793" y="2817"/>
                    <a:pt x="2793" y="2817"/>
                    <a:pt x="2793" y="2817"/>
                  </a:cubicBezTo>
                  <a:cubicBezTo>
                    <a:pt x="2793" y="2817"/>
                    <a:pt x="2798" y="2821"/>
                    <a:pt x="2798" y="2821"/>
                  </a:cubicBezTo>
                  <a:cubicBezTo>
                    <a:pt x="2798" y="2821"/>
                    <a:pt x="2799" y="2821"/>
                    <a:pt x="2799" y="2821"/>
                  </a:cubicBezTo>
                  <a:cubicBezTo>
                    <a:pt x="2799" y="2821"/>
                    <a:pt x="2804" y="2822"/>
                    <a:pt x="2804" y="2822"/>
                  </a:cubicBezTo>
                  <a:cubicBezTo>
                    <a:pt x="2804" y="2822"/>
                    <a:pt x="2804" y="2822"/>
                    <a:pt x="2804" y="2822"/>
                  </a:cubicBezTo>
                  <a:cubicBezTo>
                    <a:pt x="2804" y="2822"/>
                    <a:pt x="2809" y="2823"/>
                    <a:pt x="2809" y="2823"/>
                  </a:cubicBezTo>
                  <a:cubicBezTo>
                    <a:pt x="2809" y="2823"/>
                    <a:pt x="2809" y="2823"/>
                    <a:pt x="2809" y="2823"/>
                  </a:cubicBezTo>
                  <a:cubicBezTo>
                    <a:pt x="2809" y="2823"/>
                    <a:pt x="2814" y="2824"/>
                    <a:pt x="2814" y="2824"/>
                  </a:cubicBezTo>
                  <a:cubicBezTo>
                    <a:pt x="2814" y="2824"/>
                    <a:pt x="2816" y="2824"/>
                    <a:pt x="2816" y="2824"/>
                  </a:cubicBezTo>
                  <a:cubicBezTo>
                    <a:pt x="2816" y="2824"/>
                    <a:pt x="2819" y="2822"/>
                    <a:pt x="2819" y="2822"/>
                  </a:cubicBezTo>
                  <a:cubicBezTo>
                    <a:pt x="2819" y="2822"/>
                    <a:pt x="2820" y="2821"/>
                    <a:pt x="2820" y="2821"/>
                  </a:cubicBezTo>
                  <a:cubicBezTo>
                    <a:pt x="2820" y="2821"/>
                    <a:pt x="2825" y="2807"/>
                    <a:pt x="2825" y="2807"/>
                  </a:cubicBezTo>
                  <a:cubicBezTo>
                    <a:pt x="2825" y="2807"/>
                    <a:pt x="2825" y="2806"/>
                    <a:pt x="2825" y="2806"/>
                  </a:cubicBezTo>
                  <a:cubicBezTo>
                    <a:pt x="2825" y="2806"/>
                    <a:pt x="2830" y="2783"/>
                    <a:pt x="2830" y="2783"/>
                  </a:cubicBezTo>
                  <a:cubicBezTo>
                    <a:pt x="2830" y="2783"/>
                    <a:pt x="2830" y="2782"/>
                    <a:pt x="2830" y="2782"/>
                  </a:cubicBezTo>
                  <a:cubicBezTo>
                    <a:pt x="2830" y="2782"/>
                    <a:pt x="2835" y="2764"/>
                    <a:pt x="2835" y="2764"/>
                  </a:cubicBezTo>
                  <a:cubicBezTo>
                    <a:pt x="2835" y="2764"/>
                    <a:pt x="2836" y="2763"/>
                    <a:pt x="2836" y="2763"/>
                  </a:cubicBezTo>
                  <a:cubicBezTo>
                    <a:pt x="2836" y="2763"/>
                    <a:pt x="2839" y="2760"/>
                    <a:pt x="2839" y="2760"/>
                  </a:cubicBezTo>
                  <a:cubicBezTo>
                    <a:pt x="2839" y="2760"/>
                    <a:pt x="2841" y="2762"/>
                    <a:pt x="2841" y="2762"/>
                  </a:cubicBezTo>
                  <a:cubicBezTo>
                    <a:pt x="2841" y="2762"/>
                    <a:pt x="2846" y="2769"/>
                    <a:pt x="2846" y="2769"/>
                  </a:cubicBezTo>
                  <a:cubicBezTo>
                    <a:pt x="2846" y="2769"/>
                    <a:pt x="2847" y="2769"/>
                    <a:pt x="2847" y="2769"/>
                  </a:cubicBezTo>
                  <a:cubicBezTo>
                    <a:pt x="2847" y="2769"/>
                    <a:pt x="2849" y="2771"/>
                    <a:pt x="2849" y="2771"/>
                  </a:cubicBezTo>
                  <a:cubicBezTo>
                    <a:pt x="2849" y="2771"/>
                    <a:pt x="2852" y="2769"/>
                    <a:pt x="2852" y="2769"/>
                  </a:cubicBezTo>
                  <a:cubicBezTo>
                    <a:pt x="2852" y="2769"/>
                    <a:pt x="2856" y="2758"/>
                    <a:pt x="2856" y="2758"/>
                  </a:cubicBezTo>
                  <a:cubicBezTo>
                    <a:pt x="2856" y="2758"/>
                    <a:pt x="2857" y="2757"/>
                    <a:pt x="2857" y="2757"/>
                  </a:cubicBezTo>
                  <a:cubicBezTo>
                    <a:pt x="2857" y="2757"/>
                    <a:pt x="2862" y="2746"/>
                    <a:pt x="2862" y="2746"/>
                  </a:cubicBezTo>
                  <a:cubicBezTo>
                    <a:pt x="2862" y="2746"/>
                    <a:pt x="2862" y="2745"/>
                    <a:pt x="2862" y="2745"/>
                  </a:cubicBezTo>
                  <a:cubicBezTo>
                    <a:pt x="2862" y="2745"/>
                    <a:pt x="2865" y="2744"/>
                    <a:pt x="2865" y="2744"/>
                  </a:cubicBezTo>
                  <a:cubicBezTo>
                    <a:pt x="2865" y="2744"/>
                    <a:pt x="2868" y="2746"/>
                    <a:pt x="2868" y="2746"/>
                  </a:cubicBezTo>
                  <a:cubicBezTo>
                    <a:pt x="2868" y="2746"/>
                    <a:pt x="2872" y="2753"/>
                    <a:pt x="2872" y="2753"/>
                  </a:cubicBezTo>
                  <a:cubicBezTo>
                    <a:pt x="2872" y="2753"/>
                    <a:pt x="2873" y="2753"/>
                    <a:pt x="2873" y="2753"/>
                  </a:cubicBezTo>
                  <a:cubicBezTo>
                    <a:pt x="2873" y="2753"/>
                    <a:pt x="2877" y="2756"/>
                    <a:pt x="2877" y="2756"/>
                  </a:cubicBezTo>
                  <a:cubicBezTo>
                    <a:pt x="2877" y="2756"/>
                    <a:pt x="2878" y="2756"/>
                    <a:pt x="2878" y="2756"/>
                  </a:cubicBezTo>
                  <a:cubicBezTo>
                    <a:pt x="2878" y="2756"/>
                    <a:pt x="2883" y="2754"/>
                    <a:pt x="2883" y="2754"/>
                  </a:cubicBezTo>
                  <a:cubicBezTo>
                    <a:pt x="2883" y="2754"/>
                    <a:pt x="2884" y="2754"/>
                    <a:pt x="2884" y="2754"/>
                  </a:cubicBezTo>
                  <a:cubicBezTo>
                    <a:pt x="2884" y="2754"/>
                    <a:pt x="2889" y="2758"/>
                    <a:pt x="2889" y="2758"/>
                  </a:cubicBezTo>
                  <a:cubicBezTo>
                    <a:pt x="2889" y="2758"/>
                    <a:pt x="2889" y="2759"/>
                    <a:pt x="2889" y="2759"/>
                  </a:cubicBezTo>
                  <a:cubicBezTo>
                    <a:pt x="2889" y="2759"/>
                    <a:pt x="2894" y="2771"/>
                    <a:pt x="2894" y="2771"/>
                  </a:cubicBezTo>
                  <a:cubicBezTo>
                    <a:pt x="2894" y="2771"/>
                    <a:pt x="2894" y="2772"/>
                    <a:pt x="2894" y="2772"/>
                  </a:cubicBezTo>
                  <a:cubicBezTo>
                    <a:pt x="2894" y="2772"/>
                    <a:pt x="2899" y="2781"/>
                    <a:pt x="2899" y="2781"/>
                  </a:cubicBezTo>
                  <a:cubicBezTo>
                    <a:pt x="2899" y="2781"/>
                    <a:pt x="2900" y="2781"/>
                    <a:pt x="2900" y="2781"/>
                  </a:cubicBezTo>
                  <a:cubicBezTo>
                    <a:pt x="2900" y="2781"/>
                    <a:pt x="2904" y="2775"/>
                    <a:pt x="2904" y="2775"/>
                  </a:cubicBezTo>
                  <a:cubicBezTo>
                    <a:pt x="2904" y="2775"/>
                    <a:pt x="2905" y="2774"/>
                    <a:pt x="2905" y="2774"/>
                  </a:cubicBezTo>
                  <a:cubicBezTo>
                    <a:pt x="2905" y="2774"/>
                    <a:pt x="2909" y="2757"/>
                    <a:pt x="2909" y="2757"/>
                  </a:cubicBezTo>
                  <a:cubicBezTo>
                    <a:pt x="2909" y="2757"/>
                    <a:pt x="2910" y="2755"/>
                    <a:pt x="2910" y="2755"/>
                  </a:cubicBezTo>
                  <a:cubicBezTo>
                    <a:pt x="2910" y="2755"/>
                    <a:pt x="2915" y="2745"/>
                    <a:pt x="2915" y="2745"/>
                  </a:cubicBezTo>
                  <a:cubicBezTo>
                    <a:pt x="2915" y="2745"/>
                    <a:pt x="2916" y="2744"/>
                    <a:pt x="2916" y="2744"/>
                  </a:cubicBezTo>
                  <a:cubicBezTo>
                    <a:pt x="2916" y="2744"/>
                    <a:pt x="2920" y="2750"/>
                    <a:pt x="2920" y="2750"/>
                  </a:cubicBezTo>
                  <a:cubicBezTo>
                    <a:pt x="2920" y="2750"/>
                    <a:pt x="2920" y="2750"/>
                    <a:pt x="2920" y="2750"/>
                  </a:cubicBezTo>
                  <a:cubicBezTo>
                    <a:pt x="2920" y="2750"/>
                    <a:pt x="2925" y="2761"/>
                    <a:pt x="2925" y="2761"/>
                  </a:cubicBezTo>
                  <a:cubicBezTo>
                    <a:pt x="2925" y="2761"/>
                    <a:pt x="2926" y="2761"/>
                    <a:pt x="2926" y="2761"/>
                  </a:cubicBezTo>
                  <a:cubicBezTo>
                    <a:pt x="2926" y="2761"/>
                    <a:pt x="2929" y="2764"/>
                    <a:pt x="2929" y="2764"/>
                  </a:cubicBezTo>
                  <a:cubicBezTo>
                    <a:pt x="2929" y="2764"/>
                    <a:pt x="2931" y="2763"/>
                    <a:pt x="2931" y="2763"/>
                  </a:cubicBezTo>
                  <a:cubicBezTo>
                    <a:pt x="2931" y="2763"/>
                    <a:pt x="2936" y="2757"/>
                    <a:pt x="2936" y="2757"/>
                  </a:cubicBezTo>
                  <a:cubicBezTo>
                    <a:pt x="2936" y="2757"/>
                    <a:pt x="2937" y="2757"/>
                    <a:pt x="2937" y="2757"/>
                  </a:cubicBezTo>
                  <a:cubicBezTo>
                    <a:pt x="2937" y="2757"/>
                    <a:pt x="2941" y="2751"/>
                    <a:pt x="2941" y="2751"/>
                  </a:cubicBezTo>
                  <a:cubicBezTo>
                    <a:pt x="2941" y="2751"/>
                    <a:pt x="2942" y="2751"/>
                    <a:pt x="2942" y="2751"/>
                  </a:cubicBezTo>
                  <a:cubicBezTo>
                    <a:pt x="2942" y="2751"/>
                    <a:pt x="2947" y="2747"/>
                    <a:pt x="2947" y="2747"/>
                  </a:cubicBezTo>
                  <a:cubicBezTo>
                    <a:pt x="2947" y="2747"/>
                    <a:pt x="2947" y="2747"/>
                    <a:pt x="2947" y="2747"/>
                  </a:cubicBezTo>
                  <a:cubicBezTo>
                    <a:pt x="2947" y="2747"/>
                    <a:pt x="2952" y="2738"/>
                    <a:pt x="2952" y="2738"/>
                  </a:cubicBezTo>
                  <a:cubicBezTo>
                    <a:pt x="2952" y="2738"/>
                    <a:pt x="2952" y="2737"/>
                    <a:pt x="2952" y="2737"/>
                  </a:cubicBezTo>
                  <a:cubicBezTo>
                    <a:pt x="2952" y="2737"/>
                    <a:pt x="2957" y="2721"/>
                    <a:pt x="2957" y="2721"/>
                  </a:cubicBezTo>
                  <a:cubicBezTo>
                    <a:pt x="2957" y="2721"/>
                    <a:pt x="2958" y="2720"/>
                    <a:pt x="2958" y="2720"/>
                  </a:cubicBezTo>
                  <a:cubicBezTo>
                    <a:pt x="2958" y="2720"/>
                    <a:pt x="2962" y="2712"/>
                    <a:pt x="2962" y="2712"/>
                  </a:cubicBezTo>
                  <a:cubicBezTo>
                    <a:pt x="2962" y="2712"/>
                    <a:pt x="2963" y="2711"/>
                    <a:pt x="2963" y="2711"/>
                  </a:cubicBezTo>
                  <a:cubicBezTo>
                    <a:pt x="2963" y="2711"/>
                    <a:pt x="2968" y="2719"/>
                    <a:pt x="2968" y="2719"/>
                  </a:cubicBezTo>
                  <a:cubicBezTo>
                    <a:pt x="2968" y="2719"/>
                    <a:pt x="2968" y="2720"/>
                    <a:pt x="2968" y="2720"/>
                  </a:cubicBezTo>
                  <a:cubicBezTo>
                    <a:pt x="2968" y="2720"/>
                    <a:pt x="2973" y="2735"/>
                    <a:pt x="2973" y="2735"/>
                  </a:cubicBezTo>
                  <a:cubicBezTo>
                    <a:pt x="2973" y="2735"/>
                    <a:pt x="2973" y="2736"/>
                    <a:pt x="2973" y="2736"/>
                  </a:cubicBezTo>
                  <a:cubicBezTo>
                    <a:pt x="2973" y="2736"/>
                    <a:pt x="2977" y="2741"/>
                    <a:pt x="2977" y="2741"/>
                  </a:cubicBezTo>
                  <a:cubicBezTo>
                    <a:pt x="2977" y="2741"/>
                    <a:pt x="2979" y="2739"/>
                    <a:pt x="2979" y="2739"/>
                  </a:cubicBezTo>
                  <a:cubicBezTo>
                    <a:pt x="2979" y="2739"/>
                    <a:pt x="2984" y="2722"/>
                    <a:pt x="2984" y="2722"/>
                  </a:cubicBezTo>
                  <a:cubicBezTo>
                    <a:pt x="2984" y="2722"/>
                    <a:pt x="2984" y="2721"/>
                    <a:pt x="2984" y="2721"/>
                  </a:cubicBezTo>
                  <a:cubicBezTo>
                    <a:pt x="2984" y="2721"/>
                    <a:pt x="2989" y="2699"/>
                    <a:pt x="2989" y="2699"/>
                  </a:cubicBezTo>
                  <a:cubicBezTo>
                    <a:pt x="2989" y="2699"/>
                    <a:pt x="2989" y="2698"/>
                    <a:pt x="2989" y="2698"/>
                  </a:cubicBezTo>
                  <a:cubicBezTo>
                    <a:pt x="2989" y="2698"/>
                    <a:pt x="2993" y="2692"/>
                    <a:pt x="2993" y="2692"/>
                  </a:cubicBezTo>
                  <a:cubicBezTo>
                    <a:pt x="2993" y="2692"/>
                    <a:pt x="2995" y="2693"/>
                    <a:pt x="2995" y="2693"/>
                  </a:cubicBezTo>
                  <a:cubicBezTo>
                    <a:pt x="2995" y="2693"/>
                    <a:pt x="3000" y="2707"/>
                    <a:pt x="3000" y="2707"/>
                  </a:cubicBezTo>
                  <a:cubicBezTo>
                    <a:pt x="3000" y="2707"/>
                    <a:pt x="3000" y="2709"/>
                    <a:pt x="3000" y="2709"/>
                  </a:cubicBezTo>
                  <a:cubicBezTo>
                    <a:pt x="3000" y="2709"/>
                    <a:pt x="3005" y="2726"/>
                    <a:pt x="3005" y="2726"/>
                  </a:cubicBezTo>
                  <a:cubicBezTo>
                    <a:pt x="3005" y="2726"/>
                    <a:pt x="3005" y="2727"/>
                    <a:pt x="3005" y="2727"/>
                  </a:cubicBezTo>
                  <a:cubicBezTo>
                    <a:pt x="3005" y="2727"/>
                    <a:pt x="3010" y="2737"/>
                    <a:pt x="3010" y="2737"/>
                  </a:cubicBezTo>
                  <a:cubicBezTo>
                    <a:pt x="3010" y="2737"/>
                    <a:pt x="3010" y="2737"/>
                    <a:pt x="3010" y="2737"/>
                  </a:cubicBezTo>
                  <a:cubicBezTo>
                    <a:pt x="3010" y="2737"/>
                    <a:pt x="3015" y="2742"/>
                    <a:pt x="3015" y="2742"/>
                  </a:cubicBezTo>
                  <a:cubicBezTo>
                    <a:pt x="3015" y="2742"/>
                    <a:pt x="3016" y="2743"/>
                    <a:pt x="3016" y="2743"/>
                  </a:cubicBezTo>
                  <a:cubicBezTo>
                    <a:pt x="3016" y="2743"/>
                    <a:pt x="3021" y="2754"/>
                    <a:pt x="3021" y="2754"/>
                  </a:cubicBezTo>
                  <a:cubicBezTo>
                    <a:pt x="3021" y="2754"/>
                    <a:pt x="3021" y="2755"/>
                    <a:pt x="3021" y="2755"/>
                  </a:cubicBezTo>
                  <a:cubicBezTo>
                    <a:pt x="3021" y="2755"/>
                    <a:pt x="3026" y="2772"/>
                    <a:pt x="3026" y="2772"/>
                  </a:cubicBezTo>
                  <a:cubicBezTo>
                    <a:pt x="3026" y="2772"/>
                    <a:pt x="3026" y="2773"/>
                    <a:pt x="3026" y="2773"/>
                  </a:cubicBezTo>
                  <a:cubicBezTo>
                    <a:pt x="3026" y="2773"/>
                    <a:pt x="3031" y="2786"/>
                    <a:pt x="3031" y="2786"/>
                  </a:cubicBezTo>
                  <a:cubicBezTo>
                    <a:pt x="3031" y="2786"/>
                    <a:pt x="3032" y="2786"/>
                    <a:pt x="3032" y="2786"/>
                  </a:cubicBezTo>
                  <a:cubicBezTo>
                    <a:pt x="3032" y="2786"/>
                    <a:pt x="3035" y="2788"/>
                    <a:pt x="3035" y="2788"/>
                  </a:cubicBezTo>
                  <a:cubicBezTo>
                    <a:pt x="3035" y="2788"/>
                    <a:pt x="3037" y="2787"/>
                    <a:pt x="3037" y="2787"/>
                  </a:cubicBezTo>
                  <a:cubicBezTo>
                    <a:pt x="3037" y="2787"/>
                    <a:pt x="3042" y="2777"/>
                    <a:pt x="3042" y="2777"/>
                  </a:cubicBezTo>
                  <a:cubicBezTo>
                    <a:pt x="3042" y="2777"/>
                    <a:pt x="3043" y="2777"/>
                    <a:pt x="3043" y="2777"/>
                  </a:cubicBezTo>
                  <a:cubicBezTo>
                    <a:pt x="3043" y="2777"/>
                    <a:pt x="3048" y="2767"/>
                    <a:pt x="3048" y="2767"/>
                  </a:cubicBezTo>
                  <a:cubicBezTo>
                    <a:pt x="3048" y="2767"/>
                    <a:pt x="3048" y="2767"/>
                    <a:pt x="3048" y="2767"/>
                  </a:cubicBezTo>
                  <a:cubicBezTo>
                    <a:pt x="3048" y="2767"/>
                    <a:pt x="3053" y="2762"/>
                    <a:pt x="3053" y="2762"/>
                  </a:cubicBezTo>
                  <a:cubicBezTo>
                    <a:pt x="3053" y="2762"/>
                    <a:pt x="3055" y="2762"/>
                    <a:pt x="3055" y="2762"/>
                  </a:cubicBezTo>
                  <a:cubicBezTo>
                    <a:pt x="3055" y="2762"/>
                    <a:pt x="3058" y="2763"/>
                    <a:pt x="3058" y="2763"/>
                  </a:cubicBezTo>
                  <a:cubicBezTo>
                    <a:pt x="3058" y="2763"/>
                    <a:pt x="3058" y="2763"/>
                    <a:pt x="3058" y="2763"/>
                  </a:cubicBezTo>
                  <a:cubicBezTo>
                    <a:pt x="3058" y="2763"/>
                    <a:pt x="3063" y="2766"/>
                    <a:pt x="3063" y="2766"/>
                  </a:cubicBezTo>
                  <a:cubicBezTo>
                    <a:pt x="3063" y="2766"/>
                    <a:pt x="3063" y="2766"/>
                    <a:pt x="3063" y="2766"/>
                  </a:cubicBezTo>
                  <a:cubicBezTo>
                    <a:pt x="3063" y="2766"/>
                    <a:pt x="3069" y="2771"/>
                    <a:pt x="3069" y="2771"/>
                  </a:cubicBezTo>
                  <a:cubicBezTo>
                    <a:pt x="3069" y="2771"/>
                    <a:pt x="3069" y="2771"/>
                    <a:pt x="3069" y="2771"/>
                  </a:cubicBezTo>
                  <a:cubicBezTo>
                    <a:pt x="3069" y="2771"/>
                    <a:pt x="3074" y="2779"/>
                    <a:pt x="3074" y="2779"/>
                  </a:cubicBezTo>
                  <a:cubicBezTo>
                    <a:pt x="3074" y="2779"/>
                    <a:pt x="3074" y="2779"/>
                    <a:pt x="3074" y="2779"/>
                  </a:cubicBezTo>
                  <a:cubicBezTo>
                    <a:pt x="3074" y="2779"/>
                    <a:pt x="3079" y="2787"/>
                    <a:pt x="3079" y="2787"/>
                  </a:cubicBezTo>
                  <a:cubicBezTo>
                    <a:pt x="3079" y="2787"/>
                    <a:pt x="3079" y="2788"/>
                    <a:pt x="3079" y="2788"/>
                  </a:cubicBezTo>
                  <a:cubicBezTo>
                    <a:pt x="3079" y="2788"/>
                    <a:pt x="3084" y="2791"/>
                    <a:pt x="3084" y="2791"/>
                  </a:cubicBezTo>
                  <a:cubicBezTo>
                    <a:pt x="3084" y="2791"/>
                    <a:pt x="3085" y="2791"/>
                    <a:pt x="3085" y="2791"/>
                  </a:cubicBezTo>
                  <a:cubicBezTo>
                    <a:pt x="3085" y="2791"/>
                    <a:pt x="3090" y="2785"/>
                    <a:pt x="3090" y="2785"/>
                  </a:cubicBezTo>
                  <a:cubicBezTo>
                    <a:pt x="3090" y="2785"/>
                    <a:pt x="3090" y="2785"/>
                    <a:pt x="3090" y="2785"/>
                  </a:cubicBezTo>
                  <a:cubicBezTo>
                    <a:pt x="3090" y="2785"/>
                    <a:pt x="3095" y="2773"/>
                    <a:pt x="3095" y="2773"/>
                  </a:cubicBezTo>
                  <a:cubicBezTo>
                    <a:pt x="3095" y="2773"/>
                    <a:pt x="3095" y="2772"/>
                    <a:pt x="3095" y="2772"/>
                  </a:cubicBezTo>
                  <a:cubicBezTo>
                    <a:pt x="3095" y="2772"/>
                    <a:pt x="3100" y="2763"/>
                    <a:pt x="3100" y="2763"/>
                  </a:cubicBezTo>
                  <a:cubicBezTo>
                    <a:pt x="3100" y="2763"/>
                    <a:pt x="3101" y="2763"/>
                    <a:pt x="3101" y="2763"/>
                  </a:cubicBezTo>
                  <a:cubicBezTo>
                    <a:pt x="3101" y="2763"/>
                    <a:pt x="3104" y="2760"/>
                    <a:pt x="3104" y="2760"/>
                  </a:cubicBezTo>
                  <a:cubicBezTo>
                    <a:pt x="3104" y="2760"/>
                    <a:pt x="3106" y="2761"/>
                    <a:pt x="3106" y="2761"/>
                  </a:cubicBezTo>
                  <a:cubicBezTo>
                    <a:pt x="3106" y="2761"/>
                    <a:pt x="3111" y="2767"/>
                    <a:pt x="3111" y="2767"/>
                  </a:cubicBezTo>
                  <a:cubicBezTo>
                    <a:pt x="3111" y="2767"/>
                    <a:pt x="3111" y="2768"/>
                    <a:pt x="3111" y="2768"/>
                  </a:cubicBezTo>
                  <a:cubicBezTo>
                    <a:pt x="3111" y="2768"/>
                    <a:pt x="3116" y="2775"/>
                    <a:pt x="3116" y="2775"/>
                  </a:cubicBezTo>
                  <a:cubicBezTo>
                    <a:pt x="3116" y="2775"/>
                    <a:pt x="3116" y="2775"/>
                    <a:pt x="3116" y="2775"/>
                  </a:cubicBezTo>
                  <a:cubicBezTo>
                    <a:pt x="3116" y="2775"/>
                    <a:pt x="3120" y="2777"/>
                    <a:pt x="3120" y="2777"/>
                  </a:cubicBezTo>
                  <a:cubicBezTo>
                    <a:pt x="3120" y="2777"/>
                    <a:pt x="3122" y="2777"/>
                    <a:pt x="3122" y="2777"/>
                  </a:cubicBezTo>
                  <a:cubicBezTo>
                    <a:pt x="3122" y="2777"/>
                    <a:pt x="3127" y="2773"/>
                    <a:pt x="3127" y="2773"/>
                  </a:cubicBezTo>
                  <a:cubicBezTo>
                    <a:pt x="3127" y="2773"/>
                    <a:pt x="3127" y="2772"/>
                    <a:pt x="3127" y="2772"/>
                  </a:cubicBezTo>
                  <a:cubicBezTo>
                    <a:pt x="3127" y="2772"/>
                    <a:pt x="3132" y="2764"/>
                    <a:pt x="3132" y="2764"/>
                  </a:cubicBezTo>
                  <a:cubicBezTo>
                    <a:pt x="3132" y="2764"/>
                    <a:pt x="3133" y="2763"/>
                    <a:pt x="3133" y="2763"/>
                  </a:cubicBezTo>
                  <a:cubicBezTo>
                    <a:pt x="3133" y="2763"/>
                    <a:pt x="3137" y="2754"/>
                    <a:pt x="3137" y="2754"/>
                  </a:cubicBezTo>
                  <a:cubicBezTo>
                    <a:pt x="3137" y="2754"/>
                    <a:pt x="3138" y="2753"/>
                    <a:pt x="3138" y="2753"/>
                  </a:cubicBezTo>
                  <a:cubicBezTo>
                    <a:pt x="3138" y="2753"/>
                    <a:pt x="3143" y="2745"/>
                    <a:pt x="3143" y="2745"/>
                  </a:cubicBezTo>
                  <a:cubicBezTo>
                    <a:pt x="3143" y="2745"/>
                    <a:pt x="3143" y="2744"/>
                    <a:pt x="3143" y="2744"/>
                  </a:cubicBezTo>
                  <a:cubicBezTo>
                    <a:pt x="3143" y="2744"/>
                    <a:pt x="3148" y="2740"/>
                    <a:pt x="3148" y="2740"/>
                  </a:cubicBezTo>
                  <a:cubicBezTo>
                    <a:pt x="3148" y="2740"/>
                    <a:pt x="3149" y="2739"/>
                    <a:pt x="3149" y="2739"/>
                  </a:cubicBezTo>
                  <a:cubicBezTo>
                    <a:pt x="3149" y="2739"/>
                    <a:pt x="3154" y="2743"/>
                    <a:pt x="3154" y="2743"/>
                  </a:cubicBezTo>
                  <a:cubicBezTo>
                    <a:pt x="3154" y="2743"/>
                    <a:pt x="3154" y="2743"/>
                    <a:pt x="3154" y="2743"/>
                  </a:cubicBezTo>
                  <a:cubicBezTo>
                    <a:pt x="3154" y="2743"/>
                    <a:pt x="3159" y="2755"/>
                    <a:pt x="3159" y="2755"/>
                  </a:cubicBezTo>
                  <a:cubicBezTo>
                    <a:pt x="3159" y="2755"/>
                    <a:pt x="3159" y="2756"/>
                    <a:pt x="3159" y="2756"/>
                  </a:cubicBezTo>
                  <a:cubicBezTo>
                    <a:pt x="3159" y="2756"/>
                    <a:pt x="3164" y="2770"/>
                    <a:pt x="3164" y="2770"/>
                  </a:cubicBezTo>
                  <a:cubicBezTo>
                    <a:pt x="3164" y="2770"/>
                    <a:pt x="3164" y="2771"/>
                    <a:pt x="3164" y="2771"/>
                  </a:cubicBezTo>
                  <a:cubicBezTo>
                    <a:pt x="3164" y="2771"/>
                    <a:pt x="3169" y="2777"/>
                    <a:pt x="3169" y="2777"/>
                  </a:cubicBezTo>
                  <a:cubicBezTo>
                    <a:pt x="3169" y="2777"/>
                    <a:pt x="3169" y="2777"/>
                    <a:pt x="3169" y="2777"/>
                  </a:cubicBezTo>
                  <a:cubicBezTo>
                    <a:pt x="3169" y="2777"/>
                    <a:pt x="3175" y="2768"/>
                    <a:pt x="3175" y="2768"/>
                  </a:cubicBezTo>
                  <a:cubicBezTo>
                    <a:pt x="3175" y="2768"/>
                    <a:pt x="3175" y="2767"/>
                    <a:pt x="3175" y="2767"/>
                  </a:cubicBezTo>
                  <a:cubicBezTo>
                    <a:pt x="3175" y="2767"/>
                    <a:pt x="3180" y="2751"/>
                    <a:pt x="3180" y="2751"/>
                  </a:cubicBezTo>
                  <a:cubicBezTo>
                    <a:pt x="3180" y="2751"/>
                    <a:pt x="3180" y="2750"/>
                    <a:pt x="3180" y="2750"/>
                  </a:cubicBezTo>
                  <a:cubicBezTo>
                    <a:pt x="3180" y="2750"/>
                    <a:pt x="3185" y="2738"/>
                    <a:pt x="3185" y="2738"/>
                  </a:cubicBezTo>
                  <a:cubicBezTo>
                    <a:pt x="3185" y="2738"/>
                    <a:pt x="3185" y="2737"/>
                    <a:pt x="3185" y="2737"/>
                  </a:cubicBezTo>
                  <a:cubicBezTo>
                    <a:pt x="3185" y="2737"/>
                    <a:pt x="3188" y="2736"/>
                    <a:pt x="3188" y="2736"/>
                  </a:cubicBezTo>
                  <a:cubicBezTo>
                    <a:pt x="3188" y="2736"/>
                    <a:pt x="3191" y="2737"/>
                    <a:pt x="3191" y="2737"/>
                  </a:cubicBezTo>
                  <a:cubicBezTo>
                    <a:pt x="3191" y="2737"/>
                    <a:pt x="3196" y="2747"/>
                    <a:pt x="3196" y="2747"/>
                  </a:cubicBezTo>
                  <a:cubicBezTo>
                    <a:pt x="3196" y="2747"/>
                    <a:pt x="3196" y="2747"/>
                    <a:pt x="3196" y="2747"/>
                  </a:cubicBezTo>
                  <a:cubicBezTo>
                    <a:pt x="3196" y="2747"/>
                    <a:pt x="3201" y="2756"/>
                    <a:pt x="3201" y="2756"/>
                  </a:cubicBezTo>
                  <a:cubicBezTo>
                    <a:pt x="3201" y="2756"/>
                    <a:pt x="3202" y="2757"/>
                    <a:pt x="3202" y="2757"/>
                  </a:cubicBezTo>
                  <a:cubicBezTo>
                    <a:pt x="3202" y="2757"/>
                    <a:pt x="3205" y="2759"/>
                    <a:pt x="3205" y="2759"/>
                  </a:cubicBezTo>
                  <a:cubicBezTo>
                    <a:pt x="3205" y="2759"/>
                    <a:pt x="3207" y="2758"/>
                    <a:pt x="3207" y="2758"/>
                  </a:cubicBezTo>
                  <a:cubicBezTo>
                    <a:pt x="3207" y="2758"/>
                    <a:pt x="3212" y="2751"/>
                    <a:pt x="3212" y="2751"/>
                  </a:cubicBezTo>
                  <a:cubicBezTo>
                    <a:pt x="3212" y="2751"/>
                    <a:pt x="3212" y="2750"/>
                    <a:pt x="3212" y="2750"/>
                  </a:cubicBezTo>
                  <a:cubicBezTo>
                    <a:pt x="3212" y="2750"/>
                    <a:pt x="3217" y="2739"/>
                    <a:pt x="3217" y="2739"/>
                  </a:cubicBezTo>
                  <a:cubicBezTo>
                    <a:pt x="3217" y="2739"/>
                    <a:pt x="3217" y="2738"/>
                    <a:pt x="3217" y="2738"/>
                  </a:cubicBezTo>
                  <a:cubicBezTo>
                    <a:pt x="3217" y="2738"/>
                    <a:pt x="3222" y="2729"/>
                    <a:pt x="3222" y="2729"/>
                  </a:cubicBezTo>
                  <a:cubicBezTo>
                    <a:pt x="3222" y="2729"/>
                    <a:pt x="3223" y="2729"/>
                    <a:pt x="3223" y="2729"/>
                  </a:cubicBezTo>
                  <a:cubicBezTo>
                    <a:pt x="3223" y="2729"/>
                    <a:pt x="3226" y="2727"/>
                    <a:pt x="3226" y="2727"/>
                  </a:cubicBezTo>
                  <a:cubicBezTo>
                    <a:pt x="3226" y="2727"/>
                    <a:pt x="3228" y="2728"/>
                    <a:pt x="3228" y="2728"/>
                  </a:cubicBezTo>
                  <a:cubicBezTo>
                    <a:pt x="3228" y="2728"/>
                    <a:pt x="3233" y="2730"/>
                    <a:pt x="3233" y="2730"/>
                  </a:cubicBezTo>
                  <a:cubicBezTo>
                    <a:pt x="3233" y="2730"/>
                    <a:pt x="3235" y="2730"/>
                    <a:pt x="3235" y="2730"/>
                  </a:cubicBezTo>
                  <a:cubicBezTo>
                    <a:pt x="3235" y="2730"/>
                    <a:pt x="3238" y="2728"/>
                    <a:pt x="3238" y="2728"/>
                  </a:cubicBezTo>
                  <a:cubicBezTo>
                    <a:pt x="3238" y="2728"/>
                    <a:pt x="3238" y="2728"/>
                    <a:pt x="3238" y="2728"/>
                  </a:cubicBezTo>
                  <a:cubicBezTo>
                    <a:pt x="3238" y="2728"/>
                    <a:pt x="3244" y="2720"/>
                    <a:pt x="3244" y="2720"/>
                  </a:cubicBezTo>
                  <a:cubicBezTo>
                    <a:pt x="3244" y="2720"/>
                    <a:pt x="3244" y="2719"/>
                    <a:pt x="3244" y="2719"/>
                  </a:cubicBezTo>
                  <a:cubicBezTo>
                    <a:pt x="3244" y="2719"/>
                    <a:pt x="3249" y="2710"/>
                    <a:pt x="3249" y="2710"/>
                  </a:cubicBezTo>
                  <a:cubicBezTo>
                    <a:pt x="3249" y="2710"/>
                    <a:pt x="3251" y="2709"/>
                    <a:pt x="3251" y="2709"/>
                  </a:cubicBezTo>
                  <a:cubicBezTo>
                    <a:pt x="3251" y="2709"/>
                    <a:pt x="3254" y="2710"/>
                    <a:pt x="3254" y="2710"/>
                  </a:cubicBezTo>
                  <a:cubicBezTo>
                    <a:pt x="3254" y="2710"/>
                    <a:pt x="3254" y="2710"/>
                    <a:pt x="3254" y="2710"/>
                  </a:cubicBezTo>
                  <a:cubicBezTo>
                    <a:pt x="3254" y="2710"/>
                    <a:pt x="3259" y="2718"/>
                    <a:pt x="3259" y="2718"/>
                  </a:cubicBezTo>
                  <a:cubicBezTo>
                    <a:pt x="3259" y="2718"/>
                    <a:pt x="3260" y="2719"/>
                    <a:pt x="3260" y="2719"/>
                  </a:cubicBezTo>
                  <a:cubicBezTo>
                    <a:pt x="3260" y="2719"/>
                    <a:pt x="3265" y="2723"/>
                    <a:pt x="3265" y="2723"/>
                  </a:cubicBezTo>
                  <a:cubicBezTo>
                    <a:pt x="3265" y="2723"/>
                    <a:pt x="3265" y="2723"/>
                    <a:pt x="3265" y="2723"/>
                  </a:cubicBezTo>
                  <a:cubicBezTo>
                    <a:pt x="3265" y="2723"/>
                    <a:pt x="3270" y="2715"/>
                    <a:pt x="3270" y="2715"/>
                  </a:cubicBezTo>
                  <a:cubicBezTo>
                    <a:pt x="3270" y="2715"/>
                    <a:pt x="3270" y="2714"/>
                    <a:pt x="3270" y="2714"/>
                  </a:cubicBezTo>
                  <a:cubicBezTo>
                    <a:pt x="3270" y="2714"/>
                    <a:pt x="3275" y="2701"/>
                    <a:pt x="3275" y="2701"/>
                  </a:cubicBezTo>
                  <a:cubicBezTo>
                    <a:pt x="3275" y="2701"/>
                    <a:pt x="3275" y="2700"/>
                    <a:pt x="3275" y="2700"/>
                  </a:cubicBezTo>
                  <a:cubicBezTo>
                    <a:pt x="3275" y="2700"/>
                    <a:pt x="3279" y="2696"/>
                    <a:pt x="3279" y="2696"/>
                  </a:cubicBezTo>
                  <a:cubicBezTo>
                    <a:pt x="3279" y="2696"/>
                    <a:pt x="3281" y="2696"/>
                    <a:pt x="3281" y="2696"/>
                  </a:cubicBezTo>
                  <a:cubicBezTo>
                    <a:pt x="3281" y="2696"/>
                    <a:pt x="3286" y="2709"/>
                    <a:pt x="3286" y="2709"/>
                  </a:cubicBezTo>
                  <a:cubicBezTo>
                    <a:pt x="3286" y="2709"/>
                    <a:pt x="3286" y="2710"/>
                    <a:pt x="3286" y="2710"/>
                  </a:cubicBezTo>
                  <a:cubicBezTo>
                    <a:pt x="3286" y="2710"/>
                    <a:pt x="3291" y="2724"/>
                    <a:pt x="3291" y="2724"/>
                  </a:cubicBezTo>
                  <a:cubicBezTo>
                    <a:pt x="3291" y="2724"/>
                    <a:pt x="3293" y="2727"/>
                    <a:pt x="3293" y="2727"/>
                  </a:cubicBezTo>
                  <a:cubicBezTo>
                    <a:pt x="3293" y="2727"/>
                    <a:pt x="3296" y="2723"/>
                    <a:pt x="3296" y="2723"/>
                  </a:cubicBezTo>
                  <a:cubicBezTo>
                    <a:pt x="3296" y="2723"/>
                    <a:pt x="3297" y="2722"/>
                    <a:pt x="3297" y="2722"/>
                  </a:cubicBezTo>
                  <a:cubicBezTo>
                    <a:pt x="3297" y="2722"/>
                    <a:pt x="3302" y="2698"/>
                    <a:pt x="3302" y="2698"/>
                  </a:cubicBezTo>
                  <a:cubicBezTo>
                    <a:pt x="3302" y="2698"/>
                    <a:pt x="3302" y="2696"/>
                    <a:pt x="3302" y="2696"/>
                  </a:cubicBezTo>
                  <a:cubicBezTo>
                    <a:pt x="3302" y="2696"/>
                    <a:pt x="3307" y="2664"/>
                    <a:pt x="3307" y="2664"/>
                  </a:cubicBezTo>
                  <a:cubicBezTo>
                    <a:pt x="3307" y="2664"/>
                    <a:pt x="3308" y="2662"/>
                    <a:pt x="3308" y="2662"/>
                  </a:cubicBezTo>
                  <a:cubicBezTo>
                    <a:pt x="3308" y="2662"/>
                    <a:pt x="3312" y="2644"/>
                    <a:pt x="3312" y="2644"/>
                  </a:cubicBezTo>
                  <a:cubicBezTo>
                    <a:pt x="3312" y="2644"/>
                    <a:pt x="3313" y="2643"/>
                    <a:pt x="3313" y="2643"/>
                  </a:cubicBezTo>
                  <a:cubicBezTo>
                    <a:pt x="3313" y="2643"/>
                    <a:pt x="3315" y="2641"/>
                    <a:pt x="3315" y="2641"/>
                  </a:cubicBezTo>
                  <a:cubicBezTo>
                    <a:pt x="3315" y="2641"/>
                    <a:pt x="3318" y="2643"/>
                    <a:pt x="3318" y="2643"/>
                  </a:cubicBezTo>
                  <a:cubicBezTo>
                    <a:pt x="3318" y="2643"/>
                    <a:pt x="3323" y="2652"/>
                    <a:pt x="3323" y="2652"/>
                  </a:cubicBezTo>
                  <a:cubicBezTo>
                    <a:pt x="3323" y="2652"/>
                    <a:pt x="3323" y="2653"/>
                    <a:pt x="3323" y="2653"/>
                  </a:cubicBezTo>
                  <a:cubicBezTo>
                    <a:pt x="3323" y="2653"/>
                    <a:pt x="3328" y="2658"/>
                    <a:pt x="3328" y="2658"/>
                  </a:cubicBezTo>
                  <a:cubicBezTo>
                    <a:pt x="3328" y="2658"/>
                    <a:pt x="3329" y="2658"/>
                    <a:pt x="3329" y="2658"/>
                  </a:cubicBezTo>
                  <a:cubicBezTo>
                    <a:pt x="3329" y="2658"/>
                    <a:pt x="3334" y="2651"/>
                    <a:pt x="3334" y="2651"/>
                  </a:cubicBezTo>
                  <a:cubicBezTo>
                    <a:pt x="3334" y="2651"/>
                    <a:pt x="3334" y="2650"/>
                    <a:pt x="3334" y="2650"/>
                  </a:cubicBezTo>
                  <a:cubicBezTo>
                    <a:pt x="3334" y="2650"/>
                    <a:pt x="3339" y="2631"/>
                    <a:pt x="3339" y="2631"/>
                  </a:cubicBezTo>
                  <a:cubicBezTo>
                    <a:pt x="3339" y="2631"/>
                    <a:pt x="3339" y="2630"/>
                    <a:pt x="3339" y="2630"/>
                  </a:cubicBezTo>
                  <a:cubicBezTo>
                    <a:pt x="3339" y="2630"/>
                    <a:pt x="3344" y="2609"/>
                    <a:pt x="3344" y="2609"/>
                  </a:cubicBezTo>
                  <a:cubicBezTo>
                    <a:pt x="3344" y="2609"/>
                    <a:pt x="3344" y="2608"/>
                    <a:pt x="3344" y="2608"/>
                  </a:cubicBezTo>
                  <a:cubicBezTo>
                    <a:pt x="3344" y="2608"/>
                    <a:pt x="3349" y="2598"/>
                    <a:pt x="3349" y="2598"/>
                  </a:cubicBezTo>
                  <a:cubicBezTo>
                    <a:pt x="3349" y="2598"/>
                    <a:pt x="3350" y="2598"/>
                    <a:pt x="3350" y="2598"/>
                  </a:cubicBezTo>
                  <a:cubicBezTo>
                    <a:pt x="3350" y="2598"/>
                    <a:pt x="3355" y="2605"/>
                    <a:pt x="3355" y="2605"/>
                  </a:cubicBezTo>
                  <a:cubicBezTo>
                    <a:pt x="3355" y="2605"/>
                    <a:pt x="3355" y="2606"/>
                    <a:pt x="3355" y="2606"/>
                  </a:cubicBezTo>
                  <a:cubicBezTo>
                    <a:pt x="3355" y="2606"/>
                    <a:pt x="3360" y="2622"/>
                    <a:pt x="3360" y="2622"/>
                  </a:cubicBezTo>
                  <a:cubicBezTo>
                    <a:pt x="3360" y="2622"/>
                    <a:pt x="3360" y="2623"/>
                    <a:pt x="3360" y="2623"/>
                  </a:cubicBezTo>
                  <a:cubicBezTo>
                    <a:pt x="3360" y="2623"/>
                    <a:pt x="3365" y="2633"/>
                    <a:pt x="3365" y="2633"/>
                  </a:cubicBezTo>
                  <a:cubicBezTo>
                    <a:pt x="3365" y="2633"/>
                    <a:pt x="3367" y="2634"/>
                    <a:pt x="3367" y="2634"/>
                  </a:cubicBezTo>
                  <a:cubicBezTo>
                    <a:pt x="3367" y="2634"/>
                    <a:pt x="3370" y="2630"/>
                    <a:pt x="3370" y="2630"/>
                  </a:cubicBezTo>
                  <a:cubicBezTo>
                    <a:pt x="3370" y="2630"/>
                    <a:pt x="3371" y="2629"/>
                    <a:pt x="3371" y="2629"/>
                  </a:cubicBezTo>
                  <a:cubicBezTo>
                    <a:pt x="3371" y="2629"/>
                    <a:pt x="3376" y="2619"/>
                    <a:pt x="3376" y="2619"/>
                  </a:cubicBezTo>
                  <a:cubicBezTo>
                    <a:pt x="3376" y="2619"/>
                    <a:pt x="3376" y="2618"/>
                    <a:pt x="3376" y="2618"/>
                  </a:cubicBezTo>
                  <a:cubicBezTo>
                    <a:pt x="3376" y="2618"/>
                    <a:pt x="3379" y="2616"/>
                    <a:pt x="3379" y="2616"/>
                  </a:cubicBezTo>
                  <a:cubicBezTo>
                    <a:pt x="3379" y="2616"/>
                    <a:pt x="3381" y="2616"/>
                    <a:pt x="3381" y="2616"/>
                  </a:cubicBezTo>
                  <a:cubicBezTo>
                    <a:pt x="3381" y="2616"/>
                    <a:pt x="3386" y="2623"/>
                    <a:pt x="3386" y="2623"/>
                  </a:cubicBezTo>
                  <a:cubicBezTo>
                    <a:pt x="3386" y="2623"/>
                    <a:pt x="3387" y="2623"/>
                    <a:pt x="3387" y="2623"/>
                  </a:cubicBezTo>
                  <a:cubicBezTo>
                    <a:pt x="3387" y="2623"/>
                    <a:pt x="3392" y="2629"/>
                    <a:pt x="3392" y="2629"/>
                  </a:cubicBezTo>
                  <a:cubicBezTo>
                    <a:pt x="3392" y="2629"/>
                    <a:pt x="3392" y="2629"/>
                    <a:pt x="3392" y="2629"/>
                  </a:cubicBezTo>
                  <a:cubicBezTo>
                    <a:pt x="3392" y="2629"/>
                    <a:pt x="3397" y="2630"/>
                    <a:pt x="3397" y="2630"/>
                  </a:cubicBezTo>
                  <a:cubicBezTo>
                    <a:pt x="3397" y="2630"/>
                    <a:pt x="3398" y="2630"/>
                    <a:pt x="3398" y="2630"/>
                  </a:cubicBezTo>
                  <a:cubicBezTo>
                    <a:pt x="3398" y="2630"/>
                    <a:pt x="3402" y="2636"/>
                    <a:pt x="3402" y="2636"/>
                  </a:cubicBezTo>
                  <a:cubicBezTo>
                    <a:pt x="3402" y="2636"/>
                    <a:pt x="3403" y="2637"/>
                    <a:pt x="3403" y="2637"/>
                  </a:cubicBezTo>
                  <a:cubicBezTo>
                    <a:pt x="3403" y="2637"/>
                    <a:pt x="3408" y="2658"/>
                    <a:pt x="3408" y="2658"/>
                  </a:cubicBezTo>
                  <a:cubicBezTo>
                    <a:pt x="3408" y="2658"/>
                    <a:pt x="3408" y="2660"/>
                    <a:pt x="3408" y="2660"/>
                  </a:cubicBezTo>
                  <a:cubicBezTo>
                    <a:pt x="3408" y="2660"/>
                    <a:pt x="3413" y="2688"/>
                    <a:pt x="3413" y="2688"/>
                  </a:cubicBezTo>
                  <a:cubicBezTo>
                    <a:pt x="3413" y="2688"/>
                    <a:pt x="3413" y="2689"/>
                    <a:pt x="3413" y="2689"/>
                  </a:cubicBezTo>
                  <a:cubicBezTo>
                    <a:pt x="3413" y="2689"/>
                    <a:pt x="3418" y="2702"/>
                    <a:pt x="3418" y="2702"/>
                  </a:cubicBezTo>
                  <a:cubicBezTo>
                    <a:pt x="3418" y="2702"/>
                    <a:pt x="3419" y="2702"/>
                    <a:pt x="3419" y="2702"/>
                  </a:cubicBezTo>
                  <a:cubicBezTo>
                    <a:pt x="3419" y="2702"/>
                    <a:pt x="3423" y="2687"/>
                    <a:pt x="3423" y="2687"/>
                  </a:cubicBezTo>
                  <a:cubicBezTo>
                    <a:pt x="3423" y="2687"/>
                    <a:pt x="3424" y="2685"/>
                    <a:pt x="3424" y="2685"/>
                  </a:cubicBezTo>
                  <a:cubicBezTo>
                    <a:pt x="3424" y="2685"/>
                    <a:pt x="3429" y="2661"/>
                    <a:pt x="3429" y="2661"/>
                  </a:cubicBezTo>
                  <a:cubicBezTo>
                    <a:pt x="3429" y="2661"/>
                    <a:pt x="3429" y="2659"/>
                    <a:pt x="3429" y="2659"/>
                  </a:cubicBezTo>
                  <a:cubicBezTo>
                    <a:pt x="3429" y="2659"/>
                    <a:pt x="3433" y="2651"/>
                    <a:pt x="3433" y="2651"/>
                  </a:cubicBezTo>
                  <a:cubicBezTo>
                    <a:pt x="3433" y="2651"/>
                    <a:pt x="3434" y="2652"/>
                    <a:pt x="3434" y="2652"/>
                  </a:cubicBezTo>
                  <a:cubicBezTo>
                    <a:pt x="3434" y="2652"/>
                    <a:pt x="3440" y="2670"/>
                    <a:pt x="3440" y="2670"/>
                  </a:cubicBezTo>
                  <a:cubicBezTo>
                    <a:pt x="3440" y="2670"/>
                    <a:pt x="3440" y="2672"/>
                    <a:pt x="3440" y="2672"/>
                  </a:cubicBezTo>
                  <a:cubicBezTo>
                    <a:pt x="3440" y="2672"/>
                    <a:pt x="3445" y="2694"/>
                    <a:pt x="3445" y="2694"/>
                  </a:cubicBezTo>
                  <a:cubicBezTo>
                    <a:pt x="3445" y="2694"/>
                    <a:pt x="3445" y="2695"/>
                    <a:pt x="3445" y="2695"/>
                  </a:cubicBezTo>
                  <a:cubicBezTo>
                    <a:pt x="3445" y="2695"/>
                    <a:pt x="3450" y="2703"/>
                    <a:pt x="3450" y="2703"/>
                  </a:cubicBezTo>
                  <a:cubicBezTo>
                    <a:pt x="3450" y="2703"/>
                    <a:pt x="3450" y="2703"/>
                    <a:pt x="3450" y="2703"/>
                  </a:cubicBezTo>
                  <a:cubicBezTo>
                    <a:pt x="3450" y="2703"/>
                    <a:pt x="3455" y="2700"/>
                    <a:pt x="3455" y="2700"/>
                  </a:cubicBezTo>
                  <a:cubicBezTo>
                    <a:pt x="3455" y="2700"/>
                    <a:pt x="3457" y="2700"/>
                    <a:pt x="3457" y="2700"/>
                  </a:cubicBezTo>
                  <a:cubicBezTo>
                    <a:pt x="3457" y="2700"/>
                    <a:pt x="3461" y="2704"/>
                    <a:pt x="3461" y="2704"/>
                  </a:cubicBezTo>
                  <a:cubicBezTo>
                    <a:pt x="3461" y="2704"/>
                    <a:pt x="3461" y="2705"/>
                    <a:pt x="3461" y="2705"/>
                  </a:cubicBezTo>
                  <a:cubicBezTo>
                    <a:pt x="3461" y="2705"/>
                    <a:pt x="3466" y="2723"/>
                    <a:pt x="3466" y="2723"/>
                  </a:cubicBezTo>
                  <a:cubicBezTo>
                    <a:pt x="3466" y="2723"/>
                    <a:pt x="3466" y="2725"/>
                    <a:pt x="3466" y="2725"/>
                  </a:cubicBezTo>
                  <a:cubicBezTo>
                    <a:pt x="3466" y="2725"/>
                    <a:pt x="3471" y="2744"/>
                    <a:pt x="3471" y="2744"/>
                  </a:cubicBezTo>
                  <a:cubicBezTo>
                    <a:pt x="3471" y="2744"/>
                    <a:pt x="3471" y="2745"/>
                    <a:pt x="3471" y="2745"/>
                  </a:cubicBezTo>
                  <a:cubicBezTo>
                    <a:pt x="3471" y="2745"/>
                    <a:pt x="3475" y="2750"/>
                    <a:pt x="3475" y="2750"/>
                  </a:cubicBezTo>
                  <a:cubicBezTo>
                    <a:pt x="3475" y="2750"/>
                    <a:pt x="3477" y="2748"/>
                    <a:pt x="3477" y="2748"/>
                  </a:cubicBezTo>
                  <a:cubicBezTo>
                    <a:pt x="3477" y="2748"/>
                    <a:pt x="3482" y="2731"/>
                    <a:pt x="3482" y="2731"/>
                  </a:cubicBezTo>
                  <a:cubicBezTo>
                    <a:pt x="3482" y="2731"/>
                    <a:pt x="3482" y="2729"/>
                    <a:pt x="3482" y="2729"/>
                  </a:cubicBezTo>
                  <a:cubicBezTo>
                    <a:pt x="3482" y="2729"/>
                    <a:pt x="3487" y="2707"/>
                    <a:pt x="3487" y="2707"/>
                  </a:cubicBezTo>
                  <a:cubicBezTo>
                    <a:pt x="3487" y="2707"/>
                    <a:pt x="3488" y="2706"/>
                    <a:pt x="3488" y="2706"/>
                  </a:cubicBezTo>
                  <a:cubicBezTo>
                    <a:pt x="3488" y="2706"/>
                    <a:pt x="3492" y="2692"/>
                    <a:pt x="3492" y="2692"/>
                  </a:cubicBezTo>
                  <a:cubicBezTo>
                    <a:pt x="3492" y="2692"/>
                    <a:pt x="3495" y="2691"/>
                    <a:pt x="3495" y="2691"/>
                  </a:cubicBezTo>
                  <a:cubicBezTo>
                    <a:pt x="3495" y="2691"/>
                    <a:pt x="3498" y="2693"/>
                    <a:pt x="3498" y="2693"/>
                  </a:cubicBezTo>
                  <a:cubicBezTo>
                    <a:pt x="3498" y="2693"/>
                    <a:pt x="3498" y="2694"/>
                    <a:pt x="3498" y="2694"/>
                  </a:cubicBezTo>
                  <a:cubicBezTo>
                    <a:pt x="3498" y="2694"/>
                    <a:pt x="3503" y="2706"/>
                    <a:pt x="3503" y="2706"/>
                  </a:cubicBezTo>
                  <a:cubicBezTo>
                    <a:pt x="3503" y="2706"/>
                    <a:pt x="3503" y="2707"/>
                    <a:pt x="3503" y="2707"/>
                  </a:cubicBezTo>
                  <a:cubicBezTo>
                    <a:pt x="3503" y="2707"/>
                    <a:pt x="3509" y="2723"/>
                    <a:pt x="3509" y="2723"/>
                  </a:cubicBezTo>
                  <a:cubicBezTo>
                    <a:pt x="3509" y="2723"/>
                    <a:pt x="3509" y="2724"/>
                    <a:pt x="3509" y="2724"/>
                  </a:cubicBezTo>
                  <a:cubicBezTo>
                    <a:pt x="3509" y="2724"/>
                    <a:pt x="3514" y="2734"/>
                    <a:pt x="3514" y="2734"/>
                  </a:cubicBezTo>
                  <a:cubicBezTo>
                    <a:pt x="3514" y="2734"/>
                    <a:pt x="3514" y="2734"/>
                    <a:pt x="3514" y="2734"/>
                  </a:cubicBezTo>
                  <a:cubicBezTo>
                    <a:pt x="3514" y="2734"/>
                    <a:pt x="3517" y="2736"/>
                    <a:pt x="3517" y="2736"/>
                  </a:cubicBezTo>
                  <a:cubicBezTo>
                    <a:pt x="3517" y="2736"/>
                    <a:pt x="3519" y="2735"/>
                    <a:pt x="3519" y="2735"/>
                  </a:cubicBezTo>
                  <a:cubicBezTo>
                    <a:pt x="3519" y="2735"/>
                    <a:pt x="3524" y="2726"/>
                    <a:pt x="3524" y="2726"/>
                  </a:cubicBezTo>
                  <a:cubicBezTo>
                    <a:pt x="3524" y="2726"/>
                    <a:pt x="3524" y="2725"/>
                    <a:pt x="3524" y="2725"/>
                  </a:cubicBezTo>
                  <a:cubicBezTo>
                    <a:pt x="3524" y="2725"/>
                    <a:pt x="3530" y="2713"/>
                    <a:pt x="3530" y="2713"/>
                  </a:cubicBezTo>
                  <a:cubicBezTo>
                    <a:pt x="3530" y="2713"/>
                    <a:pt x="3530" y="2713"/>
                    <a:pt x="3530" y="2713"/>
                  </a:cubicBezTo>
                  <a:cubicBezTo>
                    <a:pt x="3530" y="2713"/>
                    <a:pt x="3535" y="2705"/>
                    <a:pt x="3535" y="2705"/>
                  </a:cubicBezTo>
                  <a:cubicBezTo>
                    <a:pt x="3535" y="2705"/>
                    <a:pt x="3535" y="2704"/>
                    <a:pt x="3535" y="2704"/>
                  </a:cubicBezTo>
                  <a:cubicBezTo>
                    <a:pt x="3535" y="2704"/>
                    <a:pt x="3540" y="2702"/>
                    <a:pt x="3540" y="2702"/>
                  </a:cubicBezTo>
                  <a:cubicBezTo>
                    <a:pt x="3540" y="2702"/>
                    <a:pt x="3544" y="2702"/>
                    <a:pt x="3544" y="2702"/>
                  </a:cubicBezTo>
                  <a:cubicBezTo>
                    <a:pt x="3544" y="2702"/>
                    <a:pt x="3545" y="2702"/>
                    <a:pt x="3545" y="2702"/>
                  </a:cubicBezTo>
                  <a:cubicBezTo>
                    <a:pt x="3545" y="2702"/>
                    <a:pt x="3546" y="2702"/>
                    <a:pt x="3546" y="2702"/>
                  </a:cubicBezTo>
                  <a:cubicBezTo>
                    <a:pt x="3546" y="2702"/>
                    <a:pt x="3551" y="2698"/>
                    <a:pt x="3551" y="2698"/>
                  </a:cubicBezTo>
                  <a:cubicBezTo>
                    <a:pt x="3551" y="2698"/>
                    <a:pt x="3551" y="2698"/>
                    <a:pt x="3551" y="2698"/>
                  </a:cubicBezTo>
                  <a:cubicBezTo>
                    <a:pt x="3551" y="2698"/>
                    <a:pt x="3556" y="2687"/>
                    <a:pt x="3556" y="2687"/>
                  </a:cubicBezTo>
                  <a:cubicBezTo>
                    <a:pt x="3556" y="2687"/>
                    <a:pt x="3556" y="2686"/>
                    <a:pt x="3556" y="2686"/>
                  </a:cubicBezTo>
                  <a:cubicBezTo>
                    <a:pt x="3556" y="2686"/>
                    <a:pt x="3561" y="2672"/>
                    <a:pt x="3561" y="2672"/>
                  </a:cubicBezTo>
                  <a:cubicBezTo>
                    <a:pt x="3561" y="2672"/>
                    <a:pt x="3562" y="2672"/>
                    <a:pt x="3562" y="2672"/>
                  </a:cubicBezTo>
                  <a:cubicBezTo>
                    <a:pt x="3562" y="2672"/>
                    <a:pt x="3567" y="2661"/>
                    <a:pt x="3567" y="2661"/>
                  </a:cubicBezTo>
                  <a:cubicBezTo>
                    <a:pt x="3567" y="2661"/>
                    <a:pt x="3570" y="2660"/>
                    <a:pt x="3570" y="2660"/>
                  </a:cubicBezTo>
                  <a:cubicBezTo>
                    <a:pt x="3570" y="2660"/>
                    <a:pt x="3572" y="2661"/>
                    <a:pt x="3572" y="2661"/>
                  </a:cubicBezTo>
                  <a:cubicBezTo>
                    <a:pt x="3572" y="2661"/>
                    <a:pt x="3573" y="2662"/>
                    <a:pt x="3573" y="2662"/>
                  </a:cubicBezTo>
                  <a:cubicBezTo>
                    <a:pt x="3573" y="2662"/>
                    <a:pt x="3577" y="2672"/>
                    <a:pt x="3577" y="2672"/>
                  </a:cubicBezTo>
                  <a:cubicBezTo>
                    <a:pt x="3577" y="2672"/>
                    <a:pt x="3577" y="2673"/>
                    <a:pt x="3577" y="2673"/>
                  </a:cubicBezTo>
                  <a:cubicBezTo>
                    <a:pt x="3577" y="2673"/>
                    <a:pt x="3582" y="2685"/>
                    <a:pt x="3582" y="2685"/>
                  </a:cubicBezTo>
                  <a:cubicBezTo>
                    <a:pt x="3582" y="2685"/>
                    <a:pt x="3583" y="2685"/>
                    <a:pt x="3583" y="2685"/>
                  </a:cubicBezTo>
                  <a:cubicBezTo>
                    <a:pt x="3583" y="2685"/>
                    <a:pt x="3587" y="2689"/>
                    <a:pt x="3587" y="2689"/>
                  </a:cubicBezTo>
                  <a:cubicBezTo>
                    <a:pt x="3587" y="2689"/>
                    <a:pt x="3588" y="2688"/>
                    <a:pt x="3588" y="2688"/>
                  </a:cubicBezTo>
                  <a:cubicBezTo>
                    <a:pt x="3588" y="2688"/>
                    <a:pt x="3593" y="2684"/>
                    <a:pt x="3593" y="2684"/>
                  </a:cubicBezTo>
                  <a:cubicBezTo>
                    <a:pt x="3593" y="2684"/>
                    <a:pt x="3596" y="2683"/>
                    <a:pt x="3596" y="2683"/>
                  </a:cubicBezTo>
                  <a:cubicBezTo>
                    <a:pt x="3596" y="2683"/>
                    <a:pt x="3598" y="2685"/>
                    <a:pt x="3598" y="2685"/>
                  </a:cubicBezTo>
                  <a:cubicBezTo>
                    <a:pt x="3598" y="2685"/>
                    <a:pt x="3599" y="2686"/>
                    <a:pt x="3599" y="2686"/>
                  </a:cubicBezTo>
                  <a:cubicBezTo>
                    <a:pt x="3599" y="2686"/>
                    <a:pt x="3604" y="2702"/>
                    <a:pt x="3604" y="2702"/>
                  </a:cubicBezTo>
                  <a:cubicBezTo>
                    <a:pt x="3604" y="2702"/>
                    <a:pt x="3604" y="2704"/>
                    <a:pt x="3604" y="2704"/>
                  </a:cubicBezTo>
                  <a:cubicBezTo>
                    <a:pt x="3604" y="2704"/>
                    <a:pt x="3609" y="2729"/>
                    <a:pt x="3609" y="2729"/>
                  </a:cubicBezTo>
                  <a:cubicBezTo>
                    <a:pt x="3609" y="2729"/>
                    <a:pt x="3609" y="2731"/>
                    <a:pt x="3609" y="2731"/>
                  </a:cubicBezTo>
                  <a:cubicBezTo>
                    <a:pt x="3609" y="2731"/>
                    <a:pt x="3615" y="2750"/>
                    <a:pt x="3615" y="2750"/>
                  </a:cubicBezTo>
                  <a:cubicBezTo>
                    <a:pt x="3615" y="2750"/>
                    <a:pt x="3615" y="2751"/>
                    <a:pt x="3615" y="2751"/>
                  </a:cubicBezTo>
                  <a:cubicBezTo>
                    <a:pt x="3615" y="2751"/>
                    <a:pt x="3619" y="2754"/>
                    <a:pt x="3619" y="2754"/>
                  </a:cubicBezTo>
                  <a:cubicBezTo>
                    <a:pt x="3619" y="2754"/>
                    <a:pt x="3620" y="2754"/>
                    <a:pt x="3620" y="2754"/>
                  </a:cubicBezTo>
                  <a:cubicBezTo>
                    <a:pt x="3620" y="2754"/>
                    <a:pt x="3624" y="2752"/>
                    <a:pt x="3624" y="2752"/>
                  </a:cubicBezTo>
                  <a:cubicBezTo>
                    <a:pt x="3624" y="2752"/>
                    <a:pt x="3625" y="2752"/>
                    <a:pt x="3625" y="2752"/>
                  </a:cubicBezTo>
                  <a:cubicBezTo>
                    <a:pt x="3625" y="2752"/>
                    <a:pt x="3630" y="2759"/>
                    <a:pt x="3630" y="2759"/>
                  </a:cubicBezTo>
                  <a:cubicBezTo>
                    <a:pt x="3630" y="2759"/>
                    <a:pt x="3630" y="2759"/>
                    <a:pt x="3630" y="2759"/>
                  </a:cubicBezTo>
                  <a:cubicBezTo>
                    <a:pt x="3630" y="2759"/>
                    <a:pt x="3636" y="2776"/>
                    <a:pt x="3636" y="2776"/>
                  </a:cubicBezTo>
                  <a:cubicBezTo>
                    <a:pt x="3636" y="2776"/>
                    <a:pt x="3636" y="2776"/>
                    <a:pt x="3636" y="2776"/>
                  </a:cubicBezTo>
                  <a:cubicBezTo>
                    <a:pt x="3636" y="2776"/>
                    <a:pt x="3641" y="2786"/>
                    <a:pt x="3641" y="2786"/>
                  </a:cubicBezTo>
                  <a:cubicBezTo>
                    <a:pt x="3641" y="2786"/>
                    <a:pt x="3643" y="2787"/>
                    <a:pt x="3643" y="2787"/>
                  </a:cubicBezTo>
                  <a:cubicBezTo>
                    <a:pt x="3643" y="2787"/>
                    <a:pt x="3646" y="2785"/>
                    <a:pt x="3646" y="2785"/>
                  </a:cubicBezTo>
                  <a:cubicBezTo>
                    <a:pt x="3646" y="2785"/>
                    <a:pt x="3646" y="2785"/>
                    <a:pt x="3646" y="2785"/>
                  </a:cubicBezTo>
                  <a:cubicBezTo>
                    <a:pt x="3646" y="2785"/>
                    <a:pt x="3651" y="2781"/>
                    <a:pt x="3651" y="2781"/>
                  </a:cubicBezTo>
                  <a:cubicBezTo>
                    <a:pt x="3651" y="2781"/>
                    <a:pt x="3652" y="2781"/>
                    <a:pt x="3652" y="2781"/>
                  </a:cubicBezTo>
                  <a:cubicBezTo>
                    <a:pt x="3652" y="2781"/>
                    <a:pt x="3657" y="2789"/>
                    <a:pt x="3657" y="2789"/>
                  </a:cubicBezTo>
                  <a:cubicBezTo>
                    <a:pt x="3657" y="2789"/>
                    <a:pt x="3657" y="2790"/>
                    <a:pt x="3657" y="2790"/>
                  </a:cubicBezTo>
                  <a:cubicBezTo>
                    <a:pt x="3657" y="2790"/>
                    <a:pt x="3662" y="2807"/>
                    <a:pt x="3662" y="2807"/>
                  </a:cubicBezTo>
                  <a:cubicBezTo>
                    <a:pt x="3662" y="2807"/>
                    <a:pt x="3663" y="2809"/>
                    <a:pt x="3663" y="2809"/>
                  </a:cubicBezTo>
                  <a:cubicBezTo>
                    <a:pt x="3663" y="2809"/>
                    <a:pt x="3667" y="2820"/>
                    <a:pt x="3667" y="2820"/>
                  </a:cubicBezTo>
                  <a:cubicBezTo>
                    <a:pt x="3667" y="2820"/>
                    <a:pt x="3670" y="2822"/>
                    <a:pt x="3670" y="2822"/>
                  </a:cubicBezTo>
                  <a:cubicBezTo>
                    <a:pt x="3670" y="2822"/>
                    <a:pt x="3673" y="2820"/>
                    <a:pt x="3673" y="2820"/>
                  </a:cubicBezTo>
                  <a:cubicBezTo>
                    <a:pt x="3673" y="2820"/>
                    <a:pt x="3673" y="2819"/>
                    <a:pt x="3673" y="2819"/>
                  </a:cubicBezTo>
                  <a:cubicBezTo>
                    <a:pt x="3673" y="2819"/>
                    <a:pt x="3678" y="2813"/>
                    <a:pt x="3678" y="2813"/>
                  </a:cubicBezTo>
                  <a:cubicBezTo>
                    <a:pt x="3678" y="2813"/>
                    <a:pt x="3678" y="2813"/>
                    <a:pt x="3678" y="2813"/>
                  </a:cubicBezTo>
                  <a:cubicBezTo>
                    <a:pt x="3678" y="2813"/>
                    <a:pt x="3681" y="2811"/>
                    <a:pt x="3681" y="2811"/>
                  </a:cubicBezTo>
                  <a:cubicBezTo>
                    <a:pt x="3681" y="2811"/>
                    <a:pt x="3684" y="2812"/>
                    <a:pt x="3684" y="2812"/>
                  </a:cubicBezTo>
                  <a:cubicBezTo>
                    <a:pt x="3684" y="2812"/>
                    <a:pt x="3688" y="2818"/>
                    <a:pt x="3688" y="2818"/>
                  </a:cubicBezTo>
                  <a:cubicBezTo>
                    <a:pt x="3688" y="2818"/>
                    <a:pt x="3689" y="2818"/>
                    <a:pt x="3689" y="2818"/>
                  </a:cubicBezTo>
                  <a:cubicBezTo>
                    <a:pt x="3689" y="2818"/>
                    <a:pt x="3694" y="2822"/>
                    <a:pt x="3694" y="2822"/>
                  </a:cubicBezTo>
                  <a:cubicBezTo>
                    <a:pt x="3694" y="2822"/>
                    <a:pt x="3696" y="2822"/>
                    <a:pt x="3696" y="2822"/>
                  </a:cubicBezTo>
                  <a:cubicBezTo>
                    <a:pt x="3696" y="2822"/>
                    <a:pt x="3699" y="2822"/>
                    <a:pt x="3699" y="2822"/>
                  </a:cubicBezTo>
                  <a:cubicBezTo>
                    <a:pt x="3699" y="2822"/>
                    <a:pt x="3702" y="2821"/>
                    <a:pt x="3702" y="2821"/>
                  </a:cubicBezTo>
                  <a:cubicBezTo>
                    <a:pt x="3702" y="2821"/>
                    <a:pt x="3705" y="2822"/>
                    <a:pt x="3705" y="2822"/>
                  </a:cubicBezTo>
                  <a:cubicBezTo>
                    <a:pt x="3705" y="2822"/>
                    <a:pt x="3705" y="2822"/>
                    <a:pt x="3705" y="2822"/>
                  </a:cubicBezTo>
                  <a:cubicBezTo>
                    <a:pt x="3705" y="2822"/>
                    <a:pt x="3710" y="2826"/>
                    <a:pt x="3710" y="2826"/>
                  </a:cubicBezTo>
                  <a:cubicBezTo>
                    <a:pt x="3710" y="2826"/>
                    <a:pt x="3710" y="2826"/>
                    <a:pt x="3710" y="2826"/>
                  </a:cubicBezTo>
                  <a:cubicBezTo>
                    <a:pt x="3710" y="2826"/>
                    <a:pt x="3715" y="2829"/>
                    <a:pt x="3715" y="2829"/>
                  </a:cubicBezTo>
                  <a:cubicBezTo>
                    <a:pt x="3715" y="2829"/>
                    <a:pt x="3715" y="2829"/>
                    <a:pt x="3715" y="2829"/>
                  </a:cubicBezTo>
                  <a:cubicBezTo>
                    <a:pt x="3715" y="2829"/>
                    <a:pt x="3720" y="2826"/>
                    <a:pt x="3720" y="2826"/>
                  </a:cubicBezTo>
                  <a:cubicBezTo>
                    <a:pt x="3720" y="2826"/>
                    <a:pt x="3721" y="2826"/>
                    <a:pt x="3721" y="2826"/>
                  </a:cubicBezTo>
                  <a:cubicBezTo>
                    <a:pt x="3721" y="2826"/>
                    <a:pt x="3726" y="2822"/>
                    <a:pt x="3726" y="2822"/>
                  </a:cubicBezTo>
                  <a:cubicBezTo>
                    <a:pt x="3726" y="2822"/>
                    <a:pt x="3727" y="2821"/>
                    <a:pt x="3727" y="2821"/>
                  </a:cubicBezTo>
                  <a:cubicBezTo>
                    <a:pt x="3727" y="2821"/>
                    <a:pt x="3731" y="2826"/>
                    <a:pt x="3731" y="2826"/>
                  </a:cubicBezTo>
                  <a:cubicBezTo>
                    <a:pt x="3731" y="2826"/>
                    <a:pt x="3731" y="2826"/>
                    <a:pt x="3731" y="2826"/>
                  </a:cubicBezTo>
                  <a:cubicBezTo>
                    <a:pt x="3731" y="2826"/>
                    <a:pt x="3736" y="2840"/>
                    <a:pt x="3736" y="2840"/>
                  </a:cubicBezTo>
                  <a:cubicBezTo>
                    <a:pt x="3736" y="2840"/>
                    <a:pt x="3736" y="2841"/>
                    <a:pt x="3736" y="2841"/>
                  </a:cubicBezTo>
                  <a:cubicBezTo>
                    <a:pt x="3736" y="2841"/>
                    <a:pt x="3741" y="2856"/>
                    <a:pt x="3741" y="2856"/>
                  </a:cubicBezTo>
                  <a:cubicBezTo>
                    <a:pt x="3741" y="2856"/>
                    <a:pt x="3742" y="2857"/>
                    <a:pt x="3742" y="2857"/>
                  </a:cubicBezTo>
                  <a:cubicBezTo>
                    <a:pt x="3742" y="2857"/>
                    <a:pt x="3747" y="2864"/>
                    <a:pt x="3747" y="2864"/>
                  </a:cubicBezTo>
                  <a:cubicBezTo>
                    <a:pt x="3747" y="2864"/>
                    <a:pt x="3748" y="2865"/>
                    <a:pt x="3748" y="2865"/>
                  </a:cubicBezTo>
                  <a:cubicBezTo>
                    <a:pt x="3748" y="2865"/>
                    <a:pt x="3752" y="2862"/>
                    <a:pt x="3752" y="2862"/>
                  </a:cubicBezTo>
                  <a:cubicBezTo>
                    <a:pt x="3752" y="2862"/>
                    <a:pt x="3752" y="2861"/>
                    <a:pt x="3752" y="2861"/>
                  </a:cubicBezTo>
                  <a:cubicBezTo>
                    <a:pt x="3752" y="2861"/>
                    <a:pt x="3757" y="2851"/>
                    <a:pt x="3757" y="2851"/>
                  </a:cubicBezTo>
                  <a:cubicBezTo>
                    <a:pt x="3757" y="2851"/>
                    <a:pt x="3758" y="2850"/>
                    <a:pt x="3758" y="2850"/>
                  </a:cubicBezTo>
                  <a:cubicBezTo>
                    <a:pt x="3758" y="2850"/>
                    <a:pt x="3763" y="2833"/>
                    <a:pt x="3763" y="2833"/>
                  </a:cubicBezTo>
                  <a:cubicBezTo>
                    <a:pt x="3763" y="2833"/>
                    <a:pt x="3763" y="2832"/>
                    <a:pt x="3763" y="2832"/>
                  </a:cubicBezTo>
                  <a:cubicBezTo>
                    <a:pt x="3763" y="2832"/>
                    <a:pt x="3768" y="2810"/>
                    <a:pt x="3768" y="2810"/>
                  </a:cubicBezTo>
                  <a:cubicBezTo>
                    <a:pt x="3768" y="2810"/>
                    <a:pt x="3769" y="2808"/>
                    <a:pt x="3769" y="2808"/>
                  </a:cubicBezTo>
                  <a:cubicBezTo>
                    <a:pt x="3769" y="2808"/>
                    <a:pt x="3774" y="2794"/>
                    <a:pt x="3774" y="2794"/>
                  </a:cubicBezTo>
                  <a:cubicBezTo>
                    <a:pt x="3774" y="2794"/>
                    <a:pt x="3775" y="2793"/>
                    <a:pt x="3775" y="2793"/>
                  </a:cubicBezTo>
                  <a:cubicBezTo>
                    <a:pt x="3775" y="2793"/>
                    <a:pt x="3779" y="2797"/>
                    <a:pt x="3779" y="2797"/>
                  </a:cubicBezTo>
                  <a:cubicBezTo>
                    <a:pt x="3779" y="2797"/>
                    <a:pt x="3779" y="2798"/>
                    <a:pt x="3779" y="2798"/>
                  </a:cubicBezTo>
                  <a:cubicBezTo>
                    <a:pt x="3779" y="2798"/>
                    <a:pt x="3784" y="2813"/>
                    <a:pt x="3784" y="2813"/>
                  </a:cubicBezTo>
                  <a:cubicBezTo>
                    <a:pt x="3784" y="2813"/>
                    <a:pt x="3784" y="2814"/>
                    <a:pt x="3784" y="2814"/>
                  </a:cubicBezTo>
                  <a:cubicBezTo>
                    <a:pt x="3784" y="2814"/>
                    <a:pt x="3789" y="2824"/>
                    <a:pt x="3789" y="2824"/>
                  </a:cubicBezTo>
                  <a:cubicBezTo>
                    <a:pt x="3789" y="2824"/>
                    <a:pt x="3790" y="2825"/>
                    <a:pt x="3790" y="2825"/>
                  </a:cubicBezTo>
                  <a:cubicBezTo>
                    <a:pt x="3790" y="2825"/>
                    <a:pt x="3795" y="2817"/>
                    <a:pt x="3795" y="2817"/>
                  </a:cubicBezTo>
                  <a:cubicBezTo>
                    <a:pt x="3795" y="2817"/>
                    <a:pt x="3795" y="2816"/>
                    <a:pt x="3795" y="2816"/>
                  </a:cubicBezTo>
                  <a:cubicBezTo>
                    <a:pt x="3795" y="2816"/>
                    <a:pt x="3800" y="2799"/>
                    <a:pt x="3800" y="2799"/>
                  </a:cubicBezTo>
                  <a:cubicBezTo>
                    <a:pt x="3800" y="2799"/>
                    <a:pt x="3800" y="2798"/>
                    <a:pt x="3800" y="2798"/>
                  </a:cubicBezTo>
                  <a:cubicBezTo>
                    <a:pt x="3800" y="2798"/>
                    <a:pt x="3805" y="2790"/>
                    <a:pt x="3805" y="2790"/>
                  </a:cubicBezTo>
                  <a:cubicBezTo>
                    <a:pt x="3805" y="2790"/>
                    <a:pt x="3805" y="2790"/>
                    <a:pt x="3805" y="2790"/>
                  </a:cubicBezTo>
                  <a:cubicBezTo>
                    <a:pt x="3805" y="2790"/>
                    <a:pt x="3810" y="2795"/>
                    <a:pt x="3810" y="2795"/>
                  </a:cubicBezTo>
                  <a:cubicBezTo>
                    <a:pt x="3810" y="2795"/>
                    <a:pt x="3811" y="2795"/>
                    <a:pt x="3811" y="2795"/>
                  </a:cubicBezTo>
                  <a:cubicBezTo>
                    <a:pt x="3811" y="2795"/>
                    <a:pt x="3816" y="2801"/>
                    <a:pt x="3816" y="2801"/>
                  </a:cubicBezTo>
                  <a:cubicBezTo>
                    <a:pt x="3816" y="2801"/>
                    <a:pt x="3816" y="2801"/>
                    <a:pt x="3816" y="2801"/>
                  </a:cubicBezTo>
                  <a:cubicBezTo>
                    <a:pt x="3816" y="2801"/>
                    <a:pt x="3821" y="2794"/>
                    <a:pt x="3821" y="2794"/>
                  </a:cubicBezTo>
                  <a:cubicBezTo>
                    <a:pt x="3821" y="2794"/>
                    <a:pt x="3821" y="2793"/>
                    <a:pt x="3821" y="2793"/>
                  </a:cubicBezTo>
                  <a:cubicBezTo>
                    <a:pt x="3821" y="2793"/>
                    <a:pt x="3826" y="2783"/>
                    <a:pt x="3826" y="2783"/>
                  </a:cubicBezTo>
                  <a:cubicBezTo>
                    <a:pt x="3826" y="2783"/>
                    <a:pt x="3829" y="2781"/>
                    <a:pt x="3829" y="2781"/>
                  </a:cubicBezTo>
                  <a:cubicBezTo>
                    <a:pt x="3829" y="2781"/>
                    <a:pt x="3831" y="2783"/>
                    <a:pt x="3831" y="2783"/>
                  </a:cubicBezTo>
                  <a:cubicBezTo>
                    <a:pt x="3831" y="2783"/>
                    <a:pt x="3832" y="2783"/>
                    <a:pt x="3832" y="2783"/>
                  </a:cubicBezTo>
                  <a:cubicBezTo>
                    <a:pt x="3832" y="2783"/>
                    <a:pt x="3837" y="2796"/>
                    <a:pt x="3837" y="2796"/>
                  </a:cubicBezTo>
                  <a:cubicBezTo>
                    <a:pt x="3837" y="2796"/>
                    <a:pt x="3837" y="2797"/>
                    <a:pt x="3837" y="2797"/>
                  </a:cubicBezTo>
                  <a:cubicBezTo>
                    <a:pt x="3837" y="2797"/>
                    <a:pt x="3841" y="2802"/>
                    <a:pt x="3841" y="2802"/>
                  </a:cubicBezTo>
                  <a:cubicBezTo>
                    <a:pt x="3841" y="2802"/>
                    <a:pt x="3842" y="2801"/>
                    <a:pt x="3842" y="2801"/>
                  </a:cubicBezTo>
                  <a:cubicBezTo>
                    <a:pt x="3842" y="2801"/>
                    <a:pt x="3847" y="2784"/>
                    <a:pt x="3847" y="2784"/>
                  </a:cubicBezTo>
                  <a:cubicBezTo>
                    <a:pt x="3847" y="2784"/>
                    <a:pt x="3848" y="2782"/>
                    <a:pt x="3848" y="2782"/>
                  </a:cubicBezTo>
                  <a:cubicBezTo>
                    <a:pt x="3848" y="2782"/>
                    <a:pt x="3853" y="2748"/>
                    <a:pt x="3853" y="2748"/>
                  </a:cubicBezTo>
                  <a:cubicBezTo>
                    <a:pt x="3853" y="2748"/>
                    <a:pt x="3853" y="2745"/>
                    <a:pt x="3853" y="2745"/>
                  </a:cubicBezTo>
                  <a:cubicBezTo>
                    <a:pt x="3853" y="2745"/>
                    <a:pt x="3858" y="2710"/>
                    <a:pt x="3858" y="2710"/>
                  </a:cubicBezTo>
                  <a:cubicBezTo>
                    <a:pt x="3858" y="2710"/>
                    <a:pt x="3859" y="2708"/>
                    <a:pt x="3859" y="2708"/>
                  </a:cubicBezTo>
                  <a:cubicBezTo>
                    <a:pt x="3859" y="2708"/>
                    <a:pt x="3863" y="2691"/>
                    <a:pt x="3863" y="2691"/>
                  </a:cubicBezTo>
                  <a:cubicBezTo>
                    <a:pt x="3863" y="2691"/>
                    <a:pt x="3866" y="2689"/>
                    <a:pt x="3866" y="2689"/>
                  </a:cubicBezTo>
                  <a:cubicBezTo>
                    <a:pt x="3866" y="2689"/>
                    <a:pt x="3869" y="2691"/>
                    <a:pt x="3869" y="2691"/>
                  </a:cubicBezTo>
                  <a:cubicBezTo>
                    <a:pt x="3869" y="2691"/>
                    <a:pt x="3869" y="2692"/>
                    <a:pt x="3869" y="2692"/>
                  </a:cubicBezTo>
                  <a:cubicBezTo>
                    <a:pt x="3869" y="2692"/>
                    <a:pt x="3874" y="2704"/>
                    <a:pt x="3874" y="2704"/>
                  </a:cubicBezTo>
                  <a:cubicBezTo>
                    <a:pt x="3874" y="2704"/>
                    <a:pt x="3874" y="2705"/>
                    <a:pt x="3874" y="2705"/>
                  </a:cubicBezTo>
                  <a:cubicBezTo>
                    <a:pt x="3874" y="2705"/>
                    <a:pt x="3880" y="2720"/>
                    <a:pt x="3880" y="2720"/>
                  </a:cubicBezTo>
                  <a:cubicBezTo>
                    <a:pt x="3880" y="2720"/>
                    <a:pt x="3880" y="2721"/>
                    <a:pt x="3880" y="2721"/>
                  </a:cubicBezTo>
                  <a:cubicBezTo>
                    <a:pt x="3880" y="2721"/>
                    <a:pt x="3884" y="2726"/>
                    <a:pt x="3884" y="2726"/>
                  </a:cubicBezTo>
                  <a:cubicBezTo>
                    <a:pt x="3884" y="2726"/>
                    <a:pt x="3885" y="2726"/>
                    <a:pt x="3885" y="2726"/>
                  </a:cubicBezTo>
                  <a:cubicBezTo>
                    <a:pt x="3885" y="2726"/>
                    <a:pt x="3890" y="2717"/>
                    <a:pt x="3890" y="2717"/>
                  </a:cubicBezTo>
                  <a:cubicBezTo>
                    <a:pt x="3890" y="2717"/>
                    <a:pt x="3890" y="2716"/>
                    <a:pt x="3890" y="2716"/>
                  </a:cubicBezTo>
                  <a:cubicBezTo>
                    <a:pt x="3890" y="2716"/>
                    <a:pt x="3895" y="2697"/>
                    <a:pt x="3895" y="2697"/>
                  </a:cubicBezTo>
                  <a:cubicBezTo>
                    <a:pt x="3895" y="2697"/>
                    <a:pt x="3895" y="2696"/>
                    <a:pt x="3895" y="2696"/>
                  </a:cubicBezTo>
                  <a:cubicBezTo>
                    <a:pt x="3895" y="2696"/>
                    <a:pt x="3901" y="2682"/>
                    <a:pt x="3901" y="2682"/>
                  </a:cubicBezTo>
                  <a:cubicBezTo>
                    <a:pt x="3901" y="2682"/>
                    <a:pt x="3903" y="2681"/>
                    <a:pt x="3903" y="2681"/>
                  </a:cubicBezTo>
                  <a:cubicBezTo>
                    <a:pt x="3903" y="2681"/>
                    <a:pt x="3906" y="2684"/>
                    <a:pt x="3906" y="2684"/>
                  </a:cubicBezTo>
                  <a:cubicBezTo>
                    <a:pt x="3906" y="2684"/>
                    <a:pt x="3906" y="2684"/>
                    <a:pt x="3906" y="2684"/>
                  </a:cubicBezTo>
                  <a:cubicBezTo>
                    <a:pt x="3906" y="2684"/>
                    <a:pt x="3911" y="2695"/>
                    <a:pt x="3911" y="2695"/>
                  </a:cubicBezTo>
                  <a:cubicBezTo>
                    <a:pt x="3911" y="2695"/>
                    <a:pt x="3911" y="2696"/>
                    <a:pt x="3911" y="2696"/>
                  </a:cubicBezTo>
                  <a:cubicBezTo>
                    <a:pt x="3911" y="2696"/>
                    <a:pt x="3916" y="2702"/>
                    <a:pt x="3916" y="2702"/>
                  </a:cubicBezTo>
                  <a:cubicBezTo>
                    <a:pt x="3916" y="2702"/>
                    <a:pt x="3917" y="2703"/>
                    <a:pt x="3917" y="2703"/>
                  </a:cubicBezTo>
                  <a:cubicBezTo>
                    <a:pt x="3917" y="2703"/>
                    <a:pt x="3922" y="2704"/>
                    <a:pt x="3922" y="2704"/>
                  </a:cubicBezTo>
                  <a:cubicBezTo>
                    <a:pt x="3922" y="2704"/>
                    <a:pt x="3922" y="2704"/>
                    <a:pt x="3922" y="2704"/>
                  </a:cubicBezTo>
                  <a:cubicBezTo>
                    <a:pt x="3922" y="2704"/>
                    <a:pt x="3927" y="2710"/>
                    <a:pt x="3927" y="2710"/>
                  </a:cubicBezTo>
                  <a:cubicBezTo>
                    <a:pt x="3927" y="2710"/>
                    <a:pt x="3928" y="2710"/>
                    <a:pt x="3928" y="2710"/>
                  </a:cubicBezTo>
                  <a:cubicBezTo>
                    <a:pt x="3928" y="2710"/>
                    <a:pt x="3932" y="2727"/>
                    <a:pt x="3932" y="2727"/>
                  </a:cubicBezTo>
                  <a:cubicBezTo>
                    <a:pt x="3932" y="2727"/>
                    <a:pt x="3933" y="2728"/>
                    <a:pt x="3933" y="2728"/>
                  </a:cubicBezTo>
                  <a:cubicBezTo>
                    <a:pt x="3933" y="2728"/>
                    <a:pt x="3937" y="2745"/>
                    <a:pt x="3937" y="2745"/>
                  </a:cubicBezTo>
                  <a:cubicBezTo>
                    <a:pt x="3937" y="2745"/>
                    <a:pt x="3938" y="2746"/>
                    <a:pt x="3938" y="2746"/>
                  </a:cubicBezTo>
                  <a:cubicBezTo>
                    <a:pt x="3938" y="2746"/>
                    <a:pt x="3943" y="2752"/>
                    <a:pt x="3943" y="2752"/>
                  </a:cubicBezTo>
                  <a:cubicBezTo>
                    <a:pt x="3943" y="2752"/>
                    <a:pt x="3943" y="2752"/>
                    <a:pt x="3943" y="2752"/>
                  </a:cubicBezTo>
                  <a:cubicBezTo>
                    <a:pt x="3943" y="2752"/>
                    <a:pt x="3948" y="2753"/>
                    <a:pt x="3948" y="2753"/>
                  </a:cubicBezTo>
                  <a:cubicBezTo>
                    <a:pt x="3948" y="2753"/>
                    <a:pt x="3949" y="2754"/>
                    <a:pt x="3949" y="2754"/>
                  </a:cubicBezTo>
                  <a:cubicBezTo>
                    <a:pt x="3949" y="2754"/>
                    <a:pt x="3953" y="2765"/>
                    <a:pt x="3953" y="2765"/>
                  </a:cubicBezTo>
                  <a:cubicBezTo>
                    <a:pt x="3953" y="2765"/>
                    <a:pt x="3954" y="2766"/>
                    <a:pt x="3954" y="2766"/>
                  </a:cubicBezTo>
                  <a:cubicBezTo>
                    <a:pt x="3954" y="2766"/>
                    <a:pt x="3959" y="2791"/>
                    <a:pt x="3959" y="2791"/>
                  </a:cubicBezTo>
                  <a:cubicBezTo>
                    <a:pt x="3959" y="2791"/>
                    <a:pt x="3959" y="2793"/>
                    <a:pt x="3959" y="2793"/>
                  </a:cubicBezTo>
                  <a:cubicBezTo>
                    <a:pt x="3959" y="2793"/>
                    <a:pt x="3964" y="2816"/>
                    <a:pt x="3964" y="2816"/>
                  </a:cubicBezTo>
                  <a:cubicBezTo>
                    <a:pt x="3964" y="2816"/>
                    <a:pt x="3964" y="2817"/>
                    <a:pt x="3964" y="2817"/>
                  </a:cubicBezTo>
                  <a:cubicBezTo>
                    <a:pt x="3964" y="2817"/>
                    <a:pt x="3968" y="2823"/>
                    <a:pt x="3968" y="2823"/>
                  </a:cubicBezTo>
                  <a:cubicBezTo>
                    <a:pt x="3968" y="2823"/>
                    <a:pt x="3970" y="2823"/>
                    <a:pt x="3970" y="2823"/>
                  </a:cubicBezTo>
                  <a:cubicBezTo>
                    <a:pt x="3970" y="2823"/>
                    <a:pt x="3975" y="2817"/>
                    <a:pt x="3975" y="2817"/>
                  </a:cubicBezTo>
                  <a:cubicBezTo>
                    <a:pt x="3975" y="2817"/>
                    <a:pt x="3977" y="2815"/>
                    <a:pt x="3977" y="2815"/>
                  </a:cubicBezTo>
                  <a:cubicBezTo>
                    <a:pt x="3977" y="2815"/>
                    <a:pt x="3980" y="2817"/>
                    <a:pt x="3980" y="2817"/>
                  </a:cubicBezTo>
                  <a:cubicBezTo>
                    <a:pt x="3980" y="2817"/>
                    <a:pt x="3980" y="2818"/>
                    <a:pt x="3980" y="2818"/>
                  </a:cubicBezTo>
                  <a:cubicBezTo>
                    <a:pt x="3980" y="2818"/>
                    <a:pt x="3985" y="2828"/>
                    <a:pt x="3985" y="2828"/>
                  </a:cubicBezTo>
                  <a:cubicBezTo>
                    <a:pt x="3985" y="2828"/>
                    <a:pt x="3985" y="2829"/>
                    <a:pt x="3985" y="2829"/>
                  </a:cubicBezTo>
                  <a:cubicBezTo>
                    <a:pt x="3985" y="2829"/>
                    <a:pt x="3989" y="2833"/>
                    <a:pt x="3989" y="2833"/>
                  </a:cubicBezTo>
                  <a:cubicBezTo>
                    <a:pt x="3989" y="2833"/>
                    <a:pt x="3991" y="2831"/>
                    <a:pt x="3991" y="2831"/>
                  </a:cubicBezTo>
                  <a:cubicBezTo>
                    <a:pt x="3991" y="2831"/>
                    <a:pt x="3996" y="2811"/>
                    <a:pt x="3996" y="2811"/>
                  </a:cubicBezTo>
                  <a:cubicBezTo>
                    <a:pt x="3996" y="2811"/>
                    <a:pt x="3996" y="2810"/>
                    <a:pt x="3996" y="2810"/>
                  </a:cubicBezTo>
                  <a:cubicBezTo>
                    <a:pt x="3996" y="2810"/>
                    <a:pt x="4001" y="2780"/>
                    <a:pt x="4001" y="2780"/>
                  </a:cubicBezTo>
                  <a:cubicBezTo>
                    <a:pt x="4001" y="2780"/>
                    <a:pt x="4001" y="2778"/>
                    <a:pt x="4001" y="2778"/>
                  </a:cubicBezTo>
                  <a:cubicBezTo>
                    <a:pt x="4001" y="2778"/>
                    <a:pt x="4006" y="2764"/>
                    <a:pt x="4006" y="2764"/>
                  </a:cubicBezTo>
                  <a:cubicBezTo>
                    <a:pt x="4006" y="2764"/>
                    <a:pt x="4007" y="2764"/>
                    <a:pt x="4007" y="2764"/>
                  </a:cubicBezTo>
                  <a:cubicBezTo>
                    <a:pt x="4007" y="2764"/>
                    <a:pt x="4012" y="2777"/>
                    <a:pt x="4012" y="2777"/>
                  </a:cubicBezTo>
                  <a:cubicBezTo>
                    <a:pt x="4012" y="2777"/>
                    <a:pt x="4012" y="2778"/>
                    <a:pt x="4012" y="2778"/>
                  </a:cubicBezTo>
                  <a:cubicBezTo>
                    <a:pt x="4012" y="2778"/>
                    <a:pt x="4017" y="2803"/>
                    <a:pt x="4017" y="2803"/>
                  </a:cubicBezTo>
                  <a:cubicBezTo>
                    <a:pt x="4017" y="2803"/>
                    <a:pt x="4017" y="2805"/>
                    <a:pt x="4017" y="2805"/>
                  </a:cubicBezTo>
                  <a:cubicBezTo>
                    <a:pt x="4017" y="2805"/>
                    <a:pt x="4022" y="2823"/>
                    <a:pt x="4022" y="2823"/>
                  </a:cubicBezTo>
                  <a:cubicBezTo>
                    <a:pt x="4022" y="2823"/>
                    <a:pt x="4023" y="2824"/>
                    <a:pt x="4023" y="2824"/>
                  </a:cubicBezTo>
                  <a:cubicBezTo>
                    <a:pt x="4023" y="2824"/>
                    <a:pt x="4028" y="2830"/>
                    <a:pt x="4028" y="2830"/>
                  </a:cubicBezTo>
                  <a:cubicBezTo>
                    <a:pt x="4028" y="2830"/>
                    <a:pt x="4030" y="2830"/>
                    <a:pt x="4030" y="2830"/>
                  </a:cubicBezTo>
                  <a:cubicBezTo>
                    <a:pt x="4030" y="2830"/>
                    <a:pt x="4033" y="2830"/>
                    <a:pt x="4033" y="2830"/>
                  </a:cubicBezTo>
                  <a:cubicBezTo>
                    <a:pt x="4033" y="2830"/>
                    <a:pt x="4035" y="2830"/>
                    <a:pt x="4035" y="2830"/>
                  </a:cubicBezTo>
                  <a:cubicBezTo>
                    <a:pt x="4035" y="2830"/>
                    <a:pt x="4038" y="2830"/>
                    <a:pt x="4038" y="2830"/>
                  </a:cubicBezTo>
                  <a:cubicBezTo>
                    <a:pt x="4038" y="2830"/>
                    <a:pt x="4038" y="2830"/>
                    <a:pt x="4038" y="2830"/>
                  </a:cubicBezTo>
                  <a:cubicBezTo>
                    <a:pt x="4038" y="2830"/>
                    <a:pt x="4043" y="2832"/>
                    <a:pt x="4043" y="2832"/>
                  </a:cubicBezTo>
                  <a:cubicBezTo>
                    <a:pt x="4043" y="2832"/>
                    <a:pt x="4044" y="2832"/>
                    <a:pt x="4044" y="2832"/>
                  </a:cubicBezTo>
                  <a:cubicBezTo>
                    <a:pt x="4044" y="2832"/>
                    <a:pt x="4049" y="2838"/>
                    <a:pt x="4049" y="2838"/>
                  </a:cubicBezTo>
                  <a:cubicBezTo>
                    <a:pt x="4049" y="2838"/>
                    <a:pt x="4049" y="2838"/>
                    <a:pt x="4049" y="2838"/>
                  </a:cubicBezTo>
                  <a:cubicBezTo>
                    <a:pt x="4049" y="2838"/>
                    <a:pt x="4054" y="2851"/>
                    <a:pt x="4054" y="2851"/>
                  </a:cubicBezTo>
                  <a:cubicBezTo>
                    <a:pt x="4054" y="2851"/>
                    <a:pt x="4055" y="2852"/>
                    <a:pt x="4055" y="2852"/>
                  </a:cubicBezTo>
                  <a:cubicBezTo>
                    <a:pt x="4055" y="2852"/>
                    <a:pt x="4060" y="2866"/>
                    <a:pt x="4060" y="2866"/>
                  </a:cubicBezTo>
                  <a:cubicBezTo>
                    <a:pt x="4060" y="2866"/>
                    <a:pt x="4060" y="2867"/>
                    <a:pt x="4060" y="2867"/>
                  </a:cubicBezTo>
                  <a:cubicBezTo>
                    <a:pt x="4060" y="2867"/>
                    <a:pt x="4065" y="2875"/>
                    <a:pt x="4065" y="2875"/>
                  </a:cubicBezTo>
                  <a:cubicBezTo>
                    <a:pt x="4065" y="2875"/>
                    <a:pt x="4066" y="2875"/>
                    <a:pt x="4066" y="2875"/>
                  </a:cubicBezTo>
                  <a:cubicBezTo>
                    <a:pt x="4066" y="2875"/>
                    <a:pt x="4070" y="2871"/>
                    <a:pt x="4070" y="2871"/>
                  </a:cubicBezTo>
                  <a:cubicBezTo>
                    <a:pt x="4070" y="2871"/>
                    <a:pt x="4070" y="2871"/>
                    <a:pt x="4070" y="2871"/>
                  </a:cubicBezTo>
                  <a:cubicBezTo>
                    <a:pt x="4070" y="2871"/>
                    <a:pt x="4076" y="2860"/>
                    <a:pt x="4076" y="2860"/>
                  </a:cubicBezTo>
                  <a:cubicBezTo>
                    <a:pt x="4076" y="2860"/>
                    <a:pt x="4076" y="2859"/>
                    <a:pt x="4076" y="2859"/>
                  </a:cubicBezTo>
                  <a:cubicBezTo>
                    <a:pt x="4076" y="2859"/>
                    <a:pt x="4081" y="2852"/>
                    <a:pt x="4081" y="2852"/>
                  </a:cubicBezTo>
                  <a:cubicBezTo>
                    <a:pt x="4081" y="2852"/>
                    <a:pt x="4081" y="2852"/>
                    <a:pt x="4081" y="2852"/>
                  </a:cubicBezTo>
                  <a:cubicBezTo>
                    <a:pt x="4081" y="2852"/>
                    <a:pt x="4086" y="2849"/>
                    <a:pt x="4086" y="2849"/>
                  </a:cubicBezTo>
                  <a:cubicBezTo>
                    <a:pt x="4086" y="2849"/>
                    <a:pt x="4086" y="2849"/>
                    <a:pt x="4086" y="2849"/>
                  </a:cubicBezTo>
                  <a:cubicBezTo>
                    <a:pt x="4086" y="2849"/>
                    <a:pt x="4091" y="2847"/>
                    <a:pt x="4091" y="2847"/>
                  </a:cubicBezTo>
                  <a:cubicBezTo>
                    <a:pt x="4091" y="2847"/>
                    <a:pt x="4091" y="2847"/>
                    <a:pt x="4091" y="2847"/>
                  </a:cubicBezTo>
                  <a:cubicBezTo>
                    <a:pt x="4091" y="2847"/>
                    <a:pt x="4096" y="2844"/>
                    <a:pt x="4096" y="2844"/>
                  </a:cubicBezTo>
                  <a:cubicBezTo>
                    <a:pt x="4096" y="2844"/>
                    <a:pt x="4099" y="2843"/>
                    <a:pt x="4099" y="2843"/>
                  </a:cubicBezTo>
                  <a:cubicBezTo>
                    <a:pt x="4099" y="2843"/>
                    <a:pt x="4102" y="2844"/>
                    <a:pt x="4102" y="2844"/>
                  </a:cubicBezTo>
                  <a:cubicBezTo>
                    <a:pt x="4102" y="2844"/>
                    <a:pt x="4102" y="2844"/>
                    <a:pt x="4102" y="2844"/>
                  </a:cubicBezTo>
                  <a:cubicBezTo>
                    <a:pt x="4102" y="2844"/>
                    <a:pt x="4107" y="2846"/>
                    <a:pt x="4107" y="2846"/>
                  </a:cubicBezTo>
                  <a:cubicBezTo>
                    <a:pt x="4107" y="2846"/>
                    <a:pt x="4109" y="2847"/>
                    <a:pt x="4109" y="2847"/>
                  </a:cubicBezTo>
                  <a:cubicBezTo>
                    <a:pt x="4109" y="2847"/>
                    <a:pt x="4112" y="2846"/>
                    <a:pt x="4112" y="2846"/>
                  </a:cubicBezTo>
                  <a:cubicBezTo>
                    <a:pt x="4112" y="2846"/>
                    <a:pt x="4113" y="2846"/>
                    <a:pt x="4113" y="2846"/>
                  </a:cubicBezTo>
                  <a:cubicBezTo>
                    <a:pt x="4113" y="2846"/>
                    <a:pt x="4117" y="2844"/>
                    <a:pt x="4117" y="2844"/>
                  </a:cubicBezTo>
                  <a:cubicBezTo>
                    <a:pt x="4117" y="2844"/>
                    <a:pt x="4118" y="2844"/>
                    <a:pt x="4118" y="2844"/>
                  </a:cubicBezTo>
                  <a:cubicBezTo>
                    <a:pt x="4118" y="2844"/>
                    <a:pt x="4123" y="2851"/>
                    <a:pt x="4123" y="2851"/>
                  </a:cubicBezTo>
                  <a:cubicBezTo>
                    <a:pt x="4123" y="2851"/>
                    <a:pt x="4124" y="2852"/>
                    <a:pt x="4124" y="2852"/>
                  </a:cubicBezTo>
                  <a:cubicBezTo>
                    <a:pt x="4124" y="2852"/>
                    <a:pt x="4128" y="2873"/>
                    <a:pt x="4128" y="2873"/>
                  </a:cubicBezTo>
                  <a:cubicBezTo>
                    <a:pt x="4128" y="2873"/>
                    <a:pt x="4129" y="2875"/>
                    <a:pt x="4129" y="2875"/>
                  </a:cubicBezTo>
                  <a:cubicBezTo>
                    <a:pt x="4129" y="2875"/>
                    <a:pt x="4134" y="2897"/>
                    <a:pt x="4134" y="2897"/>
                  </a:cubicBezTo>
                  <a:cubicBezTo>
                    <a:pt x="4134" y="2897"/>
                    <a:pt x="4134" y="2898"/>
                    <a:pt x="4134" y="2898"/>
                  </a:cubicBezTo>
                  <a:cubicBezTo>
                    <a:pt x="4134" y="2898"/>
                    <a:pt x="4137" y="2902"/>
                    <a:pt x="4137" y="2902"/>
                  </a:cubicBezTo>
                  <a:cubicBezTo>
                    <a:pt x="4137" y="2902"/>
                    <a:pt x="4139" y="2898"/>
                    <a:pt x="4139" y="2898"/>
                  </a:cubicBezTo>
                  <a:cubicBezTo>
                    <a:pt x="4139" y="2898"/>
                    <a:pt x="4144" y="2870"/>
                    <a:pt x="4144" y="2870"/>
                  </a:cubicBezTo>
                  <a:cubicBezTo>
                    <a:pt x="4144" y="2870"/>
                    <a:pt x="4145" y="2868"/>
                    <a:pt x="4145" y="2868"/>
                  </a:cubicBezTo>
                  <a:cubicBezTo>
                    <a:pt x="4145" y="2868"/>
                    <a:pt x="4149" y="2839"/>
                    <a:pt x="4149" y="2839"/>
                  </a:cubicBezTo>
                  <a:cubicBezTo>
                    <a:pt x="4149" y="2839"/>
                    <a:pt x="4150" y="2838"/>
                    <a:pt x="4150" y="2838"/>
                  </a:cubicBezTo>
                  <a:cubicBezTo>
                    <a:pt x="4150" y="2838"/>
                    <a:pt x="4153" y="2831"/>
                    <a:pt x="4153" y="2831"/>
                  </a:cubicBezTo>
                  <a:cubicBezTo>
                    <a:pt x="4153" y="2831"/>
                    <a:pt x="4155" y="2832"/>
                    <a:pt x="4155" y="2832"/>
                  </a:cubicBezTo>
                  <a:cubicBezTo>
                    <a:pt x="4155" y="2832"/>
                    <a:pt x="4160" y="2844"/>
                    <a:pt x="4160" y="2844"/>
                  </a:cubicBezTo>
                  <a:cubicBezTo>
                    <a:pt x="4160" y="2844"/>
                    <a:pt x="4160" y="2845"/>
                    <a:pt x="4160" y="2845"/>
                  </a:cubicBezTo>
                  <a:cubicBezTo>
                    <a:pt x="4160" y="2845"/>
                    <a:pt x="4165" y="2851"/>
                    <a:pt x="4165" y="2851"/>
                  </a:cubicBezTo>
                  <a:cubicBezTo>
                    <a:pt x="4165" y="2851"/>
                    <a:pt x="4166" y="2850"/>
                    <a:pt x="4166" y="2850"/>
                  </a:cubicBezTo>
                  <a:cubicBezTo>
                    <a:pt x="4166" y="2850"/>
                    <a:pt x="4171" y="2834"/>
                    <a:pt x="4171" y="2834"/>
                  </a:cubicBezTo>
                  <a:cubicBezTo>
                    <a:pt x="4171" y="2834"/>
                    <a:pt x="4171" y="2832"/>
                    <a:pt x="4171" y="2832"/>
                  </a:cubicBezTo>
                  <a:cubicBezTo>
                    <a:pt x="4171" y="2832"/>
                    <a:pt x="4176" y="2811"/>
                    <a:pt x="4176" y="2811"/>
                  </a:cubicBezTo>
                  <a:cubicBezTo>
                    <a:pt x="4176" y="2811"/>
                    <a:pt x="4176" y="2809"/>
                    <a:pt x="4176" y="2809"/>
                  </a:cubicBezTo>
                  <a:cubicBezTo>
                    <a:pt x="4176" y="2809"/>
                    <a:pt x="4181" y="2800"/>
                    <a:pt x="4181" y="2800"/>
                  </a:cubicBezTo>
                  <a:cubicBezTo>
                    <a:pt x="4181" y="2800"/>
                    <a:pt x="4182" y="2800"/>
                    <a:pt x="4182" y="2800"/>
                  </a:cubicBezTo>
                  <a:cubicBezTo>
                    <a:pt x="4182" y="2800"/>
                    <a:pt x="4187" y="2805"/>
                    <a:pt x="4187" y="2805"/>
                  </a:cubicBezTo>
                  <a:cubicBezTo>
                    <a:pt x="4187" y="2805"/>
                    <a:pt x="4187" y="2805"/>
                    <a:pt x="4187" y="2805"/>
                  </a:cubicBezTo>
                  <a:cubicBezTo>
                    <a:pt x="4187" y="2805"/>
                    <a:pt x="4192" y="2812"/>
                    <a:pt x="4192" y="2812"/>
                  </a:cubicBezTo>
                  <a:cubicBezTo>
                    <a:pt x="4192" y="2812"/>
                    <a:pt x="4192" y="2812"/>
                    <a:pt x="4192" y="2812"/>
                  </a:cubicBezTo>
                  <a:cubicBezTo>
                    <a:pt x="4192" y="2812"/>
                    <a:pt x="4197" y="2819"/>
                    <a:pt x="4197" y="2819"/>
                  </a:cubicBezTo>
                  <a:cubicBezTo>
                    <a:pt x="4197" y="2819"/>
                    <a:pt x="4197" y="2819"/>
                    <a:pt x="4197" y="2819"/>
                  </a:cubicBezTo>
                  <a:cubicBezTo>
                    <a:pt x="4197" y="2819"/>
                    <a:pt x="4202" y="2837"/>
                    <a:pt x="4202" y="2837"/>
                  </a:cubicBezTo>
                  <a:cubicBezTo>
                    <a:pt x="4202" y="2837"/>
                    <a:pt x="4203" y="2838"/>
                    <a:pt x="4203" y="2838"/>
                  </a:cubicBezTo>
                  <a:cubicBezTo>
                    <a:pt x="4203" y="2838"/>
                    <a:pt x="4208" y="2869"/>
                    <a:pt x="4208" y="2869"/>
                  </a:cubicBezTo>
                  <a:cubicBezTo>
                    <a:pt x="4208" y="2869"/>
                    <a:pt x="4208" y="2871"/>
                    <a:pt x="4208" y="2871"/>
                  </a:cubicBezTo>
                  <a:cubicBezTo>
                    <a:pt x="4208" y="2871"/>
                    <a:pt x="4213" y="2891"/>
                    <a:pt x="4213" y="2891"/>
                  </a:cubicBezTo>
                  <a:cubicBezTo>
                    <a:pt x="4213" y="2891"/>
                    <a:pt x="4215" y="2893"/>
                    <a:pt x="4215" y="2893"/>
                  </a:cubicBezTo>
                  <a:cubicBezTo>
                    <a:pt x="4215" y="2893"/>
                    <a:pt x="4218" y="2887"/>
                    <a:pt x="4218" y="2887"/>
                  </a:cubicBezTo>
                  <a:cubicBezTo>
                    <a:pt x="4218" y="2887"/>
                    <a:pt x="4219" y="2886"/>
                    <a:pt x="4219" y="2886"/>
                  </a:cubicBezTo>
                  <a:cubicBezTo>
                    <a:pt x="4219" y="2886"/>
                    <a:pt x="4224" y="2868"/>
                    <a:pt x="4224" y="2868"/>
                  </a:cubicBezTo>
                  <a:cubicBezTo>
                    <a:pt x="4224" y="2868"/>
                    <a:pt x="4224" y="2866"/>
                    <a:pt x="4224" y="2866"/>
                  </a:cubicBezTo>
                  <a:cubicBezTo>
                    <a:pt x="4224" y="2866"/>
                    <a:pt x="4229" y="2859"/>
                    <a:pt x="4229" y="2859"/>
                  </a:cubicBezTo>
                  <a:cubicBezTo>
                    <a:pt x="4229" y="2859"/>
                    <a:pt x="4229" y="2859"/>
                    <a:pt x="4229" y="2859"/>
                  </a:cubicBezTo>
                  <a:cubicBezTo>
                    <a:pt x="4229" y="2859"/>
                    <a:pt x="4235" y="2871"/>
                    <a:pt x="4235" y="2871"/>
                  </a:cubicBezTo>
                  <a:cubicBezTo>
                    <a:pt x="4235" y="2871"/>
                    <a:pt x="4235" y="2872"/>
                    <a:pt x="4235" y="2872"/>
                  </a:cubicBezTo>
                  <a:cubicBezTo>
                    <a:pt x="4235" y="2872"/>
                    <a:pt x="4240" y="2881"/>
                    <a:pt x="4240" y="2881"/>
                  </a:cubicBezTo>
                  <a:cubicBezTo>
                    <a:pt x="4240" y="2881"/>
                    <a:pt x="4240" y="2881"/>
                    <a:pt x="4240" y="2881"/>
                  </a:cubicBezTo>
                  <a:cubicBezTo>
                    <a:pt x="4240" y="2881"/>
                    <a:pt x="4245" y="2869"/>
                    <a:pt x="4245" y="2869"/>
                  </a:cubicBezTo>
                  <a:cubicBezTo>
                    <a:pt x="4245" y="2869"/>
                    <a:pt x="4245" y="2868"/>
                    <a:pt x="4245" y="2868"/>
                  </a:cubicBezTo>
                  <a:cubicBezTo>
                    <a:pt x="4245" y="2868"/>
                    <a:pt x="4250" y="2846"/>
                    <a:pt x="4250" y="2846"/>
                  </a:cubicBezTo>
                  <a:cubicBezTo>
                    <a:pt x="4250" y="2846"/>
                    <a:pt x="4250" y="2845"/>
                    <a:pt x="4250" y="2845"/>
                  </a:cubicBezTo>
                  <a:cubicBezTo>
                    <a:pt x="4250" y="2845"/>
                    <a:pt x="4254" y="2839"/>
                    <a:pt x="4254" y="2839"/>
                  </a:cubicBezTo>
                  <a:cubicBezTo>
                    <a:pt x="4254" y="2839"/>
                    <a:pt x="4256" y="2841"/>
                    <a:pt x="4256" y="2841"/>
                  </a:cubicBezTo>
                  <a:cubicBezTo>
                    <a:pt x="4256" y="2841"/>
                    <a:pt x="4261" y="2862"/>
                    <a:pt x="4261" y="2862"/>
                  </a:cubicBezTo>
                  <a:cubicBezTo>
                    <a:pt x="4261" y="2862"/>
                    <a:pt x="4261" y="2863"/>
                    <a:pt x="4261" y="2863"/>
                  </a:cubicBezTo>
                  <a:cubicBezTo>
                    <a:pt x="4261" y="2863"/>
                    <a:pt x="4266" y="2887"/>
                    <a:pt x="4266" y="2887"/>
                  </a:cubicBezTo>
                  <a:cubicBezTo>
                    <a:pt x="4266" y="2887"/>
                    <a:pt x="4266" y="2888"/>
                    <a:pt x="4266" y="2888"/>
                  </a:cubicBezTo>
                  <a:cubicBezTo>
                    <a:pt x="4266" y="2888"/>
                    <a:pt x="4269" y="2892"/>
                    <a:pt x="4269" y="2892"/>
                  </a:cubicBezTo>
                  <a:cubicBezTo>
                    <a:pt x="4269" y="2892"/>
                    <a:pt x="4272" y="2890"/>
                    <a:pt x="4272" y="2890"/>
                  </a:cubicBezTo>
                  <a:cubicBezTo>
                    <a:pt x="4272" y="2890"/>
                    <a:pt x="4277" y="2870"/>
                    <a:pt x="4277" y="2870"/>
                  </a:cubicBezTo>
                  <a:cubicBezTo>
                    <a:pt x="4277" y="2870"/>
                    <a:pt x="4277" y="2869"/>
                    <a:pt x="4277" y="2869"/>
                  </a:cubicBezTo>
                  <a:cubicBezTo>
                    <a:pt x="4277" y="2869"/>
                    <a:pt x="4282" y="2848"/>
                    <a:pt x="4282" y="2848"/>
                  </a:cubicBezTo>
                  <a:cubicBezTo>
                    <a:pt x="4282" y="2848"/>
                    <a:pt x="4282" y="2847"/>
                    <a:pt x="4282" y="2847"/>
                  </a:cubicBezTo>
                  <a:cubicBezTo>
                    <a:pt x="4282" y="2847"/>
                    <a:pt x="4287" y="2833"/>
                    <a:pt x="4287" y="2833"/>
                  </a:cubicBezTo>
                  <a:cubicBezTo>
                    <a:pt x="4287" y="2833"/>
                    <a:pt x="4288" y="2832"/>
                    <a:pt x="4288" y="2832"/>
                  </a:cubicBezTo>
                  <a:cubicBezTo>
                    <a:pt x="4288" y="2832"/>
                    <a:pt x="4293" y="2822"/>
                    <a:pt x="4293" y="2822"/>
                  </a:cubicBezTo>
                  <a:cubicBezTo>
                    <a:pt x="4293" y="2822"/>
                    <a:pt x="4293" y="2821"/>
                    <a:pt x="4293" y="2821"/>
                  </a:cubicBezTo>
                  <a:cubicBezTo>
                    <a:pt x="4293" y="2821"/>
                    <a:pt x="4298" y="2815"/>
                    <a:pt x="4298" y="2815"/>
                  </a:cubicBezTo>
                  <a:cubicBezTo>
                    <a:pt x="4298" y="2815"/>
                    <a:pt x="4299" y="2815"/>
                    <a:pt x="4299" y="2815"/>
                  </a:cubicBezTo>
                  <a:cubicBezTo>
                    <a:pt x="4299" y="2815"/>
                    <a:pt x="4303" y="2821"/>
                    <a:pt x="4303" y="2821"/>
                  </a:cubicBezTo>
                  <a:cubicBezTo>
                    <a:pt x="4303" y="2821"/>
                    <a:pt x="4303" y="2822"/>
                    <a:pt x="4303" y="2822"/>
                  </a:cubicBezTo>
                  <a:cubicBezTo>
                    <a:pt x="4303" y="2822"/>
                    <a:pt x="4308" y="2841"/>
                    <a:pt x="4308" y="2841"/>
                  </a:cubicBezTo>
                  <a:cubicBezTo>
                    <a:pt x="4308" y="2841"/>
                    <a:pt x="4309" y="2843"/>
                    <a:pt x="4309" y="2843"/>
                  </a:cubicBezTo>
                  <a:cubicBezTo>
                    <a:pt x="4309" y="2843"/>
                    <a:pt x="4314" y="2862"/>
                    <a:pt x="4314" y="2862"/>
                  </a:cubicBezTo>
                  <a:cubicBezTo>
                    <a:pt x="4314" y="2862"/>
                    <a:pt x="4314" y="2863"/>
                    <a:pt x="4314" y="2863"/>
                  </a:cubicBezTo>
                  <a:cubicBezTo>
                    <a:pt x="4314" y="2863"/>
                    <a:pt x="4318" y="2867"/>
                    <a:pt x="4318" y="2867"/>
                  </a:cubicBezTo>
                  <a:cubicBezTo>
                    <a:pt x="4318" y="2867"/>
                    <a:pt x="4320" y="2866"/>
                    <a:pt x="4320" y="2866"/>
                  </a:cubicBezTo>
                  <a:cubicBezTo>
                    <a:pt x="4320" y="2866"/>
                    <a:pt x="4324" y="2856"/>
                    <a:pt x="4324" y="2856"/>
                  </a:cubicBezTo>
                  <a:cubicBezTo>
                    <a:pt x="4324" y="2856"/>
                    <a:pt x="4325" y="2855"/>
                    <a:pt x="4325" y="2855"/>
                  </a:cubicBezTo>
                  <a:cubicBezTo>
                    <a:pt x="4325" y="2855"/>
                    <a:pt x="4330" y="2848"/>
                    <a:pt x="4330" y="2848"/>
                  </a:cubicBezTo>
                  <a:cubicBezTo>
                    <a:pt x="4330" y="2848"/>
                    <a:pt x="4331" y="2848"/>
                    <a:pt x="4331" y="2848"/>
                  </a:cubicBezTo>
                  <a:cubicBezTo>
                    <a:pt x="4331" y="2848"/>
                    <a:pt x="4335" y="2851"/>
                    <a:pt x="4335" y="2851"/>
                  </a:cubicBezTo>
                  <a:cubicBezTo>
                    <a:pt x="4335" y="2851"/>
                    <a:pt x="4335" y="2851"/>
                    <a:pt x="4335" y="2851"/>
                  </a:cubicBezTo>
                  <a:cubicBezTo>
                    <a:pt x="4335" y="2851"/>
                    <a:pt x="4340" y="2854"/>
                    <a:pt x="4340" y="2854"/>
                  </a:cubicBezTo>
                  <a:cubicBezTo>
                    <a:pt x="4340" y="2854"/>
                    <a:pt x="4341" y="2854"/>
                    <a:pt x="4341" y="2854"/>
                  </a:cubicBezTo>
                  <a:cubicBezTo>
                    <a:pt x="4341" y="2854"/>
                    <a:pt x="4345" y="2848"/>
                    <a:pt x="4345" y="2848"/>
                  </a:cubicBezTo>
                  <a:cubicBezTo>
                    <a:pt x="4345" y="2848"/>
                    <a:pt x="4346" y="2847"/>
                    <a:pt x="4346" y="2847"/>
                  </a:cubicBezTo>
                  <a:cubicBezTo>
                    <a:pt x="4346" y="2847"/>
                    <a:pt x="4351" y="2838"/>
                    <a:pt x="4351" y="2838"/>
                  </a:cubicBezTo>
                  <a:cubicBezTo>
                    <a:pt x="4351" y="2838"/>
                    <a:pt x="4351" y="2838"/>
                    <a:pt x="4351" y="2838"/>
                  </a:cubicBezTo>
                  <a:cubicBezTo>
                    <a:pt x="4351" y="2838"/>
                    <a:pt x="4354" y="2836"/>
                    <a:pt x="4354" y="2836"/>
                  </a:cubicBezTo>
                  <a:cubicBezTo>
                    <a:pt x="4354" y="2836"/>
                    <a:pt x="4356" y="2837"/>
                    <a:pt x="4356" y="2837"/>
                  </a:cubicBezTo>
                  <a:cubicBezTo>
                    <a:pt x="4356" y="2837"/>
                    <a:pt x="4362" y="2843"/>
                    <a:pt x="4362" y="2843"/>
                  </a:cubicBezTo>
                  <a:cubicBezTo>
                    <a:pt x="4362" y="2843"/>
                    <a:pt x="4363" y="2843"/>
                    <a:pt x="4363" y="2843"/>
                  </a:cubicBezTo>
                  <a:cubicBezTo>
                    <a:pt x="4363" y="2843"/>
                    <a:pt x="4367" y="2838"/>
                    <a:pt x="4367" y="2838"/>
                  </a:cubicBezTo>
                  <a:cubicBezTo>
                    <a:pt x="4367" y="2838"/>
                    <a:pt x="4367" y="2837"/>
                    <a:pt x="4367" y="2837"/>
                  </a:cubicBezTo>
                  <a:cubicBezTo>
                    <a:pt x="4367" y="2837"/>
                    <a:pt x="4372" y="2819"/>
                    <a:pt x="4372" y="2819"/>
                  </a:cubicBezTo>
                  <a:cubicBezTo>
                    <a:pt x="4372" y="2819"/>
                    <a:pt x="4372" y="2818"/>
                    <a:pt x="4372" y="2818"/>
                  </a:cubicBezTo>
                  <a:cubicBezTo>
                    <a:pt x="4372" y="2818"/>
                    <a:pt x="4377" y="2800"/>
                    <a:pt x="4377" y="2800"/>
                  </a:cubicBezTo>
                  <a:cubicBezTo>
                    <a:pt x="4377" y="2800"/>
                    <a:pt x="4378" y="2799"/>
                    <a:pt x="4378" y="2799"/>
                  </a:cubicBezTo>
                  <a:cubicBezTo>
                    <a:pt x="4378" y="2799"/>
                    <a:pt x="4380" y="2796"/>
                    <a:pt x="4380" y="2796"/>
                  </a:cubicBezTo>
                  <a:cubicBezTo>
                    <a:pt x="4380" y="2796"/>
                    <a:pt x="4383" y="2799"/>
                    <a:pt x="4383" y="2799"/>
                  </a:cubicBezTo>
                  <a:cubicBezTo>
                    <a:pt x="4383" y="2799"/>
                    <a:pt x="4388" y="2815"/>
                    <a:pt x="4388" y="2815"/>
                  </a:cubicBezTo>
                  <a:cubicBezTo>
                    <a:pt x="4388" y="2815"/>
                    <a:pt x="4389" y="2816"/>
                    <a:pt x="4389" y="2816"/>
                  </a:cubicBezTo>
                  <a:cubicBezTo>
                    <a:pt x="4389" y="2816"/>
                    <a:pt x="4393" y="2830"/>
                    <a:pt x="4393" y="2830"/>
                  </a:cubicBezTo>
                  <a:cubicBezTo>
                    <a:pt x="4393" y="2830"/>
                    <a:pt x="4394" y="2831"/>
                    <a:pt x="4394" y="2831"/>
                  </a:cubicBezTo>
                  <a:cubicBezTo>
                    <a:pt x="4394" y="2831"/>
                    <a:pt x="4398" y="2839"/>
                    <a:pt x="4398" y="2839"/>
                  </a:cubicBezTo>
                  <a:cubicBezTo>
                    <a:pt x="4398" y="2839"/>
                    <a:pt x="4399" y="2840"/>
                    <a:pt x="4399" y="2840"/>
                  </a:cubicBezTo>
                  <a:cubicBezTo>
                    <a:pt x="4399" y="2840"/>
                    <a:pt x="4404" y="2850"/>
                    <a:pt x="4404" y="2850"/>
                  </a:cubicBezTo>
                  <a:cubicBezTo>
                    <a:pt x="4404" y="2850"/>
                    <a:pt x="4404" y="2851"/>
                    <a:pt x="4404" y="2851"/>
                  </a:cubicBezTo>
                  <a:cubicBezTo>
                    <a:pt x="4404" y="2851"/>
                    <a:pt x="4409" y="2868"/>
                    <a:pt x="4409" y="2868"/>
                  </a:cubicBezTo>
                  <a:cubicBezTo>
                    <a:pt x="4409" y="2868"/>
                    <a:pt x="4410" y="2869"/>
                    <a:pt x="4410" y="2869"/>
                  </a:cubicBezTo>
                  <a:cubicBezTo>
                    <a:pt x="4410" y="2869"/>
                    <a:pt x="4414" y="2880"/>
                    <a:pt x="4414" y="2880"/>
                  </a:cubicBezTo>
                  <a:cubicBezTo>
                    <a:pt x="4414" y="2880"/>
                    <a:pt x="4415" y="2880"/>
                    <a:pt x="4415" y="2880"/>
                  </a:cubicBezTo>
                  <a:cubicBezTo>
                    <a:pt x="4415" y="2880"/>
                    <a:pt x="4420" y="2873"/>
                    <a:pt x="4420" y="2873"/>
                  </a:cubicBezTo>
                  <a:cubicBezTo>
                    <a:pt x="4420" y="2873"/>
                    <a:pt x="4420" y="2873"/>
                    <a:pt x="4420" y="2873"/>
                  </a:cubicBezTo>
                  <a:cubicBezTo>
                    <a:pt x="4420" y="2873"/>
                    <a:pt x="4425" y="2857"/>
                    <a:pt x="4425" y="2857"/>
                  </a:cubicBezTo>
                  <a:cubicBezTo>
                    <a:pt x="4425" y="2857"/>
                    <a:pt x="4425" y="2856"/>
                    <a:pt x="4425" y="2856"/>
                  </a:cubicBezTo>
                  <a:cubicBezTo>
                    <a:pt x="4425" y="2856"/>
                    <a:pt x="4429" y="2851"/>
                    <a:pt x="4429" y="2851"/>
                  </a:cubicBezTo>
                  <a:cubicBezTo>
                    <a:pt x="4429" y="2851"/>
                    <a:pt x="4431" y="2852"/>
                    <a:pt x="4431" y="2852"/>
                  </a:cubicBezTo>
                  <a:cubicBezTo>
                    <a:pt x="4431" y="2852"/>
                    <a:pt x="4436" y="2868"/>
                    <a:pt x="4436" y="2868"/>
                  </a:cubicBezTo>
                  <a:cubicBezTo>
                    <a:pt x="4436" y="2868"/>
                    <a:pt x="4436" y="2869"/>
                    <a:pt x="4436" y="2869"/>
                  </a:cubicBezTo>
                  <a:cubicBezTo>
                    <a:pt x="4436" y="2869"/>
                    <a:pt x="4441" y="2885"/>
                    <a:pt x="4441" y="2885"/>
                  </a:cubicBezTo>
                  <a:cubicBezTo>
                    <a:pt x="4441" y="2885"/>
                    <a:pt x="4443" y="2887"/>
                    <a:pt x="4443" y="2887"/>
                  </a:cubicBezTo>
                  <a:cubicBezTo>
                    <a:pt x="4443" y="2887"/>
                    <a:pt x="4446" y="2881"/>
                    <a:pt x="4446" y="2881"/>
                  </a:cubicBezTo>
                  <a:cubicBezTo>
                    <a:pt x="4446" y="2881"/>
                    <a:pt x="4447" y="2880"/>
                    <a:pt x="4447" y="2880"/>
                  </a:cubicBezTo>
                  <a:cubicBezTo>
                    <a:pt x="4447" y="2880"/>
                    <a:pt x="4452" y="2856"/>
                    <a:pt x="4452" y="2856"/>
                  </a:cubicBezTo>
                  <a:cubicBezTo>
                    <a:pt x="4452" y="2856"/>
                    <a:pt x="4452" y="2855"/>
                    <a:pt x="4452" y="2855"/>
                  </a:cubicBezTo>
                  <a:cubicBezTo>
                    <a:pt x="4452" y="2855"/>
                    <a:pt x="4457" y="2839"/>
                    <a:pt x="4457" y="2839"/>
                  </a:cubicBezTo>
                  <a:cubicBezTo>
                    <a:pt x="4457" y="2839"/>
                    <a:pt x="4458" y="2839"/>
                    <a:pt x="4458" y="2839"/>
                  </a:cubicBezTo>
                  <a:cubicBezTo>
                    <a:pt x="4458" y="2839"/>
                    <a:pt x="4462" y="2846"/>
                    <a:pt x="4462" y="2846"/>
                  </a:cubicBezTo>
                  <a:cubicBezTo>
                    <a:pt x="4462" y="2846"/>
                    <a:pt x="4462" y="2847"/>
                    <a:pt x="4462" y="2847"/>
                  </a:cubicBezTo>
                  <a:cubicBezTo>
                    <a:pt x="4462" y="2847"/>
                    <a:pt x="4467" y="2864"/>
                    <a:pt x="4467" y="2864"/>
                  </a:cubicBezTo>
                  <a:cubicBezTo>
                    <a:pt x="4467" y="2864"/>
                    <a:pt x="4468" y="2865"/>
                    <a:pt x="4468" y="2865"/>
                  </a:cubicBezTo>
                  <a:cubicBezTo>
                    <a:pt x="4468" y="2865"/>
                    <a:pt x="4472" y="2873"/>
                    <a:pt x="4472" y="2873"/>
                  </a:cubicBezTo>
                  <a:cubicBezTo>
                    <a:pt x="4472" y="2873"/>
                    <a:pt x="4473" y="2872"/>
                    <a:pt x="4473" y="2872"/>
                  </a:cubicBezTo>
                  <a:cubicBezTo>
                    <a:pt x="4473" y="2872"/>
                    <a:pt x="4478" y="2862"/>
                    <a:pt x="4478" y="2862"/>
                  </a:cubicBezTo>
                  <a:cubicBezTo>
                    <a:pt x="4478" y="2862"/>
                    <a:pt x="4478" y="2861"/>
                    <a:pt x="4478" y="2861"/>
                  </a:cubicBezTo>
                  <a:cubicBezTo>
                    <a:pt x="4478" y="2861"/>
                    <a:pt x="4483" y="2847"/>
                    <a:pt x="4483" y="2847"/>
                  </a:cubicBezTo>
                  <a:cubicBezTo>
                    <a:pt x="4483" y="2847"/>
                    <a:pt x="4484" y="2847"/>
                    <a:pt x="4484" y="2847"/>
                  </a:cubicBezTo>
                  <a:cubicBezTo>
                    <a:pt x="4484" y="2847"/>
                    <a:pt x="4487" y="2844"/>
                    <a:pt x="4487" y="2844"/>
                  </a:cubicBezTo>
                  <a:cubicBezTo>
                    <a:pt x="4487" y="2844"/>
                    <a:pt x="4489" y="2845"/>
                    <a:pt x="4489" y="2845"/>
                  </a:cubicBezTo>
                  <a:cubicBezTo>
                    <a:pt x="4489" y="2845"/>
                    <a:pt x="4494" y="2856"/>
                    <a:pt x="4494" y="2856"/>
                  </a:cubicBezTo>
                  <a:cubicBezTo>
                    <a:pt x="4494" y="2856"/>
                    <a:pt x="4495" y="2856"/>
                    <a:pt x="4495" y="2856"/>
                  </a:cubicBezTo>
                  <a:cubicBezTo>
                    <a:pt x="4495" y="2856"/>
                    <a:pt x="4499" y="2866"/>
                    <a:pt x="4499" y="2866"/>
                  </a:cubicBezTo>
                  <a:cubicBezTo>
                    <a:pt x="4499" y="2866"/>
                    <a:pt x="4499" y="2867"/>
                    <a:pt x="4499" y="2867"/>
                  </a:cubicBezTo>
                  <a:cubicBezTo>
                    <a:pt x="4499" y="2867"/>
                    <a:pt x="4502" y="2868"/>
                    <a:pt x="4502" y="2868"/>
                  </a:cubicBezTo>
                  <a:cubicBezTo>
                    <a:pt x="4502" y="2868"/>
                    <a:pt x="4505" y="2867"/>
                    <a:pt x="4505" y="2867"/>
                  </a:cubicBezTo>
                  <a:cubicBezTo>
                    <a:pt x="4505" y="2867"/>
                    <a:pt x="4510" y="2860"/>
                    <a:pt x="4510" y="2860"/>
                  </a:cubicBezTo>
                  <a:cubicBezTo>
                    <a:pt x="4510" y="2860"/>
                    <a:pt x="4510" y="2859"/>
                    <a:pt x="4510" y="2859"/>
                  </a:cubicBezTo>
                  <a:cubicBezTo>
                    <a:pt x="4510" y="2859"/>
                    <a:pt x="4515" y="2850"/>
                    <a:pt x="4515" y="2850"/>
                  </a:cubicBezTo>
                  <a:cubicBezTo>
                    <a:pt x="4515" y="2850"/>
                    <a:pt x="4516" y="2850"/>
                    <a:pt x="4516" y="2850"/>
                  </a:cubicBezTo>
                  <a:cubicBezTo>
                    <a:pt x="4516" y="2850"/>
                    <a:pt x="4520" y="2847"/>
                    <a:pt x="4520" y="2847"/>
                  </a:cubicBezTo>
                  <a:cubicBezTo>
                    <a:pt x="4520" y="2847"/>
                    <a:pt x="4521" y="2847"/>
                    <a:pt x="4521" y="2847"/>
                  </a:cubicBezTo>
                  <a:cubicBezTo>
                    <a:pt x="4521" y="2847"/>
                    <a:pt x="4526" y="2852"/>
                    <a:pt x="4526" y="2852"/>
                  </a:cubicBezTo>
                  <a:cubicBezTo>
                    <a:pt x="4526" y="2852"/>
                    <a:pt x="4526" y="2852"/>
                    <a:pt x="4526" y="2852"/>
                  </a:cubicBezTo>
                  <a:cubicBezTo>
                    <a:pt x="4526" y="2852"/>
                    <a:pt x="4531" y="2861"/>
                    <a:pt x="4531" y="2861"/>
                  </a:cubicBezTo>
                  <a:cubicBezTo>
                    <a:pt x="4531" y="2861"/>
                    <a:pt x="4531" y="2862"/>
                    <a:pt x="4531" y="2862"/>
                  </a:cubicBezTo>
                  <a:cubicBezTo>
                    <a:pt x="4531" y="2862"/>
                    <a:pt x="4536" y="2870"/>
                    <a:pt x="4536" y="2870"/>
                  </a:cubicBezTo>
                  <a:cubicBezTo>
                    <a:pt x="4536" y="2870"/>
                    <a:pt x="4537" y="2870"/>
                    <a:pt x="4537" y="2870"/>
                  </a:cubicBezTo>
                  <a:cubicBezTo>
                    <a:pt x="4537" y="2870"/>
                    <a:pt x="4541" y="2872"/>
                    <a:pt x="4541" y="2872"/>
                  </a:cubicBezTo>
                  <a:cubicBezTo>
                    <a:pt x="4541" y="2872"/>
                    <a:pt x="4542" y="2872"/>
                    <a:pt x="4542" y="2872"/>
                  </a:cubicBezTo>
                  <a:cubicBezTo>
                    <a:pt x="4542" y="2872"/>
                    <a:pt x="4547" y="2868"/>
                    <a:pt x="4547" y="2868"/>
                  </a:cubicBezTo>
                  <a:cubicBezTo>
                    <a:pt x="4547" y="2868"/>
                    <a:pt x="4547" y="2868"/>
                    <a:pt x="4547" y="2868"/>
                  </a:cubicBezTo>
                  <a:cubicBezTo>
                    <a:pt x="4547" y="2868"/>
                    <a:pt x="4552" y="2863"/>
                    <a:pt x="4552" y="2863"/>
                  </a:cubicBezTo>
                  <a:cubicBezTo>
                    <a:pt x="4552" y="2863"/>
                    <a:pt x="4552" y="2863"/>
                    <a:pt x="4552" y="2863"/>
                  </a:cubicBezTo>
                  <a:cubicBezTo>
                    <a:pt x="4552" y="2863"/>
                    <a:pt x="4554" y="2863"/>
                    <a:pt x="4554" y="2863"/>
                  </a:cubicBezTo>
                  <a:cubicBezTo>
                    <a:pt x="4554" y="2863"/>
                    <a:pt x="4558" y="2863"/>
                    <a:pt x="4558" y="2863"/>
                  </a:cubicBezTo>
                  <a:cubicBezTo>
                    <a:pt x="4558" y="2863"/>
                    <a:pt x="4563" y="2866"/>
                    <a:pt x="4563" y="2866"/>
                  </a:cubicBezTo>
                  <a:cubicBezTo>
                    <a:pt x="4563" y="2866"/>
                    <a:pt x="4565" y="2867"/>
                    <a:pt x="4565" y="2867"/>
                  </a:cubicBezTo>
                  <a:cubicBezTo>
                    <a:pt x="4565" y="2867"/>
                    <a:pt x="4568" y="2866"/>
                    <a:pt x="4568" y="2866"/>
                  </a:cubicBezTo>
                  <a:cubicBezTo>
                    <a:pt x="4568" y="2866"/>
                    <a:pt x="4568" y="2865"/>
                    <a:pt x="4568" y="2865"/>
                  </a:cubicBezTo>
                  <a:cubicBezTo>
                    <a:pt x="4568" y="2865"/>
                    <a:pt x="4573" y="2857"/>
                    <a:pt x="4573" y="2857"/>
                  </a:cubicBezTo>
                  <a:cubicBezTo>
                    <a:pt x="4573" y="2857"/>
                    <a:pt x="4574" y="2856"/>
                    <a:pt x="4574" y="2856"/>
                  </a:cubicBezTo>
                  <a:cubicBezTo>
                    <a:pt x="4574" y="2856"/>
                    <a:pt x="4579" y="2842"/>
                    <a:pt x="4579" y="2842"/>
                  </a:cubicBezTo>
                  <a:cubicBezTo>
                    <a:pt x="4579" y="2842"/>
                    <a:pt x="4579" y="2841"/>
                    <a:pt x="4579" y="2841"/>
                  </a:cubicBezTo>
                  <a:cubicBezTo>
                    <a:pt x="4579" y="2841"/>
                    <a:pt x="4584" y="2832"/>
                    <a:pt x="4584" y="2832"/>
                  </a:cubicBezTo>
                  <a:cubicBezTo>
                    <a:pt x="4584" y="2832"/>
                    <a:pt x="4585" y="2832"/>
                    <a:pt x="4585" y="2832"/>
                  </a:cubicBezTo>
                  <a:cubicBezTo>
                    <a:pt x="4585" y="2832"/>
                    <a:pt x="4589" y="2837"/>
                    <a:pt x="4589" y="2837"/>
                  </a:cubicBezTo>
                  <a:cubicBezTo>
                    <a:pt x="4589" y="2837"/>
                    <a:pt x="4590" y="2838"/>
                    <a:pt x="4590" y="2838"/>
                  </a:cubicBezTo>
                  <a:cubicBezTo>
                    <a:pt x="4590" y="2838"/>
                    <a:pt x="4595" y="2856"/>
                    <a:pt x="4595" y="2856"/>
                  </a:cubicBezTo>
                  <a:cubicBezTo>
                    <a:pt x="4595" y="2856"/>
                    <a:pt x="4595" y="2858"/>
                    <a:pt x="4595" y="2858"/>
                  </a:cubicBezTo>
                  <a:cubicBezTo>
                    <a:pt x="4595" y="2858"/>
                    <a:pt x="4600" y="2878"/>
                    <a:pt x="4600" y="2878"/>
                  </a:cubicBezTo>
                  <a:cubicBezTo>
                    <a:pt x="4600" y="2878"/>
                    <a:pt x="4600" y="2879"/>
                    <a:pt x="4600" y="2879"/>
                  </a:cubicBezTo>
                  <a:cubicBezTo>
                    <a:pt x="4600" y="2879"/>
                    <a:pt x="4605" y="2890"/>
                    <a:pt x="4605" y="2890"/>
                  </a:cubicBezTo>
                  <a:cubicBezTo>
                    <a:pt x="4605" y="2890"/>
                    <a:pt x="4607" y="2891"/>
                    <a:pt x="4607" y="2891"/>
                  </a:cubicBezTo>
                  <a:cubicBezTo>
                    <a:pt x="4607" y="2891"/>
                    <a:pt x="4610" y="2887"/>
                    <a:pt x="4610" y="2887"/>
                  </a:cubicBezTo>
                  <a:cubicBezTo>
                    <a:pt x="4610" y="2887"/>
                    <a:pt x="4611" y="2887"/>
                    <a:pt x="4611" y="2887"/>
                  </a:cubicBezTo>
                  <a:cubicBezTo>
                    <a:pt x="4611" y="2887"/>
                    <a:pt x="4616" y="2881"/>
                    <a:pt x="4616" y="2881"/>
                  </a:cubicBezTo>
                  <a:cubicBezTo>
                    <a:pt x="4616" y="2881"/>
                    <a:pt x="4617" y="2880"/>
                    <a:pt x="4617" y="2880"/>
                  </a:cubicBezTo>
                  <a:cubicBezTo>
                    <a:pt x="4617" y="2880"/>
                    <a:pt x="4621" y="2883"/>
                    <a:pt x="4621" y="2883"/>
                  </a:cubicBezTo>
                  <a:cubicBezTo>
                    <a:pt x="4621" y="2883"/>
                    <a:pt x="4621" y="2884"/>
                    <a:pt x="4621" y="2884"/>
                  </a:cubicBezTo>
                  <a:cubicBezTo>
                    <a:pt x="4621" y="2884"/>
                    <a:pt x="4627" y="2895"/>
                    <a:pt x="4627" y="2895"/>
                  </a:cubicBezTo>
                  <a:cubicBezTo>
                    <a:pt x="4627" y="2895"/>
                    <a:pt x="4627" y="2896"/>
                    <a:pt x="4627" y="2896"/>
                  </a:cubicBezTo>
                  <a:cubicBezTo>
                    <a:pt x="4627" y="2896"/>
                    <a:pt x="4631" y="2902"/>
                    <a:pt x="4631" y="2902"/>
                  </a:cubicBezTo>
                  <a:cubicBezTo>
                    <a:pt x="4631" y="2902"/>
                    <a:pt x="4632" y="2902"/>
                    <a:pt x="4632" y="2902"/>
                  </a:cubicBezTo>
                  <a:cubicBezTo>
                    <a:pt x="4632" y="2902"/>
                    <a:pt x="4637" y="2892"/>
                    <a:pt x="4637" y="2892"/>
                  </a:cubicBezTo>
                  <a:cubicBezTo>
                    <a:pt x="4637" y="2892"/>
                    <a:pt x="4637" y="2891"/>
                    <a:pt x="4637" y="2891"/>
                  </a:cubicBezTo>
                  <a:cubicBezTo>
                    <a:pt x="4637" y="2891"/>
                    <a:pt x="4642" y="2873"/>
                    <a:pt x="4642" y="2873"/>
                  </a:cubicBezTo>
                  <a:cubicBezTo>
                    <a:pt x="4642" y="2873"/>
                    <a:pt x="4643" y="2871"/>
                    <a:pt x="4643" y="2871"/>
                  </a:cubicBezTo>
                  <a:cubicBezTo>
                    <a:pt x="4643" y="2871"/>
                    <a:pt x="4648" y="2859"/>
                    <a:pt x="4648" y="2859"/>
                  </a:cubicBezTo>
                  <a:cubicBezTo>
                    <a:pt x="4648" y="2859"/>
                    <a:pt x="4648" y="2858"/>
                    <a:pt x="4648" y="2858"/>
                  </a:cubicBezTo>
                  <a:cubicBezTo>
                    <a:pt x="4648" y="2858"/>
                    <a:pt x="4651" y="2857"/>
                    <a:pt x="4651" y="2857"/>
                  </a:cubicBezTo>
                  <a:cubicBezTo>
                    <a:pt x="4651" y="2857"/>
                    <a:pt x="4653" y="2858"/>
                    <a:pt x="4653" y="2858"/>
                  </a:cubicBezTo>
                  <a:cubicBezTo>
                    <a:pt x="4653" y="2858"/>
                    <a:pt x="4656" y="2860"/>
                    <a:pt x="4656" y="2860"/>
                  </a:cubicBezTo>
                  <a:cubicBezTo>
                    <a:pt x="4656" y="2860"/>
                    <a:pt x="4658" y="2859"/>
                    <a:pt x="4658" y="2859"/>
                  </a:cubicBezTo>
                  <a:cubicBezTo>
                    <a:pt x="4658" y="2859"/>
                    <a:pt x="4663" y="2850"/>
                    <a:pt x="4663" y="2850"/>
                  </a:cubicBezTo>
                  <a:cubicBezTo>
                    <a:pt x="4663" y="2850"/>
                    <a:pt x="4664" y="2849"/>
                    <a:pt x="4664" y="2849"/>
                  </a:cubicBezTo>
                  <a:cubicBezTo>
                    <a:pt x="4664" y="2849"/>
                    <a:pt x="4669" y="2837"/>
                    <a:pt x="4669" y="2837"/>
                  </a:cubicBezTo>
                  <a:cubicBezTo>
                    <a:pt x="4669" y="2837"/>
                    <a:pt x="4671" y="2836"/>
                    <a:pt x="4671" y="2836"/>
                  </a:cubicBezTo>
                  <a:cubicBezTo>
                    <a:pt x="4671" y="2836"/>
                    <a:pt x="4674" y="2841"/>
                    <a:pt x="4674" y="2841"/>
                  </a:cubicBezTo>
                  <a:cubicBezTo>
                    <a:pt x="4674" y="2841"/>
                    <a:pt x="4675" y="2842"/>
                    <a:pt x="4675" y="2842"/>
                  </a:cubicBezTo>
                  <a:cubicBezTo>
                    <a:pt x="4675" y="2842"/>
                    <a:pt x="4679" y="2863"/>
                    <a:pt x="4679" y="2863"/>
                  </a:cubicBezTo>
                  <a:cubicBezTo>
                    <a:pt x="4679" y="2863"/>
                    <a:pt x="4680" y="2864"/>
                    <a:pt x="4680" y="2864"/>
                  </a:cubicBezTo>
                  <a:cubicBezTo>
                    <a:pt x="4680" y="2864"/>
                    <a:pt x="4685" y="2882"/>
                    <a:pt x="4685" y="2882"/>
                  </a:cubicBezTo>
                  <a:cubicBezTo>
                    <a:pt x="4685" y="2882"/>
                    <a:pt x="4686" y="2884"/>
                    <a:pt x="4686" y="2884"/>
                  </a:cubicBezTo>
                  <a:cubicBezTo>
                    <a:pt x="4686" y="2884"/>
                    <a:pt x="4690" y="2877"/>
                    <a:pt x="4690" y="2877"/>
                  </a:cubicBezTo>
                  <a:cubicBezTo>
                    <a:pt x="4690" y="2877"/>
                    <a:pt x="4690" y="2876"/>
                    <a:pt x="4690" y="2876"/>
                  </a:cubicBezTo>
                  <a:cubicBezTo>
                    <a:pt x="4690" y="2876"/>
                    <a:pt x="4696" y="2846"/>
                    <a:pt x="4696" y="2846"/>
                  </a:cubicBezTo>
                  <a:cubicBezTo>
                    <a:pt x="4696" y="2846"/>
                    <a:pt x="4696" y="2843"/>
                    <a:pt x="4696" y="2843"/>
                  </a:cubicBezTo>
                  <a:cubicBezTo>
                    <a:pt x="4696" y="2843"/>
                    <a:pt x="4701" y="2819"/>
                    <a:pt x="4701" y="2819"/>
                  </a:cubicBezTo>
                  <a:cubicBezTo>
                    <a:pt x="4701" y="2819"/>
                    <a:pt x="4701" y="2818"/>
                    <a:pt x="4701" y="2818"/>
                  </a:cubicBezTo>
                  <a:cubicBezTo>
                    <a:pt x="4701" y="2818"/>
                    <a:pt x="4704" y="2813"/>
                    <a:pt x="4704" y="2813"/>
                  </a:cubicBezTo>
                  <a:cubicBezTo>
                    <a:pt x="4704" y="2813"/>
                    <a:pt x="4706" y="2816"/>
                    <a:pt x="4706" y="2816"/>
                  </a:cubicBezTo>
                  <a:cubicBezTo>
                    <a:pt x="4706" y="2816"/>
                    <a:pt x="4711" y="2832"/>
                    <a:pt x="4711" y="2832"/>
                  </a:cubicBezTo>
                  <a:cubicBezTo>
                    <a:pt x="4711" y="2832"/>
                    <a:pt x="4711" y="2833"/>
                    <a:pt x="4711" y="2833"/>
                  </a:cubicBezTo>
                  <a:cubicBezTo>
                    <a:pt x="4711" y="2833"/>
                    <a:pt x="4717" y="2853"/>
                    <a:pt x="4717" y="2853"/>
                  </a:cubicBezTo>
                  <a:cubicBezTo>
                    <a:pt x="4717" y="2853"/>
                    <a:pt x="4717" y="2854"/>
                    <a:pt x="4717" y="2854"/>
                  </a:cubicBezTo>
                  <a:cubicBezTo>
                    <a:pt x="4717" y="2854"/>
                    <a:pt x="4722" y="2866"/>
                    <a:pt x="4722" y="2866"/>
                  </a:cubicBezTo>
                  <a:cubicBezTo>
                    <a:pt x="4722" y="2866"/>
                    <a:pt x="4722" y="2866"/>
                    <a:pt x="4722" y="2866"/>
                  </a:cubicBezTo>
                  <a:cubicBezTo>
                    <a:pt x="4722" y="2866"/>
                    <a:pt x="4727" y="2877"/>
                    <a:pt x="4727" y="2877"/>
                  </a:cubicBezTo>
                  <a:cubicBezTo>
                    <a:pt x="4727" y="2877"/>
                    <a:pt x="4727" y="2878"/>
                    <a:pt x="4727" y="2878"/>
                  </a:cubicBezTo>
                  <a:cubicBezTo>
                    <a:pt x="4727" y="2878"/>
                    <a:pt x="4732" y="2891"/>
                    <a:pt x="4732" y="2891"/>
                  </a:cubicBezTo>
                  <a:cubicBezTo>
                    <a:pt x="4732" y="2891"/>
                    <a:pt x="4733" y="2892"/>
                    <a:pt x="4733" y="2892"/>
                  </a:cubicBezTo>
                  <a:cubicBezTo>
                    <a:pt x="4733" y="2892"/>
                    <a:pt x="4738" y="2902"/>
                    <a:pt x="4738" y="2902"/>
                  </a:cubicBezTo>
                  <a:cubicBezTo>
                    <a:pt x="4738" y="2902"/>
                    <a:pt x="4739" y="2902"/>
                    <a:pt x="4739" y="2902"/>
                  </a:cubicBezTo>
                  <a:cubicBezTo>
                    <a:pt x="4739" y="2902"/>
                    <a:pt x="4743" y="2897"/>
                    <a:pt x="4743" y="2897"/>
                  </a:cubicBezTo>
                  <a:cubicBezTo>
                    <a:pt x="4743" y="2897"/>
                    <a:pt x="4743" y="2897"/>
                    <a:pt x="4743" y="2897"/>
                  </a:cubicBezTo>
                  <a:cubicBezTo>
                    <a:pt x="4743" y="2897"/>
                    <a:pt x="4748" y="2883"/>
                    <a:pt x="4748" y="2883"/>
                  </a:cubicBezTo>
                  <a:cubicBezTo>
                    <a:pt x="4748" y="2883"/>
                    <a:pt x="4749" y="2882"/>
                    <a:pt x="4749" y="2882"/>
                  </a:cubicBezTo>
                  <a:cubicBezTo>
                    <a:pt x="4749" y="2882"/>
                    <a:pt x="4754" y="2871"/>
                    <a:pt x="4754" y="2871"/>
                  </a:cubicBezTo>
                  <a:cubicBezTo>
                    <a:pt x="4754" y="2871"/>
                    <a:pt x="4754" y="2870"/>
                    <a:pt x="4754" y="2870"/>
                  </a:cubicBezTo>
                  <a:cubicBezTo>
                    <a:pt x="4754" y="2870"/>
                    <a:pt x="4759" y="2865"/>
                    <a:pt x="4759" y="2865"/>
                  </a:cubicBezTo>
                  <a:cubicBezTo>
                    <a:pt x="4759" y="2865"/>
                    <a:pt x="4759" y="2865"/>
                    <a:pt x="4759" y="2865"/>
                  </a:cubicBezTo>
                  <a:cubicBezTo>
                    <a:pt x="4759" y="2865"/>
                    <a:pt x="4764" y="2859"/>
                    <a:pt x="4764" y="2859"/>
                  </a:cubicBezTo>
                  <a:cubicBezTo>
                    <a:pt x="4764" y="2859"/>
                    <a:pt x="4764" y="2859"/>
                    <a:pt x="4764" y="2859"/>
                  </a:cubicBezTo>
                  <a:cubicBezTo>
                    <a:pt x="4764" y="2859"/>
                    <a:pt x="4769" y="2844"/>
                    <a:pt x="4769" y="2844"/>
                  </a:cubicBezTo>
                  <a:cubicBezTo>
                    <a:pt x="4769" y="2844"/>
                    <a:pt x="4770" y="2843"/>
                    <a:pt x="4770" y="2843"/>
                  </a:cubicBezTo>
                  <a:cubicBezTo>
                    <a:pt x="4770" y="2843"/>
                    <a:pt x="4775" y="2824"/>
                    <a:pt x="4775" y="2824"/>
                  </a:cubicBezTo>
                  <a:cubicBezTo>
                    <a:pt x="4775" y="2824"/>
                    <a:pt x="4775" y="2823"/>
                    <a:pt x="4775" y="2823"/>
                  </a:cubicBezTo>
                  <a:cubicBezTo>
                    <a:pt x="4775" y="2823"/>
                    <a:pt x="4780" y="2814"/>
                    <a:pt x="4780" y="2814"/>
                  </a:cubicBezTo>
                  <a:cubicBezTo>
                    <a:pt x="4780" y="2814"/>
                    <a:pt x="4781" y="2814"/>
                    <a:pt x="4781" y="2814"/>
                  </a:cubicBezTo>
                  <a:cubicBezTo>
                    <a:pt x="4781" y="2814"/>
                    <a:pt x="4785" y="2823"/>
                    <a:pt x="4785" y="2823"/>
                  </a:cubicBezTo>
                  <a:cubicBezTo>
                    <a:pt x="4785" y="2823"/>
                    <a:pt x="4786" y="2824"/>
                    <a:pt x="4786" y="2824"/>
                  </a:cubicBezTo>
                  <a:cubicBezTo>
                    <a:pt x="4786" y="2824"/>
                    <a:pt x="4791" y="2841"/>
                    <a:pt x="4791" y="2841"/>
                  </a:cubicBezTo>
                  <a:cubicBezTo>
                    <a:pt x="4791" y="2841"/>
                    <a:pt x="4791" y="2842"/>
                    <a:pt x="4791" y="2842"/>
                  </a:cubicBezTo>
                  <a:cubicBezTo>
                    <a:pt x="4791" y="2842"/>
                    <a:pt x="4796" y="2852"/>
                    <a:pt x="4796" y="2852"/>
                  </a:cubicBezTo>
                  <a:cubicBezTo>
                    <a:pt x="4796" y="2852"/>
                    <a:pt x="4797" y="2852"/>
                    <a:pt x="4797" y="2852"/>
                  </a:cubicBezTo>
                  <a:cubicBezTo>
                    <a:pt x="4797" y="2852"/>
                    <a:pt x="4802" y="2847"/>
                    <a:pt x="4802" y="2847"/>
                  </a:cubicBezTo>
                  <a:cubicBezTo>
                    <a:pt x="4802" y="2847"/>
                    <a:pt x="4802" y="2847"/>
                    <a:pt x="4802" y="2847"/>
                  </a:cubicBezTo>
                  <a:cubicBezTo>
                    <a:pt x="4802" y="2847"/>
                    <a:pt x="4807" y="2834"/>
                    <a:pt x="4807" y="2834"/>
                  </a:cubicBezTo>
                  <a:cubicBezTo>
                    <a:pt x="4807" y="2834"/>
                    <a:pt x="4807" y="2834"/>
                    <a:pt x="4807" y="2834"/>
                  </a:cubicBezTo>
                  <a:cubicBezTo>
                    <a:pt x="4807" y="2834"/>
                    <a:pt x="4812" y="2824"/>
                    <a:pt x="4812" y="2824"/>
                  </a:cubicBezTo>
                  <a:cubicBezTo>
                    <a:pt x="4812" y="2824"/>
                    <a:pt x="4812" y="2824"/>
                    <a:pt x="4812" y="2824"/>
                  </a:cubicBezTo>
                  <a:cubicBezTo>
                    <a:pt x="4812" y="2824"/>
                    <a:pt x="4817" y="2821"/>
                    <a:pt x="4817" y="2821"/>
                  </a:cubicBezTo>
                  <a:cubicBezTo>
                    <a:pt x="4817" y="2821"/>
                    <a:pt x="4817" y="2821"/>
                    <a:pt x="4817" y="2821"/>
                  </a:cubicBezTo>
                  <a:cubicBezTo>
                    <a:pt x="4817" y="2821"/>
                    <a:pt x="4822" y="2819"/>
                    <a:pt x="4822" y="2819"/>
                  </a:cubicBezTo>
                  <a:cubicBezTo>
                    <a:pt x="4822" y="2819"/>
                    <a:pt x="4823" y="2819"/>
                    <a:pt x="4823" y="2819"/>
                  </a:cubicBezTo>
                  <a:cubicBezTo>
                    <a:pt x="4823" y="2819"/>
                    <a:pt x="4828" y="2815"/>
                    <a:pt x="4828" y="2815"/>
                  </a:cubicBezTo>
                  <a:cubicBezTo>
                    <a:pt x="4828" y="2815"/>
                    <a:pt x="4828" y="2815"/>
                    <a:pt x="4828" y="2815"/>
                  </a:cubicBezTo>
                  <a:cubicBezTo>
                    <a:pt x="4828" y="2815"/>
                    <a:pt x="4833" y="2811"/>
                    <a:pt x="4833" y="2811"/>
                  </a:cubicBezTo>
                  <a:cubicBezTo>
                    <a:pt x="4833" y="2811"/>
                    <a:pt x="4834" y="2811"/>
                    <a:pt x="4834" y="2811"/>
                  </a:cubicBezTo>
                  <a:cubicBezTo>
                    <a:pt x="4834" y="2811"/>
                    <a:pt x="4838" y="2815"/>
                    <a:pt x="4838" y="2815"/>
                  </a:cubicBezTo>
                  <a:cubicBezTo>
                    <a:pt x="4838" y="2815"/>
                    <a:pt x="4839" y="2816"/>
                    <a:pt x="4839" y="2816"/>
                  </a:cubicBezTo>
                  <a:cubicBezTo>
                    <a:pt x="4839" y="2816"/>
                    <a:pt x="4844" y="2828"/>
                    <a:pt x="4844" y="2828"/>
                  </a:cubicBezTo>
                  <a:cubicBezTo>
                    <a:pt x="4844" y="2828"/>
                    <a:pt x="4844" y="2829"/>
                    <a:pt x="4844" y="2829"/>
                  </a:cubicBezTo>
                  <a:cubicBezTo>
                    <a:pt x="4844" y="2829"/>
                    <a:pt x="4849" y="2844"/>
                    <a:pt x="4849" y="2844"/>
                  </a:cubicBezTo>
                  <a:cubicBezTo>
                    <a:pt x="4849" y="2844"/>
                    <a:pt x="4850" y="2845"/>
                    <a:pt x="4850" y="2845"/>
                  </a:cubicBezTo>
                  <a:cubicBezTo>
                    <a:pt x="4850" y="2845"/>
                    <a:pt x="4854" y="2854"/>
                    <a:pt x="4854" y="2854"/>
                  </a:cubicBezTo>
                  <a:cubicBezTo>
                    <a:pt x="4854" y="2854"/>
                    <a:pt x="4855" y="2854"/>
                    <a:pt x="4855" y="2854"/>
                  </a:cubicBezTo>
                  <a:cubicBezTo>
                    <a:pt x="4855" y="2854"/>
                    <a:pt x="4859" y="2856"/>
                    <a:pt x="4859" y="2856"/>
                  </a:cubicBezTo>
                  <a:cubicBezTo>
                    <a:pt x="4859" y="2856"/>
                    <a:pt x="4860" y="2856"/>
                    <a:pt x="4860" y="2856"/>
                  </a:cubicBezTo>
                  <a:cubicBezTo>
                    <a:pt x="4860" y="2856"/>
                    <a:pt x="4865" y="2859"/>
                    <a:pt x="4865" y="2859"/>
                  </a:cubicBezTo>
                  <a:cubicBezTo>
                    <a:pt x="4865" y="2859"/>
                    <a:pt x="4865" y="2859"/>
                    <a:pt x="4865" y="2859"/>
                  </a:cubicBezTo>
                  <a:cubicBezTo>
                    <a:pt x="4865" y="2859"/>
                    <a:pt x="4870" y="2867"/>
                    <a:pt x="4870" y="2867"/>
                  </a:cubicBezTo>
                  <a:cubicBezTo>
                    <a:pt x="4870" y="2867"/>
                    <a:pt x="4871" y="2868"/>
                    <a:pt x="4871" y="2868"/>
                  </a:cubicBezTo>
                  <a:cubicBezTo>
                    <a:pt x="4871" y="2868"/>
                    <a:pt x="4875" y="2877"/>
                    <a:pt x="4875" y="2877"/>
                  </a:cubicBezTo>
                  <a:cubicBezTo>
                    <a:pt x="4875" y="2877"/>
                    <a:pt x="4876" y="2877"/>
                    <a:pt x="4876" y="2877"/>
                  </a:cubicBezTo>
                  <a:cubicBezTo>
                    <a:pt x="4876" y="2877"/>
                    <a:pt x="4879" y="2880"/>
                    <a:pt x="4879" y="2880"/>
                  </a:cubicBezTo>
                  <a:cubicBezTo>
                    <a:pt x="4879" y="2880"/>
                    <a:pt x="4881" y="2879"/>
                    <a:pt x="4881" y="2879"/>
                  </a:cubicBezTo>
                  <a:cubicBezTo>
                    <a:pt x="4881" y="2879"/>
                    <a:pt x="4886" y="2874"/>
                    <a:pt x="4886" y="2874"/>
                  </a:cubicBezTo>
                  <a:cubicBezTo>
                    <a:pt x="4886" y="2874"/>
                    <a:pt x="4886" y="2873"/>
                    <a:pt x="4886" y="2873"/>
                  </a:cubicBezTo>
                  <a:cubicBezTo>
                    <a:pt x="4886" y="2873"/>
                    <a:pt x="4891" y="2869"/>
                    <a:pt x="4891" y="2869"/>
                  </a:cubicBezTo>
                  <a:cubicBezTo>
                    <a:pt x="4891" y="2869"/>
                    <a:pt x="4892" y="2869"/>
                    <a:pt x="4892" y="2869"/>
                  </a:cubicBezTo>
                  <a:cubicBezTo>
                    <a:pt x="4892" y="2869"/>
                    <a:pt x="4897" y="2877"/>
                    <a:pt x="4897" y="2877"/>
                  </a:cubicBezTo>
                  <a:cubicBezTo>
                    <a:pt x="4897" y="2877"/>
                    <a:pt x="4897" y="2878"/>
                    <a:pt x="4897" y="2878"/>
                  </a:cubicBezTo>
                  <a:cubicBezTo>
                    <a:pt x="4897" y="2878"/>
                    <a:pt x="4902" y="2893"/>
                    <a:pt x="4902" y="2893"/>
                  </a:cubicBezTo>
                  <a:cubicBezTo>
                    <a:pt x="4902" y="2893"/>
                    <a:pt x="4902" y="2894"/>
                    <a:pt x="4902" y="2894"/>
                  </a:cubicBezTo>
                  <a:cubicBezTo>
                    <a:pt x="4902" y="2894"/>
                    <a:pt x="4907" y="2904"/>
                    <a:pt x="4907" y="2904"/>
                  </a:cubicBezTo>
                  <a:cubicBezTo>
                    <a:pt x="4907" y="2904"/>
                    <a:pt x="4908" y="2904"/>
                    <a:pt x="4908" y="2904"/>
                  </a:cubicBezTo>
                  <a:cubicBezTo>
                    <a:pt x="4908" y="2904"/>
                    <a:pt x="4913" y="2897"/>
                    <a:pt x="4913" y="2897"/>
                  </a:cubicBezTo>
                  <a:cubicBezTo>
                    <a:pt x="4913" y="2897"/>
                    <a:pt x="4913" y="2896"/>
                    <a:pt x="4913" y="2896"/>
                  </a:cubicBezTo>
                  <a:cubicBezTo>
                    <a:pt x="4913" y="2896"/>
                    <a:pt x="4918" y="2877"/>
                    <a:pt x="4918" y="2877"/>
                  </a:cubicBezTo>
                  <a:cubicBezTo>
                    <a:pt x="4918" y="2877"/>
                    <a:pt x="4918" y="2876"/>
                    <a:pt x="4918" y="2876"/>
                  </a:cubicBezTo>
                  <a:cubicBezTo>
                    <a:pt x="4918" y="2876"/>
                    <a:pt x="4923" y="2858"/>
                    <a:pt x="4923" y="2858"/>
                  </a:cubicBezTo>
                  <a:cubicBezTo>
                    <a:pt x="4923" y="2858"/>
                    <a:pt x="4923" y="2857"/>
                    <a:pt x="4923" y="2857"/>
                  </a:cubicBezTo>
                  <a:cubicBezTo>
                    <a:pt x="4923" y="2857"/>
                    <a:pt x="4928" y="2851"/>
                    <a:pt x="4928" y="2851"/>
                  </a:cubicBezTo>
                  <a:cubicBezTo>
                    <a:pt x="4928" y="2851"/>
                    <a:pt x="4929" y="2851"/>
                    <a:pt x="4929" y="2851"/>
                  </a:cubicBezTo>
                  <a:cubicBezTo>
                    <a:pt x="4929" y="2851"/>
                    <a:pt x="4934" y="2858"/>
                    <a:pt x="4934" y="2858"/>
                  </a:cubicBezTo>
                  <a:cubicBezTo>
                    <a:pt x="4934" y="2858"/>
                    <a:pt x="4934" y="2859"/>
                    <a:pt x="4934" y="2859"/>
                  </a:cubicBezTo>
                  <a:cubicBezTo>
                    <a:pt x="4934" y="2859"/>
                    <a:pt x="4939" y="2873"/>
                    <a:pt x="4939" y="2873"/>
                  </a:cubicBezTo>
                  <a:cubicBezTo>
                    <a:pt x="4939" y="2873"/>
                    <a:pt x="4939" y="2874"/>
                    <a:pt x="4939" y="2874"/>
                  </a:cubicBezTo>
                  <a:cubicBezTo>
                    <a:pt x="4939" y="2874"/>
                    <a:pt x="4944" y="2888"/>
                    <a:pt x="4944" y="2888"/>
                  </a:cubicBezTo>
                  <a:cubicBezTo>
                    <a:pt x="4944" y="2888"/>
                    <a:pt x="4945" y="2888"/>
                    <a:pt x="4945" y="2888"/>
                  </a:cubicBezTo>
                  <a:cubicBezTo>
                    <a:pt x="4945" y="2888"/>
                    <a:pt x="4949" y="2892"/>
                    <a:pt x="4949" y="2892"/>
                  </a:cubicBezTo>
                  <a:cubicBezTo>
                    <a:pt x="4949" y="2892"/>
                    <a:pt x="4950" y="2892"/>
                    <a:pt x="4950" y="2892"/>
                  </a:cubicBezTo>
                  <a:cubicBezTo>
                    <a:pt x="4950" y="2892"/>
                    <a:pt x="4955" y="2879"/>
                    <a:pt x="4955" y="2879"/>
                  </a:cubicBezTo>
                  <a:cubicBezTo>
                    <a:pt x="4955" y="2879"/>
                    <a:pt x="4956" y="2878"/>
                    <a:pt x="4956" y="2878"/>
                  </a:cubicBezTo>
                  <a:cubicBezTo>
                    <a:pt x="4956" y="2878"/>
                    <a:pt x="4961" y="2858"/>
                    <a:pt x="4961" y="2858"/>
                  </a:cubicBezTo>
                  <a:cubicBezTo>
                    <a:pt x="4961" y="2858"/>
                    <a:pt x="4961" y="2857"/>
                    <a:pt x="4961" y="2857"/>
                  </a:cubicBezTo>
                  <a:cubicBezTo>
                    <a:pt x="4961" y="2857"/>
                    <a:pt x="4965" y="2845"/>
                    <a:pt x="4965" y="2845"/>
                  </a:cubicBezTo>
                  <a:cubicBezTo>
                    <a:pt x="4965" y="2845"/>
                    <a:pt x="4966" y="2845"/>
                    <a:pt x="4966" y="2845"/>
                  </a:cubicBezTo>
                  <a:cubicBezTo>
                    <a:pt x="4966" y="2845"/>
                    <a:pt x="4971" y="2853"/>
                    <a:pt x="4971" y="2853"/>
                  </a:cubicBezTo>
                  <a:cubicBezTo>
                    <a:pt x="4971" y="2853"/>
                    <a:pt x="4971" y="2854"/>
                    <a:pt x="4971" y="2854"/>
                  </a:cubicBezTo>
                  <a:cubicBezTo>
                    <a:pt x="4971" y="2854"/>
                    <a:pt x="4976" y="2874"/>
                    <a:pt x="4976" y="2874"/>
                  </a:cubicBezTo>
                  <a:cubicBezTo>
                    <a:pt x="4976" y="2874"/>
                    <a:pt x="4976" y="2875"/>
                    <a:pt x="4976" y="2875"/>
                  </a:cubicBezTo>
                  <a:cubicBezTo>
                    <a:pt x="4976" y="2875"/>
                    <a:pt x="4982" y="2886"/>
                    <a:pt x="4982" y="2886"/>
                  </a:cubicBezTo>
                  <a:cubicBezTo>
                    <a:pt x="4982" y="2886"/>
                    <a:pt x="4982" y="2886"/>
                    <a:pt x="4982" y="2886"/>
                  </a:cubicBezTo>
                  <a:cubicBezTo>
                    <a:pt x="4982" y="2886"/>
                    <a:pt x="4987" y="2876"/>
                    <a:pt x="4987" y="2876"/>
                  </a:cubicBezTo>
                  <a:cubicBezTo>
                    <a:pt x="4987" y="2876"/>
                    <a:pt x="4987" y="2875"/>
                    <a:pt x="4987" y="2875"/>
                  </a:cubicBezTo>
                  <a:cubicBezTo>
                    <a:pt x="4987" y="2875"/>
                    <a:pt x="4992" y="2854"/>
                    <a:pt x="4992" y="2854"/>
                  </a:cubicBezTo>
                  <a:cubicBezTo>
                    <a:pt x="4992" y="2854"/>
                    <a:pt x="4992" y="2852"/>
                    <a:pt x="4992" y="2852"/>
                  </a:cubicBezTo>
                  <a:cubicBezTo>
                    <a:pt x="4992" y="2852"/>
                    <a:pt x="4997" y="2839"/>
                    <a:pt x="4997" y="2839"/>
                  </a:cubicBezTo>
                  <a:cubicBezTo>
                    <a:pt x="4997" y="2839"/>
                    <a:pt x="4999" y="2838"/>
                    <a:pt x="4999" y="2838"/>
                  </a:cubicBezTo>
                  <a:cubicBezTo>
                    <a:pt x="4999" y="2838"/>
                    <a:pt x="5003" y="2843"/>
                    <a:pt x="5003" y="2843"/>
                  </a:cubicBezTo>
                  <a:cubicBezTo>
                    <a:pt x="5003" y="2843"/>
                    <a:pt x="5003" y="2843"/>
                    <a:pt x="5003" y="2843"/>
                  </a:cubicBezTo>
                  <a:cubicBezTo>
                    <a:pt x="5003" y="2843"/>
                    <a:pt x="5008" y="2853"/>
                    <a:pt x="5008" y="2853"/>
                  </a:cubicBezTo>
                  <a:cubicBezTo>
                    <a:pt x="5008" y="2853"/>
                    <a:pt x="5008" y="2854"/>
                    <a:pt x="5008" y="2854"/>
                  </a:cubicBezTo>
                  <a:cubicBezTo>
                    <a:pt x="5008" y="2854"/>
                    <a:pt x="5013" y="2858"/>
                    <a:pt x="5013" y="2858"/>
                  </a:cubicBezTo>
                  <a:cubicBezTo>
                    <a:pt x="5013" y="2858"/>
                    <a:pt x="5014" y="2858"/>
                    <a:pt x="5014" y="2858"/>
                  </a:cubicBezTo>
                  <a:cubicBezTo>
                    <a:pt x="5014" y="2858"/>
                    <a:pt x="5018" y="2857"/>
                    <a:pt x="5018" y="2857"/>
                  </a:cubicBezTo>
                  <a:cubicBezTo>
                    <a:pt x="5018" y="2857"/>
                    <a:pt x="5019" y="2856"/>
                    <a:pt x="5019" y="2856"/>
                  </a:cubicBezTo>
                  <a:cubicBezTo>
                    <a:pt x="5019" y="2856"/>
                    <a:pt x="5022" y="2856"/>
                    <a:pt x="5022" y="2856"/>
                  </a:cubicBezTo>
                  <a:cubicBezTo>
                    <a:pt x="5022" y="2856"/>
                    <a:pt x="5024" y="2856"/>
                    <a:pt x="5024" y="2856"/>
                  </a:cubicBezTo>
                  <a:cubicBezTo>
                    <a:pt x="5024" y="2856"/>
                    <a:pt x="5029" y="2861"/>
                    <a:pt x="5029" y="2861"/>
                  </a:cubicBezTo>
                  <a:cubicBezTo>
                    <a:pt x="5029" y="2861"/>
                    <a:pt x="5029" y="2861"/>
                    <a:pt x="5029" y="2861"/>
                  </a:cubicBezTo>
                  <a:cubicBezTo>
                    <a:pt x="5029" y="2861"/>
                    <a:pt x="5034" y="2866"/>
                    <a:pt x="5034" y="2866"/>
                  </a:cubicBezTo>
                  <a:cubicBezTo>
                    <a:pt x="5034" y="2866"/>
                    <a:pt x="5035" y="2866"/>
                    <a:pt x="5035" y="2866"/>
                  </a:cubicBezTo>
                  <a:cubicBezTo>
                    <a:pt x="5035" y="2866"/>
                    <a:pt x="5037" y="2867"/>
                    <a:pt x="5037" y="2867"/>
                  </a:cubicBezTo>
                  <a:cubicBezTo>
                    <a:pt x="5037" y="2867"/>
                    <a:pt x="5040" y="2867"/>
                    <a:pt x="5040" y="2867"/>
                  </a:cubicBezTo>
                  <a:cubicBezTo>
                    <a:pt x="5040" y="2867"/>
                    <a:pt x="5043" y="2866"/>
                    <a:pt x="5043" y="2866"/>
                  </a:cubicBezTo>
                  <a:cubicBezTo>
                    <a:pt x="5043" y="2866"/>
                    <a:pt x="5046" y="2866"/>
                    <a:pt x="5046" y="2866"/>
                  </a:cubicBezTo>
                  <a:cubicBezTo>
                    <a:pt x="5046" y="2866"/>
                    <a:pt x="5050" y="2869"/>
                    <a:pt x="5050" y="2869"/>
                  </a:cubicBezTo>
                  <a:cubicBezTo>
                    <a:pt x="5050" y="2869"/>
                    <a:pt x="5051" y="2869"/>
                    <a:pt x="5051" y="2869"/>
                  </a:cubicBezTo>
                  <a:cubicBezTo>
                    <a:pt x="5051" y="2869"/>
                    <a:pt x="5056" y="2873"/>
                    <a:pt x="5056" y="2873"/>
                  </a:cubicBezTo>
                  <a:cubicBezTo>
                    <a:pt x="5056" y="2873"/>
                    <a:pt x="5056" y="2874"/>
                    <a:pt x="5056" y="2874"/>
                  </a:cubicBezTo>
                  <a:cubicBezTo>
                    <a:pt x="5056" y="2874"/>
                    <a:pt x="5061" y="2876"/>
                    <a:pt x="5061" y="2876"/>
                  </a:cubicBezTo>
                  <a:cubicBezTo>
                    <a:pt x="5061" y="2876"/>
                    <a:pt x="5061" y="2876"/>
                    <a:pt x="5061" y="2876"/>
                  </a:cubicBezTo>
                  <a:cubicBezTo>
                    <a:pt x="5061" y="2876"/>
                    <a:pt x="5066" y="2877"/>
                    <a:pt x="5066" y="2877"/>
                  </a:cubicBezTo>
                  <a:cubicBezTo>
                    <a:pt x="5066" y="2877"/>
                    <a:pt x="5067" y="2877"/>
                    <a:pt x="5067" y="2877"/>
                  </a:cubicBezTo>
                  <a:cubicBezTo>
                    <a:pt x="5067" y="2877"/>
                    <a:pt x="5071" y="2879"/>
                    <a:pt x="5071" y="2879"/>
                  </a:cubicBezTo>
                  <a:cubicBezTo>
                    <a:pt x="5071" y="2879"/>
                    <a:pt x="5072" y="2880"/>
                    <a:pt x="5072" y="2880"/>
                  </a:cubicBezTo>
                  <a:cubicBezTo>
                    <a:pt x="5072" y="2880"/>
                    <a:pt x="5077" y="2882"/>
                    <a:pt x="5077" y="2882"/>
                  </a:cubicBezTo>
                  <a:cubicBezTo>
                    <a:pt x="5077" y="2882"/>
                    <a:pt x="5078" y="2883"/>
                    <a:pt x="5078" y="2883"/>
                  </a:cubicBezTo>
                  <a:cubicBezTo>
                    <a:pt x="5078" y="2883"/>
                    <a:pt x="5082" y="2881"/>
                    <a:pt x="5082" y="2881"/>
                  </a:cubicBezTo>
                  <a:cubicBezTo>
                    <a:pt x="5082" y="2881"/>
                    <a:pt x="5082" y="2881"/>
                    <a:pt x="5082" y="2881"/>
                  </a:cubicBezTo>
                  <a:cubicBezTo>
                    <a:pt x="5082" y="2881"/>
                    <a:pt x="5088" y="2874"/>
                    <a:pt x="5088" y="2874"/>
                  </a:cubicBezTo>
                  <a:cubicBezTo>
                    <a:pt x="5088" y="2874"/>
                    <a:pt x="5088" y="2874"/>
                    <a:pt x="5088" y="2874"/>
                  </a:cubicBezTo>
                  <a:cubicBezTo>
                    <a:pt x="5088" y="2874"/>
                    <a:pt x="5091" y="2872"/>
                    <a:pt x="5091" y="2872"/>
                  </a:cubicBezTo>
                  <a:cubicBezTo>
                    <a:pt x="5091" y="2872"/>
                    <a:pt x="5093" y="2873"/>
                    <a:pt x="5093" y="2873"/>
                  </a:cubicBezTo>
                  <a:cubicBezTo>
                    <a:pt x="5093" y="2873"/>
                    <a:pt x="5098" y="2883"/>
                    <a:pt x="5098" y="2883"/>
                  </a:cubicBezTo>
                  <a:cubicBezTo>
                    <a:pt x="5098" y="2883"/>
                    <a:pt x="5098" y="2884"/>
                    <a:pt x="5098" y="2884"/>
                  </a:cubicBezTo>
                  <a:cubicBezTo>
                    <a:pt x="5098" y="2884"/>
                    <a:pt x="5103" y="2898"/>
                    <a:pt x="5103" y="2898"/>
                  </a:cubicBezTo>
                  <a:cubicBezTo>
                    <a:pt x="5103" y="2898"/>
                    <a:pt x="5104" y="2899"/>
                    <a:pt x="5104" y="2899"/>
                  </a:cubicBezTo>
                  <a:cubicBezTo>
                    <a:pt x="5104" y="2899"/>
                    <a:pt x="5107" y="2904"/>
                    <a:pt x="5107" y="2904"/>
                  </a:cubicBezTo>
                  <a:cubicBezTo>
                    <a:pt x="5107" y="2904"/>
                    <a:pt x="5109" y="2902"/>
                    <a:pt x="5109" y="2902"/>
                  </a:cubicBezTo>
                  <a:cubicBezTo>
                    <a:pt x="5109" y="2902"/>
                    <a:pt x="5114" y="2887"/>
                    <a:pt x="5114" y="2887"/>
                  </a:cubicBezTo>
                  <a:cubicBezTo>
                    <a:pt x="5114" y="2887"/>
                    <a:pt x="5115" y="2885"/>
                    <a:pt x="5115" y="2885"/>
                  </a:cubicBezTo>
                  <a:cubicBezTo>
                    <a:pt x="5115" y="2885"/>
                    <a:pt x="5119" y="2862"/>
                    <a:pt x="5119" y="2862"/>
                  </a:cubicBezTo>
                  <a:cubicBezTo>
                    <a:pt x="5119" y="2862"/>
                    <a:pt x="5119" y="2860"/>
                    <a:pt x="5119" y="2860"/>
                  </a:cubicBezTo>
                  <a:cubicBezTo>
                    <a:pt x="5119" y="2860"/>
                    <a:pt x="5124" y="2845"/>
                    <a:pt x="5124" y="2845"/>
                  </a:cubicBezTo>
                  <a:cubicBezTo>
                    <a:pt x="5124" y="2845"/>
                    <a:pt x="5125" y="2844"/>
                    <a:pt x="5125" y="2844"/>
                  </a:cubicBezTo>
                  <a:cubicBezTo>
                    <a:pt x="5125" y="2844"/>
                    <a:pt x="5129" y="2841"/>
                    <a:pt x="5129" y="2841"/>
                  </a:cubicBezTo>
                  <a:cubicBezTo>
                    <a:pt x="5129" y="2841"/>
                    <a:pt x="5130" y="2842"/>
                    <a:pt x="5130" y="2842"/>
                  </a:cubicBezTo>
                  <a:cubicBezTo>
                    <a:pt x="5130" y="2842"/>
                    <a:pt x="5135" y="2845"/>
                    <a:pt x="5135" y="2845"/>
                  </a:cubicBezTo>
                  <a:cubicBezTo>
                    <a:pt x="5135" y="2845"/>
                    <a:pt x="5136" y="2845"/>
                    <a:pt x="5136" y="2845"/>
                  </a:cubicBezTo>
                  <a:cubicBezTo>
                    <a:pt x="5136" y="2845"/>
                    <a:pt x="5138" y="2845"/>
                    <a:pt x="5138" y="2845"/>
                  </a:cubicBezTo>
                  <a:cubicBezTo>
                    <a:pt x="5138" y="2845"/>
                    <a:pt x="5141" y="2845"/>
                    <a:pt x="5141" y="2845"/>
                  </a:cubicBezTo>
                  <a:cubicBezTo>
                    <a:pt x="5141" y="2845"/>
                    <a:pt x="5144" y="2844"/>
                    <a:pt x="5144" y="2844"/>
                  </a:cubicBezTo>
                  <a:cubicBezTo>
                    <a:pt x="5144" y="2844"/>
                    <a:pt x="5146" y="2845"/>
                    <a:pt x="5146" y="2845"/>
                  </a:cubicBezTo>
                  <a:cubicBezTo>
                    <a:pt x="5146" y="2845"/>
                    <a:pt x="5151" y="2847"/>
                    <a:pt x="5151" y="2847"/>
                  </a:cubicBezTo>
                  <a:cubicBezTo>
                    <a:pt x="5151" y="2847"/>
                    <a:pt x="5151" y="2848"/>
                    <a:pt x="5151" y="2848"/>
                  </a:cubicBezTo>
                  <a:cubicBezTo>
                    <a:pt x="5151" y="2848"/>
                    <a:pt x="5155" y="2849"/>
                    <a:pt x="5155" y="2849"/>
                  </a:cubicBezTo>
                  <a:cubicBezTo>
                    <a:pt x="5155" y="2849"/>
                    <a:pt x="5157" y="2849"/>
                    <a:pt x="5157" y="2849"/>
                  </a:cubicBezTo>
                  <a:cubicBezTo>
                    <a:pt x="5157" y="2849"/>
                    <a:pt x="5162" y="2839"/>
                    <a:pt x="5162" y="2839"/>
                  </a:cubicBezTo>
                  <a:cubicBezTo>
                    <a:pt x="5162" y="2839"/>
                    <a:pt x="5162" y="2838"/>
                    <a:pt x="5162" y="2838"/>
                  </a:cubicBezTo>
                  <a:cubicBezTo>
                    <a:pt x="5162" y="2838"/>
                    <a:pt x="5167" y="2819"/>
                    <a:pt x="5167" y="2819"/>
                  </a:cubicBezTo>
                  <a:cubicBezTo>
                    <a:pt x="5167" y="2819"/>
                    <a:pt x="5167" y="2817"/>
                    <a:pt x="5167" y="2817"/>
                  </a:cubicBezTo>
                  <a:cubicBezTo>
                    <a:pt x="5167" y="2817"/>
                    <a:pt x="5172" y="2801"/>
                    <a:pt x="5172" y="2801"/>
                  </a:cubicBezTo>
                  <a:cubicBezTo>
                    <a:pt x="5172" y="2801"/>
                    <a:pt x="5174" y="2799"/>
                    <a:pt x="5174" y="2799"/>
                  </a:cubicBezTo>
                  <a:cubicBezTo>
                    <a:pt x="5174" y="2799"/>
                    <a:pt x="5178" y="2804"/>
                    <a:pt x="5178" y="2804"/>
                  </a:cubicBezTo>
                  <a:cubicBezTo>
                    <a:pt x="5178" y="2804"/>
                    <a:pt x="5178" y="2805"/>
                    <a:pt x="5178" y="2805"/>
                  </a:cubicBezTo>
                  <a:cubicBezTo>
                    <a:pt x="5178" y="2805"/>
                    <a:pt x="5183" y="2828"/>
                    <a:pt x="5183" y="2828"/>
                  </a:cubicBezTo>
                  <a:cubicBezTo>
                    <a:pt x="5183" y="2828"/>
                    <a:pt x="5183" y="2829"/>
                    <a:pt x="5183" y="2829"/>
                  </a:cubicBezTo>
                  <a:cubicBezTo>
                    <a:pt x="5183" y="2829"/>
                    <a:pt x="5188" y="2858"/>
                    <a:pt x="5188" y="2858"/>
                  </a:cubicBezTo>
                  <a:cubicBezTo>
                    <a:pt x="5188" y="2858"/>
                    <a:pt x="5188" y="2860"/>
                    <a:pt x="5188" y="2860"/>
                  </a:cubicBezTo>
                  <a:cubicBezTo>
                    <a:pt x="5188" y="2860"/>
                    <a:pt x="5193" y="2881"/>
                    <a:pt x="5193" y="2881"/>
                  </a:cubicBezTo>
                  <a:cubicBezTo>
                    <a:pt x="5193" y="2881"/>
                    <a:pt x="5194" y="2882"/>
                    <a:pt x="5194" y="2882"/>
                  </a:cubicBezTo>
                  <a:cubicBezTo>
                    <a:pt x="5194" y="2882"/>
                    <a:pt x="5199" y="2890"/>
                    <a:pt x="5199" y="2890"/>
                  </a:cubicBezTo>
                  <a:cubicBezTo>
                    <a:pt x="5199" y="2890"/>
                    <a:pt x="5199" y="2890"/>
                    <a:pt x="5199" y="2890"/>
                  </a:cubicBezTo>
                  <a:cubicBezTo>
                    <a:pt x="5199" y="2890"/>
                    <a:pt x="5204" y="2882"/>
                    <a:pt x="5204" y="2882"/>
                  </a:cubicBezTo>
                  <a:cubicBezTo>
                    <a:pt x="5204" y="2882"/>
                    <a:pt x="5204" y="2881"/>
                    <a:pt x="5204" y="2881"/>
                  </a:cubicBezTo>
                  <a:cubicBezTo>
                    <a:pt x="5204" y="2881"/>
                    <a:pt x="5209" y="2862"/>
                    <a:pt x="5209" y="2862"/>
                  </a:cubicBezTo>
                  <a:cubicBezTo>
                    <a:pt x="5209" y="2862"/>
                    <a:pt x="5210" y="2861"/>
                    <a:pt x="5210" y="2861"/>
                  </a:cubicBezTo>
                  <a:cubicBezTo>
                    <a:pt x="5210" y="2861"/>
                    <a:pt x="5215" y="2838"/>
                    <a:pt x="5215" y="2838"/>
                  </a:cubicBezTo>
                  <a:cubicBezTo>
                    <a:pt x="5215" y="2838"/>
                    <a:pt x="5215" y="2836"/>
                    <a:pt x="5215" y="2836"/>
                  </a:cubicBezTo>
                  <a:cubicBezTo>
                    <a:pt x="5215" y="2836"/>
                    <a:pt x="5220" y="2823"/>
                    <a:pt x="5220" y="2823"/>
                  </a:cubicBezTo>
                  <a:cubicBezTo>
                    <a:pt x="5220" y="2823"/>
                    <a:pt x="5221" y="2823"/>
                    <a:pt x="5221" y="2823"/>
                  </a:cubicBezTo>
                  <a:cubicBezTo>
                    <a:pt x="5221" y="2823"/>
                    <a:pt x="5225" y="2832"/>
                    <a:pt x="5225" y="2832"/>
                  </a:cubicBezTo>
                  <a:cubicBezTo>
                    <a:pt x="5225" y="2832"/>
                    <a:pt x="5225" y="2833"/>
                    <a:pt x="5225" y="2833"/>
                  </a:cubicBezTo>
                  <a:cubicBezTo>
                    <a:pt x="5225" y="2833"/>
                    <a:pt x="5230" y="2860"/>
                    <a:pt x="5230" y="2860"/>
                  </a:cubicBezTo>
                  <a:cubicBezTo>
                    <a:pt x="5230" y="2860"/>
                    <a:pt x="5231" y="2861"/>
                    <a:pt x="5231" y="2861"/>
                  </a:cubicBezTo>
                  <a:cubicBezTo>
                    <a:pt x="5231" y="2861"/>
                    <a:pt x="5236" y="2886"/>
                    <a:pt x="5236" y="2886"/>
                  </a:cubicBezTo>
                  <a:cubicBezTo>
                    <a:pt x="5236" y="2886"/>
                    <a:pt x="5236" y="2887"/>
                    <a:pt x="5236" y="2887"/>
                  </a:cubicBezTo>
                  <a:cubicBezTo>
                    <a:pt x="5236" y="2887"/>
                    <a:pt x="5239" y="2891"/>
                    <a:pt x="5239" y="2891"/>
                  </a:cubicBezTo>
                  <a:cubicBezTo>
                    <a:pt x="5239" y="2891"/>
                    <a:pt x="5242" y="2888"/>
                    <a:pt x="5242" y="2888"/>
                  </a:cubicBezTo>
                  <a:cubicBezTo>
                    <a:pt x="5242" y="2888"/>
                    <a:pt x="5247" y="2867"/>
                    <a:pt x="5247" y="2867"/>
                  </a:cubicBezTo>
                  <a:cubicBezTo>
                    <a:pt x="5247" y="2867"/>
                    <a:pt x="5247" y="2865"/>
                    <a:pt x="5247" y="2865"/>
                  </a:cubicBezTo>
                  <a:cubicBezTo>
                    <a:pt x="5247" y="2865"/>
                    <a:pt x="5252" y="2840"/>
                    <a:pt x="5252" y="2840"/>
                  </a:cubicBezTo>
                  <a:cubicBezTo>
                    <a:pt x="5252" y="2840"/>
                    <a:pt x="5252" y="2838"/>
                    <a:pt x="5252" y="2838"/>
                  </a:cubicBezTo>
                  <a:cubicBezTo>
                    <a:pt x="5252" y="2838"/>
                    <a:pt x="5257" y="2826"/>
                    <a:pt x="5257" y="2826"/>
                  </a:cubicBezTo>
                  <a:cubicBezTo>
                    <a:pt x="5257" y="2826"/>
                    <a:pt x="5259" y="2825"/>
                    <a:pt x="5259" y="2825"/>
                  </a:cubicBezTo>
                  <a:cubicBezTo>
                    <a:pt x="5259" y="2825"/>
                    <a:pt x="5262" y="2828"/>
                    <a:pt x="5262" y="2828"/>
                  </a:cubicBezTo>
                  <a:cubicBezTo>
                    <a:pt x="5262" y="2828"/>
                    <a:pt x="5263" y="2828"/>
                    <a:pt x="5263" y="2828"/>
                  </a:cubicBezTo>
                  <a:cubicBezTo>
                    <a:pt x="5263" y="2828"/>
                    <a:pt x="5268" y="2833"/>
                    <a:pt x="5268" y="2833"/>
                  </a:cubicBezTo>
                  <a:cubicBezTo>
                    <a:pt x="5268" y="2833"/>
                    <a:pt x="5269" y="2834"/>
                    <a:pt x="5269" y="2834"/>
                  </a:cubicBezTo>
                  <a:cubicBezTo>
                    <a:pt x="5269" y="2834"/>
                    <a:pt x="5273" y="2831"/>
                    <a:pt x="5273" y="2831"/>
                  </a:cubicBezTo>
                  <a:cubicBezTo>
                    <a:pt x="5273" y="2831"/>
                    <a:pt x="5273" y="2831"/>
                    <a:pt x="5273" y="2831"/>
                  </a:cubicBezTo>
                  <a:cubicBezTo>
                    <a:pt x="5273" y="2831"/>
                    <a:pt x="5278" y="2824"/>
                    <a:pt x="5278" y="2824"/>
                  </a:cubicBezTo>
                  <a:cubicBezTo>
                    <a:pt x="5278" y="2824"/>
                    <a:pt x="5278" y="2824"/>
                    <a:pt x="5278" y="2824"/>
                  </a:cubicBezTo>
                  <a:cubicBezTo>
                    <a:pt x="5278" y="2824"/>
                    <a:pt x="5282" y="2822"/>
                    <a:pt x="5282" y="2822"/>
                  </a:cubicBezTo>
                  <a:cubicBezTo>
                    <a:pt x="5282" y="2822"/>
                    <a:pt x="5284" y="2822"/>
                    <a:pt x="5284" y="2822"/>
                  </a:cubicBezTo>
                  <a:cubicBezTo>
                    <a:pt x="5284" y="2822"/>
                    <a:pt x="5289" y="2830"/>
                    <a:pt x="5289" y="2830"/>
                  </a:cubicBezTo>
                  <a:cubicBezTo>
                    <a:pt x="5289" y="2830"/>
                    <a:pt x="5289" y="2831"/>
                    <a:pt x="5289" y="2831"/>
                  </a:cubicBezTo>
                  <a:cubicBezTo>
                    <a:pt x="5289" y="2831"/>
                    <a:pt x="5294" y="2842"/>
                    <a:pt x="5294" y="2842"/>
                  </a:cubicBezTo>
                  <a:cubicBezTo>
                    <a:pt x="5294" y="2842"/>
                    <a:pt x="5294" y="2842"/>
                    <a:pt x="5294" y="2842"/>
                  </a:cubicBezTo>
                  <a:cubicBezTo>
                    <a:pt x="5294" y="2842"/>
                    <a:pt x="5298" y="2845"/>
                    <a:pt x="5298" y="2845"/>
                  </a:cubicBezTo>
                  <a:cubicBezTo>
                    <a:pt x="5298" y="2845"/>
                    <a:pt x="5300" y="2845"/>
                    <a:pt x="5300" y="2845"/>
                  </a:cubicBezTo>
                  <a:cubicBezTo>
                    <a:pt x="5300" y="2845"/>
                    <a:pt x="5305" y="2838"/>
                    <a:pt x="5305" y="2838"/>
                  </a:cubicBezTo>
                  <a:cubicBezTo>
                    <a:pt x="5305" y="2838"/>
                    <a:pt x="5305" y="2837"/>
                    <a:pt x="5305" y="2837"/>
                  </a:cubicBezTo>
                  <a:cubicBezTo>
                    <a:pt x="5305" y="2837"/>
                    <a:pt x="5310" y="2825"/>
                    <a:pt x="5310" y="2825"/>
                  </a:cubicBezTo>
                  <a:cubicBezTo>
                    <a:pt x="5310" y="2825"/>
                    <a:pt x="5311" y="2824"/>
                    <a:pt x="5311" y="2824"/>
                  </a:cubicBezTo>
                  <a:cubicBezTo>
                    <a:pt x="5311" y="2824"/>
                    <a:pt x="5315" y="2817"/>
                    <a:pt x="5315" y="2817"/>
                  </a:cubicBezTo>
                  <a:cubicBezTo>
                    <a:pt x="5315" y="2817"/>
                    <a:pt x="5318" y="2816"/>
                    <a:pt x="5318" y="2816"/>
                  </a:cubicBezTo>
                  <a:cubicBezTo>
                    <a:pt x="5318" y="2816"/>
                    <a:pt x="5321" y="2817"/>
                    <a:pt x="5321" y="2817"/>
                  </a:cubicBezTo>
                  <a:cubicBezTo>
                    <a:pt x="5321" y="2817"/>
                    <a:pt x="5321" y="2817"/>
                    <a:pt x="5321" y="2817"/>
                  </a:cubicBezTo>
                  <a:cubicBezTo>
                    <a:pt x="5321" y="2817"/>
                    <a:pt x="5326" y="2821"/>
                    <a:pt x="5326" y="2821"/>
                  </a:cubicBezTo>
                  <a:cubicBezTo>
                    <a:pt x="5326" y="2821"/>
                    <a:pt x="5326" y="2821"/>
                    <a:pt x="5326" y="2821"/>
                  </a:cubicBezTo>
                  <a:cubicBezTo>
                    <a:pt x="5326" y="2821"/>
                    <a:pt x="5331" y="2824"/>
                    <a:pt x="5331" y="2824"/>
                  </a:cubicBezTo>
                  <a:cubicBezTo>
                    <a:pt x="5331" y="2824"/>
                    <a:pt x="5332" y="2825"/>
                    <a:pt x="5332" y="2825"/>
                  </a:cubicBezTo>
                  <a:cubicBezTo>
                    <a:pt x="5332" y="2825"/>
                    <a:pt x="5336" y="2827"/>
                    <a:pt x="5336" y="2827"/>
                  </a:cubicBezTo>
                  <a:cubicBezTo>
                    <a:pt x="5336" y="2827"/>
                    <a:pt x="5337" y="2828"/>
                    <a:pt x="5337" y="2828"/>
                  </a:cubicBezTo>
                  <a:cubicBezTo>
                    <a:pt x="5337" y="2828"/>
                    <a:pt x="5342" y="2831"/>
                    <a:pt x="5342" y="2831"/>
                  </a:cubicBezTo>
                  <a:cubicBezTo>
                    <a:pt x="5342" y="2831"/>
                    <a:pt x="5342" y="2832"/>
                    <a:pt x="5342" y="2832"/>
                  </a:cubicBezTo>
                  <a:cubicBezTo>
                    <a:pt x="5342" y="2832"/>
                    <a:pt x="5347" y="2836"/>
                    <a:pt x="5347" y="2836"/>
                  </a:cubicBezTo>
                  <a:cubicBezTo>
                    <a:pt x="5347" y="2836"/>
                    <a:pt x="5347" y="2836"/>
                    <a:pt x="5347" y="2836"/>
                  </a:cubicBezTo>
                  <a:cubicBezTo>
                    <a:pt x="5347" y="2836"/>
                    <a:pt x="5351" y="2837"/>
                    <a:pt x="5351" y="2837"/>
                  </a:cubicBezTo>
                  <a:cubicBezTo>
                    <a:pt x="5351" y="2837"/>
                    <a:pt x="5353" y="2836"/>
                    <a:pt x="5353" y="2836"/>
                  </a:cubicBezTo>
                  <a:cubicBezTo>
                    <a:pt x="5353" y="2836"/>
                    <a:pt x="5358" y="2832"/>
                    <a:pt x="5358" y="2832"/>
                  </a:cubicBezTo>
                  <a:cubicBezTo>
                    <a:pt x="5358" y="2832"/>
                    <a:pt x="5358" y="2832"/>
                    <a:pt x="5358" y="2832"/>
                  </a:cubicBezTo>
                  <a:cubicBezTo>
                    <a:pt x="5358" y="2832"/>
                    <a:pt x="5363" y="2828"/>
                    <a:pt x="5363" y="2828"/>
                  </a:cubicBezTo>
                  <a:cubicBezTo>
                    <a:pt x="5363" y="2828"/>
                    <a:pt x="5364" y="2828"/>
                    <a:pt x="5364" y="2828"/>
                  </a:cubicBezTo>
                  <a:cubicBezTo>
                    <a:pt x="5364" y="2828"/>
                    <a:pt x="5368" y="2831"/>
                    <a:pt x="5368" y="2831"/>
                  </a:cubicBezTo>
                  <a:cubicBezTo>
                    <a:pt x="5368" y="2831"/>
                    <a:pt x="5369" y="2832"/>
                    <a:pt x="5369" y="2832"/>
                  </a:cubicBezTo>
                  <a:cubicBezTo>
                    <a:pt x="5369" y="2832"/>
                    <a:pt x="5374" y="2845"/>
                    <a:pt x="5374" y="2845"/>
                  </a:cubicBezTo>
                  <a:cubicBezTo>
                    <a:pt x="5374" y="2845"/>
                    <a:pt x="5374" y="2845"/>
                    <a:pt x="5374" y="2845"/>
                  </a:cubicBezTo>
                  <a:cubicBezTo>
                    <a:pt x="5374" y="2845"/>
                    <a:pt x="5379" y="2858"/>
                    <a:pt x="5379" y="2858"/>
                  </a:cubicBezTo>
                  <a:cubicBezTo>
                    <a:pt x="5379" y="2858"/>
                    <a:pt x="5379" y="2859"/>
                    <a:pt x="5379" y="2859"/>
                  </a:cubicBezTo>
                  <a:cubicBezTo>
                    <a:pt x="5379" y="2859"/>
                    <a:pt x="5380" y="2859"/>
                    <a:pt x="5380" y="2859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/>
            </a:p>
          </p:txBody>
        </p:sp>
        <p:sp>
          <p:nvSpPr>
            <p:cNvPr id="64" name="Freeform 115"/>
            <p:cNvSpPr>
              <a:spLocks/>
            </p:cNvSpPr>
            <p:nvPr/>
          </p:nvSpPr>
          <p:spPr bwMode="auto">
            <a:xfrm>
              <a:off x="1649016" y="2783440"/>
              <a:ext cx="4249277" cy="1408278"/>
            </a:xfrm>
            <a:custGeom>
              <a:avLst/>
              <a:gdLst>
                <a:gd name="T0" fmla="*/ 75 w 5380"/>
                <a:gd name="T1" fmla="*/ 2693 h 2734"/>
                <a:gd name="T2" fmla="*/ 160 w 5380"/>
                <a:gd name="T3" fmla="*/ 2706 h 2734"/>
                <a:gd name="T4" fmla="*/ 244 w 5380"/>
                <a:gd name="T5" fmla="*/ 2699 h 2734"/>
                <a:gd name="T6" fmla="*/ 330 w 5380"/>
                <a:gd name="T7" fmla="*/ 2685 h 2734"/>
                <a:gd name="T8" fmla="*/ 416 w 5380"/>
                <a:gd name="T9" fmla="*/ 2699 h 2734"/>
                <a:gd name="T10" fmla="*/ 499 w 5380"/>
                <a:gd name="T11" fmla="*/ 2702 h 2734"/>
                <a:gd name="T12" fmla="*/ 584 w 5380"/>
                <a:gd name="T13" fmla="*/ 2678 h 2734"/>
                <a:gd name="T14" fmla="*/ 669 w 5380"/>
                <a:gd name="T15" fmla="*/ 2710 h 2734"/>
                <a:gd name="T16" fmla="*/ 753 w 5380"/>
                <a:gd name="T17" fmla="*/ 2702 h 2734"/>
                <a:gd name="T18" fmla="*/ 838 w 5380"/>
                <a:gd name="T19" fmla="*/ 2710 h 2734"/>
                <a:gd name="T20" fmla="*/ 923 w 5380"/>
                <a:gd name="T21" fmla="*/ 2693 h 2734"/>
                <a:gd name="T22" fmla="*/ 1007 w 5380"/>
                <a:gd name="T23" fmla="*/ 2658 h 2734"/>
                <a:gd name="T24" fmla="*/ 1092 w 5380"/>
                <a:gd name="T25" fmla="*/ 2672 h 2734"/>
                <a:gd name="T26" fmla="*/ 1177 w 5380"/>
                <a:gd name="T27" fmla="*/ 2686 h 2734"/>
                <a:gd name="T28" fmla="*/ 1262 w 5380"/>
                <a:gd name="T29" fmla="*/ 2704 h 2734"/>
                <a:gd name="T30" fmla="*/ 1347 w 5380"/>
                <a:gd name="T31" fmla="*/ 2696 h 2734"/>
                <a:gd name="T32" fmla="*/ 1431 w 5380"/>
                <a:gd name="T33" fmla="*/ 2725 h 2734"/>
                <a:gd name="T34" fmla="*/ 1516 w 5380"/>
                <a:gd name="T35" fmla="*/ 2652 h 2734"/>
                <a:gd name="T36" fmla="*/ 1601 w 5380"/>
                <a:gd name="T37" fmla="*/ 2666 h 2734"/>
                <a:gd name="T38" fmla="*/ 1688 w 5380"/>
                <a:gd name="T39" fmla="*/ 2606 h 2734"/>
                <a:gd name="T40" fmla="*/ 1771 w 5380"/>
                <a:gd name="T41" fmla="*/ 2631 h 2734"/>
                <a:gd name="T42" fmla="*/ 1856 w 5380"/>
                <a:gd name="T43" fmla="*/ 2543 h 2734"/>
                <a:gd name="T44" fmla="*/ 1940 w 5380"/>
                <a:gd name="T45" fmla="*/ 2543 h 2734"/>
                <a:gd name="T46" fmla="*/ 2025 w 5380"/>
                <a:gd name="T47" fmla="*/ 2541 h 2734"/>
                <a:gd name="T48" fmla="*/ 2110 w 5380"/>
                <a:gd name="T49" fmla="*/ 2436 h 2734"/>
                <a:gd name="T50" fmla="*/ 2194 w 5380"/>
                <a:gd name="T51" fmla="*/ 2450 h 2734"/>
                <a:gd name="T52" fmla="*/ 2279 w 5380"/>
                <a:gd name="T53" fmla="*/ 2482 h 2734"/>
                <a:gd name="T54" fmla="*/ 2364 w 5380"/>
                <a:gd name="T55" fmla="*/ 2199 h 2734"/>
                <a:gd name="T56" fmla="*/ 2449 w 5380"/>
                <a:gd name="T57" fmla="*/ 2300 h 2734"/>
                <a:gd name="T58" fmla="*/ 2534 w 5380"/>
                <a:gd name="T59" fmla="*/ 2200 h 2734"/>
                <a:gd name="T60" fmla="*/ 2618 w 5380"/>
                <a:gd name="T61" fmla="*/ 2126 h 2734"/>
                <a:gd name="T62" fmla="*/ 2703 w 5380"/>
                <a:gd name="T63" fmla="*/ 2175 h 2734"/>
                <a:gd name="T64" fmla="*/ 2788 w 5380"/>
                <a:gd name="T65" fmla="*/ 2466 h 2734"/>
                <a:gd name="T66" fmla="*/ 2873 w 5380"/>
                <a:gd name="T67" fmla="*/ 2029 h 2734"/>
                <a:gd name="T68" fmla="*/ 2958 w 5380"/>
                <a:gd name="T69" fmla="*/ 329 h 2734"/>
                <a:gd name="T70" fmla="*/ 3043 w 5380"/>
                <a:gd name="T71" fmla="*/ 1810 h 2734"/>
                <a:gd name="T72" fmla="*/ 3127 w 5380"/>
                <a:gd name="T73" fmla="*/ 2126 h 2734"/>
                <a:gd name="T74" fmla="*/ 3213 w 5380"/>
                <a:gd name="T75" fmla="*/ 2345 h 2734"/>
                <a:gd name="T76" fmla="*/ 3297 w 5380"/>
                <a:gd name="T77" fmla="*/ 2314 h 2734"/>
                <a:gd name="T78" fmla="*/ 3383 w 5380"/>
                <a:gd name="T79" fmla="*/ 2042 h 2734"/>
                <a:gd name="T80" fmla="*/ 3466 w 5380"/>
                <a:gd name="T81" fmla="*/ 1988 h 2734"/>
                <a:gd name="T82" fmla="*/ 3552 w 5380"/>
                <a:gd name="T83" fmla="*/ 2399 h 2734"/>
                <a:gd name="T84" fmla="*/ 3636 w 5380"/>
                <a:gd name="T85" fmla="*/ 2614 h 2734"/>
                <a:gd name="T86" fmla="*/ 3721 w 5380"/>
                <a:gd name="T87" fmla="*/ 2697 h 2734"/>
                <a:gd name="T88" fmla="*/ 3805 w 5380"/>
                <a:gd name="T89" fmla="*/ 2713 h 2734"/>
                <a:gd name="T90" fmla="*/ 3890 w 5380"/>
                <a:gd name="T91" fmla="*/ 2693 h 2734"/>
                <a:gd name="T92" fmla="*/ 3975 w 5380"/>
                <a:gd name="T93" fmla="*/ 2687 h 2734"/>
                <a:gd name="T94" fmla="*/ 4062 w 5380"/>
                <a:gd name="T95" fmla="*/ 2687 h 2734"/>
                <a:gd name="T96" fmla="*/ 4145 w 5380"/>
                <a:gd name="T97" fmla="*/ 2705 h 2734"/>
                <a:gd name="T98" fmla="*/ 4229 w 5380"/>
                <a:gd name="T99" fmla="*/ 2715 h 2734"/>
                <a:gd name="T100" fmla="*/ 4314 w 5380"/>
                <a:gd name="T101" fmla="*/ 2704 h 2734"/>
                <a:gd name="T102" fmla="*/ 4399 w 5380"/>
                <a:gd name="T103" fmla="*/ 2686 h 2734"/>
                <a:gd name="T104" fmla="*/ 4484 w 5380"/>
                <a:gd name="T105" fmla="*/ 2672 h 2734"/>
                <a:gd name="T106" fmla="*/ 4568 w 5380"/>
                <a:gd name="T107" fmla="*/ 2717 h 2734"/>
                <a:gd name="T108" fmla="*/ 4653 w 5380"/>
                <a:gd name="T109" fmla="*/ 2706 h 2734"/>
                <a:gd name="T110" fmla="*/ 4738 w 5380"/>
                <a:gd name="T111" fmla="*/ 2693 h 2734"/>
                <a:gd name="T112" fmla="*/ 4823 w 5380"/>
                <a:gd name="T113" fmla="*/ 2695 h 2734"/>
                <a:gd name="T114" fmla="*/ 4908 w 5380"/>
                <a:gd name="T115" fmla="*/ 2710 h 2734"/>
                <a:gd name="T116" fmla="*/ 4992 w 5380"/>
                <a:gd name="T117" fmla="*/ 2708 h 2734"/>
                <a:gd name="T118" fmla="*/ 5077 w 5380"/>
                <a:gd name="T119" fmla="*/ 2694 h 2734"/>
                <a:gd name="T120" fmla="*/ 5162 w 5380"/>
                <a:gd name="T121" fmla="*/ 2674 h 2734"/>
                <a:gd name="T122" fmla="*/ 5247 w 5380"/>
                <a:gd name="T123" fmla="*/ 2704 h 2734"/>
                <a:gd name="T124" fmla="*/ 5332 w 5380"/>
                <a:gd name="T125" fmla="*/ 2679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0" h="2734">
                  <a:moveTo>
                    <a:pt x="0" y="2694"/>
                  </a:moveTo>
                  <a:cubicBezTo>
                    <a:pt x="0" y="2694"/>
                    <a:pt x="0" y="2693"/>
                    <a:pt x="0" y="2693"/>
                  </a:cubicBezTo>
                  <a:cubicBezTo>
                    <a:pt x="0" y="2693"/>
                    <a:pt x="0" y="2693"/>
                    <a:pt x="0" y="2693"/>
                  </a:cubicBezTo>
                  <a:cubicBezTo>
                    <a:pt x="0" y="2693"/>
                    <a:pt x="1" y="2693"/>
                    <a:pt x="1" y="2693"/>
                  </a:cubicBezTo>
                  <a:cubicBezTo>
                    <a:pt x="1" y="2693"/>
                    <a:pt x="6" y="2690"/>
                    <a:pt x="6" y="2690"/>
                  </a:cubicBezTo>
                  <a:cubicBezTo>
                    <a:pt x="6" y="2690"/>
                    <a:pt x="6" y="2690"/>
                    <a:pt x="6" y="2690"/>
                  </a:cubicBezTo>
                  <a:cubicBezTo>
                    <a:pt x="6" y="2690"/>
                    <a:pt x="8" y="2690"/>
                    <a:pt x="8" y="2690"/>
                  </a:cubicBezTo>
                  <a:cubicBezTo>
                    <a:pt x="8" y="2690"/>
                    <a:pt x="14" y="2690"/>
                    <a:pt x="14" y="2690"/>
                  </a:cubicBezTo>
                  <a:cubicBezTo>
                    <a:pt x="14" y="2690"/>
                    <a:pt x="16" y="2690"/>
                    <a:pt x="16" y="2690"/>
                  </a:cubicBezTo>
                  <a:cubicBezTo>
                    <a:pt x="16" y="2690"/>
                    <a:pt x="17" y="2690"/>
                    <a:pt x="17" y="2690"/>
                  </a:cubicBezTo>
                  <a:cubicBezTo>
                    <a:pt x="17" y="2690"/>
                    <a:pt x="22" y="2684"/>
                    <a:pt x="22" y="2684"/>
                  </a:cubicBezTo>
                  <a:cubicBezTo>
                    <a:pt x="22" y="2684"/>
                    <a:pt x="22" y="2683"/>
                    <a:pt x="22" y="2683"/>
                  </a:cubicBezTo>
                  <a:cubicBezTo>
                    <a:pt x="22" y="2683"/>
                    <a:pt x="27" y="2672"/>
                    <a:pt x="27" y="2672"/>
                  </a:cubicBezTo>
                  <a:cubicBezTo>
                    <a:pt x="27" y="2672"/>
                    <a:pt x="27" y="2671"/>
                    <a:pt x="27" y="2671"/>
                  </a:cubicBezTo>
                  <a:cubicBezTo>
                    <a:pt x="27" y="2671"/>
                    <a:pt x="32" y="2662"/>
                    <a:pt x="32" y="2662"/>
                  </a:cubicBezTo>
                  <a:cubicBezTo>
                    <a:pt x="32" y="2662"/>
                    <a:pt x="34" y="2662"/>
                    <a:pt x="34" y="2662"/>
                  </a:cubicBezTo>
                  <a:cubicBezTo>
                    <a:pt x="34" y="2662"/>
                    <a:pt x="37" y="2666"/>
                    <a:pt x="37" y="2666"/>
                  </a:cubicBezTo>
                  <a:cubicBezTo>
                    <a:pt x="37" y="2666"/>
                    <a:pt x="38" y="2667"/>
                    <a:pt x="38" y="2667"/>
                  </a:cubicBezTo>
                  <a:cubicBezTo>
                    <a:pt x="38" y="2667"/>
                    <a:pt x="43" y="2681"/>
                    <a:pt x="43" y="2681"/>
                  </a:cubicBezTo>
                  <a:cubicBezTo>
                    <a:pt x="43" y="2681"/>
                    <a:pt x="43" y="2683"/>
                    <a:pt x="43" y="2683"/>
                  </a:cubicBezTo>
                  <a:cubicBezTo>
                    <a:pt x="43" y="2683"/>
                    <a:pt x="48" y="2697"/>
                    <a:pt x="48" y="2697"/>
                  </a:cubicBezTo>
                  <a:cubicBezTo>
                    <a:pt x="48" y="2697"/>
                    <a:pt x="48" y="2698"/>
                    <a:pt x="48" y="2698"/>
                  </a:cubicBezTo>
                  <a:cubicBezTo>
                    <a:pt x="48" y="2698"/>
                    <a:pt x="53" y="2703"/>
                    <a:pt x="53" y="2703"/>
                  </a:cubicBezTo>
                  <a:cubicBezTo>
                    <a:pt x="53" y="2703"/>
                    <a:pt x="54" y="2703"/>
                    <a:pt x="54" y="2703"/>
                  </a:cubicBezTo>
                  <a:cubicBezTo>
                    <a:pt x="54" y="2703"/>
                    <a:pt x="59" y="2698"/>
                    <a:pt x="59" y="2698"/>
                  </a:cubicBezTo>
                  <a:cubicBezTo>
                    <a:pt x="59" y="2698"/>
                    <a:pt x="59" y="2697"/>
                    <a:pt x="59" y="2697"/>
                  </a:cubicBezTo>
                  <a:cubicBezTo>
                    <a:pt x="59" y="2697"/>
                    <a:pt x="64" y="2691"/>
                    <a:pt x="64" y="2691"/>
                  </a:cubicBezTo>
                  <a:cubicBezTo>
                    <a:pt x="64" y="2691"/>
                    <a:pt x="64" y="2691"/>
                    <a:pt x="64" y="2691"/>
                  </a:cubicBezTo>
                  <a:cubicBezTo>
                    <a:pt x="64" y="2691"/>
                    <a:pt x="68" y="2690"/>
                    <a:pt x="68" y="2690"/>
                  </a:cubicBezTo>
                  <a:cubicBezTo>
                    <a:pt x="68" y="2690"/>
                    <a:pt x="70" y="2690"/>
                    <a:pt x="70" y="2690"/>
                  </a:cubicBezTo>
                  <a:cubicBezTo>
                    <a:pt x="70" y="2690"/>
                    <a:pt x="75" y="2693"/>
                    <a:pt x="75" y="2693"/>
                  </a:cubicBezTo>
                  <a:cubicBezTo>
                    <a:pt x="75" y="2693"/>
                    <a:pt x="75" y="2693"/>
                    <a:pt x="75" y="2693"/>
                  </a:cubicBezTo>
                  <a:cubicBezTo>
                    <a:pt x="75" y="2693"/>
                    <a:pt x="80" y="2696"/>
                    <a:pt x="80" y="2696"/>
                  </a:cubicBezTo>
                  <a:cubicBezTo>
                    <a:pt x="80" y="2696"/>
                    <a:pt x="80" y="2696"/>
                    <a:pt x="80" y="2696"/>
                  </a:cubicBezTo>
                  <a:cubicBezTo>
                    <a:pt x="80" y="2696"/>
                    <a:pt x="83" y="2697"/>
                    <a:pt x="83" y="2697"/>
                  </a:cubicBezTo>
                  <a:cubicBezTo>
                    <a:pt x="83" y="2697"/>
                    <a:pt x="85" y="2696"/>
                    <a:pt x="85" y="2696"/>
                  </a:cubicBezTo>
                  <a:cubicBezTo>
                    <a:pt x="85" y="2696"/>
                    <a:pt x="90" y="2693"/>
                    <a:pt x="90" y="2693"/>
                  </a:cubicBezTo>
                  <a:cubicBezTo>
                    <a:pt x="90" y="2693"/>
                    <a:pt x="91" y="2693"/>
                    <a:pt x="91" y="2693"/>
                  </a:cubicBezTo>
                  <a:cubicBezTo>
                    <a:pt x="91" y="2693"/>
                    <a:pt x="96" y="2685"/>
                    <a:pt x="96" y="2685"/>
                  </a:cubicBezTo>
                  <a:cubicBezTo>
                    <a:pt x="96" y="2685"/>
                    <a:pt x="96" y="2684"/>
                    <a:pt x="96" y="2684"/>
                  </a:cubicBezTo>
                  <a:cubicBezTo>
                    <a:pt x="96" y="2684"/>
                    <a:pt x="101" y="2674"/>
                    <a:pt x="101" y="2674"/>
                  </a:cubicBezTo>
                  <a:cubicBezTo>
                    <a:pt x="101" y="2674"/>
                    <a:pt x="102" y="2674"/>
                    <a:pt x="102" y="2674"/>
                  </a:cubicBezTo>
                  <a:cubicBezTo>
                    <a:pt x="102" y="2674"/>
                    <a:pt x="106" y="2668"/>
                    <a:pt x="106" y="2668"/>
                  </a:cubicBezTo>
                  <a:cubicBezTo>
                    <a:pt x="106" y="2668"/>
                    <a:pt x="107" y="2668"/>
                    <a:pt x="107" y="2668"/>
                  </a:cubicBezTo>
                  <a:cubicBezTo>
                    <a:pt x="107" y="2668"/>
                    <a:pt x="112" y="2672"/>
                    <a:pt x="112" y="2672"/>
                  </a:cubicBezTo>
                  <a:cubicBezTo>
                    <a:pt x="112" y="2672"/>
                    <a:pt x="112" y="2672"/>
                    <a:pt x="112" y="2672"/>
                  </a:cubicBezTo>
                  <a:cubicBezTo>
                    <a:pt x="112" y="2672"/>
                    <a:pt x="117" y="2681"/>
                    <a:pt x="117" y="2681"/>
                  </a:cubicBezTo>
                  <a:cubicBezTo>
                    <a:pt x="117" y="2681"/>
                    <a:pt x="117" y="2681"/>
                    <a:pt x="117" y="2681"/>
                  </a:cubicBezTo>
                  <a:cubicBezTo>
                    <a:pt x="117" y="2681"/>
                    <a:pt x="122" y="2685"/>
                    <a:pt x="122" y="2685"/>
                  </a:cubicBezTo>
                  <a:cubicBezTo>
                    <a:pt x="122" y="2685"/>
                    <a:pt x="123" y="2685"/>
                    <a:pt x="123" y="2685"/>
                  </a:cubicBezTo>
                  <a:cubicBezTo>
                    <a:pt x="123" y="2685"/>
                    <a:pt x="128" y="2678"/>
                    <a:pt x="128" y="2678"/>
                  </a:cubicBezTo>
                  <a:cubicBezTo>
                    <a:pt x="128" y="2678"/>
                    <a:pt x="128" y="2678"/>
                    <a:pt x="128" y="2678"/>
                  </a:cubicBezTo>
                  <a:cubicBezTo>
                    <a:pt x="128" y="2678"/>
                    <a:pt x="133" y="2667"/>
                    <a:pt x="133" y="2667"/>
                  </a:cubicBezTo>
                  <a:cubicBezTo>
                    <a:pt x="133" y="2667"/>
                    <a:pt x="133" y="2666"/>
                    <a:pt x="133" y="2666"/>
                  </a:cubicBezTo>
                  <a:cubicBezTo>
                    <a:pt x="133" y="2666"/>
                    <a:pt x="136" y="2664"/>
                    <a:pt x="136" y="2664"/>
                  </a:cubicBezTo>
                  <a:cubicBezTo>
                    <a:pt x="136" y="2664"/>
                    <a:pt x="138" y="2665"/>
                    <a:pt x="138" y="2665"/>
                  </a:cubicBezTo>
                  <a:cubicBezTo>
                    <a:pt x="138" y="2665"/>
                    <a:pt x="144" y="2678"/>
                    <a:pt x="144" y="2678"/>
                  </a:cubicBezTo>
                  <a:cubicBezTo>
                    <a:pt x="144" y="2678"/>
                    <a:pt x="144" y="2679"/>
                    <a:pt x="144" y="2679"/>
                  </a:cubicBezTo>
                  <a:cubicBezTo>
                    <a:pt x="144" y="2679"/>
                    <a:pt x="149" y="2697"/>
                    <a:pt x="149" y="2697"/>
                  </a:cubicBezTo>
                  <a:cubicBezTo>
                    <a:pt x="149" y="2697"/>
                    <a:pt x="149" y="2698"/>
                    <a:pt x="149" y="2698"/>
                  </a:cubicBezTo>
                  <a:cubicBezTo>
                    <a:pt x="149" y="2698"/>
                    <a:pt x="154" y="2708"/>
                    <a:pt x="154" y="2708"/>
                  </a:cubicBezTo>
                  <a:cubicBezTo>
                    <a:pt x="154" y="2708"/>
                    <a:pt x="156" y="2709"/>
                    <a:pt x="156" y="2709"/>
                  </a:cubicBezTo>
                  <a:cubicBezTo>
                    <a:pt x="156" y="2709"/>
                    <a:pt x="159" y="2707"/>
                    <a:pt x="159" y="2707"/>
                  </a:cubicBezTo>
                  <a:cubicBezTo>
                    <a:pt x="159" y="2707"/>
                    <a:pt x="160" y="2706"/>
                    <a:pt x="160" y="2706"/>
                  </a:cubicBezTo>
                  <a:cubicBezTo>
                    <a:pt x="160" y="2706"/>
                    <a:pt x="165" y="2697"/>
                    <a:pt x="165" y="2697"/>
                  </a:cubicBezTo>
                  <a:cubicBezTo>
                    <a:pt x="165" y="2697"/>
                    <a:pt x="165" y="2697"/>
                    <a:pt x="165" y="2697"/>
                  </a:cubicBezTo>
                  <a:cubicBezTo>
                    <a:pt x="165" y="2697"/>
                    <a:pt x="170" y="2691"/>
                    <a:pt x="170" y="2691"/>
                  </a:cubicBezTo>
                  <a:cubicBezTo>
                    <a:pt x="170" y="2691"/>
                    <a:pt x="170" y="2691"/>
                    <a:pt x="170" y="2691"/>
                  </a:cubicBezTo>
                  <a:cubicBezTo>
                    <a:pt x="170" y="2691"/>
                    <a:pt x="175" y="2690"/>
                    <a:pt x="175" y="2690"/>
                  </a:cubicBezTo>
                  <a:cubicBezTo>
                    <a:pt x="175" y="2690"/>
                    <a:pt x="176" y="2690"/>
                    <a:pt x="176" y="2690"/>
                  </a:cubicBezTo>
                  <a:cubicBezTo>
                    <a:pt x="176" y="2690"/>
                    <a:pt x="180" y="2688"/>
                    <a:pt x="180" y="2688"/>
                  </a:cubicBezTo>
                  <a:cubicBezTo>
                    <a:pt x="180" y="2688"/>
                    <a:pt x="181" y="2687"/>
                    <a:pt x="181" y="2687"/>
                  </a:cubicBezTo>
                  <a:cubicBezTo>
                    <a:pt x="181" y="2687"/>
                    <a:pt x="186" y="2677"/>
                    <a:pt x="186" y="2677"/>
                  </a:cubicBezTo>
                  <a:cubicBezTo>
                    <a:pt x="186" y="2677"/>
                    <a:pt x="186" y="2676"/>
                    <a:pt x="186" y="2676"/>
                  </a:cubicBezTo>
                  <a:cubicBezTo>
                    <a:pt x="186" y="2676"/>
                    <a:pt x="191" y="2662"/>
                    <a:pt x="191" y="2662"/>
                  </a:cubicBezTo>
                  <a:cubicBezTo>
                    <a:pt x="191" y="2662"/>
                    <a:pt x="191" y="2661"/>
                    <a:pt x="191" y="2661"/>
                  </a:cubicBezTo>
                  <a:cubicBezTo>
                    <a:pt x="191" y="2661"/>
                    <a:pt x="196" y="2653"/>
                    <a:pt x="196" y="2653"/>
                  </a:cubicBezTo>
                  <a:cubicBezTo>
                    <a:pt x="196" y="2653"/>
                    <a:pt x="197" y="2652"/>
                    <a:pt x="197" y="2652"/>
                  </a:cubicBezTo>
                  <a:cubicBezTo>
                    <a:pt x="197" y="2652"/>
                    <a:pt x="202" y="2658"/>
                    <a:pt x="202" y="2658"/>
                  </a:cubicBezTo>
                  <a:cubicBezTo>
                    <a:pt x="202" y="2658"/>
                    <a:pt x="202" y="2659"/>
                    <a:pt x="202" y="2659"/>
                  </a:cubicBezTo>
                  <a:cubicBezTo>
                    <a:pt x="202" y="2659"/>
                    <a:pt x="207" y="2678"/>
                    <a:pt x="207" y="2678"/>
                  </a:cubicBezTo>
                  <a:cubicBezTo>
                    <a:pt x="207" y="2678"/>
                    <a:pt x="208" y="2679"/>
                    <a:pt x="208" y="2679"/>
                  </a:cubicBezTo>
                  <a:cubicBezTo>
                    <a:pt x="208" y="2679"/>
                    <a:pt x="212" y="2696"/>
                    <a:pt x="212" y="2696"/>
                  </a:cubicBezTo>
                  <a:cubicBezTo>
                    <a:pt x="212" y="2696"/>
                    <a:pt x="213" y="2697"/>
                    <a:pt x="213" y="2697"/>
                  </a:cubicBezTo>
                  <a:cubicBezTo>
                    <a:pt x="213" y="2697"/>
                    <a:pt x="218" y="2704"/>
                    <a:pt x="218" y="2704"/>
                  </a:cubicBezTo>
                  <a:cubicBezTo>
                    <a:pt x="218" y="2704"/>
                    <a:pt x="219" y="2705"/>
                    <a:pt x="219" y="2705"/>
                  </a:cubicBezTo>
                  <a:cubicBezTo>
                    <a:pt x="219" y="2705"/>
                    <a:pt x="223" y="2702"/>
                    <a:pt x="223" y="2702"/>
                  </a:cubicBezTo>
                  <a:cubicBezTo>
                    <a:pt x="223" y="2702"/>
                    <a:pt x="223" y="2702"/>
                    <a:pt x="223" y="2702"/>
                  </a:cubicBezTo>
                  <a:cubicBezTo>
                    <a:pt x="223" y="2702"/>
                    <a:pt x="229" y="2698"/>
                    <a:pt x="229" y="2698"/>
                  </a:cubicBezTo>
                  <a:cubicBezTo>
                    <a:pt x="229" y="2698"/>
                    <a:pt x="230" y="2698"/>
                    <a:pt x="230" y="2698"/>
                  </a:cubicBezTo>
                  <a:cubicBezTo>
                    <a:pt x="230" y="2698"/>
                    <a:pt x="234" y="2699"/>
                    <a:pt x="234" y="2699"/>
                  </a:cubicBezTo>
                  <a:cubicBezTo>
                    <a:pt x="234" y="2699"/>
                    <a:pt x="234" y="2700"/>
                    <a:pt x="234" y="2700"/>
                  </a:cubicBezTo>
                  <a:cubicBezTo>
                    <a:pt x="234" y="2700"/>
                    <a:pt x="239" y="2702"/>
                    <a:pt x="239" y="2702"/>
                  </a:cubicBezTo>
                  <a:cubicBezTo>
                    <a:pt x="239" y="2702"/>
                    <a:pt x="239" y="2702"/>
                    <a:pt x="239" y="2702"/>
                  </a:cubicBezTo>
                  <a:cubicBezTo>
                    <a:pt x="239" y="2702"/>
                    <a:pt x="244" y="2699"/>
                    <a:pt x="244" y="2699"/>
                  </a:cubicBezTo>
                  <a:cubicBezTo>
                    <a:pt x="244" y="2699"/>
                    <a:pt x="244" y="2699"/>
                    <a:pt x="244" y="2699"/>
                  </a:cubicBezTo>
                  <a:cubicBezTo>
                    <a:pt x="244" y="2699"/>
                    <a:pt x="250" y="2692"/>
                    <a:pt x="250" y="2692"/>
                  </a:cubicBezTo>
                  <a:cubicBezTo>
                    <a:pt x="250" y="2692"/>
                    <a:pt x="250" y="2691"/>
                    <a:pt x="250" y="2691"/>
                  </a:cubicBezTo>
                  <a:cubicBezTo>
                    <a:pt x="250" y="2691"/>
                    <a:pt x="255" y="2687"/>
                    <a:pt x="255" y="2687"/>
                  </a:cubicBezTo>
                  <a:cubicBezTo>
                    <a:pt x="255" y="2687"/>
                    <a:pt x="256" y="2687"/>
                    <a:pt x="256" y="2687"/>
                  </a:cubicBezTo>
                  <a:cubicBezTo>
                    <a:pt x="256" y="2687"/>
                    <a:pt x="260" y="2688"/>
                    <a:pt x="260" y="2688"/>
                  </a:cubicBezTo>
                  <a:cubicBezTo>
                    <a:pt x="260" y="2688"/>
                    <a:pt x="260" y="2688"/>
                    <a:pt x="260" y="2688"/>
                  </a:cubicBezTo>
                  <a:cubicBezTo>
                    <a:pt x="260" y="2688"/>
                    <a:pt x="265" y="2690"/>
                    <a:pt x="265" y="2690"/>
                  </a:cubicBezTo>
                  <a:cubicBezTo>
                    <a:pt x="265" y="2690"/>
                    <a:pt x="266" y="2690"/>
                    <a:pt x="266" y="2690"/>
                  </a:cubicBezTo>
                  <a:cubicBezTo>
                    <a:pt x="266" y="2690"/>
                    <a:pt x="271" y="2688"/>
                    <a:pt x="271" y="2688"/>
                  </a:cubicBezTo>
                  <a:cubicBezTo>
                    <a:pt x="271" y="2688"/>
                    <a:pt x="271" y="2688"/>
                    <a:pt x="271" y="2688"/>
                  </a:cubicBezTo>
                  <a:cubicBezTo>
                    <a:pt x="271" y="2688"/>
                    <a:pt x="276" y="2685"/>
                    <a:pt x="276" y="2685"/>
                  </a:cubicBezTo>
                  <a:cubicBezTo>
                    <a:pt x="276" y="2685"/>
                    <a:pt x="277" y="2685"/>
                    <a:pt x="277" y="2685"/>
                  </a:cubicBezTo>
                  <a:cubicBezTo>
                    <a:pt x="277" y="2685"/>
                    <a:pt x="281" y="2687"/>
                    <a:pt x="281" y="2687"/>
                  </a:cubicBezTo>
                  <a:cubicBezTo>
                    <a:pt x="281" y="2687"/>
                    <a:pt x="282" y="2688"/>
                    <a:pt x="282" y="2688"/>
                  </a:cubicBezTo>
                  <a:cubicBezTo>
                    <a:pt x="282" y="2688"/>
                    <a:pt x="286" y="2695"/>
                    <a:pt x="286" y="2695"/>
                  </a:cubicBezTo>
                  <a:cubicBezTo>
                    <a:pt x="286" y="2695"/>
                    <a:pt x="287" y="2695"/>
                    <a:pt x="287" y="2695"/>
                  </a:cubicBezTo>
                  <a:cubicBezTo>
                    <a:pt x="287" y="2695"/>
                    <a:pt x="292" y="2699"/>
                    <a:pt x="292" y="2699"/>
                  </a:cubicBezTo>
                  <a:cubicBezTo>
                    <a:pt x="292" y="2699"/>
                    <a:pt x="293" y="2699"/>
                    <a:pt x="293" y="2699"/>
                  </a:cubicBezTo>
                  <a:cubicBezTo>
                    <a:pt x="293" y="2699"/>
                    <a:pt x="297" y="2698"/>
                    <a:pt x="297" y="2698"/>
                  </a:cubicBezTo>
                  <a:cubicBezTo>
                    <a:pt x="297" y="2698"/>
                    <a:pt x="299" y="2698"/>
                    <a:pt x="299" y="2698"/>
                  </a:cubicBezTo>
                  <a:cubicBezTo>
                    <a:pt x="299" y="2698"/>
                    <a:pt x="302" y="2700"/>
                    <a:pt x="302" y="2700"/>
                  </a:cubicBezTo>
                  <a:cubicBezTo>
                    <a:pt x="302" y="2700"/>
                    <a:pt x="303" y="2700"/>
                    <a:pt x="303" y="2700"/>
                  </a:cubicBezTo>
                  <a:cubicBezTo>
                    <a:pt x="303" y="2700"/>
                    <a:pt x="308" y="2709"/>
                    <a:pt x="308" y="2709"/>
                  </a:cubicBezTo>
                  <a:cubicBezTo>
                    <a:pt x="308" y="2709"/>
                    <a:pt x="308" y="2710"/>
                    <a:pt x="308" y="2710"/>
                  </a:cubicBezTo>
                  <a:cubicBezTo>
                    <a:pt x="308" y="2710"/>
                    <a:pt x="313" y="2719"/>
                    <a:pt x="313" y="2719"/>
                  </a:cubicBezTo>
                  <a:cubicBezTo>
                    <a:pt x="313" y="2719"/>
                    <a:pt x="314" y="2720"/>
                    <a:pt x="314" y="2720"/>
                  </a:cubicBezTo>
                  <a:cubicBezTo>
                    <a:pt x="314" y="2720"/>
                    <a:pt x="319" y="2715"/>
                    <a:pt x="319" y="2715"/>
                  </a:cubicBezTo>
                  <a:cubicBezTo>
                    <a:pt x="319" y="2715"/>
                    <a:pt x="319" y="2714"/>
                    <a:pt x="319" y="2714"/>
                  </a:cubicBezTo>
                  <a:cubicBezTo>
                    <a:pt x="319" y="2714"/>
                    <a:pt x="324" y="2697"/>
                    <a:pt x="324" y="2697"/>
                  </a:cubicBezTo>
                  <a:cubicBezTo>
                    <a:pt x="324" y="2697"/>
                    <a:pt x="324" y="2696"/>
                    <a:pt x="324" y="2696"/>
                  </a:cubicBezTo>
                  <a:cubicBezTo>
                    <a:pt x="324" y="2696"/>
                    <a:pt x="329" y="2685"/>
                    <a:pt x="329" y="2685"/>
                  </a:cubicBezTo>
                  <a:cubicBezTo>
                    <a:pt x="329" y="2685"/>
                    <a:pt x="330" y="2685"/>
                    <a:pt x="330" y="2685"/>
                  </a:cubicBezTo>
                  <a:cubicBezTo>
                    <a:pt x="330" y="2685"/>
                    <a:pt x="334" y="2692"/>
                    <a:pt x="334" y="2692"/>
                  </a:cubicBezTo>
                  <a:cubicBezTo>
                    <a:pt x="334" y="2692"/>
                    <a:pt x="334" y="2693"/>
                    <a:pt x="334" y="2693"/>
                  </a:cubicBezTo>
                  <a:cubicBezTo>
                    <a:pt x="334" y="2693"/>
                    <a:pt x="340" y="2711"/>
                    <a:pt x="340" y="2711"/>
                  </a:cubicBezTo>
                  <a:cubicBezTo>
                    <a:pt x="340" y="2711"/>
                    <a:pt x="340" y="2712"/>
                    <a:pt x="340" y="2712"/>
                  </a:cubicBezTo>
                  <a:cubicBezTo>
                    <a:pt x="340" y="2712"/>
                    <a:pt x="344" y="2717"/>
                    <a:pt x="344" y="2717"/>
                  </a:cubicBezTo>
                  <a:cubicBezTo>
                    <a:pt x="344" y="2717"/>
                    <a:pt x="345" y="2715"/>
                    <a:pt x="345" y="2715"/>
                  </a:cubicBezTo>
                  <a:cubicBezTo>
                    <a:pt x="345" y="2715"/>
                    <a:pt x="350" y="2700"/>
                    <a:pt x="350" y="2700"/>
                  </a:cubicBezTo>
                  <a:cubicBezTo>
                    <a:pt x="350" y="2700"/>
                    <a:pt x="350" y="2699"/>
                    <a:pt x="350" y="2699"/>
                  </a:cubicBezTo>
                  <a:cubicBezTo>
                    <a:pt x="350" y="2699"/>
                    <a:pt x="355" y="2682"/>
                    <a:pt x="355" y="2682"/>
                  </a:cubicBezTo>
                  <a:cubicBezTo>
                    <a:pt x="355" y="2682"/>
                    <a:pt x="358" y="2678"/>
                    <a:pt x="358" y="2678"/>
                  </a:cubicBezTo>
                  <a:cubicBezTo>
                    <a:pt x="358" y="2678"/>
                    <a:pt x="361" y="2681"/>
                    <a:pt x="361" y="2681"/>
                  </a:cubicBezTo>
                  <a:cubicBezTo>
                    <a:pt x="361" y="2681"/>
                    <a:pt x="361" y="2682"/>
                    <a:pt x="361" y="2682"/>
                  </a:cubicBezTo>
                  <a:cubicBezTo>
                    <a:pt x="361" y="2682"/>
                    <a:pt x="366" y="2700"/>
                    <a:pt x="366" y="2700"/>
                  </a:cubicBezTo>
                  <a:cubicBezTo>
                    <a:pt x="366" y="2700"/>
                    <a:pt x="366" y="2701"/>
                    <a:pt x="366" y="2701"/>
                  </a:cubicBezTo>
                  <a:cubicBezTo>
                    <a:pt x="366" y="2701"/>
                    <a:pt x="371" y="2716"/>
                    <a:pt x="371" y="2716"/>
                  </a:cubicBezTo>
                  <a:cubicBezTo>
                    <a:pt x="371" y="2716"/>
                    <a:pt x="373" y="2718"/>
                    <a:pt x="373" y="2718"/>
                  </a:cubicBezTo>
                  <a:cubicBezTo>
                    <a:pt x="373" y="2718"/>
                    <a:pt x="377" y="2715"/>
                    <a:pt x="377" y="2715"/>
                  </a:cubicBezTo>
                  <a:cubicBezTo>
                    <a:pt x="377" y="2715"/>
                    <a:pt x="377" y="2714"/>
                    <a:pt x="377" y="2714"/>
                  </a:cubicBezTo>
                  <a:cubicBezTo>
                    <a:pt x="377" y="2714"/>
                    <a:pt x="382" y="2697"/>
                    <a:pt x="382" y="2697"/>
                  </a:cubicBezTo>
                  <a:cubicBezTo>
                    <a:pt x="382" y="2697"/>
                    <a:pt x="383" y="2696"/>
                    <a:pt x="383" y="2696"/>
                  </a:cubicBezTo>
                  <a:cubicBezTo>
                    <a:pt x="383" y="2696"/>
                    <a:pt x="387" y="2679"/>
                    <a:pt x="387" y="2679"/>
                  </a:cubicBezTo>
                  <a:cubicBezTo>
                    <a:pt x="387" y="2679"/>
                    <a:pt x="388" y="2678"/>
                    <a:pt x="388" y="2678"/>
                  </a:cubicBezTo>
                  <a:cubicBezTo>
                    <a:pt x="388" y="2678"/>
                    <a:pt x="392" y="2668"/>
                    <a:pt x="392" y="2668"/>
                  </a:cubicBezTo>
                  <a:cubicBezTo>
                    <a:pt x="392" y="2668"/>
                    <a:pt x="393" y="2668"/>
                    <a:pt x="393" y="2668"/>
                  </a:cubicBezTo>
                  <a:cubicBezTo>
                    <a:pt x="393" y="2668"/>
                    <a:pt x="397" y="2666"/>
                    <a:pt x="397" y="2666"/>
                  </a:cubicBezTo>
                  <a:cubicBezTo>
                    <a:pt x="397" y="2666"/>
                    <a:pt x="398" y="2666"/>
                    <a:pt x="398" y="2666"/>
                  </a:cubicBezTo>
                  <a:cubicBezTo>
                    <a:pt x="398" y="2666"/>
                    <a:pt x="403" y="2671"/>
                    <a:pt x="403" y="2671"/>
                  </a:cubicBezTo>
                  <a:cubicBezTo>
                    <a:pt x="403" y="2671"/>
                    <a:pt x="403" y="2672"/>
                    <a:pt x="403" y="2672"/>
                  </a:cubicBezTo>
                  <a:cubicBezTo>
                    <a:pt x="403" y="2672"/>
                    <a:pt x="409" y="2685"/>
                    <a:pt x="409" y="2685"/>
                  </a:cubicBezTo>
                  <a:cubicBezTo>
                    <a:pt x="409" y="2685"/>
                    <a:pt x="409" y="2686"/>
                    <a:pt x="409" y="2686"/>
                  </a:cubicBezTo>
                  <a:cubicBezTo>
                    <a:pt x="409" y="2686"/>
                    <a:pt x="414" y="2697"/>
                    <a:pt x="414" y="2697"/>
                  </a:cubicBezTo>
                  <a:cubicBezTo>
                    <a:pt x="414" y="2697"/>
                    <a:pt x="416" y="2699"/>
                    <a:pt x="416" y="2699"/>
                  </a:cubicBezTo>
                  <a:cubicBezTo>
                    <a:pt x="416" y="2699"/>
                    <a:pt x="419" y="2696"/>
                    <a:pt x="419" y="2696"/>
                  </a:cubicBezTo>
                  <a:cubicBezTo>
                    <a:pt x="419" y="2696"/>
                    <a:pt x="419" y="2696"/>
                    <a:pt x="419" y="2696"/>
                  </a:cubicBezTo>
                  <a:cubicBezTo>
                    <a:pt x="419" y="2696"/>
                    <a:pt x="424" y="2683"/>
                    <a:pt x="424" y="2683"/>
                  </a:cubicBezTo>
                  <a:cubicBezTo>
                    <a:pt x="424" y="2683"/>
                    <a:pt x="425" y="2682"/>
                    <a:pt x="425" y="2682"/>
                  </a:cubicBezTo>
                  <a:cubicBezTo>
                    <a:pt x="425" y="2682"/>
                    <a:pt x="430" y="2670"/>
                    <a:pt x="430" y="2670"/>
                  </a:cubicBezTo>
                  <a:cubicBezTo>
                    <a:pt x="430" y="2670"/>
                    <a:pt x="431" y="2670"/>
                    <a:pt x="431" y="2670"/>
                  </a:cubicBezTo>
                  <a:cubicBezTo>
                    <a:pt x="431" y="2670"/>
                    <a:pt x="435" y="2675"/>
                    <a:pt x="435" y="2675"/>
                  </a:cubicBezTo>
                  <a:cubicBezTo>
                    <a:pt x="435" y="2675"/>
                    <a:pt x="435" y="2676"/>
                    <a:pt x="435" y="2676"/>
                  </a:cubicBezTo>
                  <a:cubicBezTo>
                    <a:pt x="435" y="2676"/>
                    <a:pt x="440" y="2691"/>
                    <a:pt x="440" y="2691"/>
                  </a:cubicBezTo>
                  <a:cubicBezTo>
                    <a:pt x="440" y="2691"/>
                    <a:pt x="440" y="2692"/>
                    <a:pt x="440" y="2692"/>
                  </a:cubicBezTo>
                  <a:cubicBezTo>
                    <a:pt x="440" y="2692"/>
                    <a:pt x="445" y="2699"/>
                    <a:pt x="445" y="2699"/>
                  </a:cubicBezTo>
                  <a:cubicBezTo>
                    <a:pt x="445" y="2699"/>
                    <a:pt x="446" y="2698"/>
                    <a:pt x="446" y="2698"/>
                  </a:cubicBezTo>
                  <a:cubicBezTo>
                    <a:pt x="446" y="2698"/>
                    <a:pt x="451" y="2686"/>
                    <a:pt x="451" y="2686"/>
                  </a:cubicBezTo>
                  <a:cubicBezTo>
                    <a:pt x="451" y="2686"/>
                    <a:pt x="451" y="2685"/>
                    <a:pt x="451" y="2685"/>
                  </a:cubicBezTo>
                  <a:cubicBezTo>
                    <a:pt x="451" y="2685"/>
                    <a:pt x="456" y="2665"/>
                    <a:pt x="456" y="2665"/>
                  </a:cubicBezTo>
                  <a:cubicBezTo>
                    <a:pt x="456" y="2665"/>
                    <a:pt x="456" y="2664"/>
                    <a:pt x="456" y="2664"/>
                  </a:cubicBezTo>
                  <a:cubicBezTo>
                    <a:pt x="456" y="2664"/>
                    <a:pt x="461" y="2655"/>
                    <a:pt x="461" y="2655"/>
                  </a:cubicBezTo>
                  <a:cubicBezTo>
                    <a:pt x="461" y="2655"/>
                    <a:pt x="462" y="2655"/>
                    <a:pt x="462" y="2655"/>
                  </a:cubicBezTo>
                  <a:cubicBezTo>
                    <a:pt x="462" y="2655"/>
                    <a:pt x="467" y="2661"/>
                    <a:pt x="467" y="2661"/>
                  </a:cubicBezTo>
                  <a:cubicBezTo>
                    <a:pt x="467" y="2661"/>
                    <a:pt x="467" y="2662"/>
                    <a:pt x="467" y="2662"/>
                  </a:cubicBezTo>
                  <a:cubicBezTo>
                    <a:pt x="467" y="2662"/>
                    <a:pt x="472" y="2675"/>
                    <a:pt x="472" y="2675"/>
                  </a:cubicBezTo>
                  <a:cubicBezTo>
                    <a:pt x="472" y="2675"/>
                    <a:pt x="473" y="2676"/>
                    <a:pt x="473" y="2676"/>
                  </a:cubicBezTo>
                  <a:cubicBezTo>
                    <a:pt x="473" y="2676"/>
                    <a:pt x="477" y="2684"/>
                    <a:pt x="477" y="2684"/>
                  </a:cubicBezTo>
                  <a:cubicBezTo>
                    <a:pt x="477" y="2684"/>
                    <a:pt x="478" y="2684"/>
                    <a:pt x="478" y="2684"/>
                  </a:cubicBezTo>
                  <a:cubicBezTo>
                    <a:pt x="478" y="2684"/>
                    <a:pt x="483" y="2688"/>
                    <a:pt x="483" y="2688"/>
                  </a:cubicBezTo>
                  <a:cubicBezTo>
                    <a:pt x="483" y="2688"/>
                    <a:pt x="483" y="2689"/>
                    <a:pt x="483" y="2689"/>
                  </a:cubicBezTo>
                  <a:cubicBezTo>
                    <a:pt x="483" y="2689"/>
                    <a:pt x="488" y="2694"/>
                    <a:pt x="488" y="2694"/>
                  </a:cubicBezTo>
                  <a:cubicBezTo>
                    <a:pt x="488" y="2694"/>
                    <a:pt x="488" y="2695"/>
                    <a:pt x="488" y="2695"/>
                  </a:cubicBezTo>
                  <a:cubicBezTo>
                    <a:pt x="488" y="2695"/>
                    <a:pt x="493" y="2701"/>
                    <a:pt x="493" y="2701"/>
                  </a:cubicBezTo>
                  <a:cubicBezTo>
                    <a:pt x="493" y="2701"/>
                    <a:pt x="494" y="2701"/>
                    <a:pt x="494" y="2701"/>
                  </a:cubicBezTo>
                  <a:cubicBezTo>
                    <a:pt x="494" y="2701"/>
                    <a:pt x="497" y="2702"/>
                    <a:pt x="497" y="2702"/>
                  </a:cubicBezTo>
                  <a:cubicBezTo>
                    <a:pt x="497" y="2702"/>
                    <a:pt x="499" y="2702"/>
                    <a:pt x="499" y="2702"/>
                  </a:cubicBezTo>
                  <a:cubicBezTo>
                    <a:pt x="499" y="2702"/>
                    <a:pt x="504" y="2695"/>
                    <a:pt x="504" y="2695"/>
                  </a:cubicBezTo>
                  <a:cubicBezTo>
                    <a:pt x="504" y="2695"/>
                    <a:pt x="504" y="2694"/>
                    <a:pt x="504" y="2694"/>
                  </a:cubicBezTo>
                  <a:cubicBezTo>
                    <a:pt x="504" y="2694"/>
                    <a:pt x="509" y="2684"/>
                    <a:pt x="509" y="2684"/>
                  </a:cubicBezTo>
                  <a:cubicBezTo>
                    <a:pt x="509" y="2684"/>
                    <a:pt x="509" y="2684"/>
                    <a:pt x="509" y="2684"/>
                  </a:cubicBezTo>
                  <a:cubicBezTo>
                    <a:pt x="509" y="2684"/>
                    <a:pt x="515" y="2675"/>
                    <a:pt x="515" y="2675"/>
                  </a:cubicBezTo>
                  <a:cubicBezTo>
                    <a:pt x="515" y="2675"/>
                    <a:pt x="515" y="2675"/>
                    <a:pt x="515" y="2675"/>
                  </a:cubicBezTo>
                  <a:cubicBezTo>
                    <a:pt x="515" y="2675"/>
                    <a:pt x="520" y="2670"/>
                    <a:pt x="520" y="2670"/>
                  </a:cubicBezTo>
                  <a:cubicBezTo>
                    <a:pt x="520" y="2670"/>
                    <a:pt x="520" y="2670"/>
                    <a:pt x="520" y="2670"/>
                  </a:cubicBezTo>
                  <a:cubicBezTo>
                    <a:pt x="520" y="2670"/>
                    <a:pt x="524" y="2669"/>
                    <a:pt x="524" y="2669"/>
                  </a:cubicBezTo>
                  <a:cubicBezTo>
                    <a:pt x="524" y="2669"/>
                    <a:pt x="525" y="2669"/>
                    <a:pt x="525" y="2669"/>
                  </a:cubicBezTo>
                  <a:cubicBezTo>
                    <a:pt x="525" y="2669"/>
                    <a:pt x="530" y="2671"/>
                    <a:pt x="530" y="2671"/>
                  </a:cubicBezTo>
                  <a:cubicBezTo>
                    <a:pt x="530" y="2671"/>
                    <a:pt x="531" y="2671"/>
                    <a:pt x="531" y="2671"/>
                  </a:cubicBezTo>
                  <a:cubicBezTo>
                    <a:pt x="531" y="2671"/>
                    <a:pt x="536" y="2675"/>
                    <a:pt x="536" y="2675"/>
                  </a:cubicBezTo>
                  <a:cubicBezTo>
                    <a:pt x="536" y="2675"/>
                    <a:pt x="536" y="2676"/>
                    <a:pt x="536" y="2676"/>
                  </a:cubicBezTo>
                  <a:cubicBezTo>
                    <a:pt x="536" y="2676"/>
                    <a:pt x="541" y="2679"/>
                    <a:pt x="541" y="2679"/>
                  </a:cubicBezTo>
                  <a:cubicBezTo>
                    <a:pt x="541" y="2679"/>
                    <a:pt x="541" y="2680"/>
                    <a:pt x="541" y="2680"/>
                  </a:cubicBezTo>
                  <a:cubicBezTo>
                    <a:pt x="541" y="2680"/>
                    <a:pt x="546" y="2681"/>
                    <a:pt x="546" y="2681"/>
                  </a:cubicBezTo>
                  <a:cubicBezTo>
                    <a:pt x="546" y="2681"/>
                    <a:pt x="546" y="2681"/>
                    <a:pt x="546" y="2681"/>
                  </a:cubicBezTo>
                  <a:cubicBezTo>
                    <a:pt x="546" y="2681"/>
                    <a:pt x="551" y="2684"/>
                    <a:pt x="551" y="2684"/>
                  </a:cubicBezTo>
                  <a:cubicBezTo>
                    <a:pt x="551" y="2684"/>
                    <a:pt x="552" y="2684"/>
                    <a:pt x="552" y="2684"/>
                  </a:cubicBezTo>
                  <a:cubicBezTo>
                    <a:pt x="552" y="2684"/>
                    <a:pt x="557" y="2689"/>
                    <a:pt x="557" y="2689"/>
                  </a:cubicBezTo>
                  <a:cubicBezTo>
                    <a:pt x="557" y="2689"/>
                    <a:pt x="557" y="2689"/>
                    <a:pt x="557" y="2689"/>
                  </a:cubicBezTo>
                  <a:cubicBezTo>
                    <a:pt x="557" y="2689"/>
                    <a:pt x="562" y="2694"/>
                    <a:pt x="562" y="2694"/>
                  </a:cubicBezTo>
                  <a:cubicBezTo>
                    <a:pt x="562" y="2694"/>
                    <a:pt x="564" y="2694"/>
                    <a:pt x="564" y="2694"/>
                  </a:cubicBezTo>
                  <a:cubicBezTo>
                    <a:pt x="564" y="2694"/>
                    <a:pt x="567" y="2691"/>
                    <a:pt x="567" y="2691"/>
                  </a:cubicBezTo>
                  <a:cubicBezTo>
                    <a:pt x="567" y="2691"/>
                    <a:pt x="568" y="2690"/>
                    <a:pt x="568" y="2690"/>
                  </a:cubicBezTo>
                  <a:cubicBezTo>
                    <a:pt x="568" y="2690"/>
                    <a:pt x="573" y="2680"/>
                    <a:pt x="573" y="2680"/>
                  </a:cubicBezTo>
                  <a:cubicBezTo>
                    <a:pt x="573" y="2680"/>
                    <a:pt x="573" y="2679"/>
                    <a:pt x="573" y="2679"/>
                  </a:cubicBezTo>
                  <a:cubicBezTo>
                    <a:pt x="573" y="2679"/>
                    <a:pt x="578" y="2672"/>
                    <a:pt x="578" y="2672"/>
                  </a:cubicBezTo>
                  <a:cubicBezTo>
                    <a:pt x="578" y="2672"/>
                    <a:pt x="579" y="2672"/>
                    <a:pt x="579" y="2672"/>
                  </a:cubicBezTo>
                  <a:cubicBezTo>
                    <a:pt x="579" y="2672"/>
                    <a:pt x="584" y="2677"/>
                    <a:pt x="584" y="2677"/>
                  </a:cubicBezTo>
                  <a:cubicBezTo>
                    <a:pt x="584" y="2677"/>
                    <a:pt x="584" y="2678"/>
                    <a:pt x="584" y="2678"/>
                  </a:cubicBezTo>
                  <a:cubicBezTo>
                    <a:pt x="584" y="2678"/>
                    <a:pt x="589" y="2693"/>
                    <a:pt x="589" y="2693"/>
                  </a:cubicBezTo>
                  <a:cubicBezTo>
                    <a:pt x="589" y="2693"/>
                    <a:pt x="589" y="2694"/>
                    <a:pt x="589" y="2694"/>
                  </a:cubicBezTo>
                  <a:cubicBezTo>
                    <a:pt x="589" y="2694"/>
                    <a:pt x="594" y="2703"/>
                    <a:pt x="594" y="2703"/>
                  </a:cubicBezTo>
                  <a:cubicBezTo>
                    <a:pt x="594" y="2703"/>
                    <a:pt x="595" y="2704"/>
                    <a:pt x="595" y="2704"/>
                  </a:cubicBezTo>
                  <a:cubicBezTo>
                    <a:pt x="595" y="2704"/>
                    <a:pt x="599" y="2701"/>
                    <a:pt x="599" y="2701"/>
                  </a:cubicBezTo>
                  <a:cubicBezTo>
                    <a:pt x="599" y="2701"/>
                    <a:pt x="599" y="2700"/>
                    <a:pt x="599" y="2700"/>
                  </a:cubicBezTo>
                  <a:cubicBezTo>
                    <a:pt x="599" y="2700"/>
                    <a:pt x="605" y="2690"/>
                    <a:pt x="605" y="2690"/>
                  </a:cubicBezTo>
                  <a:cubicBezTo>
                    <a:pt x="605" y="2690"/>
                    <a:pt x="605" y="2689"/>
                    <a:pt x="605" y="2689"/>
                  </a:cubicBezTo>
                  <a:cubicBezTo>
                    <a:pt x="605" y="2689"/>
                    <a:pt x="610" y="2683"/>
                    <a:pt x="610" y="2683"/>
                  </a:cubicBezTo>
                  <a:cubicBezTo>
                    <a:pt x="610" y="2683"/>
                    <a:pt x="611" y="2683"/>
                    <a:pt x="611" y="2683"/>
                  </a:cubicBezTo>
                  <a:cubicBezTo>
                    <a:pt x="611" y="2683"/>
                    <a:pt x="615" y="2685"/>
                    <a:pt x="615" y="2685"/>
                  </a:cubicBezTo>
                  <a:cubicBezTo>
                    <a:pt x="615" y="2685"/>
                    <a:pt x="615" y="2685"/>
                    <a:pt x="615" y="2685"/>
                  </a:cubicBezTo>
                  <a:cubicBezTo>
                    <a:pt x="615" y="2685"/>
                    <a:pt x="620" y="2688"/>
                    <a:pt x="620" y="2688"/>
                  </a:cubicBezTo>
                  <a:cubicBezTo>
                    <a:pt x="620" y="2688"/>
                    <a:pt x="622" y="2688"/>
                    <a:pt x="622" y="2688"/>
                  </a:cubicBezTo>
                  <a:cubicBezTo>
                    <a:pt x="622" y="2688"/>
                    <a:pt x="626" y="2688"/>
                    <a:pt x="626" y="2688"/>
                  </a:cubicBezTo>
                  <a:cubicBezTo>
                    <a:pt x="626" y="2688"/>
                    <a:pt x="626" y="2687"/>
                    <a:pt x="626" y="2687"/>
                  </a:cubicBezTo>
                  <a:cubicBezTo>
                    <a:pt x="626" y="2687"/>
                    <a:pt x="631" y="2686"/>
                    <a:pt x="631" y="2686"/>
                  </a:cubicBezTo>
                  <a:cubicBezTo>
                    <a:pt x="631" y="2686"/>
                    <a:pt x="631" y="2686"/>
                    <a:pt x="631" y="2686"/>
                  </a:cubicBezTo>
                  <a:cubicBezTo>
                    <a:pt x="631" y="2686"/>
                    <a:pt x="636" y="2687"/>
                    <a:pt x="636" y="2687"/>
                  </a:cubicBezTo>
                  <a:cubicBezTo>
                    <a:pt x="636" y="2687"/>
                    <a:pt x="637" y="2687"/>
                    <a:pt x="637" y="2687"/>
                  </a:cubicBezTo>
                  <a:cubicBezTo>
                    <a:pt x="637" y="2687"/>
                    <a:pt x="639" y="2687"/>
                    <a:pt x="639" y="2687"/>
                  </a:cubicBezTo>
                  <a:cubicBezTo>
                    <a:pt x="639" y="2687"/>
                    <a:pt x="642" y="2687"/>
                    <a:pt x="642" y="2687"/>
                  </a:cubicBezTo>
                  <a:cubicBezTo>
                    <a:pt x="642" y="2687"/>
                    <a:pt x="647" y="2685"/>
                    <a:pt x="647" y="2685"/>
                  </a:cubicBezTo>
                  <a:cubicBezTo>
                    <a:pt x="647" y="2685"/>
                    <a:pt x="649" y="2685"/>
                    <a:pt x="649" y="2685"/>
                  </a:cubicBezTo>
                  <a:cubicBezTo>
                    <a:pt x="649" y="2685"/>
                    <a:pt x="652" y="2686"/>
                    <a:pt x="652" y="2686"/>
                  </a:cubicBezTo>
                  <a:cubicBezTo>
                    <a:pt x="652" y="2686"/>
                    <a:pt x="652" y="2686"/>
                    <a:pt x="652" y="2686"/>
                  </a:cubicBezTo>
                  <a:cubicBezTo>
                    <a:pt x="652" y="2686"/>
                    <a:pt x="657" y="2694"/>
                    <a:pt x="657" y="2694"/>
                  </a:cubicBezTo>
                  <a:cubicBezTo>
                    <a:pt x="657" y="2694"/>
                    <a:pt x="658" y="2695"/>
                    <a:pt x="658" y="2695"/>
                  </a:cubicBezTo>
                  <a:cubicBezTo>
                    <a:pt x="658" y="2695"/>
                    <a:pt x="663" y="2706"/>
                    <a:pt x="663" y="2706"/>
                  </a:cubicBezTo>
                  <a:cubicBezTo>
                    <a:pt x="663" y="2706"/>
                    <a:pt x="663" y="2707"/>
                    <a:pt x="663" y="2707"/>
                  </a:cubicBezTo>
                  <a:cubicBezTo>
                    <a:pt x="663" y="2707"/>
                    <a:pt x="667" y="2711"/>
                    <a:pt x="667" y="2711"/>
                  </a:cubicBezTo>
                  <a:cubicBezTo>
                    <a:pt x="667" y="2711"/>
                    <a:pt x="669" y="2710"/>
                    <a:pt x="669" y="2710"/>
                  </a:cubicBezTo>
                  <a:cubicBezTo>
                    <a:pt x="669" y="2710"/>
                    <a:pt x="674" y="2702"/>
                    <a:pt x="674" y="2702"/>
                  </a:cubicBezTo>
                  <a:cubicBezTo>
                    <a:pt x="674" y="2702"/>
                    <a:pt x="674" y="2701"/>
                    <a:pt x="674" y="2701"/>
                  </a:cubicBezTo>
                  <a:cubicBezTo>
                    <a:pt x="674" y="2701"/>
                    <a:pt x="679" y="2689"/>
                    <a:pt x="679" y="2689"/>
                  </a:cubicBezTo>
                  <a:cubicBezTo>
                    <a:pt x="679" y="2689"/>
                    <a:pt x="679" y="2688"/>
                    <a:pt x="679" y="2688"/>
                  </a:cubicBezTo>
                  <a:cubicBezTo>
                    <a:pt x="679" y="2688"/>
                    <a:pt x="683" y="2684"/>
                    <a:pt x="683" y="2684"/>
                  </a:cubicBezTo>
                  <a:cubicBezTo>
                    <a:pt x="683" y="2684"/>
                    <a:pt x="684" y="2685"/>
                    <a:pt x="684" y="2685"/>
                  </a:cubicBezTo>
                  <a:cubicBezTo>
                    <a:pt x="684" y="2685"/>
                    <a:pt x="690" y="2694"/>
                    <a:pt x="690" y="2694"/>
                  </a:cubicBezTo>
                  <a:cubicBezTo>
                    <a:pt x="690" y="2694"/>
                    <a:pt x="690" y="2694"/>
                    <a:pt x="690" y="2694"/>
                  </a:cubicBezTo>
                  <a:cubicBezTo>
                    <a:pt x="690" y="2694"/>
                    <a:pt x="695" y="2705"/>
                    <a:pt x="695" y="2705"/>
                  </a:cubicBezTo>
                  <a:cubicBezTo>
                    <a:pt x="695" y="2705"/>
                    <a:pt x="695" y="2706"/>
                    <a:pt x="695" y="2706"/>
                  </a:cubicBezTo>
                  <a:cubicBezTo>
                    <a:pt x="695" y="2706"/>
                    <a:pt x="699" y="2709"/>
                    <a:pt x="699" y="2709"/>
                  </a:cubicBezTo>
                  <a:cubicBezTo>
                    <a:pt x="699" y="2709"/>
                    <a:pt x="700" y="2709"/>
                    <a:pt x="700" y="2709"/>
                  </a:cubicBezTo>
                  <a:cubicBezTo>
                    <a:pt x="700" y="2709"/>
                    <a:pt x="705" y="2703"/>
                    <a:pt x="705" y="2703"/>
                  </a:cubicBezTo>
                  <a:cubicBezTo>
                    <a:pt x="705" y="2703"/>
                    <a:pt x="705" y="2703"/>
                    <a:pt x="705" y="2703"/>
                  </a:cubicBezTo>
                  <a:cubicBezTo>
                    <a:pt x="705" y="2703"/>
                    <a:pt x="710" y="2694"/>
                    <a:pt x="710" y="2694"/>
                  </a:cubicBezTo>
                  <a:cubicBezTo>
                    <a:pt x="710" y="2694"/>
                    <a:pt x="711" y="2693"/>
                    <a:pt x="711" y="2693"/>
                  </a:cubicBezTo>
                  <a:cubicBezTo>
                    <a:pt x="711" y="2693"/>
                    <a:pt x="716" y="2687"/>
                    <a:pt x="716" y="2687"/>
                  </a:cubicBezTo>
                  <a:cubicBezTo>
                    <a:pt x="716" y="2687"/>
                    <a:pt x="719" y="2686"/>
                    <a:pt x="719" y="2686"/>
                  </a:cubicBezTo>
                  <a:cubicBezTo>
                    <a:pt x="719" y="2686"/>
                    <a:pt x="721" y="2687"/>
                    <a:pt x="721" y="2687"/>
                  </a:cubicBezTo>
                  <a:cubicBezTo>
                    <a:pt x="721" y="2687"/>
                    <a:pt x="721" y="2687"/>
                    <a:pt x="721" y="2687"/>
                  </a:cubicBezTo>
                  <a:cubicBezTo>
                    <a:pt x="721" y="2687"/>
                    <a:pt x="726" y="2695"/>
                    <a:pt x="726" y="2695"/>
                  </a:cubicBezTo>
                  <a:cubicBezTo>
                    <a:pt x="726" y="2695"/>
                    <a:pt x="727" y="2696"/>
                    <a:pt x="727" y="2696"/>
                  </a:cubicBezTo>
                  <a:cubicBezTo>
                    <a:pt x="727" y="2696"/>
                    <a:pt x="732" y="2709"/>
                    <a:pt x="732" y="2709"/>
                  </a:cubicBezTo>
                  <a:cubicBezTo>
                    <a:pt x="732" y="2709"/>
                    <a:pt x="732" y="2710"/>
                    <a:pt x="732" y="2710"/>
                  </a:cubicBezTo>
                  <a:cubicBezTo>
                    <a:pt x="732" y="2710"/>
                    <a:pt x="737" y="2721"/>
                    <a:pt x="737" y="2721"/>
                  </a:cubicBezTo>
                  <a:cubicBezTo>
                    <a:pt x="737" y="2721"/>
                    <a:pt x="738" y="2722"/>
                    <a:pt x="738" y="2722"/>
                  </a:cubicBezTo>
                  <a:cubicBezTo>
                    <a:pt x="738" y="2722"/>
                    <a:pt x="740" y="2723"/>
                    <a:pt x="740" y="2723"/>
                  </a:cubicBezTo>
                  <a:cubicBezTo>
                    <a:pt x="740" y="2723"/>
                    <a:pt x="743" y="2722"/>
                    <a:pt x="743" y="2722"/>
                  </a:cubicBezTo>
                  <a:cubicBezTo>
                    <a:pt x="743" y="2722"/>
                    <a:pt x="747" y="2713"/>
                    <a:pt x="747" y="2713"/>
                  </a:cubicBezTo>
                  <a:cubicBezTo>
                    <a:pt x="747" y="2713"/>
                    <a:pt x="748" y="2712"/>
                    <a:pt x="748" y="2712"/>
                  </a:cubicBezTo>
                  <a:cubicBezTo>
                    <a:pt x="748" y="2712"/>
                    <a:pt x="753" y="2703"/>
                    <a:pt x="753" y="2703"/>
                  </a:cubicBezTo>
                  <a:cubicBezTo>
                    <a:pt x="753" y="2703"/>
                    <a:pt x="753" y="2702"/>
                    <a:pt x="753" y="2702"/>
                  </a:cubicBezTo>
                  <a:cubicBezTo>
                    <a:pt x="753" y="2702"/>
                    <a:pt x="757" y="2700"/>
                    <a:pt x="757" y="2700"/>
                  </a:cubicBezTo>
                  <a:cubicBezTo>
                    <a:pt x="757" y="2700"/>
                    <a:pt x="759" y="2700"/>
                    <a:pt x="759" y="2700"/>
                  </a:cubicBezTo>
                  <a:cubicBezTo>
                    <a:pt x="759" y="2700"/>
                    <a:pt x="763" y="2704"/>
                    <a:pt x="763" y="2704"/>
                  </a:cubicBezTo>
                  <a:cubicBezTo>
                    <a:pt x="763" y="2704"/>
                    <a:pt x="764" y="2704"/>
                    <a:pt x="764" y="2704"/>
                  </a:cubicBezTo>
                  <a:cubicBezTo>
                    <a:pt x="764" y="2704"/>
                    <a:pt x="768" y="2706"/>
                    <a:pt x="768" y="2706"/>
                  </a:cubicBezTo>
                  <a:cubicBezTo>
                    <a:pt x="768" y="2706"/>
                    <a:pt x="769" y="2706"/>
                    <a:pt x="769" y="2706"/>
                  </a:cubicBezTo>
                  <a:cubicBezTo>
                    <a:pt x="769" y="2706"/>
                    <a:pt x="774" y="2704"/>
                    <a:pt x="774" y="2704"/>
                  </a:cubicBezTo>
                  <a:cubicBezTo>
                    <a:pt x="774" y="2704"/>
                    <a:pt x="774" y="2704"/>
                    <a:pt x="774" y="2704"/>
                  </a:cubicBezTo>
                  <a:cubicBezTo>
                    <a:pt x="774" y="2704"/>
                    <a:pt x="778" y="2703"/>
                    <a:pt x="778" y="2703"/>
                  </a:cubicBezTo>
                  <a:cubicBezTo>
                    <a:pt x="778" y="2703"/>
                    <a:pt x="780" y="2703"/>
                    <a:pt x="780" y="2703"/>
                  </a:cubicBezTo>
                  <a:cubicBezTo>
                    <a:pt x="780" y="2703"/>
                    <a:pt x="785" y="2706"/>
                    <a:pt x="785" y="2706"/>
                  </a:cubicBezTo>
                  <a:cubicBezTo>
                    <a:pt x="785" y="2706"/>
                    <a:pt x="785" y="2707"/>
                    <a:pt x="785" y="2707"/>
                  </a:cubicBezTo>
                  <a:cubicBezTo>
                    <a:pt x="785" y="2707"/>
                    <a:pt x="790" y="2711"/>
                    <a:pt x="790" y="2711"/>
                  </a:cubicBezTo>
                  <a:cubicBezTo>
                    <a:pt x="790" y="2711"/>
                    <a:pt x="792" y="2711"/>
                    <a:pt x="792" y="2711"/>
                  </a:cubicBezTo>
                  <a:cubicBezTo>
                    <a:pt x="792" y="2711"/>
                    <a:pt x="795" y="2710"/>
                    <a:pt x="795" y="2710"/>
                  </a:cubicBezTo>
                  <a:cubicBezTo>
                    <a:pt x="795" y="2710"/>
                    <a:pt x="796" y="2709"/>
                    <a:pt x="796" y="2709"/>
                  </a:cubicBezTo>
                  <a:cubicBezTo>
                    <a:pt x="796" y="2709"/>
                    <a:pt x="801" y="2703"/>
                    <a:pt x="801" y="2703"/>
                  </a:cubicBezTo>
                  <a:cubicBezTo>
                    <a:pt x="801" y="2703"/>
                    <a:pt x="801" y="2703"/>
                    <a:pt x="801" y="2703"/>
                  </a:cubicBezTo>
                  <a:cubicBezTo>
                    <a:pt x="801" y="2703"/>
                    <a:pt x="806" y="2698"/>
                    <a:pt x="806" y="2698"/>
                  </a:cubicBezTo>
                  <a:cubicBezTo>
                    <a:pt x="806" y="2698"/>
                    <a:pt x="809" y="2698"/>
                    <a:pt x="809" y="2698"/>
                  </a:cubicBezTo>
                  <a:cubicBezTo>
                    <a:pt x="809" y="2698"/>
                    <a:pt x="811" y="2698"/>
                    <a:pt x="811" y="2698"/>
                  </a:cubicBezTo>
                  <a:cubicBezTo>
                    <a:pt x="811" y="2698"/>
                    <a:pt x="811" y="2698"/>
                    <a:pt x="811" y="2698"/>
                  </a:cubicBezTo>
                  <a:cubicBezTo>
                    <a:pt x="811" y="2698"/>
                    <a:pt x="816" y="2700"/>
                    <a:pt x="816" y="2700"/>
                  </a:cubicBezTo>
                  <a:cubicBezTo>
                    <a:pt x="816" y="2700"/>
                    <a:pt x="817" y="2701"/>
                    <a:pt x="817" y="2701"/>
                  </a:cubicBezTo>
                  <a:cubicBezTo>
                    <a:pt x="817" y="2701"/>
                    <a:pt x="822" y="2702"/>
                    <a:pt x="822" y="2702"/>
                  </a:cubicBezTo>
                  <a:cubicBezTo>
                    <a:pt x="822" y="2702"/>
                    <a:pt x="822" y="2702"/>
                    <a:pt x="822" y="2702"/>
                  </a:cubicBezTo>
                  <a:cubicBezTo>
                    <a:pt x="822" y="2702"/>
                    <a:pt x="827" y="2705"/>
                    <a:pt x="827" y="2705"/>
                  </a:cubicBezTo>
                  <a:cubicBezTo>
                    <a:pt x="827" y="2705"/>
                    <a:pt x="828" y="2705"/>
                    <a:pt x="828" y="2705"/>
                  </a:cubicBezTo>
                  <a:cubicBezTo>
                    <a:pt x="828" y="2705"/>
                    <a:pt x="832" y="2709"/>
                    <a:pt x="832" y="2709"/>
                  </a:cubicBezTo>
                  <a:cubicBezTo>
                    <a:pt x="832" y="2709"/>
                    <a:pt x="833" y="2709"/>
                    <a:pt x="833" y="2709"/>
                  </a:cubicBezTo>
                  <a:cubicBezTo>
                    <a:pt x="833" y="2709"/>
                    <a:pt x="836" y="2711"/>
                    <a:pt x="836" y="2711"/>
                  </a:cubicBezTo>
                  <a:cubicBezTo>
                    <a:pt x="836" y="2711"/>
                    <a:pt x="838" y="2710"/>
                    <a:pt x="838" y="2710"/>
                  </a:cubicBezTo>
                  <a:cubicBezTo>
                    <a:pt x="838" y="2710"/>
                    <a:pt x="843" y="2703"/>
                    <a:pt x="843" y="2703"/>
                  </a:cubicBezTo>
                  <a:cubicBezTo>
                    <a:pt x="843" y="2703"/>
                    <a:pt x="843" y="2702"/>
                    <a:pt x="843" y="2702"/>
                  </a:cubicBezTo>
                  <a:cubicBezTo>
                    <a:pt x="843" y="2702"/>
                    <a:pt x="848" y="2684"/>
                    <a:pt x="848" y="2684"/>
                  </a:cubicBezTo>
                  <a:cubicBezTo>
                    <a:pt x="848" y="2684"/>
                    <a:pt x="849" y="2683"/>
                    <a:pt x="849" y="2683"/>
                  </a:cubicBezTo>
                  <a:cubicBezTo>
                    <a:pt x="849" y="2683"/>
                    <a:pt x="853" y="2667"/>
                    <a:pt x="853" y="2667"/>
                  </a:cubicBezTo>
                  <a:cubicBezTo>
                    <a:pt x="853" y="2667"/>
                    <a:pt x="854" y="2666"/>
                    <a:pt x="854" y="2666"/>
                  </a:cubicBezTo>
                  <a:cubicBezTo>
                    <a:pt x="854" y="2666"/>
                    <a:pt x="859" y="2660"/>
                    <a:pt x="859" y="2660"/>
                  </a:cubicBezTo>
                  <a:cubicBezTo>
                    <a:pt x="859" y="2660"/>
                    <a:pt x="859" y="2660"/>
                    <a:pt x="859" y="2660"/>
                  </a:cubicBezTo>
                  <a:cubicBezTo>
                    <a:pt x="859" y="2660"/>
                    <a:pt x="864" y="2664"/>
                    <a:pt x="864" y="2664"/>
                  </a:cubicBezTo>
                  <a:cubicBezTo>
                    <a:pt x="864" y="2664"/>
                    <a:pt x="864" y="2664"/>
                    <a:pt x="864" y="2664"/>
                  </a:cubicBezTo>
                  <a:cubicBezTo>
                    <a:pt x="864" y="2664"/>
                    <a:pt x="870" y="2671"/>
                    <a:pt x="870" y="2671"/>
                  </a:cubicBezTo>
                  <a:cubicBezTo>
                    <a:pt x="870" y="2671"/>
                    <a:pt x="870" y="2671"/>
                    <a:pt x="870" y="2671"/>
                  </a:cubicBezTo>
                  <a:cubicBezTo>
                    <a:pt x="870" y="2671"/>
                    <a:pt x="875" y="2674"/>
                    <a:pt x="875" y="2674"/>
                  </a:cubicBezTo>
                  <a:cubicBezTo>
                    <a:pt x="875" y="2674"/>
                    <a:pt x="875" y="2674"/>
                    <a:pt x="875" y="2674"/>
                  </a:cubicBezTo>
                  <a:cubicBezTo>
                    <a:pt x="875" y="2674"/>
                    <a:pt x="880" y="2675"/>
                    <a:pt x="880" y="2675"/>
                  </a:cubicBezTo>
                  <a:cubicBezTo>
                    <a:pt x="880" y="2675"/>
                    <a:pt x="880" y="2675"/>
                    <a:pt x="880" y="2675"/>
                  </a:cubicBezTo>
                  <a:cubicBezTo>
                    <a:pt x="880" y="2675"/>
                    <a:pt x="885" y="2679"/>
                    <a:pt x="885" y="2679"/>
                  </a:cubicBezTo>
                  <a:cubicBezTo>
                    <a:pt x="885" y="2679"/>
                    <a:pt x="886" y="2679"/>
                    <a:pt x="886" y="2679"/>
                  </a:cubicBezTo>
                  <a:cubicBezTo>
                    <a:pt x="886" y="2679"/>
                    <a:pt x="891" y="2684"/>
                    <a:pt x="891" y="2684"/>
                  </a:cubicBezTo>
                  <a:cubicBezTo>
                    <a:pt x="891" y="2684"/>
                    <a:pt x="893" y="2685"/>
                    <a:pt x="893" y="2685"/>
                  </a:cubicBezTo>
                  <a:cubicBezTo>
                    <a:pt x="893" y="2685"/>
                    <a:pt x="896" y="2683"/>
                    <a:pt x="896" y="2683"/>
                  </a:cubicBezTo>
                  <a:cubicBezTo>
                    <a:pt x="896" y="2683"/>
                    <a:pt x="896" y="2683"/>
                    <a:pt x="896" y="2683"/>
                  </a:cubicBezTo>
                  <a:cubicBezTo>
                    <a:pt x="896" y="2683"/>
                    <a:pt x="901" y="2676"/>
                    <a:pt x="901" y="2676"/>
                  </a:cubicBezTo>
                  <a:cubicBezTo>
                    <a:pt x="901" y="2676"/>
                    <a:pt x="901" y="2675"/>
                    <a:pt x="901" y="2675"/>
                  </a:cubicBezTo>
                  <a:cubicBezTo>
                    <a:pt x="901" y="2675"/>
                    <a:pt x="906" y="2667"/>
                    <a:pt x="906" y="2667"/>
                  </a:cubicBezTo>
                  <a:cubicBezTo>
                    <a:pt x="906" y="2667"/>
                    <a:pt x="909" y="2666"/>
                    <a:pt x="909" y="2666"/>
                  </a:cubicBezTo>
                  <a:cubicBezTo>
                    <a:pt x="909" y="2666"/>
                    <a:pt x="912" y="2667"/>
                    <a:pt x="912" y="2667"/>
                  </a:cubicBezTo>
                  <a:cubicBezTo>
                    <a:pt x="912" y="2667"/>
                    <a:pt x="912" y="2667"/>
                    <a:pt x="912" y="2667"/>
                  </a:cubicBezTo>
                  <a:cubicBezTo>
                    <a:pt x="912" y="2667"/>
                    <a:pt x="917" y="2678"/>
                    <a:pt x="917" y="2678"/>
                  </a:cubicBezTo>
                  <a:cubicBezTo>
                    <a:pt x="917" y="2678"/>
                    <a:pt x="917" y="2678"/>
                    <a:pt x="917" y="2678"/>
                  </a:cubicBezTo>
                  <a:cubicBezTo>
                    <a:pt x="917" y="2678"/>
                    <a:pt x="922" y="2692"/>
                    <a:pt x="922" y="2692"/>
                  </a:cubicBezTo>
                  <a:cubicBezTo>
                    <a:pt x="922" y="2692"/>
                    <a:pt x="923" y="2693"/>
                    <a:pt x="923" y="2693"/>
                  </a:cubicBezTo>
                  <a:cubicBezTo>
                    <a:pt x="923" y="2693"/>
                    <a:pt x="928" y="2701"/>
                    <a:pt x="928" y="2701"/>
                  </a:cubicBezTo>
                  <a:cubicBezTo>
                    <a:pt x="928" y="2701"/>
                    <a:pt x="930" y="2702"/>
                    <a:pt x="930" y="2702"/>
                  </a:cubicBezTo>
                  <a:cubicBezTo>
                    <a:pt x="930" y="2702"/>
                    <a:pt x="933" y="2699"/>
                    <a:pt x="933" y="2699"/>
                  </a:cubicBezTo>
                  <a:cubicBezTo>
                    <a:pt x="933" y="2699"/>
                    <a:pt x="934" y="2698"/>
                    <a:pt x="934" y="2698"/>
                  </a:cubicBezTo>
                  <a:cubicBezTo>
                    <a:pt x="934" y="2698"/>
                    <a:pt x="938" y="2688"/>
                    <a:pt x="938" y="2688"/>
                  </a:cubicBezTo>
                  <a:cubicBezTo>
                    <a:pt x="938" y="2688"/>
                    <a:pt x="939" y="2687"/>
                    <a:pt x="939" y="2687"/>
                  </a:cubicBezTo>
                  <a:cubicBezTo>
                    <a:pt x="939" y="2687"/>
                    <a:pt x="944" y="2675"/>
                    <a:pt x="944" y="2675"/>
                  </a:cubicBezTo>
                  <a:cubicBezTo>
                    <a:pt x="944" y="2675"/>
                    <a:pt x="944" y="2675"/>
                    <a:pt x="944" y="2675"/>
                  </a:cubicBezTo>
                  <a:cubicBezTo>
                    <a:pt x="944" y="2675"/>
                    <a:pt x="949" y="2668"/>
                    <a:pt x="949" y="2668"/>
                  </a:cubicBezTo>
                  <a:cubicBezTo>
                    <a:pt x="949" y="2668"/>
                    <a:pt x="951" y="2666"/>
                    <a:pt x="951" y="2666"/>
                  </a:cubicBezTo>
                  <a:cubicBezTo>
                    <a:pt x="951" y="2666"/>
                    <a:pt x="954" y="2668"/>
                    <a:pt x="954" y="2668"/>
                  </a:cubicBezTo>
                  <a:cubicBezTo>
                    <a:pt x="954" y="2668"/>
                    <a:pt x="955" y="2668"/>
                    <a:pt x="955" y="2668"/>
                  </a:cubicBezTo>
                  <a:cubicBezTo>
                    <a:pt x="955" y="2668"/>
                    <a:pt x="959" y="2674"/>
                    <a:pt x="959" y="2674"/>
                  </a:cubicBezTo>
                  <a:cubicBezTo>
                    <a:pt x="959" y="2674"/>
                    <a:pt x="960" y="2674"/>
                    <a:pt x="960" y="2674"/>
                  </a:cubicBezTo>
                  <a:cubicBezTo>
                    <a:pt x="960" y="2674"/>
                    <a:pt x="965" y="2683"/>
                    <a:pt x="965" y="2683"/>
                  </a:cubicBezTo>
                  <a:cubicBezTo>
                    <a:pt x="965" y="2683"/>
                    <a:pt x="965" y="2683"/>
                    <a:pt x="965" y="2683"/>
                  </a:cubicBezTo>
                  <a:cubicBezTo>
                    <a:pt x="965" y="2683"/>
                    <a:pt x="970" y="2692"/>
                    <a:pt x="970" y="2692"/>
                  </a:cubicBezTo>
                  <a:cubicBezTo>
                    <a:pt x="970" y="2692"/>
                    <a:pt x="970" y="2693"/>
                    <a:pt x="970" y="2693"/>
                  </a:cubicBezTo>
                  <a:cubicBezTo>
                    <a:pt x="970" y="2693"/>
                    <a:pt x="976" y="2699"/>
                    <a:pt x="976" y="2699"/>
                  </a:cubicBezTo>
                  <a:cubicBezTo>
                    <a:pt x="976" y="2699"/>
                    <a:pt x="976" y="2700"/>
                    <a:pt x="976" y="2700"/>
                  </a:cubicBezTo>
                  <a:cubicBezTo>
                    <a:pt x="976" y="2700"/>
                    <a:pt x="980" y="2702"/>
                    <a:pt x="980" y="2702"/>
                  </a:cubicBezTo>
                  <a:cubicBezTo>
                    <a:pt x="980" y="2702"/>
                    <a:pt x="981" y="2701"/>
                    <a:pt x="981" y="2701"/>
                  </a:cubicBezTo>
                  <a:cubicBezTo>
                    <a:pt x="981" y="2701"/>
                    <a:pt x="986" y="2696"/>
                    <a:pt x="986" y="2696"/>
                  </a:cubicBezTo>
                  <a:cubicBezTo>
                    <a:pt x="986" y="2696"/>
                    <a:pt x="986" y="2696"/>
                    <a:pt x="986" y="2696"/>
                  </a:cubicBezTo>
                  <a:cubicBezTo>
                    <a:pt x="986" y="2696"/>
                    <a:pt x="991" y="2686"/>
                    <a:pt x="991" y="2686"/>
                  </a:cubicBezTo>
                  <a:cubicBezTo>
                    <a:pt x="991" y="2686"/>
                    <a:pt x="992" y="2685"/>
                    <a:pt x="992" y="2685"/>
                  </a:cubicBezTo>
                  <a:cubicBezTo>
                    <a:pt x="992" y="2685"/>
                    <a:pt x="997" y="2673"/>
                    <a:pt x="997" y="2673"/>
                  </a:cubicBezTo>
                  <a:cubicBezTo>
                    <a:pt x="997" y="2673"/>
                    <a:pt x="997" y="2672"/>
                    <a:pt x="997" y="2672"/>
                  </a:cubicBezTo>
                  <a:cubicBezTo>
                    <a:pt x="997" y="2672"/>
                    <a:pt x="1002" y="2663"/>
                    <a:pt x="1002" y="2663"/>
                  </a:cubicBezTo>
                  <a:cubicBezTo>
                    <a:pt x="1002" y="2663"/>
                    <a:pt x="1003" y="2662"/>
                    <a:pt x="1003" y="2662"/>
                  </a:cubicBezTo>
                  <a:cubicBezTo>
                    <a:pt x="1003" y="2662"/>
                    <a:pt x="1007" y="2658"/>
                    <a:pt x="1007" y="2658"/>
                  </a:cubicBezTo>
                  <a:cubicBezTo>
                    <a:pt x="1007" y="2658"/>
                    <a:pt x="1007" y="2658"/>
                    <a:pt x="1007" y="2658"/>
                  </a:cubicBezTo>
                  <a:cubicBezTo>
                    <a:pt x="1007" y="2658"/>
                    <a:pt x="1012" y="2662"/>
                    <a:pt x="1012" y="2662"/>
                  </a:cubicBezTo>
                  <a:cubicBezTo>
                    <a:pt x="1012" y="2662"/>
                    <a:pt x="1013" y="2662"/>
                    <a:pt x="1013" y="2662"/>
                  </a:cubicBezTo>
                  <a:cubicBezTo>
                    <a:pt x="1013" y="2662"/>
                    <a:pt x="1018" y="2671"/>
                    <a:pt x="1018" y="2671"/>
                  </a:cubicBezTo>
                  <a:cubicBezTo>
                    <a:pt x="1018" y="2671"/>
                    <a:pt x="1018" y="2672"/>
                    <a:pt x="1018" y="2672"/>
                  </a:cubicBezTo>
                  <a:cubicBezTo>
                    <a:pt x="1018" y="2672"/>
                    <a:pt x="1023" y="2683"/>
                    <a:pt x="1023" y="2683"/>
                  </a:cubicBezTo>
                  <a:cubicBezTo>
                    <a:pt x="1023" y="2683"/>
                    <a:pt x="1024" y="2684"/>
                    <a:pt x="1024" y="2684"/>
                  </a:cubicBezTo>
                  <a:cubicBezTo>
                    <a:pt x="1024" y="2684"/>
                    <a:pt x="1027" y="2686"/>
                    <a:pt x="1027" y="2686"/>
                  </a:cubicBezTo>
                  <a:cubicBezTo>
                    <a:pt x="1027" y="2686"/>
                    <a:pt x="1029" y="2685"/>
                    <a:pt x="1029" y="2685"/>
                  </a:cubicBezTo>
                  <a:cubicBezTo>
                    <a:pt x="1029" y="2685"/>
                    <a:pt x="1034" y="2675"/>
                    <a:pt x="1034" y="2675"/>
                  </a:cubicBezTo>
                  <a:cubicBezTo>
                    <a:pt x="1034" y="2675"/>
                    <a:pt x="1034" y="2674"/>
                    <a:pt x="1034" y="2674"/>
                  </a:cubicBezTo>
                  <a:cubicBezTo>
                    <a:pt x="1034" y="2674"/>
                    <a:pt x="1039" y="2659"/>
                    <a:pt x="1039" y="2659"/>
                  </a:cubicBezTo>
                  <a:cubicBezTo>
                    <a:pt x="1039" y="2659"/>
                    <a:pt x="1039" y="2658"/>
                    <a:pt x="1039" y="2658"/>
                  </a:cubicBezTo>
                  <a:cubicBezTo>
                    <a:pt x="1039" y="2658"/>
                    <a:pt x="1044" y="2651"/>
                    <a:pt x="1044" y="2651"/>
                  </a:cubicBezTo>
                  <a:cubicBezTo>
                    <a:pt x="1044" y="2651"/>
                    <a:pt x="1045" y="2652"/>
                    <a:pt x="1045" y="2652"/>
                  </a:cubicBezTo>
                  <a:cubicBezTo>
                    <a:pt x="1045" y="2652"/>
                    <a:pt x="1050" y="2664"/>
                    <a:pt x="1050" y="2664"/>
                  </a:cubicBezTo>
                  <a:cubicBezTo>
                    <a:pt x="1050" y="2664"/>
                    <a:pt x="1050" y="2665"/>
                    <a:pt x="1050" y="2665"/>
                  </a:cubicBezTo>
                  <a:cubicBezTo>
                    <a:pt x="1050" y="2665"/>
                    <a:pt x="1055" y="2686"/>
                    <a:pt x="1055" y="2686"/>
                  </a:cubicBezTo>
                  <a:cubicBezTo>
                    <a:pt x="1055" y="2686"/>
                    <a:pt x="1055" y="2687"/>
                    <a:pt x="1055" y="2687"/>
                  </a:cubicBezTo>
                  <a:cubicBezTo>
                    <a:pt x="1055" y="2687"/>
                    <a:pt x="1060" y="2701"/>
                    <a:pt x="1060" y="2701"/>
                  </a:cubicBezTo>
                  <a:cubicBezTo>
                    <a:pt x="1060" y="2701"/>
                    <a:pt x="1062" y="2703"/>
                    <a:pt x="1062" y="2703"/>
                  </a:cubicBezTo>
                  <a:cubicBezTo>
                    <a:pt x="1062" y="2703"/>
                    <a:pt x="1066" y="2700"/>
                    <a:pt x="1066" y="2700"/>
                  </a:cubicBezTo>
                  <a:cubicBezTo>
                    <a:pt x="1066" y="2700"/>
                    <a:pt x="1066" y="2699"/>
                    <a:pt x="1066" y="2699"/>
                  </a:cubicBezTo>
                  <a:cubicBezTo>
                    <a:pt x="1066" y="2699"/>
                    <a:pt x="1071" y="2689"/>
                    <a:pt x="1071" y="2689"/>
                  </a:cubicBezTo>
                  <a:cubicBezTo>
                    <a:pt x="1071" y="2689"/>
                    <a:pt x="1071" y="2688"/>
                    <a:pt x="1071" y="2688"/>
                  </a:cubicBezTo>
                  <a:cubicBezTo>
                    <a:pt x="1071" y="2688"/>
                    <a:pt x="1076" y="2681"/>
                    <a:pt x="1076" y="2681"/>
                  </a:cubicBezTo>
                  <a:cubicBezTo>
                    <a:pt x="1076" y="2681"/>
                    <a:pt x="1076" y="2681"/>
                    <a:pt x="1076" y="2681"/>
                  </a:cubicBezTo>
                  <a:cubicBezTo>
                    <a:pt x="1076" y="2681"/>
                    <a:pt x="1081" y="2680"/>
                    <a:pt x="1081" y="2680"/>
                  </a:cubicBezTo>
                  <a:cubicBezTo>
                    <a:pt x="1081" y="2680"/>
                    <a:pt x="1082" y="2680"/>
                    <a:pt x="1082" y="2680"/>
                  </a:cubicBezTo>
                  <a:cubicBezTo>
                    <a:pt x="1082" y="2680"/>
                    <a:pt x="1087" y="2678"/>
                    <a:pt x="1087" y="2678"/>
                  </a:cubicBezTo>
                  <a:cubicBezTo>
                    <a:pt x="1087" y="2678"/>
                    <a:pt x="1087" y="2677"/>
                    <a:pt x="1087" y="2677"/>
                  </a:cubicBezTo>
                  <a:cubicBezTo>
                    <a:pt x="1087" y="2677"/>
                    <a:pt x="1092" y="2673"/>
                    <a:pt x="1092" y="2673"/>
                  </a:cubicBezTo>
                  <a:cubicBezTo>
                    <a:pt x="1092" y="2673"/>
                    <a:pt x="1092" y="2672"/>
                    <a:pt x="1092" y="2672"/>
                  </a:cubicBezTo>
                  <a:cubicBezTo>
                    <a:pt x="1092" y="2672"/>
                    <a:pt x="1096" y="2670"/>
                    <a:pt x="1096" y="2670"/>
                  </a:cubicBezTo>
                  <a:cubicBezTo>
                    <a:pt x="1096" y="2670"/>
                    <a:pt x="1098" y="2671"/>
                    <a:pt x="1098" y="2671"/>
                  </a:cubicBezTo>
                  <a:cubicBezTo>
                    <a:pt x="1098" y="2671"/>
                    <a:pt x="1103" y="2676"/>
                    <a:pt x="1103" y="2676"/>
                  </a:cubicBezTo>
                  <a:cubicBezTo>
                    <a:pt x="1103" y="2676"/>
                    <a:pt x="1103" y="2677"/>
                    <a:pt x="1103" y="2677"/>
                  </a:cubicBezTo>
                  <a:cubicBezTo>
                    <a:pt x="1103" y="2677"/>
                    <a:pt x="1108" y="2685"/>
                    <a:pt x="1108" y="2685"/>
                  </a:cubicBezTo>
                  <a:cubicBezTo>
                    <a:pt x="1108" y="2685"/>
                    <a:pt x="1108" y="2685"/>
                    <a:pt x="1108" y="2685"/>
                  </a:cubicBezTo>
                  <a:cubicBezTo>
                    <a:pt x="1108" y="2685"/>
                    <a:pt x="1111" y="2686"/>
                    <a:pt x="1111" y="2686"/>
                  </a:cubicBezTo>
                  <a:cubicBezTo>
                    <a:pt x="1111" y="2686"/>
                    <a:pt x="1113" y="2685"/>
                    <a:pt x="1113" y="2685"/>
                  </a:cubicBezTo>
                  <a:cubicBezTo>
                    <a:pt x="1113" y="2685"/>
                    <a:pt x="1118" y="2679"/>
                    <a:pt x="1118" y="2679"/>
                  </a:cubicBezTo>
                  <a:cubicBezTo>
                    <a:pt x="1118" y="2679"/>
                    <a:pt x="1119" y="2679"/>
                    <a:pt x="1119" y="2679"/>
                  </a:cubicBezTo>
                  <a:cubicBezTo>
                    <a:pt x="1119" y="2679"/>
                    <a:pt x="1122" y="2677"/>
                    <a:pt x="1122" y="2677"/>
                  </a:cubicBezTo>
                  <a:cubicBezTo>
                    <a:pt x="1122" y="2677"/>
                    <a:pt x="1124" y="2678"/>
                    <a:pt x="1124" y="2678"/>
                  </a:cubicBezTo>
                  <a:cubicBezTo>
                    <a:pt x="1124" y="2678"/>
                    <a:pt x="1129" y="2694"/>
                    <a:pt x="1129" y="2694"/>
                  </a:cubicBezTo>
                  <a:cubicBezTo>
                    <a:pt x="1129" y="2694"/>
                    <a:pt x="1130" y="2695"/>
                    <a:pt x="1130" y="2695"/>
                  </a:cubicBezTo>
                  <a:cubicBezTo>
                    <a:pt x="1130" y="2695"/>
                    <a:pt x="1135" y="2717"/>
                    <a:pt x="1135" y="2717"/>
                  </a:cubicBezTo>
                  <a:cubicBezTo>
                    <a:pt x="1135" y="2717"/>
                    <a:pt x="1135" y="2719"/>
                    <a:pt x="1135" y="2719"/>
                  </a:cubicBezTo>
                  <a:cubicBezTo>
                    <a:pt x="1135" y="2719"/>
                    <a:pt x="1140" y="2730"/>
                    <a:pt x="1140" y="2730"/>
                  </a:cubicBezTo>
                  <a:cubicBezTo>
                    <a:pt x="1140" y="2730"/>
                    <a:pt x="1140" y="2730"/>
                    <a:pt x="1140" y="2730"/>
                  </a:cubicBezTo>
                  <a:cubicBezTo>
                    <a:pt x="1140" y="2730"/>
                    <a:pt x="1145" y="2717"/>
                    <a:pt x="1145" y="2717"/>
                  </a:cubicBezTo>
                  <a:cubicBezTo>
                    <a:pt x="1145" y="2717"/>
                    <a:pt x="1145" y="2716"/>
                    <a:pt x="1145" y="2716"/>
                  </a:cubicBezTo>
                  <a:cubicBezTo>
                    <a:pt x="1145" y="2716"/>
                    <a:pt x="1150" y="2687"/>
                    <a:pt x="1150" y="2687"/>
                  </a:cubicBezTo>
                  <a:cubicBezTo>
                    <a:pt x="1150" y="2687"/>
                    <a:pt x="1151" y="2685"/>
                    <a:pt x="1151" y="2685"/>
                  </a:cubicBezTo>
                  <a:cubicBezTo>
                    <a:pt x="1151" y="2685"/>
                    <a:pt x="1156" y="2657"/>
                    <a:pt x="1156" y="2657"/>
                  </a:cubicBezTo>
                  <a:cubicBezTo>
                    <a:pt x="1156" y="2657"/>
                    <a:pt x="1156" y="2656"/>
                    <a:pt x="1156" y="2656"/>
                  </a:cubicBezTo>
                  <a:cubicBezTo>
                    <a:pt x="1156" y="2656"/>
                    <a:pt x="1160" y="2649"/>
                    <a:pt x="1160" y="2649"/>
                  </a:cubicBezTo>
                  <a:cubicBezTo>
                    <a:pt x="1160" y="2649"/>
                    <a:pt x="1161" y="2649"/>
                    <a:pt x="1161" y="2649"/>
                  </a:cubicBezTo>
                  <a:cubicBezTo>
                    <a:pt x="1161" y="2649"/>
                    <a:pt x="1166" y="2658"/>
                    <a:pt x="1166" y="2658"/>
                  </a:cubicBezTo>
                  <a:cubicBezTo>
                    <a:pt x="1166" y="2658"/>
                    <a:pt x="1166" y="2659"/>
                    <a:pt x="1166" y="2659"/>
                  </a:cubicBezTo>
                  <a:cubicBezTo>
                    <a:pt x="1166" y="2659"/>
                    <a:pt x="1171" y="2673"/>
                    <a:pt x="1171" y="2673"/>
                  </a:cubicBezTo>
                  <a:cubicBezTo>
                    <a:pt x="1171" y="2673"/>
                    <a:pt x="1172" y="2674"/>
                    <a:pt x="1172" y="2674"/>
                  </a:cubicBezTo>
                  <a:cubicBezTo>
                    <a:pt x="1172" y="2674"/>
                    <a:pt x="1177" y="2686"/>
                    <a:pt x="1177" y="2686"/>
                  </a:cubicBezTo>
                  <a:cubicBezTo>
                    <a:pt x="1177" y="2686"/>
                    <a:pt x="1177" y="2686"/>
                    <a:pt x="1177" y="2686"/>
                  </a:cubicBezTo>
                  <a:cubicBezTo>
                    <a:pt x="1177" y="2686"/>
                    <a:pt x="1182" y="2691"/>
                    <a:pt x="1182" y="2691"/>
                  </a:cubicBezTo>
                  <a:cubicBezTo>
                    <a:pt x="1182" y="2691"/>
                    <a:pt x="1182" y="2692"/>
                    <a:pt x="1182" y="2692"/>
                  </a:cubicBezTo>
                  <a:cubicBezTo>
                    <a:pt x="1182" y="2692"/>
                    <a:pt x="1187" y="2696"/>
                    <a:pt x="1187" y="2696"/>
                  </a:cubicBezTo>
                  <a:cubicBezTo>
                    <a:pt x="1187" y="2696"/>
                    <a:pt x="1188" y="2696"/>
                    <a:pt x="1188" y="2696"/>
                  </a:cubicBezTo>
                  <a:cubicBezTo>
                    <a:pt x="1188" y="2696"/>
                    <a:pt x="1193" y="2700"/>
                    <a:pt x="1193" y="2700"/>
                  </a:cubicBezTo>
                  <a:cubicBezTo>
                    <a:pt x="1193" y="2700"/>
                    <a:pt x="1193" y="2701"/>
                    <a:pt x="1193" y="2701"/>
                  </a:cubicBezTo>
                  <a:cubicBezTo>
                    <a:pt x="1193" y="2701"/>
                    <a:pt x="1197" y="2702"/>
                    <a:pt x="1197" y="2702"/>
                  </a:cubicBezTo>
                  <a:cubicBezTo>
                    <a:pt x="1197" y="2702"/>
                    <a:pt x="1199" y="2702"/>
                    <a:pt x="1199" y="2702"/>
                  </a:cubicBezTo>
                  <a:cubicBezTo>
                    <a:pt x="1199" y="2702"/>
                    <a:pt x="1203" y="2696"/>
                    <a:pt x="1203" y="2696"/>
                  </a:cubicBezTo>
                  <a:cubicBezTo>
                    <a:pt x="1203" y="2696"/>
                    <a:pt x="1204" y="2696"/>
                    <a:pt x="1204" y="2696"/>
                  </a:cubicBezTo>
                  <a:cubicBezTo>
                    <a:pt x="1204" y="2696"/>
                    <a:pt x="1208" y="2685"/>
                    <a:pt x="1208" y="2685"/>
                  </a:cubicBezTo>
                  <a:cubicBezTo>
                    <a:pt x="1208" y="2685"/>
                    <a:pt x="1209" y="2684"/>
                    <a:pt x="1209" y="2684"/>
                  </a:cubicBezTo>
                  <a:cubicBezTo>
                    <a:pt x="1209" y="2684"/>
                    <a:pt x="1214" y="2677"/>
                    <a:pt x="1214" y="2677"/>
                  </a:cubicBezTo>
                  <a:cubicBezTo>
                    <a:pt x="1214" y="2677"/>
                    <a:pt x="1214" y="2676"/>
                    <a:pt x="1214" y="2676"/>
                  </a:cubicBezTo>
                  <a:cubicBezTo>
                    <a:pt x="1214" y="2676"/>
                    <a:pt x="1217" y="2675"/>
                    <a:pt x="1217" y="2675"/>
                  </a:cubicBezTo>
                  <a:cubicBezTo>
                    <a:pt x="1217" y="2675"/>
                    <a:pt x="1220" y="2676"/>
                    <a:pt x="1220" y="2676"/>
                  </a:cubicBezTo>
                  <a:cubicBezTo>
                    <a:pt x="1220" y="2676"/>
                    <a:pt x="1224" y="2680"/>
                    <a:pt x="1224" y="2680"/>
                  </a:cubicBezTo>
                  <a:cubicBezTo>
                    <a:pt x="1224" y="2680"/>
                    <a:pt x="1225" y="2680"/>
                    <a:pt x="1225" y="2680"/>
                  </a:cubicBezTo>
                  <a:cubicBezTo>
                    <a:pt x="1225" y="2680"/>
                    <a:pt x="1230" y="2683"/>
                    <a:pt x="1230" y="2683"/>
                  </a:cubicBezTo>
                  <a:cubicBezTo>
                    <a:pt x="1230" y="2683"/>
                    <a:pt x="1230" y="2684"/>
                    <a:pt x="1230" y="2684"/>
                  </a:cubicBezTo>
                  <a:cubicBezTo>
                    <a:pt x="1230" y="2684"/>
                    <a:pt x="1235" y="2685"/>
                    <a:pt x="1235" y="2685"/>
                  </a:cubicBezTo>
                  <a:cubicBezTo>
                    <a:pt x="1235" y="2685"/>
                    <a:pt x="1235" y="2685"/>
                    <a:pt x="1235" y="2685"/>
                  </a:cubicBezTo>
                  <a:cubicBezTo>
                    <a:pt x="1235" y="2685"/>
                    <a:pt x="1241" y="2690"/>
                    <a:pt x="1241" y="2690"/>
                  </a:cubicBezTo>
                  <a:cubicBezTo>
                    <a:pt x="1241" y="2690"/>
                    <a:pt x="1241" y="2690"/>
                    <a:pt x="1241" y="2690"/>
                  </a:cubicBezTo>
                  <a:cubicBezTo>
                    <a:pt x="1241" y="2690"/>
                    <a:pt x="1246" y="2700"/>
                    <a:pt x="1246" y="2700"/>
                  </a:cubicBezTo>
                  <a:cubicBezTo>
                    <a:pt x="1246" y="2700"/>
                    <a:pt x="1246" y="2701"/>
                    <a:pt x="1246" y="2701"/>
                  </a:cubicBezTo>
                  <a:cubicBezTo>
                    <a:pt x="1246" y="2701"/>
                    <a:pt x="1251" y="2710"/>
                    <a:pt x="1251" y="2710"/>
                  </a:cubicBezTo>
                  <a:cubicBezTo>
                    <a:pt x="1251" y="2710"/>
                    <a:pt x="1251" y="2710"/>
                    <a:pt x="1251" y="2710"/>
                  </a:cubicBezTo>
                  <a:cubicBezTo>
                    <a:pt x="1251" y="2710"/>
                    <a:pt x="1255" y="2712"/>
                    <a:pt x="1255" y="2712"/>
                  </a:cubicBezTo>
                  <a:cubicBezTo>
                    <a:pt x="1255" y="2712"/>
                    <a:pt x="1257" y="2712"/>
                    <a:pt x="1257" y="2712"/>
                  </a:cubicBezTo>
                  <a:cubicBezTo>
                    <a:pt x="1257" y="2712"/>
                    <a:pt x="1262" y="2704"/>
                    <a:pt x="1262" y="2704"/>
                  </a:cubicBezTo>
                  <a:cubicBezTo>
                    <a:pt x="1262" y="2704"/>
                    <a:pt x="1262" y="2704"/>
                    <a:pt x="1262" y="2704"/>
                  </a:cubicBezTo>
                  <a:cubicBezTo>
                    <a:pt x="1262" y="2704"/>
                    <a:pt x="1267" y="2695"/>
                    <a:pt x="1267" y="2695"/>
                  </a:cubicBezTo>
                  <a:cubicBezTo>
                    <a:pt x="1267" y="2695"/>
                    <a:pt x="1267" y="2694"/>
                    <a:pt x="1267" y="2694"/>
                  </a:cubicBezTo>
                  <a:cubicBezTo>
                    <a:pt x="1267" y="2694"/>
                    <a:pt x="1272" y="2689"/>
                    <a:pt x="1272" y="2689"/>
                  </a:cubicBezTo>
                  <a:cubicBezTo>
                    <a:pt x="1272" y="2689"/>
                    <a:pt x="1272" y="2689"/>
                    <a:pt x="1272" y="2689"/>
                  </a:cubicBezTo>
                  <a:cubicBezTo>
                    <a:pt x="1272" y="2689"/>
                    <a:pt x="1277" y="2685"/>
                    <a:pt x="1277" y="2685"/>
                  </a:cubicBezTo>
                  <a:cubicBezTo>
                    <a:pt x="1277" y="2685"/>
                    <a:pt x="1278" y="2684"/>
                    <a:pt x="1278" y="2684"/>
                  </a:cubicBezTo>
                  <a:cubicBezTo>
                    <a:pt x="1278" y="2684"/>
                    <a:pt x="1283" y="2678"/>
                    <a:pt x="1283" y="2678"/>
                  </a:cubicBezTo>
                  <a:cubicBezTo>
                    <a:pt x="1283" y="2678"/>
                    <a:pt x="1283" y="2678"/>
                    <a:pt x="1283" y="2678"/>
                  </a:cubicBezTo>
                  <a:cubicBezTo>
                    <a:pt x="1283" y="2678"/>
                    <a:pt x="1288" y="2672"/>
                    <a:pt x="1288" y="2672"/>
                  </a:cubicBezTo>
                  <a:cubicBezTo>
                    <a:pt x="1288" y="2672"/>
                    <a:pt x="1290" y="2672"/>
                    <a:pt x="1290" y="2672"/>
                  </a:cubicBezTo>
                  <a:cubicBezTo>
                    <a:pt x="1290" y="2672"/>
                    <a:pt x="1293" y="2674"/>
                    <a:pt x="1293" y="2674"/>
                  </a:cubicBezTo>
                  <a:cubicBezTo>
                    <a:pt x="1293" y="2674"/>
                    <a:pt x="1294" y="2674"/>
                    <a:pt x="1294" y="2674"/>
                  </a:cubicBezTo>
                  <a:cubicBezTo>
                    <a:pt x="1294" y="2674"/>
                    <a:pt x="1299" y="2684"/>
                    <a:pt x="1299" y="2684"/>
                  </a:cubicBezTo>
                  <a:cubicBezTo>
                    <a:pt x="1299" y="2684"/>
                    <a:pt x="1299" y="2685"/>
                    <a:pt x="1299" y="2685"/>
                  </a:cubicBezTo>
                  <a:cubicBezTo>
                    <a:pt x="1299" y="2685"/>
                    <a:pt x="1304" y="2697"/>
                    <a:pt x="1304" y="2697"/>
                  </a:cubicBezTo>
                  <a:cubicBezTo>
                    <a:pt x="1304" y="2697"/>
                    <a:pt x="1304" y="2697"/>
                    <a:pt x="1304" y="2697"/>
                  </a:cubicBezTo>
                  <a:cubicBezTo>
                    <a:pt x="1304" y="2697"/>
                    <a:pt x="1310" y="2703"/>
                    <a:pt x="1310" y="2703"/>
                  </a:cubicBezTo>
                  <a:cubicBezTo>
                    <a:pt x="1310" y="2703"/>
                    <a:pt x="1311" y="2703"/>
                    <a:pt x="1311" y="2703"/>
                  </a:cubicBezTo>
                  <a:cubicBezTo>
                    <a:pt x="1311" y="2703"/>
                    <a:pt x="1314" y="2701"/>
                    <a:pt x="1314" y="2701"/>
                  </a:cubicBezTo>
                  <a:cubicBezTo>
                    <a:pt x="1314" y="2701"/>
                    <a:pt x="1315" y="2701"/>
                    <a:pt x="1315" y="2701"/>
                  </a:cubicBezTo>
                  <a:cubicBezTo>
                    <a:pt x="1315" y="2701"/>
                    <a:pt x="1320" y="2697"/>
                    <a:pt x="1320" y="2697"/>
                  </a:cubicBezTo>
                  <a:cubicBezTo>
                    <a:pt x="1320" y="2697"/>
                    <a:pt x="1320" y="2697"/>
                    <a:pt x="1320" y="2697"/>
                  </a:cubicBezTo>
                  <a:cubicBezTo>
                    <a:pt x="1320" y="2697"/>
                    <a:pt x="1323" y="2697"/>
                    <a:pt x="1323" y="2697"/>
                  </a:cubicBezTo>
                  <a:cubicBezTo>
                    <a:pt x="1323" y="2697"/>
                    <a:pt x="1325" y="2697"/>
                    <a:pt x="1325" y="2697"/>
                  </a:cubicBezTo>
                  <a:cubicBezTo>
                    <a:pt x="1325" y="2697"/>
                    <a:pt x="1331" y="2700"/>
                    <a:pt x="1331" y="2700"/>
                  </a:cubicBezTo>
                  <a:cubicBezTo>
                    <a:pt x="1331" y="2700"/>
                    <a:pt x="1331" y="2700"/>
                    <a:pt x="1331" y="2700"/>
                  </a:cubicBezTo>
                  <a:cubicBezTo>
                    <a:pt x="1331" y="2700"/>
                    <a:pt x="1336" y="2702"/>
                    <a:pt x="1336" y="2702"/>
                  </a:cubicBezTo>
                  <a:cubicBezTo>
                    <a:pt x="1336" y="2702"/>
                    <a:pt x="1337" y="2702"/>
                    <a:pt x="1337" y="2702"/>
                  </a:cubicBezTo>
                  <a:cubicBezTo>
                    <a:pt x="1337" y="2702"/>
                    <a:pt x="1341" y="2701"/>
                    <a:pt x="1341" y="2701"/>
                  </a:cubicBezTo>
                  <a:cubicBezTo>
                    <a:pt x="1341" y="2701"/>
                    <a:pt x="1341" y="2701"/>
                    <a:pt x="1341" y="2701"/>
                  </a:cubicBezTo>
                  <a:cubicBezTo>
                    <a:pt x="1341" y="2701"/>
                    <a:pt x="1346" y="2696"/>
                    <a:pt x="1346" y="2696"/>
                  </a:cubicBezTo>
                  <a:cubicBezTo>
                    <a:pt x="1346" y="2696"/>
                    <a:pt x="1347" y="2696"/>
                    <a:pt x="1347" y="2696"/>
                  </a:cubicBezTo>
                  <a:cubicBezTo>
                    <a:pt x="1347" y="2696"/>
                    <a:pt x="1352" y="2686"/>
                    <a:pt x="1352" y="2686"/>
                  </a:cubicBezTo>
                  <a:cubicBezTo>
                    <a:pt x="1352" y="2686"/>
                    <a:pt x="1352" y="2685"/>
                    <a:pt x="1352" y="2685"/>
                  </a:cubicBezTo>
                  <a:cubicBezTo>
                    <a:pt x="1352" y="2685"/>
                    <a:pt x="1357" y="2676"/>
                    <a:pt x="1357" y="2676"/>
                  </a:cubicBezTo>
                  <a:cubicBezTo>
                    <a:pt x="1357" y="2676"/>
                    <a:pt x="1357" y="2675"/>
                    <a:pt x="1357" y="2675"/>
                  </a:cubicBezTo>
                  <a:cubicBezTo>
                    <a:pt x="1357" y="2675"/>
                    <a:pt x="1360" y="2674"/>
                    <a:pt x="1360" y="2674"/>
                  </a:cubicBezTo>
                  <a:cubicBezTo>
                    <a:pt x="1360" y="2674"/>
                    <a:pt x="1362" y="2675"/>
                    <a:pt x="1362" y="2675"/>
                  </a:cubicBezTo>
                  <a:cubicBezTo>
                    <a:pt x="1362" y="2675"/>
                    <a:pt x="1367" y="2687"/>
                    <a:pt x="1367" y="2687"/>
                  </a:cubicBezTo>
                  <a:cubicBezTo>
                    <a:pt x="1367" y="2687"/>
                    <a:pt x="1368" y="2688"/>
                    <a:pt x="1368" y="2688"/>
                  </a:cubicBezTo>
                  <a:cubicBezTo>
                    <a:pt x="1368" y="2688"/>
                    <a:pt x="1373" y="2704"/>
                    <a:pt x="1373" y="2704"/>
                  </a:cubicBezTo>
                  <a:cubicBezTo>
                    <a:pt x="1373" y="2704"/>
                    <a:pt x="1373" y="2705"/>
                    <a:pt x="1373" y="2705"/>
                  </a:cubicBezTo>
                  <a:cubicBezTo>
                    <a:pt x="1373" y="2705"/>
                    <a:pt x="1377" y="2709"/>
                    <a:pt x="1377" y="2709"/>
                  </a:cubicBezTo>
                  <a:cubicBezTo>
                    <a:pt x="1377" y="2709"/>
                    <a:pt x="1378" y="2708"/>
                    <a:pt x="1378" y="2708"/>
                  </a:cubicBezTo>
                  <a:cubicBezTo>
                    <a:pt x="1378" y="2708"/>
                    <a:pt x="1383" y="2698"/>
                    <a:pt x="1383" y="2698"/>
                  </a:cubicBezTo>
                  <a:cubicBezTo>
                    <a:pt x="1383" y="2698"/>
                    <a:pt x="1384" y="2698"/>
                    <a:pt x="1384" y="2698"/>
                  </a:cubicBezTo>
                  <a:cubicBezTo>
                    <a:pt x="1384" y="2698"/>
                    <a:pt x="1389" y="2691"/>
                    <a:pt x="1389" y="2691"/>
                  </a:cubicBezTo>
                  <a:cubicBezTo>
                    <a:pt x="1389" y="2691"/>
                    <a:pt x="1389" y="2691"/>
                    <a:pt x="1389" y="2691"/>
                  </a:cubicBezTo>
                  <a:cubicBezTo>
                    <a:pt x="1389" y="2691"/>
                    <a:pt x="1394" y="2702"/>
                    <a:pt x="1394" y="2702"/>
                  </a:cubicBezTo>
                  <a:cubicBezTo>
                    <a:pt x="1394" y="2702"/>
                    <a:pt x="1395" y="2703"/>
                    <a:pt x="1395" y="2703"/>
                  </a:cubicBezTo>
                  <a:cubicBezTo>
                    <a:pt x="1395" y="2703"/>
                    <a:pt x="1399" y="2724"/>
                    <a:pt x="1399" y="2724"/>
                  </a:cubicBezTo>
                  <a:cubicBezTo>
                    <a:pt x="1399" y="2724"/>
                    <a:pt x="1400" y="2725"/>
                    <a:pt x="1400" y="2725"/>
                  </a:cubicBezTo>
                  <a:cubicBezTo>
                    <a:pt x="1400" y="2725"/>
                    <a:pt x="1404" y="2734"/>
                    <a:pt x="1404" y="2734"/>
                  </a:cubicBezTo>
                  <a:cubicBezTo>
                    <a:pt x="1404" y="2734"/>
                    <a:pt x="1405" y="2734"/>
                    <a:pt x="1405" y="2734"/>
                  </a:cubicBezTo>
                  <a:cubicBezTo>
                    <a:pt x="1405" y="2734"/>
                    <a:pt x="1410" y="2722"/>
                    <a:pt x="1410" y="2722"/>
                  </a:cubicBezTo>
                  <a:cubicBezTo>
                    <a:pt x="1410" y="2722"/>
                    <a:pt x="1410" y="2721"/>
                    <a:pt x="1410" y="2721"/>
                  </a:cubicBezTo>
                  <a:cubicBezTo>
                    <a:pt x="1410" y="2721"/>
                    <a:pt x="1415" y="2699"/>
                    <a:pt x="1415" y="2699"/>
                  </a:cubicBezTo>
                  <a:cubicBezTo>
                    <a:pt x="1415" y="2699"/>
                    <a:pt x="1416" y="2698"/>
                    <a:pt x="1416" y="2698"/>
                  </a:cubicBezTo>
                  <a:cubicBezTo>
                    <a:pt x="1416" y="2698"/>
                    <a:pt x="1419" y="2692"/>
                    <a:pt x="1419" y="2692"/>
                  </a:cubicBezTo>
                  <a:cubicBezTo>
                    <a:pt x="1419" y="2692"/>
                    <a:pt x="1421" y="2693"/>
                    <a:pt x="1421" y="2693"/>
                  </a:cubicBezTo>
                  <a:cubicBezTo>
                    <a:pt x="1421" y="2693"/>
                    <a:pt x="1426" y="2707"/>
                    <a:pt x="1426" y="2707"/>
                  </a:cubicBezTo>
                  <a:cubicBezTo>
                    <a:pt x="1426" y="2707"/>
                    <a:pt x="1426" y="2708"/>
                    <a:pt x="1426" y="2708"/>
                  </a:cubicBezTo>
                  <a:cubicBezTo>
                    <a:pt x="1426" y="2708"/>
                    <a:pt x="1431" y="2725"/>
                    <a:pt x="1431" y="2725"/>
                  </a:cubicBezTo>
                  <a:cubicBezTo>
                    <a:pt x="1431" y="2725"/>
                    <a:pt x="1431" y="2725"/>
                    <a:pt x="1431" y="2725"/>
                  </a:cubicBezTo>
                  <a:cubicBezTo>
                    <a:pt x="1431" y="2725"/>
                    <a:pt x="1434" y="2728"/>
                    <a:pt x="1434" y="2728"/>
                  </a:cubicBezTo>
                  <a:cubicBezTo>
                    <a:pt x="1434" y="2728"/>
                    <a:pt x="1437" y="2725"/>
                    <a:pt x="1437" y="2725"/>
                  </a:cubicBezTo>
                  <a:cubicBezTo>
                    <a:pt x="1437" y="2725"/>
                    <a:pt x="1442" y="2708"/>
                    <a:pt x="1442" y="2708"/>
                  </a:cubicBezTo>
                  <a:cubicBezTo>
                    <a:pt x="1442" y="2708"/>
                    <a:pt x="1442" y="2707"/>
                    <a:pt x="1442" y="2707"/>
                  </a:cubicBezTo>
                  <a:cubicBezTo>
                    <a:pt x="1442" y="2707"/>
                    <a:pt x="1447" y="2687"/>
                    <a:pt x="1447" y="2687"/>
                  </a:cubicBezTo>
                  <a:cubicBezTo>
                    <a:pt x="1447" y="2687"/>
                    <a:pt x="1447" y="2686"/>
                    <a:pt x="1447" y="2686"/>
                  </a:cubicBezTo>
                  <a:cubicBezTo>
                    <a:pt x="1447" y="2686"/>
                    <a:pt x="1452" y="2674"/>
                    <a:pt x="1452" y="2674"/>
                  </a:cubicBezTo>
                  <a:cubicBezTo>
                    <a:pt x="1452" y="2674"/>
                    <a:pt x="1453" y="2674"/>
                    <a:pt x="1453" y="2674"/>
                  </a:cubicBezTo>
                  <a:cubicBezTo>
                    <a:pt x="1453" y="2674"/>
                    <a:pt x="1458" y="2668"/>
                    <a:pt x="1458" y="2668"/>
                  </a:cubicBezTo>
                  <a:cubicBezTo>
                    <a:pt x="1458" y="2668"/>
                    <a:pt x="1458" y="2667"/>
                    <a:pt x="1458" y="2667"/>
                  </a:cubicBezTo>
                  <a:cubicBezTo>
                    <a:pt x="1458" y="2667"/>
                    <a:pt x="1463" y="2660"/>
                    <a:pt x="1463" y="2660"/>
                  </a:cubicBezTo>
                  <a:cubicBezTo>
                    <a:pt x="1463" y="2660"/>
                    <a:pt x="1464" y="2660"/>
                    <a:pt x="1464" y="2660"/>
                  </a:cubicBezTo>
                  <a:cubicBezTo>
                    <a:pt x="1464" y="2660"/>
                    <a:pt x="1468" y="2650"/>
                    <a:pt x="1468" y="2650"/>
                  </a:cubicBezTo>
                  <a:cubicBezTo>
                    <a:pt x="1468" y="2650"/>
                    <a:pt x="1468" y="2650"/>
                    <a:pt x="1468" y="2650"/>
                  </a:cubicBezTo>
                  <a:cubicBezTo>
                    <a:pt x="1468" y="2650"/>
                    <a:pt x="1473" y="2643"/>
                    <a:pt x="1473" y="2643"/>
                  </a:cubicBezTo>
                  <a:cubicBezTo>
                    <a:pt x="1473" y="2643"/>
                    <a:pt x="1476" y="2642"/>
                    <a:pt x="1476" y="2642"/>
                  </a:cubicBezTo>
                  <a:cubicBezTo>
                    <a:pt x="1476" y="2642"/>
                    <a:pt x="1479" y="2643"/>
                    <a:pt x="1479" y="2643"/>
                  </a:cubicBezTo>
                  <a:cubicBezTo>
                    <a:pt x="1479" y="2643"/>
                    <a:pt x="1479" y="2643"/>
                    <a:pt x="1479" y="2643"/>
                  </a:cubicBezTo>
                  <a:cubicBezTo>
                    <a:pt x="1479" y="2643"/>
                    <a:pt x="1484" y="2652"/>
                    <a:pt x="1484" y="2652"/>
                  </a:cubicBezTo>
                  <a:cubicBezTo>
                    <a:pt x="1484" y="2652"/>
                    <a:pt x="1485" y="2653"/>
                    <a:pt x="1485" y="2653"/>
                  </a:cubicBezTo>
                  <a:cubicBezTo>
                    <a:pt x="1485" y="2653"/>
                    <a:pt x="1489" y="2665"/>
                    <a:pt x="1489" y="2665"/>
                  </a:cubicBezTo>
                  <a:cubicBezTo>
                    <a:pt x="1489" y="2665"/>
                    <a:pt x="1490" y="2666"/>
                    <a:pt x="1490" y="2666"/>
                  </a:cubicBezTo>
                  <a:cubicBezTo>
                    <a:pt x="1490" y="2666"/>
                    <a:pt x="1495" y="2675"/>
                    <a:pt x="1495" y="2675"/>
                  </a:cubicBezTo>
                  <a:cubicBezTo>
                    <a:pt x="1495" y="2675"/>
                    <a:pt x="1495" y="2675"/>
                    <a:pt x="1495" y="2675"/>
                  </a:cubicBezTo>
                  <a:cubicBezTo>
                    <a:pt x="1495" y="2675"/>
                    <a:pt x="1498" y="2677"/>
                    <a:pt x="1498" y="2677"/>
                  </a:cubicBezTo>
                  <a:cubicBezTo>
                    <a:pt x="1498" y="2677"/>
                    <a:pt x="1500" y="2675"/>
                    <a:pt x="1500" y="2675"/>
                  </a:cubicBezTo>
                  <a:cubicBezTo>
                    <a:pt x="1500" y="2675"/>
                    <a:pt x="1506" y="2666"/>
                    <a:pt x="1506" y="2666"/>
                  </a:cubicBezTo>
                  <a:cubicBezTo>
                    <a:pt x="1506" y="2666"/>
                    <a:pt x="1506" y="2666"/>
                    <a:pt x="1506" y="2666"/>
                  </a:cubicBezTo>
                  <a:cubicBezTo>
                    <a:pt x="1506" y="2666"/>
                    <a:pt x="1511" y="2656"/>
                    <a:pt x="1511" y="2656"/>
                  </a:cubicBezTo>
                  <a:cubicBezTo>
                    <a:pt x="1511" y="2656"/>
                    <a:pt x="1511" y="2655"/>
                    <a:pt x="1511" y="2655"/>
                  </a:cubicBezTo>
                  <a:cubicBezTo>
                    <a:pt x="1511" y="2655"/>
                    <a:pt x="1516" y="2652"/>
                    <a:pt x="1516" y="2652"/>
                  </a:cubicBezTo>
                  <a:cubicBezTo>
                    <a:pt x="1516" y="2652"/>
                    <a:pt x="1516" y="2652"/>
                    <a:pt x="1516" y="2652"/>
                  </a:cubicBezTo>
                  <a:cubicBezTo>
                    <a:pt x="1516" y="2652"/>
                    <a:pt x="1521" y="2654"/>
                    <a:pt x="1521" y="2654"/>
                  </a:cubicBezTo>
                  <a:cubicBezTo>
                    <a:pt x="1521" y="2654"/>
                    <a:pt x="1521" y="2655"/>
                    <a:pt x="1521" y="2655"/>
                  </a:cubicBezTo>
                  <a:cubicBezTo>
                    <a:pt x="1521" y="2655"/>
                    <a:pt x="1524" y="2655"/>
                    <a:pt x="1524" y="2655"/>
                  </a:cubicBezTo>
                  <a:cubicBezTo>
                    <a:pt x="1524" y="2655"/>
                    <a:pt x="1527" y="2654"/>
                    <a:pt x="1527" y="2654"/>
                  </a:cubicBezTo>
                  <a:cubicBezTo>
                    <a:pt x="1527" y="2654"/>
                    <a:pt x="1532" y="2647"/>
                    <a:pt x="1532" y="2647"/>
                  </a:cubicBezTo>
                  <a:cubicBezTo>
                    <a:pt x="1532" y="2647"/>
                    <a:pt x="1532" y="2647"/>
                    <a:pt x="1532" y="2647"/>
                  </a:cubicBezTo>
                  <a:cubicBezTo>
                    <a:pt x="1532" y="2647"/>
                    <a:pt x="1537" y="2639"/>
                    <a:pt x="1537" y="2639"/>
                  </a:cubicBezTo>
                  <a:cubicBezTo>
                    <a:pt x="1537" y="2639"/>
                    <a:pt x="1539" y="2638"/>
                    <a:pt x="1539" y="2638"/>
                  </a:cubicBezTo>
                  <a:cubicBezTo>
                    <a:pt x="1539" y="2638"/>
                    <a:pt x="1542" y="2640"/>
                    <a:pt x="1542" y="2640"/>
                  </a:cubicBezTo>
                  <a:cubicBezTo>
                    <a:pt x="1542" y="2640"/>
                    <a:pt x="1543" y="2641"/>
                    <a:pt x="1543" y="2641"/>
                  </a:cubicBezTo>
                  <a:cubicBezTo>
                    <a:pt x="1543" y="2641"/>
                    <a:pt x="1548" y="2653"/>
                    <a:pt x="1548" y="2653"/>
                  </a:cubicBezTo>
                  <a:cubicBezTo>
                    <a:pt x="1548" y="2653"/>
                    <a:pt x="1548" y="2654"/>
                    <a:pt x="1548" y="2654"/>
                  </a:cubicBezTo>
                  <a:cubicBezTo>
                    <a:pt x="1548" y="2654"/>
                    <a:pt x="1553" y="2667"/>
                    <a:pt x="1553" y="2667"/>
                  </a:cubicBezTo>
                  <a:cubicBezTo>
                    <a:pt x="1553" y="2667"/>
                    <a:pt x="1553" y="2668"/>
                    <a:pt x="1553" y="2668"/>
                  </a:cubicBezTo>
                  <a:cubicBezTo>
                    <a:pt x="1553" y="2668"/>
                    <a:pt x="1558" y="2674"/>
                    <a:pt x="1558" y="2674"/>
                  </a:cubicBezTo>
                  <a:cubicBezTo>
                    <a:pt x="1558" y="2674"/>
                    <a:pt x="1560" y="2674"/>
                    <a:pt x="1560" y="2674"/>
                  </a:cubicBezTo>
                  <a:cubicBezTo>
                    <a:pt x="1560" y="2674"/>
                    <a:pt x="1564" y="2673"/>
                    <a:pt x="1564" y="2673"/>
                  </a:cubicBezTo>
                  <a:cubicBezTo>
                    <a:pt x="1564" y="2673"/>
                    <a:pt x="1564" y="2673"/>
                    <a:pt x="1564" y="2673"/>
                  </a:cubicBezTo>
                  <a:cubicBezTo>
                    <a:pt x="1564" y="2673"/>
                    <a:pt x="1568" y="2671"/>
                    <a:pt x="1568" y="2671"/>
                  </a:cubicBezTo>
                  <a:cubicBezTo>
                    <a:pt x="1568" y="2671"/>
                    <a:pt x="1569" y="2671"/>
                    <a:pt x="1569" y="2671"/>
                  </a:cubicBezTo>
                  <a:cubicBezTo>
                    <a:pt x="1569" y="2671"/>
                    <a:pt x="1574" y="2674"/>
                    <a:pt x="1574" y="2674"/>
                  </a:cubicBezTo>
                  <a:cubicBezTo>
                    <a:pt x="1574" y="2674"/>
                    <a:pt x="1575" y="2674"/>
                    <a:pt x="1575" y="2674"/>
                  </a:cubicBezTo>
                  <a:cubicBezTo>
                    <a:pt x="1575" y="2674"/>
                    <a:pt x="1579" y="2679"/>
                    <a:pt x="1579" y="2679"/>
                  </a:cubicBezTo>
                  <a:cubicBezTo>
                    <a:pt x="1579" y="2679"/>
                    <a:pt x="1580" y="2679"/>
                    <a:pt x="1580" y="2679"/>
                  </a:cubicBezTo>
                  <a:cubicBezTo>
                    <a:pt x="1580" y="2679"/>
                    <a:pt x="1585" y="2684"/>
                    <a:pt x="1585" y="2684"/>
                  </a:cubicBezTo>
                  <a:cubicBezTo>
                    <a:pt x="1585" y="2684"/>
                    <a:pt x="1585" y="2684"/>
                    <a:pt x="1585" y="2684"/>
                  </a:cubicBezTo>
                  <a:cubicBezTo>
                    <a:pt x="1585" y="2684"/>
                    <a:pt x="1590" y="2686"/>
                    <a:pt x="1590" y="2686"/>
                  </a:cubicBezTo>
                  <a:cubicBezTo>
                    <a:pt x="1590" y="2686"/>
                    <a:pt x="1590" y="2686"/>
                    <a:pt x="1590" y="2686"/>
                  </a:cubicBezTo>
                  <a:cubicBezTo>
                    <a:pt x="1590" y="2686"/>
                    <a:pt x="1596" y="2681"/>
                    <a:pt x="1596" y="2681"/>
                  </a:cubicBezTo>
                  <a:cubicBezTo>
                    <a:pt x="1596" y="2681"/>
                    <a:pt x="1596" y="2681"/>
                    <a:pt x="1596" y="2681"/>
                  </a:cubicBezTo>
                  <a:cubicBezTo>
                    <a:pt x="1596" y="2681"/>
                    <a:pt x="1601" y="2667"/>
                    <a:pt x="1601" y="2667"/>
                  </a:cubicBezTo>
                  <a:cubicBezTo>
                    <a:pt x="1601" y="2667"/>
                    <a:pt x="1601" y="2666"/>
                    <a:pt x="1601" y="2666"/>
                  </a:cubicBezTo>
                  <a:cubicBezTo>
                    <a:pt x="1601" y="2666"/>
                    <a:pt x="1606" y="2648"/>
                    <a:pt x="1606" y="2648"/>
                  </a:cubicBezTo>
                  <a:cubicBezTo>
                    <a:pt x="1606" y="2648"/>
                    <a:pt x="1606" y="2647"/>
                    <a:pt x="1606" y="2647"/>
                  </a:cubicBezTo>
                  <a:cubicBezTo>
                    <a:pt x="1606" y="2647"/>
                    <a:pt x="1611" y="2636"/>
                    <a:pt x="1611" y="2636"/>
                  </a:cubicBezTo>
                  <a:cubicBezTo>
                    <a:pt x="1611" y="2636"/>
                    <a:pt x="1613" y="2634"/>
                    <a:pt x="1613" y="2634"/>
                  </a:cubicBezTo>
                  <a:cubicBezTo>
                    <a:pt x="1613" y="2634"/>
                    <a:pt x="1617" y="2637"/>
                    <a:pt x="1617" y="2637"/>
                  </a:cubicBezTo>
                  <a:cubicBezTo>
                    <a:pt x="1617" y="2637"/>
                    <a:pt x="1617" y="2638"/>
                    <a:pt x="1617" y="2638"/>
                  </a:cubicBezTo>
                  <a:cubicBezTo>
                    <a:pt x="1617" y="2638"/>
                    <a:pt x="1622" y="2646"/>
                    <a:pt x="1622" y="2646"/>
                  </a:cubicBezTo>
                  <a:cubicBezTo>
                    <a:pt x="1622" y="2646"/>
                    <a:pt x="1622" y="2646"/>
                    <a:pt x="1622" y="2646"/>
                  </a:cubicBezTo>
                  <a:cubicBezTo>
                    <a:pt x="1622" y="2646"/>
                    <a:pt x="1625" y="2648"/>
                    <a:pt x="1625" y="2648"/>
                  </a:cubicBezTo>
                  <a:cubicBezTo>
                    <a:pt x="1625" y="2648"/>
                    <a:pt x="1627" y="2646"/>
                    <a:pt x="1627" y="2646"/>
                  </a:cubicBezTo>
                  <a:cubicBezTo>
                    <a:pt x="1627" y="2646"/>
                    <a:pt x="1632" y="2635"/>
                    <a:pt x="1632" y="2635"/>
                  </a:cubicBezTo>
                  <a:cubicBezTo>
                    <a:pt x="1632" y="2635"/>
                    <a:pt x="1633" y="2634"/>
                    <a:pt x="1633" y="2634"/>
                  </a:cubicBezTo>
                  <a:cubicBezTo>
                    <a:pt x="1633" y="2634"/>
                    <a:pt x="1638" y="2620"/>
                    <a:pt x="1638" y="2620"/>
                  </a:cubicBezTo>
                  <a:cubicBezTo>
                    <a:pt x="1638" y="2620"/>
                    <a:pt x="1638" y="2619"/>
                    <a:pt x="1638" y="2619"/>
                  </a:cubicBezTo>
                  <a:cubicBezTo>
                    <a:pt x="1638" y="2619"/>
                    <a:pt x="1641" y="2617"/>
                    <a:pt x="1641" y="2617"/>
                  </a:cubicBezTo>
                  <a:cubicBezTo>
                    <a:pt x="1641" y="2617"/>
                    <a:pt x="1643" y="2618"/>
                    <a:pt x="1643" y="2618"/>
                  </a:cubicBezTo>
                  <a:cubicBezTo>
                    <a:pt x="1643" y="2618"/>
                    <a:pt x="1648" y="2628"/>
                    <a:pt x="1648" y="2628"/>
                  </a:cubicBezTo>
                  <a:cubicBezTo>
                    <a:pt x="1648" y="2628"/>
                    <a:pt x="1649" y="2629"/>
                    <a:pt x="1649" y="2629"/>
                  </a:cubicBezTo>
                  <a:cubicBezTo>
                    <a:pt x="1649" y="2629"/>
                    <a:pt x="1654" y="2642"/>
                    <a:pt x="1654" y="2642"/>
                  </a:cubicBezTo>
                  <a:cubicBezTo>
                    <a:pt x="1654" y="2642"/>
                    <a:pt x="1654" y="2643"/>
                    <a:pt x="1654" y="2643"/>
                  </a:cubicBezTo>
                  <a:cubicBezTo>
                    <a:pt x="1654" y="2643"/>
                    <a:pt x="1659" y="2653"/>
                    <a:pt x="1659" y="2653"/>
                  </a:cubicBezTo>
                  <a:cubicBezTo>
                    <a:pt x="1659" y="2653"/>
                    <a:pt x="1660" y="2653"/>
                    <a:pt x="1660" y="2653"/>
                  </a:cubicBezTo>
                  <a:cubicBezTo>
                    <a:pt x="1660" y="2653"/>
                    <a:pt x="1664" y="2657"/>
                    <a:pt x="1664" y="2657"/>
                  </a:cubicBezTo>
                  <a:cubicBezTo>
                    <a:pt x="1664" y="2657"/>
                    <a:pt x="1666" y="2658"/>
                    <a:pt x="1666" y="2658"/>
                  </a:cubicBezTo>
                  <a:cubicBezTo>
                    <a:pt x="1666" y="2658"/>
                    <a:pt x="1670" y="2656"/>
                    <a:pt x="1670" y="2656"/>
                  </a:cubicBezTo>
                  <a:cubicBezTo>
                    <a:pt x="1670" y="2656"/>
                    <a:pt x="1670" y="2656"/>
                    <a:pt x="1670" y="2656"/>
                  </a:cubicBezTo>
                  <a:cubicBezTo>
                    <a:pt x="1670" y="2656"/>
                    <a:pt x="1675" y="2646"/>
                    <a:pt x="1675" y="2646"/>
                  </a:cubicBezTo>
                  <a:cubicBezTo>
                    <a:pt x="1675" y="2646"/>
                    <a:pt x="1675" y="2645"/>
                    <a:pt x="1675" y="2645"/>
                  </a:cubicBezTo>
                  <a:cubicBezTo>
                    <a:pt x="1675" y="2645"/>
                    <a:pt x="1680" y="2625"/>
                    <a:pt x="1680" y="2625"/>
                  </a:cubicBezTo>
                  <a:cubicBezTo>
                    <a:pt x="1680" y="2625"/>
                    <a:pt x="1681" y="2624"/>
                    <a:pt x="1681" y="2624"/>
                  </a:cubicBezTo>
                  <a:cubicBezTo>
                    <a:pt x="1681" y="2624"/>
                    <a:pt x="1685" y="2608"/>
                    <a:pt x="1685" y="2608"/>
                  </a:cubicBezTo>
                  <a:cubicBezTo>
                    <a:pt x="1685" y="2608"/>
                    <a:pt x="1688" y="2606"/>
                    <a:pt x="1688" y="2606"/>
                  </a:cubicBezTo>
                  <a:cubicBezTo>
                    <a:pt x="1688" y="2606"/>
                    <a:pt x="1691" y="2609"/>
                    <a:pt x="1691" y="2609"/>
                  </a:cubicBezTo>
                  <a:cubicBezTo>
                    <a:pt x="1691" y="2609"/>
                    <a:pt x="1691" y="2610"/>
                    <a:pt x="1691" y="2610"/>
                  </a:cubicBezTo>
                  <a:cubicBezTo>
                    <a:pt x="1691" y="2610"/>
                    <a:pt x="1696" y="2627"/>
                    <a:pt x="1696" y="2627"/>
                  </a:cubicBezTo>
                  <a:cubicBezTo>
                    <a:pt x="1696" y="2627"/>
                    <a:pt x="1696" y="2628"/>
                    <a:pt x="1696" y="2628"/>
                  </a:cubicBezTo>
                  <a:cubicBezTo>
                    <a:pt x="1696" y="2628"/>
                    <a:pt x="1702" y="2645"/>
                    <a:pt x="1702" y="2645"/>
                  </a:cubicBezTo>
                  <a:cubicBezTo>
                    <a:pt x="1702" y="2645"/>
                    <a:pt x="1702" y="2646"/>
                    <a:pt x="1702" y="2646"/>
                  </a:cubicBezTo>
                  <a:cubicBezTo>
                    <a:pt x="1702" y="2646"/>
                    <a:pt x="1707" y="2653"/>
                    <a:pt x="1707" y="2653"/>
                  </a:cubicBezTo>
                  <a:cubicBezTo>
                    <a:pt x="1707" y="2653"/>
                    <a:pt x="1707" y="2653"/>
                    <a:pt x="1707" y="2653"/>
                  </a:cubicBezTo>
                  <a:cubicBezTo>
                    <a:pt x="1707" y="2653"/>
                    <a:pt x="1712" y="2656"/>
                    <a:pt x="1712" y="2656"/>
                  </a:cubicBezTo>
                  <a:cubicBezTo>
                    <a:pt x="1712" y="2656"/>
                    <a:pt x="1712" y="2657"/>
                    <a:pt x="1712" y="2657"/>
                  </a:cubicBezTo>
                  <a:cubicBezTo>
                    <a:pt x="1712" y="2657"/>
                    <a:pt x="1717" y="2668"/>
                    <a:pt x="1717" y="2668"/>
                  </a:cubicBezTo>
                  <a:cubicBezTo>
                    <a:pt x="1717" y="2668"/>
                    <a:pt x="1718" y="2669"/>
                    <a:pt x="1718" y="2669"/>
                  </a:cubicBezTo>
                  <a:cubicBezTo>
                    <a:pt x="1718" y="2669"/>
                    <a:pt x="1723" y="2686"/>
                    <a:pt x="1723" y="2686"/>
                  </a:cubicBezTo>
                  <a:cubicBezTo>
                    <a:pt x="1723" y="2686"/>
                    <a:pt x="1723" y="2687"/>
                    <a:pt x="1723" y="2687"/>
                  </a:cubicBezTo>
                  <a:cubicBezTo>
                    <a:pt x="1723" y="2687"/>
                    <a:pt x="1727" y="2692"/>
                    <a:pt x="1727" y="2692"/>
                  </a:cubicBezTo>
                  <a:cubicBezTo>
                    <a:pt x="1727" y="2692"/>
                    <a:pt x="1728" y="2691"/>
                    <a:pt x="1728" y="2691"/>
                  </a:cubicBezTo>
                  <a:cubicBezTo>
                    <a:pt x="1728" y="2691"/>
                    <a:pt x="1733" y="2676"/>
                    <a:pt x="1733" y="2676"/>
                  </a:cubicBezTo>
                  <a:cubicBezTo>
                    <a:pt x="1733" y="2676"/>
                    <a:pt x="1733" y="2675"/>
                    <a:pt x="1733" y="2675"/>
                  </a:cubicBezTo>
                  <a:cubicBezTo>
                    <a:pt x="1733" y="2675"/>
                    <a:pt x="1738" y="2653"/>
                    <a:pt x="1738" y="2653"/>
                  </a:cubicBezTo>
                  <a:cubicBezTo>
                    <a:pt x="1738" y="2653"/>
                    <a:pt x="1739" y="2651"/>
                    <a:pt x="1739" y="2651"/>
                  </a:cubicBezTo>
                  <a:cubicBezTo>
                    <a:pt x="1739" y="2651"/>
                    <a:pt x="1744" y="2641"/>
                    <a:pt x="1744" y="2641"/>
                  </a:cubicBezTo>
                  <a:cubicBezTo>
                    <a:pt x="1744" y="2641"/>
                    <a:pt x="1744" y="2641"/>
                    <a:pt x="1744" y="2641"/>
                  </a:cubicBezTo>
                  <a:cubicBezTo>
                    <a:pt x="1744" y="2641"/>
                    <a:pt x="1749" y="2649"/>
                    <a:pt x="1749" y="2649"/>
                  </a:cubicBezTo>
                  <a:cubicBezTo>
                    <a:pt x="1749" y="2649"/>
                    <a:pt x="1750" y="2650"/>
                    <a:pt x="1750" y="2650"/>
                  </a:cubicBezTo>
                  <a:cubicBezTo>
                    <a:pt x="1750" y="2650"/>
                    <a:pt x="1754" y="2660"/>
                    <a:pt x="1754" y="2660"/>
                  </a:cubicBezTo>
                  <a:cubicBezTo>
                    <a:pt x="1754" y="2660"/>
                    <a:pt x="1756" y="2661"/>
                    <a:pt x="1756" y="2661"/>
                  </a:cubicBezTo>
                  <a:cubicBezTo>
                    <a:pt x="1756" y="2661"/>
                    <a:pt x="1760" y="2658"/>
                    <a:pt x="1760" y="2658"/>
                  </a:cubicBezTo>
                  <a:cubicBezTo>
                    <a:pt x="1760" y="2658"/>
                    <a:pt x="1760" y="2657"/>
                    <a:pt x="1760" y="2657"/>
                  </a:cubicBezTo>
                  <a:cubicBezTo>
                    <a:pt x="1760" y="2657"/>
                    <a:pt x="1765" y="2644"/>
                    <a:pt x="1765" y="2644"/>
                  </a:cubicBezTo>
                  <a:cubicBezTo>
                    <a:pt x="1765" y="2644"/>
                    <a:pt x="1765" y="2643"/>
                    <a:pt x="1765" y="2643"/>
                  </a:cubicBezTo>
                  <a:cubicBezTo>
                    <a:pt x="1765" y="2643"/>
                    <a:pt x="1771" y="2631"/>
                    <a:pt x="1771" y="2631"/>
                  </a:cubicBezTo>
                  <a:cubicBezTo>
                    <a:pt x="1771" y="2631"/>
                    <a:pt x="1771" y="2631"/>
                    <a:pt x="1771" y="2631"/>
                  </a:cubicBezTo>
                  <a:cubicBezTo>
                    <a:pt x="1771" y="2631"/>
                    <a:pt x="1774" y="2628"/>
                    <a:pt x="1774" y="2628"/>
                  </a:cubicBezTo>
                  <a:cubicBezTo>
                    <a:pt x="1774" y="2628"/>
                    <a:pt x="1776" y="2629"/>
                    <a:pt x="1776" y="2629"/>
                  </a:cubicBezTo>
                  <a:cubicBezTo>
                    <a:pt x="1776" y="2629"/>
                    <a:pt x="1781" y="2635"/>
                    <a:pt x="1781" y="2635"/>
                  </a:cubicBezTo>
                  <a:cubicBezTo>
                    <a:pt x="1781" y="2635"/>
                    <a:pt x="1781" y="2635"/>
                    <a:pt x="1781" y="2635"/>
                  </a:cubicBezTo>
                  <a:cubicBezTo>
                    <a:pt x="1781" y="2635"/>
                    <a:pt x="1786" y="2641"/>
                    <a:pt x="1786" y="2641"/>
                  </a:cubicBezTo>
                  <a:cubicBezTo>
                    <a:pt x="1786" y="2641"/>
                    <a:pt x="1786" y="2641"/>
                    <a:pt x="1786" y="2641"/>
                  </a:cubicBezTo>
                  <a:cubicBezTo>
                    <a:pt x="1786" y="2641"/>
                    <a:pt x="1789" y="2642"/>
                    <a:pt x="1789" y="2642"/>
                  </a:cubicBezTo>
                  <a:cubicBezTo>
                    <a:pt x="1789" y="2642"/>
                    <a:pt x="1792" y="2641"/>
                    <a:pt x="1792" y="2641"/>
                  </a:cubicBezTo>
                  <a:cubicBezTo>
                    <a:pt x="1792" y="2641"/>
                    <a:pt x="1797" y="2636"/>
                    <a:pt x="1797" y="2636"/>
                  </a:cubicBezTo>
                  <a:cubicBezTo>
                    <a:pt x="1797" y="2636"/>
                    <a:pt x="1797" y="2635"/>
                    <a:pt x="1797" y="2635"/>
                  </a:cubicBezTo>
                  <a:cubicBezTo>
                    <a:pt x="1797" y="2635"/>
                    <a:pt x="1802" y="2627"/>
                    <a:pt x="1802" y="2627"/>
                  </a:cubicBezTo>
                  <a:cubicBezTo>
                    <a:pt x="1802" y="2627"/>
                    <a:pt x="1802" y="2626"/>
                    <a:pt x="1802" y="2626"/>
                  </a:cubicBezTo>
                  <a:cubicBezTo>
                    <a:pt x="1802" y="2626"/>
                    <a:pt x="1807" y="2617"/>
                    <a:pt x="1807" y="2617"/>
                  </a:cubicBezTo>
                  <a:cubicBezTo>
                    <a:pt x="1807" y="2617"/>
                    <a:pt x="1808" y="2616"/>
                    <a:pt x="1808" y="2616"/>
                  </a:cubicBezTo>
                  <a:cubicBezTo>
                    <a:pt x="1808" y="2616"/>
                    <a:pt x="1813" y="2609"/>
                    <a:pt x="1813" y="2609"/>
                  </a:cubicBezTo>
                  <a:cubicBezTo>
                    <a:pt x="1813" y="2609"/>
                    <a:pt x="1813" y="2608"/>
                    <a:pt x="1813" y="2608"/>
                  </a:cubicBezTo>
                  <a:cubicBezTo>
                    <a:pt x="1813" y="2608"/>
                    <a:pt x="1818" y="2603"/>
                    <a:pt x="1818" y="2603"/>
                  </a:cubicBezTo>
                  <a:cubicBezTo>
                    <a:pt x="1818" y="2603"/>
                    <a:pt x="1818" y="2603"/>
                    <a:pt x="1818" y="2603"/>
                  </a:cubicBezTo>
                  <a:cubicBezTo>
                    <a:pt x="1818" y="2603"/>
                    <a:pt x="1823" y="2594"/>
                    <a:pt x="1823" y="2594"/>
                  </a:cubicBezTo>
                  <a:cubicBezTo>
                    <a:pt x="1823" y="2594"/>
                    <a:pt x="1824" y="2593"/>
                    <a:pt x="1824" y="2593"/>
                  </a:cubicBezTo>
                  <a:cubicBezTo>
                    <a:pt x="1824" y="2593"/>
                    <a:pt x="1828" y="2577"/>
                    <a:pt x="1828" y="2577"/>
                  </a:cubicBezTo>
                  <a:cubicBezTo>
                    <a:pt x="1828" y="2577"/>
                    <a:pt x="1829" y="2576"/>
                    <a:pt x="1829" y="2576"/>
                  </a:cubicBezTo>
                  <a:cubicBezTo>
                    <a:pt x="1829" y="2576"/>
                    <a:pt x="1834" y="2553"/>
                    <a:pt x="1834" y="2553"/>
                  </a:cubicBezTo>
                  <a:cubicBezTo>
                    <a:pt x="1834" y="2553"/>
                    <a:pt x="1834" y="2552"/>
                    <a:pt x="1834" y="2552"/>
                  </a:cubicBezTo>
                  <a:cubicBezTo>
                    <a:pt x="1834" y="2552"/>
                    <a:pt x="1839" y="2539"/>
                    <a:pt x="1839" y="2539"/>
                  </a:cubicBezTo>
                  <a:cubicBezTo>
                    <a:pt x="1839" y="2539"/>
                    <a:pt x="1841" y="2537"/>
                    <a:pt x="1841" y="2537"/>
                  </a:cubicBezTo>
                  <a:cubicBezTo>
                    <a:pt x="1841" y="2537"/>
                    <a:pt x="1844" y="2539"/>
                    <a:pt x="1844" y="2539"/>
                  </a:cubicBezTo>
                  <a:cubicBezTo>
                    <a:pt x="1844" y="2539"/>
                    <a:pt x="1845" y="2540"/>
                    <a:pt x="1845" y="2540"/>
                  </a:cubicBezTo>
                  <a:cubicBezTo>
                    <a:pt x="1845" y="2540"/>
                    <a:pt x="1850" y="2547"/>
                    <a:pt x="1850" y="2547"/>
                  </a:cubicBezTo>
                  <a:cubicBezTo>
                    <a:pt x="1850" y="2547"/>
                    <a:pt x="1852" y="2548"/>
                    <a:pt x="1852" y="2548"/>
                  </a:cubicBezTo>
                  <a:cubicBezTo>
                    <a:pt x="1852" y="2548"/>
                    <a:pt x="1855" y="2544"/>
                    <a:pt x="1855" y="2544"/>
                  </a:cubicBezTo>
                  <a:cubicBezTo>
                    <a:pt x="1855" y="2544"/>
                    <a:pt x="1856" y="2543"/>
                    <a:pt x="1856" y="2543"/>
                  </a:cubicBezTo>
                  <a:cubicBezTo>
                    <a:pt x="1856" y="2543"/>
                    <a:pt x="1861" y="2522"/>
                    <a:pt x="1861" y="2522"/>
                  </a:cubicBezTo>
                  <a:cubicBezTo>
                    <a:pt x="1861" y="2522"/>
                    <a:pt x="1861" y="2520"/>
                    <a:pt x="1861" y="2520"/>
                  </a:cubicBezTo>
                  <a:cubicBezTo>
                    <a:pt x="1861" y="2520"/>
                    <a:pt x="1866" y="2489"/>
                    <a:pt x="1866" y="2489"/>
                  </a:cubicBezTo>
                  <a:cubicBezTo>
                    <a:pt x="1866" y="2489"/>
                    <a:pt x="1866" y="2487"/>
                    <a:pt x="1866" y="2487"/>
                  </a:cubicBezTo>
                  <a:cubicBezTo>
                    <a:pt x="1866" y="2487"/>
                    <a:pt x="1871" y="2462"/>
                    <a:pt x="1871" y="2462"/>
                  </a:cubicBezTo>
                  <a:cubicBezTo>
                    <a:pt x="1871" y="2462"/>
                    <a:pt x="1871" y="2461"/>
                    <a:pt x="1871" y="2461"/>
                  </a:cubicBezTo>
                  <a:cubicBezTo>
                    <a:pt x="1871" y="2461"/>
                    <a:pt x="1876" y="2452"/>
                    <a:pt x="1876" y="2452"/>
                  </a:cubicBezTo>
                  <a:cubicBezTo>
                    <a:pt x="1876" y="2452"/>
                    <a:pt x="1877" y="2452"/>
                    <a:pt x="1877" y="2452"/>
                  </a:cubicBezTo>
                  <a:cubicBezTo>
                    <a:pt x="1877" y="2452"/>
                    <a:pt x="1882" y="2454"/>
                    <a:pt x="1882" y="2454"/>
                  </a:cubicBezTo>
                  <a:cubicBezTo>
                    <a:pt x="1882" y="2454"/>
                    <a:pt x="1882" y="2454"/>
                    <a:pt x="1882" y="2454"/>
                  </a:cubicBezTo>
                  <a:cubicBezTo>
                    <a:pt x="1882" y="2454"/>
                    <a:pt x="1885" y="2455"/>
                    <a:pt x="1885" y="2455"/>
                  </a:cubicBezTo>
                  <a:cubicBezTo>
                    <a:pt x="1885" y="2455"/>
                    <a:pt x="1887" y="2454"/>
                    <a:pt x="1887" y="2454"/>
                  </a:cubicBezTo>
                  <a:cubicBezTo>
                    <a:pt x="1887" y="2454"/>
                    <a:pt x="1892" y="2448"/>
                    <a:pt x="1892" y="2448"/>
                  </a:cubicBezTo>
                  <a:cubicBezTo>
                    <a:pt x="1892" y="2448"/>
                    <a:pt x="1892" y="2447"/>
                    <a:pt x="1892" y="2447"/>
                  </a:cubicBezTo>
                  <a:cubicBezTo>
                    <a:pt x="1892" y="2447"/>
                    <a:pt x="1897" y="2437"/>
                    <a:pt x="1897" y="2437"/>
                  </a:cubicBezTo>
                  <a:cubicBezTo>
                    <a:pt x="1897" y="2437"/>
                    <a:pt x="1898" y="2436"/>
                    <a:pt x="1898" y="2436"/>
                  </a:cubicBezTo>
                  <a:cubicBezTo>
                    <a:pt x="1898" y="2436"/>
                    <a:pt x="1903" y="2429"/>
                    <a:pt x="1903" y="2429"/>
                  </a:cubicBezTo>
                  <a:cubicBezTo>
                    <a:pt x="1903" y="2429"/>
                    <a:pt x="1905" y="2429"/>
                    <a:pt x="1905" y="2429"/>
                  </a:cubicBezTo>
                  <a:cubicBezTo>
                    <a:pt x="1905" y="2429"/>
                    <a:pt x="1908" y="2431"/>
                    <a:pt x="1908" y="2431"/>
                  </a:cubicBezTo>
                  <a:cubicBezTo>
                    <a:pt x="1908" y="2431"/>
                    <a:pt x="1908" y="2431"/>
                    <a:pt x="1908" y="2431"/>
                  </a:cubicBezTo>
                  <a:cubicBezTo>
                    <a:pt x="1908" y="2431"/>
                    <a:pt x="1913" y="2440"/>
                    <a:pt x="1913" y="2440"/>
                  </a:cubicBezTo>
                  <a:cubicBezTo>
                    <a:pt x="1913" y="2440"/>
                    <a:pt x="1914" y="2441"/>
                    <a:pt x="1914" y="2441"/>
                  </a:cubicBezTo>
                  <a:cubicBezTo>
                    <a:pt x="1914" y="2441"/>
                    <a:pt x="1919" y="2457"/>
                    <a:pt x="1919" y="2457"/>
                  </a:cubicBezTo>
                  <a:cubicBezTo>
                    <a:pt x="1919" y="2457"/>
                    <a:pt x="1919" y="2459"/>
                    <a:pt x="1919" y="2459"/>
                  </a:cubicBezTo>
                  <a:cubicBezTo>
                    <a:pt x="1919" y="2459"/>
                    <a:pt x="1924" y="2484"/>
                    <a:pt x="1924" y="2484"/>
                  </a:cubicBezTo>
                  <a:cubicBezTo>
                    <a:pt x="1924" y="2484"/>
                    <a:pt x="1925" y="2486"/>
                    <a:pt x="1925" y="2486"/>
                  </a:cubicBezTo>
                  <a:cubicBezTo>
                    <a:pt x="1925" y="2486"/>
                    <a:pt x="1929" y="2514"/>
                    <a:pt x="1929" y="2514"/>
                  </a:cubicBezTo>
                  <a:cubicBezTo>
                    <a:pt x="1929" y="2514"/>
                    <a:pt x="1929" y="2515"/>
                    <a:pt x="1929" y="2515"/>
                  </a:cubicBezTo>
                  <a:cubicBezTo>
                    <a:pt x="1929" y="2515"/>
                    <a:pt x="1934" y="2537"/>
                    <a:pt x="1934" y="2537"/>
                  </a:cubicBezTo>
                  <a:cubicBezTo>
                    <a:pt x="1934" y="2537"/>
                    <a:pt x="1935" y="2538"/>
                    <a:pt x="1935" y="2538"/>
                  </a:cubicBezTo>
                  <a:cubicBezTo>
                    <a:pt x="1935" y="2538"/>
                    <a:pt x="1939" y="2544"/>
                    <a:pt x="1939" y="2544"/>
                  </a:cubicBezTo>
                  <a:cubicBezTo>
                    <a:pt x="1939" y="2544"/>
                    <a:pt x="1940" y="2543"/>
                    <a:pt x="1940" y="2543"/>
                  </a:cubicBezTo>
                  <a:cubicBezTo>
                    <a:pt x="1940" y="2543"/>
                    <a:pt x="1945" y="2533"/>
                    <a:pt x="1945" y="2533"/>
                  </a:cubicBezTo>
                  <a:cubicBezTo>
                    <a:pt x="1945" y="2533"/>
                    <a:pt x="1946" y="2532"/>
                    <a:pt x="1946" y="2532"/>
                  </a:cubicBezTo>
                  <a:cubicBezTo>
                    <a:pt x="1946" y="2532"/>
                    <a:pt x="1950" y="2519"/>
                    <a:pt x="1950" y="2519"/>
                  </a:cubicBezTo>
                  <a:cubicBezTo>
                    <a:pt x="1950" y="2519"/>
                    <a:pt x="1953" y="2517"/>
                    <a:pt x="1953" y="2517"/>
                  </a:cubicBezTo>
                  <a:cubicBezTo>
                    <a:pt x="1953" y="2517"/>
                    <a:pt x="1956" y="2519"/>
                    <a:pt x="1956" y="2519"/>
                  </a:cubicBezTo>
                  <a:cubicBezTo>
                    <a:pt x="1956" y="2519"/>
                    <a:pt x="1956" y="2520"/>
                    <a:pt x="1956" y="2520"/>
                  </a:cubicBezTo>
                  <a:cubicBezTo>
                    <a:pt x="1956" y="2520"/>
                    <a:pt x="1961" y="2537"/>
                    <a:pt x="1961" y="2537"/>
                  </a:cubicBezTo>
                  <a:cubicBezTo>
                    <a:pt x="1961" y="2537"/>
                    <a:pt x="1961" y="2539"/>
                    <a:pt x="1961" y="2539"/>
                  </a:cubicBezTo>
                  <a:cubicBezTo>
                    <a:pt x="1961" y="2539"/>
                    <a:pt x="1967" y="2564"/>
                    <a:pt x="1967" y="2564"/>
                  </a:cubicBezTo>
                  <a:cubicBezTo>
                    <a:pt x="1967" y="2564"/>
                    <a:pt x="1967" y="2565"/>
                    <a:pt x="1967" y="2565"/>
                  </a:cubicBezTo>
                  <a:cubicBezTo>
                    <a:pt x="1967" y="2565"/>
                    <a:pt x="1972" y="2579"/>
                    <a:pt x="1972" y="2579"/>
                  </a:cubicBezTo>
                  <a:cubicBezTo>
                    <a:pt x="1972" y="2579"/>
                    <a:pt x="1974" y="2580"/>
                    <a:pt x="1974" y="2580"/>
                  </a:cubicBezTo>
                  <a:cubicBezTo>
                    <a:pt x="1974" y="2580"/>
                    <a:pt x="1977" y="2577"/>
                    <a:pt x="1977" y="2577"/>
                  </a:cubicBezTo>
                  <a:cubicBezTo>
                    <a:pt x="1977" y="2577"/>
                    <a:pt x="1977" y="2576"/>
                    <a:pt x="1977" y="2576"/>
                  </a:cubicBezTo>
                  <a:cubicBezTo>
                    <a:pt x="1977" y="2576"/>
                    <a:pt x="1982" y="2564"/>
                    <a:pt x="1982" y="2564"/>
                  </a:cubicBezTo>
                  <a:cubicBezTo>
                    <a:pt x="1982" y="2564"/>
                    <a:pt x="1982" y="2563"/>
                    <a:pt x="1982" y="2563"/>
                  </a:cubicBezTo>
                  <a:cubicBezTo>
                    <a:pt x="1982" y="2563"/>
                    <a:pt x="1988" y="2548"/>
                    <a:pt x="1988" y="2548"/>
                  </a:cubicBezTo>
                  <a:cubicBezTo>
                    <a:pt x="1988" y="2548"/>
                    <a:pt x="1988" y="2547"/>
                    <a:pt x="1988" y="2547"/>
                  </a:cubicBezTo>
                  <a:cubicBezTo>
                    <a:pt x="1988" y="2547"/>
                    <a:pt x="1993" y="2540"/>
                    <a:pt x="1993" y="2540"/>
                  </a:cubicBezTo>
                  <a:cubicBezTo>
                    <a:pt x="1993" y="2540"/>
                    <a:pt x="1994" y="2540"/>
                    <a:pt x="1994" y="2540"/>
                  </a:cubicBezTo>
                  <a:cubicBezTo>
                    <a:pt x="1994" y="2540"/>
                    <a:pt x="1998" y="2544"/>
                    <a:pt x="1998" y="2544"/>
                  </a:cubicBezTo>
                  <a:cubicBezTo>
                    <a:pt x="1998" y="2544"/>
                    <a:pt x="1998" y="2544"/>
                    <a:pt x="1998" y="2544"/>
                  </a:cubicBezTo>
                  <a:cubicBezTo>
                    <a:pt x="1998" y="2544"/>
                    <a:pt x="2003" y="2558"/>
                    <a:pt x="2003" y="2558"/>
                  </a:cubicBezTo>
                  <a:cubicBezTo>
                    <a:pt x="2003" y="2558"/>
                    <a:pt x="2004" y="2559"/>
                    <a:pt x="2004" y="2559"/>
                  </a:cubicBezTo>
                  <a:cubicBezTo>
                    <a:pt x="2004" y="2559"/>
                    <a:pt x="2009" y="2575"/>
                    <a:pt x="2009" y="2575"/>
                  </a:cubicBezTo>
                  <a:cubicBezTo>
                    <a:pt x="2009" y="2575"/>
                    <a:pt x="2009" y="2576"/>
                    <a:pt x="2009" y="2576"/>
                  </a:cubicBezTo>
                  <a:cubicBezTo>
                    <a:pt x="2009" y="2576"/>
                    <a:pt x="2013" y="2579"/>
                    <a:pt x="2013" y="2579"/>
                  </a:cubicBezTo>
                  <a:cubicBezTo>
                    <a:pt x="2013" y="2579"/>
                    <a:pt x="2015" y="2578"/>
                    <a:pt x="2015" y="2578"/>
                  </a:cubicBezTo>
                  <a:cubicBezTo>
                    <a:pt x="2015" y="2578"/>
                    <a:pt x="2019" y="2564"/>
                    <a:pt x="2019" y="2564"/>
                  </a:cubicBezTo>
                  <a:cubicBezTo>
                    <a:pt x="2019" y="2564"/>
                    <a:pt x="2020" y="2562"/>
                    <a:pt x="2020" y="2562"/>
                  </a:cubicBezTo>
                  <a:cubicBezTo>
                    <a:pt x="2020" y="2562"/>
                    <a:pt x="2025" y="2542"/>
                    <a:pt x="2025" y="2542"/>
                  </a:cubicBezTo>
                  <a:cubicBezTo>
                    <a:pt x="2025" y="2542"/>
                    <a:pt x="2025" y="2541"/>
                    <a:pt x="2025" y="2541"/>
                  </a:cubicBezTo>
                  <a:cubicBezTo>
                    <a:pt x="2025" y="2541"/>
                    <a:pt x="2030" y="2531"/>
                    <a:pt x="2030" y="2531"/>
                  </a:cubicBezTo>
                  <a:cubicBezTo>
                    <a:pt x="2030" y="2531"/>
                    <a:pt x="2031" y="2531"/>
                    <a:pt x="2031" y="2531"/>
                  </a:cubicBezTo>
                  <a:cubicBezTo>
                    <a:pt x="2031" y="2531"/>
                    <a:pt x="2035" y="2538"/>
                    <a:pt x="2035" y="2538"/>
                  </a:cubicBezTo>
                  <a:cubicBezTo>
                    <a:pt x="2035" y="2538"/>
                    <a:pt x="2036" y="2538"/>
                    <a:pt x="2036" y="2538"/>
                  </a:cubicBezTo>
                  <a:cubicBezTo>
                    <a:pt x="2036" y="2538"/>
                    <a:pt x="2040" y="2548"/>
                    <a:pt x="2040" y="2548"/>
                  </a:cubicBezTo>
                  <a:cubicBezTo>
                    <a:pt x="2040" y="2548"/>
                    <a:pt x="2042" y="2548"/>
                    <a:pt x="2042" y="2548"/>
                  </a:cubicBezTo>
                  <a:cubicBezTo>
                    <a:pt x="2042" y="2548"/>
                    <a:pt x="2046" y="2543"/>
                    <a:pt x="2046" y="2543"/>
                  </a:cubicBezTo>
                  <a:cubicBezTo>
                    <a:pt x="2046" y="2543"/>
                    <a:pt x="2046" y="2542"/>
                    <a:pt x="2046" y="2542"/>
                  </a:cubicBezTo>
                  <a:cubicBezTo>
                    <a:pt x="2046" y="2542"/>
                    <a:pt x="2051" y="2519"/>
                    <a:pt x="2051" y="2519"/>
                  </a:cubicBezTo>
                  <a:cubicBezTo>
                    <a:pt x="2051" y="2519"/>
                    <a:pt x="2051" y="2517"/>
                    <a:pt x="2051" y="2517"/>
                  </a:cubicBezTo>
                  <a:cubicBezTo>
                    <a:pt x="2051" y="2517"/>
                    <a:pt x="2057" y="2485"/>
                    <a:pt x="2057" y="2485"/>
                  </a:cubicBezTo>
                  <a:cubicBezTo>
                    <a:pt x="2057" y="2485"/>
                    <a:pt x="2057" y="2483"/>
                    <a:pt x="2057" y="2483"/>
                  </a:cubicBezTo>
                  <a:cubicBezTo>
                    <a:pt x="2057" y="2483"/>
                    <a:pt x="2062" y="2460"/>
                    <a:pt x="2062" y="2460"/>
                  </a:cubicBezTo>
                  <a:cubicBezTo>
                    <a:pt x="2062" y="2460"/>
                    <a:pt x="2062" y="2459"/>
                    <a:pt x="2062" y="2459"/>
                  </a:cubicBezTo>
                  <a:cubicBezTo>
                    <a:pt x="2062" y="2459"/>
                    <a:pt x="2067" y="2444"/>
                    <a:pt x="2067" y="2444"/>
                  </a:cubicBezTo>
                  <a:cubicBezTo>
                    <a:pt x="2067" y="2444"/>
                    <a:pt x="2067" y="2443"/>
                    <a:pt x="2067" y="2443"/>
                  </a:cubicBezTo>
                  <a:cubicBezTo>
                    <a:pt x="2067" y="2443"/>
                    <a:pt x="2072" y="2431"/>
                    <a:pt x="2072" y="2431"/>
                  </a:cubicBezTo>
                  <a:cubicBezTo>
                    <a:pt x="2072" y="2431"/>
                    <a:pt x="2073" y="2431"/>
                    <a:pt x="2073" y="2431"/>
                  </a:cubicBezTo>
                  <a:cubicBezTo>
                    <a:pt x="2073" y="2431"/>
                    <a:pt x="2078" y="2417"/>
                    <a:pt x="2078" y="2417"/>
                  </a:cubicBezTo>
                  <a:cubicBezTo>
                    <a:pt x="2078" y="2417"/>
                    <a:pt x="2078" y="2416"/>
                    <a:pt x="2078" y="2416"/>
                  </a:cubicBezTo>
                  <a:cubicBezTo>
                    <a:pt x="2078" y="2416"/>
                    <a:pt x="2083" y="2404"/>
                    <a:pt x="2083" y="2404"/>
                  </a:cubicBezTo>
                  <a:cubicBezTo>
                    <a:pt x="2083" y="2404"/>
                    <a:pt x="2083" y="2404"/>
                    <a:pt x="2083" y="2404"/>
                  </a:cubicBezTo>
                  <a:cubicBezTo>
                    <a:pt x="2083" y="2404"/>
                    <a:pt x="2088" y="2398"/>
                    <a:pt x="2088" y="2398"/>
                  </a:cubicBezTo>
                  <a:cubicBezTo>
                    <a:pt x="2088" y="2398"/>
                    <a:pt x="2090" y="2398"/>
                    <a:pt x="2090" y="2398"/>
                  </a:cubicBezTo>
                  <a:cubicBezTo>
                    <a:pt x="2090" y="2398"/>
                    <a:pt x="2093" y="2399"/>
                    <a:pt x="2093" y="2399"/>
                  </a:cubicBezTo>
                  <a:cubicBezTo>
                    <a:pt x="2093" y="2399"/>
                    <a:pt x="2094" y="2400"/>
                    <a:pt x="2094" y="2400"/>
                  </a:cubicBezTo>
                  <a:cubicBezTo>
                    <a:pt x="2094" y="2400"/>
                    <a:pt x="2099" y="2408"/>
                    <a:pt x="2099" y="2408"/>
                  </a:cubicBezTo>
                  <a:cubicBezTo>
                    <a:pt x="2099" y="2408"/>
                    <a:pt x="2099" y="2409"/>
                    <a:pt x="2099" y="2409"/>
                  </a:cubicBezTo>
                  <a:cubicBezTo>
                    <a:pt x="2099" y="2409"/>
                    <a:pt x="2104" y="2422"/>
                    <a:pt x="2104" y="2422"/>
                  </a:cubicBezTo>
                  <a:cubicBezTo>
                    <a:pt x="2104" y="2422"/>
                    <a:pt x="2104" y="2423"/>
                    <a:pt x="2104" y="2423"/>
                  </a:cubicBezTo>
                  <a:cubicBezTo>
                    <a:pt x="2104" y="2423"/>
                    <a:pt x="2109" y="2435"/>
                    <a:pt x="2109" y="2435"/>
                  </a:cubicBezTo>
                  <a:cubicBezTo>
                    <a:pt x="2109" y="2435"/>
                    <a:pt x="2110" y="2436"/>
                    <a:pt x="2110" y="2436"/>
                  </a:cubicBezTo>
                  <a:cubicBezTo>
                    <a:pt x="2110" y="2436"/>
                    <a:pt x="2115" y="2443"/>
                    <a:pt x="2115" y="2443"/>
                  </a:cubicBezTo>
                  <a:cubicBezTo>
                    <a:pt x="2115" y="2443"/>
                    <a:pt x="2117" y="2444"/>
                    <a:pt x="2117" y="2444"/>
                  </a:cubicBezTo>
                  <a:cubicBezTo>
                    <a:pt x="2117" y="2444"/>
                    <a:pt x="2120" y="2442"/>
                    <a:pt x="2120" y="2442"/>
                  </a:cubicBezTo>
                  <a:cubicBezTo>
                    <a:pt x="2120" y="2442"/>
                    <a:pt x="2121" y="2442"/>
                    <a:pt x="2121" y="2442"/>
                  </a:cubicBezTo>
                  <a:cubicBezTo>
                    <a:pt x="2121" y="2442"/>
                    <a:pt x="2125" y="2439"/>
                    <a:pt x="2125" y="2439"/>
                  </a:cubicBezTo>
                  <a:cubicBezTo>
                    <a:pt x="2125" y="2439"/>
                    <a:pt x="2126" y="2439"/>
                    <a:pt x="2126" y="2439"/>
                  </a:cubicBezTo>
                  <a:cubicBezTo>
                    <a:pt x="2126" y="2439"/>
                    <a:pt x="2131" y="2445"/>
                    <a:pt x="2131" y="2445"/>
                  </a:cubicBezTo>
                  <a:cubicBezTo>
                    <a:pt x="2131" y="2445"/>
                    <a:pt x="2131" y="2446"/>
                    <a:pt x="2131" y="2446"/>
                  </a:cubicBezTo>
                  <a:cubicBezTo>
                    <a:pt x="2131" y="2446"/>
                    <a:pt x="2136" y="2462"/>
                    <a:pt x="2136" y="2462"/>
                  </a:cubicBezTo>
                  <a:cubicBezTo>
                    <a:pt x="2136" y="2462"/>
                    <a:pt x="2136" y="2463"/>
                    <a:pt x="2136" y="2463"/>
                  </a:cubicBezTo>
                  <a:cubicBezTo>
                    <a:pt x="2136" y="2463"/>
                    <a:pt x="2141" y="2480"/>
                    <a:pt x="2141" y="2480"/>
                  </a:cubicBezTo>
                  <a:cubicBezTo>
                    <a:pt x="2141" y="2480"/>
                    <a:pt x="2142" y="2481"/>
                    <a:pt x="2142" y="2481"/>
                  </a:cubicBezTo>
                  <a:cubicBezTo>
                    <a:pt x="2142" y="2481"/>
                    <a:pt x="2146" y="2486"/>
                    <a:pt x="2146" y="2486"/>
                  </a:cubicBezTo>
                  <a:cubicBezTo>
                    <a:pt x="2146" y="2486"/>
                    <a:pt x="2147" y="2486"/>
                    <a:pt x="2147" y="2486"/>
                  </a:cubicBezTo>
                  <a:cubicBezTo>
                    <a:pt x="2147" y="2486"/>
                    <a:pt x="2152" y="2478"/>
                    <a:pt x="2152" y="2478"/>
                  </a:cubicBezTo>
                  <a:cubicBezTo>
                    <a:pt x="2152" y="2478"/>
                    <a:pt x="2152" y="2477"/>
                    <a:pt x="2152" y="2477"/>
                  </a:cubicBezTo>
                  <a:cubicBezTo>
                    <a:pt x="2152" y="2477"/>
                    <a:pt x="2157" y="2461"/>
                    <a:pt x="2157" y="2461"/>
                  </a:cubicBezTo>
                  <a:cubicBezTo>
                    <a:pt x="2157" y="2461"/>
                    <a:pt x="2157" y="2460"/>
                    <a:pt x="2157" y="2460"/>
                  </a:cubicBezTo>
                  <a:cubicBezTo>
                    <a:pt x="2157" y="2460"/>
                    <a:pt x="2163" y="2443"/>
                    <a:pt x="2163" y="2443"/>
                  </a:cubicBezTo>
                  <a:cubicBezTo>
                    <a:pt x="2163" y="2443"/>
                    <a:pt x="2163" y="2442"/>
                    <a:pt x="2163" y="2442"/>
                  </a:cubicBezTo>
                  <a:cubicBezTo>
                    <a:pt x="2163" y="2442"/>
                    <a:pt x="2168" y="2432"/>
                    <a:pt x="2168" y="2432"/>
                  </a:cubicBezTo>
                  <a:cubicBezTo>
                    <a:pt x="2168" y="2432"/>
                    <a:pt x="2168" y="2432"/>
                    <a:pt x="2168" y="2432"/>
                  </a:cubicBezTo>
                  <a:cubicBezTo>
                    <a:pt x="2168" y="2432"/>
                    <a:pt x="2173" y="2428"/>
                    <a:pt x="2173" y="2428"/>
                  </a:cubicBezTo>
                  <a:cubicBezTo>
                    <a:pt x="2173" y="2428"/>
                    <a:pt x="2173" y="2428"/>
                    <a:pt x="2173" y="2428"/>
                  </a:cubicBezTo>
                  <a:cubicBezTo>
                    <a:pt x="2173" y="2428"/>
                    <a:pt x="2178" y="2432"/>
                    <a:pt x="2178" y="2432"/>
                  </a:cubicBezTo>
                  <a:cubicBezTo>
                    <a:pt x="2178" y="2432"/>
                    <a:pt x="2179" y="2433"/>
                    <a:pt x="2179" y="2433"/>
                  </a:cubicBezTo>
                  <a:cubicBezTo>
                    <a:pt x="2179" y="2433"/>
                    <a:pt x="2184" y="2442"/>
                    <a:pt x="2184" y="2442"/>
                  </a:cubicBezTo>
                  <a:cubicBezTo>
                    <a:pt x="2184" y="2442"/>
                    <a:pt x="2184" y="2442"/>
                    <a:pt x="2184" y="2442"/>
                  </a:cubicBezTo>
                  <a:cubicBezTo>
                    <a:pt x="2184" y="2442"/>
                    <a:pt x="2189" y="2449"/>
                    <a:pt x="2189" y="2449"/>
                  </a:cubicBezTo>
                  <a:cubicBezTo>
                    <a:pt x="2189" y="2449"/>
                    <a:pt x="2189" y="2450"/>
                    <a:pt x="2189" y="2450"/>
                  </a:cubicBezTo>
                  <a:cubicBezTo>
                    <a:pt x="2189" y="2450"/>
                    <a:pt x="2192" y="2451"/>
                    <a:pt x="2192" y="2451"/>
                  </a:cubicBezTo>
                  <a:cubicBezTo>
                    <a:pt x="2192" y="2451"/>
                    <a:pt x="2194" y="2450"/>
                    <a:pt x="2194" y="2450"/>
                  </a:cubicBezTo>
                  <a:cubicBezTo>
                    <a:pt x="2194" y="2450"/>
                    <a:pt x="2199" y="2448"/>
                    <a:pt x="2199" y="2448"/>
                  </a:cubicBezTo>
                  <a:cubicBezTo>
                    <a:pt x="2199" y="2448"/>
                    <a:pt x="2201" y="2448"/>
                    <a:pt x="2201" y="2448"/>
                  </a:cubicBezTo>
                  <a:cubicBezTo>
                    <a:pt x="2201" y="2448"/>
                    <a:pt x="2205" y="2449"/>
                    <a:pt x="2205" y="2449"/>
                  </a:cubicBezTo>
                  <a:cubicBezTo>
                    <a:pt x="2205" y="2449"/>
                    <a:pt x="2205" y="2449"/>
                    <a:pt x="2205" y="2449"/>
                  </a:cubicBezTo>
                  <a:cubicBezTo>
                    <a:pt x="2205" y="2449"/>
                    <a:pt x="2210" y="2453"/>
                    <a:pt x="2210" y="2453"/>
                  </a:cubicBezTo>
                  <a:cubicBezTo>
                    <a:pt x="2210" y="2453"/>
                    <a:pt x="2213" y="2454"/>
                    <a:pt x="2213" y="2454"/>
                  </a:cubicBezTo>
                  <a:cubicBezTo>
                    <a:pt x="2213" y="2454"/>
                    <a:pt x="2215" y="2453"/>
                    <a:pt x="2215" y="2453"/>
                  </a:cubicBezTo>
                  <a:cubicBezTo>
                    <a:pt x="2215" y="2453"/>
                    <a:pt x="2216" y="2452"/>
                    <a:pt x="2216" y="2452"/>
                  </a:cubicBezTo>
                  <a:cubicBezTo>
                    <a:pt x="2216" y="2452"/>
                    <a:pt x="2221" y="2445"/>
                    <a:pt x="2221" y="2445"/>
                  </a:cubicBezTo>
                  <a:cubicBezTo>
                    <a:pt x="2221" y="2445"/>
                    <a:pt x="2221" y="2444"/>
                    <a:pt x="2221" y="2444"/>
                  </a:cubicBezTo>
                  <a:cubicBezTo>
                    <a:pt x="2221" y="2444"/>
                    <a:pt x="2226" y="2438"/>
                    <a:pt x="2226" y="2438"/>
                  </a:cubicBezTo>
                  <a:cubicBezTo>
                    <a:pt x="2226" y="2438"/>
                    <a:pt x="2226" y="2438"/>
                    <a:pt x="2226" y="2438"/>
                  </a:cubicBezTo>
                  <a:cubicBezTo>
                    <a:pt x="2226" y="2438"/>
                    <a:pt x="2232" y="2448"/>
                    <a:pt x="2232" y="2448"/>
                  </a:cubicBezTo>
                  <a:cubicBezTo>
                    <a:pt x="2232" y="2448"/>
                    <a:pt x="2232" y="2450"/>
                    <a:pt x="2232" y="2450"/>
                  </a:cubicBezTo>
                  <a:cubicBezTo>
                    <a:pt x="2232" y="2450"/>
                    <a:pt x="2236" y="2475"/>
                    <a:pt x="2236" y="2475"/>
                  </a:cubicBezTo>
                  <a:cubicBezTo>
                    <a:pt x="2236" y="2475"/>
                    <a:pt x="2237" y="2477"/>
                    <a:pt x="2237" y="2477"/>
                  </a:cubicBezTo>
                  <a:cubicBezTo>
                    <a:pt x="2237" y="2477"/>
                    <a:pt x="2242" y="2504"/>
                    <a:pt x="2242" y="2504"/>
                  </a:cubicBezTo>
                  <a:cubicBezTo>
                    <a:pt x="2242" y="2504"/>
                    <a:pt x="2242" y="2506"/>
                    <a:pt x="2242" y="2506"/>
                  </a:cubicBezTo>
                  <a:cubicBezTo>
                    <a:pt x="2242" y="2506"/>
                    <a:pt x="2247" y="2519"/>
                    <a:pt x="2247" y="2519"/>
                  </a:cubicBezTo>
                  <a:cubicBezTo>
                    <a:pt x="2247" y="2519"/>
                    <a:pt x="2248" y="2519"/>
                    <a:pt x="2248" y="2519"/>
                  </a:cubicBezTo>
                  <a:cubicBezTo>
                    <a:pt x="2248" y="2519"/>
                    <a:pt x="2253" y="2513"/>
                    <a:pt x="2253" y="2513"/>
                  </a:cubicBezTo>
                  <a:cubicBezTo>
                    <a:pt x="2253" y="2513"/>
                    <a:pt x="2253" y="2512"/>
                    <a:pt x="2253" y="2512"/>
                  </a:cubicBezTo>
                  <a:cubicBezTo>
                    <a:pt x="2253" y="2512"/>
                    <a:pt x="2258" y="2496"/>
                    <a:pt x="2258" y="2496"/>
                  </a:cubicBezTo>
                  <a:cubicBezTo>
                    <a:pt x="2258" y="2496"/>
                    <a:pt x="2258" y="2495"/>
                    <a:pt x="2258" y="2495"/>
                  </a:cubicBezTo>
                  <a:cubicBezTo>
                    <a:pt x="2258" y="2495"/>
                    <a:pt x="2263" y="2484"/>
                    <a:pt x="2263" y="2484"/>
                  </a:cubicBezTo>
                  <a:cubicBezTo>
                    <a:pt x="2263" y="2484"/>
                    <a:pt x="2263" y="2483"/>
                    <a:pt x="2263" y="2483"/>
                  </a:cubicBezTo>
                  <a:cubicBezTo>
                    <a:pt x="2263" y="2483"/>
                    <a:pt x="2267" y="2481"/>
                    <a:pt x="2267" y="2481"/>
                  </a:cubicBezTo>
                  <a:cubicBezTo>
                    <a:pt x="2267" y="2481"/>
                    <a:pt x="2269" y="2481"/>
                    <a:pt x="2269" y="2481"/>
                  </a:cubicBezTo>
                  <a:cubicBezTo>
                    <a:pt x="2269" y="2481"/>
                    <a:pt x="2274" y="2483"/>
                    <a:pt x="2274" y="2483"/>
                  </a:cubicBezTo>
                  <a:cubicBezTo>
                    <a:pt x="2274" y="2483"/>
                    <a:pt x="2276" y="2484"/>
                    <a:pt x="2276" y="2484"/>
                  </a:cubicBezTo>
                  <a:cubicBezTo>
                    <a:pt x="2276" y="2484"/>
                    <a:pt x="2279" y="2482"/>
                    <a:pt x="2279" y="2482"/>
                  </a:cubicBezTo>
                  <a:cubicBezTo>
                    <a:pt x="2279" y="2482"/>
                    <a:pt x="2279" y="2482"/>
                    <a:pt x="2279" y="2482"/>
                  </a:cubicBezTo>
                  <a:cubicBezTo>
                    <a:pt x="2279" y="2482"/>
                    <a:pt x="2284" y="2473"/>
                    <a:pt x="2284" y="2473"/>
                  </a:cubicBezTo>
                  <a:cubicBezTo>
                    <a:pt x="2284" y="2473"/>
                    <a:pt x="2285" y="2473"/>
                    <a:pt x="2285" y="2473"/>
                  </a:cubicBezTo>
                  <a:cubicBezTo>
                    <a:pt x="2285" y="2473"/>
                    <a:pt x="2289" y="2460"/>
                    <a:pt x="2289" y="2460"/>
                  </a:cubicBezTo>
                  <a:cubicBezTo>
                    <a:pt x="2289" y="2460"/>
                    <a:pt x="2290" y="2460"/>
                    <a:pt x="2290" y="2460"/>
                  </a:cubicBezTo>
                  <a:cubicBezTo>
                    <a:pt x="2290" y="2460"/>
                    <a:pt x="2295" y="2450"/>
                    <a:pt x="2295" y="2450"/>
                  </a:cubicBezTo>
                  <a:cubicBezTo>
                    <a:pt x="2295" y="2450"/>
                    <a:pt x="2295" y="2450"/>
                    <a:pt x="2295" y="2450"/>
                  </a:cubicBezTo>
                  <a:cubicBezTo>
                    <a:pt x="2295" y="2450"/>
                    <a:pt x="2300" y="2445"/>
                    <a:pt x="2300" y="2445"/>
                  </a:cubicBezTo>
                  <a:cubicBezTo>
                    <a:pt x="2300" y="2445"/>
                    <a:pt x="2301" y="2445"/>
                    <a:pt x="2301" y="2445"/>
                  </a:cubicBezTo>
                  <a:cubicBezTo>
                    <a:pt x="2301" y="2445"/>
                    <a:pt x="2305" y="2438"/>
                    <a:pt x="2305" y="2438"/>
                  </a:cubicBezTo>
                  <a:cubicBezTo>
                    <a:pt x="2305" y="2438"/>
                    <a:pt x="2306" y="2437"/>
                    <a:pt x="2306" y="2437"/>
                  </a:cubicBezTo>
                  <a:cubicBezTo>
                    <a:pt x="2306" y="2437"/>
                    <a:pt x="2311" y="2420"/>
                    <a:pt x="2311" y="2420"/>
                  </a:cubicBezTo>
                  <a:cubicBezTo>
                    <a:pt x="2311" y="2420"/>
                    <a:pt x="2311" y="2419"/>
                    <a:pt x="2311" y="2419"/>
                  </a:cubicBezTo>
                  <a:cubicBezTo>
                    <a:pt x="2311" y="2419"/>
                    <a:pt x="2316" y="2395"/>
                    <a:pt x="2316" y="2395"/>
                  </a:cubicBezTo>
                  <a:cubicBezTo>
                    <a:pt x="2316" y="2395"/>
                    <a:pt x="2316" y="2394"/>
                    <a:pt x="2316" y="2394"/>
                  </a:cubicBezTo>
                  <a:cubicBezTo>
                    <a:pt x="2316" y="2394"/>
                    <a:pt x="2322" y="2375"/>
                    <a:pt x="2322" y="2375"/>
                  </a:cubicBezTo>
                  <a:cubicBezTo>
                    <a:pt x="2322" y="2375"/>
                    <a:pt x="2322" y="2374"/>
                    <a:pt x="2322" y="2374"/>
                  </a:cubicBezTo>
                  <a:cubicBezTo>
                    <a:pt x="2322" y="2374"/>
                    <a:pt x="2327" y="2368"/>
                    <a:pt x="2327" y="2368"/>
                  </a:cubicBezTo>
                  <a:cubicBezTo>
                    <a:pt x="2327" y="2368"/>
                    <a:pt x="2327" y="2368"/>
                    <a:pt x="2327" y="2368"/>
                  </a:cubicBezTo>
                  <a:cubicBezTo>
                    <a:pt x="2327" y="2368"/>
                    <a:pt x="2332" y="2362"/>
                    <a:pt x="2332" y="2362"/>
                  </a:cubicBezTo>
                  <a:cubicBezTo>
                    <a:pt x="2332" y="2362"/>
                    <a:pt x="2332" y="2361"/>
                    <a:pt x="2332" y="2361"/>
                  </a:cubicBezTo>
                  <a:cubicBezTo>
                    <a:pt x="2332" y="2361"/>
                    <a:pt x="2337" y="2340"/>
                    <a:pt x="2337" y="2340"/>
                  </a:cubicBezTo>
                  <a:cubicBezTo>
                    <a:pt x="2337" y="2340"/>
                    <a:pt x="2338" y="2337"/>
                    <a:pt x="2338" y="2337"/>
                  </a:cubicBezTo>
                  <a:cubicBezTo>
                    <a:pt x="2338" y="2337"/>
                    <a:pt x="2343" y="2296"/>
                    <a:pt x="2343" y="2296"/>
                  </a:cubicBezTo>
                  <a:cubicBezTo>
                    <a:pt x="2343" y="2296"/>
                    <a:pt x="2343" y="2293"/>
                    <a:pt x="2343" y="2293"/>
                  </a:cubicBezTo>
                  <a:cubicBezTo>
                    <a:pt x="2343" y="2293"/>
                    <a:pt x="2348" y="2254"/>
                    <a:pt x="2348" y="2254"/>
                  </a:cubicBezTo>
                  <a:cubicBezTo>
                    <a:pt x="2348" y="2254"/>
                    <a:pt x="2348" y="2252"/>
                    <a:pt x="2348" y="2252"/>
                  </a:cubicBezTo>
                  <a:cubicBezTo>
                    <a:pt x="2348" y="2252"/>
                    <a:pt x="2353" y="2229"/>
                    <a:pt x="2353" y="2229"/>
                  </a:cubicBezTo>
                  <a:cubicBezTo>
                    <a:pt x="2353" y="2229"/>
                    <a:pt x="2353" y="2228"/>
                    <a:pt x="2353" y="2228"/>
                  </a:cubicBezTo>
                  <a:cubicBezTo>
                    <a:pt x="2353" y="2228"/>
                    <a:pt x="2358" y="2216"/>
                    <a:pt x="2358" y="2216"/>
                  </a:cubicBezTo>
                  <a:cubicBezTo>
                    <a:pt x="2358" y="2216"/>
                    <a:pt x="2359" y="2216"/>
                    <a:pt x="2359" y="2216"/>
                  </a:cubicBezTo>
                  <a:cubicBezTo>
                    <a:pt x="2359" y="2216"/>
                    <a:pt x="2364" y="2200"/>
                    <a:pt x="2364" y="2200"/>
                  </a:cubicBezTo>
                  <a:cubicBezTo>
                    <a:pt x="2364" y="2200"/>
                    <a:pt x="2364" y="2199"/>
                    <a:pt x="2364" y="2199"/>
                  </a:cubicBezTo>
                  <a:cubicBezTo>
                    <a:pt x="2364" y="2199"/>
                    <a:pt x="2369" y="2177"/>
                    <a:pt x="2369" y="2177"/>
                  </a:cubicBezTo>
                  <a:cubicBezTo>
                    <a:pt x="2369" y="2177"/>
                    <a:pt x="2369" y="2175"/>
                    <a:pt x="2369" y="2175"/>
                  </a:cubicBezTo>
                  <a:cubicBezTo>
                    <a:pt x="2369" y="2175"/>
                    <a:pt x="2374" y="2160"/>
                    <a:pt x="2374" y="2160"/>
                  </a:cubicBezTo>
                  <a:cubicBezTo>
                    <a:pt x="2374" y="2160"/>
                    <a:pt x="2376" y="2159"/>
                    <a:pt x="2376" y="2159"/>
                  </a:cubicBezTo>
                  <a:cubicBezTo>
                    <a:pt x="2376" y="2159"/>
                    <a:pt x="2380" y="2166"/>
                    <a:pt x="2380" y="2166"/>
                  </a:cubicBezTo>
                  <a:cubicBezTo>
                    <a:pt x="2380" y="2166"/>
                    <a:pt x="2380" y="2168"/>
                    <a:pt x="2380" y="2168"/>
                  </a:cubicBezTo>
                  <a:cubicBezTo>
                    <a:pt x="2380" y="2168"/>
                    <a:pt x="2385" y="2194"/>
                    <a:pt x="2385" y="2194"/>
                  </a:cubicBezTo>
                  <a:cubicBezTo>
                    <a:pt x="2385" y="2194"/>
                    <a:pt x="2386" y="2196"/>
                    <a:pt x="2386" y="2196"/>
                  </a:cubicBezTo>
                  <a:cubicBezTo>
                    <a:pt x="2386" y="2196"/>
                    <a:pt x="2390" y="2220"/>
                    <a:pt x="2390" y="2220"/>
                  </a:cubicBezTo>
                  <a:cubicBezTo>
                    <a:pt x="2390" y="2220"/>
                    <a:pt x="2391" y="2221"/>
                    <a:pt x="2391" y="2221"/>
                  </a:cubicBezTo>
                  <a:cubicBezTo>
                    <a:pt x="2391" y="2221"/>
                    <a:pt x="2395" y="2233"/>
                    <a:pt x="2395" y="2233"/>
                  </a:cubicBezTo>
                  <a:cubicBezTo>
                    <a:pt x="2395" y="2233"/>
                    <a:pt x="2396" y="2234"/>
                    <a:pt x="2396" y="2234"/>
                  </a:cubicBezTo>
                  <a:cubicBezTo>
                    <a:pt x="2396" y="2234"/>
                    <a:pt x="2401" y="2239"/>
                    <a:pt x="2401" y="2239"/>
                  </a:cubicBezTo>
                  <a:cubicBezTo>
                    <a:pt x="2401" y="2239"/>
                    <a:pt x="2401" y="2240"/>
                    <a:pt x="2401" y="2240"/>
                  </a:cubicBezTo>
                  <a:cubicBezTo>
                    <a:pt x="2401" y="2240"/>
                    <a:pt x="2406" y="2248"/>
                    <a:pt x="2406" y="2248"/>
                  </a:cubicBezTo>
                  <a:cubicBezTo>
                    <a:pt x="2406" y="2248"/>
                    <a:pt x="2407" y="2249"/>
                    <a:pt x="2407" y="2249"/>
                  </a:cubicBezTo>
                  <a:cubicBezTo>
                    <a:pt x="2407" y="2249"/>
                    <a:pt x="2411" y="2260"/>
                    <a:pt x="2411" y="2260"/>
                  </a:cubicBezTo>
                  <a:cubicBezTo>
                    <a:pt x="2411" y="2260"/>
                    <a:pt x="2412" y="2260"/>
                    <a:pt x="2412" y="2260"/>
                  </a:cubicBezTo>
                  <a:cubicBezTo>
                    <a:pt x="2412" y="2260"/>
                    <a:pt x="2417" y="2268"/>
                    <a:pt x="2417" y="2268"/>
                  </a:cubicBezTo>
                  <a:cubicBezTo>
                    <a:pt x="2417" y="2268"/>
                    <a:pt x="2417" y="2268"/>
                    <a:pt x="2417" y="2268"/>
                  </a:cubicBezTo>
                  <a:cubicBezTo>
                    <a:pt x="2417" y="2268"/>
                    <a:pt x="2422" y="2271"/>
                    <a:pt x="2422" y="2271"/>
                  </a:cubicBezTo>
                  <a:cubicBezTo>
                    <a:pt x="2422" y="2271"/>
                    <a:pt x="2422" y="2272"/>
                    <a:pt x="2422" y="2272"/>
                  </a:cubicBezTo>
                  <a:cubicBezTo>
                    <a:pt x="2422" y="2272"/>
                    <a:pt x="2428" y="2274"/>
                    <a:pt x="2428" y="2274"/>
                  </a:cubicBezTo>
                  <a:cubicBezTo>
                    <a:pt x="2428" y="2274"/>
                    <a:pt x="2428" y="2275"/>
                    <a:pt x="2428" y="2275"/>
                  </a:cubicBezTo>
                  <a:cubicBezTo>
                    <a:pt x="2428" y="2275"/>
                    <a:pt x="2433" y="2280"/>
                    <a:pt x="2433" y="2280"/>
                  </a:cubicBezTo>
                  <a:cubicBezTo>
                    <a:pt x="2433" y="2280"/>
                    <a:pt x="2433" y="2281"/>
                    <a:pt x="2433" y="2281"/>
                  </a:cubicBezTo>
                  <a:cubicBezTo>
                    <a:pt x="2433" y="2281"/>
                    <a:pt x="2438" y="2288"/>
                    <a:pt x="2438" y="2288"/>
                  </a:cubicBezTo>
                  <a:cubicBezTo>
                    <a:pt x="2438" y="2288"/>
                    <a:pt x="2438" y="2288"/>
                    <a:pt x="2438" y="2288"/>
                  </a:cubicBezTo>
                  <a:cubicBezTo>
                    <a:pt x="2438" y="2288"/>
                    <a:pt x="2443" y="2293"/>
                    <a:pt x="2443" y="2293"/>
                  </a:cubicBezTo>
                  <a:cubicBezTo>
                    <a:pt x="2443" y="2293"/>
                    <a:pt x="2443" y="2294"/>
                    <a:pt x="2443" y="2294"/>
                  </a:cubicBezTo>
                  <a:cubicBezTo>
                    <a:pt x="2443" y="2294"/>
                    <a:pt x="2449" y="2300"/>
                    <a:pt x="2449" y="2300"/>
                  </a:cubicBezTo>
                  <a:cubicBezTo>
                    <a:pt x="2449" y="2300"/>
                    <a:pt x="2449" y="2300"/>
                    <a:pt x="2449" y="2300"/>
                  </a:cubicBezTo>
                  <a:cubicBezTo>
                    <a:pt x="2449" y="2300"/>
                    <a:pt x="2454" y="2309"/>
                    <a:pt x="2454" y="2309"/>
                  </a:cubicBezTo>
                  <a:cubicBezTo>
                    <a:pt x="2454" y="2309"/>
                    <a:pt x="2454" y="2309"/>
                    <a:pt x="2454" y="2309"/>
                  </a:cubicBezTo>
                  <a:cubicBezTo>
                    <a:pt x="2454" y="2309"/>
                    <a:pt x="2459" y="2317"/>
                    <a:pt x="2459" y="2317"/>
                  </a:cubicBezTo>
                  <a:cubicBezTo>
                    <a:pt x="2459" y="2317"/>
                    <a:pt x="2459" y="2317"/>
                    <a:pt x="2459" y="2317"/>
                  </a:cubicBezTo>
                  <a:cubicBezTo>
                    <a:pt x="2459" y="2317"/>
                    <a:pt x="2462" y="2319"/>
                    <a:pt x="2462" y="2319"/>
                  </a:cubicBezTo>
                  <a:cubicBezTo>
                    <a:pt x="2462" y="2319"/>
                    <a:pt x="2465" y="2318"/>
                    <a:pt x="2465" y="2318"/>
                  </a:cubicBezTo>
                  <a:cubicBezTo>
                    <a:pt x="2465" y="2318"/>
                    <a:pt x="2470" y="2310"/>
                    <a:pt x="2470" y="2310"/>
                  </a:cubicBezTo>
                  <a:cubicBezTo>
                    <a:pt x="2470" y="2310"/>
                    <a:pt x="2470" y="2310"/>
                    <a:pt x="2470" y="2310"/>
                  </a:cubicBezTo>
                  <a:cubicBezTo>
                    <a:pt x="2470" y="2310"/>
                    <a:pt x="2475" y="2297"/>
                    <a:pt x="2475" y="2297"/>
                  </a:cubicBezTo>
                  <a:cubicBezTo>
                    <a:pt x="2475" y="2297"/>
                    <a:pt x="2476" y="2296"/>
                    <a:pt x="2476" y="2296"/>
                  </a:cubicBezTo>
                  <a:cubicBezTo>
                    <a:pt x="2476" y="2296"/>
                    <a:pt x="2480" y="2284"/>
                    <a:pt x="2480" y="2284"/>
                  </a:cubicBezTo>
                  <a:cubicBezTo>
                    <a:pt x="2480" y="2284"/>
                    <a:pt x="2481" y="2284"/>
                    <a:pt x="2481" y="2284"/>
                  </a:cubicBezTo>
                  <a:cubicBezTo>
                    <a:pt x="2481" y="2284"/>
                    <a:pt x="2486" y="2270"/>
                    <a:pt x="2486" y="2270"/>
                  </a:cubicBezTo>
                  <a:cubicBezTo>
                    <a:pt x="2486" y="2270"/>
                    <a:pt x="2486" y="2269"/>
                    <a:pt x="2486" y="2269"/>
                  </a:cubicBezTo>
                  <a:cubicBezTo>
                    <a:pt x="2486" y="2269"/>
                    <a:pt x="2491" y="2252"/>
                    <a:pt x="2491" y="2252"/>
                  </a:cubicBezTo>
                  <a:cubicBezTo>
                    <a:pt x="2491" y="2252"/>
                    <a:pt x="2491" y="2250"/>
                    <a:pt x="2491" y="2250"/>
                  </a:cubicBezTo>
                  <a:cubicBezTo>
                    <a:pt x="2491" y="2250"/>
                    <a:pt x="2496" y="2225"/>
                    <a:pt x="2496" y="2225"/>
                  </a:cubicBezTo>
                  <a:cubicBezTo>
                    <a:pt x="2496" y="2225"/>
                    <a:pt x="2497" y="2223"/>
                    <a:pt x="2497" y="2223"/>
                  </a:cubicBezTo>
                  <a:cubicBezTo>
                    <a:pt x="2497" y="2223"/>
                    <a:pt x="2501" y="2195"/>
                    <a:pt x="2501" y="2195"/>
                  </a:cubicBezTo>
                  <a:cubicBezTo>
                    <a:pt x="2501" y="2195"/>
                    <a:pt x="2502" y="2193"/>
                    <a:pt x="2502" y="2193"/>
                  </a:cubicBezTo>
                  <a:cubicBezTo>
                    <a:pt x="2502" y="2193"/>
                    <a:pt x="2507" y="2163"/>
                    <a:pt x="2507" y="2163"/>
                  </a:cubicBezTo>
                  <a:cubicBezTo>
                    <a:pt x="2507" y="2163"/>
                    <a:pt x="2507" y="2161"/>
                    <a:pt x="2507" y="2161"/>
                  </a:cubicBezTo>
                  <a:cubicBezTo>
                    <a:pt x="2507" y="2161"/>
                    <a:pt x="2512" y="2134"/>
                    <a:pt x="2512" y="2134"/>
                  </a:cubicBezTo>
                  <a:cubicBezTo>
                    <a:pt x="2512" y="2134"/>
                    <a:pt x="2512" y="2133"/>
                    <a:pt x="2512" y="2133"/>
                  </a:cubicBezTo>
                  <a:cubicBezTo>
                    <a:pt x="2512" y="2133"/>
                    <a:pt x="2518" y="2121"/>
                    <a:pt x="2518" y="2121"/>
                  </a:cubicBezTo>
                  <a:cubicBezTo>
                    <a:pt x="2518" y="2121"/>
                    <a:pt x="2518" y="2121"/>
                    <a:pt x="2518" y="2121"/>
                  </a:cubicBezTo>
                  <a:cubicBezTo>
                    <a:pt x="2518" y="2121"/>
                    <a:pt x="2523" y="2134"/>
                    <a:pt x="2523" y="2134"/>
                  </a:cubicBezTo>
                  <a:cubicBezTo>
                    <a:pt x="2523" y="2134"/>
                    <a:pt x="2523" y="2135"/>
                    <a:pt x="2523" y="2135"/>
                  </a:cubicBezTo>
                  <a:cubicBezTo>
                    <a:pt x="2523" y="2135"/>
                    <a:pt x="2528" y="2165"/>
                    <a:pt x="2528" y="2165"/>
                  </a:cubicBezTo>
                  <a:cubicBezTo>
                    <a:pt x="2528" y="2165"/>
                    <a:pt x="2528" y="2167"/>
                    <a:pt x="2528" y="2167"/>
                  </a:cubicBezTo>
                  <a:cubicBezTo>
                    <a:pt x="2528" y="2167"/>
                    <a:pt x="2533" y="2198"/>
                    <a:pt x="2533" y="2198"/>
                  </a:cubicBezTo>
                  <a:cubicBezTo>
                    <a:pt x="2533" y="2198"/>
                    <a:pt x="2534" y="2200"/>
                    <a:pt x="2534" y="2200"/>
                  </a:cubicBezTo>
                  <a:cubicBezTo>
                    <a:pt x="2534" y="2200"/>
                    <a:pt x="2539" y="2222"/>
                    <a:pt x="2539" y="2222"/>
                  </a:cubicBezTo>
                  <a:cubicBezTo>
                    <a:pt x="2539" y="2222"/>
                    <a:pt x="2539" y="2223"/>
                    <a:pt x="2539" y="2223"/>
                  </a:cubicBezTo>
                  <a:cubicBezTo>
                    <a:pt x="2539" y="2223"/>
                    <a:pt x="2544" y="2237"/>
                    <a:pt x="2544" y="2237"/>
                  </a:cubicBezTo>
                  <a:cubicBezTo>
                    <a:pt x="2544" y="2237"/>
                    <a:pt x="2544" y="2238"/>
                    <a:pt x="2544" y="2238"/>
                  </a:cubicBezTo>
                  <a:cubicBezTo>
                    <a:pt x="2544" y="2238"/>
                    <a:pt x="2549" y="2256"/>
                    <a:pt x="2549" y="2256"/>
                  </a:cubicBezTo>
                  <a:cubicBezTo>
                    <a:pt x="2549" y="2256"/>
                    <a:pt x="2549" y="2257"/>
                    <a:pt x="2549" y="2257"/>
                  </a:cubicBezTo>
                  <a:cubicBezTo>
                    <a:pt x="2549" y="2257"/>
                    <a:pt x="2554" y="2278"/>
                    <a:pt x="2554" y="2278"/>
                  </a:cubicBezTo>
                  <a:cubicBezTo>
                    <a:pt x="2554" y="2278"/>
                    <a:pt x="2555" y="2279"/>
                    <a:pt x="2555" y="2279"/>
                  </a:cubicBezTo>
                  <a:cubicBezTo>
                    <a:pt x="2555" y="2279"/>
                    <a:pt x="2560" y="2295"/>
                    <a:pt x="2560" y="2295"/>
                  </a:cubicBezTo>
                  <a:cubicBezTo>
                    <a:pt x="2560" y="2295"/>
                    <a:pt x="2560" y="2296"/>
                    <a:pt x="2560" y="2296"/>
                  </a:cubicBezTo>
                  <a:cubicBezTo>
                    <a:pt x="2560" y="2296"/>
                    <a:pt x="2565" y="2300"/>
                    <a:pt x="2565" y="2300"/>
                  </a:cubicBezTo>
                  <a:cubicBezTo>
                    <a:pt x="2565" y="2300"/>
                    <a:pt x="2565" y="2300"/>
                    <a:pt x="2565" y="2300"/>
                  </a:cubicBezTo>
                  <a:cubicBezTo>
                    <a:pt x="2565" y="2300"/>
                    <a:pt x="2570" y="2303"/>
                    <a:pt x="2570" y="2303"/>
                  </a:cubicBezTo>
                  <a:cubicBezTo>
                    <a:pt x="2570" y="2303"/>
                    <a:pt x="2571" y="2304"/>
                    <a:pt x="2571" y="2304"/>
                  </a:cubicBezTo>
                  <a:cubicBezTo>
                    <a:pt x="2571" y="2304"/>
                    <a:pt x="2576" y="2316"/>
                    <a:pt x="2576" y="2316"/>
                  </a:cubicBezTo>
                  <a:cubicBezTo>
                    <a:pt x="2576" y="2316"/>
                    <a:pt x="2576" y="2318"/>
                    <a:pt x="2576" y="2318"/>
                  </a:cubicBezTo>
                  <a:cubicBezTo>
                    <a:pt x="2576" y="2318"/>
                    <a:pt x="2581" y="2335"/>
                    <a:pt x="2581" y="2335"/>
                  </a:cubicBezTo>
                  <a:cubicBezTo>
                    <a:pt x="2581" y="2335"/>
                    <a:pt x="2582" y="2336"/>
                    <a:pt x="2582" y="2336"/>
                  </a:cubicBezTo>
                  <a:cubicBezTo>
                    <a:pt x="2582" y="2336"/>
                    <a:pt x="2585" y="2341"/>
                    <a:pt x="2585" y="2341"/>
                  </a:cubicBezTo>
                  <a:cubicBezTo>
                    <a:pt x="2585" y="2341"/>
                    <a:pt x="2587" y="2339"/>
                    <a:pt x="2587" y="2339"/>
                  </a:cubicBezTo>
                  <a:cubicBezTo>
                    <a:pt x="2587" y="2339"/>
                    <a:pt x="2592" y="2322"/>
                    <a:pt x="2592" y="2322"/>
                  </a:cubicBezTo>
                  <a:cubicBezTo>
                    <a:pt x="2592" y="2322"/>
                    <a:pt x="2592" y="2321"/>
                    <a:pt x="2592" y="2321"/>
                  </a:cubicBezTo>
                  <a:cubicBezTo>
                    <a:pt x="2592" y="2321"/>
                    <a:pt x="2597" y="2295"/>
                    <a:pt x="2597" y="2295"/>
                  </a:cubicBezTo>
                  <a:cubicBezTo>
                    <a:pt x="2597" y="2295"/>
                    <a:pt x="2597" y="2293"/>
                    <a:pt x="2597" y="2293"/>
                  </a:cubicBezTo>
                  <a:cubicBezTo>
                    <a:pt x="2597" y="2293"/>
                    <a:pt x="2602" y="2273"/>
                    <a:pt x="2602" y="2273"/>
                  </a:cubicBezTo>
                  <a:cubicBezTo>
                    <a:pt x="2602" y="2273"/>
                    <a:pt x="2603" y="2272"/>
                    <a:pt x="2603" y="2272"/>
                  </a:cubicBezTo>
                  <a:cubicBezTo>
                    <a:pt x="2603" y="2272"/>
                    <a:pt x="2608" y="2256"/>
                    <a:pt x="2608" y="2256"/>
                  </a:cubicBezTo>
                  <a:cubicBezTo>
                    <a:pt x="2608" y="2256"/>
                    <a:pt x="2608" y="2255"/>
                    <a:pt x="2608" y="2255"/>
                  </a:cubicBezTo>
                  <a:cubicBezTo>
                    <a:pt x="2608" y="2255"/>
                    <a:pt x="2613" y="2218"/>
                    <a:pt x="2613" y="2218"/>
                  </a:cubicBezTo>
                  <a:cubicBezTo>
                    <a:pt x="2613" y="2218"/>
                    <a:pt x="2613" y="2215"/>
                    <a:pt x="2613" y="2215"/>
                  </a:cubicBezTo>
                  <a:cubicBezTo>
                    <a:pt x="2613" y="2215"/>
                    <a:pt x="2618" y="2134"/>
                    <a:pt x="2618" y="2134"/>
                  </a:cubicBezTo>
                  <a:cubicBezTo>
                    <a:pt x="2618" y="2134"/>
                    <a:pt x="2618" y="2126"/>
                    <a:pt x="2618" y="2126"/>
                  </a:cubicBezTo>
                  <a:cubicBezTo>
                    <a:pt x="2618" y="2126"/>
                    <a:pt x="2623" y="2002"/>
                    <a:pt x="2623" y="2002"/>
                  </a:cubicBezTo>
                  <a:cubicBezTo>
                    <a:pt x="2623" y="2002"/>
                    <a:pt x="2624" y="1993"/>
                    <a:pt x="2624" y="1993"/>
                  </a:cubicBezTo>
                  <a:cubicBezTo>
                    <a:pt x="2624" y="1993"/>
                    <a:pt x="2629" y="1842"/>
                    <a:pt x="2629" y="1842"/>
                  </a:cubicBezTo>
                  <a:cubicBezTo>
                    <a:pt x="2629" y="1842"/>
                    <a:pt x="2629" y="1833"/>
                    <a:pt x="2629" y="1833"/>
                  </a:cubicBezTo>
                  <a:cubicBezTo>
                    <a:pt x="2629" y="1833"/>
                    <a:pt x="2634" y="1718"/>
                    <a:pt x="2634" y="1718"/>
                  </a:cubicBezTo>
                  <a:cubicBezTo>
                    <a:pt x="2634" y="1718"/>
                    <a:pt x="2634" y="1712"/>
                    <a:pt x="2634" y="1712"/>
                  </a:cubicBezTo>
                  <a:cubicBezTo>
                    <a:pt x="2634" y="1712"/>
                    <a:pt x="2639" y="1653"/>
                    <a:pt x="2639" y="1653"/>
                  </a:cubicBezTo>
                  <a:cubicBezTo>
                    <a:pt x="2639" y="1653"/>
                    <a:pt x="2642" y="1647"/>
                    <a:pt x="2642" y="1647"/>
                  </a:cubicBezTo>
                  <a:cubicBezTo>
                    <a:pt x="2642" y="1647"/>
                    <a:pt x="2645" y="1657"/>
                    <a:pt x="2645" y="1657"/>
                  </a:cubicBezTo>
                  <a:cubicBezTo>
                    <a:pt x="2645" y="1657"/>
                    <a:pt x="2645" y="1659"/>
                    <a:pt x="2645" y="1659"/>
                  </a:cubicBezTo>
                  <a:cubicBezTo>
                    <a:pt x="2645" y="1659"/>
                    <a:pt x="2650" y="1716"/>
                    <a:pt x="2650" y="1716"/>
                  </a:cubicBezTo>
                  <a:cubicBezTo>
                    <a:pt x="2650" y="1716"/>
                    <a:pt x="2650" y="1721"/>
                    <a:pt x="2650" y="1721"/>
                  </a:cubicBezTo>
                  <a:cubicBezTo>
                    <a:pt x="2650" y="1721"/>
                    <a:pt x="2655" y="1791"/>
                    <a:pt x="2655" y="1791"/>
                  </a:cubicBezTo>
                  <a:cubicBezTo>
                    <a:pt x="2655" y="1791"/>
                    <a:pt x="2655" y="1795"/>
                    <a:pt x="2655" y="1795"/>
                  </a:cubicBezTo>
                  <a:cubicBezTo>
                    <a:pt x="2655" y="1795"/>
                    <a:pt x="2660" y="1859"/>
                    <a:pt x="2660" y="1859"/>
                  </a:cubicBezTo>
                  <a:cubicBezTo>
                    <a:pt x="2660" y="1859"/>
                    <a:pt x="2661" y="1863"/>
                    <a:pt x="2661" y="1863"/>
                  </a:cubicBezTo>
                  <a:cubicBezTo>
                    <a:pt x="2661" y="1863"/>
                    <a:pt x="2666" y="1915"/>
                    <a:pt x="2666" y="1915"/>
                  </a:cubicBezTo>
                  <a:cubicBezTo>
                    <a:pt x="2666" y="1915"/>
                    <a:pt x="2666" y="1919"/>
                    <a:pt x="2666" y="1919"/>
                  </a:cubicBezTo>
                  <a:cubicBezTo>
                    <a:pt x="2666" y="1919"/>
                    <a:pt x="2671" y="1970"/>
                    <a:pt x="2671" y="1970"/>
                  </a:cubicBezTo>
                  <a:cubicBezTo>
                    <a:pt x="2671" y="1970"/>
                    <a:pt x="2672" y="1974"/>
                    <a:pt x="2672" y="1974"/>
                  </a:cubicBezTo>
                  <a:cubicBezTo>
                    <a:pt x="2672" y="1974"/>
                    <a:pt x="2676" y="2019"/>
                    <a:pt x="2676" y="2019"/>
                  </a:cubicBezTo>
                  <a:cubicBezTo>
                    <a:pt x="2676" y="2019"/>
                    <a:pt x="2677" y="2021"/>
                    <a:pt x="2677" y="2021"/>
                  </a:cubicBezTo>
                  <a:cubicBezTo>
                    <a:pt x="2677" y="2021"/>
                    <a:pt x="2682" y="2058"/>
                    <a:pt x="2682" y="2058"/>
                  </a:cubicBezTo>
                  <a:cubicBezTo>
                    <a:pt x="2682" y="2058"/>
                    <a:pt x="2682" y="2060"/>
                    <a:pt x="2682" y="2060"/>
                  </a:cubicBezTo>
                  <a:cubicBezTo>
                    <a:pt x="2682" y="2060"/>
                    <a:pt x="2687" y="2086"/>
                    <a:pt x="2687" y="2086"/>
                  </a:cubicBezTo>
                  <a:cubicBezTo>
                    <a:pt x="2687" y="2086"/>
                    <a:pt x="2687" y="2088"/>
                    <a:pt x="2687" y="2088"/>
                  </a:cubicBezTo>
                  <a:cubicBezTo>
                    <a:pt x="2687" y="2088"/>
                    <a:pt x="2693" y="2111"/>
                    <a:pt x="2693" y="2111"/>
                  </a:cubicBezTo>
                  <a:cubicBezTo>
                    <a:pt x="2693" y="2111"/>
                    <a:pt x="2693" y="2112"/>
                    <a:pt x="2693" y="2112"/>
                  </a:cubicBezTo>
                  <a:cubicBezTo>
                    <a:pt x="2693" y="2112"/>
                    <a:pt x="2698" y="2139"/>
                    <a:pt x="2698" y="2139"/>
                  </a:cubicBezTo>
                  <a:cubicBezTo>
                    <a:pt x="2698" y="2139"/>
                    <a:pt x="2698" y="2141"/>
                    <a:pt x="2698" y="2141"/>
                  </a:cubicBezTo>
                  <a:cubicBezTo>
                    <a:pt x="2698" y="2141"/>
                    <a:pt x="2703" y="2173"/>
                    <a:pt x="2703" y="2173"/>
                  </a:cubicBezTo>
                  <a:cubicBezTo>
                    <a:pt x="2703" y="2173"/>
                    <a:pt x="2703" y="2175"/>
                    <a:pt x="2703" y="2175"/>
                  </a:cubicBezTo>
                  <a:cubicBezTo>
                    <a:pt x="2703" y="2175"/>
                    <a:pt x="2708" y="2205"/>
                    <a:pt x="2708" y="2205"/>
                  </a:cubicBezTo>
                  <a:cubicBezTo>
                    <a:pt x="2708" y="2205"/>
                    <a:pt x="2708" y="2207"/>
                    <a:pt x="2708" y="2207"/>
                  </a:cubicBezTo>
                  <a:cubicBezTo>
                    <a:pt x="2708" y="2207"/>
                    <a:pt x="2714" y="2231"/>
                    <a:pt x="2714" y="2231"/>
                  </a:cubicBezTo>
                  <a:cubicBezTo>
                    <a:pt x="2714" y="2231"/>
                    <a:pt x="2714" y="2233"/>
                    <a:pt x="2714" y="2233"/>
                  </a:cubicBezTo>
                  <a:cubicBezTo>
                    <a:pt x="2714" y="2233"/>
                    <a:pt x="2719" y="2256"/>
                    <a:pt x="2719" y="2256"/>
                  </a:cubicBezTo>
                  <a:cubicBezTo>
                    <a:pt x="2719" y="2256"/>
                    <a:pt x="2719" y="2257"/>
                    <a:pt x="2719" y="2257"/>
                  </a:cubicBezTo>
                  <a:cubicBezTo>
                    <a:pt x="2719" y="2257"/>
                    <a:pt x="2724" y="2286"/>
                    <a:pt x="2724" y="2286"/>
                  </a:cubicBezTo>
                  <a:cubicBezTo>
                    <a:pt x="2724" y="2286"/>
                    <a:pt x="2724" y="2288"/>
                    <a:pt x="2724" y="2288"/>
                  </a:cubicBezTo>
                  <a:cubicBezTo>
                    <a:pt x="2724" y="2288"/>
                    <a:pt x="2729" y="2320"/>
                    <a:pt x="2729" y="2320"/>
                  </a:cubicBezTo>
                  <a:cubicBezTo>
                    <a:pt x="2729" y="2320"/>
                    <a:pt x="2730" y="2322"/>
                    <a:pt x="2730" y="2322"/>
                  </a:cubicBezTo>
                  <a:cubicBezTo>
                    <a:pt x="2730" y="2322"/>
                    <a:pt x="2735" y="2349"/>
                    <a:pt x="2735" y="2349"/>
                  </a:cubicBezTo>
                  <a:cubicBezTo>
                    <a:pt x="2735" y="2349"/>
                    <a:pt x="2735" y="2350"/>
                    <a:pt x="2735" y="2350"/>
                  </a:cubicBezTo>
                  <a:cubicBezTo>
                    <a:pt x="2735" y="2350"/>
                    <a:pt x="2740" y="2368"/>
                    <a:pt x="2740" y="2368"/>
                  </a:cubicBezTo>
                  <a:cubicBezTo>
                    <a:pt x="2740" y="2368"/>
                    <a:pt x="2740" y="2369"/>
                    <a:pt x="2740" y="2369"/>
                  </a:cubicBezTo>
                  <a:cubicBezTo>
                    <a:pt x="2740" y="2369"/>
                    <a:pt x="2745" y="2384"/>
                    <a:pt x="2745" y="2384"/>
                  </a:cubicBezTo>
                  <a:cubicBezTo>
                    <a:pt x="2745" y="2384"/>
                    <a:pt x="2746" y="2385"/>
                    <a:pt x="2746" y="2385"/>
                  </a:cubicBezTo>
                  <a:cubicBezTo>
                    <a:pt x="2746" y="2385"/>
                    <a:pt x="2750" y="2402"/>
                    <a:pt x="2750" y="2402"/>
                  </a:cubicBezTo>
                  <a:cubicBezTo>
                    <a:pt x="2750" y="2402"/>
                    <a:pt x="2751" y="2403"/>
                    <a:pt x="2751" y="2403"/>
                  </a:cubicBezTo>
                  <a:cubicBezTo>
                    <a:pt x="2751" y="2403"/>
                    <a:pt x="2756" y="2422"/>
                    <a:pt x="2756" y="2422"/>
                  </a:cubicBezTo>
                  <a:cubicBezTo>
                    <a:pt x="2756" y="2422"/>
                    <a:pt x="2756" y="2423"/>
                    <a:pt x="2756" y="2423"/>
                  </a:cubicBezTo>
                  <a:cubicBezTo>
                    <a:pt x="2756" y="2423"/>
                    <a:pt x="2761" y="2442"/>
                    <a:pt x="2761" y="2442"/>
                  </a:cubicBezTo>
                  <a:cubicBezTo>
                    <a:pt x="2761" y="2442"/>
                    <a:pt x="2762" y="2443"/>
                    <a:pt x="2762" y="2443"/>
                  </a:cubicBezTo>
                  <a:cubicBezTo>
                    <a:pt x="2762" y="2443"/>
                    <a:pt x="2766" y="2458"/>
                    <a:pt x="2766" y="2458"/>
                  </a:cubicBezTo>
                  <a:cubicBezTo>
                    <a:pt x="2766" y="2458"/>
                    <a:pt x="2767" y="2459"/>
                    <a:pt x="2767" y="2459"/>
                  </a:cubicBezTo>
                  <a:cubicBezTo>
                    <a:pt x="2767" y="2459"/>
                    <a:pt x="2772" y="2472"/>
                    <a:pt x="2772" y="2472"/>
                  </a:cubicBezTo>
                  <a:cubicBezTo>
                    <a:pt x="2772" y="2472"/>
                    <a:pt x="2772" y="2473"/>
                    <a:pt x="2772" y="2473"/>
                  </a:cubicBezTo>
                  <a:cubicBezTo>
                    <a:pt x="2772" y="2473"/>
                    <a:pt x="2777" y="2481"/>
                    <a:pt x="2777" y="2481"/>
                  </a:cubicBezTo>
                  <a:cubicBezTo>
                    <a:pt x="2777" y="2481"/>
                    <a:pt x="2779" y="2482"/>
                    <a:pt x="2779" y="2482"/>
                  </a:cubicBezTo>
                  <a:cubicBezTo>
                    <a:pt x="2779" y="2482"/>
                    <a:pt x="2783" y="2480"/>
                    <a:pt x="2783" y="2480"/>
                  </a:cubicBezTo>
                  <a:cubicBezTo>
                    <a:pt x="2783" y="2480"/>
                    <a:pt x="2783" y="2479"/>
                    <a:pt x="2783" y="2479"/>
                  </a:cubicBezTo>
                  <a:cubicBezTo>
                    <a:pt x="2783" y="2479"/>
                    <a:pt x="2788" y="2467"/>
                    <a:pt x="2788" y="2467"/>
                  </a:cubicBezTo>
                  <a:cubicBezTo>
                    <a:pt x="2788" y="2467"/>
                    <a:pt x="2788" y="2466"/>
                    <a:pt x="2788" y="2466"/>
                  </a:cubicBezTo>
                  <a:cubicBezTo>
                    <a:pt x="2788" y="2466"/>
                    <a:pt x="2793" y="2443"/>
                    <a:pt x="2793" y="2443"/>
                  </a:cubicBezTo>
                  <a:cubicBezTo>
                    <a:pt x="2793" y="2443"/>
                    <a:pt x="2793" y="2442"/>
                    <a:pt x="2793" y="2442"/>
                  </a:cubicBezTo>
                  <a:cubicBezTo>
                    <a:pt x="2793" y="2442"/>
                    <a:pt x="2798" y="2407"/>
                    <a:pt x="2798" y="2407"/>
                  </a:cubicBezTo>
                  <a:cubicBezTo>
                    <a:pt x="2798" y="2407"/>
                    <a:pt x="2799" y="2404"/>
                    <a:pt x="2799" y="2404"/>
                  </a:cubicBezTo>
                  <a:cubicBezTo>
                    <a:pt x="2799" y="2404"/>
                    <a:pt x="2804" y="2354"/>
                    <a:pt x="2804" y="2354"/>
                  </a:cubicBezTo>
                  <a:cubicBezTo>
                    <a:pt x="2804" y="2354"/>
                    <a:pt x="2804" y="2350"/>
                    <a:pt x="2804" y="2350"/>
                  </a:cubicBezTo>
                  <a:cubicBezTo>
                    <a:pt x="2804" y="2350"/>
                    <a:pt x="2809" y="2304"/>
                    <a:pt x="2809" y="2304"/>
                  </a:cubicBezTo>
                  <a:cubicBezTo>
                    <a:pt x="2809" y="2304"/>
                    <a:pt x="2809" y="2301"/>
                    <a:pt x="2809" y="2301"/>
                  </a:cubicBezTo>
                  <a:cubicBezTo>
                    <a:pt x="2809" y="2301"/>
                    <a:pt x="2814" y="2274"/>
                    <a:pt x="2814" y="2274"/>
                  </a:cubicBezTo>
                  <a:cubicBezTo>
                    <a:pt x="2814" y="2274"/>
                    <a:pt x="2816" y="2271"/>
                    <a:pt x="2816" y="2271"/>
                  </a:cubicBezTo>
                  <a:cubicBezTo>
                    <a:pt x="2816" y="2271"/>
                    <a:pt x="2819" y="2275"/>
                    <a:pt x="2819" y="2275"/>
                  </a:cubicBezTo>
                  <a:cubicBezTo>
                    <a:pt x="2819" y="2275"/>
                    <a:pt x="2820" y="2276"/>
                    <a:pt x="2820" y="2276"/>
                  </a:cubicBezTo>
                  <a:cubicBezTo>
                    <a:pt x="2820" y="2276"/>
                    <a:pt x="2825" y="2297"/>
                    <a:pt x="2825" y="2297"/>
                  </a:cubicBezTo>
                  <a:cubicBezTo>
                    <a:pt x="2825" y="2297"/>
                    <a:pt x="2825" y="2298"/>
                    <a:pt x="2825" y="2298"/>
                  </a:cubicBezTo>
                  <a:cubicBezTo>
                    <a:pt x="2825" y="2298"/>
                    <a:pt x="2830" y="2313"/>
                    <a:pt x="2830" y="2313"/>
                  </a:cubicBezTo>
                  <a:cubicBezTo>
                    <a:pt x="2830" y="2313"/>
                    <a:pt x="2832" y="2314"/>
                    <a:pt x="2832" y="2314"/>
                  </a:cubicBezTo>
                  <a:cubicBezTo>
                    <a:pt x="2832" y="2314"/>
                    <a:pt x="2835" y="2308"/>
                    <a:pt x="2835" y="2308"/>
                  </a:cubicBezTo>
                  <a:cubicBezTo>
                    <a:pt x="2835" y="2308"/>
                    <a:pt x="2836" y="2307"/>
                    <a:pt x="2836" y="2307"/>
                  </a:cubicBezTo>
                  <a:cubicBezTo>
                    <a:pt x="2836" y="2307"/>
                    <a:pt x="2841" y="2281"/>
                    <a:pt x="2841" y="2281"/>
                  </a:cubicBezTo>
                  <a:cubicBezTo>
                    <a:pt x="2841" y="2281"/>
                    <a:pt x="2841" y="2279"/>
                    <a:pt x="2841" y="2279"/>
                  </a:cubicBezTo>
                  <a:cubicBezTo>
                    <a:pt x="2841" y="2279"/>
                    <a:pt x="2846" y="2232"/>
                    <a:pt x="2846" y="2232"/>
                  </a:cubicBezTo>
                  <a:cubicBezTo>
                    <a:pt x="2846" y="2232"/>
                    <a:pt x="2847" y="2228"/>
                    <a:pt x="2847" y="2228"/>
                  </a:cubicBezTo>
                  <a:cubicBezTo>
                    <a:pt x="2847" y="2228"/>
                    <a:pt x="2851" y="2169"/>
                    <a:pt x="2851" y="2169"/>
                  </a:cubicBezTo>
                  <a:cubicBezTo>
                    <a:pt x="2851" y="2169"/>
                    <a:pt x="2852" y="2165"/>
                    <a:pt x="2852" y="2165"/>
                  </a:cubicBezTo>
                  <a:cubicBezTo>
                    <a:pt x="2852" y="2165"/>
                    <a:pt x="2856" y="2101"/>
                    <a:pt x="2856" y="2101"/>
                  </a:cubicBezTo>
                  <a:cubicBezTo>
                    <a:pt x="2856" y="2101"/>
                    <a:pt x="2857" y="2097"/>
                    <a:pt x="2857" y="2097"/>
                  </a:cubicBezTo>
                  <a:cubicBezTo>
                    <a:pt x="2857" y="2097"/>
                    <a:pt x="2862" y="2046"/>
                    <a:pt x="2862" y="2046"/>
                  </a:cubicBezTo>
                  <a:cubicBezTo>
                    <a:pt x="2862" y="2046"/>
                    <a:pt x="2862" y="2044"/>
                    <a:pt x="2862" y="2044"/>
                  </a:cubicBezTo>
                  <a:cubicBezTo>
                    <a:pt x="2862" y="2044"/>
                    <a:pt x="2867" y="2022"/>
                    <a:pt x="2867" y="2022"/>
                  </a:cubicBezTo>
                  <a:cubicBezTo>
                    <a:pt x="2867" y="2022"/>
                    <a:pt x="2868" y="2022"/>
                    <a:pt x="2868" y="2022"/>
                  </a:cubicBezTo>
                  <a:cubicBezTo>
                    <a:pt x="2868" y="2022"/>
                    <a:pt x="2872" y="2028"/>
                    <a:pt x="2872" y="2028"/>
                  </a:cubicBezTo>
                  <a:cubicBezTo>
                    <a:pt x="2872" y="2028"/>
                    <a:pt x="2873" y="2029"/>
                    <a:pt x="2873" y="2029"/>
                  </a:cubicBezTo>
                  <a:cubicBezTo>
                    <a:pt x="2873" y="2029"/>
                    <a:pt x="2878" y="2042"/>
                    <a:pt x="2878" y="2042"/>
                  </a:cubicBezTo>
                  <a:cubicBezTo>
                    <a:pt x="2878" y="2042"/>
                    <a:pt x="2878" y="2043"/>
                    <a:pt x="2878" y="2043"/>
                  </a:cubicBezTo>
                  <a:cubicBezTo>
                    <a:pt x="2878" y="2043"/>
                    <a:pt x="2882" y="2047"/>
                    <a:pt x="2882" y="2047"/>
                  </a:cubicBezTo>
                  <a:cubicBezTo>
                    <a:pt x="2882" y="2047"/>
                    <a:pt x="2883" y="2046"/>
                    <a:pt x="2883" y="2046"/>
                  </a:cubicBezTo>
                  <a:cubicBezTo>
                    <a:pt x="2883" y="2046"/>
                    <a:pt x="2889" y="2042"/>
                    <a:pt x="2889" y="2042"/>
                  </a:cubicBezTo>
                  <a:cubicBezTo>
                    <a:pt x="2889" y="2042"/>
                    <a:pt x="2889" y="2041"/>
                    <a:pt x="2889" y="2041"/>
                  </a:cubicBezTo>
                  <a:cubicBezTo>
                    <a:pt x="2889" y="2041"/>
                    <a:pt x="2894" y="2034"/>
                    <a:pt x="2894" y="2034"/>
                  </a:cubicBezTo>
                  <a:cubicBezTo>
                    <a:pt x="2894" y="2034"/>
                    <a:pt x="2894" y="2034"/>
                    <a:pt x="2894" y="2034"/>
                  </a:cubicBezTo>
                  <a:cubicBezTo>
                    <a:pt x="2894" y="2034"/>
                    <a:pt x="2899" y="2023"/>
                    <a:pt x="2899" y="2023"/>
                  </a:cubicBezTo>
                  <a:cubicBezTo>
                    <a:pt x="2899" y="2023"/>
                    <a:pt x="2899" y="2022"/>
                    <a:pt x="2899" y="2022"/>
                  </a:cubicBezTo>
                  <a:cubicBezTo>
                    <a:pt x="2899" y="2022"/>
                    <a:pt x="2904" y="2004"/>
                    <a:pt x="2904" y="2004"/>
                  </a:cubicBezTo>
                  <a:cubicBezTo>
                    <a:pt x="2904" y="2004"/>
                    <a:pt x="2905" y="2003"/>
                    <a:pt x="2905" y="2003"/>
                  </a:cubicBezTo>
                  <a:cubicBezTo>
                    <a:pt x="2905" y="2003"/>
                    <a:pt x="2909" y="1977"/>
                    <a:pt x="2909" y="1977"/>
                  </a:cubicBezTo>
                  <a:cubicBezTo>
                    <a:pt x="2909" y="1977"/>
                    <a:pt x="2910" y="1975"/>
                    <a:pt x="2910" y="1975"/>
                  </a:cubicBezTo>
                  <a:cubicBezTo>
                    <a:pt x="2910" y="1975"/>
                    <a:pt x="2915" y="1935"/>
                    <a:pt x="2915" y="1935"/>
                  </a:cubicBezTo>
                  <a:cubicBezTo>
                    <a:pt x="2915" y="1935"/>
                    <a:pt x="2915" y="1932"/>
                    <a:pt x="2915" y="1932"/>
                  </a:cubicBezTo>
                  <a:cubicBezTo>
                    <a:pt x="2915" y="1932"/>
                    <a:pt x="2920" y="1867"/>
                    <a:pt x="2920" y="1867"/>
                  </a:cubicBezTo>
                  <a:cubicBezTo>
                    <a:pt x="2920" y="1867"/>
                    <a:pt x="2920" y="1861"/>
                    <a:pt x="2920" y="1861"/>
                  </a:cubicBezTo>
                  <a:cubicBezTo>
                    <a:pt x="2920" y="1861"/>
                    <a:pt x="2925" y="1746"/>
                    <a:pt x="2925" y="1746"/>
                  </a:cubicBezTo>
                  <a:cubicBezTo>
                    <a:pt x="2925" y="1746"/>
                    <a:pt x="2926" y="1736"/>
                    <a:pt x="2926" y="1736"/>
                  </a:cubicBezTo>
                  <a:cubicBezTo>
                    <a:pt x="2926" y="1736"/>
                    <a:pt x="2931" y="1566"/>
                    <a:pt x="2931" y="1566"/>
                  </a:cubicBezTo>
                  <a:cubicBezTo>
                    <a:pt x="2931" y="1566"/>
                    <a:pt x="2931" y="1553"/>
                    <a:pt x="2931" y="1553"/>
                  </a:cubicBezTo>
                  <a:cubicBezTo>
                    <a:pt x="2931" y="1553"/>
                    <a:pt x="2936" y="1331"/>
                    <a:pt x="2936" y="1331"/>
                  </a:cubicBezTo>
                  <a:cubicBezTo>
                    <a:pt x="2936" y="1331"/>
                    <a:pt x="2937" y="1317"/>
                    <a:pt x="2937" y="1317"/>
                  </a:cubicBezTo>
                  <a:cubicBezTo>
                    <a:pt x="2937" y="1317"/>
                    <a:pt x="2941" y="1092"/>
                    <a:pt x="2941" y="1092"/>
                  </a:cubicBezTo>
                  <a:cubicBezTo>
                    <a:pt x="2941" y="1092"/>
                    <a:pt x="2942" y="1077"/>
                    <a:pt x="2942" y="1077"/>
                  </a:cubicBezTo>
                  <a:cubicBezTo>
                    <a:pt x="2942" y="1077"/>
                    <a:pt x="2947" y="841"/>
                    <a:pt x="2947" y="841"/>
                  </a:cubicBezTo>
                  <a:cubicBezTo>
                    <a:pt x="2947" y="841"/>
                    <a:pt x="2947" y="825"/>
                    <a:pt x="2947" y="825"/>
                  </a:cubicBezTo>
                  <a:cubicBezTo>
                    <a:pt x="2947" y="825"/>
                    <a:pt x="2952" y="583"/>
                    <a:pt x="2952" y="583"/>
                  </a:cubicBezTo>
                  <a:cubicBezTo>
                    <a:pt x="2952" y="583"/>
                    <a:pt x="2952" y="568"/>
                    <a:pt x="2952" y="568"/>
                  </a:cubicBezTo>
                  <a:cubicBezTo>
                    <a:pt x="2952" y="568"/>
                    <a:pt x="2957" y="341"/>
                    <a:pt x="2957" y="341"/>
                  </a:cubicBezTo>
                  <a:cubicBezTo>
                    <a:pt x="2957" y="341"/>
                    <a:pt x="2958" y="329"/>
                    <a:pt x="2958" y="329"/>
                  </a:cubicBezTo>
                  <a:cubicBezTo>
                    <a:pt x="2958" y="329"/>
                    <a:pt x="2962" y="194"/>
                    <a:pt x="2962" y="194"/>
                  </a:cubicBezTo>
                  <a:cubicBezTo>
                    <a:pt x="2962" y="194"/>
                    <a:pt x="2963" y="188"/>
                    <a:pt x="2963" y="188"/>
                  </a:cubicBezTo>
                  <a:cubicBezTo>
                    <a:pt x="2963" y="188"/>
                    <a:pt x="2968" y="135"/>
                    <a:pt x="2968" y="135"/>
                  </a:cubicBezTo>
                  <a:cubicBezTo>
                    <a:pt x="2968" y="135"/>
                    <a:pt x="2968" y="134"/>
                    <a:pt x="2968" y="134"/>
                  </a:cubicBezTo>
                  <a:cubicBezTo>
                    <a:pt x="2968" y="134"/>
                    <a:pt x="2973" y="111"/>
                    <a:pt x="2973" y="111"/>
                  </a:cubicBezTo>
                  <a:cubicBezTo>
                    <a:pt x="2973" y="111"/>
                    <a:pt x="2973" y="109"/>
                    <a:pt x="2973" y="109"/>
                  </a:cubicBezTo>
                  <a:cubicBezTo>
                    <a:pt x="2973" y="109"/>
                    <a:pt x="2979" y="61"/>
                    <a:pt x="2979" y="61"/>
                  </a:cubicBezTo>
                  <a:cubicBezTo>
                    <a:pt x="2979" y="61"/>
                    <a:pt x="2979" y="57"/>
                    <a:pt x="2979" y="57"/>
                  </a:cubicBezTo>
                  <a:cubicBezTo>
                    <a:pt x="2979" y="57"/>
                    <a:pt x="2984" y="6"/>
                    <a:pt x="2984" y="6"/>
                  </a:cubicBezTo>
                  <a:cubicBezTo>
                    <a:pt x="2984" y="6"/>
                    <a:pt x="2985" y="0"/>
                    <a:pt x="2985" y="0"/>
                  </a:cubicBezTo>
                  <a:cubicBezTo>
                    <a:pt x="2985" y="0"/>
                    <a:pt x="2989" y="29"/>
                    <a:pt x="2989" y="29"/>
                  </a:cubicBezTo>
                  <a:cubicBezTo>
                    <a:pt x="2989" y="29"/>
                    <a:pt x="2989" y="35"/>
                    <a:pt x="2989" y="35"/>
                  </a:cubicBezTo>
                  <a:cubicBezTo>
                    <a:pt x="2989" y="35"/>
                    <a:pt x="2994" y="191"/>
                    <a:pt x="2994" y="191"/>
                  </a:cubicBezTo>
                  <a:cubicBezTo>
                    <a:pt x="2994" y="191"/>
                    <a:pt x="2995" y="205"/>
                    <a:pt x="2995" y="205"/>
                  </a:cubicBezTo>
                  <a:cubicBezTo>
                    <a:pt x="2995" y="205"/>
                    <a:pt x="3000" y="477"/>
                    <a:pt x="3000" y="477"/>
                  </a:cubicBezTo>
                  <a:cubicBezTo>
                    <a:pt x="3000" y="477"/>
                    <a:pt x="3000" y="496"/>
                    <a:pt x="3000" y="496"/>
                  </a:cubicBezTo>
                  <a:cubicBezTo>
                    <a:pt x="3000" y="496"/>
                    <a:pt x="3005" y="756"/>
                    <a:pt x="3005" y="756"/>
                  </a:cubicBezTo>
                  <a:cubicBezTo>
                    <a:pt x="3005" y="756"/>
                    <a:pt x="3005" y="771"/>
                    <a:pt x="3005" y="771"/>
                  </a:cubicBezTo>
                  <a:cubicBezTo>
                    <a:pt x="3005" y="771"/>
                    <a:pt x="3010" y="977"/>
                    <a:pt x="3010" y="977"/>
                  </a:cubicBezTo>
                  <a:cubicBezTo>
                    <a:pt x="3010" y="977"/>
                    <a:pt x="3010" y="989"/>
                    <a:pt x="3010" y="989"/>
                  </a:cubicBezTo>
                  <a:cubicBezTo>
                    <a:pt x="3010" y="989"/>
                    <a:pt x="3015" y="1149"/>
                    <a:pt x="3015" y="1149"/>
                  </a:cubicBezTo>
                  <a:cubicBezTo>
                    <a:pt x="3015" y="1149"/>
                    <a:pt x="3016" y="1159"/>
                    <a:pt x="3016" y="1159"/>
                  </a:cubicBezTo>
                  <a:cubicBezTo>
                    <a:pt x="3016" y="1159"/>
                    <a:pt x="3021" y="1314"/>
                    <a:pt x="3021" y="1314"/>
                  </a:cubicBezTo>
                  <a:cubicBezTo>
                    <a:pt x="3021" y="1314"/>
                    <a:pt x="3021" y="1324"/>
                    <a:pt x="3021" y="1324"/>
                  </a:cubicBezTo>
                  <a:cubicBezTo>
                    <a:pt x="3021" y="1324"/>
                    <a:pt x="3026" y="1460"/>
                    <a:pt x="3026" y="1460"/>
                  </a:cubicBezTo>
                  <a:cubicBezTo>
                    <a:pt x="3026" y="1460"/>
                    <a:pt x="3026" y="1469"/>
                    <a:pt x="3026" y="1469"/>
                  </a:cubicBezTo>
                  <a:cubicBezTo>
                    <a:pt x="3026" y="1469"/>
                    <a:pt x="3031" y="1585"/>
                    <a:pt x="3031" y="1585"/>
                  </a:cubicBezTo>
                  <a:cubicBezTo>
                    <a:pt x="3031" y="1585"/>
                    <a:pt x="3032" y="1592"/>
                    <a:pt x="3032" y="1592"/>
                  </a:cubicBezTo>
                  <a:cubicBezTo>
                    <a:pt x="3032" y="1592"/>
                    <a:pt x="3037" y="1691"/>
                    <a:pt x="3037" y="1691"/>
                  </a:cubicBezTo>
                  <a:cubicBezTo>
                    <a:pt x="3037" y="1691"/>
                    <a:pt x="3037" y="1697"/>
                    <a:pt x="3037" y="1697"/>
                  </a:cubicBezTo>
                  <a:cubicBezTo>
                    <a:pt x="3037" y="1697"/>
                    <a:pt x="3042" y="1803"/>
                    <a:pt x="3042" y="1803"/>
                  </a:cubicBezTo>
                  <a:cubicBezTo>
                    <a:pt x="3042" y="1803"/>
                    <a:pt x="3043" y="1810"/>
                    <a:pt x="3043" y="1810"/>
                  </a:cubicBezTo>
                  <a:cubicBezTo>
                    <a:pt x="3043" y="1810"/>
                    <a:pt x="3048" y="1901"/>
                    <a:pt x="3048" y="1901"/>
                  </a:cubicBezTo>
                  <a:cubicBezTo>
                    <a:pt x="3048" y="1901"/>
                    <a:pt x="3048" y="1907"/>
                    <a:pt x="3048" y="1907"/>
                  </a:cubicBezTo>
                  <a:cubicBezTo>
                    <a:pt x="3048" y="1907"/>
                    <a:pt x="3053" y="1958"/>
                    <a:pt x="3053" y="1958"/>
                  </a:cubicBezTo>
                  <a:cubicBezTo>
                    <a:pt x="3053" y="1958"/>
                    <a:pt x="3055" y="1962"/>
                    <a:pt x="3055" y="1962"/>
                  </a:cubicBezTo>
                  <a:cubicBezTo>
                    <a:pt x="3055" y="1962"/>
                    <a:pt x="3058" y="1953"/>
                    <a:pt x="3058" y="1953"/>
                  </a:cubicBezTo>
                  <a:cubicBezTo>
                    <a:pt x="3058" y="1953"/>
                    <a:pt x="3058" y="1951"/>
                    <a:pt x="3058" y="1951"/>
                  </a:cubicBezTo>
                  <a:cubicBezTo>
                    <a:pt x="3058" y="1951"/>
                    <a:pt x="3063" y="1917"/>
                    <a:pt x="3063" y="1917"/>
                  </a:cubicBezTo>
                  <a:cubicBezTo>
                    <a:pt x="3063" y="1917"/>
                    <a:pt x="3063" y="1915"/>
                    <a:pt x="3063" y="1915"/>
                  </a:cubicBezTo>
                  <a:cubicBezTo>
                    <a:pt x="3063" y="1915"/>
                    <a:pt x="3068" y="1901"/>
                    <a:pt x="3068" y="1901"/>
                  </a:cubicBezTo>
                  <a:cubicBezTo>
                    <a:pt x="3068" y="1901"/>
                    <a:pt x="3069" y="1901"/>
                    <a:pt x="3069" y="1901"/>
                  </a:cubicBezTo>
                  <a:cubicBezTo>
                    <a:pt x="3069" y="1901"/>
                    <a:pt x="3074" y="1914"/>
                    <a:pt x="3074" y="1914"/>
                  </a:cubicBezTo>
                  <a:cubicBezTo>
                    <a:pt x="3074" y="1914"/>
                    <a:pt x="3076" y="1917"/>
                    <a:pt x="3076" y="1917"/>
                  </a:cubicBezTo>
                  <a:cubicBezTo>
                    <a:pt x="3076" y="1917"/>
                    <a:pt x="3079" y="1911"/>
                    <a:pt x="3079" y="1911"/>
                  </a:cubicBezTo>
                  <a:cubicBezTo>
                    <a:pt x="3079" y="1911"/>
                    <a:pt x="3079" y="1910"/>
                    <a:pt x="3079" y="1910"/>
                  </a:cubicBezTo>
                  <a:cubicBezTo>
                    <a:pt x="3079" y="1910"/>
                    <a:pt x="3084" y="1860"/>
                    <a:pt x="3084" y="1860"/>
                  </a:cubicBezTo>
                  <a:cubicBezTo>
                    <a:pt x="3084" y="1860"/>
                    <a:pt x="3085" y="1856"/>
                    <a:pt x="3085" y="1856"/>
                  </a:cubicBezTo>
                  <a:cubicBezTo>
                    <a:pt x="3085" y="1856"/>
                    <a:pt x="3090" y="1776"/>
                    <a:pt x="3090" y="1776"/>
                  </a:cubicBezTo>
                  <a:cubicBezTo>
                    <a:pt x="3090" y="1776"/>
                    <a:pt x="3090" y="1771"/>
                    <a:pt x="3090" y="1771"/>
                  </a:cubicBezTo>
                  <a:cubicBezTo>
                    <a:pt x="3090" y="1771"/>
                    <a:pt x="3095" y="1727"/>
                    <a:pt x="3095" y="1727"/>
                  </a:cubicBezTo>
                  <a:cubicBezTo>
                    <a:pt x="3095" y="1727"/>
                    <a:pt x="3096" y="1724"/>
                    <a:pt x="3096" y="1724"/>
                  </a:cubicBezTo>
                  <a:cubicBezTo>
                    <a:pt x="3096" y="1724"/>
                    <a:pt x="3100" y="1741"/>
                    <a:pt x="3100" y="1741"/>
                  </a:cubicBezTo>
                  <a:cubicBezTo>
                    <a:pt x="3100" y="1741"/>
                    <a:pt x="3101" y="1744"/>
                    <a:pt x="3101" y="1744"/>
                  </a:cubicBezTo>
                  <a:cubicBezTo>
                    <a:pt x="3101" y="1744"/>
                    <a:pt x="3106" y="1806"/>
                    <a:pt x="3106" y="1806"/>
                  </a:cubicBezTo>
                  <a:cubicBezTo>
                    <a:pt x="3106" y="1806"/>
                    <a:pt x="3106" y="1811"/>
                    <a:pt x="3106" y="1811"/>
                  </a:cubicBezTo>
                  <a:cubicBezTo>
                    <a:pt x="3106" y="1811"/>
                    <a:pt x="3111" y="1895"/>
                    <a:pt x="3111" y="1895"/>
                  </a:cubicBezTo>
                  <a:cubicBezTo>
                    <a:pt x="3111" y="1895"/>
                    <a:pt x="3111" y="1900"/>
                    <a:pt x="3111" y="1900"/>
                  </a:cubicBezTo>
                  <a:cubicBezTo>
                    <a:pt x="3111" y="1900"/>
                    <a:pt x="3116" y="1977"/>
                    <a:pt x="3116" y="1977"/>
                  </a:cubicBezTo>
                  <a:cubicBezTo>
                    <a:pt x="3116" y="1977"/>
                    <a:pt x="3116" y="1982"/>
                    <a:pt x="3116" y="1982"/>
                  </a:cubicBezTo>
                  <a:cubicBezTo>
                    <a:pt x="3116" y="1982"/>
                    <a:pt x="3121" y="2054"/>
                    <a:pt x="3121" y="2054"/>
                  </a:cubicBezTo>
                  <a:cubicBezTo>
                    <a:pt x="3121" y="2054"/>
                    <a:pt x="3122" y="2058"/>
                    <a:pt x="3122" y="2058"/>
                  </a:cubicBezTo>
                  <a:cubicBezTo>
                    <a:pt x="3122" y="2058"/>
                    <a:pt x="3127" y="2122"/>
                    <a:pt x="3127" y="2122"/>
                  </a:cubicBezTo>
                  <a:cubicBezTo>
                    <a:pt x="3127" y="2122"/>
                    <a:pt x="3127" y="2126"/>
                    <a:pt x="3127" y="2126"/>
                  </a:cubicBezTo>
                  <a:cubicBezTo>
                    <a:pt x="3127" y="2126"/>
                    <a:pt x="3132" y="2181"/>
                    <a:pt x="3132" y="2181"/>
                  </a:cubicBezTo>
                  <a:cubicBezTo>
                    <a:pt x="3132" y="2181"/>
                    <a:pt x="3133" y="2184"/>
                    <a:pt x="3133" y="2184"/>
                  </a:cubicBezTo>
                  <a:cubicBezTo>
                    <a:pt x="3133" y="2184"/>
                    <a:pt x="3137" y="2220"/>
                    <a:pt x="3137" y="2220"/>
                  </a:cubicBezTo>
                  <a:cubicBezTo>
                    <a:pt x="3137" y="2220"/>
                    <a:pt x="3138" y="2222"/>
                    <a:pt x="3138" y="2222"/>
                  </a:cubicBezTo>
                  <a:cubicBezTo>
                    <a:pt x="3138" y="2222"/>
                    <a:pt x="3143" y="2243"/>
                    <a:pt x="3143" y="2243"/>
                  </a:cubicBezTo>
                  <a:cubicBezTo>
                    <a:pt x="3143" y="2243"/>
                    <a:pt x="3143" y="2244"/>
                    <a:pt x="3143" y="2244"/>
                  </a:cubicBezTo>
                  <a:cubicBezTo>
                    <a:pt x="3143" y="2244"/>
                    <a:pt x="3146" y="2247"/>
                    <a:pt x="3146" y="2247"/>
                  </a:cubicBezTo>
                  <a:cubicBezTo>
                    <a:pt x="3146" y="2247"/>
                    <a:pt x="3148" y="2244"/>
                    <a:pt x="3148" y="2244"/>
                  </a:cubicBezTo>
                  <a:cubicBezTo>
                    <a:pt x="3148" y="2244"/>
                    <a:pt x="3154" y="2223"/>
                    <a:pt x="3154" y="2223"/>
                  </a:cubicBezTo>
                  <a:cubicBezTo>
                    <a:pt x="3154" y="2223"/>
                    <a:pt x="3154" y="2221"/>
                    <a:pt x="3154" y="2221"/>
                  </a:cubicBezTo>
                  <a:cubicBezTo>
                    <a:pt x="3154" y="2221"/>
                    <a:pt x="3159" y="2194"/>
                    <a:pt x="3159" y="2194"/>
                  </a:cubicBezTo>
                  <a:cubicBezTo>
                    <a:pt x="3159" y="2194"/>
                    <a:pt x="3159" y="2193"/>
                    <a:pt x="3159" y="2193"/>
                  </a:cubicBezTo>
                  <a:cubicBezTo>
                    <a:pt x="3159" y="2193"/>
                    <a:pt x="3164" y="2178"/>
                    <a:pt x="3164" y="2178"/>
                  </a:cubicBezTo>
                  <a:cubicBezTo>
                    <a:pt x="3164" y="2178"/>
                    <a:pt x="3165" y="2177"/>
                    <a:pt x="3165" y="2177"/>
                  </a:cubicBezTo>
                  <a:cubicBezTo>
                    <a:pt x="3165" y="2177"/>
                    <a:pt x="3169" y="2184"/>
                    <a:pt x="3169" y="2184"/>
                  </a:cubicBezTo>
                  <a:cubicBezTo>
                    <a:pt x="3169" y="2184"/>
                    <a:pt x="3169" y="2185"/>
                    <a:pt x="3169" y="2185"/>
                  </a:cubicBezTo>
                  <a:cubicBezTo>
                    <a:pt x="3169" y="2185"/>
                    <a:pt x="3175" y="2209"/>
                    <a:pt x="3175" y="2209"/>
                  </a:cubicBezTo>
                  <a:cubicBezTo>
                    <a:pt x="3175" y="2209"/>
                    <a:pt x="3175" y="2210"/>
                    <a:pt x="3175" y="2210"/>
                  </a:cubicBezTo>
                  <a:cubicBezTo>
                    <a:pt x="3175" y="2210"/>
                    <a:pt x="3180" y="2237"/>
                    <a:pt x="3180" y="2237"/>
                  </a:cubicBezTo>
                  <a:cubicBezTo>
                    <a:pt x="3180" y="2237"/>
                    <a:pt x="3180" y="2239"/>
                    <a:pt x="3180" y="2239"/>
                  </a:cubicBezTo>
                  <a:cubicBezTo>
                    <a:pt x="3180" y="2239"/>
                    <a:pt x="3185" y="2271"/>
                    <a:pt x="3185" y="2271"/>
                  </a:cubicBezTo>
                  <a:cubicBezTo>
                    <a:pt x="3185" y="2271"/>
                    <a:pt x="3185" y="2274"/>
                    <a:pt x="3185" y="2274"/>
                  </a:cubicBezTo>
                  <a:cubicBezTo>
                    <a:pt x="3185" y="2274"/>
                    <a:pt x="3190" y="2313"/>
                    <a:pt x="3190" y="2313"/>
                  </a:cubicBezTo>
                  <a:cubicBezTo>
                    <a:pt x="3190" y="2313"/>
                    <a:pt x="3191" y="2316"/>
                    <a:pt x="3191" y="2316"/>
                  </a:cubicBezTo>
                  <a:cubicBezTo>
                    <a:pt x="3191" y="2316"/>
                    <a:pt x="3196" y="2353"/>
                    <a:pt x="3196" y="2353"/>
                  </a:cubicBezTo>
                  <a:cubicBezTo>
                    <a:pt x="3196" y="2353"/>
                    <a:pt x="3196" y="2355"/>
                    <a:pt x="3196" y="2355"/>
                  </a:cubicBezTo>
                  <a:cubicBezTo>
                    <a:pt x="3196" y="2355"/>
                    <a:pt x="3201" y="2368"/>
                    <a:pt x="3201" y="2368"/>
                  </a:cubicBezTo>
                  <a:cubicBezTo>
                    <a:pt x="3201" y="2368"/>
                    <a:pt x="3202" y="2368"/>
                    <a:pt x="3202" y="2368"/>
                  </a:cubicBezTo>
                  <a:cubicBezTo>
                    <a:pt x="3202" y="2368"/>
                    <a:pt x="3206" y="2359"/>
                    <a:pt x="3206" y="2359"/>
                  </a:cubicBezTo>
                  <a:cubicBezTo>
                    <a:pt x="3206" y="2359"/>
                    <a:pt x="3207" y="2358"/>
                    <a:pt x="3207" y="2358"/>
                  </a:cubicBezTo>
                  <a:cubicBezTo>
                    <a:pt x="3207" y="2358"/>
                    <a:pt x="3212" y="2346"/>
                    <a:pt x="3212" y="2346"/>
                  </a:cubicBezTo>
                  <a:cubicBezTo>
                    <a:pt x="3212" y="2346"/>
                    <a:pt x="3213" y="2345"/>
                    <a:pt x="3213" y="2345"/>
                  </a:cubicBezTo>
                  <a:cubicBezTo>
                    <a:pt x="3213" y="2345"/>
                    <a:pt x="3217" y="2351"/>
                    <a:pt x="3217" y="2351"/>
                  </a:cubicBezTo>
                  <a:cubicBezTo>
                    <a:pt x="3217" y="2351"/>
                    <a:pt x="3217" y="2352"/>
                    <a:pt x="3217" y="2352"/>
                  </a:cubicBezTo>
                  <a:cubicBezTo>
                    <a:pt x="3217" y="2352"/>
                    <a:pt x="3222" y="2375"/>
                    <a:pt x="3222" y="2375"/>
                  </a:cubicBezTo>
                  <a:cubicBezTo>
                    <a:pt x="3222" y="2375"/>
                    <a:pt x="3223" y="2377"/>
                    <a:pt x="3223" y="2377"/>
                  </a:cubicBezTo>
                  <a:cubicBezTo>
                    <a:pt x="3223" y="2377"/>
                    <a:pt x="3227" y="2401"/>
                    <a:pt x="3227" y="2401"/>
                  </a:cubicBezTo>
                  <a:cubicBezTo>
                    <a:pt x="3227" y="2401"/>
                    <a:pt x="3228" y="2403"/>
                    <a:pt x="3228" y="2403"/>
                  </a:cubicBezTo>
                  <a:cubicBezTo>
                    <a:pt x="3228" y="2403"/>
                    <a:pt x="3233" y="2417"/>
                    <a:pt x="3233" y="2417"/>
                  </a:cubicBezTo>
                  <a:cubicBezTo>
                    <a:pt x="3233" y="2417"/>
                    <a:pt x="3233" y="2418"/>
                    <a:pt x="3233" y="2418"/>
                  </a:cubicBezTo>
                  <a:cubicBezTo>
                    <a:pt x="3233" y="2418"/>
                    <a:pt x="3236" y="2420"/>
                    <a:pt x="3236" y="2420"/>
                  </a:cubicBezTo>
                  <a:cubicBezTo>
                    <a:pt x="3236" y="2420"/>
                    <a:pt x="3238" y="2418"/>
                    <a:pt x="3238" y="2418"/>
                  </a:cubicBezTo>
                  <a:cubicBezTo>
                    <a:pt x="3238" y="2418"/>
                    <a:pt x="3244" y="2402"/>
                    <a:pt x="3244" y="2402"/>
                  </a:cubicBezTo>
                  <a:cubicBezTo>
                    <a:pt x="3244" y="2402"/>
                    <a:pt x="3244" y="2401"/>
                    <a:pt x="3244" y="2401"/>
                  </a:cubicBezTo>
                  <a:cubicBezTo>
                    <a:pt x="3244" y="2401"/>
                    <a:pt x="3249" y="2375"/>
                    <a:pt x="3249" y="2375"/>
                  </a:cubicBezTo>
                  <a:cubicBezTo>
                    <a:pt x="3249" y="2375"/>
                    <a:pt x="3249" y="2373"/>
                    <a:pt x="3249" y="2373"/>
                  </a:cubicBezTo>
                  <a:cubicBezTo>
                    <a:pt x="3249" y="2373"/>
                    <a:pt x="3254" y="2352"/>
                    <a:pt x="3254" y="2352"/>
                  </a:cubicBezTo>
                  <a:cubicBezTo>
                    <a:pt x="3254" y="2352"/>
                    <a:pt x="3254" y="2351"/>
                    <a:pt x="3254" y="2351"/>
                  </a:cubicBezTo>
                  <a:cubicBezTo>
                    <a:pt x="3254" y="2351"/>
                    <a:pt x="3257" y="2347"/>
                    <a:pt x="3257" y="2347"/>
                  </a:cubicBezTo>
                  <a:cubicBezTo>
                    <a:pt x="3257" y="2347"/>
                    <a:pt x="3260" y="2349"/>
                    <a:pt x="3260" y="2349"/>
                  </a:cubicBezTo>
                  <a:cubicBezTo>
                    <a:pt x="3260" y="2349"/>
                    <a:pt x="3265" y="2361"/>
                    <a:pt x="3265" y="2361"/>
                  </a:cubicBezTo>
                  <a:cubicBezTo>
                    <a:pt x="3265" y="2361"/>
                    <a:pt x="3267" y="2364"/>
                    <a:pt x="3267" y="2364"/>
                  </a:cubicBezTo>
                  <a:cubicBezTo>
                    <a:pt x="3267" y="2364"/>
                    <a:pt x="3270" y="2361"/>
                    <a:pt x="3270" y="2361"/>
                  </a:cubicBezTo>
                  <a:cubicBezTo>
                    <a:pt x="3270" y="2361"/>
                    <a:pt x="3270" y="2360"/>
                    <a:pt x="3270" y="2360"/>
                  </a:cubicBezTo>
                  <a:cubicBezTo>
                    <a:pt x="3270" y="2360"/>
                    <a:pt x="3275" y="2335"/>
                    <a:pt x="3275" y="2335"/>
                  </a:cubicBezTo>
                  <a:cubicBezTo>
                    <a:pt x="3275" y="2335"/>
                    <a:pt x="3275" y="2333"/>
                    <a:pt x="3275" y="2333"/>
                  </a:cubicBezTo>
                  <a:cubicBezTo>
                    <a:pt x="3275" y="2333"/>
                    <a:pt x="3280" y="2306"/>
                    <a:pt x="3280" y="2306"/>
                  </a:cubicBezTo>
                  <a:cubicBezTo>
                    <a:pt x="3280" y="2306"/>
                    <a:pt x="3281" y="2305"/>
                    <a:pt x="3281" y="2305"/>
                  </a:cubicBezTo>
                  <a:cubicBezTo>
                    <a:pt x="3281" y="2305"/>
                    <a:pt x="3284" y="2299"/>
                    <a:pt x="3284" y="2299"/>
                  </a:cubicBezTo>
                  <a:cubicBezTo>
                    <a:pt x="3284" y="2299"/>
                    <a:pt x="3286" y="2302"/>
                    <a:pt x="3286" y="2302"/>
                  </a:cubicBezTo>
                  <a:cubicBezTo>
                    <a:pt x="3286" y="2302"/>
                    <a:pt x="3291" y="2317"/>
                    <a:pt x="3291" y="2317"/>
                  </a:cubicBezTo>
                  <a:cubicBezTo>
                    <a:pt x="3291" y="2317"/>
                    <a:pt x="3294" y="2320"/>
                    <a:pt x="3294" y="2320"/>
                  </a:cubicBezTo>
                  <a:cubicBezTo>
                    <a:pt x="3294" y="2320"/>
                    <a:pt x="3296" y="2315"/>
                    <a:pt x="3296" y="2315"/>
                  </a:cubicBezTo>
                  <a:cubicBezTo>
                    <a:pt x="3296" y="2315"/>
                    <a:pt x="3297" y="2314"/>
                    <a:pt x="3297" y="2314"/>
                  </a:cubicBezTo>
                  <a:cubicBezTo>
                    <a:pt x="3297" y="2314"/>
                    <a:pt x="3302" y="2283"/>
                    <a:pt x="3302" y="2283"/>
                  </a:cubicBezTo>
                  <a:cubicBezTo>
                    <a:pt x="3302" y="2283"/>
                    <a:pt x="3302" y="2281"/>
                    <a:pt x="3302" y="2281"/>
                  </a:cubicBezTo>
                  <a:cubicBezTo>
                    <a:pt x="3302" y="2281"/>
                    <a:pt x="3307" y="2251"/>
                    <a:pt x="3307" y="2251"/>
                  </a:cubicBezTo>
                  <a:cubicBezTo>
                    <a:pt x="3307" y="2251"/>
                    <a:pt x="3310" y="2247"/>
                    <a:pt x="3310" y="2247"/>
                  </a:cubicBezTo>
                  <a:cubicBezTo>
                    <a:pt x="3310" y="2247"/>
                    <a:pt x="3312" y="2253"/>
                    <a:pt x="3312" y="2253"/>
                  </a:cubicBezTo>
                  <a:cubicBezTo>
                    <a:pt x="3312" y="2253"/>
                    <a:pt x="3313" y="2254"/>
                    <a:pt x="3313" y="2254"/>
                  </a:cubicBezTo>
                  <a:cubicBezTo>
                    <a:pt x="3313" y="2254"/>
                    <a:pt x="3317" y="2270"/>
                    <a:pt x="3317" y="2270"/>
                  </a:cubicBezTo>
                  <a:cubicBezTo>
                    <a:pt x="3317" y="2270"/>
                    <a:pt x="3319" y="2272"/>
                    <a:pt x="3319" y="2272"/>
                  </a:cubicBezTo>
                  <a:cubicBezTo>
                    <a:pt x="3319" y="2272"/>
                    <a:pt x="3323" y="2263"/>
                    <a:pt x="3323" y="2263"/>
                  </a:cubicBezTo>
                  <a:cubicBezTo>
                    <a:pt x="3323" y="2263"/>
                    <a:pt x="3323" y="2261"/>
                    <a:pt x="3323" y="2261"/>
                  </a:cubicBezTo>
                  <a:cubicBezTo>
                    <a:pt x="3323" y="2261"/>
                    <a:pt x="3328" y="2227"/>
                    <a:pt x="3328" y="2227"/>
                  </a:cubicBezTo>
                  <a:cubicBezTo>
                    <a:pt x="3328" y="2227"/>
                    <a:pt x="3329" y="2225"/>
                    <a:pt x="3329" y="2225"/>
                  </a:cubicBezTo>
                  <a:cubicBezTo>
                    <a:pt x="3329" y="2225"/>
                    <a:pt x="3334" y="2207"/>
                    <a:pt x="3334" y="2207"/>
                  </a:cubicBezTo>
                  <a:cubicBezTo>
                    <a:pt x="3334" y="2207"/>
                    <a:pt x="3334" y="2207"/>
                    <a:pt x="3334" y="2207"/>
                  </a:cubicBezTo>
                  <a:cubicBezTo>
                    <a:pt x="3334" y="2207"/>
                    <a:pt x="3339" y="2216"/>
                    <a:pt x="3339" y="2216"/>
                  </a:cubicBezTo>
                  <a:cubicBezTo>
                    <a:pt x="3339" y="2216"/>
                    <a:pt x="3342" y="2221"/>
                    <a:pt x="3342" y="2221"/>
                  </a:cubicBezTo>
                  <a:cubicBezTo>
                    <a:pt x="3342" y="2221"/>
                    <a:pt x="3344" y="2217"/>
                    <a:pt x="3344" y="2217"/>
                  </a:cubicBezTo>
                  <a:cubicBezTo>
                    <a:pt x="3344" y="2217"/>
                    <a:pt x="3344" y="2215"/>
                    <a:pt x="3344" y="2215"/>
                  </a:cubicBezTo>
                  <a:cubicBezTo>
                    <a:pt x="3344" y="2215"/>
                    <a:pt x="3349" y="2174"/>
                    <a:pt x="3349" y="2174"/>
                  </a:cubicBezTo>
                  <a:cubicBezTo>
                    <a:pt x="3349" y="2174"/>
                    <a:pt x="3350" y="2171"/>
                    <a:pt x="3350" y="2171"/>
                  </a:cubicBezTo>
                  <a:cubicBezTo>
                    <a:pt x="3350" y="2171"/>
                    <a:pt x="3355" y="2119"/>
                    <a:pt x="3355" y="2119"/>
                  </a:cubicBezTo>
                  <a:cubicBezTo>
                    <a:pt x="3355" y="2119"/>
                    <a:pt x="3357" y="2113"/>
                    <a:pt x="3357" y="2113"/>
                  </a:cubicBezTo>
                  <a:cubicBezTo>
                    <a:pt x="3357" y="2113"/>
                    <a:pt x="3360" y="2124"/>
                    <a:pt x="3360" y="2124"/>
                  </a:cubicBezTo>
                  <a:cubicBezTo>
                    <a:pt x="3360" y="2124"/>
                    <a:pt x="3360" y="2127"/>
                    <a:pt x="3360" y="2127"/>
                  </a:cubicBezTo>
                  <a:cubicBezTo>
                    <a:pt x="3360" y="2127"/>
                    <a:pt x="3365" y="2176"/>
                    <a:pt x="3365" y="2176"/>
                  </a:cubicBezTo>
                  <a:cubicBezTo>
                    <a:pt x="3365" y="2176"/>
                    <a:pt x="3366" y="2179"/>
                    <a:pt x="3366" y="2179"/>
                  </a:cubicBezTo>
                  <a:cubicBezTo>
                    <a:pt x="3366" y="2179"/>
                    <a:pt x="3369" y="2195"/>
                    <a:pt x="3369" y="2195"/>
                  </a:cubicBezTo>
                  <a:cubicBezTo>
                    <a:pt x="3369" y="2195"/>
                    <a:pt x="3371" y="2189"/>
                    <a:pt x="3371" y="2189"/>
                  </a:cubicBezTo>
                  <a:cubicBezTo>
                    <a:pt x="3371" y="2189"/>
                    <a:pt x="3376" y="2120"/>
                    <a:pt x="3376" y="2120"/>
                  </a:cubicBezTo>
                  <a:cubicBezTo>
                    <a:pt x="3376" y="2120"/>
                    <a:pt x="3376" y="2115"/>
                    <a:pt x="3376" y="2115"/>
                  </a:cubicBezTo>
                  <a:cubicBezTo>
                    <a:pt x="3376" y="2115"/>
                    <a:pt x="3381" y="2050"/>
                    <a:pt x="3381" y="2050"/>
                  </a:cubicBezTo>
                  <a:cubicBezTo>
                    <a:pt x="3381" y="2050"/>
                    <a:pt x="3383" y="2042"/>
                    <a:pt x="3383" y="2042"/>
                  </a:cubicBezTo>
                  <a:cubicBezTo>
                    <a:pt x="3383" y="2042"/>
                    <a:pt x="3386" y="2053"/>
                    <a:pt x="3386" y="2053"/>
                  </a:cubicBezTo>
                  <a:cubicBezTo>
                    <a:pt x="3386" y="2053"/>
                    <a:pt x="3389" y="2066"/>
                    <a:pt x="3389" y="2066"/>
                  </a:cubicBezTo>
                  <a:cubicBezTo>
                    <a:pt x="3389" y="2066"/>
                    <a:pt x="3392" y="2053"/>
                    <a:pt x="3392" y="2053"/>
                  </a:cubicBezTo>
                  <a:cubicBezTo>
                    <a:pt x="3392" y="2053"/>
                    <a:pt x="3392" y="2049"/>
                    <a:pt x="3392" y="2049"/>
                  </a:cubicBezTo>
                  <a:cubicBezTo>
                    <a:pt x="3392" y="2049"/>
                    <a:pt x="3397" y="1837"/>
                    <a:pt x="3397" y="1837"/>
                  </a:cubicBezTo>
                  <a:cubicBezTo>
                    <a:pt x="3397" y="1837"/>
                    <a:pt x="3398" y="1814"/>
                    <a:pt x="3398" y="1814"/>
                  </a:cubicBezTo>
                  <a:cubicBezTo>
                    <a:pt x="3398" y="1814"/>
                    <a:pt x="3402" y="1368"/>
                    <a:pt x="3402" y="1368"/>
                  </a:cubicBezTo>
                  <a:cubicBezTo>
                    <a:pt x="3402" y="1368"/>
                    <a:pt x="3403" y="1334"/>
                    <a:pt x="3403" y="1334"/>
                  </a:cubicBezTo>
                  <a:cubicBezTo>
                    <a:pt x="3403" y="1334"/>
                    <a:pt x="3408" y="878"/>
                    <a:pt x="3408" y="878"/>
                  </a:cubicBezTo>
                  <a:cubicBezTo>
                    <a:pt x="3408" y="878"/>
                    <a:pt x="3408" y="855"/>
                    <a:pt x="3408" y="855"/>
                  </a:cubicBezTo>
                  <a:cubicBezTo>
                    <a:pt x="3408" y="855"/>
                    <a:pt x="3412" y="701"/>
                    <a:pt x="3412" y="701"/>
                  </a:cubicBezTo>
                  <a:cubicBezTo>
                    <a:pt x="3412" y="701"/>
                    <a:pt x="3413" y="708"/>
                    <a:pt x="3413" y="708"/>
                  </a:cubicBezTo>
                  <a:cubicBezTo>
                    <a:pt x="3413" y="708"/>
                    <a:pt x="3419" y="976"/>
                    <a:pt x="3419" y="976"/>
                  </a:cubicBezTo>
                  <a:cubicBezTo>
                    <a:pt x="3419" y="976"/>
                    <a:pt x="3419" y="1002"/>
                    <a:pt x="3419" y="1002"/>
                  </a:cubicBezTo>
                  <a:cubicBezTo>
                    <a:pt x="3419" y="1002"/>
                    <a:pt x="3423" y="1401"/>
                    <a:pt x="3423" y="1401"/>
                  </a:cubicBezTo>
                  <a:cubicBezTo>
                    <a:pt x="3423" y="1401"/>
                    <a:pt x="3424" y="1425"/>
                    <a:pt x="3424" y="1425"/>
                  </a:cubicBezTo>
                  <a:cubicBezTo>
                    <a:pt x="3424" y="1425"/>
                    <a:pt x="3429" y="1652"/>
                    <a:pt x="3429" y="1652"/>
                  </a:cubicBezTo>
                  <a:cubicBezTo>
                    <a:pt x="3429" y="1652"/>
                    <a:pt x="3431" y="1671"/>
                    <a:pt x="3431" y="1671"/>
                  </a:cubicBezTo>
                  <a:cubicBezTo>
                    <a:pt x="3431" y="1671"/>
                    <a:pt x="3434" y="1636"/>
                    <a:pt x="3434" y="1636"/>
                  </a:cubicBezTo>
                  <a:cubicBezTo>
                    <a:pt x="3434" y="1636"/>
                    <a:pt x="3434" y="1630"/>
                    <a:pt x="3434" y="1630"/>
                  </a:cubicBezTo>
                  <a:cubicBezTo>
                    <a:pt x="3434" y="1630"/>
                    <a:pt x="3440" y="1534"/>
                    <a:pt x="3440" y="1534"/>
                  </a:cubicBezTo>
                  <a:cubicBezTo>
                    <a:pt x="3440" y="1534"/>
                    <a:pt x="3441" y="1525"/>
                    <a:pt x="3441" y="1525"/>
                  </a:cubicBezTo>
                  <a:cubicBezTo>
                    <a:pt x="3441" y="1525"/>
                    <a:pt x="3445" y="1563"/>
                    <a:pt x="3445" y="1563"/>
                  </a:cubicBezTo>
                  <a:cubicBezTo>
                    <a:pt x="3445" y="1563"/>
                    <a:pt x="3445" y="1571"/>
                    <a:pt x="3445" y="1571"/>
                  </a:cubicBezTo>
                  <a:cubicBezTo>
                    <a:pt x="3445" y="1571"/>
                    <a:pt x="3450" y="1720"/>
                    <a:pt x="3450" y="1720"/>
                  </a:cubicBezTo>
                  <a:cubicBezTo>
                    <a:pt x="3450" y="1720"/>
                    <a:pt x="3450" y="1731"/>
                    <a:pt x="3450" y="1731"/>
                  </a:cubicBezTo>
                  <a:cubicBezTo>
                    <a:pt x="3450" y="1731"/>
                    <a:pt x="3455" y="1876"/>
                    <a:pt x="3455" y="1876"/>
                  </a:cubicBezTo>
                  <a:cubicBezTo>
                    <a:pt x="3455" y="1876"/>
                    <a:pt x="3456" y="1883"/>
                    <a:pt x="3456" y="1883"/>
                  </a:cubicBezTo>
                  <a:cubicBezTo>
                    <a:pt x="3456" y="1883"/>
                    <a:pt x="3461" y="1954"/>
                    <a:pt x="3461" y="1954"/>
                  </a:cubicBezTo>
                  <a:cubicBezTo>
                    <a:pt x="3461" y="1954"/>
                    <a:pt x="3461" y="1956"/>
                    <a:pt x="3461" y="1956"/>
                  </a:cubicBezTo>
                  <a:cubicBezTo>
                    <a:pt x="3461" y="1956"/>
                    <a:pt x="3466" y="1986"/>
                    <a:pt x="3466" y="1986"/>
                  </a:cubicBezTo>
                  <a:cubicBezTo>
                    <a:pt x="3466" y="1986"/>
                    <a:pt x="3466" y="1988"/>
                    <a:pt x="3466" y="1988"/>
                  </a:cubicBezTo>
                  <a:cubicBezTo>
                    <a:pt x="3466" y="1988"/>
                    <a:pt x="3471" y="2032"/>
                    <a:pt x="3471" y="2032"/>
                  </a:cubicBezTo>
                  <a:cubicBezTo>
                    <a:pt x="3471" y="2032"/>
                    <a:pt x="3471" y="2036"/>
                    <a:pt x="3471" y="2036"/>
                  </a:cubicBezTo>
                  <a:cubicBezTo>
                    <a:pt x="3471" y="2036"/>
                    <a:pt x="3476" y="2084"/>
                    <a:pt x="3476" y="2084"/>
                  </a:cubicBezTo>
                  <a:cubicBezTo>
                    <a:pt x="3476" y="2084"/>
                    <a:pt x="3477" y="2087"/>
                    <a:pt x="3477" y="2087"/>
                  </a:cubicBezTo>
                  <a:cubicBezTo>
                    <a:pt x="3477" y="2087"/>
                    <a:pt x="3482" y="2106"/>
                    <a:pt x="3482" y="2106"/>
                  </a:cubicBezTo>
                  <a:cubicBezTo>
                    <a:pt x="3482" y="2106"/>
                    <a:pt x="3486" y="2106"/>
                    <a:pt x="3486" y="2106"/>
                  </a:cubicBezTo>
                  <a:cubicBezTo>
                    <a:pt x="3486" y="2106"/>
                    <a:pt x="3487" y="2107"/>
                    <a:pt x="3487" y="2107"/>
                  </a:cubicBezTo>
                  <a:cubicBezTo>
                    <a:pt x="3487" y="2107"/>
                    <a:pt x="3488" y="2107"/>
                    <a:pt x="3488" y="2107"/>
                  </a:cubicBezTo>
                  <a:cubicBezTo>
                    <a:pt x="3488" y="2107"/>
                    <a:pt x="3492" y="2129"/>
                    <a:pt x="3492" y="2129"/>
                  </a:cubicBezTo>
                  <a:cubicBezTo>
                    <a:pt x="3492" y="2129"/>
                    <a:pt x="3493" y="2131"/>
                    <a:pt x="3493" y="2131"/>
                  </a:cubicBezTo>
                  <a:cubicBezTo>
                    <a:pt x="3493" y="2131"/>
                    <a:pt x="3498" y="2180"/>
                    <a:pt x="3498" y="2180"/>
                  </a:cubicBezTo>
                  <a:cubicBezTo>
                    <a:pt x="3498" y="2180"/>
                    <a:pt x="3498" y="2183"/>
                    <a:pt x="3498" y="2183"/>
                  </a:cubicBezTo>
                  <a:cubicBezTo>
                    <a:pt x="3498" y="2183"/>
                    <a:pt x="3503" y="2223"/>
                    <a:pt x="3503" y="2223"/>
                  </a:cubicBezTo>
                  <a:cubicBezTo>
                    <a:pt x="3503" y="2223"/>
                    <a:pt x="3503" y="2224"/>
                    <a:pt x="3503" y="2224"/>
                  </a:cubicBezTo>
                  <a:cubicBezTo>
                    <a:pt x="3503" y="2224"/>
                    <a:pt x="3509" y="2240"/>
                    <a:pt x="3509" y="2240"/>
                  </a:cubicBezTo>
                  <a:cubicBezTo>
                    <a:pt x="3509" y="2240"/>
                    <a:pt x="3509" y="2241"/>
                    <a:pt x="3509" y="2241"/>
                  </a:cubicBezTo>
                  <a:cubicBezTo>
                    <a:pt x="3509" y="2241"/>
                    <a:pt x="3514" y="2259"/>
                    <a:pt x="3514" y="2259"/>
                  </a:cubicBezTo>
                  <a:cubicBezTo>
                    <a:pt x="3514" y="2259"/>
                    <a:pt x="3514" y="2261"/>
                    <a:pt x="3514" y="2261"/>
                  </a:cubicBezTo>
                  <a:cubicBezTo>
                    <a:pt x="3514" y="2261"/>
                    <a:pt x="3519" y="2307"/>
                    <a:pt x="3519" y="2307"/>
                  </a:cubicBezTo>
                  <a:cubicBezTo>
                    <a:pt x="3519" y="2307"/>
                    <a:pt x="3519" y="2311"/>
                    <a:pt x="3519" y="2311"/>
                  </a:cubicBezTo>
                  <a:cubicBezTo>
                    <a:pt x="3519" y="2311"/>
                    <a:pt x="3524" y="2366"/>
                    <a:pt x="3524" y="2366"/>
                  </a:cubicBezTo>
                  <a:cubicBezTo>
                    <a:pt x="3524" y="2366"/>
                    <a:pt x="3524" y="2369"/>
                    <a:pt x="3524" y="2369"/>
                  </a:cubicBezTo>
                  <a:cubicBezTo>
                    <a:pt x="3524" y="2369"/>
                    <a:pt x="3530" y="2395"/>
                    <a:pt x="3530" y="2395"/>
                  </a:cubicBezTo>
                  <a:cubicBezTo>
                    <a:pt x="3530" y="2395"/>
                    <a:pt x="3530" y="2395"/>
                    <a:pt x="3530" y="2395"/>
                  </a:cubicBezTo>
                  <a:cubicBezTo>
                    <a:pt x="3530" y="2395"/>
                    <a:pt x="3535" y="2385"/>
                    <a:pt x="3535" y="2385"/>
                  </a:cubicBezTo>
                  <a:cubicBezTo>
                    <a:pt x="3535" y="2385"/>
                    <a:pt x="3535" y="2384"/>
                    <a:pt x="3535" y="2384"/>
                  </a:cubicBezTo>
                  <a:cubicBezTo>
                    <a:pt x="3535" y="2384"/>
                    <a:pt x="3540" y="2375"/>
                    <a:pt x="3540" y="2375"/>
                  </a:cubicBezTo>
                  <a:cubicBezTo>
                    <a:pt x="3540" y="2375"/>
                    <a:pt x="3540" y="2375"/>
                    <a:pt x="3540" y="2375"/>
                  </a:cubicBezTo>
                  <a:cubicBezTo>
                    <a:pt x="3540" y="2375"/>
                    <a:pt x="3545" y="2386"/>
                    <a:pt x="3545" y="2386"/>
                  </a:cubicBezTo>
                  <a:cubicBezTo>
                    <a:pt x="3545" y="2386"/>
                    <a:pt x="3546" y="2387"/>
                    <a:pt x="3546" y="2387"/>
                  </a:cubicBezTo>
                  <a:cubicBezTo>
                    <a:pt x="3546" y="2387"/>
                    <a:pt x="3551" y="2399"/>
                    <a:pt x="3551" y="2399"/>
                  </a:cubicBezTo>
                  <a:cubicBezTo>
                    <a:pt x="3551" y="2399"/>
                    <a:pt x="3552" y="2399"/>
                    <a:pt x="3552" y="2399"/>
                  </a:cubicBezTo>
                  <a:cubicBezTo>
                    <a:pt x="3552" y="2399"/>
                    <a:pt x="3556" y="2390"/>
                    <a:pt x="3556" y="2390"/>
                  </a:cubicBezTo>
                  <a:cubicBezTo>
                    <a:pt x="3556" y="2390"/>
                    <a:pt x="3556" y="2389"/>
                    <a:pt x="3556" y="2389"/>
                  </a:cubicBezTo>
                  <a:cubicBezTo>
                    <a:pt x="3556" y="2389"/>
                    <a:pt x="3561" y="2374"/>
                    <a:pt x="3561" y="2374"/>
                  </a:cubicBezTo>
                  <a:cubicBezTo>
                    <a:pt x="3561" y="2374"/>
                    <a:pt x="3563" y="2372"/>
                    <a:pt x="3563" y="2372"/>
                  </a:cubicBezTo>
                  <a:cubicBezTo>
                    <a:pt x="3563" y="2372"/>
                    <a:pt x="3567" y="2379"/>
                    <a:pt x="3567" y="2379"/>
                  </a:cubicBezTo>
                  <a:cubicBezTo>
                    <a:pt x="3567" y="2379"/>
                    <a:pt x="3567" y="2380"/>
                    <a:pt x="3567" y="2380"/>
                  </a:cubicBezTo>
                  <a:cubicBezTo>
                    <a:pt x="3567" y="2380"/>
                    <a:pt x="3572" y="2407"/>
                    <a:pt x="3572" y="2407"/>
                  </a:cubicBezTo>
                  <a:cubicBezTo>
                    <a:pt x="3572" y="2407"/>
                    <a:pt x="3573" y="2409"/>
                    <a:pt x="3573" y="2409"/>
                  </a:cubicBezTo>
                  <a:cubicBezTo>
                    <a:pt x="3573" y="2409"/>
                    <a:pt x="3577" y="2428"/>
                    <a:pt x="3577" y="2428"/>
                  </a:cubicBezTo>
                  <a:cubicBezTo>
                    <a:pt x="3577" y="2428"/>
                    <a:pt x="3577" y="2429"/>
                    <a:pt x="3577" y="2429"/>
                  </a:cubicBezTo>
                  <a:cubicBezTo>
                    <a:pt x="3577" y="2429"/>
                    <a:pt x="3582" y="2436"/>
                    <a:pt x="3582" y="2436"/>
                  </a:cubicBezTo>
                  <a:cubicBezTo>
                    <a:pt x="3582" y="2436"/>
                    <a:pt x="3583" y="2436"/>
                    <a:pt x="3583" y="2436"/>
                  </a:cubicBezTo>
                  <a:cubicBezTo>
                    <a:pt x="3583" y="2436"/>
                    <a:pt x="3588" y="2451"/>
                    <a:pt x="3588" y="2451"/>
                  </a:cubicBezTo>
                  <a:cubicBezTo>
                    <a:pt x="3588" y="2451"/>
                    <a:pt x="3588" y="2453"/>
                    <a:pt x="3588" y="2453"/>
                  </a:cubicBezTo>
                  <a:cubicBezTo>
                    <a:pt x="3588" y="2453"/>
                    <a:pt x="3593" y="2495"/>
                    <a:pt x="3593" y="2495"/>
                  </a:cubicBezTo>
                  <a:cubicBezTo>
                    <a:pt x="3593" y="2495"/>
                    <a:pt x="3594" y="2499"/>
                    <a:pt x="3594" y="2499"/>
                  </a:cubicBezTo>
                  <a:cubicBezTo>
                    <a:pt x="3594" y="2499"/>
                    <a:pt x="3598" y="2541"/>
                    <a:pt x="3598" y="2541"/>
                  </a:cubicBezTo>
                  <a:cubicBezTo>
                    <a:pt x="3598" y="2541"/>
                    <a:pt x="3599" y="2543"/>
                    <a:pt x="3599" y="2543"/>
                  </a:cubicBezTo>
                  <a:cubicBezTo>
                    <a:pt x="3599" y="2543"/>
                    <a:pt x="3604" y="2560"/>
                    <a:pt x="3604" y="2560"/>
                  </a:cubicBezTo>
                  <a:cubicBezTo>
                    <a:pt x="3604" y="2560"/>
                    <a:pt x="3604" y="2561"/>
                    <a:pt x="3604" y="2561"/>
                  </a:cubicBezTo>
                  <a:cubicBezTo>
                    <a:pt x="3604" y="2561"/>
                    <a:pt x="3609" y="2557"/>
                    <a:pt x="3609" y="2557"/>
                  </a:cubicBezTo>
                  <a:cubicBezTo>
                    <a:pt x="3609" y="2557"/>
                    <a:pt x="3611" y="2556"/>
                    <a:pt x="3611" y="2556"/>
                  </a:cubicBezTo>
                  <a:cubicBezTo>
                    <a:pt x="3611" y="2556"/>
                    <a:pt x="3615" y="2562"/>
                    <a:pt x="3615" y="2562"/>
                  </a:cubicBezTo>
                  <a:cubicBezTo>
                    <a:pt x="3615" y="2562"/>
                    <a:pt x="3615" y="2563"/>
                    <a:pt x="3615" y="2563"/>
                  </a:cubicBezTo>
                  <a:cubicBezTo>
                    <a:pt x="3615" y="2563"/>
                    <a:pt x="3620" y="2589"/>
                    <a:pt x="3620" y="2589"/>
                  </a:cubicBezTo>
                  <a:cubicBezTo>
                    <a:pt x="3620" y="2589"/>
                    <a:pt x="3620" y="2591"/>
                    <a:pt x="3620" y="2591"/>
                  </a:cubicBezTo>
                  <a:cubicBezTo>
                    <a:pt x="3620" y="2591"/>
                    <a:pt x="3625" y="2616"/>
                    <a:pt x="3625" y="2616"/>
                  </a:cubicBezTo>
                  <a:cubicBezTo>
                    <a:pt x="3625" y="2616"/>
                    <a:pt x="3625" y="2617"/>
                    <a:pt x="3625" y="2617"/>
                  </a:cubicBezTo>
                  <a:cubicBezTo>
                    <a:pt x="3625" y="2617"/>
                    <a:pt x="3628" y="2622"/>
                    <a:pt x="3628" y="2622"/>
                  </a:cubicBezTo>
                  <a:cubicBezTo>
                    <a:pt x="3628" y="2622"/>
                    <a:pt x="3630" y="2620"/>
                    <a:pt x="3630" y="2620"/>
                  </a:cubicBezTo>
                  <a:cubicBezTo>
                    <a:pt x="3630" y="2620"/>
                    <a:pt x="3636" y="2614"/>
                    <a:pt x="3636" y="2614"/>
                  </a:cubicBezTo>
                  <a:cubicBezTo>
                    <a:pt x="3636" y="2614"/>
                    <a:pt x="3636" y="2614"/>
                    <a:pt x="3636" y="2614"/>
                  </a:cubicBezTo>
                  <a:cubicBezTo>
                    <a:pt x="3636" y="2614"/>
                    <a:pt x="3641" y="2625"/>
                    <a:pt x="3641" y="2625"/>
                  </a:cubicBezTo>
                  <a:cubicBezTo>
                    <a:pt x="3641" y="2625"/>
                    <a:pt x="3641" y="2627"/>
                    <a:pt x="3641" y="2627"/>
                  </a:cubicBezTo>
                  <a:cubicBezTo>
                    <a:pt x="3641" y="2627"/>
                    <a:pt x="3646" y="2653"/>
                    <a:pt x="3646" y="2653"/>
                  </a:cubicBezTo>
                  <a:cubicBezTo>
                    <a:pt x="3646" y="2653"/>
                    <a:pt x="3646" y="2655"/>
                    <a:pt x="3646" y="2655"/>
                  </a:cubicBezTo>
                  <a:cubicBezTo>
                    <a:pt x="3646" y="2655"/>
                    <a:pt x="3651" y="2674"/>
                    <a:pt x="3651" y="2674"/>
                  </a:cubicBezTo>
                  <a:cubicBezTo>
                    <a:pt x="3651" y="2674"/>
                    <a:pt x="3653" y="2676"/>
                    <a:pt x="3653" y="2676"/>
                  </a:cubicBezTo>
                  <a:cubicBezTo>
                    <a:pt x="3653" y="2676"/>
                    <a:pt x="3657" y="2672"/>
                    <a:pt x="3657" y="2672"/>
                  </a:cubicBezTo>
                  <a:cubicBezTo>
                    <a:pt x="3657" y="2672"/>
                    <a:pt x="3657" y="2672"/>
                    <a:pt x="3657" y="2672"/>
                  </a:cubicBezTo>
                  <a:cubicBezTo>
                    <a:pt x="3657" y="2672"/>
                    <a:pt x="3662" y="2660"/>
                    <a:pt x="3662" y="2660"/>
                  </a:cubicBezTo>
                  <a:cubicBezTo>
                    <a:pt x="3662" y="2660"/>
                    <a:pt x="3663" y="2660"/>
                    <a:pt x="3663" y="2660"/>
                  </a:cubicBezTo>
                  <a:cubicBezTo>
                    <a:pt x="3663" y="2660"/>
                    <a:pt x="3667" y="2657"/>
                    <a:pt x="3667" y="2657"/>
                  </a:cubicBezTo>
                  <a:cubicBezTo>
                    <a:pt x="3667" y="2657"/>
                    <a:pt x="3668" y="2657"/>
                    <a:pt x="3668" y="2657"/>
                  </a:cubicBezTo>
                  <a:cubicBezTo>
                    <a:pt x="3668" y="2657"/>
                    <a:pt x="3671" y="2658"/>
                    <a:pt x="3671" y="2658"/>
                  </a:cubicBezTo>
                  <a:cubicBezTo>
                    <a:pt x="3671" y="2658"/>
                    <a:pt x="3673" y="2658"/>
                    <a:pt x="3673" y="2658"/>
                  </a:cubicBezTo>
                  <a:cubicBezTo>
                    <a:pt x="3673" y="2658"/>
                    <a:pt x="3678" y="2651"/>
                    <a:pt x="3678" y="2651"/>
                  </a:cubicBezTo>
                  <a:cubicBezTo>
                    <a:pt x="3678" y="2651"/>
                    <a:pt x="3678" y="2650"/>
                    <a:pt x="3678" y="2650"/>
                  </a:cubicBezTo>
                  <a:cubicBezTo>
                    <a:pt x="3678" y="2650"/>
                    <a:pt x="3683" y="2642"/>
                    <a:pt x="3683" y="2642"/>
                  </a:cubicBezTo>
                  <a:cubicBezTo>
                    <a:pt x="3683" y="2642"/>
                    <a:pt x="3684" y="2642"/>
                    <a:pt x="3684" y="2642"/>
                  </a:cubicBezTo>
                  <a:cubicBezTo>
                    <a:pt x="3684" y="2642"/>
                    <a:pt x="3688" y="2650"/>
                    <a:pt x="3688" y="2650"/>
                  </a:cubicBezTo>
                  <a:cubicBezTo>
                    <a:pt x="3688" y="2650"/>
                    <a:pt x="3689" y="2651"/>
                    <a:pt x="3689" y="2651"/>
                  </a:cubicBezTo>
                  <a:cubicBezTo>
                    <a:pt x="3689" y="2651"/>
                    <a:pt x="3694" y="2673"/>
                    <a:pt x="3694" y="2673"/>
                  </a:cubicBezTo>
                  <a:cubicBezTo>
                    <a:pt x="3694" y="2673"/>
                    <a:pt x="3694" y="2674"/>
                    <a:pt x="3694" y="2674"/>
                  </a:cubicBezTo>
                  <a:cubicBezTo>
                    <a:pt x="3694" y="2674"/>
                    <a:pt x="3699" y="2688"/>
                    <a:pt x="3699" y="2688"/>
                  </a:cubicBezTo>
                  <a:cubicBezTo>
                    <a:pt x="3699" y="2688"/>
                    <a:pt x="3700" y="2689"/>
                    <a:pt x="3700" y="2689"/>
                  </a:cubicBezTo>
                  <a:cubicBezTo>
                    <a:pt x="3700" y="2689"/>
                    <a:pt x="3705" y="2682"/>
                    <a:pt x="3705" y="2682"/>
                  </a:cubicBezTo>
                  <a:cubicBezTo>
                    <a:pt x="3705" y="2682"/>
                    <a:pt x="3705" y="2681"/>
                    <a:pt x="3705" y="2681"/>
                  </a:cubicBezTo>
                  <a:cubicBezTo>
                    <a:pt x="3705" y="2681"/>
                    <a:pt x="3710" y="2671"/>
                    <a:pt x="3710" y="2671"/>
                  </a:cubicBezTo>
                  <a:cubicBezTo>
                    <a:pt x="3710" y="2671"/>
                    <a:pt x="3711" y="2670"/>
                    <a:pt x="3711" y="2670"/>
                  </a:cubicBezTo>
                  <a:cubicBezTo>
                    <a:pt x="3711" y="2670"/>
                    <a:pt x="3715" y="2676"/>
                    <a:pt x="3715" y="2676"/>
                  </a:cubicBezTo>
                  <a:cubicBezTo>
                    <a:pt x="3715" y="2676"/>
                    <a:pt x="3715" y="2677"/>
                    <a:pt x="3715" y="2677"/>
                  </a:cubicBezTo>
                  <a:cubicBezTo>
                    <a:pt x="3715" y="2677"/>
                    <a:pt x="3720" y="2696"/>
                    <a:pt x="3720" y="2696"/>
                  </a:cubicBezTo>
                  <a:cubicBezTo>
                    <a:pt x="3720" y="2696"/>
                    <a:pt x="3721" y="2697"/>
                    <a:pt x="3721" y="2697"/>
                  </a:cubicBezTo>
                  <a:cubicBezTo>
                    <a:pt x="3721" y="2697"/>
                    <a:pt x="3726" y="2709"/>
                    <a:pt x="3726" y="2709"/>
                  </a:cubicBezTo>
                  <a:cubicBezTo>
                    <a:pt x="3726" y="2709"/>
                    <a:pt x="3727" y="2709"/>
                    <a:pt x="3727" y="2709"/>
                  </a:cubicBezTo>
                  <a:cubicBezTo>
                    <a:pt x="3727" y="2709"/>
                    <a:pt x="3731" y="2707"/>
                    <a:pt x="3731" y="2707"/>
                  </a:cubicBezTo>
                  <a:cubicBezTo>
                    <a:pt x="3731" y="2707"/>
                    <a:pt x="3733" y="2706"/>
                    <a:pt x="3733" y="2706"/>
                  </a:cubicBezTo>
                  <a:cubicBezTo>
                    <a:pt x="3733" y="2706"/>
                    <a:pt x="3736" y="2707"/>
                    <a:pt x="3736" y="2707"/>
                  </a:cubicBezTo>
                  <a:cubicBezTo>
                    <a:pt x="3736" y="2707"/>
                    <a:pt x="3736" y="2707"/>
                    <a:pt x="3736" y="2707"/>
                  </a:cubicBezTo>
                  <a:cubicBezTo>
                    <a:pt x="3736" y="2707"/>
                    <a:pt x="3741" y="2715"/>
                    <a:pt x="3741" y="2715"/>
                  </a:cubicBezTo>
                  <a:cubicBezTo>
                    <a:pt x="3741" y="2715"/>
                    <a:pt x="3744" y="2717"/>
                    <a:pt x="3744" y="2717"/>
                  </a:cubicBezTo>
                  <a:cubicBezTo>
                    <a:pt x="3744" y="2717"/>
                    <a:pt x="3747" y="2713"/>
                    <a:pt x="3747" y="2713"/>
                  </a:cubicBezTo>
                  <a:cubicBezTo>
                    <a:pt x="3747" y="2713"/>
                    <a:pt x="3747" y="2712"/>
                    <a:pt x="3747" y="2712"/>
                  </a:cubicBezTo>
                  <a:cubicBezTo>
                    <a:pt x="3747" y="2712"/>
                    <a:pt x="3752" y="2688"/>
                    <a:pt x="3752" y="2688"/>
                  </a:cubicBezTo>
                  <a:cubicBezTo>
                    <a:pt x="3752" y="2688"/>
                    <a:pt x="3752" y="2686"/>
                    <a:pt x="3752" y="2686"/>
                  </a:cubicBezTo>
                  <a:cubicBezTo>
                    <a:pt x="3752" y="2686"/>
                    <a:pt x="3757" y="2660"/>
                    <a:pt x="3757" y="2660"/>
                  </a:cubicBezTo>
                  <a:cubicBezTo>
                    <a:pt x="3757" y="2660"/>
                    <a:pt x="3760" y="2657"/>
                    <a:pt x="3760" y="2657"/>
                  </a:cubicBezTo>
                  <a:cubicBezTo>
                    <a:pt x="3760" y="2657"/>
                    <a:pt x="3763" y="2664"/>
                    <a:pt x="3763" y="2664"/>
                  </a:cubicBezTo>
                  <a:cubicBezTo>
                    <a:pt x="3763" y="2664"/>
                    <a:pt x="3763" y="2665"/>
                    <a:pt x="3763" y="2665"/>
                  </a:cubicBezTo>
                  <a:cubicBezTo>
                    <a:pt x="3763" y="2665"/>
                    <a:pt x="3768" y="2700"/>
                    <a:pt x="3768" y="2700"/>
                  </a:cubicBezTo>
                  <a:cubicBezTo>
                    <a:pt x="3768" y="2700"/>
                    <a:pt x="3769" y="2702"/>
                    <a:pt x="3769" y="2702"/>
                  </a:cubicBezTo>
                  <a:cubicBezTo>
                    <a:pt x="3769" y="2702"/>
                    <a:pt x="3774" y="2721"/>
                    <a:pt x="3774" y="2721"/>
                  </a:cubicBezTo>
                  <a:cubicBezTo>
                    <a:pt x="3774" y="2721"/>
                    <a:pt x="3774" y="2721"/>
                    <a:pt x="3774" y="2721"/>
                  </a:cubicBezTo>
                  <a:cubicBezTo>
                    <a:pt x="3774" y="2721"/>
                    <a:pt x="3779" y="2701"/>
                    <a:pt x="3779" y="2701"/>
                  </a:cubicBezTo>
                  <a:cubicBezTo>
                    <a:pt x="3779" y="2701"/>
                    <a:pt x="3779" y="2699"/>
                    <a:pt x="3779" y="2699"/>
                  </a:cubicBezTo>
                  <a:cubicBezTo>
                    <a:pt x="3779" y="2699"/>
                    <a:pt x="3784" y="2660"/>
                    <a:pt x="3784" y="2660"/>
                  </a:cubicBezTo>
                  <a:cubicBezTo>
                    <a:pt x="3784" y="2660"/>
                    <a:pt x="3784" y="2658"/>
                    <a:pt x="3784" y="2658"/>
                  </a:cubicBezTo>
                  <a:cubicBezTo>
                    <a:pt x="3784" y="2658"/>
                    <a:pt x="3788" y="2645"/>
                    <a:pt x="3788" y="2645"/>
                  </a:cubicBezTo>
                  <a:cubicBezTo>
                    <a:pt x="3788" y="2645"/>
                    <a:pt x="3789" y="2647"/>
                    <a:pt x="3789" y="2647"/>
                  </a:cubicBezTo>
                  <a:cubicBezTo>
                    <a:pt x="3789" y="2647"/>
                    <a:pt x="3795" y="2675"/>
                    <a:pt x="3795" y="2675"/>
                  </a:cubicBezTo>
                  <a:cubicBezTo>
                    <a:pt x="3795" y="2675"/>
                    <a:pt x="3795" y="2678"/>
                    <a:pt x="3795" y="2678"/>
                  </a:cubicBezTo>
                  <a:cubicBezTo>
                    <a:pt x="3795" y="2678"/>
                    <a:pt x="3800" y="2710"/>
                    <a:pt x="3800" y="2710"/>
                  </a:cubicBezTo>
                  <a:cubicBezTo>
                    <a:pt x="3800" y="2710"/>
                    <a:pt x="3800" y="2711"/>
                    <a:pt x="3800" y="2711"/>
                  </a:cubicBezTo>
                  <a:cubicBezTo>
                    <a:pt x="3800" y="2711"/>
                    <a:pt x="3803" y="2717"/>
                    <a:pt x="3803" y="2717"/>
                  </a:cubicBezTo>
                  <a:cubicBezTo>
                    <a:pt x="3803" y="2717"/>
                    <a:pt x="3805" y="2713"/>
                    <a:pt x="3805" y="2713"/>
                  </a:cubicBezTo>
                  <a:cubicBezTo>
                    <a:pt x="3805" y="2713"/>
                    <a:pt x="3810" y="2691"/>
                    <a:pt x="3810" y="2691"/>
                  </a:cubicBezTo>
                  <a:cubicBezTo>
                    <a:pt x="3810" y="2691"/>
                    <a:pt x="3811" y="2690"/>
                    <a:pt x="3811" y="2690"/>
                  </a:cubicBezTo>
                  <a:cubicBezTo>
                    <a:pt x="3811" y="2690"/>
                    <a:pt x="3816" y="2671"/>
                    <a:pt x="3816" y="2671"/>
                  </a:cubicBezTo>
                  <a:cubicBezTo>
                    <a:pt x="3816" y="2671"/>
                    <a:pt x="3818" y="2669"/>
                    <a:pt x="3818" y="2669"/>
                  </a:cubicBezTo>
                  <a:cubicBezTo>
                    <a:pt x="3818" y="2669"/>
                    <a:pt x="3821" y="2672"/>
                    <a:pt x="3821" y="2672"/>
                  </a:cubicBezTo>
                  <a:cubicBezTo>
                    <a:pt x="3821" y="2672"/>
                    <a:pt x="3821" y="2673"/>
                    <a:pt x="3821" y="2673"/>
                  </a:cubicBezTo>
                  <a:cubicBezTo>
                    <a:pt x="3821" y="2673"/>
                    <a:pt x="3826" y="2680"/>
                    <a:pt x="3826" y="2680"/>
                  </a:cubicBezTo>
                  <a:cubicBezTo>
                    <a:pt x="3826" y="2680"/>
                    <a:pt x="3829" y="2681"/>
                    <a:pt x="3829" y="2681"/>
                  </a:cubicBezTo>
                  <a:cubicBezTo>
                    <a:pt x="3829" y="2681"/>
                    <a:pt x="3831" y="2679"/>
                    <a:pt x="3831" y="2679"/>
                  </a:cubicBezTo>
                  <a:cubicBezTo>
                    <a:pt x="3831" y="2679"/>
                    <a:pt x="3832" y="2679"/>
                    <a:pt x="3832" y="2679"/>
                  </a:cubicBezTo>
                  <a:cubicBezTo>
                    <a:pt x="3832" y="2679"/>
                    <a:pt x="3837" y="2672"/>
                    <a:pt x="3837" y="2672"/>
                  </a:cubicBezTo>
                  <a:cubicBezTo>
                    <a:pt x="3837" y="2672"/>
                    <a:pt x="3839" y="2671"/>
                    <a:pt x="3839" y="2671"/>
                  </a:cubicBezTo>
                  <a:cubicBezTo>
                    <a:pt x="3839" y="2671"/>
                    <a:pt x="3842" y="2674"/>
                    <a:pt x="3842" y="2674"/>
                  </a:cubicBezTo>
                  <a:cubicBezTo>
                    <a:pt x="3842" y="2674"/>
                    <a:pt x="3842" y="2674"/>
                    <a:pt x="3842" y="2674"/>
                  </a:cubicBezTo>
                  <a:cubicBezTo>
                    <a:pt x="3842" y="2674"/>
                    <a:pt x="3847" y="2686"/>
                    <a:pt x="3847" y="2686"/>
                  </a:cubicBezTo>
                  <a:cubicBezTo>
                    <a:pt x="3847" y="2686"/>
                    <a:pt x="3848" y="2687"/>
                    <a:pt x="3848" y="2687"/>
                  </a:cubicBezTo>
                  <a:cubicBezTo>
                    <a:pt x="3848" y="2687"/>
                    <a:pt x="3853" y="2698"/>
                    <a:pt x="3853" y="2698"/>
                  </a:cubicBezTo>
                  <a:cubicBezTo>
                    <a:pt x="3853" y="2698"/>
                    <a:pt x="3853" y="2698"/>
                    <a:pt x="3853" y="2698"/>
                  </a:cubicBezTo>
                  <a:cubicBezTo>
                    <a:pt x="3853" y="2698"/>
                    <a:pt x="3856" y="2700"/>
                    <a:pt x="3856" y="2700"/>
                  </a:cubicBezTo>
                  <a:cubicBezTo>
                    <a:pt x="3856" y="2700"/>
                    <a:pt x="3859" y="2699"/>
                    <a:pt x="3859" y="2699"/>
                  </a:cubicBezTo>
                  <a:cubicBezTo>
                    <a:pt x="3859" y="2699"/>
                    <a:pt x="3863" y="2693"/>
                    <a:pt x="3863" y="2693"/>
                  </a:cubicBezTo>
                  <a:cubicBezTo>
                    <a:pt x="3863" y="2693"/>
                    <a:pt x="3864" y="2693"/>
                    <a:pt x="3864" y="2693"/>
                  </a:cubicBezTo>
                  <a:cubicBezTo>
                    <a:pt x="3864" y="2693"/>
                    <a:pt x="3869" y="2687"/>
                    <a:pt x="3869" y="2687"/>
                  </a:cubicBezTo>
                  <a:cubicBezTo>
                    <a:pt x="3869" y="2687"/>
                    <a:pt x="3869" y="2687"/>
                    <a:pt x="3869" y="2687"/>
                  </a:cubicBezTo>
                  <a:cubicBezTo>
                    <a:pt x="3869" y="2687"/>
                    <a:pt x="3872" y="2686"/>
                    <a:pt x="3872" y="2686"/>
                  </a:cubicBezTo>
                  <a:cubicBezTo>
                    <a:pt x="3872" y="2686"/>
                    <a:pt x="3874" y="2687"/>
                    <a:pt x="3874" y="2687"/>
                  </a:cubicBezTo>
                  <a:cubicBezTo>
                    <a:pt x="3874" y="2687"/>
                    <a:pt x="3880" y="2691"/>
                    <a:pt x="3880" y="2691"/>
                  </a:cubicBezTo>
                  <a:cubicBezTo>
                    <a:pt x="3880" y="2691"/>
                    <a:pt x="3880" y="2691"/>
                    <a:pt x="3880" y="2691"/>
                  </a:cubicBezTo>
                  <a:cubicBezTo>
                    <a:pt x="3880" y="2691"/>
                    <a:pt x="3884" y="2694"/>
                    <a:pt x="3884" y="2694"/>
                  </a:cubicBezTo>
                  <a:cubicBezTo>
                    <a:pt x="3884" y="2694"/>
                    <a:pt x="3886" y="2695"/>
                    <a:pt x="3886" y="2695"/>
                  </a:cubicBezTo>
                  <a:cubicBezTo>
                    <a:pt x="3886" y="2695"/>
                    <a:pt x="3890" y="2693"/>
                    <a:pt x="3890" y="2693"/>
                  </a:cubicBezTo>
                  <a:cubicBezTo>
                    <a:pt x="3890" y="2693"/>
                    <a:pt x="3890" y="2693"/>
                    <a:pt x="3890" y="2693"/>
                  </a:cubicBezTo>
                  <a:cubicBezTo>
                    <a:pt x="3890" y="2693"/>
                    <a:pt x="3895" y="2684"/>
                    <a:pt x="3895" y="2684"/>
                  </a:cubicBezTo>
                  <a:cubicBezTo>
                    <a:pt x="3895" y="2684"/>
                    <a:pt x="3895" y="2684"/>
                    <a:pt x="3895" y="2684"/>
                  </a:cubicBezTo>
                  <a:cubicBezTo>
                    <a:pt x="3895" y="2684"/>
                    <a:pt x="3901" y="2674"/>
                    <a:pt x="3901" y="2674"/>
                  </a:cubicBezTo>
                  <a:cubicBezTo>
                    <a:pt x="3901" y="2674"/>
                    <a:pt x="3903" y="2672"/>
                    <a:pt x="3903" y="2672"/>
                  </a:cubicBezTo>
                  <a:cubicBezTo>
                    <a:pt x="3903" y="2672"/>
                    <a:pt x="3906" y="2674"/>
                    <a:pt x="3906" y="2674"/>
                  </a:cubicBezTo>
                  <a:cubicBezTo>
                    <a:pt x="3906" y="2674"/>
                    <a:pt x="3906" y="2675"/>
                    <a:pt x="3906" y="2675"/>
                  </a:cubicBezTo>
                  <a:cubicBezTo>
                    <a:pt x="3906" y="2675"/>
                    <a:pt x="3911" y="2687"/>
                    <a:pt x="3911" y="2687"/>
                  </a:cubicBezTo>
                  <a:cubicBezTo>
                    <a:pt x="3911" y="2687"/>
                    <a:pt x="3911" y="2688"/>
                    <a:pt x="3911" y="2688"/>
                  </a:cubicBezTo>
                  <a:cubicBezTo>
                    <a:pt x="3911" y="2688"/>
                    <a:pt x="3916" y="2700"/>
                    <a:pt x="3916" y="2700"/>
                  </a:cubicBezTo>
                  <a:cubicBezTo>
                    <a:pt x="3916" y="2700"/>
                    <a:pt x="3919" y="2702"/>
                    <a:pt x="3919" y="2702"/>
                  </a:cubicBezTo>
                  <a:cubicBezTo>
                    <a:pt x="3919" y="2702"/>
                    <a:pt x="3922" y="2700"/>
                    <a:pt x="3922" y="2700"/>
                  </a:cubicBezTo>
                  <a:cubicBezTo>
                    <a:pt x="3922" y="2700"/>
                    <a:pt x="3922" y="2699"/>
                    <a:pt x="3922" y="2699"/>
                  </a:cubicBezTo>
                  <a:cubicBezTo>
                    <a:pt x="3922" y="2699"/>
                    <a:pt x="3927" y="2690"/>
                    <a:pt x="3927" y="2690"/>
                  </a:cubicBezTo>
                  <a:cubicBezTo>
                    <a:pt x="3927" y="2690"/>
                    <a:pt x="3928" y="2690"/>
                    <a:pt x="3928" y="2690"/>
                  </a:cubicBezTo>
                  <a:cubicBezTo>
                    <a:pt x="3928" y="2690"/>
                    <a:pt x="3930" y="2688"/>
                    <a:pt x="3930" y="2688"/>
                  </a:cubicBezTo>
                  <a:cubicBezTo>
                    <a:pt x="3930" y="2688"/>
                    <a:pt x="3933" y="2690"/>
                    <a:pt x="3933" y="2690"/>
                  </a:cubicBezTo>
                  <a:cubicBezTo>
                    <a:pt x="3933" y="2690"/>
                    <a:pt x="3937" y="2704"/>
                    <a:pt x="3937" y="2704"/>
                  </a:cubicBezTo>
                  <a:cubicBezTo>
                    <a:pt x="3937" y="2704"/>
                    <a:pt x="3938" y="2705"/>
                    <a:pt x="3938" y="2705"/>
                  </a:cubicBezTo>
                  <a:cubicBezTo>
                    <a:pt x="3938" y="2705"/>
                    <a:pt x="3943" y="2721"/>
                    <a:pt x="3943" y="2721"/>
                  </a:cubicBezTo>
                  <a:cubicBezTo>
                    <a:pt x="3943" y="2721"/>
                    <a:pt x="3946" y="2724"/>
                    <a:pt x="3946" y="2724"/>
                  </a:cubicBezTo>
                  <a:cubicBezTo>
                    <a:pt x="3946" y="2724"/>
                    <a:pt x="3948" y="2721"/>
                    <a:pt x="3948" y="2721"/>
                  </a:cubicBezTo>
                  <a:cubicBezTo>
                    <a:pt x="3948" y="2721"/>
                    <a:pt x="3949" y="2721"/>
                    <a:pt x="3949" y="2721"/>
                  </a:cubicBezTo>
                  <a:cubicBezTo>
                    <a:pt x="3949" y="2721"/>
                    <a:pt x="3953" y="2706"/>
                    <a:pt x="3953" y="2706"/>
                  </a:cubicBezTo>
                  <a:cubicBezTo>
                    <a:pt x="3953" y="2706"/>
                    <a:pt x="3954" y="2705"/>
                    <a:pt x="3954" y="2705"/>
                  </a:cubicBezTo>
                  <a:cubicBezTo>
                    <a:pt x="3954" y="2705"/>
                    <a:pt x="3959" y="2692"/>
                    <a:pt x="3959" y="2692"/>
                  </a:cubicBezTo>
                  <a:cubicBezTo>
                    <a:pt x="3959" y="2692"/>
                    <a:pt x="3959" y="2692"/>
                    <a:pt x="3959" y="2692"/>
                  </a:cubicBezTo>
                  <a:cubicBezTo>
                    <a:pt x="3959" y="2692"/>
                    <a:pt x="3962" y="2690"/>
                    <a:pt x="3962" y="2690"/>
                  </a:cubicBezTo>
                  <a:cubicBezTo>
                    <a:pt x="3962" y="2690"/>
                    <a:pt x="3964" y="2691"/>
                    <a:pt x="3964" y="2691"/>
                  </a:cubicBezTo>
                  <a:cubicBezTo>
                    <a:pt x="3964" y="2691"/>
                    <a:pt x="3969" y="2693"/>
                    <a:pt x="3969" y="2693"/>
                  </a:cubicBezTo>
                  <a:cubicBezTo>
                    <a:pt x="3969" y="2693"/>
                    <a:pt x="3970" y="2693"/>
                    <a:pt x="3970" y="2693"/>
                  </a:cubicBezTo>
                  <a:cubicBezTo>
                    <a:pt x="3970" y="2693"/>
                    <a:pt x="3975" y="2688"/>
                    <a:pt x="3975" y="2688"/>
                  </a:cubicBezTo>
                  <a:cubicBezTo>
                    <a:pt x="3975" y="2688"/>
                    <a:pt x="3975" y="2687"/>
                    <a:pt x="3975" y="2687"/>
                  </a:cubicBezTo>
                  <a:cubicBezTo>
                    <a:pt x="3975" y="2687"/>
                    <a:pt x="3980" y="2680"/>
                    <a:pt x="3980" y="2680"/>
                  </a:cubicBezTo>
                  <a:cubicBezTo>
                    <a:pt x="3980" y="2680"/>
                    <a:pt x="3982" y="2679"/>
                    <a:pt x="3982" y="2679"/>
                  </a:cubicBezTo>
                  <a:cubicBezTo>
                    <a:pt x="3982" y="2679"/>
                    <a:pt x="3985" y="2680"/>
                    <a:pt x="3985" y="2680"/>
                  </a:cubicBezTo>
                  <a:cubicBezTo>
                    <a:pt x="3985" y="2680"/>
                    <a:pt x="3985" y="2681"/>
                    <a:pt x="3985" y="2681"/>
                  </a:cubicBezTo>
                  <a:cubicBezTo>
                    <a:pt x="3985" y="2681"/>
                    <a:pt x="3991" y="2691"/>
                    <a:pt x="3991" y="2691"/>
                  </a:cubicBezTo>
                  <a:cubicBezTo>
                    <a:pt x="3991" y="2691"/>
                    <a:pt x="3991" y="2692"/>
                    <a:pt x="3991" y="2692"/>
                  </a:cubicBezTo>
                  <a:cubicBezTo>
                    <a:pt x="3991" y="2692"/>
                    <a:pt x="3996" y="2701"/>
                    <a:pt x="3996" y="2701"/>
                  </a:cubicBezTo>
                  <a:cubicBezTo>
                    <a:pt x="3996" y="2701"/>
                    <a:pt x="3996" y="2701"/>
                    <a:pt x="3996" y="2701"/>
                  </a:cubicBezTo>
                  <a:cubicBezTo>
                    <a:pt x="3996" y="2701"/>
                    <a:pt x="4001" y="2705"/>
                    <a:pt x="4001" y="2705"/>
                  </a:cubicBezTo>
                  <a:cubicBezTo>
                    <a:pt x="4001" y="2705"/>
                    <a:pt x="4001" y="2705"/>
                    <a:pt x="4001" y="2705"/>
                  </a:cubicBezTo>
                  <a:cubicBezTo>
                    <a:pt x="4001" y="2705"/>
                    <a:pt x="4006" y="2709"/>
                    <a:pt x="4006" y="2709"/>
                  </a:cubicBezTo>
                  <a:cubicBezTo>
                    <a:pt x="4006" y="2709"/>
                    <a:pt x="4007" y="2709"/>
                    <a:pt x="4007" y="2709"/>
                  </a:cubicBezTo>
                  <a:cubicBezTo>
                    <a:pt x="4007" y="2709"/>
                    <a:pt x="4012" y="2716"/>
                    <a:pt x="4012" y="2716"/>
                  </a:cubicBezTo>
                  <a:cubicBezTo>
                    <a:pt x="4012" y="2716"/>
                    <a:pt x="4015" y="2718"/>
                    <a:pt x="4015" y="2718"/>
                  </a:cubicBezTo>
                  <a:cubicBezTo>
                    <a:pt x="4015" y="2718"/>
                    <a:pt x="4017" y="2716"/>
                    <a:pt x="4017" y="2716"/>
                  </a:cubicBezTo>
                  <a:cubicBezTo>
                    <a:pt x="4017" y="2716"/>
                    <a:pt x="4017" y="2716"/>
                    <a:pt x="4017" y="2716"/>
                  </a:cubicBezTo>
                  <a:cubicBezTo>
                    <a:pt x="4017" y="2716"/>
                    <a:pt x="4022" y="2702"/>
                    <a:pt x="4022" y="2702"/>
                  </a:cubicBezTo>
                  <a:cubicBezTo>
                    <a:pt x="4022" y="2702"/>
                    <a:pt x="4023" y="2700"/>
                    <a:pt x="4023" y="2700"/>
                  </a:cubicBezTo>
                  <a:cubicBezTo>
                    <a:pt x="4023" y="2700"/>
                    <a:pt x="4028" y="2682"/>
                    <a:pt x="4028" y="2682"/>
                  </a:cubicBezTo>
                  <a:cubicBezTo>
                    <a:pt x="4028" y="2682"/>
                    <a:pt x="4028" y="2681"/>
                    <a:pt x="4028" y="2681"/>
                  </a:cubicBezTo>
                  <a:cubicBezTo>
                    <a:pt x="4028" y="2681"/>
                    <a:pt x="4032" y="2676"/>
                    <a:pt x="4032" y="2676"/>
                  </a:cubicBezTo>
                  <a:cubicBezTo>
                    <a:pt x="4032" y="2676"/>
                    <a:pt x="4034" y="2678"/>
                    <a:pt x="4034" y="2678"/>
                  </a:cubicBezTo>
                  <a:cubicBezTo>
                    <a:pt x="4034" y="2678"/>
                    <a:pt x="4038" y="2694"/>
                    <a:pt x="4038" y="2694"/>
                  </a:cubicBezTo>
                  <a:cubicBezTo>
                    <a:pt x="4038" y="2694"/>
                    <a:pt x="4038" y="2695"/>
                    <a:pt x="4038" y="2695"/>
                  </a:cubicBezTo>
                  <a:cubicBezTo>
                    <a:pt x="4038" y="2695"/>
                    <a:pt x="4043" y="2711"/>
                    <a:pt x="4043" y="2711"/>
                  </a:cubicBezTo>
                  <a:cubicBezTo>
                    <a:pt x="4043" y="2711"/>
                    <a:pt x="4044" y="2712"/>
                    <a:pt x="4044" y="2712"/>
                  </a:cubicBezTo>
                  <a:cubicBezTo>
                    <a:pt x="4044" y="2712"/>
                    <a:pt x="4046" y="2714"/>
                    <a:pt x="4046" y="2714"/>
                  </a:cubicBezTo>
                  <a:cubicBezTo>
                    <a:pt x="4046" y="2714"/>
                    <a:pt x="4049" y="2712"/>
                    <a:pt x="4049" y="2712"/>
                  </a:cubicBezTo>
                  <a:cubicBezTo>
                    <a:pt x="4049" y="2712"/>
                    <a:pt x="4054" y="2698"/>
                    <a:pt x="4054" y="2698"/>
                  </a:cubicBezTo>
                  <a:cubicBezTo>
                    <a:pt x="4054" y="2698"/>
                    <a:pt x="4055" y="2697"/>
                    <a:pt x="4055" y="2697"/>
                  </a:cubicBezTo>
                  <a:cubicBezTo>
                    <a:pt x="4055" y="2697"/>
                    <a:pt x="4060" y="2688"/>
                    <a:pt x="4060" y="2688"/>
                  </a:cubicBezTo>
                  <a:cubicBezTo>
                    <a:pt x="4060" y="2688"/>
                    <a:pt x="4062" y="2687"/>
                    <a:pt x="4062" y="2687"/>
                  </a:cubicBezTo>
                  <a:cubicBezTo>
                    <a:pt x="4062" y="2687"/>
                    <a:pt x="4065" y="2688"/>
                    <a:pt x="4065" y="2688"/>
                  </a:cubicBezTo>
                  <a:cubicBezTo>
                    <a:pt x="4065" y="2688"/>
                    <a:pt x="4065" y="2688"/>
                    <a:pt x="4065" y="2688"/>
                  </a:cubicBezTo>
                  <a:cubicBezTo>
                    <a:pt x="4065" y="2688"/>
                    <a:pt x="4068" y="2689"/>
                    <a:pt x="4068" y="2689"/>
                  </a:cubicBezTo>
                  <a:cubicBezTo>
                    <a:pt x="4068" y="2689"/>
                    <a:pt x="4070" y="2688"/>
                    <a:pt x="4070" y="2688"/>
                  </a:cubicBezTo>
                  <a:cubicBezTo>
                    <a:pt x="4070" y="2688"/>
                    <a:pt x="4076" y="2681"/>
                    <a:pt x="4076" y="2681"/>
                  </a:cubicBezTo>
                  <a:cubicBezTo>
                    <a:pt x="4076" y="2681"/>
                    <a:pt x="4076" y="2680"/>
                    <a:pt x="4076" y="2680"/>
                  </a:cubicBezTo>
                  <a:cubicBezTo>
                    <a:pt x="4076" y="2680"/>
                    <a:pt x="4081" y="2672"/>
                    <a:pt x="4081" y="2672"/>
                  </a:cubicBezTo>
                  <a:cubicBezTo>
                    <a:pt x="4081" y="2672"/>
                    <a:pt x="4081" y="2672"/>
                    <a:pt x="4081" y="2672"/>
                  </a:cubicBezTo>
                  <a:cubicBezTo>
                    <a:pt x="4081" y="2672"/>
                    <a:pt x="4083" y="2671"/>
                    <a:pt x="4083" y="2671"/>
                  </a:cubicBezTo>
                  <a:cubicBezTo>
                    <a:pt x="4083" y="2671"/>
                    <a:pt x="4086" y="2672"/>
                    <a:pt x="4086" y="2672"/>
                  </a:cubicBezTo>
                  <a:cubicBezTo>
                    <a:pt x="4086" y="2672"/>
                    <a:pt x="4091" y="2678"/>
                    <a:pt x="4091" y="2678"/>
                  </a:cubicBezTo>
                  <a:cubicBezTo>
                    <a:pt x="4091" y="2678"/>
                    <a:pt x="4091" y="2678"/>
                    <a:pt x="4091" y="2678"/>
                  </a:cubicBezTo>
                  <a:cubicBezTo>
                    <a:pt x="4091" y="2678"/>
                    <a:pt x="4096" y="2681"/>
                    <a:pt x="4096" y="2681"/>
                  </a:cubicBezTo>
                  <a:cubicBezTo>
                    <a:pt x="4096" y="2681"/>
                    <a:pt x="4097" y="2680"/>
                    <a:pt x="4097" y="2680"/>
                  </a:cubicBezTo>
                  <a:cubicBezTo>
                    <a:pt x="4097" y="2680"/>
                    <a:pt x="4100" y="2680"/>
                    <a:pt x="4100" y="2680"/>
                  </a:cubicBezTo>
                  <a:cubicBezTo>
                    <a:pt x="4100" y="2680"/>
                    <a:pt x="4102" y="2680"/>
                    <a:pt x="4102" y="2680"/>
                  </a:cubicBezTo>
                  <a:cubicBezTo>
                    <a:pt x="4102" y="2680"/>
                    <a:pt x="4107" y="2687"/>
                    <a:pt x="4107" y="2687"/>
                  </a:cubicBezTo>
                  <a:cubicBezTo>
                    <a:pt x="4107" y="2687"/>
                    <a:pt x="4107" y="2688"/>
                    <a:pt x="4107" y="2688"/>
                  </a:cubicBezTo>
                  <a:cubicBezTo>
                    <a:pt x="4107" y="2688"/>
                    <a:pt x="4112" y="2703"/>
                    <a:pt x="4112" y="2703"/>
                  </a:cubicBezTo>
                  <a:cubicBezTo>
                    <a:pt x="4112" y="2703"/>
                    <a:pt x="4113" y="2704"/>
                    <a:pt x="4113" y="2704"/>
                  </a:cubicBezTo>
                  <a:cubicBezTo>
                    <a:pt x="4113" y="2704"/>
                    <a:pt x="4118" y="2716"/>
                    <a:pt x="4118" y="2716"/>
                  </a:cubicBezTo>
                  <a:cubicBezTo>
                    <a:pt x="4118" y="2716"/>
                    <a:pt x="4120" y="2718"/>
                    <a:pt x="4120" y="2718"/>
                  </a:cubicBezTo>
                  <a:cubicBezTo>
                    <a:pt x="4120" y="2718"/>
                    <a:pt x="4123" y="2714"/>
                    <a:pt x="4123" y="2714"/>
                  </a:cubicBezTo>
                  <a:cubicBezTo>
                    <a:pt x="4123" y="2714"/>
                    <a:pt x="4124" y="2714"/>
                    <a:pt x="4124" y="2714"/>
                  </a:cubicBezTo>
                  <a:cubicBezTo>
                    <a:pt x="4124" y="2714"/>
                    <a:pt x="4128" y="2702"/>
                    <a:pt x="4128" y="2702"/>
                  </a:cubicBezTo>
                  <a:cubicBezTo>
                    <a:pt x="4128" y="2702"/>
                    <a:pt x="4129" y="2701"/>
                    <a:pt x="4129" y="2701"/>
                  </a:cubicBezTo>
                  <a:cubicBezTo>
                    <a:pt x="4129" y="2701"/>
                    <a:pt x="4134" y="2694"/>
                    <a:pt x="4134" y="2694"/>
                  </a:cubicBezTo>
                  <a:cubicBezTo>
                    <a:pt x="4134" y="2694"/>
                    <a:pt x="4134" y="2694"/>
                    <a:pt x="4134" y="2694"/>
                  </a:cubicBezTo>
                  <a:cubicBezTo>
                    <a:pt x="4134" y="2694"/>
                    <a:pt x="4139" y="2698"/>
                    <a:pt x="4139" y="2698"/>
                  </a:cubicBezTo>
                  <a:cubicBezTo>
                    <a:pt x="4139" y="2698"/>
                    <a:pt x="4139" y="2699"/>
                    <a:pt x="4139" y="2699"/>
                  </a:cubicBezTo>
                  <a:cubicBezTo>
                    <a:pt x="4139" y="2699"/>
                    <a:pt x="4144" y="2704"/>
                    <a:pt x="4144" y="2704"/>
                  </a:cubicBezTo>
                  <a:cubicBezTo>
                    <a:pt x="4144" y="2704"/>
                    <a:pt x="4145" y="2705"/>
                    <a:pt x="4145" y="2705"/>
                  </a:cubicBezTo>
                  <a:cubicBezTo>
                    <a:pt x="4145" y="2705"/>
                    <a:pt x="4149" y="2701"/>
                    <a:pt x="4149" y="2701"/>
                  </a:cubicBezTo>
                  <a:cubicBezTo>
                    <a:pt x="4149" y="2701"/>
                    <a:pt x="4150" y="2700"/>
                    <a:pt x="4150" y="2700"/>
                  </a:cubicBezTo>
                  <a:cubicBezTo>
                    <a:pt x="4150" y="2700"/>
                    <a:pt x="4155" y="2692"/>
                    <a:pt x="4155" y="2692"/>
                  </a:cubicBezTo>
                  <a:cubicBezTo>
                    <a:pt x="4155" y="2692"/>
                    <a:pt x="4155" y="2691"/>
                    <a:pt x="4155" y="2691"/>
                  </a:cubicBezTo>
                  <a:cubicBezTo>
                    <a:pt x="4155" y="2691"/>
                    <a:pt x="4160" y="2688"/>
                    <a:pt x="4160" y="2688"/>
                  </a:cubicBezTo>
                  <a:cubicBezTo>
                    <a:pt x="4160" y="2688"/>
                    <a:pt x="4160" y="2688"/>
                    <a:pt x="4160" y="2688"/>
                  </a:cubicBezTo>
                  <a:cubicBezTo>
                    <a:pt x="4160" y="2688"/>
                    <a:pt x="4166" y="2692"/>
                    <a:pt x="4166" y="2692"/>
                  </a:cubicBezTo>
                  <a:cubicBezTo>
                    <a:pt x="4166" y="2692"/>
                    <a:pt x="4166" y="2692"/>
                    <a:pt x="4166" y="2692"/>
                  </a:cubicBezTo>
                  <a:cubicBezTo>
                    <a:pt x="4166" y="2692"/>
                    <a:pt x="4171" y="2696"/>
                    <a:pt x="4171" y="2696"/>
                  </a:cubicBezTo>
                  <a:cubicBezTo>
                    <a:pt x="4171" y="2696"/>
                    <a:pt x="4171" y="2696"/>
                    <a:pt x="4171" y="2696"/>
                  </a:cubicBezTo>
                  <a:cubicBezTo>
                    <a:pt x="4171" y="2696"/>
                    <a:pt x="4176" y="2696"/>
                    <a:pt x="4176" y="2696"/>
                  </a:cubicBezTo>
                  <a:cubicBezTo>
                    <a:pt x="4176" y="2696"/>
                    <a:pt x="4176" y="2696"/>
                    <a:pt x="4176" y="2696"/>
                  </a:cubicBezTo>
                  <a:cubicBezTo>
                    <a:pt x="4176" y="2696"/>
                    <a:pt x="4181" y="2698"/>
                    <a:pt x="4181" y="2698"/>
                  </a:cubicBezTo>
                  <a:cubicBezTo>
                    <a:pt x="4181" y="2698"/>
                    <a:pt x="4182" y="2699"/>
                    <a:pt x="4182" y="2699"/>
                  </a:cubicBezTo>
                  <a:cubicBezTo>
                    <a:pt x="4182" y="2699"/>
                    <a:pt x="4187" y="2706"/>
                    <a:pt x="4187" y="2706"/>
                  </a:cubicBezTo>
                  <a:cubicBezTo>
                    <a:pt x="4187" y="2706"/>
                    <a:pt x="4187" y="2707"/>
                    <a:pt x="4187" y="2707"/>
                  </a:cubicBezTo>
                  <a:cubicBezTo>
                    <a:pt x="4187" y="2707"/>
                    <a:pt x="4192" y="2713"/>
                    <a:pt x="4192" y="2713"/>
                  </a:cubicBezTo>
                  <a:cubicBezTo>
                    <a:pt x="4192" y="2713"/>
                    <a:pt x="4194" y="2714"/>
                    <a:pt x="4194" y="2714"/>
                  </a:cubicBezTo>
                  <a:cubicBezTo>
                    <a:pt x="4194" y="2714"/>
                    <a:pt x="4197" y="2713"/>
                    <a:pt x="4197" y="2713"/>
                  </a:cubicBezTo>
                  <a:cubicBezTo>
                    <a:pt x="4197" y="2713"/>
                    <a:pt x="4197" y="2712"/>
                    <a:pt x="4197" y="2712"/>
                  </a:cubicBezTo>
                  <a:cubicBezTo>
                    <a:pt x="4197" y="2712"/>
                    <a:pt x="4202" y="2704"/>
                    <a:pt x="4202" y="2704"/>
                  </a:cubicBezTo>
                  <a:cubicBezTo>
                    <a:pt x="4202" y="2704"/>
                    <a:pt x="4203" y="2703"/>
                    <a:pt x="4203" y="2703"/>
                  </a:cubicBezTo>
                  <a:cubicBezTo>
                    <a:pt x="4203" y="2703"/>
                    <a:pt x="4208" y="2695"/>
                    <a:pt x="4208" y="2695"/>
                  </a:cubicBezTo>
                  <a:cubicBezTo>
                    <a:pt x="4208" y="2695"/>
                    <a:pt x="4210" y="2694"/>
                    <a:pt x="4210" y="2694"/>
                  </a:cubicBezTo>
                  <a:cubicBezTo>
                    <a:pt x="4210" y="2694"/>
                    <a:pt x="4213" y="2695"/>
                    <a:pt x="4213" y="2695"/>
                  </a:cubicBezTo>
                  <a:cubicBezTo>
                    <a:pt x="4213" y="2695"/>
                    <a:pt x="4213" y="2696"/>
                    <a:pt x="4213" y="2696"/>
                  </a:cubicBezTo>
                  <a:cubicBezTo>
                    <a:pt x="4213" y="2696"/>
                    <a:pt x="4218" y="2703"/>
                    <a:pt x="4218" y="2703"/>
                  </a:cubicBezTo>
                  <a:cubicBezTo>
                    <a:pt x="4218" y="2703"/>
                    <a:pt x="4219" y="2704"/>
                    <a:pt x="4219" y="2704"/>
                  </a:cubicBezTo>
                  <a:cubicBezTo>
                    <a:pt x="4219" y="2704"/>
                    <a:pt x="4224" y="2711"/>
                    <a:pt x="4224" y="2711"/>
                  </a:cubicBezTo>
                  <a:cubicBezTo>
                    <a:pt x="4224" y="2711"/>
                    <a:pt x="4224" y="2712"/>
                    <a:pt x="4224" y="2712"/>
                  </a:cubicBezTo>
                  <a:cubicBezTo>
                    <a:pt x="4224" y="2712"/>
                    <a:pt x="4229" y="2715"/>
                    <a:pt x="4229" y="2715"/>
                  </a:cubicBezTo>
                  <a:cubicBezTo>
                    <a:pt x="4229" y="2715"/>
                    <a:pt x="4229" y="2715"/>
                    <a:pt x="4229" y="2715"/>
                  </a:cubicBezTo>
                  <a:cubicBezTo>
                    <a:pt x="4229" y="2715"/>
                    <a:pt x="4235" y="2710"/>
                    <a:pt x="4235" y="2710"/>
                  </a:cubicBezTo>
                  <a:cubicBezTo>
                    <a:pt x="4235" y="2710"/>
                    <a:pt x="4235" y="2709"/>
                    <a:pt x="4235" y="2709"/>
                  </a:cubicBezTo>
                  <a:cubicBezTo>
                    <a:pt x="4235" y="2709"/>
                    <a:pt x="4240" y="2696"/>
                    <a:pt x="4240" y="2696"/>
                  </a:cubicBezTo>
                  <a:cubicBezTo>
                    <a:pt x="4240" y="2696"/>
                    <a:pt x="4240" y="2695"/>
                    <a:pt x="4240" y="2695"/>
                  </a:cubicBezTo>
                  <a:cubicBezTo>
                    <a:pt x="4240" y="2695"/>
                    <a:pt x="4245" y="2682"/>
                    <a:pt x="4245" y="2682"/>
                  </a:cubicBezTo>
                  <a:cubicBezTo>
                    <a:pt x="4245" y="2682"/>
                    <a:pt x="4245" y="2681"/>
                    <a:pt x="4245" y="2681"/>
                  </a:cubicBezTo>
                  <a:cubicBezTo>
                    <a:pt x="4245" y="2681"/>
                    <a:pt x="4248" y="2678"/>
                    <a:pt x="4248" y="2678"/>
                  </a:cubicBezTo>
                  <a:cubicBezTo>
                    <a:pt x="4248" y="2678"/>
                    <a:pt x="4250" y="2679"/>
                    <a:pt x="4250" y="2679"/>
                  </a:cubicBezTo>
                  <a:cubicBezTo>
                    <a:pt x="4250" y="2679"/>
                    <a:pt x="4256" y="2695"/>
                    <a:pt x="4256" y="2695"/>
                  </a:cubicBezTo>
                  <a:cubicBezTo>
                    <a:pt x="4256" y="2695"/>
                    <a:pt x="4256" y="2697"/>
                    <a:pt x="4256" y="2697"/>
                  </a:cubicBezTo>
                  <a:cubicBezTo>
                    <a:pt x="4256" y="2697"/>
                    <a:pt x="4261" y="2718"/>
                    <a:pt x="4261" y="2718"/>
                  </a:cubicBezTo>
                  <a:cubicBezTo>
                    <a:pt x="4261" y="2718"/>
                    <a:pt x="4261" y="2719"/>
                    <a:pt x="4261" y="2719"/>
                  </a:cubicBezTo>
                  <a:cubicBezTo>
                    <a:pt x="4261" y="2719"/>
                    <a:pt x="4266" y="2728"/>
                    <a:pt x="4266" y="2728"/>
                  </a:cubicBezTo>
                  <a:cubicBezTo>
                    <a:pt x="4266" y="2728"/>
                    <a:pt x="4266" y="2728"/>
                    <a:pt x="4266" y="2728"/>
                  </a:cubicBezTo>
                  <a:cubicBezTo>
                    <a:pt x="4266" y="2728"/>
                    <a:pt x="4271" y="2715"/>
                    <a:pt x="4271" y="2715"/>
                  </a:cubicBezTo>
                  <a:cubicBezTo>
                    <a:pt x="4271" y="2715"/>
                    <a:pt x="4272" y="2714"/>
                    <a:pt x="4272" y="2714"/>
                  </a:cubicBezTo>
                  <a:cubicBezTo>
                    <a:pt x="4272" y="2714"/>
                    <a:pt x="4277" y="2691"/>
                    <a:pt x="4277" y="2691"/>
                  </a:cubicBezTo>
                  <a:cubicBezTo>
                    <a:pt x="4277" y="2691"/>
                    <a:pt x="4277" y="2690"/>
                    <a:pt x="4277" y="2690"/>
                  </a:cubicBezTo>
                  <a:cubicBezTo>
                    <a:pt x="4277" y="2690"/>
                    <a:pt x="4282" y="2681"/>
                    <a:pt x="4282" y="2681"/>
                  </a:cubicBezTo>
                  <a:cubicBezTo>
                    <a:pt x="4282" y="2681"/>
                    <a:pt x="4282" y="2681"/>
                    <a:pt x="4282" y="2681"/>
                  </a:cubicBezTo>
                  <a:cubicBezTo>
                    <a:pt x="4282" y="2681"/>
                    <a:pt x="4287" y="2687"/>
                    <a:pt x="4287" y="2687"/>
                  </a:cubicBezTo>
                  <a:cubicBezTo>
                    <a:pt x="4287" y="2687"/>
                    <a:pt x="4288" y="2688"/>
                    <a:pt x="4288" y="2688"/>
                  </a:cubicBezTo>
                  <a:cubicBezTo>
                    <a:pt x="4288" y="2688"/>
                    <a:pt x="4293" y="2698"/>
                    <a:pt x="4293" y="2698"/>
                  </a:cubicBezTo>
                  <a:cubicBezTo>
                    <a:pt x="4293" y="2698"/>
                    <a:pt x="4293" y="2699"/>
                    <a:pt x="4293" y="2699"/>
                  </a:cubicBezTo>
                  <a:cubicBezTo>
                    <a:pt x="4293" y="2699"/>
                    <a:pt x="4296" y="2701"/>
                    <a:pt x="4296" y="2701"/>
                  </a:cubicBezTo>
                  <a:cubicBezTo>
                    <a:pt x="4296" y="2701"/>
                    <a:pt x="4298" y="2701"/>
                    <a:pt x="4298" y="2701"/>
                  </a:cubicBezTo>
                  <a:cubicBezTo>
                    <a:pt x="4298" y="2701"/>
                    <a:pt x="4303" y="2696"/>
                    <a:pt x="4303" y="2696"/>
                  </a:cubicBezTo>
                  <a:cubicBezTo>
                    <a:pt x="4303" y="2696"/>
                    <a:pt x="4303" y="2696"/>
                    <a:pt x="4303" y="2696"/>
                  </a:cubicBezTo>
                  <a:cubicBezTo>
                    <a:pt x="4303" y="2696"/>
                    <a:pt x="4306" y="2695"/>
                    <a:pt x="4306" y="2695"/>
                  </a:cubicBezTo>
                  <a:cubicBezTo>
                    <a:pt x="4306" y="2695"/>
                    <a:pt x="4309" y="2696"/>
                    <a:pt x="4309" y="2696"/>
                  </a:cubicBezTo>
                  <a:cubicBezTo>
                    <a:pt x="4309" y="2696"/>
                    <a:pt x="4314" y="2704"/>
                    <a:pt x="4314" y="2704"/>
                  </a:cubicBezTo>
                  <a:cubicBezTo>
                    <a:pt x="4314" y="2704"/>
                    <a:pt x="4314" y="2704"/>
                    <a:pt x="4314" y="2704"/>
                  </a:cubicBezTo>
                  <a:cubicBezTo>
                    <a:pt x="4314" y="2704"/>
                    <a:pt x="4319" y="2714"/>
                    <a:pt x="4319" y="2714"/>
                  </a:cubicBezTo>
                  <a:cubicBezTo>
                    <a:pt x="4319" y="2714"/>
                    <a:pt x="4320" y="2715"/>
                    <a:pt x="4320" y="2715"/>
                  </a:cubicBezTo>
                  <a:cubicBezTo>
                    <a:pt x="4320" y="2715"/>
                    <a:pt x="4324" y="2720"/>
                    <a:pt x="4324" y="2720"/>
                  </a:cubicBezTo>
                  <a:cubicBezTo>
                    <a:pt x="4324" y="2720"/>
                    <a:pt x="4325" y="2721"/>
                    <a:pt x="4325" y="2721"/>
                  </a:cubicBezTo>
                  <a:cubicBezTo>
                    <a:pt x="4325" y="2721"/>
                    <a:pt x="4329" y="2722"/>
                    <a:pt x="4329" y="2722"/>
                  </a:cubicBezTo>
                  <a:cubicBezTo>
                    <a:pt x="4329" y="2722"/>
                    <a:pt x="4330" y="2722"/>
                    <a:pt x="4330" y="2722"/>
                  </a:cubicBezTo>
                  <a:cubicBezTo>
                    <a:pt x="4330" y="2722"/>
                    <a:pt x="4335" y="2719"/>
                    <a:pt x="4335" y="2719"/>
                  </a:cubicBezTo>
                  <a:cubicBezTo>
                    <a:pt x="4335" y="2719"/>
                    <a:pt x="4335" y="2719"/>
                    <a:pt x="4335" y="2719"/>
                  </a:cubicBezTo>
                  <a:cubicBezTo>
                    <a:pt x="4335" y="2719"/>
                    <a:pt x="4341" y="2708"/>
                    <a:pt x="4341" y="2708"/>
                  </a:cubicBezTo>
                  <a:cubicBezTo>
                    <a:pt x="4341" y="2708"/>
                    <a:pt x="4341" y="2707"/>
                    <a:pt x="4341" y="2707"/>
                  </a:cubicBezTo>
                  <a:cubicBezTo>
                    <a:pt x="4341" y="2707"/>
                    <a:pt x="4345" y="2690"/>
                    <a:pt x="4345" y="2690"/>
                  </a:cubicBezTo>
                  <a:cubicBezTo>
                    <a:pt x="4345" y="2690"/>
                    <a:pt x="4346" y="2688"/>
                    <a:pt x="4346" y="2688"/>
                  </a:cubicBezTo>
                  <a:cubicBezTo>
                    <a:pt x="4346" y="2688"/>
                    <a:pt x="4351" y="2673"/>
                    <a:pt x="4351" y="2673"/>
                  </a:cubicBezTo>
                  <a:cubicBezTo>
                    <a:pt x="4351" y="2673"/>
                    <a:pt x="4351" y="2672"/>
                    <a:pt x="4351" y="2672"/>
                  </a:cubicBezTo>
                  <a:cubicBezTo>
                    <a:pt x="4351" y="2672"/>
                    <a:pt x="4355" y="2669"/>
                    <a:pt x="4355" y="2669"/>
                  </a:cubicBezTo>
                  <a:cubicBezTo>
                    <a:pt x="4355" y="2669"/>
                    <a:pt x="4356" y="2669"/>
                    <a:pt x="4356" y="2669"/>
                  </a:cubicBezTo>
                  <a:cubicBezTo>
                    <a:pt x="4356" y="2669"/>
                    <a:pt x="4362" y="2679"/>
                    <a:pt x="4362" y="2679"/>
                  </a:cubicBezTo>
                  <a:cubicBezTo>
                    <a:pt x="4362" y="2679"/>
                    <a:pt x="4362" y="2680"/>
                    <a:pt x="4362" y="2680"/>
                  </a:cubicBezTo>
                  <a:cubicBezTo>
                    <a:pt x="4362" y="2680"/>
                    <a:pt x="4367" y="2691"/>
                    <a:pt x="4367" y="2691"/>
                  </a:cubicBezTo>
                  <a:cubicBezTo>
                    <a:pt x="4367" y="2691"/>
                    <a:pt x="4367" y="2691"/>
                    <a:pt x="4367" y="2691"/>
                  </a:cubicBezTo>
                  <a:cubicBezTo>
                    <a:pt x="4367" y="2691"/>
                    <a:pt x="4370" y="2693"/>
                    <a:pt x="4370" y="2693"/>
                  </a:cubicBezTo>
                  <a:cubicBezTo>
                    <a:pt x="4370" y="2693"/>
                    <a:pt x="4372" y="2692"/>
                    <a:pt x="4372" y="2692"/>
                  </a:cubicBezTo>
                  <a:cubicBezTo>
                    <a:pt x="4372" y="2692"/>
                    <a:pt x="4377" y="2687"/>
                    <a:pt x="4377" y="2687"/>
                  </a:cubicBezTo>
                  <a:cubicBezTo>
                    <a:pt x="4377" y="2687"/>
                    <a:pt x="4378" y="2687"/>
                    <a:pt x="4378" y="2687"/>
                  </a:cubicBezTo>
                  <a:cubicBezTo>
                    <a:pt x="4378" y="2687"/>
                    <a:pt x="4382" y="2685"/>
                    <a:pt x="4382" y="2685"/>
                  </a:cubicBezTo>
                  <a:cubicBezTo>
                    <a:pt x="4382" y="2685"/>
                    <a:pt x="4383" y="2685"/>
                    <a:pt x="4383" y="2685"/>
                  </a:cubicBezTo>
                  <a:cubicBezTo>
                    <a:pt x="4383" y="2685"/>
                    <a:pt x="4388" y="2689"/>
                    <a:pt x="4388" y="2689"/>
                  </a:cubicBezTo>
                  <a:cubicBezTo>
                    <a:pt x="4388" y="2689"/>
                    <a:pt x="4389" y="2690"/>
                    <a:pt x="4389" y="2690"/>
                  </a:cubicBezTo>
                  <a:cubicBezTo>
                    <a:pt x="4389" y="2690"/>
                    <a:pt x="4393" y="2693"/>
                    <a:pt x="4393" y="2693"/>
                  </a:cubicBezTo>
                  <a:cubicBezTo>
                    <a:pt x="4393" y="2693"/>
                    <a:pt x="4394" y="2693"/>
                    <a:pt x="4394" y="2693"/>
                  </a:cubicBezTo>
                  <a:cubicBezTo>
                    <a:pt x="4394" y="2693"/>
                    <a:pt x="4398" y="2687"/>
                    <a:pt x="4398" y="2687"/>
                  </a:cubicBezTo>
                  <a:cubicBezTo>
                    <a:pt x="4398" y="2687"/>
                    <a:pt x="4399" y="2686"/>
                    <a:pt x="4399" y="2686"/>
                  </a:cubicBezTo>
                  <a:cubicBezTo>
                    <a:pt x="4399" y="2686"/>
                    <a:pt x="4404" y="2676"/>
                    <a:pt x="4404" y="2676"/>
                  </a:cubicBezTo>
                  <a:cubicBezTo>
                    <a:pt x="4404" y="2676"/>
                    <a:pt x="4404" y="2675"/>
                    <a:pt x="4404" y="2675"/>
                  </a:cubicBezTo>
                  <a:cubicBezTo>
                    <a:pt x="4404" y="2675"/>
                    <a:pt x="4408" y="2672"/>
                    <a:pt x="4408" y="2672"/>
                  </a:cubicBezTo>
                  <a:cubicBezTo>
                    <a:pt x="4408" y="2672"/>
                    <a:pt x="4410" y="2672"/>
                    <a:pt x="4410" y="2672"/>
                  </a:cubicBezTo>
                  <a:cubicBezTo>
                    <a:pt x="4410" y="2672"/>
                    <a:pt x="4414" y="2683"/>
                    <a:pt x="4414" y="2683"/>
                  </a:cubicBezTo>
                  <a:cubicBezTo>
                    <a:pt x="4414" y="2683"/>
                    <a:pt x="4415" y="2684"/>
                    <a:pt x="4415" y="2684"/>
                  </a:cubicBezTo>
                  <a:cubicBezTo>
                    <a:pt x="4415" y="2684"/>
                    <a:pt x="4420" y="2701"/>
                    <a:pt x="4420" y="2701"/>
                  </a:cubicBezTo>
                  <a:cubicBezTo>
                    <a:pt x="4420" y="2701"/>
                    <a:pt x="4420" y="2702"/>
                    <a:pt x="4420" y="2702"/>
                  </a:cubicBezTo>
                  <a:cubicBezTo>
                    <a:pt x="4420" y="2702"/>
                    <a:pt x="4425" y="2710"/>
                    <a:pt x="4425" y="2710"/>
                  </a:cubicBezTo>
                  <a:cubicBezTo>
                    <a:pt x="4425" y="2710"/>
                    <a:pt x="4425" y="2710"/>
                    <a:pt x="4425" y="2710"/>
                  </a:cubicBezTo>
                  <a:cubicBezTo>
                    <a:pt x="4425" y="2710"/>
                    <a:pt x="4431" y="2701"/>
                    <a:pt x="4431" y="2701"/>
                  </a:cubicBezTo>
                  <a:cubicBezTo>
                    <a:pt x="4431" y="2701"/>
                    <a:pt x="4431" y="2700"/>
                    <a:pt x="4431" y="2700"/>
                  </a:cubicBezTo>
                  <a:cubicBezTo>
                    <a:pt x="4431" y="2700"/>
                    <a:pt x="4436" y="2682"/>
                    <a:pt x="4436" y="2682"/>
                  </a:cubicBezTo>
                  <a:cubicBezTo>
                    <a:pt x="4436" y="2682"/>
                    <a:pt x="4436" y="2680"/>
                    <a:pt x="4436" y="2680"/>
                  </a:cubicBezTo>
                  <a:cubicBezTo>
                    <a:pt x="4436" y="2680"/>
                    <a:pt x="4441" y="2667"/>
                    <a:pt x="4441" y="2667"/>
                  </a:cubicBezTo>
                  <a:cubicBezTo>
                    <a:pt x="4441" y="2667"/>
                    <a:pt x="4441" y="2666"/>
                    <a:pt x="4441" y="2666"/>
                  </a:cubicBezTo>
                  <a:cubicBezTo>
                    <a:pt x="4441" y="2666"/>
                    <a:pt x="4444" y="2664"/>
                    <a:pt x="4444" y="2664"/>
                  </a:cubicBezTo>
                  <a:cubicBezTo>
                    <a:pt x="4444" y="2664"/>
                    <a:pt x="4447" y="2666"/>
                    <a:pt x="4447" y="2666"/>
                  </a:cubicBezTo>
                  <a:cubicBezTo>
                    <a:pt x="4447" y="2666"/>
                    <a:pt x="4452" y="2679"/>
                    <a:pt x="4452" y="2679"/>
                  </a:cubicBezTo>
                  <a:cubicBezTo>
                    <a:pt x="4452" y="2679"/>
                    <a:pt x="4452" y="2680"/>
                    <a:pt x="4452" y="2680"/>
                  </a:cubicBezTo>
                  <a:cubicBezTo>
                    <a:pt x="4452" y="2680"/>
                    <a:pt x="4457" y="2694"/>
                    <a:pt x="4457" y="2694"/>
                  </a:cubicBezTo>
                  <a:cubicBezTo>
                    <a:pt x="4457" y="2694"/>
                    <a:pt x="4457" y="2694"/>
                    <a:pt x="4457" y="2694"/>
                  </a:cubicBezTo>
                  <a:cubicBezTo>
                    <a:pt x="4457" y="2694"/>
                    <a:pt x="4462" y="2701"/>
                    <a:pt x="4462" y="2701"/>
                  </a:cubicBezTo>
                  <a:cubicBezTo>
                    <a:pt x="4462" y="2701"/>
                    <a:pt x="4463" y="2702"/>
                    <a:pt x="4463" y="2702"/>
                  </a:cubicBezTo>
                  <a:cubicBezTo>
                    <a:pt x="4463" y="2702"/>
                    <a:pt x="4467" y="2698"/>
                    <a:pt x="4467" y="2698"/>
                  </a:cubicBezTo>
                  <a:cubicBezTo>
                    <a:pt x="4467" y="2698"/>
                    <a:pt x="4468" y="2697"/>
                    <a:pt x="4468" y="2697"/>
                  </a:cubicBezTo>
                  <a:cubicBezTo>
                    <a:pt x="4468" y="2697"/>
                    <a:pt x="4473" y="2685"/>
                    <a:pt x="4473" y="2685"/>
                  </a:cubicBezTo>
                  <a:cubicBezTo>
                    <a:pt x="4473" y="2685"/>
                    <a:pt x="4473" y="2684"/>
                    <a:pt x="4473" y="2684"/>
                  </a:cubicBezTo>
                  <a:cubicBezTo>
                    <a:pt x="4473" y="2684"/>
                    <a:pt x="4478" y="2674"/>
                    <a:pt x="4478" y="2674"/>
                  </a:cubicBezTo>
                  <a:cubicBezTo>
                    <a:pt x="4478" y="2674"/>
                    <a:pt x="4478" y="2674"/>
                    <a:pt x="4478" y="2674"/>
                  </a:cubicBezTo>
                  <a:cubicBezTo>
                    <a:pt x="4478" y="2674"/>
                    <a:pt x="4482" y="2671"/>
                    <a:pt x="4482" y="2671"/>
                  </a:cubicBezTo>
                  <a:cubicBezTo>
                    <a:pt x="4482" y="2671"/>
                    <a:pt x="4484" y="2672"/>
                    <a:pt x="4484" y="2672"/>
                  </a:cubicBezTo>
                  <a:cubicBezTo>
                    <a:pt x="4484" y="2672"/>
                    <a:pt x="4489" y="2678"/>
                    <a:pt x="4489" y="2678"/>
                  </a:cubicBezTo>
                  <a:cubicBezTo>
                    <a:pt x="4489" y="2678"/>
                    <a:pt x="4489" y="2679"/>
                    <a:pt x="4489" y="2679"/>
                  </a:cubicBezTo>
                  <a:cubicBezTo>
                    <a:pt x="4489" y="2679"/>
                    <a:pt x="4494" y="2688"/>
                    <a:pt x="4494" y="2688"/>
                  </a:cubicBezTo>
                  <a:cubicBezTo>
                    <a:pt x="4494" y="2688"/>
                    <a:pt x="4495" y="2688"/>
                    <a:pt x="4495" y="2688"/>
                  </a:cubicBezTo>
                  <a:cubicBezTo>
                    <a:pt x="4495" y="2688"/>
                    <a:pt x="4498" y="2691"/>
                    <a:pt x="4498" y="2691"/>
                  </a:cubicBezTo>
                  <a:cubicBezTo>
                    <a:pt x="4498" y="2691"/>
                    <a:pt x="4499" y="2690"/>
                    <a:pt x="4499" y="2690"/>
                  </a:cubicBezTo>
                  <a:cubicBezTo>
                    <a:pt x="4499" y="2690"/>
                    <a:pt x="4504" y="2682"/>
                    <a:pt x="4504" y="2682"/>
                  </a:cubicBezTo>
                  <a:cubicBezTo>
                    <a:pt x="4504" y="2682"/>
                    <a:pt x="4505" y="2681"/>
                    <a:pt x="4505" y="2681"/>
                  </a:cubicBezTo>
                  <a:cubicBezTo>
                    <a:pt x="4505" y="2681"/>
                    <a:pt x="4510" y="2670"/>
                    <a:pt x="4510" y="2670"/>
                  </a:cubicBezTo>
                  <a:cubicBezTo>
                    <a:pt x="4510" y="2670"/>
                    <a:pt x="4510" y="2669"/>
                    <a:pt x="4510" y="2669"/>
                  </a:cubicBezTo>
                  <a:cubicBezTo>
                    <a:pt x="4510" y="2669"/>
                    <a:pt x="4515" y="2664"/>
                    <a:pt x="4515" y="2664"/>
                  </a:cubicBezTo>
                  <a:cubicBezTo>
                    <a:pt x="4515" y="2664"/>
                    <a:pt x="4516" y="2664"/>
                    <a:pt x="4516" y="2664"/>
                  </a:cubicBezTo>
                  <a:cubicBezTo>
                    <a:pt x="4516" y="2664"/>
                    <a:pt x="4521" y="2671"/>
                    <a:pt x="4521" y="2671"/>
                  </a:cubicBezTo>
                  <a:cubicBezTo>
                    <a:pt x="4521" y="2671"/>
                    <a:pt x="4521" y="2672"/>
                    <a:pt x="4521" y="2672"/>
                  </a:cubicBezTo>
                  <a:cubicBezTo>
                    <a:pt x="4521" y="2672"/>
                    <a:pt x="4526" y="2686"/>
                    <a:pt x="4526" y="2686"/>
                  </a:cubicBezTo>
                  <a:cubicBezTo>
                    <a:pt x="4526" y="2686"/>
                    <a:pt x="4526" y="2687"/>
                    <a:pt x="4526" y="2687"/>
                  </a:cubicBezTo>
                  <a:cubicBezTo>
                    <a:pt x="4526" y="2687"/>
                    <a:pt x="4531" y="2699"/>
                    <a:pt x="4531" y="2699"/>
                  </a:cubicBezTo>
                  <a:cubicBezTo>
                    <a:pt x="4531" y="2699"/>
                    <a:pt x="4531" y="2699"/>
                    <a:pt x="4531" y="2699"/>
                  </a:cubicBezTo>
                  <a:cubicBezTo>
                    <a:pt x="4531" y="2699"/>
                    <a:pt x="4536" y="2704"/>
                    <a:pt x="4536" y="2704"/>
                  </a:cubicBezTo>
                  <a:cubicBezTo>
                    <a:pt x="4536" y="2704"/>
                    <a:pt x="4537" y="2704"/>
                    <a:pt x="4537" y="2704"/>
                  </a:cubicBezTo>
                  <a:cubicBezTo>
                    <a:pt x="4537" y="2704"/>
                    <a:pt x="4542" y="2700"/>
                    <a:pt x="4542" y="2700"/>
                  </a:cubicBezTo>
                  <a:cubicBezTo>
                    <a:pt x="4542" y="2700"/>
                    <a:pt x="4542" y="2700"/>
                    <a:pt x="4542" y="2700"/>
                  </a:cubicBezTo>
                  <a:cubicBezTo>
                    <a:pt x="4542" y="2700"/>
                    <a:pt x="4547" y="2696"/>
                    <a:pt x="4547" y="2696"/>
                  </a:cubicBezTo>
                  <a:cubicBezTo>
                    <a:pt x="4547" y="2696"/>
                    <a:pt x="4549" y="2695"/>
                    <a:pt x="4549" y="2695"/>
                  </a:cubicBezTo>
                  <a:cubicBezTo>
                    <a:pt x="4549" y="2695"/>
                    <a:pt x="4552" y="2696"/>
                    <a:pt x="4552" y="2696"/>
                  </a:cubicBezTo>
                  <a:cubicBezTo>
                    <a:pt x="4552" y="2696"/>
                    <a:pt x="4552" y="2696"/>
                    <a:pt x="4552" y="2696"/>
                  </a:cubicBezTo>
                  <a:cubicBezTo>
                    <a:pt x="4552" y="2696"/>
                    <a:pt x="4557" y="2703"/>
                    <a:pt x="4557" y="2703"/>
                  </a:cubicBezTo>
                  <a:cubicBezTo>
                    <a:pt x="4557" y="2703"/>
                    <a:pt x="4558" y="2704"/>
                    <a:pt x="4558" y="2704"/>
                  </a:cubicBezTo>
                  <a:cubicBezTo>
                    <a:pt x="4558" y="2704"/>
                    <a:pt x="4563" y="2714"/>
                    <a:pt x="4563" y="2714"/>
                  </a:cubicBezTo>
                  <a:cubicBezTo>
                    <a:pt x="4563" y="2714"/>
                    <a:pt x="4563" y="2715"/>
                    <a:pt x="4563" y="2715"/>
                  </a:cubicBezTo>
                  <a:cubicBezTo>
                    <a:pt x="4563" y="2715"/>
                    <a:pt x="4567" y="2718"/>
                    <a:pt x="4567" y="2718"/>
                  </a:cubicBezTo>
                  <a:cubicBezTo>
                    <a:pt x="4567" y="2718"/>
                    <a:pt x="4568" y="2717"/>
                    <a:pt x="4568" y="2717"/>
                  </a:cubicBezTo>
                  <a:cubicBezTo>
                    <a:pt x="4568" y="2717"/>
                    <a:pt x="4573" y="2705"/>
                    <a:pt x="4573" y="2705"/>
                  </a:cubicBezTo>
                  <a:cubicBezTo>
                    <a:pt x="4573" y="2705"/>
                    <a:pt x="4574" y="2704"/>
                    <a:pt x="4574" y="2704"/>
                  </a:cubicBezTo>
                  <a:cubicBezTo>
                    <a:pt x="4574" y="2704"/>
                    <a:pt x="4579" y="2682"/>
                    <a:pt x="4579" y="2682"/>
                  </a:cubicBezTo>
                  <a:cubicBezTo>
                    <a:pt x="4579" y="2682"/>
                    <a:pt x="4579" y="2680"/>
                    <a:pt x="4579" y="2680"/>
                  </a:cubicBezTo>
                  <a:cubicBezTo>
                    <a:pt x="4579" y="2680"/>
                    <a:pt x="4584" y="2662"/>
                    <a:pt x="4584" y="2662"/>
                  </a:cubicBezTo>
                  <a:cubicBezTo>
                    <a:pt x="4584" y="2662"/>
                    <a:pt x="4586" y="2661"/>
                    <a:pt x="4586" y="2661"/>
                  </a:cubicBezTo>
                  <a:cubicBezTo>
                    <a:pt x="4586" y="2661"/>
                    <a:pt x="4589" y="2665"/>
                    <a:pt x="4589" y="2665"/>
                  </a:cubicBezTo>
                  <a:cubicBezTo>
                    <a:pt x="4589" y="2665"/>
                    <a:pt x="4590" y="2666"/>
                    <a:pt x="4590" y="2666"/>
                  </a:cubicBezTo>
                  <a:cubicBezTo>
                    <a:pt x="4590" y="2666"/>
                    <a:pt x="4595" y="2684"/>
                    <a:pt x="4595" y="2684"/>
                  </a:cubicBezTo>
                  <a:cubicBezTo>
                    <a:pt x="4595" y="2684"/>
                    <a:pt x="4595" y="2685"/>
                    <a:pt x="4595" y="2685"/>
                  </a:cubicBezTo>
                  <a:cubicBezTo>
                    <a:pt x="4595" y="2685"/>
                    <a:pt x="4600" y="2699"/>
                    <a:pt x="4600" y="2699"/>
                  </a:cubicBezTo>
                  <a:cubicBezTo>
                    <a:pt x="4600" y="2699"/>
                    <a:pt x="4601" y="2701"/>
                    <a:pt x="4601" y="2701"/>
                  </a:cubicBezTo>
                  <a:cubicBezTo>
                    <a:pt x="4601" y="2701"/>
                    <a:pt x="4605" y="2696"/>
                    <a:pt x="4605" y="2696"/>
                  </a:cubicBezTo>
                  <a:cubicBezTo>
                    <a:pt x="4605" y="2696"/>
                    <a:pt x="4606" y="2695"/>
                    <a:pt x="4606" y="2695"/>
                  </a:cubicBezTo>
                  <a:cubicBezTo>
                    <a:pt x="4606" y="2695"/>
                    <a:pt x="4610" y="2681"/>
                    <a:pt x="4610" y="2681"/>
                  </a:cubicBezTo>
                  <a:cubicBezTo>
                    <a:pt x="4610" y="2681"/>
                    <a:pt x="4611" y="2680"/>
                    <a:pt x="4611" y="2680"/>
                  </a:cubicBezTo>
                  <a:cubicBezTo>
                    <a:pt x="4611" y="2680"/>
                    <a:pt x="4614" y="2675"/>
                    <a:pt x="4614" y="2675"/>
                  </a:cubicBezTo>
                  <a:cubicBezTo>
                    <a:pt x="4614" y="2675"/>
                    <a:pt x="4616" y="2676"/>
                    <a:pt x="4616" y="2676"/>
                  </a:cubicBezTo>
                  <a:cubicBezTo>
                    <a:pt x="4616" y="2676"/>
                    <a:pt x="4621" y="2689"/>
                    <a:pt x="4621" y="2689"/>
                  </a:cubicBezTo>
                  <a:cubicBezTo>
                    <a:pt x="4621" y="2689"/>
                    <a:pt x="4621" y="2690"/>
                    <a:pt x="4621" y="2690"/>
                  </a:cubicBezTo>
                  <a:cubicBezTo>
                    <a:pt x="4621" y="2690"/>
                    <a:pt x="4627" y="2710"/>
                    <a:pt x="4627" y="2710"/>
                  </a:cubicBezTo>
                  <a:cubicBezTo>
                    <a:pt x="4627" y="2710"/>
                    <a:pt x="4627" y="2711"/>
                    <a:pt x="4627" y="2711"/>
                  </a:cubicBezTo>
                  <a:cubicBezTo>
                    <a:pt x="4627" y="2711"/>
                    <a:pt x="4632" y="2718"/>
                    <a:pt x="4632" y="2718"/>
                  </a:cubicBezTo>
                  <a:cubicBezTo>
                    <a:pt x="4632" y="2718"/>
                    <a:pt x="4632" y="2718"/>
                    <a:pt x="4632" y="2718"/>
                  </a:cubicBezTo>
                  <a:cubicBezTo>
                    <a:pt x="4632" y="2718"/>
                    <a:pt x="4637" y="2712"/>
                    <a:pt x="4637" y="2712"/>
                  </a:cubicBezTo>
                  <a:cubicBezTo>
                    <a:pt x="4637" y="2712"/>
                    <a:pt x="4637" y="2712"/>
                    <a:pt x="4637" y="2712"/>
                  </a:cubicBezTo>
                  <a:cubicBezTo>
                    <a:pt x="4637" y="2712"/>
                    <a:pt x="4642" y="2704"/>
                    <a:pt x="4642" y="2704"/>
                  </a:cubicBezTo>
                  <a:cubicBezTo>
                    <a:pt x="4642" y="2704"/>
                    <a:pt x="4643" y="2703"/>
                    <a:pt x="4643" y="2703"/>
                  </a:cubicBezTo>
                  <a:cubicBezTo>
                    <a:pt x="4643" y="2703"/>
                    <a:pt x="4646" y="2702"/>
                    <a:pt x="4646" y="2702"/>
                  </a:cubicBezTo>
                  <a:cubicBezTo>
                    <a:pt x="4646" y="2702"/>
                    <a:pt x="4648" y="2702"/>
                    <a:pt x="4648" y="2702"/>
                  </a:cubicBezTo>
                  <a:cubicBezTo>
                    <a:pt x="4648" y="2702"/>
                    <a:pt x="4653" y="2705"/>
                    <a:pt x="4653" y="2705"/>
                  </a:cubicBezTo>
                  <a:cubicBezTo>
                    <a:pt x="4653" y="2705"/>
                    <a:pt x="4653" y="2706"/>
                    <a:pt x="4653" y="2706"/>
                  </a:cubicBezTo>
                  <a:cubicBezTo>
                    <a:pt x="4653" y="2706"/>
                    <a:pt x="4658" y="2708"/>
                    <a:pt x="4658" y="2708"/>
                  </a:cubicBezTo>
                  <a:cubicBezTo>
                    <a:pt x="4658" y="2708"/>
                    <a:pt x="4658" y="2708"/>
                    <a:pt x="4658" y="2708"/>
                  </a:cubicBezTo>
                  <a:cubicBezTo>
                    <a:pt x="4658" y="2708"/>
                    <a:pt x="4663" y="2711"/>
                    <a:pt x="4663" y="2711"/>
                  </a:cubicBezTo>
                  <a:cubicBezTo>
                    <a:pt x="4663" y="2711"/>
                    <a:pt x="4664" y="2711"/>
                    <a:pt x="4664" y="2711"/>
                  </a:cubicBezTo>
                  <a:cubicBezTo>
                    <a:pt x="4664" y="2711"/>
                    <a:pt x="4669" y="2718"/>
                    <a:pt x="4669" y="2718"/>
                  </a:cubicBezTo>
                  <a:cubicBezTo>
                    <a:pt x="4669" y="2718"/>
                    <a:pt x="4669" y="2718"/>
                    <a:pt x="4669" y="2718"/>
                  </a:cubicBezTo>
                  <a:cubicBezTo>
                    <a:pt x="4669" y="2718"/>
                    <a:pt x="4674" y="2722"/>
                    <a:pt x="4674" y="2722"/>
                  </a:cubicBezTo>
                  <a:cubicBezTo>
                    <a:pt x="4674" y="2722"/>
                    <a:pt x="4675" y="2722"/>
                    <a:pt x="4675" y="2722"/>
                  </a:cubicBezTo>
                  <a:cubicBezTo>
                    <a:pt x="4675" y="2722"/>
                    <a:pt x="4679" y="2716"/>
                    <a:pt x="4679" y="2716"/>
                  </a:cubicBezTo>
                  <a:cubicBezTo>
                    <a:pt x="4679" y="2716"/>
                    <a:pt x="4680" y="2715"/>
                    <a:pt x="4680" y="2715"/>
                  </a:cubicBezTo>
                  <a:cubicBezTo>
                    <a:pt x="4680" y="2715"/>
                    <a:pt x="4685" y="2699"/>
                    <a:pt x="4685" y="2699"/>
                  </a:cubicBezTo>
                  <a:cubicBezTo>
                    <a:pt x="4685" y="2699"/>
                    <a:pt x="4685" y="2698"/>
                    <a:pt x="4685" y="2698"/>
                  </a:cubicBezTo>
                  <a:cubicBezTo>
                    <a:pt x="4685" y="2698"/>
                    <a:pt x="4690" y="2686"/>
                    <a:pt x="4690" y="2686"/>
                  </a:cubicBezTo>
                  <a:cubicBezTo>
                    <a:pt x="4690" y="2686"/>
                    <a:pt x="4692" y="2685"/>
                    <a:pt x="4692" y="2685"/>
                  </a:cubicBezTo>
                  <a:cubicBezTo>
                    <a:pt x="4692" y="2685"/>
                    <a:pt x="4696" y="2689"/>
                    <a:pt x="4696" y="2689"/>
                  </a:cubicBezTo>
                  <a:cubicBezTo>
                    <a:pt x="4696" y="2689"/>
                    <a:pt x="4696" y="2689"/>
                    <a:pt x="4696" y="2689"/>
                  </a:cubicBezTo>
                  <a:cubicBezTo>
                    <a:pt x="4696" y="2689"/>
                    <a:pt x="4701" y="2700"/>
                    <a:pt x="4701" y="2700"/>
                  </a:cubicBezTo>
                  <a:cubicBezTo>
                    <a:pt x="4701" y="2700"/>
                    <a:pt x="4701" y="2700"/>
                    <a:pt x="4701" y="2700"/>
                  </a:cubicBezTo>
                  <a:cubicBezTo>
                    <a:pt x="4701" y="2700"/>
                    <a:pt x="4704" y="2704"/>
                    <a:pt x="4704" y="2704"/>
                  </a:cubicBezTo>
                  <a:cubicBezTo>
                    <a:pt x="4704" y="2704"/>
                    <a:pt x="4706" y="2703"/>
                    <a:pt x="4706" y="2703"/>
                  </a:cubicBezTo>
                  <a:cubicBezTo>
                    <a:pt x="4706" y="2703"/>
                    <a:pt x="4711" y="2694"/>
                    <a:pt x="4711" y="2694"/>
                  </a:cubicBezTo>
                  <a:cubicBezTo>
                    <a:pt x="4711" y="2694"/>
                    <a:pt x="4711" y="2693"/>
                    <a:pt x="4711" y="2693"/>
                  </a:cubicBezTo>
                  <a:cubicBezTo>
                    <a:pt x="4711" y="2693"/>
                    <a:pt x="4717" y="2682"/>
                    <a:pt x="4717" y="2682"/>
                  </a:cubicBezTo>
                  <a:cubicBezTo>
                    <a:pt x="4717" y="2682"/>
                    <a:pt x="4717" y="2681"/>
                    <a:pt x="4717" y="2681"/>
                  </a:cubicBezTo>
                  <a:cubicBezTo>
                    <a:pt x="4717" y="2681"/>
                    <a:pt x="4720" y="2680"/>
                    <a:pt x="4720" y="2680"/>
                  </a:cubicBezTo>
                  <a:cubicBezTo>
                    <a:pt x="4720" y="2680"/>
                    <a:pt x="4722" y="2681"/>
                    <a:pt x="4722" y="2681"/>
                  </a:cubicBezTo>
                  <a:cubicBezTo>
                    <a:pt x="4722" y="2681"/>
                    <a:pt x="4727" y="2687"/>
                    <a:pt x="4727" y="2687"/>
                  </a:cubicBezTo>
                  <a:cubicBezTo>
                    <a:pt x="4727" y="2687"/>
                    <a:pt x="4727" y="2687"/>
                    <a:pt x="4727" y="2687"/>
                  </a:cubicBezTo>
                  <a:cubicBezTo>
                    <a:pt x="4727" y="2687"/>
                    <a:pt x="4732" y="2692"/>
                    <a:pt x="4732" y="2692"/>
                  </a:cubicBezTo>
                  <a:cubicBezTo>
                    <a:pt x="4732" y="2692"/>
                    <a:pt x="4733" y="2692"/>
                    <a:pt x="4733" y="2692"/>
                  </a:cubicBezTo>
                  <a:cubicBezTo>
                    <a:pt x="4733" y="2692"/>
                    <a:pt x="4738" y="2693"/>
                    <a:pt x="4738" y="2693"/>
                  </a:cubicBezTo>
                  <a:cubicBezTo>
                    <a:pt x="4738" y="2693"/>
                    <a:pt x="4738" y="2693"/>
                    <a:pt x="4738" y="2693"/>
                  </a:cubicBezTo>
                  <a:cubicBezTo>
                    <a:pt x="4738" y="2693"/>
                    <a:pt x="4743" y="2694"/>
                    <a:pt x="4743" y="2694"/>
                  </a:cubicBezTo>
                  <a:cubicBezTo>
                    <a:pt x="4743" y="2694"/>
                    <a:pt x="4743" y="2694"/>
                    <a:pt x="4743" y="2694"/>
                  </a:cubicBezTo>
                  <a:cubicBezTo>
                    <a:pt x="4743" y="2694"/>
                    <a:pt x="4748" y="2697"/>
                    <a:pt x="4748" y="2697"/>
                  </a:cubicBezTo>
                  <a:cubicBezTo>
                    <a:pt x="4748" y="2697"/>
                    <a:pt x="4749" y="2697"/>
                    <a:pt x="4749" y="2697"/>
                  </a:cubicBezTo>
                  <a:cubicBezTo>
                    <a:pt x="4749" y="2697"/>
                    <a:pt x="4752" y="2698"/>
                    <a:pt x="4752" y="2698"/>
                  </a:cubicBezTo>
                  <a:cubicBezTo>
                    <a:pt x="4752" y="2698"/>
                    <a:pt x="4754" y="2697"/>
                    <a:pt x="4754" y="2697"/>
                  </a:cubicBezTo>
                  <a:cubicBezTo>
                    <a:pt x="4754" y="2697"/>
                    <a:pt x="4759" y="2693"/>
                    <a:pt x="4759" y="2693"/>
                  </a:cubicBezTo>
                  <a:cubicBezTo>
                    <a:pt x="4759" y="2693"/>
                    <a:pt x="4759" y="2693"/>
                    <a:pt x="4759" y="2693"/>
                  </a:cubicBezTo>
                  <a:cubicBezTo>
                    <a:pt x="4759" y="2693"/>
                    <a:pt x="4764" y="2690"/>
                    <a:pt x="4764" y="2690"/>
                  </a:cubicBezTo>
                  <a:cubicBezTo>
                    <a:pt x="4764" y="2690"/>
                    <a:pt x="4764" y="2690"/>
                    <a:pt x="4764" y="2690"/>
                  </a:cubicBezTo>
                  <a:cubicBezTo>
                    <a:pt x="4764" y="2690"/>
                    <a:pt x="4769" y="2691"/>
                    <a:pt x="4769" y="2691"/>
                  </a:cubicBezTo>
                  <a:cubicBezTo>
                    <a:pt x="4769" y="2691"/>
                    <a:pt x="4770" y="2691"/>
                    <a:pt x="4770" y="2691"/>
                  </a:cubicBezTo>
                  <a:cubicBezTo>
                    <a:pt x="4770" y="2691"/>
                    <a:pt x="4772" y="2692"/>
                    <a:pt x="4772" y="2692"/>
                  </a:cubicBezTo>
                  <a:cubicBezTo>
                    <a:pt x="4772" y="2692"/>
                    <a:pt x="4775" y="2692"/>
                    <a:pt x="4775" y="2692"/>
                  </a:cubicBezTo>
                  <a:cubicBezTo>
                    <a:pt x="4775" y="2692"/>
                    <a:pt x="4780" y="2684"/>
                    <a:pt x="4780" y="2684"/>
                  </a:cubicBezTo>
                  <a:cubicBezTo>
                    <a:pt x="4780" y="2684"/>
                    <a:pt x="4781" y="2683"/>
                    <a:pt x="4781" y="2683"/>
                  </a:cubicBezTo>
                  <a:cubicBezTo>
                    <a:pt x="4781" y="2683"/>
                    <a:pt x="4785" y="2672"/>
                    <a:pt x="4785" y="2672"/>
                  </a:cubicBezTo>
                  <a:cubicBezTo>
                    <a:pt x="4785" y="2672"/>
                    <a:pt x="4786" y="2672"/>
                    <a:pt x="4786" y="2672"/>
                  </a:cubicBezTo>
                  <a:cubicBezTo>
                    <a:pt x="4786" y="2672"/>
                    <a:pt x="4789" y="2669"/>
                    <a:pt x="4789" y="2669"/>
                  </a:cubicBezTo>
                  <a:cubicBezTo>
                    <a:pt x="4789" y="2669"/>
                    <a:pt x="4791" y="2670"/>
                    <a:pt x="4791" y="2670"/>
                  </a:cubicBezTo>
                  <a:cubicBezTo>
                    <a:pt x="4791" y="2670"/>
                    <a:pt x="4796" y="2682"/>
                    <a:pt x="4796" y="2682"/>
                  </a:cubicBezTo>
                  <a:cubicBezTo>
                    <a:pt x="4796" y="2682"/>
                    <a:pt x="4796" y="2683"/>
                    <a:pt x="4796" y="2683"/>
                  </a:cubicBezTo>
                  <a:cubicBezTo>
                    <a:pt x="4796" y="2683"/>
                    <a:pt x="4802" y="2703"/>
                    <a:pt x="4802" y="2703"/>
                  </a:cubicBezTo>
                  <a:cubicBezTo>
                    <a:pt x="4802" y="2703"/>
                    <a:pt x="4802" y="2704"/>
                    <a:pt x="4802" y="2704"/>
                  </a:cubicBezTo>
                  <a:cubicBezTo>
                    <a:pt x="4802" y="2704"/>
                    <a:pt x="4807" y="2717"/>
                    <a:pt x="4807" y="2717"/>
                  </a:cubicBezTo>
                  <a:cubicBezTo>
                    <a:pt x="4807" y="2717"/>
                    <a:pt x="4807" y="2717"/>
                    <a:pt x="4807" y="2717"/>
                  </a:cubicBezTo>
                  <a:cubicBezTo>
                    <a:pt x="4807" y="2717"/>
                    <a:pt x="4810" y="2719"/>
                    <a:pt x="4810" y="2719"/>
                  </a:cubicBezTo>
                  <a:cubicBezTo>
                    <a:pt x="4810" y="2719"/>
                    <a:pt x="4812" y="2718"/>
                    <a:pt x="4812" y="2718"/>
                  </a:cubicBezTo>
                  <a:cubicBezTo>
                    <a:pt x="4812" y="2718"/>
                    <a:pt x="4817" y="2711"/>
                    <a:pt x="4817" y="2711"/>
                  </a:cubicBezTo>
                  <a:cubicBezTo>
                    <a:pt x="4817" y="2711"/>
                    <a:pt x="4817" y="2710"/>
                    <a:pt x="4817" y="2710"/>
                  </a:cubicBezTo>
                  <a:cubicBezTo>
                    <a:pt x="4817" y="2710"/>
                    <a:pt x="4822" y="2696"/>
                    <a:pt x="4822" y="2696"/>
                  </a:cubicBezTo>
                  <a:cubicBezTo>
                    <a:pt x="4822" y="2696"/>
                    <a:pt x="4823" y="2695"/>
                    <a:pt x="4823" y="2695"/>
                  </a:cubicBezTo>
                  <a:cubicBezTo>
                    <a:pt x="4823" y="2695"/>
                    <a:pt x="4828" y="2676"/>
                    <a:pt x="4828" y="2676"/>
                  </a:cubicBezTo>
                  <a:cubicBezTo>
                    <a:pt x="4828" y="2676"/>
                    <a:pt x="4828" y="2675"/>
                    <a:pt x="4828" y="2675"/>
                  </a:cubicBezTo>
                  <a:cubicBezTo>
                    <a:pt x="4828" y="2675"/>
                    <a:pt x="4833" y="2661"/>
                    <a:pt x="4833" y="2661"/>
                  </a:cubicBezTo>
                  <a:cubicBezTo>
                    <a:pt x="4833" y="2661"/>
                    <a:pt x="4835" y="2660"/>
                    <a:pt x="4835" y="2660"/>
                  </a:cubicBezTo>
                  <a:cubicBezTo>
                    <a:pt x="4835" y="2660"/>
                    <a:pt x="4838" y="2664"/>
                    <a:pt x="4838" y="2664"/>
                  </a:cubicBezTo>
                  <a:cubicBezTo>
                    <a:pt x="4838" y="2664"/>
                    <a:pt x="4839" y="2665"/>
                    <a:pt x="4839" y="2665"/>
                  </a:cubicBezTo>
                  <a:cubicBezTo>
                    <a:pt x="4839" y="2665"/>
                    <a:pt x="4844" y="2684"/>
                    <a:pt x="4844" y="2684"/>
                  </a:cubicBezTo>
                  <a:cubicBezTo>
                    <a:pt x="4844" y="2684"/>
                    <a:pt x="4844" y="2685"/>
                    <a:pt x="4844" y="2685"/>
                  </a:cubicBezTo>
                  <a:cubicBezTo>
                    <a:pt x="4844" y="2685"/>
                    <a:pt x="4849" y="2703"/>
                    <a:pt x="4849" y="2703"/>
                  </a:cubicBezTo>
                  <a:cubicBezTo>
                    <a:pt x="4849" y="2703"/>
                    <a:pt x="4851" y="2705"/>
                    <a:pt x="4851" y="2705"/>
                  </a:cubicBezTo>
                  <a:cubicBezTo>
                    <a:pt x="4851" y="2705"/>
                    <a:pt x="4854" y="2700"/>
                    <a:pt x="4854" y="2700"/>
                  </a:cubicBezTo>
                  <a:cubicBezTo>
                    <a:pt x="4854" y="2700"/>
                    <a:pt x="4855" y="2700"/>
                    <a:pt x="4855" y="2700"/>
                  </a:cubicBezTo>
                  <a:cubicBezTo>
                    <a:pt x="4855" y="2700"/>
                    <a:pt x="4859" y="2683"/>
                    <a:pt x="4859" y="2683"/>
                  </a:cubicBezTo>
                  <a:cubicBezTo>
                    <a:pt x="4859" y="2683"/>
                    <a:pt x="4860" y="2682"/>
                    <a:pt x="4860" y="2682"/>
                  </a:cubicBezTo>
                  <a:cubicBezTo>
                    <a:pt x="4860" y="2682"/>
                    <a:pt x="4864" y="2674"/>
                    <a:pt x="4864" y="2674"/>
                  </a:cubicBezTo>
                  <a:cubicBezTo>
                    <a:pt x="4864" y="2674"/>
                    <a:pt x="4865" y="2675"/>
                    <a:pt x="4865" y="2675"/>
                  </a:cubicBezTo>
                  <a:cubicBezTo>
                    <a:pt x="4865" y="2675"/>
                    <a:pt x="4870" y="2689"/>
                    <a:pt x="4870" y="2689"/>
                  </a:cubicBezTo>
                  <a:cubicBezTo>
                    <a:pt x="4870" y="2689"/>
                    <a:pt x="4871" y="2690"/>
                    <a:pt x="4871" y="2690"/>
                  </a:cubicBezTo>
                  <a:cubicBezTo>
                    <a:pt x="4871" y="2690"/>
                    <a:pt x="4875" y="2710"/>
                    <a:pt x="4875" y="2710"/>
                  </a:cubicBezTo>
                  <a:cubicBezTo>
                    <a:pt x="4875" y="2710"/>
                    <a:pt x="4876" y="2711"/>
                    <a:pt x="4876" y="2711"/>
                  </a:cubicBezTo>
                  <a:cubicBezTo>
                    <a:pt x="4876" y="2711"/>
                    <a:pt x="4879" y="2716"/>
                    <a:pt x="4879" y="2716"/>
                  </a:cubicBezTo>
                  <a:cubicBezTo>
                    <a:pt x="4879" y="2716"/>
                    <a:pt x="4881" y="2714"/>
                    <a:pt x="4881" y="2714"/>
                  </a:cubicBezTo>
                  <a:cubicBezTo>
                    <a:pt x="4881" y="2714"/>
                    <a:pt x="4886" y="2702"/>
                    <a:pt x="4886" y="2702"/>
                  </a:cubicBezTo>
                  <a:cubicBezTo>
                    <a:pt x="4886" y="2702"/>
                    <a:pt x="4886" y="2701"/>
                    <a:pt x="4886" y="2701"/>
                  </a:cubicBezTo>
                  <a:cubicBezTo>
                    <a:pt x="4886" y="2701"/>
                    <a:pt x="4892" y="2689"/>
                    <a:pt x="4892" y="2689"/>
                  </a:cubicBezTo>
                  <a:cubicBezTo>
                    <a:pt x="4892" y="2689"/>
                    <a:pt x="4893" y="2688"/>
                    <a:pt x="4893" y="2688"/>
                  </a:cubicBezTo>
                  <a:cubicBezTo>
                    <a:pt x="4893" y="2688"/>
                    <a:pt x="4897" y="2693"/>
                    <a:pt x="4897" y="2693"/>
                  </a:cubicBezTo>
                  <a:cubicBezTo>
                    <a:pt x="4897" y="2693"/>
                    <a:pt x="4897" y="2693"/>
                    <a:pt x="4897" y="2693"/>
                  </a:cubicBezTo>
                  <a:cubicBezTo>
                    <a:pt x="4897" y="2693"/>
                    <a:pt x="4902" y="2705"/>
                    <a:pt x="4902" y="2705"/>
                  </a:cubicBezTo>
                  <a:cubicBezTo>
                    <a:pt x="4902" y="2705"/>
                    <a:pt x="4902" y="2705"/>
                    <a:pt x="4902" y="2705"/>
                  </a:cubicBezTo>
                  <a:cubicBezTo>
                    <a:pt x="4902" y="2705"/>
                    <a:pt x="4907" y="2710"/>
                    <a:pt x="4907" y="2710"/>
                  </a:cubicBezTo>
                  <a:cubicBezTo>
                    <a:pt x="4907" y="2710"/>
                    <a:pt x="4908" y="2710"/>
                    <a:pt x="4908" y="2710"/>
                  </a:cubicBezTo>
                  <a:cubicBezTo>
                    <a:pt x="4908" y="2710"/>
                    <a:pt x="4913" y="2706"/>
                    <a:pt x="4913" y="2706"/>
                  </a:cubicBezTo>
                  <a:cubicBezTo>
                    <a:pt x="4913" y="2706"/>
                    <a:pt x="4913" y="2706"/>
                    <a:pt x="4913" y="2706"/>
                  </a:cubicBezTo>
                  <a:cubicBezTo>
                    <a:pt x="4913" y="2706"/>
                    <a:pt x="4918" y="2699"/>
                    <a:pt x="4918" y="2699"/>
                  </a:cubicBezTo>
                  <a:cubicBezTo>
                    <a:pt x="4918" y="2699"/>
                    <a:pt x="4918" y="2699"/>
                    <a:pt x="4918" y="2699"/>
                  </a:cubicBezTo>
                  <a:cubicBezTo>
                    <a:pt x="4918" y="2699"/>
                    <a:pt x="4923" y="2693"/>
                    <a:pt x="4923" y="2693"/>
                  </a:cubicBezTo>
                  <a:cubicBezTo>
                    <a:pt x="4923" y="2693"/>
                    <a:pt x="4923" y="2692"/>
                    <a:pt x="4923" y="2692"/>
                  </a:cubicBezTo>
                  <a:cubicBezTo>
                    <a:pt x="4923" y="2692"/>
                    <a:pt x="4928" y="2684"/>
                    <a:pt x="4928" y="2684"/>
                  </a:cubicBezTo>
                  <a:cubicBezTo>
                    <a:pt x="4928" y="2684"/>
                    <a:pt x="4929" y="2684"/>
                    <a:pt x="4929" y="2684"/>
                  </a:cubicBezTo>
                  <a:cubicBezTo>
                    <a:pt x="4929" y="2684"/>
                    <a:pt x="4934" y="2676"/>
                    <a:pt x="4934" y="2676"/>
                  </a:cubicBezTo>
                  <a:cubicBezTo>
                    <a:pt x="4934" y="2676"/>
                    <a:pt x="4936" y="2675"/>
                    <a:pt x="4936" y="2675"/>
                  </a:cubicBezTo>
                  <a:cubicBezTo>
                    <a:pt x="4936" y="2675"/>
                    <a:pt x="4939" y="2679"/>
                    <a:pt x="4939" y="2679"/>
                  </a:cubicBezTo>
                  <a:cubicBezTo>
                    <a:pt x="4939" y="2679"/>
                    <a:pt x="4939" y="2680"/>
                    <a:pt x="4939" y="2680"/>
                  </a:cubicBezTo>
                  <a:cubicBezTo>
                    <a:pt x="4939" y="2680"/>
                    <a:pt x="4944" y="2695"/>
                    <a:pt x="4944" y="2695"/>
                  </a:cubicBezTo>
                  <a:cubicBezTo>
                    <a:pt x="4944" y="2695"/>
                    <a:pt x="4945" y="2696"/>
                    <a:pt x="4945" y="2696"/>
                  </a:cubicBezTo>
                  <a:cubicBezTo>
                    <a:pt x="4945" y="2696"/>
                    <a:pt x="4950" y="2710"/>
                    <a:pt x="4950" y="2710"/>
                  </a:cubicBezTo>
                  <a:cubicBezTo>
                    <a:pt x="4950" y="2710"/>
                    <a:pt x="4952" y="2711"/>
                    <a:pt x="4952" y="2711"/>
                  </a:cubicBezTo>
                  <a:cubicBezTo>
                    <a:pt x="4952" y="2711"/>
                    <a:pt x="4955" y="2706"/>
                    <a:pt x="4955" y="2706"/>
                  </a:cubicBezTo>
                  <a:cubicBezTo>
                    <a:pt x="4955" y="2706"/>
                    <a:pt x="4956" y="2706"/>
                    <a:pt x="4956" y="2706"/>
                  </a:cubicBezTo>
                  <a:cubicBezTo>
                    <a:pt x="4956" y="2706"/>
                    <a:pt x="4961" y="2690"/>
                    <a:pt x="4961" y="2690"/>
                  </a:cubicBezTo>
                  <a:cubicBezTo>
                    <a:pt x="4961" y="2690"/>
                    <a:pt x="4961" y="2689"/>
                    <a:pt x="4961" y="2689"/>
                  </a:cubicBezTo>
                  <a:cubicBezTo>
                    <a:pt x="4961" y="2689"/>
                    <a:pt x="4965" y="2681"/>
                    <a:pt x="4965" y="2681"/>
                  </a:cubicBezTo>
                  <a:cubicBezTo>
                    <a:pt x="4965" y="2681"/>
                    <a:pt x="4966" y="2681"/>
                    <a:pt x="4966" y="2681"/>
                  </a:cubicBezTo>
                  <a:cubicBezTo>
                    <a:pt x="4966" y="2681"/>
                    <a:pt x="4971" y="2690"/>
                    <a:pt x="4971" y="2690"/>
                  </a:cubicBezTo>
                  <a:cubicBezTo>
                    <a:pt x="4971" y="2690"/>
                    <a:pt x="4971" y="2691"/>
                    <a:pt x="4971" y="2691"/>
                  </a:cubicBezTo>
                  <a:cubicBezTo>
                    <a:pt x="4971" y="2691"/>
                    <a:pt x="4976" y="2707"/>
                    <a:pt x="4976" y="2707"/>
                  </a:cubicBezTo>
                  <a:cubicBezTo>
                    <a:pt x="4976" y="2707"/>
                    <a:pt x="4976" y="2708"/>
                    <a:pt x="4976" y="2708"/>
                  </a:cubicBezTo>
                  <a:cubicBezTo>
                    <a:pt x="4976" y="2708"/>
                    <a:pt x="4982" y="2714"/>
                    <a:pt x="4982" y="2714"/>
                  </a:cubicBezTo>
                  <a:cubicBezTo>
                    <a:pt x="4982" y="2714"/>
                    <a:pt x="4982" y="2714"/>
                    <a:pt x="4982" y="2714"/>
                  </a:cubicBezTo>
                  <a:cubicBezTo>
                    <a:pt x="4982" y="2714"/>
                    <a:pt x="4987" y="2711"/>
                    <a:pt x="4987" y="2711"/>
                  </a:cubicBezTo>
                  <a:cubicBezTo>
                    <a:pt x="4987" y="2711"/>
                    <a:pt x="4987" y="2710"/>
                    <a:pt x="4987" y="2710"/>
                  </a:cubicBezTo>
                  <a:cubicBezTo>
                    <a:pt x="4987" y="2710"/>
                    <a:pt x="4992" y="2708"/>
                    <a:pt x="4992" y="2708"/>
                  </a:cubicBezTo>
                  <a:cubicBezTo>
                    <a:pt x="4992" y="2708"/>
                    <a:pt x="4992" y="2708"/>
                    <a:pt x="4992" y="2708"/>
                  </a:cubicBezTo>
                  <a:cubicBezTo>
                    <a:pt x="4992" y="2708"/>
                    <a:pt x="4997" y="2711"/>
                    <a:pt x="4997" y="2711"/>
                  </a:cubicBezTo>
                  <a:cubicBezTo>
                    <a:pt x="4997" y="2711"/>
                    <a:pt x="4999" y="2711"/>
                    <a:pt x="4999" y="2711"/>
                  </a:cubicBezTo>
                  <a:cubicBezTo>
                    <a:pt x="4999" y="2711"/>
                    <a:pt x="5003" y="2708"/>
                    <a:pt x="5003" y="2708"/>
                  </a:cubicBezTo>
                  <a:cubicBezTo>
                    <a:pt x="5003" y="2708"/>
                    <a:pt x="5003" y="2708"/>
                    <a:pt x="5003" y="2708"/>
                  </a:cubicBezTo>
                  <a:cubicBezTo>
                    <a:pt x="5003" y="2708"/>
                    <a:pt x="5008" y="2695"/>
                    <a:pt x="5008" y="2695"/>
                  </a:cubicBezTo>
                  <a:cubicBezTo>
                    <a:pt x="5008" y="2695"/>
                    <a:pt x="5008" y="2694"/>
                    <a:pt x="5008" y="2694"/>
                  </a:cubicBezTo>
                  <a:cubicBezTo>
                    <a:pt x="5008" y="2694"/>
                    <a:pt x="5013" y="2681"/>
                    <a:pt x="5013" y="2681"/>
                  </a:cubicBezTo>
                  <a:cubicBezTo>
                    <a:pt x="5013" y="2681"/>
                    <a:pt x="5016" y="2679"/>
                    <a:pt x="5016" y="2679"/>
                  </a:cubicBezTo>
                  <a:cubicBezTo>
                    <a:pt x="5016" y="2679"/>
                    <a:pt x="5018" y="2681"/>
                    <a:pt x="5018" y="2681"/>
                  </a:cubicBezTo>
                  <a:cubicBezTo>
                    <a:pt x="5018" y="2681"/>
                    <a:pt x="5019" y="2682"/>
                    <a:pt x="5019" y="2682"/>
                  </a:cubicBezTo>
                  <a:cubicBezTo>
                    <a:pt x="5019" y="2682"/>
                    <a:pt x="5024" y="2695"/>
                    <a:pt x="5024" y="2695"/>
                  </a:cubicBezTo>
                  <a:cubicBezTo>
                    <a:pt x="5024" y="2695"/>
                    <a:pt x="5024" y="2696"/>
                    <a:pt x="5024" y="2696"/>
                  </a:cubicBezTo>
                  <a:cubicBezTo>
                    <a:pt x="5024" y="2696"/>
                    <a:pt x="5028" y="2701"/>
                    <a:pt x="5028" y="2701"/>
                  </a:cubicBezTo>
                  <a:cubicBezTo>
                    <a:pt x="5028" y="2701"/>
                    <a:pt x="5029" y="2700"/>
                    <a:pt x="5029" y="2700"/>
                  </a:cubicBezTo>
                  <a:cubicBezTo>
                    <a:pt x="5029" y="2700"/>
                    <a:pt x="5034" y="2688"/>
                    <a:pt x="5034" y="2688"/>
                  </a:cubicBezTo>
                  <a:cubicBezTo>
                    <a:pt x="5034" y="2688"/>
                    <a:pt x="5035" y="2687"/>
                    <a:pt x="5035" y="2687"/>
                  </a:cubicBezTo>
                  <a:cubicBezTo>
                    <a:pt x="5035" y="2687"/>
                    <a:pt x="5040" y="2669"/>
                    <a:pt x="5040" y="2669"/>
                  </a:cubicBezTo>
                  <a:cubicBezTo>
                    <a:pt x="5040" y="2669"/>
                    <a:pt x="5040" y="2668"/>
                    <a:pt x="5040" y="2668"/>
                  </a:cubicBezTo>
                  <a:cubicBezTo>
                    <a:pt x="5040" y="2668"/>
                    <a:pt x="5044" y="2663"/>
                    <a:pt x="5044" y="2663"/>
                  </a:cubicBezTo>
                  <a:cubicBezTo>
                    <a:pt x="5044" y="2663"/>
                    <a:pt x="5046" y="2664"/>
                    <a:pt x="5046" y="2664"/>
                  </a:cubicBezTo>
                  <a:cubicBezTo>
                    <a:pt x="5046" y="2664"/>
                    <a:pt x="5050" y="2678"/>
                    <a:pt x="5050" y="2678"/>
                  </a:cubicBezTo>
                  <a:cubicBezTo>
                    <a:pt x="5050" y="2678"/>
                    <a:pt x="5051" y="2679"/>
                    <a:pt x="5051" y="2679"/>
                  </a:cubicBezTo>
                  <a:cubicBezTo>
                    <a:pt x="5051" y="2679"/>
                    <a:pt x="5056" y="2696"/>
                    <a:pt x="5056" y="2696"/>
                  </a:cubicBezTo>
                  <a:cubicBezTo>
                    <a:pt x="5056" y="2696"/>
                    <a:pt x="5056" y="2697"/>
                    <a:pt x="5056" y="2697"/>
                  </a:cubicBezTo>
                  <a:cubicBezTo>
                    <a:pt x="5056" y="2697"/>
                    <a:pt x="5061" y="2704"/>
                    <a:pt x="5061" y="2704"/>
                  </a:cubicBezTo>
                  <a:cubicBezTo>
                    <a:pt x="5061" y="2704"/>
                    <a:pt x="5062" y="2705"/>
                    <a:pt x="5062" y="2705"/>
                  </a:cubicBezTo>
                  <a:cubicBezTo>
                    <a:pt x="5062" y="2705"/>
                    <a:pt x="5066" y="2703"/>
                    <a:pt x="5066" y="2703"/>
                  </a:cubicBezTo>
                  <a:cubicBezTo>
                    <a:pt x="5066" y="2703"/>
                    <a:pt x="5067" y="2703"/>
                    <a:pt x="5067" y="2703"/>
                  </a:cubicBezTo>
                  <a:cubicBezTo>
                    <a:pt x="5067" y="2703"/>
                    <a:pt x="5071" y="2699"/>
                    <a:pt x="5071" y="2699"/>
                  </a:cubicBezTo>
                  <a:cubicBezTo>
                    <a:pt x="5071" y="2699"/>
                    <a:pt x="5072" y="2699"/>
                    <a:pt x="5072" y="2699"/>
                  </a:cubicBezTo>
                  <a:cubicBezTo>
                    <a:pt x="5072" y="2699"/>
                    <a:pt x="5077" y="2695"/>
                    <a:pt x="5077" y="2695"/>
                  </a:cubicBezTo>
                  <a:cubicBezTo>
                    <a:pt x="5077" y="2695"/>
                    <a:pt x="5077" y="2694"/>
                    <a:pt x="5077" y="2694"/>
                  </a:cubicBezTo>
                  <a:cubicBezTo>
                    <a:pt x="5077" y="2694"/>
                    <a:pt x="5082" y="2690"/>
                    <a:pt x="5082" y="2690"/>
                  </a:cubicBezTo>
                  <a:cubicBezTo>
                    <a:pt x="5082" y="2690"/>
                    <a:pt x="5082" y="2689"/>
                    <a:pt x="5082" y="2689"/>
                  </a:cubicBezTo>
                  <a:cubicBezTo>
                    <a:pt x="5082" y="2689"/>
                    <a:pt x="5087" y="2687"/>
                    <a:pt x="5087" y="2687"/>
                  </a:cubicBezTo>
                  <a:cubicBezTo>
                    <a:pt x="5087" y="2687"/>
                    <a:pt x="5088" y="2688"/>
                    <a:pt x="5088" y="2688"/>
                  </a:cubicBezTo>
                  <a:cubicBezTo>
                    <a:pt x="5088" y="2688"/>
                    <a:pt x="5093" y="2694"/>
                    <a:pt x="5093" y="2694"/>
                  </a:cubicBezTo>
                  <a:cubicBezTo>
                    <a:pt x="5093" y="2694"/>
                    <a:pt x="5093" y="2695"/>
                    <a:pt x="5093" y="2695"/>
                  </a:cubicBezTo>
                  <a:cubicBezTo>
                    <a:pt x="5093" y="2695"/>
                    <a:pt x="5098" y="2706"/>
                    <a:pt x="5098" y="2706"/>
                  </a:cubicBezTo>
                  <a:cubicBezTo>
                    <a:pt x="5098" y="2706"/>
                    <a:pt x="5098" y="2706"/>
                    <a:pt x="5098" y="2706"/>
                  </a:cubicBezTo>
                  <a:cubicBezTo>
                    <a:pt x="5098" y="2706"/>
                    <a:pt x="5103" y="2711"/>
                    <a:pt x="5103" y="2711"/>
                  </a:cubicBezTo>
                  <a:cubicBezTo>
                    <a:pt x="5103" y="2711"/>
                    <a:pt x="5104" y="2711"/>
                    <a:pt x="5104" y="2711"/>
                  </a:cubicBezTo>
                  <a:cubicBezTo>
                    <a:pt x="5104" y="2711"/>
                    <a:pt x="5109" y="2700"/>
                    <a:pt x="5109" y="2700"/>
                  </a:cubicBezTo>
                  <a:cubicBezTo>
                    <a:pt x="5109" y="2700"/>
                    <a:pt x="5109" y="2699"/>
                    <a:pt x="5109" y="2699"/>
                  </a:cubicBezTo>
                  <a:cubicBezTo>
                    <a:pt x="5109" y="2699"/>
                    <a:pt x="5114" y="2683"/>
                    <a:pt x="5114" y="2683"/>
                  </a:cubicBezTo>
                  <a:cubicBezTo>
                    <a:pt x="5114" y="2683"/>
                    <a:pt x="5115" y="2682"/>
                    <a:pt x="5115" y="2682"/>
                  </a:cubicBezTo>
                  <a:cubicBezTo>
                    <a:pt x="5115" y="2682"/>
                    <a:pt x="5119" y="2675"/>
                    <a:pt x="5119" y="2675"/>
                  </a:cubicBezTo>
                  <a:cubicBezTo>
                    <a:pt x="5119" y="2675"/>
                    <a:pt x="5119" y="2675"/>
                    <a:pt x="5119" y="2675"/>
                  </a:cubicBezTo>
                  <a:cubicBezTo>
                    <a:pt x="5119" y="2675"/>
                    <a:pt x="5124" y="2684"/>
                    <a:pt x="5124" y="2684"/>
                  </a:cubicBezTo>
                  <a:cubicBezTo>
                    <a:pt x="5124" y="2684"/>
                    <a:pt x="5125" y="2685"/>
                    <a:pt x="5125" y="2685"/>
                  </a:cubicBezTo>
                  <a:cubicBezTo>
                    <a:pt x="5125" y="2685"/>
                    <a:pt x="5130" y="2699"/>
                    <a:pt x="5130" y="2699"/>
                  </a:cubicBezTo>
                  <a:cubicBezTo>
                    <a:pt x="5130" y="2699"/>
                    <a:pt x="5130" y="2700"/>
                    <a:pt x="5130" y="2700"/>
                  </a:cubicBezTo>
                  <a:cubicBezTo>
                    <a:pt x="5130" y="2700"/>
                    <a:pt x="5135" y="2706"/>
                    <a:pt x="5135" y="2706"/>
                  </a:cubicBezTo>
                  <a:cubicBezTo>
                    <a:pt x="5135" y="2706"/>
                    <a:pt x="5136" y="2706"/>
                    <a:pt x="5136" y="2706"/>
                  </a:cubicBezTo>
                  <a:cubicBezTo>
                    <a:pt x="5136" y="2706"/>
                    <a:pt x="5140" y="2699"/>
                    <a:pt x="5140" y="2699"/>
                  </a:cubicBezTo>
                  <a:cubicBezTo>
                    <a:pt x="5140" y="2699"/>
                    <a:pt x="5141" y="2698"/>
                    <a:pt x="5141" y="2698"/>
                  </a:cubicBezTo>
                  <a:cubicBezTo>
                    <a:pt x="5141" y="2698"/>
                    <a:pt x="5146" y="2684"/>
                    <a:pt x="5146" y="2684"/>
                  </a:cubicBezTo>
                  <a:cubicBezTo>
                    <a:pt x="5146" y="2684"/>
                    <a:pt x="5146" y="2684"/>
                    <a:pt x="5146" y="2684"/>
                  </a:cubicBezTo>
                  <a:cubicBezTo>
                    <a:pt x="5146" y="2684"/>
                    <a:pt x="5151" y="2674"/>
                    <a:pt x="5151" y="2674"/>
                  </a:cubicBezTo>
                  <a:cubicBezTo>
                    <a:pt x="5151" y="2674"/>
                    <a:pt x="5151" y="2674"/>
                    <a:pt x="5151" y="2674"/>
                  </a:cubicBezTo>
                  <a:cubicBezTo>
                    <a:pt x="5151" y="2674"/>
                    <a:pt x="5156" y="2671"/>
                    <a:pt x="5156" y="2671"/>
                  </a:cubicBezTo>
                  <a:cubicBezTo>
                    <a:pt x="5156" y="2671"/>
                    <a:pt x="5157" y="2672"/>
                    <a:pt x="5157" y="2672"/>
                  </a:cubicBezTo>
                  <a:cubicBezTo>
                    <a:pt x="5157" y="2672"/>
                    <a:pt x="5162" y="2674"/>
                    <a:pt x="5162" y="2674"/>
                  </a:cubicBezTo>
                  <a:cubicBezTo>
                    <a:pt x="5162" y="2674"/>
                    <a:pt x="5162" y="2674"/>
                    <a:pt x="5162" y="2674"/>
                  </a:cubicBezTo>
                  <a:cubicBezTo>
                    <a:pt x="5162" y="2674"/>
                    <a:pt x="5167" y="2679"/>
                    <a:pt x="5167" y="2679"/>
                  </a:cubicBezTo>
                  <a:cubicBezTo>
                    <a:pt x="5167" y="2679"/>
                    <a:pt x="5167" y="2679"/>
                    <a:pt x="5167" y="2679"/>
                  </a:cubicBezTo>
                  <a:cubicBezTo>
                    <a:pt x="5167" y="2679"/>
                    <a:pt x="5172" y="2685"/>
                    <a:pt x="5172" y="2685"/>
                  </a:cubicBezTo>
                  <a:cubicBezTo>
                    <a:pt x="5172" y="2685"/>
                    <a:pt x="5172" y="2685"/>
                    <a:pt x="5172" y="2685"/>
                  </a:cubicBezTo>
                  <a:cubicBezTo>
                    <a:pt x="5172" y="2685"/>
                    <a:pt x="5178" y="2691"/>
                    <a:pt x="5178" y="2691"/>
                  </a:cubicBezTo>
                  <a:cubicBezTo>
                    <a:pt x="5178" y="2691"/>
                    <a:pt x="5178" y="2692"/>
                    <a:pt x="5178" y="2692"/>
                  </a:cubicBezTo>
                  <a:cubicBezTo>
                    <a:pt x="5178" y="2692"/>
                    <a:pt x="5182" y="2693"/>
                    <a:pt x="5182" y="2693"/>
                  </a:cubicBezTo>
                  <a:cubicBezTo>
                    <a:pt x="5182" y="2693"/>
                    <a:pt x="5183" y="2693"/>
                    <a:pt x="5183" y="2693"/>
                  </a:cubicBezTo>
                  <a:cubicBezTo>
                    <a:pt x="5183" y="2693"/>
                    <a:pt x="5188" y="2688"/>
                    <a:pt x="5188" y="2688"/>
                  </a:cubicBezTo>
                  <a:cubicBezTo>
                    <a:pt x="5188" y="2688"/>
                    <a:pt x="5188" y="2688"/>
                    <a:pt x="5188" y="2688"/>
                  </a:cubicBezTo>
                  <a:cubicBezTo>
                    <a:pt x="5188" y="2688"/>
                    <a:pt x="5193" y="2679"/>
                    <a:pt x="5193" y="2679"/>
                  </a:cubicBezTo>
                  <a:cubicBezTo>
                    <a:pt x="5193" y="2679"/>
                    <a:pt x="5194" y="2679"/>
                    <a:pt x="5194" y="2679"/>
                  </a:cubicBezTo>
                  <a:cubicBezTo>
                    <a:pt x="5194" y="2679"/>
                    <a:pt x="5199" y="2675"/>
                    <a:pt x="5199" y="2675"/>
                  </a:cubicBezTo>
                  <a:cubicBezTo>
                    <a:pt x="5199" y="2675"/>
                    <a:pt x="5199" y="2675"/>
                    <a:pt x="5199" y="2675"/>
                  </a:cubicBezTo>
                  <a:cubicBezTo>
                    <a:pt x="5199" y="2675"/>
                    <a:pt x="5204" y="2679"/>
                    <a:pt x="5204" y="2679"/>
                  </a:cubicBezTo>
                  <a:cubicBezTo>
                    <a:pt x="5204" y="2679"/>
                    <a:pt x="5204" y="2680"/>
                    <a:pt x="5204" y="2680"/>
                  </a:cubicBezTo>
                  <a:cubicBezTo>
                    <a:pt x="5204" y="2680"/>
                    <a:pt x="5209" y="2687"/>
                    <a:pt x="5209" y="2687"/>
                  </a:cubicBezTo>
                  <a:cubicBezTo>
                    <a:pt x="5209" y="2687"/>
                    <a:pt x="5210" y="2688"/>
                    <a:pt x="5210" y="2688"/>
                  </a:cubicBezTo>
                  <a:cubicBezTo>
                    <a:pt x="5210" y="2688"/>
                    <a:pt x="5213" y="2690"/>
                    <a:pt x="5213" y="2690"/>
                  </a:cubicBezTo>
                  <a:cubicBezTo>
                    <a:pt x="5213" y="2690"/>
                    <a:pt x="5215" y="2690"/>
                    <a:pt x="5215" y="2690"/>
                  </a:cubicBezTo>
                  <a:cubicBezTo>
                    <a:pt x="5215" y="2690"/>
                    <a:pt x="5220" y="2682"/>
                    <a:pt x="5220" y="2682"/>
                  </a:cubicBezTo>
                  <a:cubicBezTo>
                    <a:pt x="5220" y="2682"/>
                    <a:pt x="5220" y="2681"/>
                    <a:pt x="5220" y="2681"/>
                  </a:cubicBezTo>
                  <a:cubicBezTo>
                    <a:pt x="5220" y="2681"/>
                    <a:pt x="5225" y="2671"/>
                    <a:pt x="5225" y="2671"/>
                  </a:cubicBezTo>
                  <a:cubicBezTo>
                    <a:pt x="5225" y="2671"/>
                    <a:pt x="5225" y="2671"/>
                    <a:pt x="5225" y="2671"/>
                  </a:cubicBezTo>
                  <a:cubicBezTo>
                    <a:pt x="5225" y="2671"/>
                    <a:pt x="5229" y="2669"/>
                    <a:pt x="5229" y="2669"/>
                  </a:cubicBezTo>
                  <a:cubicBezTo>
                    <a:pt x="5229" y="2669"/>
                    <a:pt x="5231" y="2669"/>
                    <a:pt x="5231" y="2669"/>
                  </a:cubicBezTo>
                  <a:cubicBezTo>
                    <a:pt x="5231" y="2669"/>
                    <a:pt x="5236" y="2679"/>
                    <a:pt x="5236" y="2679"/>
                  </a:cubicBezTo>
                  <a:cubicBezTo>
                    <a:pt x="5236" y="2679"/>
                    <a:pt x="5236" y="2679"/>
                    <a:pt x="5236" y="2679"/>
                  </a:cubicBezTo>
                  <a:cubicBezTo>
                    <a:pt x="5236" y="2679"/>
                    <a:pt x="5241" y="2694"/>
                    <a:pt x="5241" y="2694"/>
                  </a:cubicBezTo>
                  <a:cubicBezTo>
                    <a:pt x="5241" y="2694"/>
                    <a:pt x="5242" y="2694"/>
                    <a:pt x="5242" y="2694"/>
                  </a:cubicBezTo>
                  <a:cubicBezTo>
                    <a:pt x="5242" y="2694"/>
                    <a:pt x="5247" y="2703"/>
                    <a:pt x="5247" y="2703"/>
                  </a:cubicBezTo>
                  <a:cubicBezTo>
                    <a:pt x="5247" y="2703"/>
                    <a:pt x="5247" y="2704"/>
                    <a:pt x="5247" y="2704"/>
                  </a:cubicBezTo>
                  <a:cubicBezTo>
                    <a:pt x="5247" y="2704"/>
                    <a:pt x="5252" y="2706"/>
                    <a:pt x="5252" y="2706"/>
                  </a:cubicBezTo>
                  <a:cubicBezTo>
                    <a:pt x="5252" y="2706"/>
                    <a:pt x="5253" y="2706"/>
                    <a:pt x="5253" y="2706"/>
                  </a:cubicBezTo>
                  <a:cubicBezTo>
                    <a:pt x="5253" y="2706"/>
                    <a:pt x="5257" y="2705"/>
                    <a:pt x="5257" y="2705"/>
                  </a:cubicBezTo>
                  <a:cubicBezTo>
                    <a:pt x="5257" y="2705"/>
                    <a:pt x="5257" y="2705"/>
                    <a:pt x="5257" y="2705"/>
                  </a:cubicBezTo>
                  <a:cubicBezTo>
                    <a:pt x="5257" y="2705"/>
                    <a:pt x="5262" y="2699"/>
                    <a:pt x="5262" y="2699"/>
                  </a:cubicBezTo>
                  <a:cubicBezTo>
                    <a:pt x="5262" y="2699"/>
                    <a:pt x="5263" y="2699"/>
                    <a:pt x="5263" y="2699"/>
                  </a:cubicBezTo>
                  <a:cubicBezTo>
                    <a:pt x="5263" y="2699"/>
                    <a:pt x="5268" y="2687"/>
                    <a:pt x="5268" y="2687"/>
                  </a:cubicBezTo>
                  <a:cubicBezTo>
                    <a:pt x="5268" y="2687"/>
                    <a:pt x="5268" y="2686"/>
                    <a:pt x="5268" y="2686"/>
                  </a:cubicBezTo>
                  <a:cubicBezTo>
                    <a:pt x="5268" y="2686"/>
                    <a:pt x="5273" y="2671"/>
                    <a:pt x="5273" y="2671"/>
                  </a:cubicBezTo>
                  <a:cubicBezTo>
                    <a:pt x="5273" y="2671"/>
                    <a:pt x="5273" y="2670"/>
                    <a:pt x="5273" y="2670"/>
                  </a:cubicBezTo>
                  <a:cubicBezTo>
                    <a:pt x="5273" y="2670"/>
                    <a:pt x="5278" y="2659"/>
                    <a:pt x="5278" y="2659"/>
                  </a:cubicBezTo>
                  <a:cubicBezTo>
                    <a:pt x="5278" y="2659"/>
                    <a:pt x="5280" y="2658"/>
                    <a:pt x="5280" y="2658"/>
                  </a:cubicBezTo>
                  <a:cubicBezTo>
                    <a:pt x="5280" y="2658"/>
                    <a:pt x="5283" y="2660"/>
                    <a:pt x="5283" y="2660"/>
                  </a:cubicBezTo>
                  <a:cubicBezTo>
                    <a:pt x="5283" y="2660"/>
                    <a:pt x="5284" y="2660"/>
                    <a:pt x="5284" y="2660"/>
                  </a:cubicBezTo>
                  <a:cubicBezTo>
                    <a:pt x="5284" y="2660"/>
                    <a:pt x="5289" y="2670"/>
                    <a:pt x="5289" y="2670"/>
                  </a:cubicBezTo>
                  <a:cubicBezTo>
                    <a:pt x="5289" y="2670"/>
                    <a:pt x="5289" y="2671"/>
                    <a:pt x="5289" y="2671"/>
                  </a:cubicBezTo>
                  <a:cubicBezTo>
                    <a:pt x="5289" y="2671"/>
                    <a:pt x="5294" y="2681"/>
                    <a:pt x="5294" y="2681"/>
                  </a:cubicBezTo>
                  <a:cubicBezTo>
                    <a:pt x="5294" y="2681"/>
                    <a:pt x="5294" y="2681"/>
                    <a:pt x="5294" y="2681"/>
                  </a:cubicBezTo>
                  <a:cubicBezTo>
                    <a:pt x="5294" y="2681"/>
                    <a:pt x="5299" y="2688"/>
                    <a:pt x="5299" y="2688"/>
                  </a:cubicBezTo>
                  <a:cubicBezTo>
                    <a:pt x="5299" y="2688"/>
                    <a:pt x="5300" y="2688"/>
                    <a:pt x="5300" y="2688"/>
                  </a:cubicBezTo>
                  <a:cubicBezTo>
                    <a:pt x="5300" y="2688"/>
                    <a:pt x="5305" y="2694"/>
                    <a:pt x="5305" y="2694"/>
                  </a:cubicBezTo>
                  <a:cubicBezTo>
                    <a:pt x="5305" y="2694"/>
                    <a:pt x="5305" y="2694"/>
                    <a:pt x="5305" y="2694"/>
                  </a:cubicBezTo>
                  <a:cubicBezTo>
                    <a:pt x="5305" y="2694"/>
                    <a:pt x="5310" y="2700"/>
                    <a:pt x="5310" y="2700"/>
                  </a:cubicBezTo>
                  <a:cubicBezTo>
                    <a:pt x="5310" y="2700"/>
                    <a:pt x="5313" y="2702"/>
                    <a:pt x="5313" y="2702"/>
                  </a:cubicBezTo>
                  <a:cubicBezTo>
                    <a:pt x="5313" y="2702"/>
                    <a:pt x="5315" y="2700"/>
                    <a:pt x="5315" y="2700"/>
                  </a:cubicBezTo>
                  <a:cubicBezTo>
                    <a:pt x="5315" y="2700"/>
                    <a:pt x="5316" y="2700"/>
                    <a:pt x="5316" y="2700"/>
                  </a:cubicBezTo>
                  <a:cubicBezTo>
                    <a:pt x="5316" y="2700"/>
                    <a:pt x="5321" y="2690"/>
                    <a:pt x="5321" y="2690"/>
                  </a:cubicBezTo>
                  <a:cubicBezTo>
                    <a:pt x="5321" y="2690"/>
                    <a:pt x="5321" y="2689"/>
                    <a:pt x="5321" y="2689"/>
                  </a:cubicBezTo>
                  <a:cubicBezTo>
                    <a:pt x="5321" y="2689"/>
                    <a:pt x="5326" y="2678"/>
                    <a:pt x="5326" y="2678"/>
                  </a:cubicBezTo>
                  <a:cubicBezTo>
                    <a:pt x="5326" y="2678"/>
                    <a:pt x="5328" y="2676"/>
                    <a:pt x="5328" y="2676"/>
                  </a:cubicBezTo>
                  <a:cubicBezTo>
                    <a:pt x="5328" y="2676"/>
                    <a:pt x="5331" y="2679"/>
                    <a:pt x="5331" y="2679"/>
                  </a:cubicBezTo>
                  <a:cubicBezTo>
                    <a:pt x="5331" y="2679"/>
                    <a:pt x="5332" y="2679"/>
                    <a:pt x="5332" y="2679"/>
                  </a:cubicBezTo>
                  <a:cubicBezTo>
                    <a:pt x="5332" y="2679"/>
                    <a:pt x="5336" y="2693"/>
                    <a:pt x="5336" y="2693"/>
                  </a:cubicBezTo>
                  <a:cubicBezTo>
                    <a:pt x="5336" y="2693"/>
                    <a:pt x="5337" y="2694"/>
                    <a:pt x="5337" y="2694"/>
                  </a:cubicBezTo>
                  <a:cubicBezTo>
                    <a:pt x="5337" y="2694"/>
                    <a:pt x="5342" y="2705"/>
                    <a:pt x="5342" y="2705"/>
                  </a:cubicBezTo>
                  <a:cubicBezTo>
                    <a:pt x="5342" y="2705"/>
                    <a:pt x="5343" y="2706"/>
                    <a:pt x="5343" y="2706"/>
                  </a:cubicBezTo>
                  <a:cubicBezTo>
                    <a:pt x="5343" y="2706"/>
                    <a:pt x="5347" y="2701"/>
                    <a:pt x="5347" y="2701"/>
                  </a:cubicBezTo>
                  <a:cubicBezTo>
                    <a:pt x="5347" y="2701"/>
                    <a:pt x="5347" y="2701"/>
                    <a:pt x="5347" y="2701"/>
                  </a:cubicBezTo>
                  <a:cubicBezTo>
                    <a:pt x="5347" y="2701"/>
                    <a:pt x="5353" y="2687"/>
                    <a:pt x="5353" y="2687"/>
                  </a:cubicBezTo>
                  <a:cubicBezTo>
                    <a:pt x="5353" y="2687"/>
                    <a:pt x="5353" y="2686"/>
                    <a:pt x="5353" y="2686"/>
                  </a:cubicBezTo>
                  <a:cubicBezTo>
                    <a:pt x="5353" y="2686"/>
                    <a:pt x="5357" y="2682"/>
                    <a:pt x="5357" y="2682"/>
                  </a:cubicBezTo>
                  <a:cubicBezTo>
                    <a:pt x="5357" y="2682"/>
                    <a:pt x="5358" y="2683"/>
                    <a:pt x="5358" y="2683"/>
                  </a:cubicBezTo>
                  <a:cubicBezTo>
                    <a:pt x="5358" y="2683"/>
                    <a:pt x="5363" y="2694"/>
                    <a:pt x="5363" y="2694"/>
                  </a:cubicBezTo>
                  <a:cubicBezTo>
                    <a:pt x="5363" y="2694"/>
                    <a:pt x="5363" y="2695"/>
                    <a:pt x="5363" y="2695"/>
                  </a:cubicBezTo>
                  <a:cubicBezTo>
                    <a:pt x="5363" y="2695"/>
                    <a:pt x="5368" y="2707"/>
                    <a:pt x="5368" y="2707"/>
                  </a:cubicBezTo>
                  <a:cubicBezTo>
                    <a:pt x="5368" y="2707"/>
                    <a:pt x="5371" y="2708"/>
                    <a:pt x="5371" y="2708"/>
                  </a:cubicBezTo>
                  <a:cubicBezTo>
                    <a:pt x="5371" y="2708"/>
                    <a:pt x="5374" y="2705"/>
                    <a:pt x="5374" y="2705"/>
                  </a:cubicBezTo>
                  <a:cubicBezTo>
                    <a:pt x="5374" y="2705"/>
                    <a:pt x="5374" y="2704"/>
                    <a:pt x="5374" y="2704"/>
                  </a:cubicBezTo>
                  <a:cubicBezTo>
                    <a:pt x="5374" y="2704"/>
                    <a:pt x="5379" y="2692"/>
                    <a:pt x="5379" y="2692"/>
                  </a:cubicBezTo>
                  <a:cubicBezTo>
                    <a:pt x="5379" y="2692"/>
                    <a:pt x="5379" y="2691"/>
                    <a:pt x="5379" y="2691"/>
                  </a:cubicBezTo>
                  <a:cubicBezTo>
                    <a:pt x="5379" y="2691"/>
                    <a:pt x="5380" y="2690"/>
                    <a:pt x="5380" y="269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/>
            </a:p>
          </p:txBody>
        </p:sp>
        <p:sp>
          <p:nvSpPr>
            <p:cNvPr id="56" name="Freeform 120"/>
            <p:cNvSpPr>
              <a:spLocks/>
            </p:cNvSpPr>
            <p:nvPr/>
          </p:nvSpPr>
          <p:spPr bwMode="auto">
            <a:xfrm>
              <a:off x="1672022" y="1172929"/>
              <a:ext cx="4226271" cy="1625924"/>
            </a:xfrm>
            <a:custGeom>
              <a:avLst/>
              <a:gdLst>
                <a:gd name="T0" fmla="*/ 79 w 5378"/>
                <a:gd name="T1" fmla="*/ 2533 h 2599"/>
                <a:gd name="T2" fmla="*/ 164 w 5378"/>
                <a:gd name="T3" fmla="*/ 2513 h 2599"/>
                <a:gd name="T4" fmla="*/ 252 w 5378"/>
                <a:gd name="T5" fmla="*/ 2451 h 2599"/>
                <a:gd name="T6" fmla="*/ 332 w 5378"/>
                <a:gd name="T7" fmla="*/ 2474 h 2599"/>
                <a:gd name="T8" fmla="*/ 415 w 5378"/>
                <a:gd name="T9" fmla="*/ 2513 h 2599"/>
                <a:gd name="T10" fmla="*/ 521 w 5378"/>
                <a:gd name="T11" fmla="*/ 2498 h 2599"/>
                <a:gd name="T12" fmla="*/ 602 w 5378"/>
                <a:gd name="T13" fmla="*/ 2482 h 2599"/>
                <a:gd name="T14" fmla="*/ 690 w 5378"/>
                <a:gd name="T15" fmla="*/ 2463 h 2599"/>
                <a:gd name="T16" fmla="*/ 782 w 5378"/>
                <a:gd name="T17" fmla="*/ 2475 h 2599"/>
                <a:gd name="T18" fmla="*/ 867 w 5378"/>
                <a:gd name="T19" fmla="*/ 2489 h 2599"/>
                <a:gd name="T20" fmla="*/ 959 w 5378"/>
                <a:gd name="T21" fmla="*/ 2477 h 2599"/>
                <a:gd name="T22" fmla="*/ 1040 w 5378"/>
                <a:gd name="T23" fmla="*/ 2471 h 2599"/>
                <a:gd name="T24" fmla="*/ 1139 w 5378"/>
                <a:gd name="T25" fmla="*/ 2460 h 2599"/>
                <a:gd name="T26" fmla="*/ 1229 w 5378"/>
                <a:gd name="T27" fmla="*/ 2499 h 2599"/>
                <a:gd name="T28" fmla="*/ 1315 w 5378"/>
                <a:gd name="T29" fmla="*/ 2517 h 2599"/>
                <a:gd name="T30" fmla="*/ 1397 w 5378"/>
                <a:gd name="T31" fmla="*/ 2544 h 2599"/>
                <a:gd name="T32" fmla="*/ 1481 w 5378"/>
                <a:gd name="T33" fmla="*/ 2487 h 2599"/>
                <a:gd name="T34" fmla="*/ 1563 w 5378"/>
                <a:gd name="T35" fmla="*/ 2503 h 2599"/>
                <a:gd name="T36" fmla="*/ 1644 w 5378"/>
                <a:gd name="T37" fmla="*/ 2517 h 2599"/>
                <a:gd name="T38" fmla="*/ 1725 w 5378"/>
                <a:gd name="T39" fmla="*/ 2518 h 2599"/>
                <a:gd name="T40" fmla="*/ 1813 w 5378"/>
                <a:gd name="T41" fmla="*/ 2421 h 2599"/>
                <a:gd name="T42" fmla="*/ 1894 w 5378"/>
                <a:gd name="T43" fmla="*/ 1873 h 2599"/>
                <a:gd name="T44" fmla="*/ 1976 w 5378"/>
                <a:gd name="T45" fmla="*/ 2566 h 2599"/>
                <a:gd name="T46" fmla="*/ 2060 w 5378"/>
                <a:gd name="T47" fmla="*/ 2487 h 2599"/>
                <a:gd name="T48" fmla="*/ 2141 w 5378"/>
                <a:gd name="T49" fmla="*/ 2490 h 2599"/>
                <a:gd name="T50" fmla="*/ 2234 w 5378"/>
                <a:gd name="T51" fmla="*/ 2533 h 2599"/>
                <a:gd name="T52" fmla="*/ 2325 w 5378"/>
                <a:gd name="T53" fmla="*/ 2493 h 2599"/>
                <a:gd name="T54" fmla="*/ 2406 w 5378"/>
                <a:gd name="T55" fmla="*/ 2491 h 2599"/>
                <a:gd name="T56" fmla="*/ 2488 w 5378"/>
                <a:gd name="T57" fmla="*/ 2465 h 2599"/>
                <a:gd name="T58" fmla="*/ 2572 w 5378"/>
                <a:gd name="T59" fmla="*/ 2427 h 2599"/>
                <a:gd name="T60" fmla="*/ 2654 w 5378"/>
                <a:gd name="T61" fmla="*/ 1201 h 2599"/>
                <a:gd name="T62" fmla="*/ 2744 w 5378"/>
                <a:gd name="T63" fmla="*/ 2468 h 2599"/>
                <a:gd name="T64" fmla="*/ 2827 w 5378"/>
                <a:gd name="T65" fmla="*/ 2383 h 2599"/>
                <a:gd name="T66" fmla="*/ 2908 w 5378"/>
                <a:gd name="T67" fmla="*/ 2358 h 2599"/>
                <a:gd name="T68" fmla="*/ 2991 w 5378"/>
                <a:gd name="T69" fmla="*/ 2395 h 2599"/>
                <a:gd name="T70" fmla="*/ 3071 w 5378"/>
                <a:gd name="T71" fmla="*/ 2428 h 2599"/>
                <a:gd name="T72" fmla="*/ 3152 w 5378"/>
                <a:gd name="T73" fmla="*/ 2151 h 2599"/>
                <a:gd name="T74" fmla="*/ 3233 w 5378"/>
                <a:gd name="T75" fmla="*/ 2491 h 2599"/>
                <a:gd name="T76" fmla="*/ 3314 w 5378"/>
                <a:gd name="T77" fmla="*/ 2544 h 2599"/>
                <a:gd name="T78" fmla="*/ 3399 w 5378"/>
                <a:gd name="T79" fmla="*/ 2491 h 2599"/>
                <a:gd name="T80" fmla="*/ 3484 w 5378"/>
                <a:gd name="T81" fmla="*/ 2432 h 2599"/>
                <a:gd name="T82" fmla="*/ 3564 w 5378"/>
                <a:gd name="T83" fmla="*/ 2530 h 2599"/>
                <a:gd name="T84" fmla="*/ 3646 w 5378"/>
                <a:gd name="T85" fmla="*/ 2530 h 2599"/>
                <a:gd name="T86" fmla="*/ 3731 w 5378"/>
                <a:gd name="T87" fmla="*/ 2523 h 2599"/>
                <a:gd name="T88" fmla="*/ 3816 w 5378"/>
                <a:gd name="T89" fmla="*/ 2506 h 2599"/>
                <a:gd name="T90" fmla="*/ 3899 w 5378"/>
                <a:gd name="T91" fmla="*/ 2570 h 2599"/>
                <a:gd name="T92" fmla="*/ 3996 w 5378"/>
                <a:gd name="T93" fmla="*/ 2540 h 2599"/>
                <a:gd name="T94" fmla="*/ 4080 w 5378"/>
                <a:gd name="T95" fmla="*/ 2505 h 2599"/>
                <a:gd name="T96" fmla="*/ 4162 w 5378"/>
                <a:gd name="T97" fmla="*/ 2505 h 2599"/>
                <a:gd name="T98" fmla="*/ 4243 w 5378"/>
                <a:gd name="T99" fmla="*/ 2527 h 2599"/>
                <a:gd name="T100" fmla="*/ 4324 w 5378"/>
                <a:gd name="T101" fmla="*/ 2564 h 2599"/>
                <a:gd name="T102" fmla="*/ 4413 w 5378"/>
                <a:gd name="T103" fmla="*/ 2559 h 2599"/>
                <a:gd name="T104" fmla="*/ 4506 w 5378"/>
                <a:gd name="T105" fmla="*/ 2491 h 2599"/>
                <a:gd name="T106" fmla="*/ 4593 w 5378"/>
                <a:gd name="T107" fmla="*/ 2476 h 2599"/>
                <a:gd name="T108" fmla="*/ 4684 w 5378"/>
                <a:gd name="T109" fmla="*/ 2509 h 2599"/>
                <a:gd name="T110" fmla="*/ 4777 w 5378"/>
                <a:gd name="T111" fmla="*/ 2573 h 2599"/>
                <a:gd name="T112" fmla="*/ 4864 w 5378"/>
                <a:gd name="T113" fmla="*/ 2481 h 2599"/>
                <a:gd name="T114" fmla="*/ 4946 w 5378"/>
                <a:gd name="T115" fmla="*/ 2476 h 2599"/>
                <a:gd name="T116" fmla="*/ 5031 w 5378"/>
                <a:gd name="T117" fmla="*/ 2498 h 2599"/>
                <a:gd name="T118" fmla="*/ 5112 w 5378"/>
                <a:gd name="T119" fmla="*/ 2470 h 2599"/>
                <a:gd name="T120" fmla="*/ 5200 w 5378"/>
                <a:gd name="T121" fmla="*/ 2513 h 2599"/>
                <a:gd name="T122" fmla="*/ 5288 w 5378"/>
                <a:gd name="T123" fmla="*/ 2536 h 2599"/>
                <a:gd name="T124" fmla="*/ 5373 w 5378"/>
                <a:gd name="T125" fmla="*/ 2509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78" h="2599">
                  <a:moveTo>
                    <a:pt x="0" y="2516"/>
                  </a:moveTo>
                  <a:cubicBezTo>
                    <a:pt x="0" y="2516"/>
                    <a:pt x="0" y="2516"/>
                    <a:pt x="0" y="2516"/>
                  </a:cubicBezTo>
                  <a:cubicBezTo>
                    <a:pt x="0" y="2516"/>
                    <a:pt x="2" y="2506"/>
                    <a:pt x="2" y="2506"/>
                  </a:cubicBezTo>
                  <a:cubicBezTo>
                    <a:pt x="2" y="2506"/>
                    <a:pt x="2" y="2503"/>
                    <a:pt x="2" y="2503"/>
                  </a:cubicBezTo>
                  <a:cubicBezTo>
                    <a:pt x="2" y="2503"/>
                    <a:pt x="5" y="2469"/>
                    <a:pt x="5" y="2469"/>
                  </a:cubicBezTo>
                  <a:cubicBezTo>
                    <a:pt x="5" y="2469"/>
                    <a:pt x="5" y="2466"/>
                    <a:pt x="5" y="2466"/>
                  </a:cubicBezTo>
                  <a:cubicBezTo>
                    <a:pt x="5" y="2466"/>
                    <a:pt x="7" y="2461"/>
                    <a:pt x="7" y="2461"/>
                  </a:cubicBezTo>
                  <a:cubicBezTo>
                    <a:pt x="7" y="2461"/>
                    <a:pt x="9" y="2469"/>
                    <a:pt x="9" y="2469"/>
                  </a:cubicBezTo>
                  <a:cubicBezTo>
                    <a:pt x="9" y="2469"/>
                    <a:pt x="12" y="2502"/>
                    <a:pt x="12" y="2502"/>
                  </a:cubicBezTo>
                  <a:cubicBezTo>
                    <a:pt x="12" y="2502"/>
                    <a:pt x="12" y="2507"/>
                    <a:pt x="12" y="2507"/>
                  </a:cubicBezTo>
                  <a:cubicBezTo>
                    <a:pt x="12" y="2507"/>
                    <a:pt x="15" y="2538"/>
                    <a:pt x="15" y="2538"/>
                  </a:cubicBezTo>
                  <a:cubicBezTo>
                    <a:pt x="15" y="2538"/>
                    <a:pt x="17" y="2542"/>
                    <a:pt x="17" y="2542"/>
                  </a:cubicBezTo>
                  <a:cubicBezTo>
                    <a:pt x="17" y="2542"/>
                    <a:pt x="19" y="2535"/>
                    <a:pt x="19" y="2535"/>
                  </a:cubicBezTo>
                  <a:cubicBezTo>
                    <a:pt x="19" y="2535"/>
                    <a:pt x="19" y="2533"/>
                    <a:pt x="19" y="2533"/>
                  </a:cubicBezTo>
                  <a:cubicBezTo>
                    <a:pt x="19" y="2533"/>
                    <a:pt x="23" y="2512"/>
                    <a:pt x="23" y="2512"/>
                  </a:cubicBezTo>
                  <a:cubicBezTo>
                    <a:pt x="23" y="2512"/>
                    <a:pt x="23" y="2510"/>
                    <a:pt x="23" y="2510"/>
                  </a:cubicBezTo>
                  <a:cubicBezTo>
                    <a:pt x="23" y="2510"/>
                    <a:pt x="25" y="2507"/>
                    <a:pt x="25" y="2507"/>
                  </a:cubicBezTo>
                  <a:cubicBezTo>
                    <a:pt x="25" y="2507"/>
                    <a:pt x="27" y="2511"/>
                    <a:pt x="27" y="2511"/>
                  </a:cubicBezTo>
                  <a:cubicBezTo>
                    <a:pt x="27" y="2511"/>
                    <a:pt x="30" y="2525"/>
                    <a:pt x="30" y="2525"/>
                  </a:cubicBezTo>
                  <a:cubicBezTo>
                    <a:pt x="30" y="2525"/>
                    <a:pt x="30" y="2526"/>
                    <a:pt x="30" y="2526"/>
                  </a:cubicBezTo>
                  <a:cubicBezTo>
                    <a:pt x="30" y="2526"/>
                    <a:pt x="32" y="2532"/>
                    <a:pt x="32" y="2532"/>
                  </a:cubicBezTo>
                  <a:cubicBezTo>
                    <a:pt x="32" y="2532"/>
                    <a:pt x="34" y="2529"/>
                    <a:pt x="34" y="2529"/>
                  </a:cubicBezTo>
                  <a:cubicBezTo>
                    <a:pt x="34" y="2529"/>
                    <a:pt x="37" y="2507"/>
                    <a:pt x="37" y="2507"/>
                  </a:cubicBezTo>
                  <a:cubicBezTo>
                    <a:pt x="37" y="2507"/>
                    <a:pt x="37" y="2504"/>
                    <a:pt x="37" y="2504"/>
                  </a:cubicBezTo>
                  <a:cubicBezTo>
                    <a:pt x="37" y="2504"/>
                    <a:pt x="40" y="2475"/>
                    <a:pt x="40" y="2475"/>
                  </a:cubicBezTo>
                  <a:cubicBezTo>
                    <a:pt x="40" y="2475"/>
                    <a:pt x="41" y="2473"/>
                    <a:pt x="41" y="2473"/>
                  </a:cubicBezTo>
                  <a:cubicBezTo>
                    <a:pt x="41" y="2473"/>
                    <a:pt x="44" y="2461"/>
                    <a:pt x="44" y="2461"/>
                  </a:cubicBezTo>
                  <a:cubicBezTo>
                    <a:pt x="44" y="2461"/>
                    <a:pt x="44" y="2462"/>
                    <a:pt x="44" y="2462"/>
                  </a:cubicBezTo>
                  <a:cubicBezTo>
                    <a:pt x="44" y="2462"/>
                    <a:pt x="47" y="2471"/>
                    <a:pt x="47" y="2471"/>
                  </a:cubicBezTo>
                  <a:cubicBezTo>
                    <a:pt x="47" y="2471"/>
                    <a:pt x="48" y="2472"/>
                    <a:pt x="48" y="2472"/>
                  </a:cubicBezTo>
                  <a:cubicBezTo>
                    <a:pt x="48" y="2472"/>
                    <a:pt x="51" y="2483"/>
                    <a:pt x="51" y="2483"/>
                  </a:cubicBezTo>
                  <a:cubicBezTo>
                    <a:pt x="51" y="2483"/>
                    <a:pt x="51" y="2484"/>
                    <a:pt x="51" y="2484"/>
                  </a:cubicBezTo>
                  <a:cubicBezTo>
                    <a:pt x="51" y="2484"/>
                    <a:pt x="55" y="2484"/>
                    <a:pt x="55" y="2484"/>
                  </a:cubicBezTo>
                  <a:cubicBezTo>
                    <a:pt x="55" y="2484"/>
                    <a:pt x="58" y="2473"/>
                    <a:pt x="58" y="2473"/>
                  </a:cubicBezTo>
                  <a:cubicBezTo>
                    <a:pt x="58" y="2473"/>
                    <a:pt x="58" y="2472"/>
                    <a:pt x="58" y="2472"/>
                  </a:cubicBezTo>
                  <a:cubicBezTo>
                    <a:pt x="58" y="2472"/>
                    <a:pt x="61" y="2465"/>
                    <a:pt x="61" y="2465"/>
                  </a:cubicBezTo>
                  <a:cubicBezTo>
                    <a:pt x="61" y="2465"/>
                    <a:pt x="62" y="2466"/>
                    <a:pt x="62" y="2466"/>
                  </a:cubicBezTo>
                  <a:cubicBezTo>
                    <a:pt x="62" y="2466"/>
                    <a:pt x="65" y="2482"/>
                    <a:pt x="65" y="2482"/>
                  </a:cubicBezTo>
                  <a:cubicBezTo>
                    <a:pt x="65" y="2482"/>
                    <a:pt x="65" y="2485"/>
                    <a:pt x="65" y="2485"/>
                  </a:cubicBezTo>
                  <a:cubicBezTo>
                    <a:pt x="65" y="2485"/>
                    <a:pt x="69" y="2524"/>
                    <a:pt x="69" y="2524"/>
                  </a:cubicBezTo>
                  <a:cubicBezTo>
                    <a:pt x="69" y="2524"/>
                    <a:pt x="69" y="2528"/>
                    <a:pt x="69" y="2528"/>
                  </a:cubicBezTo>
                  <a:cubicBezTo>
                    <a:pt x="69" y="2528"/>
                    <a:pt x="72" y="2558"/>
                    <a:pt x="72" y="2558"/>
                  </a:cubicBezTo>
                  <a:cubicBezTo>
                    <a:pt x="72" y="2558"/>
                    <a:pt x="72" y="2560"/>
                    <a:pt x="72" y="2560"/>
                  </a:cubicBezTo>
                  <a:cubicBezTo>
                    <a:pt x="72" y="2560"/>
                    <a:pt x="74" y="2566"/>
                    <a:pt x="74" y="2566"/>
                  </a:cubicBezTo>
                  <a:cubicBezTo>
                    <a:pt x="74" y="2566"/>
                    <a:pt x="76" y="2561"/>
                    <a:pt x="76" y="2561"/>
                  </a:cubicBezTo>
                  <a:cubicBezTo>
                    <a:pt x="76" y="2561"/>
                    <a:pt x="79" y="2533"/>
                    <a:pt x="79" y="2533"/>
                  </a:cubicBezTo>
                  <a:cubicBezTo>
                    <a:pt x="79" y="2533"/>
                    <a:pt x="79" y="2530"/>
                    <a:pt x="79" y="2530"/>
                  </a:cubicBezTo>
                  <a:cubicBezTo>
                    <a:pt x="79" y="2530"/>
                    <a:pt x="83" y="2502"/>
                    <a:pt x="83" y="2502"/>
                  </a:cubicBezTo>
                  <a:cubicBezTo>
                    <a:pt x="83" y="2502"/>
                    <a:pt x="85" y="2497"/>
                    <a:pt x="85" y="2497"/>
                  </a:cubicBezTo>
                  <a:cubicBezTo>
                    <a:pt x="85" y="2497"/>
                    <a:pt x="86" y="2501"/>
                    <a:pt x="86" y="2501"/>
                  </a:cubicBezTo>
                  <a:cubicBezTo>
                    <a:pt x="86" y="2501"/>
                    <a:pt x="87" y="2502"/>
                    <a:pt x="87" y="2502"/>
                  </a:cubicBezTo>
                  <a:cubicBezTo>
                    <a:pt x="87" y="2502"/>
                    <a:pt x="90" y="2525"/>
                    <a:pt x="90" y="2525"/>
                  </a:cubicBezTo>
                  <a:cubicBezTo>
                    <a:pt x="90" y="2525"/>
                    <a:pt x="90" y="2528"/>
                    <a:pt x="90" y="2528"/>
                  </a:cubicBezTo>
                  <a:cubicBezTo>
                    <a:pt x="90" y="2528"/>
                    <a:pt x="93" y="2548"/>
                    <a:pt x="93" y="2548"/>
                  </a:cubicBezTo>
                  <a:cubicBezTo>
                    <a:pt x="93" y="2548"/>
                    <a:pt x="93" y="2550"/>
                    <a:pt x="93" y="2550"/>
                  </a:cubicBezTo>
                  <a:cubicBezTo>
                    <a:pt x="93" y="2550"/>
                    <a:pt x="97" y="2557"/>
                    <a:pt x="97" y="2557"/>
                  </a:cubicBezTo>
                  <a:cubicBezTo>
                    <a:pt x="97" y="2557"/>
                    <a:pt x="97" y="2557"/>
                    <a:pt x="97" y="2557"/>
                  </a:cubicBezTo>
                  <a:cubicBezTo>
                    <a:pt x="97" y="2557"/>
                    <a:pt x="100" y="2548"/>
                    <a:pt x="100" y="2548"/>
                  </a:cubicBezTo>
                  <a:cubicBezTo>
                    <a:pt x="100" y="2548"/>
                    <a:pt x="101" y="2547"/>
                    <a:pt x="101" y="2547"/>
                  </a:cubicBezTo>
                  <a:cubicBezTo>
                    <a:pt x="101" y="2547"/>
                    <a:pt x="104" y="2528"/>
                    <a:pt x="104" y="2528"/>
                  </a:cubicBezTo>
                  <a:cubicBezTo>
                    <a:pt x="104" y="2528"/>
                    <a:pt x="104" y="2526"/>
                    <a:pt x="104" y="2526"/>
                  </a:cubicBezTo>
                  <a:cubicBezTo>
                    <a:pt x="104" y="2526"/>
                    <a:pt x="108" y="2500"/>
                    <a:pt x="108" y="2500"/>
                  </a:cubicBezTo>
                  <a:cubicBezTo>
                    <a:pt x="108" y="2500"/>
                    <a:pt x="108" y="2497"/>
                    <a:pt x="108" y="2497"/>
                  </a:cubicBezTo>
                  <a:cubicBezTo>
                    <a:pt x="108" y="2497"/>
                    <a:pt x="111" y="2465"/>
                    <a:pt x="111" y="2465"/>
                  </a:cubicBezTo>
                  <a:cubicBezTo>
                    <a:pt x="111" y="2465"/>
                    <a:pt x="111" y="2462"/>
                    <a:pt x="111" y="2462"/>
                  </a:cubicBezTo>
                  <a:cubicBezTo>
                    <a:pt x="111" y="2462"/>
                    <a:pt x="114" y="2438"/>
                    <a:pt x="114" y="2438"/>
                  </a:cubicBezTo>
                  <a:cubicBezTo>
                    <a:pt x="114" y="2438"/>
                    <a:pt x="115" y="2436"/>
                    <a:pt x="115" y="2436"/>
                  </a:cubicBezTo>
                  <a:cubicBezTo>
                    <a:pt x="115" y="2436"/>
                    <a:pt x="118" y="2424"/>
                    <a:pt x="118" y="2424"/>
                  </a:cubicBezTo>
                  <a:cubicBezTo>
                    <a:pt x="118" y="2424"/>
                    <a:pt x="118" y="2424"/>
                    <a:pt x="118" y="2424"/>
                  </a:cubicBezTo>
                  <a:cubicBezTo>
                    <a:pt x="118" y="2424"/>
                    <a:pt x="121" y="2434"/>
                    <a:pt x="121" y="2434"/>
                  </a:cubicBezTo>
                  <a:cubicBezTo>
                    <a:pt x="121" y="2434"/>
                    <a:pt x="122" y="2436"/>
                    <a:pt x="122" y="2436"/>
                  </a:cubicBezTo>
                  <a:cubicBezTo>
                    <a:pt x="122" y="2436"/>
                    <a:pt x="125" y="2464"/>
                    <a:pt x="125" y="2464"/>
                  </a:cubicBezTo>
                  <a:cubicBezTo>
                    <a:pt x="125" y="2464"/>
                    <a:pt x="125" y="2468"/>
                    <a:pt x="125" y="2468"/>
                  </a:cubicBezTo>
                  <a:cubicBezTo>
                    <a:pt x="125" y="2468"/>
                    <a:pt x="129" y="2502"/>
                    <a:pt x="129" y="2502"/>
                  </a:cubicBezTo>
                  <a:cubicBezTo>
                    <a:pt x="129" y="2502"/>
                    <a:pt x="129" y="2504"/>
                    <a:pt x="129" y="2504"/>
                  </a:cubicBezTo>
                  <a:cubicBezTo>
                    <a:pt x="129" y="2504"/>
                    <a:pt x="132" y="2525"/>
                    <a:pt x="132" y="2525"/>
                  </a:cubicBezTo>
                  <a:cubicBezTo>
                    <a:pt x="132" y="2525"/>
                    <a:pt x="132" y="2526"/>
                    <a:pt x="132" y="2526"/>
                  </a:cubicBezTo>
                  <a:cubicBezTo>
                    <a:pt x="132" y="2526"/>
                    <a:pt x="135" y="2532"/>
                    <a:pt x="135" y="2532"/>
                  </a:cubicBezTo>
                  <a:cubicBezTo>
                    <a:pt x="135" y="2532"/>
                    <a:pt x="139" y="2528"/>
                    <a:pt x="139" y="2528"/>
                  </a:cubicBezTo>
                  <a:cubicBezTo>
                    <a:pt x="139" y="2528"/>
                    <a:pt x="140" y="2528"/>
                    <a:pt x="140" y="2528"/>
                  </a:cubicBezTo>
                  <a:cubicBezTo>
                    <a:pt x="140" y="2528"/>
                    <a:pt x="143" y="2532"/>
                    <a:pt x="143" y="2532"/>
                  </a:cubicBezTo>
                  <a:cubicBezTo>
                    <a:pt x="143" y="2532"/>
                    <a:pt x="143" y="2533"/>
                    <a:pt x="143" y="2533"/>
                  </a:cubicBezTo>
                  <a:cubicBezTo>
                    <a:pt x="143" y="2533"/>
                    <a:pt x="146" y="2543"/>
                    <a:pt x="146" y="2543"/>
                  </a:cubicBezTo>
                  <a:cubicBezTo>
                    <a:pt x="146" y="2543"/>
                    <a:pt x="147" y="2544"/>
                    <a:pt x="147" y="2544"/>
                  </a:cubicBezTo>
                  <a:cubicBezTo>
                    <a:pt x="147" y="2544"/>
                    <a:pt x="150" y="2545"/>
                    <a:pt x="150" y="2545"/>
                  </a:cubicBezTo>
                  <a:cubicBezTo>
                    <a:pt x="150" y="2545"/>
                    <a:pt x="153" y="2534"/>
                    <a:pt x="153" y="2534"/>
                  </a:cubicBezTo>
                  <a:cubicBezTo>
                    <a:pt x="153" y="2534"/>
                    <a:pt x="153" y="2533"/>
                    <a:pt x="153" y="2533"/>
                  </a:cubicBezTo>
                  <a:cubicBezTo>
                    <a:pt x="153" y="2533"/>
                    <a:pt x="157" y="2519"/>
                    <a:pt x="157" y="2519"/>
                  </a:cubicBezTo>
                  <a:cubicBezTo>
                    <a:pt x="157" y="2519"/>
                    <a:pt x="157" y="2518"/>
                    <a:pt x="157" y="2518"/>
                  </a:cubicBezTo>
                  <a:cubicBezTo>
                    <a:pt x="157" y="2518"/>
                    <a:pt x="160" y="2514"/>
                    <a:pt x="160" y="2514"/>
                  </a:cubicBezTo>
                  <a:cubicBezTo>
                    <a:pt x="160" y="2514"/>
                    <a:pt x="164" y="2513"/>
                    <a:pt x="164" y="2513"/>
                  </a:cubicBezTo>
                  <a:cubicBezTo>
                    <a:pt x="164" y="2513"/>
                    <a:pt x="164" y="2513"/>
                    <a:pt x="164" y="2513"/>
                  </a:cubicBezTo>
                  <a:cubicBezTo>
                    <a:pt x="164" y="2513"/>
                    <a:pt x="168" y="2500"/>
                    <a:pt x="168" y="2500"/>
                  </a:cubicBezTo>
                  <a:cubicBezTo>
                    <a:pt x="168" y="2500"/>
                    <a:pt x="168" y="2498"/>
                    <a:pt x="168" y="2498"/>
                  </a:cubicBezTo>
                  <a:cubicBezTo>
                    <a:pt x="168" y="2498"/>
                    <a:pt x="171" y="2479"/>
                    <a:pt x="171" y="2479"/>
                  </a:cubicBezTo>
                  <a:cubicBezTo>
                    <a:pt x="171" y="2479"/>
                    <a:pt x="172" y="2478"/>
                    <a:pt x="172" y="2478"/>
                  </a:cubicBezTo>
                  <a:cubicBezTo>
                    <a:pt x="172" y="2478"/>
                    <a:pt x="174" y="2473"/>
                    <a:pt x="174" y="2473"/>
                  </a:cubicBezTo>
                  <a:cubicBezTo>
                    <a:pt x="174" y="2473"/>
                    <a:pt x="175" y="2474"/>
                    <a:pt x="175" y="2474"/>
                  </a:cubicBezTo>
                  <a:cubicBezTo>
                    <a:pt x="175" y="2474"/>
                    <a:pt x="178" y="2490"/>
                    <a:pt x="178" y="2490"/>
                  </a:cubicBezTo>
                  <a:cubicBezTo>
                    <a:pt x="178" y="2490"/>
                    <a:pt x="178" y="2492"/>
                    <a:pt x="178" y="2492"/>
                  </a:cubicBezTo>
                  <a:cubicBezTo>
                    <a:pt x="178" y="2492"/>
                    <a:pt x="181" y="2512"/>
                    <a:pt x="181" y="2512"/>
                  </a:cubicBezTo>
                  <a:cubicBezTo>
                    <a:pt x="181" y="2512"/>
                    <a:pt x="182" y="2513"/>
                    <a:pt x="182" y="2513"/>
                  </a:cubicBezTo>
                  <a:cubicBezTo>
                    <a:pt x="182" y="2513"/>
                    <a:pt x="184" y="2517"/>
                    <a:pt x="184" y="2517"/>
                  </a:cubicBezTo>
                  <a:cubicBezTo>
                    <a:pt x="184" y="2517"/>
                    <a:pt x="185" y="2514"/>
                    <a:pt x="185" y="2514"/>
                  </a:cubicBezTo>
                  <a:cubicBezTo>
                    <a:pt x="185" y="2514"/>
                    <a:pt x="189" y="2500"/>
                    <a:pt x="189" y="2500"/>
                  </a:cubicBezTo>
                  <a:cubicBezTo>
                    <a:pt x="189" y="2500"/>
                    <a:pt x="189" y="2498"/>
                    <a:pt x="189" y="2498"/>
                  </a:cubicBezTo>
                  <a:cubicBezTo>
                    <a:pt x="189" y="2498"/>
                    <a:pt x="192" y="2485"/>
                    <a:pt x="192" y="2485"/>
                  </a:cubicBezTo>
                  <a:cubicBezTo>
                    <a:pt x="192" y="2485"/>
                    <a:pt x="194" y="2483"/>
                    <a:pt x="194" y="2483"/>
                  </a:cubicBezTo>
                  <a:cubicBezTo>
                    <a:pt x="194" y="2483"/>
                    <a:pt x="196" y="2487"/>
                    <a:pt x="196" y="2487"/>
                  </a:cubicBezTo>
                  <a:cubicBezTo>
                    <a:pt x="196" y="2487"/>
                    <a:pt x="199" y="2507"/>
                    <a:pt x="199" y="2507"/>
                  </a:cubicBezTo>
                  <a:cubicBezTo>
                    <a:pt x="199" y="2507"/>
                    <a:pt x="200" y="2509"/>
                    <a:pt x="200" y="2509"/>
                  </a:cubicBezTo>
                  <a:cubicBezTo>
                    <a:pt x="200" y="2509"/>
                    <a:pt x="203" y="2542"/>
                    <a:pt x="203" y="2542"/>
                  </a:cubicBezTo>
                  <a:cubicBezTo>
                    <a:pt x="203" y="2542"/>
                    <a:pt x="203" y="2545"/>
                    <a:pt x="203" y="2545"/>
                  </a:cubicBezTo>
                  <a:cubicBezTo>
                    <a:pt x="203" y="2545"/>
                    <a:pt x="206" y="2574"/>
                    <a:pt x="206" y="2574"/>
                  </a:cubicBezTo>
                  <a:cubicBezTo>
                    <a:pt x="206" y="2574"/>
                    <a:pt x="207" y="2576"/>
                    <a:pt x="207" y="2576"/>
                  </a:cubicBezTo>
                  <a:cubicBezTo>
                    <a:pt x="207" y="2576"/>
                    <a:pt x="209" y="2583"/>
                    <a:pt x="209" y="2583"/>
                  </a:cubicBezTo>
                  <a:cubicBezTo>
                    <a:pt x="209" y="2583"/>
                    <a:pt x="210" y="2580"/>
                    <a:pt x="210" y="2580"/>
                  </a:cubicBezTo>
                  <a:cubicBezTo>
                    <a:pt x="210" y="2580"/>
                    <a:pt x="213" y="2557"/>
                    <a:pt x="213" y="2557"/>
                  </a:cubicBezTo>
                  <a:cubicBezTo>
                    <a:pt x="213" y="2557"/>
                    <a:pt x="214" y="2554"/>
                    <a:pt x="214" y="2554"/>
                  </a:cubicBezTo>
                  <a:cubicBezTo>
                    <a:pt x="214" y="2554"/>
                    <a:pt x="217" y="2527"/>
                    <a:pt x="217" y="2527"/>
                  </a:cubicBezTo>
                  <a:cubicBezTo>
                    <a:pt x="217" y="2527"/>
                    <a:pt x="217" y="2525"/>
                    <a:pt x="217" y="2525"/>
                  </a:cubicBezTo>
                  <a:cubicBezTo>
                    <a:pt x="217" y="2525"/>
                    <a:pt x="220" y="2509"/>
                    <a:pt x="220" y="2509"/>
                  </a:cubicBezTo>
                  <a:cubicBezTo>
                    <a:pt x="220" y="2509"/>
                    <a:pt x="224" y="2506"/>
                    <a:pt x="224" y="2506"/>
                  </a:cubicBezTo>
                  <a:cubicBezTo>
                    <a:pt x="224" y="2506"/>
                    <a:pt x="224" y="2506"/>
                    <a:pt x="224" y="2506"/>
                  </a:cubicBezTo>
                  <a:cubicBezTo>
                    <a:pt x="224" y="2506"/>
                    <a:pt x="228" y="2500"/>
                    <a:pt x="228" y="2500"/>
                  </a:cubicBezTo>
                  <a:cubicBezTo>
                    <a:pt x="228" y="2500"/>
                    <a:pt x="228" y="2499"/>
                    <a:pt x="228" y="2499"/>
                  </a:cubicBezTo>
                  <a:cubicBezTo>
                    <a:pt x="228" y="2499"/>
                    <a:pt x="231" y="2490"/>
                    <a:pt x="231" y="2490"/>
                  </a:cubicBezTo>
                  <a:cubicBezTo>
                    <a:pt x="231" y="2490"/>
                    <a:pt x="232" y="2489"/>
                    <a:pt x="232" y="2489"/>
                  </a:cubicBezTo>
                  <a:cubicBezTo>
                    <a:pt x="232" y="2489"/>
                    <a:pt x="235" y="2492"/>
                    <a:pt x="235" y="2492"/>
                  </a:cubicBezTo>
                  <a:cubicBezTo>
                    <a:pt x="235" y="2492"/>
                    <a:pt x="238" y="2504"/>
                    <a:pt x="238" y="2504"/>
                  </a:cubicBezTo>
                  <a:cubicBezTo>
                    <a:pt x="238" y="2504"/>
                    <a:pt x="240" y="2506"/>
                    <a:pt x="240" y="2506"/>
                  </a:cubicBezTo>
                  <a:cubicBezTo>
                    <a:pt x="240" y="2506"/>
                    <a:pt x="242" y="2501"/>
                    <a:pt x="242" y="2501"/>
                  </a:cubicBezTo>
                  <a:cubicBezTo>
                    <a:pt x="242" y="2501"/>
                    <a:pt x="242" y="2499"/>
                    <a:pt x="242" y="2499"/>
                  </a:cubicBezTo>
                  <a:cubicBezTo>
                    <a:pt x="242" y="2499"/>
                    <a:pt x="245" y="2469"/>
                    <a:pt x="245" y="2469"/>
                  </a:cubicBezTo>
                  <a:cubicBezTo>
                    <a:pt x="245" y="2469"/>
                    <a:pt x="245" y="2465"/>
                    <a:pt x="245" y="2465"/>
                  </a:cubicBezTo>
                  <a:cubicBezTo>
                    <a:pt x="245" y="2465"/>
                    <a:pt x="249" y="2439"/>
                    <a:pt x="249" y="2439"/>
                  </a:cubicBezTo>
                  <a:cubicBezTo>
                    <a:pt x="249" y="2439"/>
                    <a:pt x="250" y="2438"/>
                    <a:pt x="250" y="2438"/>
                  </a:cubicBezTo>
                  <a:cubicBezTo>
                    <a:pt x="250" y="2438"/>
                    <a:pt x="252" y="2451"/>
                    <a:pt x="252" y="2451"/>
                  </a:cubicBezTo>
                  <a:cubicBezTo>
                    <a:pt x="252" y="2451"/>
                    <a:pt x="253" y="2455"/>
                    <a:pt x="253" y="2455"/>
                  </a:cubicBezTo>
                  <a:cubicBezTo>
                    <a:pt x="253" y="2455"/>
                    <a:pt x="256" y="2491"/>
                    <a:pt x="256" y="2491"/>
                  </a:cubicBezTo>
                  <a:cubicBezTo>
                    <a:pt x="256" y="2491"/>
                    <a:pt x="256" y="2495"/>
                    <a:pt x="256" y="2495"/>
                  </a:cubicBezTo>
                  <a:cubicBezTo>
                    <a:pt x="256" y="2495"/>
                    <a:pt x="259" y="2524"/>
                    <a:pt x="259" y="2524"/>
                  </a:cubicBezTo>
                  <a:cubicBezTo>
                    <a:pt x="259" y="2524"/>
                    <a:pt x="261" y="2528"/>
                    <a:pt x="261" y="2528"/>
                  </a:cubicBezTo>
                  <a:cubicBezTo>
                    <a:pt x="261" y="2528"/>
                    <a:pt x="263" y="2524"/>
                    <a:pt x="263" y="2524"/>
                  </a:cubicBezTo>
                  <a:cubicBezTo>
                    <a:pt x="263" y="2524"/>
                    <a:pt x="263" y="2523"/>
                    <a:pt x="263" y="2523"/>
                  </a:cubicBezTo>
                  <a:cubicBezTo>
                    <a:pt x="263" y="2523"/>
                    <a:pt x="266" y="2510"/>
                    <a:pt x="266" y="2510"/>
                  </a:cubicBezTo>
                  <a:cubicBezTo>
                    <a:pt x="266" y="2510"/>
                    <a:pt x="267" y="2509"/>
                    <a:pt x="267" y="2509"/>
                  </a:cubicBezTo>
                  <a:cubicBezTo>
                    <a:pt x="267" y="2509"/>
                    <a:pt x="270" y="2503"/>
                    <a:pt x="270" y="2503"/>
                  </a:cubicBezTo>
                  <a:cubicBezTo>
                    <a:pt x="270" y="2503"/>
                    <a:pt x="270" y="2503"/>
                    <a:pt x="270" y="2503"/>
                  </a:cubicBezTo>
                  <a:cubicBezTo>
                    <a:pt x="270" y="2503"/>
                    <a:pt x="274" y="2496"/>
                    <a:pt x="274" y="2496"/>
                  </a:cubicBezTo>
                  <a:cubicBezTo>
                    <a:pt x="274" y="2496"/>
                    <a:pt x="274" y="2495"/>
                    <a:pt x="274" y="2495"/>
                  </a:cubicBezTo>
                  <a:cubicBezTo>
                    <a:pt x="274" y="2495"/>
                    <a:pt x="277" y="2481"/>
                    <a:pt x="277" y="2481"/>
                  </a:cubicBezTo>
                  <a:cubicBezTo>
                    <a:pt x="277" y="2481"/>
                    <a:pt x="277" y="2480"/>
                    <a:pt x="277" y="2480"/>
                  </a:cubicBezTo>
                  <a:cubicBezTo>
                    <a:pt x="277" y="2480"/>
                    <a:pt x="279" y="2475"/>
                    <a:pt x="279" y="2475"/>
                  </a:cubicBezTo>
                  <a:cubicBezTo>
                    <a:pt x="279" y="2475"/>
                    <a:pt x="281" y="2478"/>
                    <a:pt x="281" y="2478"/>
                  </a:cubicBezTo>
                  <a:cubicBezTo>
                    <a:pt x="281" y="2478"/>
                    <a:pt x="284" y="2499"/>
                    <a:pt x="284" y="2499"/>
                  </a:cubicBezTo>
                  <a:cubicBezTo>
                    <a:pt x="284" y="2499"/>
                    <a:pt x="284" y="2502"/>
                    <a:pt x="284" y="2502"/>
                  </a:cubicBezTo>
                  <a:cubicBezTo>
                    <a:pt x="284" y="2502"/>
                    <a:pt x="288" y="2521"/>
                    <a:pt x="288" y="2521"/>
                  </a:cubicBezTo>
                  <a:cubicBezTo>
                    <a:pt x="288" y="2521"/>
                    <a:pt x="288" y="2522"/>
                    <a:pt x="288" y="2522"/>
                  </a:cubicBezTo>
                  <a:cubicBezTo>
                    <a:pt x="288" y="2522"/>
                    <a:pt x="291" y="2508"/>
                    <a:pt x="291" y="2508"/>
                  </a:cubicBezTo>
                  <a:cubicBezTo>
                    <a:pt x="291" y="2508"/>
                    <a:pt x="291" y="2505"/>
                    <a:pt x="291" y="2505"/>
                  </a:cubicBezTo>
                  <a:cubicBezTo>
                    <a:pt x="291" y="2505"/>
                    <a:pt x="295" y="2475"/>
                    <a:pt x="295" y="2475"/>
                  </a:cubicBezTo>
                  <a:cubicBezTo>
                    <a:pt x="295" y="2475"/>
                    <a:pt x="296" y="2470"/>
                    <a:pt x="296" y="2470"/>
                  </a:cubicBezTo>
                  <a:cubicBezTo>
                    <a:pt x="296" y="2470"/>
                    <a:pt x="298" y="2475"/>
                    <a:pt x="298" y="2475"/>
                  </a:cubicBezTo>
                  <a:cubicBezTo>
                    <a:pt x="298" y="2475"/>
                    <a:pt x="298" y="2477"/>
                    <a:pt x="298" y="2477"/>
                  </a:cubicBezTo>
                  <a:cubicBezTo>
                    <a:pt x="298" y="2477"/>
                    <a:pt x="302" y="2516"/>
                    <a:pt x="302" y="2516"/>
                  </a:cubicBezTo>
                  <a:cubicBezTo>
                    <a:pt x="302" y="2516"/>
                    <a:pt x="302" y="2521"/>
                    <a:pt x="302" y="2521"/>
                  </a:cubicBezTo>
                  <a:cubicBezTo>
                    <a:pt x="302" y="2521"/>
                    <a:pt x="305" y="2548"/>
                    <a:pt x="305" y="2548"/>
                  </a:cubicBezTo>
                  <a:cubicBezTo>
                    <a:pt x="305" y="2548"/>
                    <a:pt x="306" y="2548"/>
                    <a:pt x="306" y="2548"/>
                  </a:cubicBezTo>
                  <a:cubicBezTo>
                    <a:pt x="306" y="2548"/>
                    <a:pt x="309" y="2526"/>
                    <a:pt x="309" y="2526"/>
                  </a:cubicBezTo>
                  <a:cubicBezTo>
                    <a:pt x="309" y="2526"/>
                    <a:pt x="309" y="2522"/>
                    <a:pt x="309" y="2522"/>
                  </a:cubicBezTo>
                  <a:cubicBezTo>
                    <a:pt x="309" y="2522"/>
                    <a:pt x="312" y="2486"/>
                    <a:pt x="312" y="2486"/>
                  </a:cubicBezTo>
                  <a:cubicBezTo>
                    <a:pt x="312" y="2486"/>
                    <a:pt x="314" y="2479"/>
                    <a:pt x="314" y="2479"/>
                  </a:cubicBezTo>
                  <a:cubicBezTo>
                    <a:pt x="314" y="2479"/>
                    <a:pt x="316" y="2485"/>
                    <a:pt x="316" y="2485"/>
                  </a:cubicBezTo>
                  <a:cubicBezTo>
                    <a:pt x="316" y="2485"/>
                    <a:pt x="316" y="2487"/>
                    <a:pt x="316" y="2487"/>
                  </a:cubicBezTo>
                  <a:cubicBezTo>
                    <a:pt x="316" y="2487"/>
                    <a:pt x="319" y="2522"/>
                    <a:pt x="319" y="2522"/>
                  </a:cubicBezTo>
                  <a:cubicBezTo>
                    <a:pt x="319" y="2522"/>
                    <a:pt x="319" y="2525"/>
                    <a:pt x="319" y="2525"/>
                  </a:cubicBezTo>
                  <a:cubicBezTo>
                    <a:pt x="319" y="2525"/>
                    <a:pt x="323" y="2542"/>
                    <a:pt x="323" y="2542"/>
                  </a:cubicBezTo>
                  <a:cubicBezTo>
                    <a:pt x="323" y="2542"/>
                    <a:pt x="323" y="2541"/>
                    <a:pt x="323" y="2541"/>
                  </a:cubicBezTo>
                  <a:cubicBezTo>
                    <a:pt x="323" y="2541"/>
                    <a:pt x="326" y="2515"/>
                    <a:pt x="326" y="2515"/>
                  </a:cubicBezTo>
                  <a:cubicBezTo>
                    <a:pt x="326" y="2515"/>
                    <a:pt x="327" y="2511"/>
                    <a:pt x="327" y="2511"/>
                  </a:cubicBezTo>
                  <a:cubicBezTo>
                    <a:pt x="327" y="2511"/>
                    <a:pt x="330" y="2480"/>
                    <a:pt x="330" y="2480"/>
                  </a:cubicBezTo>
                  <a:cubicBezTo>
                    <a:pt x="330" y="2480"/>
                    <a:pt x="330" y="2478"/>
                    <a:pt x="330" y="2478"/>
                  </a:cubicBezTo>
                  <a:cubicBezTo>
                    <a:pt x="330" y="2478"/>
                    <a:pt x="332" y="2474"/>
                    <a:pt x="332" y="2474"/>
                  </a:cubicBezTo>
                  <a:cubicBezTo>
                    <a:pt x="332" y="2474"/>
                    <a:pt x="334" y="2478"/>
                    <a:pt x="334" y="2478"/>
                  </a:cubicBezTo>
                  <a:cubicBezTo>
                    <a:pt x="334" y="2478"/>
                    <a:pt x="337" y="2490"/>
                    <a:pt x="337" y="2490"/>
                  </a:cubicBezTo>
                  <a:cubicBezTo>
                    <a:pt x="337" y="2490"/>
                    <a:pt x="338" y="2493"/>
                    <a:pt x="338" y="2493"/>
                  </a:cubicBezTo>
                  <a:cubicBezTo>
                    <a:pt x="338" y="2493"/>
                    <a:pt x="340" y="2488"/>
                    <a:pt x="340" y="2488"/>
                  </a:cubicBezTo>
                  <a:cubicBezTo>
                    <a:pt x="340" y="2488"/>
                    <a:pt x="341" y="2487"/>
                    <a:pt x="341" y="2487"/>
                  </a:cubicBezTo>
                  <a:cubicBezTo>
                    <a:pt x="341" y="2487"/>
                    <a:pt x="344" y="2470"/>
                    <a:pt x="344" y="2470"/>
                  </a:cubicBezTo>
                  <a:cubicBezTo>
                    <a:pt x="344" y="2470"/>
                    <a:pt x="344" y="2468"/>
                    <a:pt x="344" y="2468"/>
                  </a:cubicBezTo>
                  <a:cubicBezTo>
                    <a:pt x="344" y="2468"/>
                    <a:pt x="347" y="2462"/>
                    <a:pt x="347" y="2462"/>
                  </a:cubicBezTo>
                  <a:cubicBezTo>
                    <a:pt x="347" y="2462"/>
                    <a:pt x="348" y="2464"/>
                    <a:pt x="348" y="2464"/>
                  </a:cubicBezTo>
                  <a:cubicBezTo>
                    <a:pt x="348" y="2464"/>
                    <a:pt x="351" y="2476"/>
                    <a:pt x="351" y="2476"/>
                  </a:cubicBezTo>
                  <a:cubicBezTo>
                    <a:pt x="351" y="2476"/>
                    <a:pt x="351" y="2478"/>
                    <a:pt x="351" y="2478"/>
                  </a:cubicBezTo>
                  <a:cubicBezTo>
                    <a:pt x="351" y="2478"/>
                    <a:pt x="355" y="2495"/>
                    <a:pt x="355" y="2495"/>
                  </a:cubicBezTo>
                  <a:cubicBezTo>
                    <a:pt x="355" y="2495"/>
                    <a:pt x="355" y="2496"/>
                    <a:pt x="355" y="2496"/>
                  </a:cubicBezTo>
                  <a:cubicBezTo>
                    <a:pt x="355" y="2496"/>
                    <a:pt x="358" y="2513"/>
                    <a:pt x="358" y="2513"/>
                  </a:cubicBezTo>
                  <a:cubicBezTo>
                    <a:pt x="358" y="2513"/>
                    <a:pt x="358" y="2515"/>
                    <a:pt x="358" y="2515"/>
                  </a:cubicBezTo>
                  <a:cubicBezTo>
                    <a:pt x="358" y="2515"/>
                    <a:pt x="362" y="2538"/>
                    <a:pt x="362" y="2538"/>
                  </a:cubicBezTo>
                  <a:cubicBezTo>
                    <a:pt x="362" y="2538"/>
                    <a:pt x="362" y="2541"/>
                    <a:pt x="362" y="2541"/>
                  </a:cubicBezTo>
                  <a:cubicBezTo>
                    <a:pt x="362" y="2541"/>
                    <a:pt x="365" y="2556"/>
                    <a:pt x="365" y="2556"/>
                  </a:cubicBezTo>
                  <a:cubicBezTo>
                    <a:pt x="365" y="2556"/>
                    <a:pt x="366" y="2555"/>
                    <a:pt x="366" y="2555"/>
                  </a:cubicBezTo>
                  <a:cubicBezTo>
                    <a:pt x="366" y="2555"/>
                    <a:pt x="369" y="2531"/>
                    <a:pt x="369" y="2531"/>
                  </a:cubicBezTo>
                  <a:cubicBezTo>
                    <a:pt x="369" y="2531"/>
                    <a:pt x="369" y="2526"/>
                    <a:pt x="369" y="2526"/>
                  </a:cubicBezTo>
                  <a:cubicBezTo>
                    <a:pt x="369" y="2526"/>
                    <a:pt x="372" y="2467"/>
                    <a:pt x="372" y="2467"/>
                  </a:cubicBezTo>
                  <a:cubicBezTo>
                    <a:pt x="372" y="2467"/>
                    <a:pt x="373" y="2461"/>
                    <a:pt x="373" y="2461"/>
                  </a:cubicBezTo>
                  <a:cubicBezTo>
                    <a:pt x="373" y="2461"/>
                    <a:pt x="376" y="2421"/>
                    <a:pt x="376" y="2421"/>
                  </a:cubicBezTo>
                  <a:cubicBezTo>
                    <a:pt x="376" y="2421"/>
                    <a:pt x="377" y="2418"/>
                    <a:pt x="377" y="2418"/>
                  </a:cubicBezTo>
                  <a:cubicBezTo>
                    <a:pt x="377" y="2418"/>
                    <a:pt x="379" y="2432"/>
                    <a:pt x="379" y="2432"/>
                  </a:cubicBezTo>
                  <a:cubicBezTo>
                    <a:pt x="379" y="2432"/>
                    <a:pt x="379" y="2436"/>
                    <a:pt x="379" y="2436"/>
                  </a:cubicBezTo>
                  <a:cubicBezTo>
                    <a:pt x="379" y="2436"/>
                    <a:pt x="383" y="2484"/>
                    <a:pt x="383" y="2484"/>
                  </a:cubicBezTo>
                  <a:cubicBezTo>
                    <a:pt x="383" y="2484"/>
                    <a:pt x="383" y="2489"/>
                    <a:pt x="383" y="2489"/>
                  </a:cubicBezTo>
                  <a:cubicBezTo>
                    <a:pt x="383" y="2489"/>
                    <a:pt x="386" y="2519"/>
                    <a:pt x="386" y="2519"/>
                  </a:cubicBezTo>
                  <a:cubicBezTo>
                    <a:pt x="386" y="2519"/>
                    <a:pt x="388" y="2522"/>
                    <a:pt x="388" y="2522"/>
                  </a:cubicBezTo>
                  <a:cubicBezTo>
                    <a:pt x="388" y="2522"/>
                    <a:pt x="390" y="2517"/>
                    <a:pt x="390" y="2517"/>
                  </a:cubicBezTo>
                  <a:cubicBezTo>
                    <a:pt x="390" y="2517"/>
                    <a:pt x="390" y="2516"/>
                    <a:pt x="390" y="2516"/>
                  </a:cubicBezTo>
                  <a:cubicBezTo>
                    <a:pt x="390" y="2516"/>
                    <a:pt x="393" y="2512"/>
                    <a:pt x="393" y="2512"/>
                  </a:cubicBezTo>
                  <a:cubicBezTo>
                    <a:pt x="393" y="2512"/>
                    <a:pt x="394" y="2515"/>
                    <a:pt x="394" y="2515"/>
                  </a:cubicBezTo>
                  <a:cubicBezTo>
                    <a:pt x="394" y="2515"/>
                    <a:pt x="397" y="2536"/>
                    <a:pt x="397" y="2536"/>
                  </a:cubicBezTo>
                  <a:cubicBezTo>
                    <a:pt x="397" y="2536"/>
                    <a:pt x="398" y="2539"/>
                    <a:pt x="398" y="2539"/>
                  </a:cubicBezTo>
                  <a:cubicBezTo>
                    <a:pt x="398" y="2539"/>
                    <a:pt x="400" y="2563"/>
                    <a:pt x="400" y="2563"/>
                  </a:cubicBezTo>
                  <a:cubicBezTo>
                    <a:pt x="400" y="2563"/>
                    <a:pt x="401" y="2566"/>
                    <a:pt x="401" y="2566"/>
                  </a:cubicBezTo>
                  <a:cubicBezTo>
                    <a:pt x="401" y="2566"/>
                    <a:pt x="403" y="2572"/>
                    <a:pt x="403" y="2572"/>
                  </a:cubicBezTo>
                  <a:cubicBezTo>
                    <a:pt x="403" y="2572"/>
                    <a:pt x="404" y="2570"/>
                    <a:pt x="404" y="2570"/>
                  </a:cubicBezTo>
                  <a:cubicBezTo>
                    <a:pt x="404" y="2570"/>
                    <a:pt x="407" y="2552"/>
                    <a:pt x="407" y="2552"/>
                  </a:cubicBezTo>
                  <a:cubicBezTo>
                    <a:pt x="407" y="2552"/>
                    <a:pt x="408" y="2549"/>
                    <a:pt x="408" y="2549"/>
                  </a:cubicBezTo>
                  <a:cubicBezTo>
                    <a:pt x="408" y="2549"/>
                    <a:pt x="411" y="2527"/>
                    <a:pt x="411" y="2527"/>
                  </a:cubicBezTo>
                  <a:cubicBezTo>
                    <a:pt x="411" y="2527"/>
                    <a:pt x="411" y="2526"/>
                    <a:pt x="411" y="2526"/>
                  </a:cubicBezTo>
                  <a:cubicBezTo>
                    <a:pt x="411" y="2526"/>
                    <a:pt x="415" y="2513"/>
                    <a:pt x="415" y="2513"/>
                  </a:cubicBezTo>
                  <a:cubicBezTo>
                    <a:pt x="415" y="2513"/>
                    <a:pt x="415" y="2512"/>
                    <a:pt x="415" y="2512"/>
                  </a:cubicBezTo>
                  <a:cubicBezTo>
                    <a:pt x="415" y="2512"/>
                    <a:pt x="418" y="2506"/>
                    <a:pt x="418" y="2506"/>
                  </a:cubicBezTo>
                  <a:cubicBezTo>
                    <a:pt x="418" y="2506"/>
                    <a:pt x="443" y="2507"/>
                    <a:pt x="443" y="2507"/>
                  </a:cubicBezTo>
                  <a:cubicBezTo>
                    <a:pt x="443" y="2507"/>
                    <a:pt x="443" y="2506"/>
                    <a:pt x="443" y="2506"/>
                  </a:cubicBezTo>
                  <a:cubicBezTo>
                    <a:pt x="443" y="2506"/>
                    <a:pt x="446" y="2492"/>
                    <a:pt x="446" y="2492"/>
                  </a:cubicBezTo>
                  <a:cubicBezTo>
                    <a:pt x="446" y="2492"/>
                    <a:pt x="447" y="2491"/>
                    <a:pt x="447" y="2491"/>
                  </a:cubicBezTo>
                  <a:cubicBezTo>
                    <a:pt x="447" y="2491"/>
                    <a:pt x="450" y="2479"/>
                    <a:pt x="450" y="2479"/>
                  </a:cubicBezTo>
                  <a:cubicBezTo>
                    <a:pt x="450" y="2479"/>
                    <a:pt x="451" y="2478"/>
                    <a:pt x="451" y="2478"/>
                  </a:cubicBezTo>
                  <a:cubicBezTo>
                    <a:pt x="451" y="2478"/>
                    <a:pt x="454" y="2487"/>
                    <a:pt x="454" y="2487"/>
                  </a:cubicBezTo>
                  <a:cubicBezTo>
                    <a:pt x="454" y="2487"/>
                    <a:pt x="454" y="2489"/>
                    <a:pt x="454" y="2489"/>
                  </a:cubicBezTo>
                  <a:cubicBezTo>
                    <a:pt x="454" y="2489"/>
                    <a:pt x="457" y="2511"/>
                    <a:pt x="457" y="2511"/>
                  </a:cubicBezTo>
                  <a:cubicBezTo>
                    <a:pt x="457" y="2511"/>
                    <a:pt x="458" y="2512"/>
                    <a:pt x="458" y="2512"/>
                  </a:cubicBezTo>
                  <a:cubicBezTo>
                    <a:pt x="458" y="2512"/>
                    <a:pt x="459" y="2518"/>
                    <a:pt x="459" y="2518"/>
                  </a:cubicBezTo>
                  <a:cubicBezTo>
                    <a:pt x="459" y="2518"/>
                    <a:pt x="461" y="2516"/>
                    <a:pt x="461" y="2516"/>
                  </a:cubicBezTo>
                  <a:cubicBezTo>
                    <a:pt x="461" y="2516"/>
                    <a:pt x="464" y="2491"/>
                    <a:pt x="464" y="2491"/>
                  </a:cubicBezTo>
                  <a:cubicBezTo>
                    <a:pt x="464" y="2491"/>
                    <a:pt x="464" y="2488"/>
                    <a:pt x="464" y="2488"/>
                  </a:cubicBezTo>
                  <a:cubicBezTo>
                    <a:pt x="464" y="2488"/>
                    <a:pt x="468" y="2458"/>
                    <a:pt x="468" y="2458"/>
                  </a:cubicBezTo>
                  <a:cubicBezTo>
                    <a:pt x="468" y="2458"/>
                    <a:pt x="468" y="2456"/>
                    <a:pt x="468" y="2456"/>
                  </a:cubicBezTo>
                  <a:cubicBezTo>
                    <a:pt x="468" y="2456"/>
                    <a:pt x="471" y="2447"/>
                    <a:pt x="471" y="2447"/>
                  </a:cubicBezTo>
                  <a:cubicBezTo>
                    <a:pt x="471" y="2447"/>
                    <a:pt x="471" y="2447"/>
                    <a:pt x="471" y="2447"/>
                  </a:cubicBezTo>
                  <a:cubicBezTo>
                    <a:pt x="471" y="2447"/>
                    <a:pt x="475" y="2455"/>
                    <a:pt x="475" y="2455"/>
                  </a:cubicBezTo>
                  <a:cubicBezTo>
                    <a:pt x="475" y="2455"/>
                    <a:pt x="475" y="2456"/>
                    <a:pt x="475" y="2456"/>
                  </a:cubicBezTo>
                  <a:cubicBezTo>
                    <a:pt x="475" y="2456"/>
                    <a:pt x="478" y="2462"/>
                    <a:pt x="478" y="2462"/>
                  </a:cubicBezTo>
                  <a:cubicBezTo>
                    <a:pt x="478" y="2462"/>
                    <a:pt x="479" y="2463"/>
                    <a:pt x="479" y="2463"/>
                  </a:cubicBezTo>
                  <a:cubicBezTo>
                    <a:pt x="479" y="2463"/>
                    <a:pt x="482" y="2470"/>
                    <a:pt x="482" y="2470"/>
                  </a:cubicBezTo>
                  <a:cubicBezTo>
                    <a:pt x="482" y="2470"/>
                    <a:pt x="482" y="2472"/>
                    <a:pt x="482" y="2472"/>
                  </a:cubicBezTo>
                  <a:cubicBezTo>
                    <a:pt x="482" y="2472"/>
                    <a:pt x="485" y="2498"/>
                    <a:pt x="485" y="2498"/>
                  </a:cubicBezTo>
                  <a:cubicBezTo>
                    <a:pt x="485" y="2498"/>
                    <a:pt x="486" y="2502"/>
                    <a:pt x="486" y="2502"/>
                  </a:cubicBezTo>
                  <a:cubicBezTo>
                    <a:pt x="486" y="2502"/>
                    <a:pt x="489" y="2538"/>
                    <a:pt x="489" y="2538"/>
                  </a:cubicBezTo>
                  <a:cubicBezTo>
                    <a:pt x="489" y="2538"/>
                    <a:pt x="489" y="2540"/>
                    <a:pt x="489" y="2540"/>
                  </a:cubicBezTo>
                  <a:cubicBezTo>
                    <a:pt x="489" y="2540"/>
                    <a:pt x="492" y="2553"/>
                    <a:pt x="492" y="2553"/>
                  </a:cubicBezTo>
                  <a:cubicBezTo>
                    <a:pt x="492" y="2553"/>
                    <a:pt x="493" y="2551"/>
                    <a:pt x="493" y="2551"/>
                  </a:cubicBezTo>
                  <a:cubicBezTo>
                    <a:pt x="493" y="2551"/>
                    <a:pt x="496" y="2527"/>
                    <a:pt x="496" y="2527"/>
                  </a:cubicBezTo>
                  <a:cubicBezTo>
                    <a:pt x="496" y="2527"/>
                    <a:pt x="496" y="2524"/>
                    <a:pt x="496" y="2524"/>
                  </a:cubicBezTo>
                  <a:cubicBezTo>
                    <a:pt x="496" y="2524"/>
                    <a:pt x="500" y="2498"/>
                    <a:pt x="500" y="2498"/>
                  </a:cubicBezTo>
                  <a:cubicBezTo>
                    <a:pt x="500" y="2498"/>
                    <a:pt x="501" y="2493"/>
                    <a:pt x="501" y="2493"/>
                  </a:cubicBezTo>
                  <a:cubicBezTo>
                    <a:pt x="501" y="2493"/>
                    <a:pt x="503" y="2497"/>
                    <a:pt x="503" y="2497"/>
                  </a:cubicBezTo>
                  <a:cubicBezTo>
                    <a:pt x="503" y="2497"/>
                    <a:pt x="506" y="2513"/>
                    <a:pt x="506" y="2513"/>
                  </a:cubicBezTo>
                  <a:cubicBezTo>
                    <a:pt x="506" y="2513"/>
                    <a:pt x="507" y="2514"/>
                    <a:pt x="507" y="2514"/>
                  </a:cubicBezTo>
                  <a:cubicBezTo>
                    <a:pt x="507" y="2514"/>
                    <a:pt x="509" y="2519"/>
                    <a:pt x="509" y="2519"/>
                  </a:cubicBezTo>
                  <a:cubicBezTo>
                    <a:pt x="509" y="2519"/>
                    <a:pt x="510" y="2518"/>
                    <a:pt x="510" y="2518"/>
                  </a:cubicBezTo>
                  <a:cubicBezTo>
                    <a:pt x="510" y="2518"/>
                    <a:pt x="514" y="2508"/>
                    <a:pt x="514" y="2508"/>
                  </a:cubicBezTo>
                  <a:cubicBezTo>
                    <a:pt x="514" y="2508"/>
                    <a:pt x="514" y="2506"/>
                    <a:pt x="514" y="2506"/>
                  </a:cubicBezTo>
                  <a:cubicBezTo>
                    <a:pt x="514" y="2506"/>
                    <a:pt x="517" y="2499"/>
                    <a:pt x="517" y="2499"/>
                  </a:cubicBezTo>
                  <a:cubicBezTo>
                    <a:pt x="517" y="2499"/>
                    <a:pt x="520" y="2498"/>
                    <a:pt x="520" y="2498"/>
                  </a:cubicBezTo>
                  <a:cubicBezTo>
                    <a:pt x="520" y="2498"/>
                    <a:pt x="521" y="2498"/>
                    <a:pt x="521" y="2498"/>
                  </a:cubicBezTo>
                  <a:cubicBezTo>
                    <a:pt x="521" y="2498"/>
                    <a:pt x="524" y="2493"/>
                    <a:pt x="524" y="2493"/>
                  </a:cubicBezTo>
                  <a:cubicBezTo>
                    <a:pt x="524" y="2493"/>
                    <a:pt x="524" y="2493"/>
                    <a:pt x="524" y="2493"/>
                  </a:cubicBezTo>
                  <a:cubicBezTo>
                    <a:pt x="524" y="2493"/>
                    <a:pt x="527" y="2488"/>
                    <a:pt x="527" y="2488"/>
                  </a:cubicBezTo>
                  <a:cubicBezTo>
                    <a:pt x="527" y="2488"/>
                    <a:pt x="528" y="2488"/>
                    <a:pt x="528" y="2488"/>
                  </a:cubicBezTo>
                  <a:cubicBezTo>
                    <a:pt x="528" y="2488"/>
                    <a:pt x="531" y="2504"/>
                    <a:pt x="531" y="2504"/>
                  </a:cubicBezTo>
                  <a:cubicBezTo>
                    <a:pt x="531" y="2504"/>
                    <a:pt x="532" y="2507"/>
                    <a:pt x="532" y="2507"/>
                  </a:cubicBezTo>
                  <a:cubicBezTo>
                    <a:pt x="532" y="2507"/>
                    <a:pt x="535" y="2539"/>
                    <a:pt x="535" y="2539"/>
                  </a:cubicBezTo>
                  <a:cubicBezTo>
                    <a:pt x="535" y="2539"/>
                    <a:pt x="535" y="2542"/>
                    <a:pt x="535" y="2542"/>
                  </a:cubicBezTo>
                  <a:cubicBezTo>
                    <a:pt x="535" y="2542"/>
                    <a:pt x="538" y="2554"/>
                    <a:pt x="538" y="2554"/>
                  </a:cubicBezTo>
                  <a:cubicBezTo>
                    <a:pt x="538" y="2554"/>
                    <a:pt x="539" y="2553"/>
                    <a:pt x="539" y="2553"/>
                  </a:cubicBezTo>
                  <a:cubicBezTo>
                    <a:pt x="539" y="2553"/>
                    <a:pt x="542" y="2529"/>
                    <a:pt x="542" y="2529"/>
                  </a:cubicBezTo>
                  <a:cubicBezTo>
                    <a:pt x="542" y="2529"/>
                    <a:pt x="542" y="2525"/>
                    <a:pt x="542" y="2525"/>
                  </a:cubicBezTo>
                  <a:cubicBezTo>
                    <a:pt x="542" y="2525"/>
                    <a:pt x="545" y="2489"/>
                    <a:pt x="545" y="2489"/>
                  </a:cubicBezTo>
                  <a:cubicBezTo>
                    <a:pt x="545" y="2489"/>
                    <a:pt x="546" y="2486"/>
                    <a:pt x="546" y="2486"/>
                  </a:cubicBezTo>
                  <a:cubicBezTo>
                    <a:pt x="546" y="2486"/>
                    <a:pt x="548" y="2477"/>
                    <a:pt x="548" y="2477"/>
                  </a:cubicBezTo>
                  <a:cubicBezTo>
                    <a:pt x="548" y="2477"/>
                    <a:pt x="549" y="2479"/>
                    <a:pt x="549" y="2479"/>
                  </a:cubicBezTo>
                  <a:cubicBezTo>
                    <a:pt x="549" y="2479"/>
                    <a:pt x="553" y="2489"/>
                    <a:pt x="553" y="2489"/>
                  </a:cubicBezTo>
                  <a:cubicBezTo>
                    <a:pt x="553" y="2489"/>
                    <a:pt x="553" y="2491"/>
                    <a:pt x="553" y="2491"/>
                  </a:cubicBezTo>
                  <a:cubicBezTo>
                    <a:pt x="553" y="2491"/>
                    <a:pt x="556" y="2482"/>
                    <a:pt x="556" y="2482"/>
                  </a:cubicBezTo>
                  <a:cubicBezTo>
                    <a:pt x="556" y="2482"/>
                    <a:pt x="556" y="2479"/>
                    <a:pt x="556" y="2479"/>
                  </a:cubicBezTo>
                  <a:cubicBezTo>
                    <a:pt x="556" y="2479"/>
                    <a:pt x="560" y="2453"/>
                    <a:pt x="560" y="2453"/>
                  </a:cubicBezTo>
                  <a:cubicBezTo>
                    <a:pt x="560" y="2453"/>
                    <a:pt x="560" y="2451"/>
                    <a:pt x="560" y="2451"/>
                  </a:cubicBezTo>
                  <a:cubicBezTo>
                    <a:pt x="560" y="2451"/>
                    <a:pt x="562" y="2447"/>
                    <a:pt x="562" y="2447"/>
                  </a:cubicBezTo>
                  <a:cubicBezTo>
                    <a:pt x="562" y="2447"/>
                    <a:pt x="563" y="2453"/>
                    <a:pt x="563" y="2453"/>
                  </a:cubicBezTo>
                  <a:cubicBezTo>
                    <a:pt x="563" y="2453"/>
                    <a:pt x="566" y="2495"/>
                    <a:pt x="566" y="2495"/>
                  </a:cubicBezTo>
                  <a:cubicBezTo>
                    <a:pt x="566" y="2495"/>
                    <a:pt x="567" y="2500"/>
                    <a:pt x="567" y="2500"/>
                  </a:cubicBezTo>
                  <a:cubicBezTo>
                    <a:pt x="567" y="2500"/>
                    <a:pt x="570" y="2539"/>
                    <a:pt x="570" y="2539"/>
                  </a:cubicBezTo>
                  <a:cubicBezTo>
                    <a:pt x="570" y="2539"/>
                    <a:pt x="571" y="2542"/>
                    <a:pt x="571" y="2542"/>
                  </a:cubicBezTo>
                  <a:cubicBezTo>
                    <a:pt x="571" y="2542"/>
                    <a:pt x="574" y="2521"/>
                    <a:pt x="574" y="2521"/>
                  </a:cubicBezTo>
                  <a:cubicBezTo>
                    <a:pt x="574" y="2521"/>
                    <a:pt x="574" y="2516"/>
                    <a:pt x="574" y="2516"/>
                  </a:cubicBezTo>
                  <a:cubicBezTo>
                    <a:pt x="574" y="2516"/>
                    <a:pt x="577" y="2453"/>
                    <a:pt x="577" y="2453"/>
                  </a:cubicBezTo>
                  <a:cubicBezTo>
                    <a:pt x="577" y="2453"/>
                    <a:pt x="577" y="2447"/>
                    <a:pt x="577" y="2447"/>
                  </a:cubicBezTo>
                  <a:cubicBezTo>
                    <a:pt x="577" y="2447"/>
                    <a:pt x="581" y="2410"/>
                    <a:pt x="581" y="2410"/>
                  </a:cubicBezTo>
                  <a:cubicBezTo>
                    <a:pt x="581" y="2410"/>
                    <a:pt x="581" y="2410"/>
                    <a:pt x="581" y="2410"/>
                  </a:cubicBezTo>
                  <a:cubicBezTo>
                    <a:pt x="581" y="2410"/>
                    <a:pt x="584" y="2431"/>
                    <a:pt x="584" y="2431"/>
                  </a:cubicBezTo>
                  <a:cubicBezTo>
                    <a:pt x="584" y="2431"/>
                    <a:pt x="584" y="2436"/>
                    <a:pt x="584" y="2436"/>
                  </a:cubicBezTo>
                  <a:cubicBezTo>
                    <a:pt x="584" y="2436"/>
                    <a:pt x="588" y="2487"/>
                    <a:pt x="588" y="2487"/>
                  </a:cubicBezTo>
                  <a:cubicBezTo>
                    <a:pt x="588" y="2487"/>
                    <a:pt x="588" y="2491"/>
                    <a:pt x="588" y="2491"/>
                  </a:cubicBezTo>
                  <a:cubicBezTo>
                    <a:pt x="588" y="2491"/>
                    <a:pt x="591" y="2519"/>
                    <a:pt x="591" y="2519"/>
                  </a:cubicBezTo>
                  <a:cubicBezTo>
                    <a:pt x="591" y="2519"/>
                    <a:pt x="592" y="2521"/>
                    <a:pt x="592" y="2521"/>
                  </a:cubicBezTo>
                  <a:cubicBezTo>
                    <a:pt x="592" y="2521"/>
                    <a:pt x="595" y="2511"/>
                    <a:pt x="595" y="2511"/>
                  </a:cubicBezTo>
                  <a:cubicBezTo>
                    <a:pt x="595" y="2511"/>
                    <a:pt x="595" y="2509"/>
                    <a:pt x="595" y="2509"/>
                  </a:cubicBezTo>
                  <a:cubicBezTo>
                    <a:pt x="595" y="2509"/>
                    <a:pt x="598" y="2490"/>
                    <a:pt x="598" y="2490"/>
                  </a:cubicBezTo>
                  <a:cubicBezTo>
                    <a:pt x="598" y="2490"/>
                    <a:pt x="599" y="2488"/>
                    <a:pt x="599" y="2488"/>
                  </a:cubicBezTo>
                  <a:cubicBezTo>
                    <a:pt x="599" y="2488"/>
                    <a:pt x="602" y="2481"/>
                    <a:pt x="602" y="2481"/>
                  </a:cubicBezTo>
                  <a:cubicBezTo>
                    <a:pt x="602" y="2481"/>
                    <a:pt x="602" y="2482"/>
                    <a:pt x="602" y="2482"/>
                  </a:cubicBezTo>
                  <a:cubicBezTo>
                    <a:pt x="602" y="2482"/>
                    <a:pt x="605" y="2485"/>
                    <a:pt x="605" y="2485"/>
                  </a:cubicBezTo>
                  <a:cubicBezTo>
                    <a:pt x="605" y="2485"/>
                    <a:pt x="609" y="2489"/>
                    <a:pt x="609" y="2489"/>
                  </a:cubicBezTo>
                  <a:cubicBezTo>
                    <a:pt x="609" y="2489"/>
                    <a:pt x="612" y="2489"/>
                    <a:pt x="612" y="2489"/>
                  </a:cubicBezTo>
                  <a:cubicBezTo>
                    <a:pt x="612" y="2489"/>
                    <a:pt x="613" y="2489"/>
                    <a:pt x="613" y="2489"/>
                  </a:cubicBezTo>
                  <a:cubicBezTo>
                    <a:pt x="613" y="2489"/>
                    <a:pt x="616" y="2485"/>
                    <a:pt x="616" y="2485"/>
                  </a:cubicBezTo>
                  <a:cubicBezTo>
                    <a:pt x="616" y="2485"/>
                    <a:pt x="619" y="2483"/>
                    <a:pt x="619" y="2483"/>
                  </a:cubicBezTo>
                  <a:cubicBezTo>
                    <a:pt x="619" y="2483"/>
                    <a:pt x="620" y="2483"/>
                    <a:pt x="620" y="2483"/>
                  </a:cubicBezTo>
                  <a:cubicBezTo>
                    <a:pt x="620" y="2483"/>
                    <a:pt x="623" y="2489"/>
                    <a:pt x="623" y="2489"/>
                  </a:cubicBezTo>
                  <a:cubicBezTo>
                    <a:pt x="623" y="2489"/>
                    <a:pt x="623" y="2491"/>
                    <a:pt x="623" y="2491"/>
                  </a:cubicBezTo>
                  <a:cubicBezTo>
                    <a:pt x="623" y="2491"/>
                    <a:pt x="626" y="2502"/>
                    <a:pt x="626" y="2502"/>
                  </a:cubicBezTo>
                  <a:cubicBezTo>
                    <a:pt x="626" y="2502"/>
                    <a:pt x="627" y="2503"/>
                    <a:pt x="627" y="2503"/>
                  </a:cubicBezTo>
                  <a:cubicBezTo>
                    <a:pt x="627" y="2503"/>
                    <a:pt x="630" y="2504"/>
                    <a:pt x="630" y="2504"/>
                  </a:cubicBezTo>
                  <a:cubicBezTo>
                    <a:pt x="630" y="2504"/>
                    <a:pt x="634" y="2487"/>
                    <a:pt x="634" y="2487"/>
                  </a:cubicBezTo>
                  <a:cubicBezTo>
                    <a:pt x="634" y="2487"/>
                    <a:pt x="634" y="2485"/>
                    <a:pt x="634" y="2485"/>
                  </a:cubicBezTo>
                  <a:cubicBezTo>
                    <a:pt x="634" y="2485"/>
                    <a:pt x="637" y="2467"/>
                    <a:pt x="637" y="2467"/>
                  </a:cubicBezTo>
                  <a:cubicBezTo>
                    <a:pt x="637" y="2467"/>
                    <a:pt x="638" y="2465"/>
                    <a:pt x="638" y="2465"/>
                  </a:cubicBezTo>
                  <a:cubicBezTo>
                    <a:pt x="638" y="2465"/>
                    <a:pt x="641" y="2474"/>
                    <a:pt x="641" y="2474"/>
                  </a:cubicBezTo>
                  <a:cubicBezTo>
                    <a:pt x="641" y="2474"/>
                    <a:pt x="641" y="2476"/>
                    <a:pt x="641" y="2476"/>
                  </a:cubicBezTo>
                  <a:cubicBezTo>
                    <a:pt x="641" y="2476"/>
                    <a:pt x="644" y="2503"/>
                    <a:pt x="644" y="2503"/>
                  </a:cubicBezTo>
                  <a:cubicBezTo>
                    <a:pt x="644" y="2503"/>
                    <a:pt x="644" y="2506"/>
                    <a:pt x="644" y="2506"/>
                  </a:cubicBezTo>
                  <a:cubicBezTo>
                    <a:pt x="644" y="2506"/>
                    <a:pt x="648" y="2529"/>
                    <a:pt x="648" y="2529"/>
                  </a:cubicBezTo>
                  <a:cubicBezTo>
                    <a:pt x="648" y="2529"/>
                    <a:pt x="649" y="2530"/>
                    <a:pt x="649" y="2530"/>
                  </a:cubicBezTo>
                  <a:cubicBezTo>
                    <a:pt x="649" y="2530"/>
                    <a:pt x="651" y="2523"/>
                    <a:pt x="651" y="2523"/>
                  </a:cubicBezTo>
                  <a:cubicBezTo>
                    <a:pt x="651" y="2523"/>
                    <a:pt x="652" y="2521"/>
                    <a:pt x="652" y="2521"/>
                  </a:cubicBezTo>
                  <a:cubicBezTo>
                    <a:pt x="652" y="2521"/>
                    <a:pt x="655" y="2500"/>
                    <a:pt x="655" y="2500"/>
                  </a:cubicBezTo>
                  <a:cubicBezTo>
                    <a:pt x="655" y="2500"/>
                    <a:pt x="655" y="2498"/>
                    <a:pt x="655" y="2498"/>
                  </a:cubicBezTo>
                  <a:cubicBezTo>
                    <a:pt x="655" y="2498"/>
                    <a:pt x="658" y="2492"/>
                    <a:pt x="658" y="2492"/>
                  </a:cubicBezTo>
                  <a:cubicBezTo>
                    <a:pt x="658" y="2492"/>
                    <a:pt x="659" y="2493"/>
                    <a:pt x="659" y="2493"/>
                  </a:cubicBezTo>
                  <a:cubicBezTo>
                    <a:pt x="659" y="2493"/>
                    <a:pt x="662" y="2500"/>
                    <a:pt x="662" y="2500"/>
                  </a:cubicBezTo>
                  <a:cubicBezTo>
                    <a:pt x="662" y="2500"/>
                    <a:pt x="663" y="2501"/>
                    <a:pt x="663" y="2501"/>
                  </a:cubicBezTo>
                  <a:cubicBezTo>
                    <a:pt x="663" y="2501"/>
                    <a:pt x="665" y="2496"/>
                    <a:pt x="665" y="2496"/>
                  </a:cubicBezTo>
                  <a:cubicBezTo>
                    <a:pt x="665" y="2496"/>
                    <a:pt x="666" y="2495"/>
                    <a:pt x="666" y="2495"/>
                  </a:cubicBezTo>
                  <a:cubicBezTo>
                    <a:pt x="666" y="2495"/>
                    <a:pt x="669" y="2469"/>
                    <a:pt x="669" y="2469"/>
                  </a:cubicBezTo>
                  <a:cubicBezTo>
                    <a:pt x="669" y="2469"/>
                    <a:pt x="669" y="2466"/>
                    <a:pt x="669" y="2466"/>
                  </a:cubicBezTo>
                  <a:cubicBezTo>
                    <a:pt x="669" y="2466"/>
                    <a:pt x="672" y="2445"/>
                    <a:pt x="672" y="2445"/>
                  </a:cubicBezTo>
                  <a:cubicBezTo>
                    <a:pt x="672" y="2445"/>
                    <a:pt x="673" y="2443"/>
                    <a:pt x="673" y="2443"/>
                  </a:cubicBezTo>
                  <a:cubicBezTo>
                    <a:pt x="673" y="2443"/>
                    <a:pt x="676" y="2451"/>
                    <a:pt x="676" y="2451"/>
                  </a:cubicBezTo>
                  <a:cubicBezTo>
                    <a:pt x="676" y="2451"/>
                    <a:pt x="676" y="2452"/>
                    <a:pt x="676" y="2452"/>
                  </a:cubicBezTo>
                  <a:cubicBezTo>
                    <a:pt x="676" y="2452"/>
                    <a:pt x="680" y="2476"/>
                    <a:pt x="680" y="2476"/>
                  </a:cubicBezTo>
                  <a:cubicBezTo>
                    <a:pt x="680" y="2476"/>
                    <a:pt x="680" y="2478"/>
                    <a:pt x="680" y="2478"/>
                  </a:cubicBezTo>
                  <a:cubicBezTo>
                    <a:pt x="680" y="2478"/>
                    <a:pt x="683" y="2490"/>
                    <a:pt x="683" y="2490"/>
                  </a:cubicBezTo>
                  <a:cubicBezTo>
                    <a:pt x="683" y="2490"/>
                    <a:pt x="684" y="2491"/>
                    <a:pt x="684" y="2491"/>
                  </a:cubicBezTo>
                  <a:cubicBezTo>
                    <a:pt x="684" y="2491"/>
                    <a:pt x="686" y="2482"/>
                    <a:pt x="686" y="2482"/>
                  </a:cubicBezTo>
                  <a:cubicBezTo>
                    <a:pt x="686" y="2482"/>
                    <a:pt x="687" y="2481"/>
                    <a:pt x="687" y="2481"/>
                  </a:cubicBezTo>
                  <a:cubicBezTo>
                    <a:pt x="687" y="2481"/>
                    <a:pt x="690" y="2464"/>
                    <a:pt x="690" y="2464"/>
                  </a:cubicBezTo>
                  <a:cubicBezTo>
                    <a:pt x="690" y="2464"/>
                    <a:pt x="690" y="2463"/>
                    <a:pt x="690" y="2463"/>
                  </a:cubicBezTo>
                  <a:cubicBezTo>
                    <a:pt x="690" y="2463"/>
                    <a:pt x="693" y="2456"/>
                    <a:pt x="693" y="2456"/>
                  </a:cubicBezTo>
                  <a:cubicBezTo>
                    <a:pt x="693" y="2456"/>
                    <a:pt x="694" y="2456"/>
                    <a:pt x="694" y="2456"/>
                  </a:cubicBezTo>
                  <a:cubicBezTo>
                    <a:pt x="694" y="2456"/>
                    <a:pt x="697" y="2464"/>
                    <a:pt x="697" y="2464"/>
                  </a:cubicBezTo>
                  <a:cubicBezTo>
                    <a:pt x="697" y="2464"/>
                    <a:pt x="698" y="2465"/>
                    <a:pt x="698" y="2465"/>
                  </a:cubicBezTo>
                  <a:cubicBezTo>
                    <a:pt x="698" y="2465"/>
                    <a:pt x="701" y="2477"/>
                    <a:pt x="701" y="2477"/>
                  </a:cubicBezTo>
                  <a:cubicBezTo>
                    <a:pt x="701" y="2477"/>
                    <a:pt x="701" y="2478"/>
                    <a:pt x="701" y="2478"/>
                  </a:cubicBezTo>
                  <a:cubicBezTo>
                    <a:pt x="701" y="2478"/>
                    <a:pt x="704" y="2487"/>
                    <a:pt x="704" y="2487"/>
                  </a:cubicBezTo>
                  <a:cubicBezTo>
                    <a:pt x="704" y="2487"/>
                    <a:pt x="705" y="2488"/>
                    <a:pt x="705" y="2488"/>
                  </a:cubicBezTo>
                  <a:cubicBezTo>
                    <a:pt x="705" y="2488"/>
                    <a:pt x="708" y="2487"/>
                    <a:pt x="708" y="2487"/>
                  </a:cubicBezTo>
                  <a:cubicBezTo>
                    <a:pt x="708" y="2487"/>
                    <a:pt x="711" y="2480"/>
                    <a:pt x="711" y="2480"/>
                  </a:cubicBezTo>
                  <a:cubicBezTo>
                    <a:pt x="711" y="2480"/>
                    <a:pt x="712" y="2479"/>
                    <a:pt x="712" y="2479"/>
                  </a:cubicBezTo>
                  <a:cubicBezTo>
                    <a:pt x="712" y="2479"/>
                    <a:pt x="715" y="2473"/>
                    <a:pt x="715" y="2473"/>
                  </a:cubicBezTo>
                  <a:cubicBezTo>
                    <a:pt x="715" y="2473"/>
                    <a:pt x="715" y="2473"/>
                    <a:pt x="715" y="2473"/>
                  </a:cubicBezTo>
                  <a:cubicBezTo>
                    <a:pt x="715" y="2473"/>
                    <a:pt x="718" y="2479"/>
                    <a:pt x="718" y="2479"/>
                  </a:cubicBezTo>
                  <a:cubicBezTo>
                    <a:pt x="718" y="2479"/>
                    <a:pt x="719" y="2480"/>
                    <a:pt x="719" y="2480"/>
                  </a:cubicBezTo>
                  <a:cubicBezTo>
                    <a:pt x="719" y="2480"/>
                    <a:pt x="722" y="2497"/>
                    <a:pt x="722" y="2497"/>
                  </a:cubicBezTo>
                  <a:cubicBezTo>
                    <a:pt x="722" y="2497"/>
                    <a:pt x="722" y="2498"/>
                    <a:pt x="722" y="2498"/>
                  </a:cubicBezTo>
                  <a:cubicBezTo>
                    <a:pt x="722" y="2498"/>
                    <a:pt x="725" y="2508"/>
                    <a:pt x="725" y="2508"/>
                  </a:cubicBezTo>
                  <a:cubicBezTo>
                    <a:pt x="725" y="2508"/>
                    <a:pt x="726" y="2508"/>
                    <a:pt x="726" y="2508"/>
                  </a:cubicBezTo>
                  <a:cubicBezTo>
                    <a:pt x="726" y="2508"/>
                    <a:pt x="729" y="2500"/>
                    <a:pt x="729" y="2500"/>
                  </a:cubicBezTo>
                  <a:cubicBezTo>
                    <a:pt x="729" y="2500"/>
                    <a:pt x="729" y="2499"/>
                    <a:pt x="729" y="2499"/>
                  </a:cubicBezTo>
                  <a:cubicBezTo>
                    <a:pt x="729" y="2499"/>
                    <a:pt x="732" y="2481"/>
                    <a:pt x="732" y="2481"/>
                  </a:cubicBezTo>
                  <a:cubicBezTo>
                    <a:pt x="732" y="2481"/>
                    <a:pt x="733" y="2480"/>
                    <a:pt x="733" y="2480"/>
                  </a:cubicBezTo>
                  <a:cubicBezTo>
                    <a:pt x="733" y="2480"/>
                    <a:pt x="736" y="2472"/>
                    <a:pt x="736" y="2472"/>
                  </a:cubicBezTo>
                  <a:cubicBezTo>
                    <a:pt x="736" y="2472"/>
                    <a:pt x="736" y="2472"/>
                    <a:pt x="736" y="2472"/>
                  </a:cubicBezTo>
                  <a:cubicBezTo>
                    <a:pt x="736" y="2472"/>
                    <a:pt x="740" y="2481"/>
                    <a:pt x="740" y="2481"/>
                  </a:cubicBezTo>
                  <a:cubicBezTo>
                    <a:pt x="740" y="2481"/>
                    <a:pt x="740" y="2482"/>
                    <a:pt x="740" y="2482"/>
                  </a:cubicBezTo>
                  <a:cubicBezTo>
                    <a:pt x="740" y="2482"/>
                    <a:pt x="743" y="2495"/>
                    <a:pt x="743" y="2495"/>
                  </a:cubicBezTo>
                  <a:cubicBezTo>
                    <a:pt x="743" y="2495"/>
                    <a:pt x="744" y="2496"/>
                    <a:pt x="744" y="2496"/>
                  </a:cubicBezTo>
                  <a:cubicBezTo>
                    <a:pt x="744" y="2496"/>
                    <a:pt x="747" y="2502"/>
                    <a:pt x="747" y="2502"/>
                  </a:cubicBezTo>
                  <a:cubicBezTo>
                    <a:pt x="747" y="2502"/>
                    <a:pt x="757" y="2503"/>
                    <a:pt x="757" y="2503"/>
                  </a:cubicBezTo>
                  <a:cubicBezTo>
                    <a:pt x="757" y="2503"/>
                    <a:pt x="758" y="2503"/>
                    <a:pt x="758" y="2503"/>
                  </a:cubicBezTo>
                  <a:cubicBezTo>
                    <a:pt x="758" y="2503"/>
                    <a:pt x="761" y="2492"/>
                    <a:pt x="761" y="2492"/>
                  </a:cubicBezTo>
                  <a:cubicBezTo>
                    <a:pt x="761" y="2492"/>
                    <a:pt x="761" y="2490"/>
                    <a:pt x="761" y="2490"/>
                  </a:cubicBezTo>
                  <a:cubicBezTo>
                    <a:pt x="761" y="2490"/>
                    <a:pt x="764" y="2473"/>
                    <a:pt x="764" y="2473"/>
                  </a:cubicBezTo>
                  <a:cubicBezTo>
                    <a:pt x="764" y="2473"/>
                    <a:pt x="765" y="2472"/>
                    <a:pt x="765" y="2472"/>
                  </a:cubicBezTo>
                  <a:cubicBezTo>
                    <a:pt x="765" y="2472"/>
                    <a:pt x="768" y="2462"/>
                    <a:pt x="768" y="2462"/>
                  </a:cubicBezTo>
                  <a:cubicBezTo>
                    <a:pt x="768" y="2462"/>
                    <a:pt x="769" y="2461"/>
                    <a:pt x="769" y="2461"/>
                  </a:cubicBezTo>
                  <a:cubicBezTo>
                    <a:pt x="769" y="2461"/>
                    <a:pt x="771" y="2466"/>
                    <a:pt x="771" y="2466"/>
                  </a:cubicBezTo>
                  <a:cubicBezTo>
                    <a:pt x="771" y="2466"/>
                    <a:pt x="772" y="2468"/>
                    <a:pt x="772" y="2468"/>
                  </a:cubicBezTo>
                  <a:cubicBezTo>
                    <a:pt x="772" y="2468"/>
                    <a:pt x="775" y="2483"/>
                    <a:pt x="775" y="2483"/>
                  </a:cubicBezTo>
                  <a:cubicBezTo>
                    <a:pt x="775" y="2483"/>
                    <a:pt x="775" y="2484"/>
                    <a:pt x="775" y="2484"/>
                  </a:cubicBezTo>
                  <a:cubicBezTo>
                    <a:pt x="775" y="2484"/>
                    <a:pt x="778" y="2490"/>
                    <a:pt x="778" y="2490"/>
                  </a:cubicBezTo>
                  <a:cubicBezTo>
                    <a:pt x="778" y="2490"/>
                    <a:pt x="779" y="2489"/>
                    <a:pt x="779" y="2489"/>
                  </a:cubicBezTo>
                  <a:cubicBezTo>
                    <a:pt x="779" y="2489"/>
                    <a:pt x="782" y="2477"/>
                    <a:pt x="782" y="2477"/>
                  </a:cubicBezTo>
                  <a:cubicBezTo>
                    <a:pt x="782" y="2477"/>
                    <a:pt x="782" y="2475"/>
                    <a:pt x="782" y="2475"/>
                  </a:cubicBezTo>
                  <a:cubicBezTo>
                    <a:pt x="782" y="2475"/>
                    <a:pt x="786" y="2457"/>
                    <a:pt x="786" y="2457"/>
                  </a:cubicBezTo>
                  <a:cubicBezTo>
                    <a:pt x="786" y="2457"/>
                    <a:pt x="787" y="2454"/>
                    <a:pt x="787" y="2454"/>
                  </a:cubicBezTo>
                  <a:cubicBezTo>
                    <a:pt x="787" y="2454"/>
                    <a:pt x="789" y="2458"/>
                    <a:pt x="789" y="2458"/>
                  </a:cubicBezTo>
                  <a:cubicBezTo>
                    <a:pt x="789" y="2458"/>
                    <a:pt x="792" y="2480"/>
                    <a:pt x="792" y="2480"/>
                  </a:cubicBezTo>
                  <a:cubicBezTo>
                    <a:pt x="792" y="2480"/>
                    <a:pt x="793" y="2483"/>
                    <a:pt x="793" y="2483"/>
                  </a:cubicBezTo>
                  <a:cubicBezTo>
                    <a:pt x="793" y="2483"/>
                    <a:pt x="796" y="2503"/>
                    <a:pt x="796" y="2503"/>
                  </a:cubicBezTo>
                  <a:cubicBezTo>
                    <a:pt x="796" y="2503"/>
                    <a:pt x="797" y="2504"/>
                    <a:pt x="797" y="2504"/>
                  </a:cubicBezTo>
                  <a:cubicBezTo>
                    <a:pt x="797" y="2504"/>
                    <a:pt x="800" y="2491"/>
                    <a:pt x="800" y="2491"/>
                  </a:cubicBezTo>
                  <a:cubicBezTo>
                    <a:pt x="800" y="2491"/>
                    <a:pt x="800" y="2488"/>
                    <a:pt x="800" y="2488"/>
                  </a:cubicBezTo>
                  <a:cubicBezTo>
                    <a:pt x="800" y="2488"/>
                    <a:pt x="803" y="2445"/>
                    <a:pt x="803" y="2445"/>
                  </a:cubicBezTo>
                  <a:cubicBezTo>
                    <a:pt x="803" y="2445"/>
                    <a:pt x="803" y="2440"/>
                    <a:pt x="803" y="2440"/>
                  </a:cubicBezTo>
                  <a:cubicBezTo>
                    <a:pt x="803" y="2440"/>
                    <a:pt x="807" y="2403"/>
                    <a:pt x="807" y="2403"/>
                  </a:cubicBezTo>
                  <a:cubicBezTo>
                    <a:pt x="807" y="2403"/>
                    <a:pt x="807" y="2401"/>
                    <a:pt x="807" y="2401"/>
                  </a:cubicBezTo>
                  <a:cubicBezTo>
                    <a:pt x="807" y="2401"/>
                    <a:pt x="809" y="2396"/>
                    <a:pt x="809" y="2396"/>
                  </a:cubicBezTo>
                  <a:cubicBezTo>
                    <a:pt x="809" y="2396"/>
                    <a:pt x="810" y="2400"/>
                    <a:pt x="810" y="2400"/>
                  </a:cubicBezTo>
                  <a:cubicBezTo>
                    <a:pt x="810" y="2400"/>
                    <a:pt x="814" y="2429"/>
                    <a:pt x="814" y="2429"/>
                  </a:cubicBezTo>
                  <a:cubicBezTo>
                    <a:pt x="814" y="2429"/>
                    <a:pt x="814" y="2433"/>
                    <a:pt x="814" y="2433"/>
                  </a:cubicBezTo>
                  <a:cubicBezTo>
                    <a:pt x="814" y="2433"/>
                    <a:pt x="817" y="2467"/>
                    <a:pt x="817" y="2467"/>
                  </a:cubicBezTo>
                  <a:cubicBezTo>
                    <a:pt x="817" y="2467"/>
                    <a:pt x="818" y="2470"/>
                    <a:pt x="818" y="2470"/>
                  </a:cubicBezTo>
                  <a:cubicBezTo>
                    <a:pt x="818" y="2470"/>
                    <a:pt x="821" y="2492"/>
                    <a:pt x="821" y="2492"/>
                  </a:cubicBezTo>
                  <a:cubicBezTo>
                    <a:pt x="821" y="2492"/>
                    <a:pt x="821" y="2493"/>
                    <a:pt x="821" y="2493"/>
                  </a:cubicBezTo>
                  <a:cubicBezTo>
                    <a:pt x="821" y="2493"/>
                    <a:pt x="824" y="2507"/>
                    <a:pt x="824" y="2507"/>
                  </a:cubicBezTo>
                  <a:cubicBezTo>
                    <a:pt x="824" y="2507"/>
                    <a:pt x="825" y="2508"/>
                    <a:pt x="825" y="2508"/>
                  </a:cubicBezTo>
                  <a:cubicBezTo>
                    <a:pt x="825" y="2508"/>
                    <a:pt x="828" y="2515"/>
                    <a:pt x="828" y="2515"/>
                  </a:cubicBezTo>
                  <a:cubicBezTo>
                    <a:pt x="828" y="2515"/>
                    <a:pt x="829" y="2515"/>
                    <a:pt x="829" y="2515"/>
                  </a:cubicBezTo>
                  <a:cubicBezTo>
                    <a:pt x="829" y="2515"/>
                    <a:pt x="831" y="2508"/>
                    <a:pt x="831" y="2508"/>
                  </a:cubicBezTo>
                  <a:cubicBezTo>
                    <a:pt x="831" y="2508"/>
                    <a:pt x="832" y="2506"/>
                    <a:pt x="832" y="2506"/>
                  </a:cubicBezTo>
                  <a:cubicBezTo>
                    <a:pt x="832" y="2506"/>
                    <a:pt x="835" y="2478"/>
                    <a:pt x="835" y="2478"/>
                  </a:cubicBezTo>
                  <a:cubicBezTo>
                    <a:pt x="835" y="2478"/>
                    <a:pt x="835" y="2475"/>
                    <a:pt x="835" y="2475"/>
                  </a:cubicBezTo>
                  <a:cubicBezTo>
                    <a:pt x="835" y="2475"/>
                    <a:pt x="839" y="2450"/>
                    <a:pt x="839" y="2450"/>
                  </a:cubicBezTo>
                  <a:cubicBezTo>
                    <a:pt x="839" y="2450"/>
                    <a:pt x="840" y="2447"/>
                    <a:pt x="840" y="2447"/>
                  </a:cubicBezTo>
                  <a:cubicBezTo>
                    <a:pt x="840" y="2447"/>
                    <a:pt x="842" y="2458"/>
                    <a:pt x="842" y="2458"/>
                  </a:cubicBezTo>
                  <a:cubicBezTo>
                    <a:pt x="842" y="2458"/>
                    <a:pt x="842" y="2461"/>
                    <a:pt x="842" y="2461"/>
                  </a:cubicBezTo>
                  <a:cubicBezTo>
                    <a:pt x="842" y="2461"/>
                    <a:pt x="846" y="2506"/>
                    <a:pt x="846" y="2506"/>
                  </a:cubicBezTo>
                  <a:cubicBezTo>
                    <a:pt x="846" y="2506"/>
                    <a:pt x="846" y="2511"/>
                    <a:pt x="846" y="2511"/>
                  </a:cubicBezTo>
                  <a:cubicBezTo>
                    <a:pt x="846" y="2511"/>
                    <a:pt x="849" y="2551"/>
                    <a:pt x="849" y="2551"/>
                  </a:cubicBezTo>
                  <a:cubicBezTo>
                    <a:pt x="849" y="2551"/>
                    <a:pt x="849" y="2554"/>
                    <a:pt x="849" y="2554"/>
                  </a:cubicBezTo>
                  <a:cubicBezTo>
                    <a:pt x="849" y="2554"/>
                    <a:pt x="852" y="2565"/>
                    <a:pt x="852" y="2565"/>
                  </a:cubicBezTo>
                  <a:cubicBezTo>
                    <a:pt x="852" y="2565"/>
                    <a:pt x="853" y="2562"/>
                    <a:pt x="853" y="2562"/>
                  </a:cubicBezTo>
                  <a:cubicBezTo>
                    <a:pt x="853" y="2562"/>
                    <a:pt x="856" y="2529"/>
                    <a:pt x="856" y="2529"/>
                  </a:cubicBezTo>
                  <a:cubicBezTo>
                    <a:pt x="856" y="2529"/>
                    <a:pt x="856" y="2525"/>
                    <a:pt x="856" y="2525"/>
                  </a:cubicBezTo>
                  <a:cubicBezTo>
                    <a:pt x="856" y="2525"/>
                    <a:pt x="860" y="2482"/>
                    <a:pt x="860" y="2482"/>
                  </a:cubicBezTo>
                  <a:cubicBezTo>
                    <a:pt x="860" y="2482"/>
                    <a:pt x="860" y="2479"/>
                    <a:pt x="860" y="2479"/>
                  </a:cubicBezTo>
                  <a:cubicBezTo>
                    <a:pt x="860" y="2479"/>
                    <a:pt x="863" y="2464"/>
                    <a:pt x="863" y="2464"/>
                  </a:cubicBezTo>
                  <a:cubicBezTo>
                    <a:pt x="863" y="2464"/>
                    <a:pt x="863" y="2465"/>
                    <a:pt x="863" y="2465"/>
                  </a:cubicBezTo>
                  <a:cubicBezTo>
                    <a:pt x="863" y="2465"/>
                    <a:pt x="867" y="2489"/>
                    <a:pt x="867" y="2489"/>
                  </a:cubicBezTo>
                  <a:cubicBezTo>
                    <a:pt x="867" y="2489"/>
                    <a:pt x="867" y="2493"/>
                    <a:pt x="867" y="2493"/>
                  </a:cubicBezTo>
                  <a:cubicBezTo>
                    <a:pt x="867" y="2493"/>
                    <a:pt x="870" y="2530"/>
                    <a:pt x="870" y="2530"/>
                  </a:cubicBezTo>
                  <a:cubicBezTo>
                    <a:pt x="870" y="2530"/>
                    <a:pt x="870" y="2534"/>
                    <a:pt x="870" y="2534"/>
                  </a:cubicBezTo>
                  <a:cubicBezTo>
                    <a:pt x="870" y="2534"/>
                    <a:pt x="874" y="2556"/>
                    <a:pt x="874" y="2556"/>
                  </a:cubicBezTo>
                  <a:cubicBezTo>
                    <a:pt x="874" y="2556"/>
                    <a:pt x="874" y="2557"/>
                    <a:pt x="874" y="2557"/>
                  </a:cubicBezTo>
                  <a:cubicBezTo>
                    <a:pt x="874" y="2557"/>
                    <a:pt x="877" y="2540"/>
                    <a:pt x="877" y="2540"/>
                  </a:cubicBezTo>
                  <a:cubicBezTo>
                    <a:pt x="877" y="2540"/>
                    <a:pt x="878" y="2536"/>
                    <a:pt x="878" y="2536"/>
                  </a:cubicBezTo>
                  <a:cubicBezTo>
                    <a:pt x="878" y="2536"/>
                    <a:pt x="881" y="2494"/>
                    <a:pt x="881" y="2494"/>
                  </a:cubicBezTo>
                  <a:cubicBezTo>
                    <a:pt x="881" y="2494"/>
                    <a:pt x="881" y="2490"/>
                    <a:pt x="881" y="2490"/>
                  </a:cubicBezTo>
                  <a:cubicBezTo>
                    <a:pt x="881" y="2490"/>
                    <a:pt x="884" y="2462"/>
                    <a:pt x="884" y="2462"/>
                  </a:cubicBezTo>
                  <a:cubicBezTo>
                    <a:pt x="884" y="2462"/>
                    <a:pt x="885" y="2459"/>
                    <a:pt x="885" y="2459"/>
                  </a:cubicBezTo>
                  <a:cubicBezTo>
                    <a:pt x="885" y="2459"/>
                    <a:pt x="888" y="2468"/>
                    <a:pt x="888" y="2468"/>
                  </a:cubicBezTo>
                  <a:cubicBezTo>
                    <a:pt x="888" y="2468"/>
                    <a:pt x="888" y="2471"/>
                    <a:pt x="888" y="2471"/>
                  </a:cubicBezTo>
                  <a:cubicBezTo>
                    <a:pt x="888" y="2471"/>
                    <a:pt x="891" y="2497"/>
                    <a:pt x="891" y="2497"/>
                  </a:cubicBezTo>
                  <a:cubicBezTo>
                    <a:pt x="891" y="2497"/>
                    <a:pt x="892" y="2499"/>
                    <a:pt x="892" y="2499"/>
                  </a:cubicBezTo>
                  <a:cubicBezTo>
                    <a:pt x="892" y="2499"/>
                    <a:pt x="895" y="2517"/>
                    <a:pt x="895" y="2517"/>
                  </a:cubicBezTo>
                  <a:cubicBezTo>
                    <a:pt x="895" y="2517"/>
                    <a:pt x="896" y="2518"/>
                    <a:pt x="896" y="2518"/>
                  </a:cubicBezTo>
                  <a:cubicBezTo>
                    <a:pt x="896" y="2518"/>
                    <a:pt x="898" y="2512"/>
                    <a:pt x="898" y="2512"/>
                  </a:cubicBezTo>
                  <a:cubicBezTo>
                    <a:pt x="898" y="2512"/>
                    <a:pt x="899" y="2510"/>
                    <a:pt x="899" y="2510"/>
                  </a:cubicBezTo>
                  <a:cubicBezTo>
                    <a:pt x="899" y="2510"/>
                    <a:pt x="902" y="2498"/>
                    <a:pt x="902" y="2498"/>
                  </a:cubicBezTo>
                  <a:cubicBezTo>
                    <a:pt x="902" y="2498"/>
                    <a:pt x="904" y="2494"/>
                    <a:pt x="904" y="2494"/>
                  </a:cubicBezTo>
                  <a:cubicBezTo>
                    <a:pt x="904" y="2494"/>
                    <a:pt x="906" y="2495"/>
                    <a:pt x="906" y="2495"/>
                  </a:cubicBezTo>
                  <a:cubicBezTo>
                    <a:pt x="906" y="2495"/>
                    <a:pt x="909" y="2500"/>
                    <a:pt x="909" y="2500"/>
                  </a:cubicBezTo>
                  <a:cubicBezTo>
                    <a:pt x="909" y="2500"/>
                    <a:pt x="909" y="2501"/>
                    <a:pt x="909" y="2501"/>
                  </a:cubicBezTo>
                  <a:cubicBezTo>
                    <a:pt x="909" y="2501"/>
                    <a:pt x="913" y="2501"/>
                    <a:pt x="913" y="2501"/>
                  </a:cubicBezTo>
                  <a:cubicBezTo>
                    <a:pt x="913" y="2501"/>
                    <a:pt x="916" y="2496"/>
                    <a:pt x="916" y="2496"/>
                  </a:cubicBezTo>
                  <a:cubicBezTo>
                    <a:pt x="916" y="2496"/>
                    <a:pt x="920" y="2493"/>
                    <a:pt x="920" y="2493"/>
                  </a:cubicBezTo>
                  <a:cubicBezTo>
                    <a:pt x="920" y="2493"/>
                    <a:pt x="924" y="2496"/>
                    <a:pt x="924" y="2496"/>
                  </a:cubicBezTo>
                  <a:cubicBezTo>
                    <a:pt x="924" y="2496"/>
                    <a:pt x="927" y="2491"/>
                    <a:pt x="927" y="2491"/>
                  </a:cubicBezTo>
                  <a:cubicBezTo>
                    <a:pt x="927" y="2491"/>
                    <a:pt x="927" y="2490"/>
                    <a:pt x="927" y="2490"/>
                  </a:cubicBezTo>
                  <a:cubicBezTo>
                    <a:pt x="927" y="2490"/>
                    <a:pt x="930" y="2477"/>
                    <a:pt x="930" y="2477"/>
                  </a:cubicBezTo>
                  <a:cubicBezTo>
                    <a:pt x="930" y="2477"/>
                    <a:pt x="930" y="2475"/>
                    <a:pt x="930" y="2475"/>
                  </a:cubicBezTo>
                  <a:cubicBezTo>
                    <a:pt x="930" y="2475"/>
                    <a:pt x="934" y="2461"/>
                    <a:pt x="934" y="2461"/>
                  </a:cubicBezTo>
                  <a:cubicBezTo>
                    <a:pt x="934" y="2461"/>
                    <a:pt x="935" y="2459"/>
                    <a:pt x="935" y="2459"/>
                  </a:cubicBezTo>
                  <a:cubicBezTo>
                    <a:pt x="935" y="2459"/>
                    <a:pt x="937" y="2464"/>
                    <a:pt x="937" y="2464"/>
                  </a:cubicBezTo>
                  <a:cubicBezTo>
                    <a:pt x="937" y="2464"/>
                    <a:pt x="938" y="2465"/>
                    <a:pt x="938" y="2465"/>
                  </a:cubicBezTo>
                  <a:cubicBezTo>
                    <a:pt x="938" y="2465"/>
                    <a:pt x="941" y="2485"/>
                    <a:pt x="941" y="2485"/>
                  </a:cubicBezTo>
                  <a:cubicBezTo>
                    <a:pt x="941" y="2485"/>
                    <a:pt x="941" y="2487"/>
                    <a:pt x="941" y="2487"/>
                  </a:cubicBezTo>
                  <a:cubicBezTo>
                    <a:pt x="941" y="2487"/>
                    <a:pt x="945" y="2504"/>
                    <a:pt x="945" y="2504"/>
                  </a:cubicBezTo>
                  <a:cubicBezTo>
                    <a:pt x="945" y="2504"/>
                    <a:pt x="948" y="2504"/>
                    <a:pt x="948" y="2504"/>
                  </a:cubicBezTo>
                  <a:cubicBezTo>
                    <a:pt x="948" y="2504"/>
                    <a:pt x="948" y="2503"/>
                    <a:pt x="948" y="2503"/>
                  </a:cubicBezTo>
                  <a:cubicBezTo>
                    <a:pt x="948" y="2503"/>
                    <a:pt x="951" y="2491"/>
                    <a:pt x="951" y="2491"/>
                  </a:cubicBezTo>
                  <a:cubicBezTo>
                    <a:pt x="951" y="2491"/>
                    <a:pt x="952" y="2489"/>
                    <a:pt x="952" y="2489"/>
                  </a:cubicBezTo>
                  <a:cubicBezTo>
                    <a:pt x="952" y="2489"/>
                    <a:pt x="955" y="2477"/>
                    <a:pt x="955" y="2477"/>
                  </a:cubicBezTo>
                  <a:cubicBezTo>
                    <a:pt x="955" y="2477"/>
                    <a:pt x="956" y="2475"/>
                    <a:pt x="956" y="2475"/>
                  </a:cubicBezTo>
                  <a:cubicBezTo>
                    <a:pt x="956" y="2475"/>
                    <a:pt x="959" y="2477"/>
                    <a:pt x="959" y="2477"/>
                  </a:cubicBezTo>
                  <a:cubicBezTo>
                    <a:pt x="959" y="2477"/>
                    <a:pt x="962" y="2488"/>
                    <a:pt x="962" y="2488"/>
                  </a:cubicBezTo>
                  <a:cubicBezTo>
                    <a:pt x="962" y="2488"/>
                    <a:pt x="962" y="2489"/>
                    <a:pt x="962" y="2489"/>
                  </a:cubicBezTo>
                  <a:cubicBezTo>
                    <a:pt x="962" y="2489"/>
                    <a:pt x="965" y="2495"/>
                    <a:pt x="965" y="2495"/>
                  </a:cubicBezTo>
                  <a:cubicBezTo>
                    <a:pt x="965" y="2495"/>
                    <a:pt x="966" y="2494"/>
                    <a:pt x="966" y="2494"/>
                  </a:cubicBezTo>
                  <a:cubicBezTo>
                    <a:pt x="966" y="2494"/>
                    <a:pt x="969" y="2481"/>
                    <a:pt x="969" y="2481"/>
                  </a:cubicBezTo>
                  <a:cubicBezTo>
                    <a:pt x="969" y="2481"/>
                    <a:pt x="970" y="2478"/>
                    <a:pt x="970" y="2478"/>
                  </a:cubicBezTo>
                  <a:cubicBezTo>
                    <a:pt x="970" y="2478"/>
                    <a:pt x="973" y="2454"/>
                    <a:pt x="973" y="2454"/>
                  </a:cubicBezTo>
                  <a:cubicBezTo>
                    <a:pt x="973" y="2454"/>
                    <a:pt x="973" y="2451"/>
                    <a:pt x="973" y="2451"/>
                  </a:cubicBezTo>
                  <a:cubicBezTo>
                    <a:pt x="973" y="2451"/>
                    <a:pt x="976" y="2433"/>
                    <a:pt x="976" y="2433"/>
                  </a:cubicBezTo>
                  <a:cubicBezTo>
                    <a:pt x="976" y="2433"/>
                    <a:pt x="977" y="2432"/>
                    <a:pt x="977" y="2432"/>
                  </a:cubicBezTo>
                  <a:cubicBezTo>
                    <a:pt x="977" y="2432"/>
                    <a:pt x="980" y="2445"/>
                    <a:pt x="980" y="2445"/>
                  </a:cubicBezTo>
                  <a:cubicBezTo>
                    <a:pt x="980" y="2445"/>
                    <a:pt x="980" y="2447"/>
                    <a:pt x="980" y="2447"/>
                  </a:cubicBezTo>
                  <a:cubicBezTo>
                    <a:pt x="980" y="2447"/>
                    <a:pt x="983" y="2483"/>
                    <a:pt x="983" y="2483"/>
                  </a:cubicBezTo>
                  <a:cubicBezTo>
                    <a:pt x="983" y="2483"/>
                    <a:pt x="984" y="2486"/>
                    <a:pt x="984" y="2486"/>
                  </a:cubicBezTo>
                  <a:cubicBezTo>
                    <a:pt x="984" y="2486"/>
                    <a:pt x="987" y="2512"/>
                    <a:pt x="987" y="2512"/>
                  </a:cubicBezTo>
                  <a:cubicBezTo>
                    <a:pt x="987" y="2512"/>
                    <a:pt x="988" y="2514"/>
                    <a:pt x="988" y="2514"/>
                  </a:cubicBezTo>
                  <a:cubicBezTo>
                    <a:pt x="988" y="2514"/>
                    <a:pt x="990" y="2507"/>
                    <a:pt x="990" y="2507"/>
                  </a:cubicBezTo>
                  <a:cubicBezTo>
                    <a:pt x="990" y="2507"/>
                    <a:pt x="991" y="2506"/>
                    <a:pt x="991" y="2506"/>
                  </a:cubicBezTo>
                  <a:cubicBezTo>
                    <a:pt x="991" y="2506"/>
                    <a:pt x="994" y="2488"/>
                    <a:pt x="994" y="2488"/>
                  </a:cubicBezTo>
                  <a:cubicBezTo>
                    <a:pt x="994" y="2488"/>
                    <a:pt x="994" y="2486"/>
                    <a:pt x="994" y="2486"/>
                  </a:cubicBezTo>
                  <a:cubicBezTo>
                    <a:pt x="994" y="2486"/>
                    <a:pt x="996" y="2479"/>
                    <a:pt x="996" y="2479"/>
                  </a:cubicBezTo>
                  <a:cubicBezTo>
                    <a:pt x="996" y="2479"/>
                    <a:pt x="998" y="2481"/>
                    <a:pt x="998" y="2481"/>
                  </a:cubicBezTo>
                  <a:cubicBezTo>
                    <a:pt x="998" y="2481"/>
                    <a:pt x="1001" y="2499"/>
                    <a:pt x="1001" y="2499"/>
                  </a:cubicBezTo>
                  <a:cubicBezTo>
                    <a:pt x="1001" y="2499"/>
                    <a:pt x="1001" y="2502"/>
                    <a:pt x="1001" y="2502"/>
                  </a:cubicBezTo>
                  <a:cubicBezTo>
                    <a:pt x="1001" y="2502"/>
                    <a:pt x="1005" y="2520"/>
                    <a:pt x="1005" y="2520"/>
                  </a:cubicBezTo>
                  <a:cubicBezTo>
                    <a:pt x="1005" y="2520"/>
                    <a:pt x="1005" y="2522"/>
                    <a:pt x="1005" y="2522"/>
                  </a:cubicBezTo>
                  <a:cubicBezTo>
                    <a:pt x="1005" y="2522"/>
                    <a:pt x="1008" y="2514"/>
                    <a:pt x="1008" y="2514"/>
                  </a:cubicBezTo>
                  <a:cubicBezTo>
                    <a:pt x="1008" y="2514"/>
                    <a:pt x="1008" y="2512"/>
                    <a:pt x="1008" y="2512"/>
                  </a:cubicBezTo>
                  <a:cubicBezTo>
                    <a:pt x="1008" y="2512"/>
                    <a:pt x="1011" y="2488"/>
                    <a:pt x="1011" y="2488"/>
                  </a:cubicBezTo>
                  <a:cubicBezTo>
                    <a:pt x="1011" y="2488"/>
                    <a:pt x="1012" y="2485"/>
                    <a:pt x="1012" y="2485"/>
                  </a:cubicBezTo>
                  <a:cubicBezTo>
                    <a:pt x="1012" y="2485"/>
                    <a:pt x="1015" y="2459"/>
                    <a:pt x="1015" y="2459"/>
                  </a:cubicBezTo>
                  <a:cubicBezTo>
                    <a:pt x="1015" y="2459"/>
                    <a:pt x="1015" y="2457"/>
                    <a:pt x="1015" y="2457"/>
                  </a:cubicBezTo>
                  <a:cubicBezTo>
                    <a:pt x="1015" y="2457"/>
                    <a:pt x="1018" y="2450"/>
                    <a:pt x="1018" y="2450"/>
                  </a:cubicBezTo>
                  <a:cubicBezTo>
                    <a:pt x="1018" y="2450"/>
                    <a:pt x="1019" y="2451"/>
                    <a:pt x="1019" y="2451"/>
                  </a:cubicBezTo>
                  <a:cubicBezTo>
                    <a:pt x="1019" y="2451"/>
                    <a:pt x="1022" y="2461"/>
                    <a:pt x="1022" y="2461"/>
                  </a:cubicBezTo>
                  <a:cubicBezTo>
                    <a:pt x="1022" y="2461"/>
                    <a:pt x="1022" y="2463"/>
                    <a:pt x="1022" y="2463"/>
                  </a:cubicBezTo>
                  <a:cubicBezTo>
                    <a:pt x="1022" y="2463"/>
                    <a:pt x="1026" y="2480"/>
                    <a:pt x="1026" y="2480"/>
                  </a:cubicBezTo>
                  <a:cubicBezTo>
                    <a:pt x="1026" y="2480"/>
                    <a:pt x="1026" y="2481"/>
                    <a:pt x="1026" y="2481"/>
                  </a:cubicBezTo>
                  <a:cubicBezTo>
                    <a:pt x="1026" y="2481"/>
                    <a:pt x="1029" y="2495"/>
                    <a:pt x="1029" y="2495"/>
                  </a:cubicBezTo>
                  <a:cubicBezTo>
                    <a:pt x="1029" y="2495"/>
                    <a:pt x="1030" y="2496"/>
                    <a:pt x="1030" y="2496"/>
                  </a:cubicBezTo>
                  <a:cubicBezTo>
                    <a:pt x="1030" y="2496"/>
                    <a:pt x="1032" y="2499"/>
                    <a:pt x="1032" y="2499"/>
                  </a:cubicBezTo>
                  <a:cubicBezTo>
                    <a:pt x="1032" y="2499"/>
                    <a:pt x="1033" y="2499"/>
                    <a:pt x="1033" y="2499"/>
                  </a:cubicBezTo>
                  <a:cubicBezTo>
                    <a:pt x="1033" y="2499"/>
                    <a:pt x="1036" y="2491"/>
                    <a:pt x="1036" y="2491"/>
                  </a:cubicBezTo>
                  <a:cubicBezTo>
                    <a:pt x="1036" y="2491"/>
                    <a:pt x="1037" y="2489"/>
                    <a:pt x="1037" y="2489"/>
                  </a:cubicBezTo>
                  <a:cubicBezTo>
                    <a:pt x="1037" y="2489"/>
                    <a:pt x="1040" y="2473"/>
                    <a:pt x="1040" y="2473"/>
                  </a:cubicBezTo>
                  <a:cubicBezTo>
                    <a:pt x="1040" y="2473"/>
                    <a:pt x="1040" y="2471"/>
                    <a:pt x="1040" y="2471"/>
                  </a:cubicBezTo>
                  <a:cubicBezTo>
                    <a:pt x="1040" y="2471"/>
                    <a:pt x="1043" y="2460"/>
                    <a:pt x="1043" y="2460"/>
                  </a:cubicBezTo>
                  <a:cubicBezTo>
                    <a:pt x="1043" y="2460"/>
                    <a:pt x="1044" y="2460"/>
                    <a:pt x="1044" y="2460"/>
                  </a:cubicBezTo>
                  <a:cubicBezTo>
                    <a:pt x="1044" y="2460"/>
                    <a:pt x="1047" y="2468"/>
                    <a:pt x="1047" y="2468"/>
                  </a:cubicBezTo>
                  <a:cubicBezTo>
                    <a:pt x="1047" y="2468"/>
                    <a:pt x="1047" y="2470"/>
                    <a:pt x="1047" y="2470"/>
                  </a:cubicBezTo>
                  <a:cubicBezTo>
                    <a:pt x="1047" y="2470"/>
                    <a:pt x="1050" y="2490"/>
                    <a:pt x="1050" y="2490"/>
                  </a:cubicBezTo>
                  <a:cubicBezTo>
                    <a:pt x="1050" y="2490"/>
                    <a:pt x="1051" y="2491"/>
                    <a:pt x="1051" y="2491"/>
                  </a:cubicBezTo>
                  <a:cubicBezTo>
                    <a:pt x="1051" y="2491"/>
                    <a:pt x="1054" y="2505"/>
                    <a:pt x="1054" y="2505"/>
                  </a:cubicBezTo>
                  <a:cubicBezTo>
                    <a:pt x="1054" y="2505"/>
                    <a:pt x="1054" y="2506"/>
                    <a:pt x="1054" y="2506"/>
                  </a:cubicBezTo>
                  <a:cubicBezTo>
                    <a:pt x="1054" y="2506"/>
                    <a:pt x="1058" y="2507"/>
                    <a:pt x="1058" y="2507"/>
                  </a:cubicBezTo>
                  <a:cubicBezTo>
                    <a:pt x="1058" y="2507"/>
                    <a:pt x="1061" y="2502"/>
                    <a:pt x="1061" y="2502"/>
                  </a:cubicBezTo>
                  <a:cubicBezTo>
                    <a:pt x="1061" y="2502"/>
                    <a:pt x="1062" y="2501"/>
                    <a:pt x="1062" y="2501"/>
                  </a:cubicBezTo>
                  <a:cubicBezTo>
                    <a:pt x="1062" y="2501"/>
                    <a:pt x="1065" y="2504"/>
                    <a:pt x="1065" y="2504"/>
                  </a:cubicBezTo>
                  <a:cubicBezTo>
                    <a:pt x="1065" y="2504"/>
                    <a:pt x="1068" y="2513"/>
                    <a:pt x="1068" y="2513"/>
                  </a:cubicBezTo>
                  <a:cubicBezTo>
                    <a:pt x="1068" y="2513"/>
                    <a:pt x="1068" y="2514"/>
                    <a:pt x="1068" y="2514"/>
                  </a:cubicBezTo>
                  <a:cubicBezTo>
                    <a:pt x="1068" y="2514"/>
                    <a:pt x="1072" y="2513"/>
                    <a:pt x="1072" y="2513"/>
                  </a:cubicBezTo>
                  <a:cubicBezTo>
                    <a:pt x="1072" y="2513"/>
                    <a:pt x="1075" y="2499"/>
                    <a:pt x="1075" y="2499"/>
                  </a:cubicBezTo>
                  <a:cubicBezTo>
                    <a:pt x="1075" y="2499"/>
                    <a:pt x="1075" y="2497"/>
                    <a:pt x="1075" y="2497"/>
                  </a:cubicBezTo>
                  <a:cubicBezTo>
                    <a:pt x="1075" y="2497"/>
                    <a:pt x="1078" y="2476"/>
                    <a:pt x="1078" y="2476"/>
                  </a:cubicBezTo>
                  <a:cubicBezTo>
                    <a:pt x="1078" y="2476"/>
                    <a:pt x="1079" y="2474"/>
                    <a:pt x="1079" y="2474"/>
                  </a:cubicBezTo>
                  <a:cubicBezTo>
                    <a:pt x="1079" y="2474"/>
                    <a:pt x="1082" y="2467"/>
                    <a:pt x="1082" y="2467"/>
                  </a:cubicBezTo>
                  <a:cubicBezTo>
                    <a:pt x="1082" y="2467"/>
                    <a:pt x="1082" y="2468"/>
                    <a:pt x="1082" y="2468"/>
                  </a:cubicBezTo>
                  <a:cubicBezTo>
                    <a:pt x="1082" y="2468"/>
                    <a:pt x="1086" y="2478"/>
                    <a:pt x="1086" y="2478"/>
                  </a:cubicBezTo>
                  <a:cubicBezTo>
                    <a:pt x="1086" y="2478"/>
                    <a:pt x="1086" y="2480"/>
                    <a:pt x="1086" y="2480"/>
                  </a:cubicBezTo>
                  <a:cubicBezTo>
                    <a:pt x="1086" y="2480"/>
                    <a:pt x="1089" y="2494"/>
                    <a:pt x="1089" y="2494"/>
                  </a:cubicBezTo>
                  <a:cubicBezTo>
                    <a:pt x="1089" y="2494"/>
                    <a:pt x="1097" y="2495"/>
                    <a:pt x="1097" y="2495"/>
                  </a:cubicBezTo>
                  <a:cubicBezTo>
                    <a:pt x="1097" y="2495"/>
                    <a:pt x="1100" y="2499"/>
                    <a:pt x="1100" y="2499"/>
                  </a:cubicBezTo>
                  <a:cubicBezTo>
                    <a:pt x="1100" y="2499"/>
                    <a:pt x="1103" y="2508"/>
                    <a:pt x="1103" y="2508"/>
                  </a:cubicBezTo>
                  <a:cubicBezTo>
                    <a:pt x="1103" y="2508"/>
                    <a:pt x="1104" y="2509"/>
                    <a:pt x="1104" y="2509"/>
                  </a:cubicBezTo>
                  <a:cubicBezTo>
                    <a:pt x="1104" y="2509"/>
                    <a:pt x="1107" y="2513"/>
                    <a:pt x="1107" y="2513"/>
                  </a:cubicBezTo>
                  <a:cubicBezTo>
                    <a:pt x="1107" y="2513"/>
                    <a:pt x="1107" y="2513"/>
                    <a:pt x="1107" y="2513"/>
                  </a:cubicBezTo>
                  <a:cubicBezTo>
                    <a:pt x="1107" y="2513"/>
                    <a:pt x="1110" y="2506"/>
                    <a:pt x="1110" y="2506"/>
                  </a:cubicBezTo>
                  <a:cubicBezTo>
                    <a:pt x="1110" y="2506"/>
                    <a:pt x="1113" y="2502"/>
                    <a:pt x="1113" y="2502"/>
                  </a:cubicBezTo>
                  <a:cubicBezTo>
                    <a:pt x="1113" y="2502"/>
                    <a:pt x="1114" y="2502"/>
                    <a:pt x="1114" y="2502"/>
                  </a:cubicBezTo>
                  <a:cubicBezTo>
                    <a:pt x="1114" y="2502"/>
                    <a:pt x="1117" y="2515"/>
                    <a:pt x="1117" y="2515"/>
                  </a:cubicBezTo>
                  <a:cubicBezTo>
                    <a:pt x="1117" y="2515"/>
                    <a:pt x="1118" y="2517"/>
                    <a:pt x="1118" y="2517"/>
                  </a:cubicBezTo>
                  <a:cubicBezTo>
                    <a:pt x="1118" y="2517"/>
                    <a:pt x="1121" y="2538"/>
                    <a:pt x="1121" y="2538"/>
                  </a:cubicBezTo>
                  <a:cubicBezTo>
                    <a:pt x="1121" y="2538"/>
                    <a:pt x="1121" y="2539"/>
                    <a:pt x="1121" y="2539"/>
                  </a:cubicBezTo>
                  <a:cubicBezTo>
                    <a:pt x="1121" y="2539"/>
                    <a:pt x="1123" y="2544"/>
                    <a:pt x="1123" y="2544"/>
                  </a:cubicBezTo>
                  <a:cubicBezTo>
                    <a:pt x="1123" y="2544"/>
                    <a:pt x="1125" y="2539"/>
                    <a:pt x="1125" y="2539"/>
                  </a:cubicBezTo>
                  <a:cubicBezTo>
                    <a:pt x="1125" y="2539"/>
                    <a:pt x="1128" y="2510"/>
                    <a:pt x="1128" y="2510"/>
                  </a:cubicBezTo>
                  <a:cubicBezTo>
                    <a:pt x="1128" y="2510"/>
                    <a:pt x="1128" y="2506"/>
                    <a:pt x="1128" y="2506"/>
                  </a:cubicBezTo>
                  <a:cubicBezTo>
                    <a:pt x="1128" y="2506"/>
                    <a:pt x="1132" y="2468"/>
                    <a:pt x="1132" y="2468"/>
                  </a:cubicBezTo>
                  <a:cubicBezTo>
                    <a:pt x="1132" y="2468"/>
                    <a:pt x="1132" y="2464"/>
                    <a:pt x="1132" y="2464"/>
                  </a:cubicBezTo>
                  <a:cubicBezTo>
                    <a:pt x="1132" y="2464"/>
                    <a:pt x="1135" y="2449"/>
                    <a:pt x="1135" y="2449"/>
                  </a:cubicBezTo>
                  <a:cubicBezTo>
                    <a:pt x="1135" y="2449"/>
                    <a:pt x="1135" y="2448"/>
                    <a:pt x="1135" y="2448"/>
                  </a:cubicBezTo>
                  <a:cubicBezTo>
                    <a:pt x="1135" y="2448"/>
                    <a:pt x="1139" y="2460"/>
                    <a:pt x="1139" y="2460"/>
                  </a:cubicBezTo>
                  <a:cubicBezTo>
                    <a:pt x="1139" y="2460"/>
                    <a:pt x="1139" y="2462"/>
                    <a:pt x="1139" y="2462"/>
                  </a:cubicBezTo>
                  <a:cubicBezTo>
                    <a:pt x="1139" y="2462"/>
                    <a:pt x="1142" y="2487"/>
                    <a:pt x="1142" y="2487"/>
                  </a:cubicBezTo>
                  <a:cubicBezTo>
                    <a:pt x="1142" y="2487"/>
                    <a:pt x="1142" y="2489"/>
                    <a:pt x="1142" y="2489"/>
                  </a:cubicBezTo>
                  <a:cubicBezTo>
                    <a:pt x="1142" y="2489"/>
                    <a:pt x="1146" y="2505"/>
                    <a:pt x="1146" y="2505"/>
                  </a:cubicBezTo>
                  <a:cubicBezTo>
                    <a:pt x="1146" y="2505"/>
                    <a:pt x="1146" y="2505"/>
                    <a:pt x="1146" y="2505"/>
                  </a:cubicBezTo>
                  <a:cubicBezTo>
                    <a:pt x="1146" y="2505"/>
                    <a:pt x="1150" y="2507"/>
                    <a:pt x="1150" y="2507"/>
                  </a:cubicBezTo>
                  <a:cubicBezTo>
                    <a:pt x="1150" y="2507"/>
                    <a:pt x="1153" y="2503"/>
                    <a:pt x="1153" y="2503"/>
                  </a:cubicBezTo>
                  <a:cubicBezTo>
                    <a:pt x="1153" y="2503"/>
                    <a:pt x="1153" y="2502"/>
                    <a:pt x="1153" y="2502"/>
                  </a:cubicBezTo>
                  <a:cubicBezTo>
                    <a:pt x="1153" y="2502"/>
                    <a:pt x="1156" y="2498"/>
                    <a:pt x="1156" y="2498"/>
                  </a:cubicBezTo>
                  <a:cubicBezTo>
                    <a:pt x="1156" y="2498"/>
                    <a:pt x="1156" y="2498"/>
                    <a:pt x="1156" y="2498"/>
                  </a:cubicBezTo>
                  <a:cubicBezTo>
                    <a:pt x="1156" y="2498"/>
                    <a:pt x="1160" y="2494"/>
                    <a:pt x="1160" y="2494"/>
                  </a:cubicBezTo>
                  <a:cubicBezTo>
                    <a:pt x="1160" y="2494"/>
                    <a:pt x="1160" y="2493"/>
                    <a:pt x="1160" y="2493"/>
                  </a:cubicBezTo>
                  <a:cubicBezTo>
                    <a:pt x="1160" y="2493"/>
                    <a:pt x="1163" y="2490"/>
                    <a:pt x="1163" y="2490"/>
                  </a:cubicBezTo>
                  <a:cubicBezTo>
                    <a:pt x="1163" y="2490"/>
                    <a:pt x="1164" y="2489"/>
                    <a:pt x="1164" y="2489"/>
                  </a:cubicBezTo>
                  <a:cubicBezTo>
                    <a:pt x="1164" y="2489"/>
                    <a:pt x="1167" y="2486"/>
                    <a:pt x="1167" y="2486"/>
                  </a:cubicBezTo>
                  <a:cubicBezTo>
                    <a:pt x="1167" y="2486"/>
                    <a:pt x="1167" y="2485"/>
                    <a:pt x="1167" y="2485"/>
                  </a:cubicBezTo>
                  <a:cubicBezTo>
                    <a:pt x="1167" y="2485"/>
                    <a:pt x="1171" y="2478"/>
                    <a:pt x="1171" y="2478"/>
                  </a:cubicBezTo>
                  <a:cubicBezTo>
                    <a:pt x="1171" y="2478"/>
                    <a:pt x="1171" y="2476"/>
                    <a:pt x="1171" y="2476"/>
                  </a:cubicBezTo>
                  <a:cubicBezTo>
                    <a:pt x="1171" y="2476"/>
                    <a:pt x="1174" y="2461"/>
                    <a:pt x="1174" y="2461"/>
                  </a:cubicBezTo>
                  <a:cubicBezTo>
                    <a:pt x="1174" y="2461"/>
                    <a:pt x="1174" y="2460"/>
                    <a:pt x="1174" y="2460"/>
                  </a:cubicBezTo>
                  <a:cubicBezTo>
                    <a:pt x="1174" y="2460"/>
                    <a:pt x="1177" y="2447"/>
                    <a:pt x="1177" y="2447"/>
                  </a:cubicBezTo>
                  <a:cubicBezTo>
                    <a:pt x="1177" y="2447"/>
                    <a:pt x="1180" y="2443"/>
                    <a:pt x="1180" y="2443"/>
                  </a:cubicBezTo>
                  <a:cubicBezTo>
                    <a:pt x="1180" y="2443"/>
                    <a:pt x="1181" y="2445"/>
                    <a:pt x="1181" y="2445"/>
                  </a:cubicBezTo>
                  <a:cubicBezTo>
                    <a:pt x="1181" y="2445"/>
                    <a:pt x="1184" y="2462"/>
                    <a:pt x="1184" y="2462"/>
                  </a:cubicBezTo>
                  <a:cubicBezTo>
                    <a:pt x="1184" y="2462"/>
                    <a:pt x="1185" y="2464"/>
                    <a:pt x="1185" y="2464"/>
                  </a:cubicBezTo>
                  <a:cubicBezTo>
                    <a:pt x="1185" y="2464"/>
                    <a:pt x="1188" y="2485"/>
                    <a:pt x="1188" y="2485"/>
                  </a:cubicBezTo>
                  <a:cubicBezTo>
                    <a:pt x="1188" y="2485"/>
                    <a:pt x="1188" y="2487"/>
                    <a:pt x="1188" y="2487"/>
                  </a:cubicBezTo>
                  <a:cubicBezTo>
                    <a:pt x="1188" y="2487"/>
                    <a:pt x="1192" y="2499"/>
                    <a:pt x="1192" y="2499"/>
                  </a:cubicBezTo>
                  <a:cubicBezTo>
                    <a:pt x="1192" y="2499"/>
                    <a:pt x="1199" y="2502"/>
                    <a:pt x="1199" y="2502"/>
                  </a:cubicBezTo>
                  <a:cubicBezTo>
                    <a:pt x="1199" y="2502"/>
                    <a:pt x="1199" y="2502"/>
                    <a:pt x="1199" y="2502"/>
                  </a:cubicBezTo>
                  <a:cubicBezTo>
                    <a:pt x="1199" y="2502"/>
                    <a:pt x="1202" y="2498"/>
                    <a:pt x="1202" y="2498"/>
                  </a:cubicBezTo>
                  <a:cubicBezTo>
                    <a:pt x="1202" y="2498"/>
                    <a:pt x="1203" y="2497"/>
                    <a:pt x="1203" y="2497"/>
                  </a:cubicBezTo>
                  <a:cubicBezTo>
                    <a:pt x="1203" y="2497"/>
                    <a:pt x="1206" y="2488"/>
                    <a:pt x="1206" y="2488"/>
                  </a:cubicBezTo>
                  <a:cubicBezTo>
                    <a:pt x="1206" y="2488"/>
                    <a:pt x="1206" y="2487"/>
                    <a:pt x="1206" y="2487"/>
                  </a:cubicBezTo>
                  <a:cubicBezTo>
                    <a:pt x="1206" y="2487"/>
                    <a:pt x="1209" y="2483"/>
                    <a:pt x="1209" y="2483"/>
                  </a:cubicBezTo>
                  <a:cubicBezTo>
                    <a:pt x="1209" y="2483"/>
                    <a:pt x="1210" y="2483"/>
                    <a:pt x="1210" y="2483"/>
                  </a:cubicBezTo>
                  <a:cubicBezTo>
                    <a:pt x="1210" y="2483"/>
                    <a:pt x="1213" y="2494"/>
                    <a:pt x="1213" y="2494"/>
                  </a:cubicBezTo>
                  <a:cubicBezTo>
                    <a:pt x="1213" y="2494"/>
                    <a:pt x="1213" y="2496"/>
                    <a:pt x="1213" y="2496"/>
                  </a:cubicBezTo>
                  <a:cubicBezTo>
                    <a:pt x="1213" y="2496"/>
                    <a:pt x="1216" y="2516"/>
                    <a:pt x="1216" y="2516"/>
                  </a:cubicBezTo>
                  <a:cubicBezTo>
                    <a:pt x="1216" y="2516"/>
                    <a:pt x="1216" y="2518"/>
                    <a:pt x="1216" y="2518"/>
                  </a:cubicBezTo>
                  <a:cubicBezTo>
                    <a:pt x="1216" y="2518"/>
                    <a:pt x="1220" y="2531"/>
                    <a:pt x="1220" y="2531"/>
                  </a:cubicBezTo>
                  <a:cubicBezTo>
                    <a:pt x="1220" y="2531"/>
                    <a:pt x="1220" y="2531"/>
                    <a:pt x="1220" y="2531"/>
                  </a:cubicBezTo>
                  <a:cubicBezTo>
                    <a:pt x="1220" y="2531"/>
                    <a:pt x="1223" y="2522"/>
                    <a:pt x="1223" y="2522"/>
                  </a:cubicBezTo>
                  <a:cubicBezTo>
                    <a:pt x="1223" y="2522"/>
                    <a:pt x="1224" y="2520"/>
                    <a:pt x="1224" y="2520"/>
                  </a:cubicBezTo>
                  <a:cubicBezTo>
                    <a:pt x="1224" y="2520"/>
                    <a:pt x="1227" y="2503"/>
                    <a:pt x="1227" y="2503"/>
                  </a:cubicBezTo>
                  <a:cubicBezTo>
                    <a:pt x="1227" y="2503"/>
                    <a:pt x="1229" y="2499"/>
                    <a:pt x="1229" y="2499"/>
                  </a:cubicBezTo>
                  <a:cubicBezTo>
                    <a:pt x="1229" y="2499"/>
                    <a:pt x="1231" y="2502"/>
                    <a:pt x="1231" y="2502"/>
                  </a:cubicBezTo>
                  <a:cubicBezTo>
                    <a:pt x="1231" y="2502"/>
                    <a:pt x="1234" y="2519"/>
                    <a:pt x="1234" y="2519"/>
                  </a:cubicBezTo>
                  <a:cubicBezTo>
                    <a:pt x="1234" y="2519"/>
                    <a:pt x="1235" y="2520"/>
                    <a:pt x="1235" y="2520"/>
                  </a:cubicBezTo>
                  <a:cubicBezTo>
                    <a:pt x="1235" y="2520"/>
                    <a:pt x="1237" y="2530"/>
                    <a:pt x="1237" y="2530"/>
                  </a:cubicBezTo>
                  <a:cubicBezTo>
                    <a:pt x="1237" y="2530"/>
                    <a:pt x="1238" y="2530"/>
                    <a:pt x="1238" y="2530"/>
                  </a:cubicBezTo>
                  <a:cubicBezTo>
                    <a:pt x="1238" y="2530"/>
                    <a:pt x="1241" y="2519"/>
                    <a:pt x="1241" y="2519"/>
                  </a:cubicBezTo>
                  <a:cubicBezTo>
                    <a:pt x="1241" y="2519"/>
                    <a:pt x="1241" y="2518"/>
                    <a:pt x="1241" y="2518"/>
                  </a:cubicBezTo>
                  <a:cubicBezTo>
                    <a:pt x="1241" y="2518"/>
                    <a:pt x="1244" y="2500"/>
                    <a:pt x="1244" y="2500"/>
                  </a:cubicBezTo>
                  <a:cubicBezTo>
                    <a:pt x="1244" y="2500"/>
                    <a:pt x="1247" y="2496"/>
                    <a:pt x="1247" y="2496"/>
                  </a:cubicBezTo>
                  <a:cubicBezTo>
                    <a:pt x="1247" y="2496"/>
                    <a:pt x="1248" y="2499"/>
                    <a:pt x="1248" y="2499"/>
                  </a:cubicBezTo>
                  <a:cubicBezTo>
                    <a:pt x="1248" y="2499"/>
                    <a:pt x="1252" y="2517"/>
                    <a:pt x="1252" y="2517"/>
                  </a:cubicBezTo>
                  <a:cubicBezTo>
                    <a:pt x="1252" y="2517"/>
                    <a:pt x="1252" y="2519"/>
                    <a:pt x="1252" y="2519"/>
                  </a:cubicBezTo>
                  <a:cubicBezTo>
                    <a:pt x="1252" y="2519"/>
                    <a:pt x="1255" y="2538"/>
                    <a:pt x="1255" y="2538"/>
                  </a:cubicBezTo>
                  <a:cubicBezTo>
                    <a:pt x="1255" y="2538"/>
                    <a:pt x="1256" y="2539"/>
                    <a:pt x="1256" y="2539"/>
                  </a:cubicBezTo>
                  <a:cubicBezTo>
                    <a:pt x="1256" y="2539"/>
                    <a:pt x="1259" y="2545"/>
                    <a:pt x="1259" y="2545"/>
                  </a:cubicBezTo>
                  <a:cubicBezTo>
                    <a:pt x="1259" y="2545"/>
                    <a:pt x="1259" y="2545"/>
                    <a:pt x="1259" y="2545"/>
                  </a:cubicBezTo>
                  <a:cubicBezTo>
                    <a:pt x="1259" y="2545"/>
                    <a:pt x="1262" y="2540"/>
                    <a:pt x="1262" y="2540"/>
                  </a:cubicBezTo>
                  <a:cubicBezTo>
                    <a:pt x="1262" y="2540"/>
                    <a:pt x="1263" y="2539"/>
                    <a:pt x="1263" y="2539"/>
                  </a:cubicBezTo>
                  <a:cubicBezTo>
                    <a:pt x="1263" y="2539"/>
                    <a:pt x="1266" y="2525"/>
                    <a:pt x="1266" y="2525"/>
                  </a:cubicBezTo>
                  <a:cubicBezTo>
                    <a:pt x="1266" y="2525"/>
                    <a:pt x="1266" y="2523"/>
                    <a:pt x="1266" y="2523"/>
                  </a:cubicBezTo>
                  <a:cubicBezTo>
                    <a:pt x="1266" y="2523"/>
                    <a:pt x="1269" y="2504"/>
                    <a:pt x="1269" y="2504"/>
                  </a:cubicBezTo>
                  <a:cubicBezTo>
                    <a:pt x="1269" y="2504"/>
                    <a:pt x="1270" y="2502"/>
                    <a:pt x="1270" y="2502"/>
                  </a:cubicBezTo>
                  <a:cubicBezTo>
                    <a:pt x="1270" y="2502"/>
                    <a:pt x="1273" y="2485"/>
                    <a:pt x="1273" y="2485"/>
                  </a:cubicBezTo>
                  <a:cubicBezTo>
                    <a:pt x="1273" y="2485"/>
                    <a:pt x="1275" y="2482"/>
                    <a:pt x="1275" y="2482"/>
                  </a:cubicBezTo>
                  <a:cubicBezTo>
                    <a:pt x="1275" y="2482"/>
                    <a:pt x="1277" y="2486"/>
                    <a:pt x="1277" y="2486"/>
                  </a:cubicBezTo>
                  <a:cubicBezTo>
                    <a:pt x="1277" y="2486"/>
                    <a:pt x="1280" y="2501"/>
                    <a:pt x="1280" y="2501"/>
                  </a:cubicBezTo>
                  <a:cubicBezTo>
                    <a:pt x="1280" y="2501"/>
                    <a:pt x="1280" y="2503"/>
                    <a:pt x="1280" y="2503"/>
                  </a:cubicBezTo>
                  <a:cubicBezTo>
                    <a:pt x="1280" y="2503"/>
                    <a:pt x="1283" y="2515"/>
                    <a:pt x="1283" y="2515"/>
                  </a:cubicBezTo>
                  <a:cubicBezTo>
                    <a:pt x="1283" y="2515"/>
                    <a:pt x="1284" y="2516"/>
                    <a:pt x="1284" y="2516"/>
                  </a:cubicBezTo>
                  <a:cubicBezTo>
                    <a:pt x="1284" y="2516"/>
                    <a:pt x="1287" y="2506"/>
                    <a:pt x="1287" y="2506"/>
                  </a:cubicBezTo>
                  <a:cubicBezTo>
                    <a:pt x="1287" y="2506"/>
                    <a:pt x="1287" y="2504"/>
                    <a:pt x="1287" y="2504"/>
                  </a:cubicBezTo>
                  <a:cubicBezTo>
                    <a:pt x="1287" y="2504"/>
                    <a:pt x="1291" y="2482"/>
                    <a:pt x="1291" y="2482"/>
                  </a:cubicBezTo>
                  <a:cubicBezTo>
                    <a:pt x="1291" y="2482"/>
                    <a:pt x="1291" y="2481"/>
                    <a:pt x="1291" y="2481"/>
                  </a:cubicBezTo>
                  <a:cubicBezTo>
                    <a:pt x="1291" y="2481"/>
                    <a:pt x="1293" y="2475"/>
                    <a:pt x="1293" y="2475"/>
                  </a:cubicBezTo>
                  <a:cubicBezTo>
                    <a:pt x="1293" y="2475"/>
                    <a:pt x="1294" y="2478"/>
                    <a:pt x="1294" y="2478"/>
                  </a:cubicBezTo>
                  <a:cubicBezTo>
                    <a:pt x="1294" y="2478"/>
                    <a:pt x="1298" y="2498"/>
                    <a:pt x="1298" y="2498"/>
                  </a:cubicBezTo>
                  <a:cubicBezTo>
                    <a:pt x="1298" y="2498"/>
                    <a:pt x="1298" y="2500"/>
                    <a:pt x="1298" y="2500"/>
                  </a:cubicBezTo>
                  <a:cubicBezTo>
                    <a:pt x="1298" y="2500"/>
                    <a:pt x="1301" y="2517"/>
                    <a:pt x="1301" y="2517"/>
                  </a:cubicBezTo>
                  <a:cubicBezTo>
                    <a:pt x="1301" y="2517"/>
                    <a:pt x="1302" y="2519"/>
                    <a:pt x="1302" y="2519"/>
                  </a:cubicBezTo>
                  <a:cubicBezTo>
                    <a:pt x="1302" y="2519"/>
                    <a:pt x="1305" y="2513"/>
                    <a:pt x="1305" y="2513"/>
                  </a:cubicBezTo>
                  <a:cubicBezTo>
                    <a:pt x="1305" y="2513"/>
                    <a:pt x="1305" y="2512"/>
                    <a:pt x="1305" y="2512"/>
                  </a:cubicBezTo>
                  <a:cubicBezTo>
                    <a:pt x="1305" y="2512"/>
                    <a:pt x="1308" y="2494"/>
                    <a:pt x="1308" y="2494"/>
                  </a:cubicBezTo>
                  <a:cubicBezTo>
                    <a:pt x="1308" y="2494"/>
                    <a:pt x="1308" y="2493"/>
                    <a:pt x="1308" y="2493"/>
                  </a:cubicBezTo>
                  <a:cubicBezTo>
                    <a:pt x="1308" y="2493"/>
                    <a:pt x="1310" y="2489"/>
                    <a:pt x="1310" y="2489"/>
                  </a:cubicBezTo>
                  <a:cubicBezTo>
                    <a:pt x="1310" y="2489"/>
                    <a:pt x="1312" y="2494"/>
                    <a:pt x="1312" y="2494"/>
                  </a:cubicBezTo>
                  <a:cubicBezTo>
                    <a:pt x="1312" y="2494"/>
                    <a:pt x="1315" y="2517"/>
                    <a:pt x="1315" y="2517"/>
                  </a:cubicBezTo>
                  <a:cubicBezTo>
                    <a:pt x="1315" y="2517"/>
                    <a:pt x="1316" y="2519"/>
                    <a:pt x="1316" y="2519"/>
                  </a:cubicBezTo>
                  <a:cubicBezTo>
                    <a:pt x="1316" y="2519"/>
                    <a:pt x="1319" y="2537"/>
                    <a:pt x="1319" y="2537"/>
                  </a:cubicBezTo>
                  <a:cubicBezTo>
                    <a:pt x="1319" y="2537"/>
                    <a:pt x="1320" y="2539"/>
                    <a:pt x="1320" y="2539"/>
                  </a:cubicBezTo>
                  <a:cubicBezTo>
                    <a:pt x="1320" y="2539"/>
                    <a:pt x="1322" y="2527"/>
                    <a:pt x="1322" y="2527"/>
                  </a:cubicBezTo>
                  <a:cubicBezTo>
                    <a:pt x="1322" y="2527"/>
                    <a:pt x="1323" y="2524"/>
                    <a:pt x="1323" y="2524"/>
                  </a:cubicBezTo>
                  <a:cubicBezTo>
                    <a:pt x="1323" y="2524"/>
                    <a:pt x="1326" y="2484"/>
                    <a:pt x="1326" y="2484"/>
                  </a:cubicBezTo>
                  <a:cubicBezTo>
                    <a:pt x="1326" y="2484"/>
                    <a:pt x="1326" y="2479"/>
                    <a:pt x="1326" y="2479"/>
                  </a:cubicBezTo>
                  <a:cubicBezTo>
                    <a:pt x="1326" y="2479"/>
                    <a:pt x="1329" y="2448"/>
                    <a:pt x="1329" y="2448"/>
                  </a:cubicBezTo>
                  <a:cubicBezTo>
                    <a:pt x="1329" y="2448"/>
                    <a:pt x="1331" y="2444"/>
                    <a:pt x="1331" y="2444"/>
                  </a:cubicBezTo>
                  <a:cubicBezTo>
                    <a:pt x="1331" y="2444"/>
                    <a:pt x="1333" y="2451"/>
                    <a:pt x="1333" y="2451"/>
                  </a:cubicBezTo>
                  <a:cubicBezTo>
                    <a:pt x="1333" y="2451"/>
                    <a:pt x="1333" y="2453"/>
                    <a:pt x="1333" y="2453"/>
                  </a:cubicBezTo>
                  <a:cubicBezTo>
                    <a:pt x="1333" y="2453"/>
                    <a:pt x="1337" y="2483"/>
                    <a:pt x="1337" y="2483"/>
                  </a:cubicBezTo>
                  <a:cubicBezTo>
                    <a:pt x="1337" y="2483"/>
                    <a:pt x="1337" y="2486"/>
                    <a:pt x="1337" y="2486"/>
                  </a:cubicBezTo>
                  <a:cubicBezTo>
                    <a:pt x="1337" y="2486"/>
                    <a:pt x="1340" y="2503"/>
                    <a:pt x="1340" y="2503"/>
                  </a:cubicBezTo>
                  <a:cubicBezTo>
                    <a:pt x="1340" y="2503"/>
                    <a:pt x="1340" y="2503"/>
                    <a:pt x="1340" y="2503"/>
                  </a:cubicBezTo>
                  <a:cubicBezTo>
                    <a:pt x="1340" y="2503"/>
                    <a:pt x="1343" y="2488"/>
                    <a:pt x="1343" y="2488"/>
                  </a:cubicBezTo>
                  <a:cubicBezTo>
                    <a:pt x="1343" y="2488"/>
                    <a:pt x="1344" y="2485"/>
                    <a:pt x="1344" y="2485"/>
                  </a:cubicBezTo>
                  <a:cubicBezTo>
                    <a:pt x="1344" y="2485"/>
                    <a:pt x="1347" y="2456"/>
                    <a:pt x="1347" y="2456"/>
                  </a:cubicBezTo>
                  <a:cubicBezTo>
                    <a:pt x="1347" y="2456"/>
                    <a:pt x="1349" y="2450"/>
                    <a:pt x="1349" y="2450"/>
                  </a:cubicBezTo>
                  <a:cubicBezTo>
                    <a:pt x="1349" y="2450"/>
                    <a:pt x="1351" y="2458"/>
                    <a:pt x="1351" y="2458"/>
                  </a:cubicBezTo>
                  <a:cubicBezTo>
                    <a:pt x="1351" y="2458"/>
                    <a:pt x="1351" y="2461"/>
                    <a:pt x="1351" y="2461"/>
                  </a:cubicBezTo>
                  <a:cubicBezTo>
                    <a:pt x="1351" y="2461"/>
                    <a:pt x="1354" y="2513"/>
                    <a:pt x="1354" y="2513"/>
                  </a:cubicBezTo>
                  <a:cubicBezTo>
                    <a:pt x="1354" y="2513"/>
                    <a:pt x="1354" y="2519"/>
                    <a:pt x="1354" y="2519"/>
                  </a:cubicBezTo>
                  <a:cubicBezTo>
                    <a:pt x="1354" y="2519"/>
                    <a:pt x="1358" y="2575"/>
                    <a:pt x="1358" y="2575"/>
                  </a:cubicBezTo>
                  <a:cubicBezTo>
                    <a:pt x="1358" y="2575"/>
                    <a:pt x="1358" y="2578"/>
                    <a:pt x="1358" y="2578"/>
                  </a:cubicBezTo>
                  <a:cubicBezTo>
                    <a:pt x="1358" y="2578"/>
                    <a:pt x="1360" y="2588"/>
                    <a:pt x="1360" y="2588"/>
                  </a:cubicBezTo>
                  <a:cubicBezTo>
                    <a:pt x="1360" y="2588"/>
                    <a:pt x="1361" y="2583"/>
                    <a:pt x="1361" y="2583"/>
                  </a:cubicBezTo>
                  <a:cubicBezTo>
                    <a:pt x="1361" y="2583"/>
                    <a:pt x="1365" y="2540"/>
                    <a:pt x="1365" y="2540"/>
                  </a:cubicBezTo>
                  <a:cubicBezTo>
                    <a:pt x="1365" y="2540"/>
                    <a:pt x="1365" y="2535"/>
                    <a:pt x="1365" y="2535"/>
                  </a:cubicBezTo>
                  <a:cubicBezTo>
                    <a:pt x="1365" y="2535"/>
                    <a:pt x="1368" y="2497"/>
                    <a:pt x="1368" y="2497"/>
                  </a:cubicBezTo>
                  <a:cubicBezTo>
                    <a:pt x="1368" y="2497"/>
                    <a:pt x="1369" y="2494"/>
                    <a:pt x="1369" y="2494"/>
                  </a:cubicBezTo>
                  <a:cubicBezTo>
                    <a:pt x="1369" y="2494"/>
                    <a:pt x="1372" y="2511"/>
                    <a:pt x="1372" y="2511"/>
                  </a:cubicBezTo>
                  <a:cubicBezTo>
                    <a:pt x="1372" y="2511"/>
                    <a:pt x="1372" y="2515"/>
                    <a:pt x="1372" y="2515"/>
                  </a:cubicBezTo>
                  <a:cubicBezTo>
                    <a:pt x="1372" y="2515"/>
                    <a:pt x="1375" y="2559"/>
                    <a:pt x="1375" y="2559"/>
                  </a:cubicBezTo>
                  <a:cubicBezTo>
                    <a:pt x="1375" y="2559"/>
                    <a:pt x="1376" y="2563"/>
                    <a:pt x="1376" y="2563"/>
                  </a:cubicBezTo>
                  <a:cubicBezTo>
                    <a:pt x="1376" y="2563"/>
                    <a:pt x="1378" y="2573"/>
                    <a:pt x="1378" y="2573"/>
                  </a:cubicBezTo>
                  <a:cubicBezTo>
                    <a:pt x="1378" y="2573"/>
                    <a:pt x="1379" y="2564"/>
                    <a:pt x="1379" y="2564"/>
                  </a:cubicBezTo>
                  <a:cubicBezTo>
                    <a:pt x="1379" y="2564"/>
                    <a:pt x="1382" y="2515"/>
                    <a:pt x="1382" y="2515"/>
                  </a:cubicBezTo>
                  <a:cubicBezTo>
                    <a:pt x="1382" y="2515"/>
                    <a:pt x="1382" y="2508"/>
                    <a:pt x="1382" y="2508"/>
                  </a:cubicBezTo>
                  <a:cubicBezTo>
                    <a:pt x="1382" y="2508"/>
                    <a:pt x="1386" y="2448"/>
                    <a:pt x="1386" y="2448"/>
                  </a:cubicBezTo>
                  <a:cubicBezTo>
                    <a:pt x="1386" y="2448"/>
                    <a:pt x="1386" y="2445"/>
                    <a:pt x="1386" y="2445"/>
                  </a:cubicBezTo>
                  <a:cubicBezTo>
                    <a:pt x="1386" y="2445"/>
                    <a:pt x="1388" y="2435"/>
                    <a:pt x="1388" y="2435"/>
                  </a:cubicBezTo>
                  <a:cubicBezTo>
                    <a:pt x="1388" y="2435"/>
                    <a:pt x="1390" y="2446"/>
                    <a:pt x="1390" y="2446"/>
                  </a:cubicBezTo>
                  <a:cubicBezTo>
                    <a:pt x="1390" y="2446"/>
                    <a:pt x="1393" y="2497"/>
                    <a:pt x="1393" y="2497"/>
                  </a:cubicBezTo>
                  <a:cubicBezTo>
                    <a:pt x="1393" y="2497"/>
                    <a:pt x="1393" y="2503"/>
                    <a:pt x="1393" y="2503"/>
                  </a:cubicBezTo>
                  <a:cubicBezTo>
                    <a:pt x="1393" y="2503"/>
                    <a:pt x="1397" y="2544"/>
                    <a:pt x="1397" y="2544"/>
                  </a:cubicBezTo>
                  <a:cubicBezTo>
                    <a:pt x="1397" y="2544"/>
                    <a:pt x="1397" y="2546"/>
                    <a:pt x="1397" y="2546"/>
                  </a:cubicBezTo>
                  <a:cubicBezTo>
                    <a:pt x="1397" y="2546"/>
                    <a:pt x="1400" y="2530"/>
                    <a:pt x="1400" y="2530"/>
                  </a:cubicBezTo>
                  <a:cubicBezTo>
                    <a:pt x="1400" y="2530"/>
                    <a:pt x="1401" y="2526"/>
                    <a:pt x="1401" y="2526"/>
                  </a:cubicBezTo>
                  <a:cubicBezTo>
                    <a:pt x="1401" y="2526"/>
                    <a:pt x="1403" y="2481"/>
                    <a:pt x="1403" y="2481"/>
                  </a:cubicBezTo>
                  <a:cubicBezTo>
                    <a:pt x="1403" y="2481"/>
                    <a:pt x="1404" y="2476"/>
                    <a:pt x="1404" y="2476"/>
                  </a:cubicBezTo>
                  <a:cubicBezTo>
                    <a:pt x="1404" y="2476"/>
                    <a:pt x="1407" y="2440"/>
                    <a:pt x="1407" y="2440"/>
                  </a:cubicBezTo>
                  <a:cubicBezTo>
                    <a:pt x="1407" y="2440"/>
                    <a:pt x="1409" y="2435"/>
                    <a:pt x="1409" y="2435"/>
                  </a:cubicBezTo>
                  <a:cubicBezTo>
                    <a:pt x="1409" y="2435"/>
                    <a:pt x="1410" y="2440"/>
                    <a:pt x="1410" y="2440"/>
                  </a:cubicBezTo>
                  <a:cubicBezTo>
                    <a:pt x="1410" y="2440"/>
                    <a:pt x="1411" y="2442"/>
                    <a:pt x="1411" y="2442"/>
                  </a:cubicBezTo>
                  <a:cubicBezTo>
                    <a:pt x="1411" y="2442"/>
                    <a:pt x="1414" y="2468"/>
                    <a:pt x="1414" y="2468"/>
                  </a:cubicBezTo>
                  <a:cubicBezTo>
                    <a:pt x="1414" y="2468"/>
                    <a:pt x="1414" y="2471"/>
                    <a:pt x="1414" y="2471"/>
                  </a:cubicBezTo>
                  <a:cubicBezTo>
                    <a:pt x="1414" y="2471"/>
                    <a:pt x="1418" y="2499"/>
                    <a:pt x="1418" y="2499"/>
                  </a:cubicBezTo>
                  <a:cubicBezTo>
                    <a:pt x="1418" y="2499"/>
                    <a:pt x="1418" y="2502"/>
                    <a:pt x="1418" y="2502"/>
                  </a:cubicBezTo>
                  <a:cubicBezTo>
                    <a:pt x="1418" y="2502"/>
                    <a:pt x="1421" y="2520"/>
                    <a:pt x="1421" y="2520"/>
                  </a:cubicBezTo>
                  <a:cubicBezTo>
                    <a:pt x="1421" y="2520"/>
                    <a:pt x="1421" y="2522"/>
                    <a:pt x="1421" y="2522"/>
                  </a:cubicBezTo>
                  <a:cubicBezTo>
                    <a:pt x="1421" y="2522"/>
                    <a:pt x="1425" y="2529"/>
                    <a:pt x="1425" y="2529"/>
                  </a:cubicBezTo>
                  <a:cubicBezTo>
                    <a:pt x="1425" y="2529"/>
                    <a:pt x="1425" y="2530"/>
                    <a:pt x="1425" y="2530"/>
                  </a:cubicBezTo>
                  <a:cubicBezTo>
                    <a:pt x="1425" y="2530"/>
                    <a:pt x="1428" y="2521"/>
                    <a:pt x="1428" y="2521"/>
                  </a:cubicBezTo>
                  <a:cubicBezTo>
                    <a:pt x="1428" y="2521"/>
                    <a:pt x="1429" y="2519"/>
                    <a:pt x="1429" y="2519"/>
                  </a:cubicBezTo>
                  <a:cubicBezTo>
                    <a:pt x="1429" y="2519"/>
                    <a:pt x="1432" y="2498"/>
                    <a:pt x="1432" y="2498"/>
                  </a:cubicBezTo>
                  <a:cubicBezTo>
                    <a:pt x="1432" y="2498"/>
                    <a:pt x="1432" y="2496"/>
                    <a:pt x="1432" y="2496"/>
                  </a:cubicBezTo>
                  <a:cubicBezTo>
                    <a:pt x="1432" y="2496"/>
                    <a:pt x="1435" y="2479"/>
                    <a:pt x="1435" y="2479"/>
                  </a:cubicBezTo>
                  <a:cubicBezTo>
                    <a:pt x="1435" y="2479"/>
                    <a:pt x="1437" y="2475"/>
                    <a:pt x="1437" y="2475"/>
                  </a:cubicBezTo>
                  <a:cubicBezTo>
                    <a:pt x="1437" y="2475"/>
                    <a:pt x="1439" y="2479"/>
                    <a:pt x="1439" y="2479"/>
                  </a:cubicBezTo>
                  <a:cubicBezTo>
                    <a:pt x="1439" y="2479"/>
                    <a:pt x="1442" y="2494"/>
                    <a:pt x="1442" y="2494"/>
                  </a:cubicBezTo>
                  <a:cubicBezTo>
                    <a:pt x="1442" y="2494"/>
                    <a:pt x="1442" y="2496"/>
                    <a:pt x="1442" y="2496"/>
                  </a:cubicBezTo>
                  <a:cubicBezTo>
                    <a:pt x="1442" y="2496"/>
                    <a:pt x="1446" y="2514"/>
                    <a:pt x="1446" y="2514"/>
                  </a:cubicBezTo>
                  <a:cubicBezTo>
                    <a:pt x="1446" y="2514"/>
                    <a:pt x="1446" y="2515"/>
                    <a:pt x="1446" y="2515"/>
                  </a:cubicBezTo>
                  <a:cubicBezTo>
                    <a:pt x="1446" y="2515"/>
                    <a:pt x="1448" y="2520"/>
                    <a:pt x="1448" y="2520"/>
                  </a:cubicBezTo>
                  <a:cubicBezTo>
                    <a:pt x="1448" y="2520"/>
                    <a:pt x="1450" y="2519"/>
                    <a:pt x="1450" y="2519"/>
                  </a:cubicBezTo>
                  <a:cubicBezTo>
                    <a:pt x="1450" y="2519"/>
                    <a:pt x="1453" y="2510"/>
                    <a:pt x="1453" y="2510"/>
                  </a:cubicBezTo>
                  <a:cubicBezTo>
                    <a:pt x="1453" y="2510"/>
                    <a:pt x="1453" y="2509"/>
                    <a:pt x="1453" y="2509"/>
                  </a:cubicBezTo>
                  <a:cubicBezTo>
                    <a:pt x="1453" y="2509"/>
                    <a:pt x="1457" y="2498"/>
                    <a:pt x="1457" y="2498"/>
                  </a:cubicBezTo>
                  <a:cubicBezTo>
                    <a:pt x="1457" y="2498"/>
                    <a:pt x="1457" y="2497"/>
                    <a:pt x="1457" y="2497"/>
                  </a:cubicBezTo>
                  <a:cubicBezTo>
                    <a:pt x="1457" y="2497"/>
                    <a:pt x="1460" y="2493"/>
                    <a:pt x="1460" y="2493"/>
                  </a:cubicBezTo>
                  <a:cubicBezTo>
                    <a:pt x="1460" y="2493"/>
                    <a:pt x="1463" y="2491"/>
                    <a:pt x="1463" y="2491"/>
                  </a:cubicBezTo>
                  <a:cubicBezTo>
                    <a:pt x="1463" y="2491"/>
                    <a:pt x="1464" y="2491"/>
                    <a:pt x="1464" y="2491"/>
                  </a:cubicBezTo>
                  <a:cubicBezTo>
                    <a:pt x="1464" y="2491"/>
                    <a:pt x="1467" y="2482"/>
                    <a:pt x="1467" y="2482"/>
                  </a:cubicBezTo>
                  <a:cubicBezTo>
                    <a:pt x="1467" y="2482"/>
                    <a:pt x="1467" y="2480"/>
                    <a:pt x="1467" y="2480"/>
                  </a:cubicBezTo>
                  <a:cubicBezTo>
                    <a:pt x="1467" y="2480"/>
                    <a:pt x="1470" y="2465"/>
                    <a:pt x="1470" y="2465"/>
                  </a:cubicBezTo>
                  <a:cubicBezTo>
                    <a:pt x="1470" y="2465"/>
                    <a:pt x="1471" y="2463"/>
                    <a:pt x="1471" y="2463"/>
                  </a:cubicBezTo>
                  <a:cubicBezTo>
                    <a:pt x="1471" y="2463"/>
                    <a:pt x="1474" y="2455"/>
                    <a:pt x="1474" y="2455"/>
                  </a:cubicBezTo>
                  <a:cubicBezTo>
                    <a:pt x="1474" y="2455"/>
                    <a:pt x="1474" y="2455"/>
                    <a:pt x="1474" y="2455"/>
                  </a:cubicBezTo>
                  <a:cubicBezTo>
                    <a:pt x="1474" y="2455"/>
                    <a:pt x="1478" y="2465"/>
                    <a:pt x="1478" y="2465"/>
                  </a:cubicBezTo>
                  <a:cubicBezTo>
                    <a:pt x="1478" y="2465"/>
                    <a:pt x="1478" y="2467"/>
                    <a:pt x="1478" y="2467"/>
                  </a:cubicBezTo>
                  <a:cubicBezTo>
                    <a:pt x="1478" y="2467"/>
                    <a:pt x="1481" y="2487"/>
                    <a:pt x="1481" y="2487"/>
                  </a:cubicBezTo>
                  <a:cubicBezTo>
                    <a:pt x="1481" y="2487"/>
                    <a:pt x="1482" y="2489"/>
                    <a:pt x="1482" y="2489"/>
                  </a:cubicBezTo>
                  <a:cubicBezTo>
                    <a:pt x="1482" y="2489"/>
                    <a:pt x="1485" y="2503"/>
                    <a:pt x="1485" y="2503"/>
                  </a:cubicBezTo>
                  <a:cubicBezTo>
                    <a:pt x="1485" y="2503"/>
                    <a:pt x="1485" y="2504"/>
                    <a:pt x="1485" y="2504"/>
                  </a:cubicBezTo>
                  <a:cubicBezTo>
                    <a:pt x="1485" y="2504"/>
                    <a:pt x="1488" y="2515"/>
                    <a:pt x="1488" y="2515"/>
                  </a:cubicBezTo>
                  <a:cubicBezTo>
                    <a:pt x="1488" y="2515"/>
                    <a:pt x="1489" y="2516"/>
                    <a:pt x="1489" y="2516"/>
                  </a:cubicBezTo>
                  <a:cubicBezTo>
                    <a:pt x="1489" y="2516"/>
                    <a:pt x="1492" y="2531"/>
                    <a:pt x="1492" y="2531"/>
                  </a:cubicBezTo>
                  <a:cubicBezTo>
                    <a:pt x="1492" y="2531"/>
                    <a:pt x="1492" y="2533"/>
                    <a:pt x="1492" y="2533"/>
                  </a:cubicBezTo>
                  <a:cubicBezTo>
                    <a:pt x="1492" y="2533"/>
                    <a:pt x="1495" y="2551"/>
                    <a:pt x="1495" y="2551"/>
                  </a:cubicBezTo>
                  <a:cubicBezTo>
                    <a:pt x="1495" y="2551"/>
                    <a:pt x="1497" y="2553"/>
                    <a:pt x="1497" y="2553"/>
                  </a:cubicBezTo>
                  <a:cubicBezTo>
                    <a:pt x="1497" y="2553"/>
                    <a:pt x="1499" y="2546"/>
                    <a:pt x="1499" y="2546"/>
                  </a:cubicBezTo>
                  <a:cubicBezTo>
                    <a:pt x="1499" y="2546"/>
                    <a:pt x="1499" y="2544"/>
                    <a:pt x="1499" y="2544"/>
                  </a:cubicBezTo>
                  <a:cubicBezTo>
                    <a:pt x="1499" y="2544"/>
                    <a:pt x="1502" y="2512"/>
                    <a:pt x="1502" y="2512"/>
                  </a:cubicBezTo>
                  <a:cubicBezTo>
                    <a:pt x="1502" y="2512"/>
                    <a:pt x="1502" y="2507"/>
                    <a:pt x="1502" y="2507"/>
                  </a:cubicBezTo>
                  <a:cubicBezTo>
                    <a:pt x="1502" y="2507"/>
                    <a:pt x="1506" y="2469"/>
                    <a:pt x="1506" y="2469"/>
                  </a:cubicBezTo>
                  <a:cubicBezTo>
                    <a:pt x="1506" y="2469"/>
                    <a:pt x="1506" y="2466"/>
                    <a:pt x="1506" y="2466"/>
                  </a:cubicBezTo>
                  <a:cubicBezTo>
                    <a:pt x="1506" y="2466"/>
                    <a:pt x="1508" y="2457"/>
                    <a:pt x="1508" y="2457"/>
                  </a:cubicBezTo>
                  <a:cubicBezTo>
                    <a:pt x="1508" y="2457"/>
                    <a:pt x="1510" y="2459"/>
                    <a:pt x="1510" y="2459"/>
                  </a:cubicBezTo>
                  <a:cubicBezTo>
                    <a:pt x="1510" y="2459"/>
                    <a:pt x="1513" y="2475"/>
                    <a:pt x="1513" y="2475"/>
                  </a:cubicBezTo>
                  <a:cubicBezTo>
                    <a:pt x="1513" y="2475"/>
                    <a:pt x="1515" y="2479"/>
                    <a:pt x="1515" y="2479"/>
                  </a:cubicBezTo>
                  <a:cubicBezTo>
                    <a:pt x="1515" y="2479"/>
                    <a:pt x="1517" y="2474"/>
                    <a:pt x="1517" y="2474"/>
                  </a:cubicBezTo>
                  <a:cubicBezTo>
                    <a:pt x="1517" y="2474"/>
                    <a:pt x="1517" y="2472"/>
                    <a:pt x="1517" y="2472"/>
                  </a:cubicBezTo>
                  <a:cubicBezTo>
                    <a:pt x="1517" y="2472"/>
                    <a:pt x="1520" y="2442"/>
                    <a:pt x="1520" y="2442"/>
                  </a:cubicBezTo>
                  <a:cubicBezTo>
                    <a:pt x="1520" y="2442"/>
                    <a:pt x="1520" y="2439"/>
                    <a:pt x="1520" y="2439"/>
                  </a:cubicBezTo>
                  <a:cubicBezTo>
                    <a:pt x="1520" y="2439"/>
                    <a:pt x="1523" y="2424"/>
                    <a:pt x="1523" y="2424"/>
                  </a:cubicBezTo>
                  <a:cubicBezTo>
                    <a:pt x="1523" y="2424"/>
                    <a:pt x="1524" y="2424"/>
                    <a:pt x="1524" y="2424"/>
                  </a:cubicBezTo>
                  <a:cubicBezTo>
                    <a:pt x="1524" y="2424"/>
                    <a:pt x="1527" y="2452"/>
                    <a:pt x="1527" y="2452"/>
                  </a:cubicBezTo>
                  <a:cubicBezTo>
                    <a:pt x="1527" y="2452"/>
                    <a:pt x="1527" y="2456"/>
                    <a:pt x="1527" y="2456"/>
                  </a:cubicBezTo>
                  <a:cubicBezTo>
                    <a:pt x="1527" y="2456"/>
                    <a:pt x="1531" y="2501"/>
                    <a:pt x="1531" y="2501"/>
                  </a:cubicBezTo>
                  <a:cubicBezTo>
                    <a:pt x="1531" y="2501"/>
                    <a:pt x="1531" y="2504"/>
                    <a:pt x="1531" y="2504"/>
                  </a:cubicBezTo>
                  <a:cubicBezTo>
                    <a:pt x="1531" y="2504"/>
                    <a:pt x="1533" y="2514"/>
                    <a:pt x="1533" y="2514"/>
                  </a:cubicBezTo>
                  <a:cubicBezTo>
                    <a:pt x="1533" y="2514"/>
                    <a:pt x="1534" y="2509"/>
                    <a:pt x="1534" y="2509"/>
                  </a:cubicBezTo>
                  <a:cubicBezTo>
                    <a:pt x="1534" y="2509"/>
                    <a:pt x="1538" y="2477"/>
                    <a:pt x="1538" y="2477"/>
                  </a:cubicBezTo>
                  <a:cubicBezTo>
                    <a:pt x="1538" y="2477"/>
                    <a:pt x="1538" y="2474"/>
                    <a:pt x="1538" y="2474"/>
                  </a:cubicBezTo>
                  <a:cubicBezTo>
                    <a:pt x="1538" y="2474"/>
                    <a:pt x="1541" y="2456"/>
                    <a:pt x="1541" y="2456"/>
                  </a:cubicBezTo>
                  <a:cubicBezTo>
                    <a:pt x="1541" y="2456"/>
                    <a:pt x="1542" y="2457"/>
                    <a:pt x="1542" y="2457"/>
                  </a:cubicBezTo>
                  <a:cubicBezTo>
                    <a:pt x="1542" y="2457"/>
                    <a:pt x="1545" y="2482"/>
                    <a:pt x="1545" y="2482"/>
                  </a:cubicBezTo>
                  <a:cubicBezTo>
                    <a:pt x="1545" y="2482"/>
                    <a:pt x="1545" y="2487"/>
                    <a:pt x="1545" y="2487"/>
                  </a:cubicBezTo>
                  <a:cubicBezTo>
                    <a:pt x="1545" y="2487"/>
                    <a:pt x="1548" y="2525"/>
                    <a:pt x="1548" y="2525"/>
                  </a:cubicBezTo>
                  <a:cubicBezTo>
                    <a:pt x="1548" y="2525"/>
                    <a:pt x="1549" y="2528"/>
                    <a:pt x="1549" y="2528"/>
                  </a:cubicBezTo>
                  <a:cubicBezTo>
                    <a:pt x="1549" y="2528"/>
                    <a:pt x="1550" y="2534"/>
                    <a:pt x="1550" y="2534"/>
                  </a:cubicBezTo>
                  <a:cubicBezTo>
                    <a:pt x="1550" y="2534"/>
                    <a:pt x="1552" y="2528"/>
                    <a:pt x="1552" y="2528"/>
                  </a:cubicBezTo>
                  <a:cubicBezTo>
                    <a:pt x="1552" y="2528"/>
                    <a:pt x="1555" y="2501"/>
                    <a:pt x="1555" y="2501"/>
                  </a:cubicBezTo>
                  <a:cubicBezTo>
                    <a:pt x="1555" y="2501"/>
                    <a:pt x="1556" y="2499"/>
                    <a:pt x="1556" y="2499"/>
                  </a:cubicBezTo>
                  <a:cubicBezTo>
                    <a:pt x="1556" y="2499"/>
                    <a:pt x="1558" y="2487"/>
                    <a:pt x="1558" y="2487"/>
                  </a:cubicBezTo>
                  <a:cubicBezTo>
                    <a:pt x="1558" y="2487"/>
                    <a:pt x="1559" y="2487"/>
                    <a:pt x="1559" y="2487"/>
                  </a:cubicBezTo>
                  <a:cubicBezTo>
                    <a:pt x="1559" y="2487"/>
                    <a:pt x="1563" y="2503"/>
                    <a:pt x="1563" y="2503"/>
                  </a:cubicBezTo>
                  <a:cubicBezTo>
                    <a:pt x="1563" y="2503"/>
                    <a:pt x="1563" y="2505"/>
                    <a:pt x="1563" y="2505"/>
                  </a:cubicBezTo>
                  <a:cubicBezTo>
                    <a:pt x="1563" y="2505"/>
                    <a:pt x="1566" y="2513"/>
                    <a:pt x="1566" y="2513"/>
                  </a:cubicBezTo>
                  <a:cubicBezTo>
                    <a:pt x="1566" y="2513"/>
                    <a:pt x="1566" y="2512"/>
                    <a:pt x="1566" y="2512"/>
                  </a:cubicBezTo>
                  <a:cubicBezTo>
                    <a:pt x="1566" y="2512"/>
                    <a:pt x="1569" y="2494"/>
                    <a:pt x="1569" y="2494"/>
                  </a:cubicBezTo>
                  <a:cubicBezTo>
                    <a:pt x="1569" y="2494"/>
                    <a:pt x="1570" y="2491"/>
                    <a:pt x="1570" y="2491"/>
                  </a:cubicBezTo>
                  <a:cubicBezTo>
                    <a:pt x="1570" y="2491"/>
                    <a:pt x="1573" y="2470"/>
                    <a:pt x="1573" y="2470"/>
                  </a:cubicBezTo>
                  <a:cubicBezTo>
                    <a:pt x="1573" y="2470"/>
                    <a:pt x="1575" y="2466"/>
                    <a:pt x="1575" y="2466"/>
                  </a:cubicBezTo>
                  <a:cubicBezTo>
                    <a:pt x="1575" y="2466"/>
                    <a:pt x="1577" y="2471"/>
                    <a:pt x="1577" y="2471"/>
                  </a:cubicBezTo>
                  <a:cubicBezTo>
                    <a:pt x="1577" y="2471"/>
                    <a:pt x="1577" y="2472"/>
                    <a:pt x="1577" y="2472"/>
                  </a:cubicBezTo>
                  <a:cubicBezTo>
                    <a:pt x="1577" y="2472"/>
                    <a:pt x="1580" y="2484"/>
                    <a:pt x="1580" y="2484"/>
                  </a:cubicBezTo>
                  <a:cubicBezTo>
                    <a:pt x="1580" y="2484"/>
                    <a:pt x="1581" y="2484"/>
                    <a:pt x="1581" y="2484"/>
                  </a:cubicBezTo>
                  <a:cubicBezTo>
                    <a:pt x="1581" y="2484"/>
                    <a:pt x="1584" y="2477"/>
                    <a:pt x="1584" y="2477"/>
                  </a:cubicBezTo>
                  <a:cubicBezTo>
                    <a:pt x="1584" y="2477"/>
                    <a:pt x="1584" y="2475"/>
                    <a:pt x="1584" y="2475"/>
                  </a:cubicBezTo>
                  <a:cubicBezTo>
                    <a:pt x="1584" y="2475"/>
                    <a:pt x="1587" y="2458"/>
                    <a:pt x="1587" y="2458"/>
                  </a:cubicBezTo>
                  <a:cubicBezTo>
                    <a:pt x="1587" y="2458"/>
                    <a:pt x="1589" y="2455"/>
                    <a:pt x="1589" y="2455"/>
                  </a:cubicBezTo>
                  <a:cubicBezTo>
                    <a:pt x="1589" y="2455"/>
                    <a:pt x="1591" y="2459"/>
                    <a:pt x="1591" y="2459"/>
                  </a:cubicBezTo>
                  <a:cubicBezTo>
                    <a:pt x="1591" y="2459"/>
                    <a:pt x="1591" y="2461"/>
                    <a:pt x="1591" y="2461"/>
                  </a:cubicBezTo>
                  <a:cubicBezTo>
                    <a:pt x="1591" y="2461"/>
                    <a:pt x="1594" y="2489"/>
                    <a:pt x="1594" y="2489"/>
                  </a:cubicBezTo>
                  <a:cubicBezTo>
                    <a:pt x="1594" y="2489"/>
                    <a:pt x="1595" y="2492"/>
                    <a:pt x="1595" y="2492"/>
                  </a:cubicBezTo>
                  <a:cubicBezTo>
                    <a:pt x="1595" y="2492"/>
                    <a:pt x="1598" y="2510"/>
                    <a:pt x="1598" y="2510"/>
                  </a:cubicBezTo>
                  <a:cubicBezTo>
                    <a:pt x="1598" y="2510"/>
                    <a:pt x="1598" y="2510"/>
                    <a:pt x="1598" y="2510"/>
                  </a:cubicBezTo>
                  <a:cubicBezTo>
                    <a:pt x="1598" y="2510"/>
                    <a:pt x="1601" y="2493"/>
                    <a:pt x="1601" y="2493"/>
                  </a:cubicBezTo>
                  <a:cubicBezTo>
                    <a:pt x="1601" y="2493"/>
                    <a:pt x="1602" y="2490"/>
                    <a:pt x="1602" y="2490"/>
                  </a:cubicBezTo>
                  <a:cubicBezTo>
                    <a:pt x="1602" y="2490"/>
                    <a:pt x="1605" y="2466"/>
                    <a:pt x="1605" y="2466"/>
                  </a:cubicBezTo>
                  <a:cubicBezTo>
                    <a:pt x="1605" y="2466"/>
                    <a:pt x="1605" y="2464"/>
                    <a:pt x="1605" y="2464"/>
                  </a:cubicBezTo>
                  <a:cubicBezTo>
                    <a:pt x="1605" y="2464"/>
                    <a:pt x="1607" y="2459"/>
                    <a:pt x="1607" y="2459"/>
                  </a:cubicBezTo>
                  <a:cubicBezTo>
                    <a:pt x="1607" y="2459"/>
                    <a:pt x="1608" y="2464"/>
                    <a:pt x="1608" y="2464"/>
                  </a:cubicBezTo>
                  <a:cubicBezTo>
                    <a:pt x="1608" y="2464"/>
                    <a:pt x="1612" y="2491"/>
                    <a:pt x="1612" y="2491"/>
                  </a:cubicBezTo>
                  <a:cubicBezTo>
                    <a:pt x="1612" y="2491"/>
                    <a:pt x="1612" y="2495"/>
                    <a:pt x="1612" y="2495"/>
                  </a:cubicBezTo>
                  <a:cubicBezTo>
                    <a:pt x="1612" y="2495"/>
                    <a:pt x="1616" y="2521"/>
                    <a:pt x="1616" y="2521"/>
                  </a:cubicBezTo>
                  <a:cubicBezTo>
                    <a:pt x="1616" y="2521"/>
                    <a:pt x="1616" y="2523"/>
                    <a:pt x="1616" y="2523"/>
                  </a:cubicBezTo>
                  <a:cubicBezTo>
                    <a:pt x="1616" y="2523"/>
                    <a:pt x="1618" y="2527"/>
                    <a:pt x="1618" y="2527"/>
                  </a:cubicBezTo>
                  <a:cubicBezTo>
                    <a:pt x="1618" y="2527"/>
                    <a:pt x="1619" y="2525"/>
                    <a:pt x="1619" y="2525"/>
                  </a:cubicBezTo>
                  <a:cubicBezTo>
                    <a:pt x="1619" y="2525"/>
                    <a:pt x="1623" y="2512"/>
                    <a:pt x="1623" y="2512"/>
                  </a:cubicBezTo>
                  <a:cubicBezTo>
                    <a:pt x="1623" y="2512"/>
                    <a:pt x="1623" y="2511"/>
                    <a:pt x="1623" y="2511"/>
                  </a:cubicBezTo>
                  <a:cubicBezTo>
                    <a:pt x="1623" y="2511"/>
                    <a:pt x="1626" y="2496"/>
                    <a:pt x="1626" y="2496"/>
                  </a:cubicBezTo>
                  <a:cubicBezTo>
                    <a:pt x="1626" y="2496"/>
                    <a:pt x="1626" y="2495"/>
                    <a:pt x="1626" y="2495"/>
                  </a:cubicBezTo>
                  <a:cubicBezTo>
                    <a:pt x="1626" y="2495"/>
                    <a:pt x="1629" y="2481"/>
                    <a:pt x="1629" y="2481"/>
                  </a:cubicBezTo>
                  <a:cubicBezTo>
                    <a:pt x="1629" y="2481"/>
                    <a:pt x="1630" y="2480"/>
                    <a:pt x="1630" y="2480"/>
                  </a:cubicBezTo>
                  <a:cubicBezTo>
                    <a:pt x="1630" y="2480"/>
                    <a:pt x="1632" y="2475"/>
                    <a:pt x="1632" y="2475"/>
                  </a:cubicBezTo>
                  <a:cubicBezTo>
                    <a:pt x="1632" y="2475"/>
                    <a:pt x="1633" y="2475"/>
                    <a:pt x="1633" y="2475"/>
                  </a:cubicBezTo>
                  <a:cubicBezTo>
                    <a:pt x="1633" y="2475"/>
                    <a:pt x="1637" y="2485"/>
                    <a:pt x="1637" y="2485"/>
                  </a:cubicBezTo>
                  <a:cubicBezTo>
                    <a:pt x="1637" y="2485"/>
                    <a:pt x="1637" y="2487"/>
                    <a:pt x="1637" y="2487"/>
                  </a:cubicBezTo>
                  <a:cubicBezTo>
                    <a:pt x="1637" y="2487"/>
                    <a:pt x="1640" y="2506"/>
                    <a:pt x="1640" y="2506"/>
                  </a:cubicBezTo>
                  <a:cubicBezTo>
                    <a:pt x="1640" y="2506"/>
                    <a:pt x="1640" y="2507"/>
                    <a:pt x="1640" y="2507"/>
                  </a:cubicBezTo>
                  <a:cubicBezTo>
                    <a:pt x="1640" y="2507"/>
                    <a:pt x="1644" y="2517"/>
                    <a:pt x="1644" y="2517"/>
                  </a:cubicBezTo>
                  <a:cubicBezTo>
                    <a:pt x="1644" y="2517"/>
                    <a:pt x="1644" y="2517"/>
                    <a:pt x="1644" y="2517"/>
                  </a:cubicBezTo>
                  <a:cubicBezTo>
                    <a:pt x="1644" y="2517"/>
                    <a:pt x="1647" y="2510"/>
                    <a:pt x="1647" y="2510"/>
                  </a:cubicBezTo>
                  <a:cubicBezTo>
                    <a:pt x="1647" y="2510"/>
                    <a:pt x="1647" y="2508"/>
                    <a:pt x="1647" y="2508"/>
                  </a:cubicBezTo>
                  <a:cubicBezTo>
                    <a:pt x="1647" y="2508"/>
                    <a:pt x="1651" y="2496"/>
                    <a:pt x="1651" y="2496"/>
                  </a:cubicBezTo>
                  <a:cubicBezTo>
                    <a:pt x="1651" y="2496"/>
                    <a:pt x="1651" y="2496"/>
                    <a:pt x="1651" y="2496"/>
                  </a:cubicBezTo>
                  <a:cubicBezTo>
                    <a:pt x="1651" y="2496"/>
                    <a:pt x="1654" y="2492"/>
                    <a:pt x="1654" y="2492"/>
                  </a:cubicBezTo>
                  <a:cubicBezTo>
                    <a:pt x="1654" y="2492"/>
                    <a:pt x="1655" y="2491"/>
                    <a:pt x="1655" y="2491"/>
                  </a:cubicBezTo>
                  <a:cubicBezTo>
                    <a:pt x="1655" y="2491"/>
                    <a:pt x="1658" y="2485"/>
                    <a:pt x="1658" y="2485"/>
                  </a:cubicBezTo>
                  <a:cubicBezTo>
                    <a:pt x="1658" y="2485"/>
                    <a:pt x="1658" y="2484"/>
                    <a:pt x="1658" y="2484"/>
                  </a:cubicBezTo>
                  <a:cubicBezTo>
                    <a:pt x="1658" y="2484"/>
                    <a:pt x="1661" y="2464"/>
                    <a:pt x="1661" y="2464"/>
                  </a:cubicBezTo>
                  <a:cubicBezTo>
                    <a:pt x="1661" y="2464"/>
                    <a:pt x="1662" y="2462"/>
                    <a:pt x="1662" y="2462"/>
                  </a:cubicBezTo>
                  <a:cubicBezTo>
                    <a:pt x="1662" y="2462"/>
                    <a:pt x="1665" y="2444"/>
                    <a:pt x="1665" y="2444"/>
                  </a:cubicBezTo>
                  <a:cubicBezTo>
                    <a:pt x="1665" y="2444"/>
                    <a:pt x="1666" y="2443"/>
                    <a:pt x="1666" y="2443"/>
                  </a:cubicBezTo>
                  <a:cubicBezTo>
                    <a:pt x="1666" y="2443"/>
                    <a:pt x="1668" y="2454"/>
                    <a:pt x="1668" y="2454"/>
                  </a:cubicBezTo>
                  <a:cubicBezTo>
                    <a:pt x="1668" y="2454"/>
                    <a:pt x="1668" y="2456"/>
                    <a:pt x="1668" y="2456"/>
                  </a:cubicBezTo>
                  <a:cubicBezTo>
                    <a:pt x="1668" y="2456"/>
                    <a:pt x="1672" y="2494"/>
                    <a:pt x="1672" y="2494"/>
                  </a:cubicBezTo>
                  <a:cubicBezTo>
                    <a:pt x="1672" y="2494"/>
                    <a:pt x="1672" y="2498"/>
                    <a:pt x="1672" y="2498"/>
                  </a:cubicBezTo>
                  <a:cubicBezTo>
                    <a:pt x="1672" y="2498"/>
                    <a:pt x="1675" y="2523"/>
                    <a:pt x="1675" y="2523"/>
                  </a:cubicBezTo>
                  <a:cubicBezTo>
                    <a:pt x="1675" y="2523"/>
                    <a:pt x="1676" y="2524"/>
                    <a:pt x="1676" y="2524"/>
                  </a:cubicBezTo>
                  <a:cubicBezTo>
                    <a:pt x="1676" y="2524"/>
                    <a:pt x="1679" y="2509"/>
                    <a:pt x="1679" y="2509"/>
                  </a:cubicBezTo>
                  <a:cubicBezTo>
                    <a:pt x="1679" y="2509"/>
                    <a:pt x="1679" y="2507"/>
                    <a:pt x="1679" y="2507"/>
                  </a:cubicBezTo>
                  <a:cubicBezTo>
                    <a:pt x="1679" y="2507"/>
                    <a:pt x="1683" y="2479"/>
                    <a:pt x="1683" y="2479"/>
                  </a:cubicBezTo>
                  <a:cubicBezTo>
                    <a:pt x="1683" y="2479"/>
                    <a:pt x="1683" y="2477"/>
                    <a:pt x="1683" y="2477"/>
                  </a:cubicBezTo>
                  <a:cubicBezTo>
                    <a:pt x="1683" y="2477"/>
                    <a:pt x="1685" y="2472"/>
                    <a:pt x="1685" y="2472"/>
                  </a:cubicBezTo>
                  <a:cubicBezTo>
                    <a:pt x="1685" y="2472"/>
                    <a:pt x="1687" y="2478"/>
                    <a:pt x="1687" y="2478"/>
                  </a:cubicBezTo>
                  <a:cubicBezTo>
                    <a:pt x="1687" y="2478"/>
                    <a:pt x="1689" y="2499"/>
                    <a:pt x="1689" y="2499"/>
                  </a:cubicBezTo>
                  <a:cubicBezTo>
                    <a:pt x="1689" y="2499"/>
                    <a:pt x="1690" y="2501"/>
                    <a:pt x="1690" y="2501"/>
                  </a:cubicBezTo>
                  <a:cubicBezTo>
                    <a:pt x="1690" y="2501"/>
                    <a:pt x="1693" y="2513"/>
                    <a:pt x="1693" y="2513"/>
                  </a:cubicBezTo>
                  <a:cubicBezTo>
                    <a:pt x="1693" y="2513"/>
                    <a:pt x="1693" y="2512"/>
                    <a:pt x="1693" y="2512"/>
                  </a:cubicBezTo>
                  <a:cubicBezTo>
                    <a:pt x="1693" y="2512"/>
                    <a:pt x="1697" y="2493"/>
                    <a:pt x="1697" y="2493"/>
                  </a:cubicBezTo>
                  <a:cubicBezTo>
                    <a:pt x="1697" y="2493"/>
                    <a:pt x="1697" y="2490"/>
                    <a:pt x="1697" y="2490"/>
                  </a:cubicBezTo>
                  <a:cubicBezTo>
                    <a:pt x="1697" y="2490"/>
                    <a:pt x="1700" y="2464"/>
                    <a:pt x="1700" y="2464"/>
                  </a:cubicBezTo>
                  <a:cubicBezTo>
                    <a:pt x="1700" y="2464"/>
                    <a:pt x="1700" y="2463"/>
                    <a:pt x="1700" y="2463"/>
                  </a:cubicBezTo>
                  <a:cubicBezTo>
                    <a:pt x="1700" y="2463"/>
                    <a:pt x="1703" y="2457"/>
                    <a:pt x="1703" y="2457"/>
                  </a:cubicBezTo>
                  <a:cubicBezTo>
                    <a:pt x="1703" y="2457"/>
                    <a:pt x="1704" y="2457"/>
                    <a:pt x="1704" y="2457"/>
                  </a:cubicBezTo>
                  <a:cubicBezTo>
                    <a:pt x="1704" y="2457"/>
                    <a:pt x="1707" y="2460"/>
                    <a:pt x="1707" y="2460"/>
                  </a:cubicBezTo>
                  <a:cubicBezTo>
                    <a:pt x="1707" y="2460"/>
                    <a:pt x="1711" y="2448"/>
                    <a:pt x="1711" y="2448"/>
                  </a:cubicBezTo>
                  <a:cubicBezTo>
                    <a:pt x="1711" y="2448"/>
                    <a:pt x="1711" y="2446"/>
                    <a:pt x="1711" y="2446"/>
                  </a:cubicBezTo>
                  <a:cubicBezTo>
                    <a:pt x="1711" y="2446"/>
                    <a:pt x="1714" y="2431"/>
                    <a:pt x="1714" y="2431"/>
                  </a:cubicBezTo>
                  <a:cubicBezTo>
                    <a:pt x="1714" y="2431"/>
                    <a:pt x="1715" y="2431"/>
                    <a:pt x="1715" y="2431"/>
                  </a:cubicBezTo>
                  <a:cubicBezTo>
                    <a:pt x="1715" y="2431"/>
                    <a:pt x="1718" y="2446"/>
                    <a:pt x="1718" y="2446"/>
                  </a:cubicBezTo>
                  <a:cubicBezTo>
                    <a:pt x="1718" y="2446"/>
                    <a:pt x="1718" y="2449"/>
                    <a:pt x="1718" y="2449"/>
                  </a:cubicBezTo>
                  <a:cubicBezTo>
                    <a:pt x="1718" y="2449"/>
                    <a:pt x="1721" y="2491"/>
                    <a:pt x="1721" y="2491"/>
                  </a:cubicBezTo>
                  <a:cubicBezTo>
                    <a:pt x="1721" y="2491"/>
                    <a:pt x="1722" y="2495"/>
                    <a:pt x="1722" y="2495"/>
                  </a:cubicBezTo>
                  <a:cubicBezTo>
                    <a:pt x="1722" y="2495"/>
                    <a:pt x="1725" y="2518"/>
                    <a:pt x="1725" y="2518"/>
                  </a:cubicBezTo>
                  <a:cubicBezTo>
                    <a:pt x="1725" y="2518"/>
                    <a:pt x="1725" y="2518"/>
                    <a:pt x="1725" y="2518"/>
                  </a:cubicBezTo>
                  <a:cubicBezTo>
                    <a:pt x="1725" y="2518"/>
                    <a:pt x="1728" y="2499"/>
                    <a:pt x="1728" y="2499"/>
                  </a:cubicBezTo>
                  <a:cubicBezTo>
                    <a:pt x="1728" y="2499"/>
                    <a:pt x="1729" y="2496"/>
                    <a:pt x="1729" y="2496"/>
                  </a:cubicBezTo>
                  <a:cubicBezTo>
                    <a:pt x="1729" y="2496"/>
                    <a:pt x="1732" y="2459"/>
                    <a:pt x="1732" y="2459"/>
                  </a:cubicBezTo>
                  <a:cubicBezTo>
                    <a:pt x="1732" y="2459"/>
                    <a:pt x="1732" y="2457"/>
                    <a:pt x="1732" y="2457"/>
                  </a:cubicBezTo>
                  <a:cubicBezTo>
                    <a:pt x="1732" y="2457"/>
                    <a:pt x="1734" y="2449"/>
                    <a:pt x="1734" y="2449"/>
                  </a:cubicBezTo>
                  <a:cubicBezTo>
                    <a:pt x="1734" y="2449"/>
                    <a:pt x="1736" y="2453"/>
                    <a:pt x="1736" y="2453"/>
                  </a:cubicBezTo>
                  <a:cubicBezTo>
                    <a:pt x="1736" y="2453"/>
                    <a:pt x="1739" y="2475"/>
                    <a:pt x="1739" y="2475"/>
                  </a:cubicBezTo>
                  <a:cubicBezTo>
                    <a:pt x="1739" y="2475"/>
                    <a:pt x="1739" y="2478"/>
                    <a:pt x="1739" y="2478"/>
                  </a:cubicBezTo>
                  <a:cubicBezTo>
                    <a:pt x="1739" y="2478"/>
                    <a:pt x="1742" y="2485"/>
                    <a:pt x="1742" y="2485"/>
                  </a:cubicBezTo>
                  <a:cubicBezTo>
                    <a:pt x="1742" y="2485"/>
                    <a:pt x="1743" y="2482"/>
                    <a:pt x="1743" y="2482"/>
                  </a:cubicBezTo>
                  <a:cubicBezTo>
                    <a:pt x="1743" y="2482"/>
                    <a:pt x="1746" y="2455"/>
                    <a:pt x="1746" y="2455"/>
                  </a:cubicBezTo>
                  <a:cubicBezTo>
                    <a:pt x="1746" y="2455"/>
                    <a:pt x="1747" y="2452"/>
                    <a:pt x="1747" y="2452"/>
                  </a:cubicBezTo>
                  <a:cubicBezTo>
                    <a:pt x="1747" y="2452"/>
                    <a:pt x="1749" y="2434"/>
                    <a:pt x="1749" y="2434"/>
                  </a:cubicBezTo>
                  <a:cubicBezTo>
                    <a:pt x="1749" y="2434"/>
                    <a:pt x="1750" y="2434"/>
                    <a:pt x="1750" y="2434"/>
                  </a:cubicBezTo>
                  <a:cubicBezTo>
                    <a:pt x="1750" y="2434"/>
                    <a:pt x="1753" y="2456"/>
                    <a:pt x="1753" y="2456"/>
                  </a:cubicBezTo>
                  <a:cubicBezTo>
                    <a:pt x="1753" y="2456"/>
                    <a:pt x="1753" y="2460"/>
                    <a:pt x="1753" y="2460"/>
                  </a:cubicBezTo>
                  <a:cubicBezTo>
                    <a:pt x="1753" y="2460"/>
                    <a:pt x="1757" y="2506"/>
                    <a:pt x="1757" y="2506"/>
                  </a:cubicBezTo>
                  <a:cubicBezTo>
                    <a:pt x="1757" y="2506"/>
                    <a:pt x="1757" y="2510"/>
                    <a:pt x="1757" y="2510"/>
                  </a:cubicBezTo>
                  <a:cubicBezTo>
                    <a:pt x="1757" y="2510"/>
                    <a:pt x="1760" y="2527"/>
                    <a:pt x="1760" y="2527"/>
                  </a:cubicBezTo>
                  <a:cubicBezTo>
                    <a:pt x="1760" y="2527"/>
                    <a:pt x="1761" y="2527"/>
                    <a:pt x="1761" y="2527"/>
                  </a:cubicBezTo>
                  <a:cubicBezTo>
                    <a:pt x="1761" y="2527"/>
                    <a:pt x="1764" y="2504"/>
                    <a:pt x="1764" y="2504"/>
                  </a:cubicBezTo>
                  <a:cubicBezTo>
                    <a:pt x="1764" y="2504"/>
                    <a:pt x="1764" y="2501"/>
                    <a:pt x="1764" y="2501"/>
                  </a:cubicBezTo>
                  <a:cubicBezTo>
                    <a:pt x="1764" y="2501"/>
                    <a:pt x="1767" y="2479"/>
                    <a:pt x="1767" y="2479"/>
                  </a:cubicBezTo>
                  <a:cubicBezTo>
                    <a:pt x="1767" y="2479"/>
                    <a:pt x="1769" y="2476"/>
                    <a:pt x="1769" y="2476"/>
                  </a:cubicBezTo>
                  <a:cubicBezTo>
                    <a:pt x="1769" y="2476"/>
                    <a:pt x="1771" y="2480"/>
                    <a:pt x="1771" y="2480"/>
                  </a:cubicBezTo>
                  <a:cubicBezTo>
                    <a:pt x="1771" y="2480"/>
                    <a:pt x="1771" y="2482"/>
                    <a:pt x="1771" y="2482"/>
                  </a:cubicBezTo>
                  <a:cubicBezTo>
                    <a:pt x="1771" y="2482"/>
                    <a:pt x="1774" y="2495"/>
                    <a:pt x="1774" y="2495"/>
                  </a:cubicBezTo>
                  <a:cubicBezTo>
                    <a:pt x="1774" y="2495"/>
                    <a:pt x="1778" y="2495"/>
                    <a:pt x="1778" y="2495"/>
                  </a:cubicBezTo>
                  <a:cubicBezTo>
                    <a:pt x="1778" y="2495"/>
                    <a:pt x="1778" y="2494"/>
                    <a:pt x="1778" y="2494"/>
                  </a:cubicBezTo>
                  <a:cubicBezTo>
                    <a:pt x="1778" y="2494"/>
                    <a:pt x="1781" y="2485"/>
                    <a:pt x="1781" y="2485"/>
                  </a:cubicBezTo>
                  <a:cubicBezTo>
                    <a:pt x="1781" y="2485"/>
                    <a:pt x="1785" y="2485"/>
                    <a:pt x="1785" y="2485"/>
                  </a:cubicBezTo>
                  <a:cubicBezTo>
                    <a:pt x="1785" y="2485"/>
                    <a:pt x="1789" y="2486"/>
                    <a:pt x="1789" y="2486"/>
                  </a:cubicBezTo>
                  <a:cubicBezTo>
                    <a:pt x="1789" y="2486"/>
                    <a:pt x="1792" y="2472"/>
                    <a:pt x="1792" y="2472"/>
                  </a:cubicBezTo>
                  <a:cubicBezTo>
                    <a:pt x="1792" y="2472"/>
                    <a:pt x="1792" y="2469"/>
                    <a:pt x="1792" y="2469"/>
                  </a:cubicBezTo>
                  <a:cubicBezTo>
                    <a:pt x="1792" y="2469"/>
                    <a:pt x="1795" y="2438"/>
                    <a:pt x="1795" y="2438"/>
                  </a:cubicBezTo>
                  <a:cubicBezTo>
                    <a:pt x="1795" y="2438"/>
                    <a:pt x="1796" y="2435"/>
                    <a:pt x="1796" y="2435"/>
                  </a:cubicBezTo>
                  <a:cubicBezTo>
                    <a:pt x="1796" y="2435"/>
                    <a:pt x="1799" y="2418"/>
                    <a:pt x="1799" y="2418"/>
                  </a:cubicBezTo>
                  <a:cubicBezTo>
                    <a:pt x="1799" y="2418"/>
                    <a:pt x="1800" y="2417"/>
                    <a:pt x="1800" y="2417"/>
                  </a:cubicBezTo>
                  <a:cubicBezTo>
                    <a:pt x="1800" y="2417"/>
                    <a:pt x="1803" y="2424"/>
                    <a:pt x="1803" y="2424"/>
                  </a:cubicBezTo>
                  <a:cubicBezTo>
                    <a:pt x="1803" y="2424"/>
                    <a:pt x="1803" y="2425"/>
                    <a:pt x="1803" y="2425"/>
                  </a:cubicBezTo>
                  <a:cubicBezTo>
                    <a:pt x="1803" y="2425"/>
                    <a:pt x="1806" y="2432"/>
                    <a:pt x="1806" y="2432"/>
                  </a:cubicBezTo>
                  <a:cubicBezTo>
                    <a:pt x="1806" y="2432"/>
                    <a:pt x="1806" y="2432"/>
                    <a:pt x="1806" y="2432"/>
                  </a:cubicBezTo>
                  <a:cubicBezTo>
                    <a:pt x="1806" y="2432"/>
                    <a:pt x="1810" y="2425"/>
                    <a:pt x="1810" y="2425"/>
                  </a:cubicBezTo>
                  <a:cubicBezTo>
                    <a:pt x="1810" y="2425"/>
                    <a:pt x="1810" y="2424"/>
                    <a:pt x="1810" y="2424"/>
                  </a:cubicBezTo>
                  <a:cubicBezTo>
                    <a:pt x="1810" y="2424"/>
                    <a:pt x="1812" y="2420"/>
                    <a:pt x="1812" y="2420"/>
                  </a:cubicBezTo>
                  <a:cubicBezTo>
                    <a:pt x="1812" y="2420"/>
                    <a:pt x="1813" y="2421"/>
                    <a:pt x="1813" y="2421"/>
                  </a:cubicBezTo>
                  <a:cubicBezTo>
                    <a:pt x="1813" y="2421"/>
                    <a:pt x="1817" y="2442"/>
                    <a:pt x="1817" y="2442"/>
                  </a:cubicBezTo>
                  <a:cubicBezTo>
                    <a:pt x="1817" y="2442"/>
                    <a:pt x="1817" y="2445"/>
                    <a:pt x="1817" y="2445"/>
                  </a:cubicBezTo>
                  <a:cubicBezTo>
                    <a:pt x="1817" y="2445"/>
                    <a:pt x="1820" y="2476"/>
                    <a:pt x="1820" y="2476"/>
                  </a:cubicBezTo>
                  <a:cubicBezTo>
                    <a:pt x="1820" y="2476"/>
                    <a:pt x="1821" y="2478"/>
                    <a:pt x="1821" y="2478"/>
                  </a:cubicBezTo>
                  <a:cubicBezTo>
                    <a:pt x="1821" y="2478"/>
                    <a:pt x="1823" y="2484"/>
                    <a:pt x="1823" y="2484"/>
                  </a:cubicBezTo>
                  <a:cubicBezTo>
                    <a:pt x="1823" y="2484"/>
                    <a:pt x="1824" y="2480"/>
                    <a:pt x="1824" y="2480"/>
                  </a:cubicBezTo>
                  <a:cubicBezTo>
                    <a:pt x="1824" y="2480"/>
                    <a:pt x="1827" y="2461"/>
                    <a:pt x="1827" y="2461"/>
                  </a:cubicBezTo>
                  <a:cubicBezTo>
                    <a:pt x="1827" y="2461"/>
                    <a:pt x="1828" y="2459"/>
                    <a:pt x="1828" y="2459"/>
                  </a:cubicBezTo>
                  <a:cubicBezTo>
                    <a:pt x="1828" y="2459"/>
                    <a:pt x="1830" y="2453"/>
                    <a:pt x="1830" y="2453"/>
                  </a:cubicBezTo>
                  <a:cubicBezTo>
                    <a:pt x="1830" y="2453"/>
                    <a:pt x="1831" y="2455"/>
                    <a:pt x="1831" y="2455"/>
                  </a:cubicBezTo>
                  <a:cubicBezTo>
                    <a:pt x="1831" y="2455"/>
                    <a:pt x="1834" y="2477"/>
                    <a:pt x="1834" y="2477"/>
                  </a:cubicBezTo>
                  <a:cubicBezTo>
                    <a:pt x="1834" y="2477"/>
                    <a:pt x="1835" y="2480"/>
                    <a:pt x="1835" y="2480"/>
                  </a:cubicBezTo>
                  <a:cubicBezTo>
                    <a:pt x="1835" y="2480"/>
                    <a:pt x="1838" y="2503"/>
                    <a:pt x="1838" y="2503"/>
                  </a:cubicBezTo>
                  <a:cubicBezTo>
                    <a:pt x="1838" y="2503"/>
                    <a:pt x="1839" y="2504"/>
                    <a:pt x="1839" y="2504"/>
                  </a:cubicBezTo>
                  <a:cubicBezTo>
                    <a:pt x="1839" y="2504"/>
                    <a:pt x="1842" y="2493"/>
                    <a:pt x="1842" y="2493"/>
                  </a:cubicBezTo>
                  <a:cubicBezTo>
                    <a:pt x="1842" y="2493"/>
                    <a:pt x="1842" y="2491"/>
                    <a:pt x="1842" y="2491"/>
                  </a:cubicBezTo>
                  <a:cubicBezTo>
                    <a:pt x="1842" y="2491"/>
                    <a:pt x="1845" y="2461"/>
                    <a:pt x="1845" y="2461"/>
                  </a:cubicBezTo>
                  <a:cubicBezTo>
                    <a:pt x="1845" y="2461"/>
                    <a:pt x="1845" y="2458"/>
                    <a:pt x="1845" y="2458"/>
                  </a:cubicBezTo>
                  <a:cubicBezTo>
                    <a:pt x="1845" y="2458"/>
                    <a:pt x="1849" y="2440"/>
                    <a:pt x="1849" y="2440"/>
                  </a:cubicBezTo>
                  <a:cubicBezTo>
                    <a:pt x="1849" y="2440"/>
                    <a:pt x="1849" y="2439"/>
                    <a:pt x="1849" y="2439"/>
                  </a:cubicBezTo>
                  <a:cubicBezTo>
                    <a:pt x="1849" y="2439"/>
                    <a:pt x="1852" y="2434"/>
                    <a:pt x="1852" y="2434"/>
                  </a:cubicBezTo>
                  <a:cubicBezTo>
                    <a:pt x="1852" y="2434"/>
                    <a:pt x="1852" y="2433"/>
                    <a:pt x="1852" y="2433"/>
                  </a:cubicBezTo>
                  <a:cubicBezTo>
                    <a:pt x="1852" y="2433"/>
                    <a:pt x="1855" y="2418"/>
                    <a:pt x="1855" y="2418"/>
                  </a:cubicBezTo>
                  <a:cubicBezTo>
                    <a:pt x="1855" y="2418"/>
                    <a:pt x="1856" y="2416"/>
                    <a:pt x="1856" y="2416"/>
                  </a:cubicBezTo>
                  <a:cubicBezTo>
                    <a:pt x="1856" y="2416"/>
                    <a:pt x="1859" y="2392"/>
                    <a:pt x="1859" y="2392"/>
                  </a:cubicBezTo>
                  <a:cubicBezTo>
                    <a:pt x="1859" y="2392"/>
                    <a:pt x="1859" y="2389"/>
                    <a:pt x="1859" y="2389"/>
                  </a:cubicBezTo>
                  <a:cubicBezTo>
                    <a:pt x="1859" y="2389"/>
                    <a:pt x="1863" y="2376"/>
                    <a:pt x="1863" y="2376"/>
                  </a:cubicBezTo>
                  <a:cubicBezTo>
                    <a:pt x="1863" y="2376"/>
                    <a:pt x="1863" y="2376"/>
                    <a:pt x="1863" y="2376"/>
                  </a:cubicBezTo>
                  <a:cubicBezTo>
                    <a:pt x="1863" y="2376"/>
                    <a:pt x="1866" y="2366"/>
                    <a:pt x="1866" y="2366"/>
                  </a:cubicBezTo>
                  <a:cubicBezTo>
                    <a:pt x="1866" y="2366"/>
                    <a:pt x="1866" y="2364"/>
                    <a:pt x="1866" y="2364"/>
                  </a:cubicBezTo>
                  <a:cubicBezTo>
                    <a:pt x="1866" y="2364"/>
                    <a:pt x="1870" y="2320"/>
                    <a:pt x="1870" y="2320"/>
                  </a:cubicBezTo>
                  <a:cubicBezTo>
                    <a:pt x="1870" y="2320"/>
                    <a:pt x="1870" y="2312"/>
                    <a:pt x="1870" y="2312"/>
                  </a:cubicBezTo>
                  <a:cubicBezTo>
                    <a:pt x="1870" y="2312"/>
                    <a:pt x="1873" y="2231"/>
                    <a:pt x="1873" y="2231"/>
                  </a:cubicBezTo>
                  <a:cubicBezTo>
                    <a:pt x="1873" y="2231"/>
                    <a:pt x="1873" y="2221"/>
                    <a:pt x="1873" y="2221"/>
                  </a:cubicBezTo>
                  <a:cubicBezTo>
                    <a:pt x="1873" y="2221"/>
                    <a:pt x="1877" y="2125"/>
                    <a:pt x="1877" y="2125"/>
                  </a:cubicBezTo>
                  <a:cubicBezTo>
                    <a:pt x="1877" y="2125"/>
                    <a:pt x="1877" y="2117"/>
                    <a:pt x="1877" y="2117"/>
                  </a:cubicBezTo>
                  <a:cubicBezTo>
                    <a:pt x="1877" y="2117"/>
                    <a:pt x="1880" y="2060"/>
                    <a:pt x="1880" y="2060"/>
                  </a:cubicBezTo>
                  <a:cubicBezTo>
                    <a:pt x="1880" y="2060"/>
                    <a:pt x="1881" y="2057"/>
                    <a:pt x="1881" y="2057"/>
                  </a:cubicBezTo>
                  <a:cubicBezTo>
                    <a:pt x="1881" y="2057"/>
                    <a:pt x="1884" y="2028"/>
                    <a:pt x="1884" y="2028"/>
                  </a:cubicBezTo>
                  <a:cubicBezTo>
                    <a:pt x="1884" y="2028"/>
                    <a:pt x="1884" y="2025"/>
                    <a:pt x="1884" y="2025"/>
                  </a:cubicBezTo>
                  <a:cubicBezTo>
                    <a:pt x="1884" y="2025"/>
                    <a:pt x="1887" y="1979"/>
                    <a:pt x="1887" y="1979"/>
                  </a:cubicBezTo>
                  <a:cubicBezTo>
                    <a:pt x="1887" y="1979"/>
                    <a:pt x="1888" y="1973"/>
                    <a:pt x="1888" y="1973"/>
                  </a:cubicBezTo>
                  <a:cubicBezTo>
                    <a:pt x="1888" y="1973"/>
                    <a:pt x="1891" y="1909"/>
                    <a:pt x="1891" y="1909"/>
                  </a:cubicBezTo>
                  <a:cubicBezTo>
                    <a:pt x="1891" y="1909"/>
                    <a:pt x="1891" y="1903"/>
                    <a:pt x="1891" y="1903"/>
                  </a:cubicBezTo>
                  <a:cubicBezTo>
                    <a:pt x="1891" y="1903"/>
                    <a:pt x="1894" y="1874"/>
                    <a:pt x="1894" y="1874"/>
                  </a:cubicBezTo>
                  <a:cubicBezTo>
                    <a:pt x="1894" y="1874"/>
                    <a:pt x="1894" y="1873"/>
                    <a:pt x="1894" y="1873"/>
                  </a:cubicBezTo>
                  <a:cubicBezTo>
                    <a:pt x="1894" y="1873"/>
                    <a:pt x="1898" y="1900"/>
                    <a:pt x="1898" y="1900"/>
                  </a:cubicBezTo>
                  <a:cubicBezTo>
                    <a:pt x="1898" y="1900"/>
                    <a:pt x="1898" y="1905"/>
                    <a:pt x="1898" y="1905"/>
                  </a:cubicBezTo>
                  <a:cubicBezTo>
                    <a:pt x="1898" y="1905"/>
                    <a:pt x="1901" y="1961"/>
                    <a:pt x="1901" y="1961"/>
                  </a:cubicBezTo>
                  <a:cubicBezTo>
                    <a:pt x="1901" y="1961"/>
                    <a:pt x="1902" y="1967"/>
                    <a:pt x="1902" y="1967"/>
                  </a:cubicBezTo>
                  <a:cubicBezTo>
                    <a:pt x="1902" y="1967"/>
                    <a:pt x="1905" y="2013"/>
                    <a:pt x="1905" y="2013"/>
                  </a:cubicBezTo>
                  <a:cubicBezTo>
                    <a:pt x="1905" y="2013"/>
                    <a:pt x="1905" y="2017"/>
                    <a:pt x="1905" y="2017"/>
                  </a:cubicBezTo>
                  <a:cubicBezTo>
                    <a:pt x="1905" y="2017"/>
                    <a:pt x="1909" y="2066"/>
                    <a:pt x="1909" y="2066"/>
                  </a:cubicBezTo>
                  <a:cubicBezTo>
                    <a:pt x="1909" y="2066"/>
                    <a:pt x="1909" y="2072"/>
                    <a:pt x="1909" y="2072"/>
                  </a:cubicBezTo>
                  <a:cubicBezTo>
                    <a:pt x="1909" y="2072"/>
                    <a:pt x="1912" y="2156"/>
                    <a:pt x="1912" y="2156"/>
                  </a:cubicBezTo>
                  <a:cubicBezTo>
                    <a:pt x="1912" y="2156"/>
                    <a:pt x="1912" y="2168"/>
                    <a:pt x="1912" y="2168"/>
                  </a:cubicBezTo>
                  <a:cubicBezTo>
                    <a:pt x="1912" y="2168"/>
                    <a:pt x="1915" y="2306"/>
                    <a:pt x="1915" y="2306"/>
                  </a:cubicBezTo>
                  <a:cubicBezTo>
                    <a:pt x="1915" y="2306"/>
                    <a:pt x="1916" y="2321"/>
                    <a:pt x="1916" y="2321"/>
                  </a:cubicBezTo>
                  <a:cubicBezTo>
                    <a:pt x="1916" y="2321"/>
                    <a:pt x="1919" y="2447"/>
                    <a:pt x="1919" y="2447"/>
                  </a:cubicBezTo>
                  <a:cubicBezTo>
                    <a:pt x="1919" y="2447"/>
                    <a:pt x="1919" y="2457"/>
                    <a:pt x="1919" y="2457"/>
                  </a:cubicBezTo>
                  <a:cubicBezTo>
                    <a:pt x="1919" y="2457"/>
                    <a:pt x="1923" y="2517"/>
                    <a:pt x="1923" y="2517"/>
                  </a:cubicBezTo>
                  <a:cubicBezTo>
                    <a:pt x="1923" y="2517"/>
                    <a:pt x="1924" y="2522"/>
                    <a:pt x="1924" y="2522"/>
                  </a:cubicBezTo>
                  <a:cubicBezTo>
                    <a:pt x="1924" y="2522"/>
                    <a:pt x="1926" y="2512"/>
                    <a:pt x="1926" y="2512"/>
                  </a:cubicBezTo>
                  <a:cubicBezTo>
                    <a:pt x="1926" y="2512"/>
                    <a:pt x="1926" y="2510"/>
                    <a:pt x="1926" y="2510"/>
                  </a:cubicBezTo>
                  <a:cubicBezTo>
                    <a:pt x="1926" y="2510"/>
                    <a:pt x="1930" y="2479"/>
                    <a:pt x="1930" y="2479"/>
                  </a:cubicBezTo>
                  <a:cubicBezTo>
                    <a:pt x="1930" y="2479"/>
                    <a:pt x="1930" y="2476"/>
                    <a:pt x="1930" y="2476"/>
                  </a:cubicBezTo>
                  <a:cubicBezTo>
                    <a:pt x="1930" y="2476"/>
                    <a:pt x="1933" y="2458"/>
                    <a:pt x="1933" y="2458"/>
                  </a:cubicBezTo>
                  <a:cubicBezTo>
                    <a:pt x="1933" y="2458"/>
                    <a:pt x="1934" y="2456"/>
                    <a:pt x="1934" y="2456"/>
                  </a:cubicBezTo>
                  <a:cubicBezTo>
                    <a:pt x="1934" y="2456"/>
                    <a:pt x="1937" y="2462"/>
                    <a:pt x="1937" y="2462"/>
                  </a:cubicBezTo>
                  <a:cubicBezTo>
                    <a:pt x="1937" y="2462"/>
                    <a:pt x="1937" y="2463"/>
                    <a:pt x="1937" y="2463"/>
                  </a:cubicBezTo>
                  <a:cubicBezTo>
                    <a:pt x="1937" y="2463"/>
                    <a:pt x="1940" y="2490"/>
                    <a:pt x="1940" y="2490"/>
                  </a:cubicBezTo>
                  <a:cubicBezTo>
                    <a:pt x="1940" y="2490"/>
                    <a:pt x="1941" y="2494"/>
                    <a:pt x="1941" y="2494"/>
                  </a:cubicBezTo>
                  <a:cubicBezTo>
                    <a:pt x="1941" y="2494"/>
                    <a:pt x="1944" y="2528"/>
                    <a:pt x="1944" y="2528"/>
                  </a:cubicBezTo>
                  <a:cubicBezTo>
                    <a:pt x="1944" y="2528"/>
                    <a:pt x="1944" y="2531"/>
                    <a:pt x="1944" y="2531"/>
                  </a:cubicBezTo>
                  <a:cubicBezTo>
                    <a:pt x="1944" y="2531"/>
                    <a:pt x="1947" y="2548"/>
                    <a:pt x="1947" y="2548"/>
                  </a:cubicBezTo>
                  <a:cubicBezTo>
                    <a:pt x="1947" y="2548"/>
                    <a:pt x="1948" y="2548"/>
                    <a:pt x="1948" y="2548"/>
                  </a:cubicBezTo>
                  <a:cubicBezTo>
                    <a:pt x="1948" y="2548"/>
                    <a:pt x="1951" y="2532"/>
                    <a:pt x="1951" y="2532"/>
                  </a:cubicBezTo>
                  <a:cubicBezTo>
                    <a:pt x="1951" y="2532"/>
                    <a:pt x="1951" y="2529"/>
                    <a:pt x="1951" y="2529"/>
                  </a:cubicBezTo>
                  <a:cubicBezTo>
                    <a:pt x="1951" y="2529"/>
                    <a:pt x="1954" y="2498"/>
                    <a:pt x="1954" y="2498"/>
                  </a:cubicBezTo>
                  <a:cubicBezTo>
                    <a:pt x="1954" y="2498"/>
                    <a:pt x="1955" y="2494"/>
                    <a:pt x="1955" y="2494"/>
                  </a:cubicBezTo>
                  <a:cubicBezTo>
                    <a:pt x="1955" y="2494"/>
                    <a:pt x="1958" y="2467"/>
                    <a:pt x="1958" y="2467"/>
                  </a:cubicBezTo>
                  <a:cubicBezTo>
                    <a:pt x="1958" y="2467"/>
                    <a:pt x="1958" y="2465"/>
                    <a:pt x="1958" y="2465"/>
                  </a:cubicBezTo>
                  <a:cubicBezTo>
                    <a:pt x="1958" y="2465"/>
                    <a:pt x="1960" y="2460"/>
                    <a:pt x="1960" y="2460"/>
                  </a:cubicBezTo>
                  <a:cubicBezTo>
                    <a:pt x="1960" y="2460"/>
                    <a:pt x="1962" y="2463"/>
                    <a:pt x="1962" y="2463"/>
                  </a:cubicBezTo>
                  <a:cubicBezTo>
                    <a:pt x="1962" y="2463"/>
                    <a:pt x="1965" y="2484"/>
                    <a:pt x="1965" y="2484"/>
                  </a:cubicBezTo>
                  <a:cubicBezTo>
                    <a:pt x="1965" y="2484"/>
                    <a:pt x="1965" y="2487"/>
                    <a:pt x="1965" y="2487"/>
                  </a:cubicBezTo>
                  <a:cubicBezTo>
                    <a:pt x="1965" y="2487"/>
                    <a:pt x="1969" y="2523"/>
                    <a:pt x="1969" y="2523"/>
                  </a:cubicBezTo>
                  <a:cubicBezTo>
                    <a:pt x="1969" y="2523"/>
                    <a:pt x="1969" y="2526"/>
                    <a:pt x="1969" y="2526"/>
                  </a:cubicBezTo>
                  <a:cubicBezTo>
                    <a:pt x="1969" y="2526"/>
                    <a:pt x="1972" y="2558"/>
                    <a:pt x="1972" y="2558"/>
                  </a:cubicBezTo>
                  <a:cubicBezTo>
                    <a:pt x="1972" y="2558"/>
                    <a:pt x="1973" y="2561"/>
                    <a:pt x="1973" y="2561"/>
                  </a:cubicBezTo>
                  <a:cubicBezTo>
                    <a:pt x="1973" y="2561"/>
                    <a:pt x="1975" y="2568"/>
                    <a:pt x="1975" y="2568"/>
                  </a:cubicBezTo>
                  <a:cubicBezTo>
                    <a:pt x="1975" y="2568"/>
                    <a:pt x="1976" y="2566"/>
                    <a:pt x="1976" y="2566"/>
                  </a:cubicBezTo>
                  <a:cubicBezTo>
                    <a:pt x="1976" y="2566"/>
                    <a:pt x="1979" y="2537"/>
                    <a:pt x="1979" y="2537"/>
                  </a:cubicBezTo>
                  <a:cubicBezTo>
                    <a:pt x="1979" y="2537"/>
                    <a:pt x="1979" y="2533"/>
                    <a:pt x="1979" y="2533"/>
                  </a:cubicBezTo>
                  <a:cubicBezTo>
                    <a:pt x="1979" y="2533"/>
                    <a:pt x="1983" y="2493"/>
                    <a:pt x="1983" y="2493"/>
                  </a:cubicBezTo>
                  <a:cubicBezTo>
                    <a:pt x="1983" y="2493"/>
                    <a:pt x="1983" y="2490"/>
                    <a:pt x="1983" y="2490"/>
                  </a:cubicBezTo>
                  <a:cubicBezTo>
                    <a:pt x="1983" y="2490"/>
                    <a:pt x="1986" y="2476"/>
                    <a:pt x="1986" y="2476"/>
                  </a:cubicBezTo>
                  <a:cubicBezTo>
                    <a:pt x="1986" y="2476"/>
                    <a:pt x="1987" y="2476"/>
                    <a:pt x="1987" y="2476"/>
                  </a:cubicBezTo>
                  <a:cubicBezTo>
                    <a:pt x="1987" y="2476"/>
                    <a:pt x="1990" y="2495"/>
                    <a:pt x="1990" y="2495"/>
                  </a:cubicBezTo>
                  <a:cubicBezTo>
                    <a:pt x="1990" y="2495"/>
                    <a:pt x="1990" y="2497"/>
                    <a:pt x="1990" y="2497"/>
                  </a:cubicBezTo>
                  <a:cubicBezTo>
                    <a:pt x="1990" y="2497"/>
                    <a:pt x="1993" y="2512"/>
                    <a:pt x="1993" y="2512"/>
                  </a:cubicBezTo>
                  <a:cubicBezTo>
                    <a:pt x="1993" y="2512"/>
                    <a:pt x="1994" y="2513"/>
                    <a:pt x="1994" y="2513"/>
                  </a:cubicBezTo>
                  <a:cubicBezTo>
                    <a:pt x="1994" y="2513"/>
                    <a:pt x="1997" y="2504"/>
                    <a:pt x="1997" y="2504"/>
                  </a:cubicBezTo>
                  <a:cubicBezTo>
                    <a:pt x="1997" y="2504"/>
                    <a:pt x="1997" y="2502"/>
                    <a:pt x="1997" y="2502"/>
                  </a:cubicBezTo>
                  <a:cubicBezTo>
                    <a:pt x="1997" y="2502"/>
                    <a:pt x="2000" y="2484"/>
                    <a:pt x="2000" y="2484"/>
                  </a:cubicBezTo>
                  <a:cubicBezTo>
                    <a:pt x="2000" y="2484"/>
                    <a:pt x="2002" y="2482"/>
                    <a:pt x="2002" y="2482"/>
                  </a:cubicBezTo>
                  <a:cubicBezTo>
                    <a:pt x="2002" y="2482"/>
                    <a:pt x="2004" y="2490"/>
                    <a:pt x="2004" y="2490"/>
                  </a:cubicBezTo>
                  <a:cubicBezTo>
                    <a:pt x="2004" y="2490"/>
                    <a:pt x="2004" y="2492"/>
                    <a:pt x="2004" y="2492"/>
                  </a:cubicBezTo>
                  <a:cubicBezTo>
                    <a:pt x="2004" y="2492"/>
                    <a:pt x="2008" y="2516"/>
                    <a:pt x="2008" y="2516"/>
                  </a:cubicBezTo>
                  <a:cubicBezTo>
                    <a:pt x="2008" y="2516"/>
                    <a:pt x="2008" y="2517"/>
                    <a:pt x="2008" y="2517"/>
                  </a:cubicBezTo>
                  <a:cubicBezTo>
                    <a:pt x="2008" y="2517"/>
                    <a:pt x="2010" y="2523"/>
                    <a:pt x="2010" y="2523"/>
                  </a:cubicBezTo>
                  <a:cubicBezTo>
                    <a:pt x="2010" y="2523"/>
                    <a:pt x="2011" y="2521"/>
                    <a:pt x="2011" y="2521"/>
                  </a:cubicBezTo>
                  <a:cubicBezTo>
                    <a:pt x="2011" y="2521"/>
                    <a:pt x="2014" y="2502"/>
                    <a:pt x="2014" y="2502"/>
                  </a:cubicBezTo>
                  <a:cubicBezTo>
                    <a:pt x="2014" y="2502"/>
                    <a:pt x="2015" y="2500"/>
                    <a:pt x="2015" y="2500"/>
                  </a:cubicBezTo>
                  <a:cubicBezTo>
                    <a:pt x="2015" y="2500"/>
                    <a:pt x="2018" y="2484"/>
                    <a:pt x="2018" y="2484"/>
                  </a:cubicBezTo>
                  <a:cubicBezTo>
                    <a:pt x="2018" y="2484"/>
                    <a:pt x="2019" y="2483"/>
                    <a:pt x="2019" y="2483"/>
                  </a:cubicBezTo>
                  <a:cubicBezTo>
                    <a:pt x="2019" y="2483"/>
                    <a:pt x="2021" y="2491"/>
                    <a:pt x="2021" y="2491"/>
                  </a:cubicBezTo>
                  <a:cubicBezTo>
                    <a:pt x="2021" y="2491"/>
                    <a:pt x="2022" y="2493"/>
                    <a:pt x="2022" y="2493"/>
                  </a:cubicBezTo>
                  <a:cubicBezTo>
                    <a:pt x="2022" y="2493"/>
                    <a:pt x="2025" y="2502"/>
                    <a:pt x="2025" y="2502"/>
                  </a:cubicBezTo>
                  <a:cubicBezTo>
                    <a:pt x="2025" y="2502"/>
                    <a:pt x="2025" y="2502"/>
                    <a:pt x="2025" y="2502"/>
                  </a:cubicBezTo>
                  <a:cubicBezTo>
                    <a:pt x="2025" y="2502"/>
                    <a:pt x="2029" y="2489"/>
                    <a:pt x="2029" y="2489"/>
                  </a:cubicBezTo>
                  <a:cubicBezTo>
                    <a:pt x="2029" y="2489"/>
                    <a:pt x="2029" y="2487"/>
                    <a:pt x="2029" y="2487"/>
                  </a:cubicBezTo>
                  <a:cubicBezTo>
                    <a:pt x="2029" y="2487"/>
                    <a:pt x="2032" y="2471"/>
                    <a:pt x="2032" y="2471"/>
                  </a:cubicBezTo>
                  <a:cubicBezTo>
                    <a:pt x="2032" y="2471"/>
                    <a:pt x="2033" y="2470"/>
                    <a:pt x="2033" y="2470"/>
                  </a:cubicBezTo>
                  <a:cubicBezTo>
                    <a:pt x="2033" y="2470"/>
                    <a:pt x="2036" y="2481"/>
                    <a:pt x="2036" y="2481"/>
                  </a:cubicBezTo>
                  <a:cubicBezTo>
                    <a:pt x="2036" y="2481"/>
                    <a:pt x="2036" y="2484"/>
                    <a:pt x="2036" y="2484"/>
                  </a:cubicBezTo>
                  <a:cubicBezTo>
                    <a:pt x="2036" y="2484"/>
                    <a:pt x="2039" y="2515"/>
                    <a:pt x="2039" y="2515"/>
                  </a:cubicBezTo>
                  <a:cubicBezTo>
                    <a:pt x="2039" y="2515"/>
                    <a:pt x="2040" y="2518"/>
                    <a:pt x="2040" y="2518"/>
                  </a:cubicBezTo>
                  <a:cubicBezTo>
                    <a:pt x="2040" y="2518"/>
                    <a:pt x="2042" y="2531"/>
                    <a:pt x="2042" y="2531"/>
                  </a:cubicBezTo>
                  <a:cubicBezTo>
                    <a:pt x="2042" y="2531"/>
                    <a:pt x="2043" y="2530"/>
                    <a:pt x="2043" y="2530"/>
                  </a:cubicBezTo>
                  <a:cubicBezTo>
                    <a:pt x="2043" y="2530"/>
                    <a:pt x="2046" y="2511"/>
                    <a:pt x="2046" y="2511"/>
                  </a:cubicBezTo>
                  <a:cubicBezTo>
                    <a:pt x="2046" y="2511"/>
                    <a:pt x="2047" y="2508"/>
                    <a:pt x="2047" y="2508"/>
                  </a:cubicBezTo>
                  <a:cubicBezTo>
                    <a:pt x="2047" y="2508"/>
                    <a:pt x="2050" y="2487"/>
                    <a:pt x="2050" y="2487"/>
                  </a:cubicBezTo>
                  <a:cubicBezTo>
                    <a:pt x="2050" y="2487"/>
                    <a:pt x="2051" y="2484"/>
                    <a:pt x="2051" y="2484"/>
                  </a:cubicBezTo>
                  <a:cubicBezTo>
                    <a:pt x="2051" y="2484"/>
                    <a:pt x="2054" y="2488"/>
                    <a:pt x="2054" y="2488"/>
                  </a:cubicBezTo>
                  <a:cubicBezTo>
                    <a:pt x="2054" y="2488"/>
                    <a:pt x="2057" y="2493"/>
                    <a:pt x="2057" y="2493"/>
                  </a:cubicBezTo>
                  <a:cubicBezTo>
                    <a:pt x="2057" y="2493"/>
                    <a:pt x="2058" y="2493"/>
                    <a:pt x="2058" y="2493"/>
                  </a:cubicBezTo>
                  <a:cubicBezTo>
                    <a:pt x="2058" y="2493"/>
                    <a:pt x="2060" y="2487"/>
                    <a:pt x="2060" y="2487"/>
                  </a:cubicBezTo>
                  <a:cubicBezTo>
                    <a:pt x="2060" y="2487"/>
                    <a:pt x="2061" y="2487"/>
                    <a:pt x="2061" y="2487"/>
                  </a:cubicBezTo>
                  <a:cubicBezTo>
                    <a:pt x="2061" y="2487"/>
                    <a:pt x="2063" y="2482"/>
                    <a:pt x="2063" y="2482"/>
                  </a:cubicBezTo>
                  <a:cubicBezTo>
                    <a:pt x="2063" y="2482"/>
                    <a:pt x="2064" y="2483"/>
                    <a:pt x="2064" y="2483"/>
                  </a:cubicBezTo>
                  <a:cubicBezTo>
                    <a:pt x="2064" y="2483"/>
                    <a:pt x="2068" y="2502"/>
                    <a:pt x="2068" y="2502"/>
                  </a:cubicBezTo>
                  <a:cubicBezTo>
                    <a:pt x="2068" y="2502"/>
                    <a:pt x="2068" y="2505"/>
                    <a:pt x="2068" y="2505"/>
                  </a:cubicBezTo>
                  <a:cubicBezTo>
                    <a:pt x="2068" y="2505"/>
                    <a:pt x="2071" y="2526"/>
                    <a:pt x="2071" y="2526"/>
                  </a:cubicBezTo>
                  <a:cubicBezTo>
                    <a:pt x="2071" y="2526"/>
                    <a:pt x="2072" y="2527"/>
                    <a:pt x="2072" y="2527"/>
                  </a:cubicBezTo>
                  <a:cubicBezTo>
                    <a:pt x="2072" y="2527"/>
                    <a:pt x="2075" y="2513"/>
                    <a:pt x="2075" y="2513"/>
                  </a:cubicBezTo>
                  <a:cubicBezTo>
                    <a:pt x="2075" y="2513"/>
                    <a:pt x="2075" y="2510"/>
                    <a:pt x="2075" y="2510"/>
                  </a:cubicBezTo>
                  <a:cubicBezTo>
                    <a:pt x="2075" y="2510"/>
                    <a:pt x="2078" y="2473"/>
                    <a:pt x="2078" y="2473"/>
                  </a:cubicBezTo>
                  <a:cubicBezTo>
                    <a:pt x="2078" y="2473"/>
                    <a:pt x="2078" y="2469"/>
                    <a:pt x="2078" y="2469"/>
                  </a:cubicBezTo>
                  <a:cubicBezTo>
                    <a:pt x="2078" y="2469"/>
                    <a:pt x="2081" y="2445"/>
                    <a:pt x="2081" y="2445"/>
                  </a:cubicBezTo>
                  <a:cubicBezTo>
                    <a:pt x="2081" y="2445"/>
                    <a:pt x="2082" y="2445"/>
                    <a:pt x="2082" y="2445"/>
                  </a:cubicBezTo>
                  <a:cubicBezTo>
                    <a:pt x="2082" y="2445"/>
                    <a:pt x="2085" y="2465"/>
                    <a:pt x="2085" y="2465"/>
                  </a:cubicBezTo>
                  <a:cubicBezTo>
                    <a:pt x="2085" y="2465"/>
                    <a:pt x="2085" y="2469"/>
                    <a:pt x="2085" y="2469"/>
                  </a:cubicBezTo>
                  <a:cubicBezTo>
                    <a:pt x="2085" y="2469"/>
                    <a:pt x="2089" y="2500"/>
                    <a:pt x="2089" y="2500"/>
                  </a:cubicBezTo>
                  <a:cubicBezTo>
                    <a:pt x="2089" y="2500"/>
                    <a:pt x="2089" y="2502"/>
                    <a:pt x="2089" y="2502"/>
                  </a:cubicBezTo>
                  <a:cubicBezTo>
                    <a:pt x="2089" y="2502"/>
                    <a:pt x="2091" y="2507"/>
                    <a:pt x="2091" y="2507"/>
                  </a:cubicBezTo>
                  <a:cubicBezTo>
                    <a:pt x="2091" y="2507"/>
                    <a:pt x="2092" y="2502"/>
                    <a:pt x="2092" y="2502"/>
                  </a:cubicBezTo>
                  <a:cubicBezTo>
                    <a:pt x="2092" y="2502"/>
                    <a:pt x="2096" y="2485"/>
                    <a:pt x="2096" y="2485"/>
                  </a:cubicBezTo>
                  <a:cubicBezTo>
                    <a:pt x="2096" y="2485"/>
                    <a:pt x="2097" y="2481"/>
                    <a:pt x="2097" y="2481"/>
                  </a:cubicBezTo>
                  <a:cubicBezTo>
                    <a:pt x="2097" y="2481"/>
                    <a:pt x="2099" y="2487"/>
                    <a:pt x="2099" y="2487"/>
                  </a:cubicBezTo>
                  <a:cubicBezTo>
                    <a:pt x="2099" y="2487"/>
                    <a:pt x="2099" y="2489"/>
                    <a:pt x="2099" y="2489"/>
                  </a:cubicBezTo>
                  <a:cubicBezTo>
                    <a:pt x="2099" y="2489"/>
                    <a:pt x="2103" y="2523"/>
                    <a:pt x="2103" y="2523"/>
                  </a:cubicBezTo>
                  <a:cubicBezTo>
                    <a:pt x="2103" y="2523"/>
                    <a:pt x="2103" y="2526"/>
                    <a:pt x="2103" y="2526"/>
                  </a:cubicBezTo>
                  <a:cubicBezTo>
                    <a:pt x="2103" y="2526"/>
                    <a:pt x="2106" y="2549"/>
                    <a:pt x="2106" y="2549"/>
                  </a:cubicBezTo>
                  <a:cubicBezTo>
                    <a:pt x="2106" y="2549"/>
                    <a:pt x="2107" y="2549"/>
                    <a:pt x="2107" y="2549"/>
                  </a:cubicBezTo>
                  <a:cubicBezTo>
                    <a:pt x="2107" y="2549"/>
                    <a:pt x="2110" y="2525"/>
                    <a:pt x="2110" y="2525"/>
                  </a:cubicBezTo>
                  <a:cubicBezTo>
                    <a:pt x="2110" y="2525"/>
                    <a:pt x="2110" y="2521"/>
                    <a:pt x="2110" y="2521"/>
                  </a:cubicBezTo>
                  <a:cubicBezTo>
                    <a:pt x="2110" y="2521"/>
                    <a:pt x="2113" y="2474"/>
                    <a:pt x="2113" y="2474"/>
                  </a:cubicBezTo>
                  <a:cubicBezTo>
                    <a:pt x="2113" y="2474"/>
                    <a:pt x="2114" y="2470"/>
                    <a:pt x="2114" y="2470"/>
                  </a:cubicBezTo>
                  <a:cubicBezTo>
                    <a:pt x="2114" y="2470"/>
                    <a:pt x="2117" y="2450"/>
                    <a:pt x="2117" y="2450"/>
                  </a:cubicBezTo>
                  <a:cubicBezTo>
                    <a:pt x="2117" y="2450"/>
                    <a:pt x="2117" y="2450"/>
                    <a:pt x="2117" y="2450"/>
                  </a:cubicBezTo>
                  <a:cubicBezTo>
                    <a:pt x="2117" y="2450"/>
                    <a:pt x="2120" y="2471"/>
                    <a:pt x="2120" y="2471"/>
                  </a:cubicBezTo>
                  <a:cubicBezTo>
                    <a:pt x="2120" y="2471"/>
                    <a:pt x="2121" y="2475"/>
                    <a:pt x="2121" y="2475"/>
                  </a:cubicBezTo>
                  <a:cubicBezTo>
                    <a:pt x="2121" y="2475"/>
                    <a:pt x="2124" y="2514"/>
                    <a:pt x="2124" y="2514"/>
                  </a:cubicBezTo>
                  <a:cubicBezTo>
                    <a:pt x="2124" y="2514"/>
                    <a:pt x="2124" y="2517"/>
                    <a:pt x="2124" y="2517"/>
                  </a:cubicBezTo>
                  <a:cubicBezTo>
                    <a:pt x="2124" y="2517"/>
                    <a:pt x="2128" y="2534"/>
                    <a:pt x="2128" y="2534"/>
                  </a:cubicBezTo>
                  <a:cubicBezTo>
                    <a:pt x="2128" y="2534"/>
                    <a:pt x="2128" y="2534"/>
                    <a:pt x="2128" y="2534"/>
                  </a:cubicBezTo>
                  <a:cubicBezTo>
                    <a:pt x="2128" y="2534"/>
                    <a:pt x="2131" y="2519"/>
                    <a:pt x="2131" y="2519"/>
                  </a:cubicBezTo>
                  <a:cubicBezTo>
                    <a:pt x="2131" y="2519"/>
                    <a:pt x="2131" y="2517"/>
                    <a:pt x="2131" y="2517"/>
                  </a:cubicBezTo>
                  <a:cubicBezTo>
                    <a:pt x="2131" y="2517"/>
                    <a:pt x="2135" y="2493"/>
                    <a:pt x="2135" y="2493"/>
                  </a:cubicBezTo>
                  <a:cubicBezTo>
                    <a:pt x="2135" y="2493"/>
                    <a:pt x="2135" y="2491"/>
                    <a:pt x="2135" y="2491"/>
                  </a:cubicBezTo>
                  <a:cubicBezTo>
                    <a:pt x="2135" y="2491"/>
                    <a:pt x="2138" y="2481"/>
                    <a:pt x="2138" y="2481"/>
                  </a:cubicBezTo>
                  <a:cubicBezTo>
                    <a:pt x="2138" y="2481"/>
                    <a:pt x="2138" y="2481"/>
                    <a:pt x="2138" y="2481"/>
                  </a:cubicBezTo>
                  <a:cubicBezTo>
                    <a:pt x="2138" y="2481"/>
                    <a:pt x="2141" y="2490"/>
                    <a:pt x="2141" y="2490"/>
                  </a:cubicBezTo>
                  <a:cubicBezTo>
                    <a:pt x="2141" y="2490"/>
                    <a:pt x="2142" y="2492"/>
                    <a:pt x="2142" y="2492"/>
                  </a:cubicBezTo>
                  <a:cubicBezTo>
                    <a:pt x="2142" y="2492"/>
                    <a:pt x="2145" y="2506"/>
                    <a:pt x="2145" y="2506"/>
                  </a:cubicBezTo>
                  <a:cubicBezTo>
                    <a:pt x="2145" y="2506"/>
                    <a:pt x="2149" y="2506"/>
                    <a:pt x="2149" y="2506"/>
                  </a:cubicBezTo>
                  <a:cubicBezTo>
                    <a:pt x="2149" y="2506"/>
                    <a:pt x="2149" y="2504"/>
                    <a:pt x="2149" y="2504"/>
                  </a:cubicBezTo>
                  <a:cubicBezTo>
                    <a:pt x="2149" y="2504"/>
                    <a:pt x="2152" y="2485"/>
                    <a:pt x="2152" y="2485"/>
                  </a:cubicBezTo>
                  <a:cubicBezTo>
                    <a:pt x="2152" y="2485"/>
                    <a:pt x="2153" y="2483"/>
                    <a:pt x="2153" y="2483"/>
                  </a:cubicBezTo>
                  <a:cubicBezTo>
                    <a:pt x="2153" y="2483"/>
                    <a:pt x="2156" y="2464"/>
                    <a:pt x="2156" y="2464"/>
                  </a:cubicBezTo>
                  <a:cubicBezTo>
                    <a:pt x="2156" y="2464"/>
                    <a:pt x="2158" y="2460"/>
                    <a:pt x="2158" y="2460"/>
                  </a:cubicBezTo>
                  <a:cubicBezTo>
                    <a:pt x="2158" y="2460"/>
                    <a:pt x="2159" y="2462"/>
                    <a:pt x="2159" y="2462"/>
                  </a:cubicBezTo>
                  <a:cubicBezTo>
                    <a:pt x="2159" y="2462"/>
                    <a:pt x="2163" y="2478"/>
                    <a:pt x="2163" y="2478"/>
                  </a:cubicBezTo>
                  <a:cubicBezTo>
                    <a:pt x="2163" y="2478"/>
                    <a:pt x="2163" y="2479"/>
                    <a:pt x="2163" y="2479"/>
                  </a:cubicBezTo>
                  <a:cubicBezTo>
                    <a:pt x="2163" y="2479"/>
                    <a:pt x="2166" y="2497"/>
                    <a:pt x="2166" y="2497"/>
                  </a:cubicBezTo>
                  <a:cubicBezTo>
                    <a:pt x="2166" y="2497"/>
                    <a:pt x="2167" y="2498"/>
                    <a:pt x="2167" y="2498"/>
                  </a:cubicBezTo>
                  <a:cubicBezTo>
                    <a:pt x="2167" y="2498"/>
                    <a:pt x="2170" y="2508"/>
                    <a:pt x="2170" y="2508"/>
                  </a:cubicBezTo>
                  <a:cubicBezTo>
                    <a:pt x="2170" y="2508"/>
                    <a:pt x="2170" y="2508"/>
                    <a:pt x="2170" y="2508"/>
                  </a:cubicBezTo>
                  <a:cubicBezTo>
                    <a:pt x="2170" y="2508"/>
                    <a:pt x="2174" y="2511"/>
                    <a:pt x="2174" y="2511"/>
                  </a:cubicBezTo>
                  <a:cubicBezTo>
                    <a:pt x="2174" y="2511"/>
                    <a:pt x="2177" y="2507"/>
                    <a:pt x="2177" y="2507"/>
                  </a:cubicBezTo>
                  <a:cubicBezTo>
                    <a:pt x="2177" y="2507"/>
                    <a:pt x="2177" y="2506"/>
                    <a:pt x="2177" y="2506"/>
                  </a:cubicBezTo>
                  <a:cubicBezTo>
                    <a:pt x="2177" y="2506"/>
                    <a:pt x="2180" y="2499"/>
                    <a:pt x="2180" y="2499"/>
                  </a:cubicBezTo>
                  <a:cubicBezTo>
                    <a:pt x="2180" y="2499"/>
                    <a:pt x="2181" y="2498"/>
                    <a:pt x="2181" y="2498"/>
                  </a:cubicBezTo>
                  <a:cubicBezTo>
                    <a:pt x="2181" y="2498"/>
                    <a:pt x="2184" y="2493"/>
                    <a:pt x="2184" y="2493"/>
                  </a:cubicBezTo>
                  <a:cubicBezTo>
                    <a:pt x="2184" y="2493"/>
                    <a:pt x="2184" y="2494"/>
                    <a:pt x="2184" y="2494"/>
                  </a:cubicBezTo>
                  <a:cubicBezTo>
                    <a:pt x="2184" y="2494"/>
                    <a:pt x="2187" y="2506"/>
                    <a:pt x="2187" y="2506"/>
                  </a:cubicBezTo>
                  <a:cubicBezTo>
                    <a:pt x="2187" y="2506"/>
                    <a:pt x="2188" y="2508"/>
                    <a:pt x="2188" y="2508"/>
                  </a:cubicBezTo>
                  <a:cubicBezTo>
                    <a:pt x="2188" y="2508"/>
                    <a:pt x="2191" y="2534"/>
                    <a:pt x="2191" y="2534"/>
                  </a:cubicBezTo>
                  <a:cubicBezTo>
                    <a:pt x="2191" y="2534"/>
                    <a:pt x="2191" y="2537"/>
                    <a:pt x="2191" y="2537"/>
                  </a:cubicBezTo>
                  <a:cubicBezTo>
                    <a:pt x="2191" y="2537"/>
                    <a:pt x="2195" y="2552"/>
                    <a:pt x="2195" y="2552"/>
                  </a:cubicBezTo>
                  <a:cubicBezTo>
                    <a:pt x="2195" y="2552"/>
                    <a:pt x="2195" y="2552"/>
                    <a:pt x="2195" y="2552"/>
                  </a:cubicBezTo>
                  <a:cubicBezTo>
                    <a:pt x="2195" y="2552"/>
                    <a:pt x="2198" y="2538"/>
                    <a:pt x="2198" y="2538"/>
                  </a:cubicBezTo>
                  <a:cubicBezTo>
                    <a:pt x="2198" y="2538"/>
                    <a:pt x="2198" y="2535"/>
                    <a:pt x="2198" y="2535"/>
                  </a:cubicBezTo>
                  <a:cubicBezTo>
                    <a:pt x="2198" y="2535"/>
                    <a:pt x="2202" y="2501"/>
                    <a:pt x="2202" y="2501"/>
                  </a:cubicBezTo>
                  <a:cubicBezTo>
                    <a:pt x="2202" y="2501"/>
                    <a:pt x="2202" y="2498"/>
                    <a:pt x="2202" y="2498"/>
                  </a:cubicBezTo>
                  <a:cubicBezTo>
                    <a:pt x="2202" y="2498"/>
                    <a:pt x="2205" y="2473"/>
                    <a:pt x="2205" y="2473"/>
                  </a:cubicBezTo>
                  <a:cubicBezTo>
                    <a:pt x="2205" y="2473"/>
                    <a:pt x="2207" y="2468"/>
                    <a:pt x="2207" y="2468"/>
                  </a:cubicBezTo>
                  <a:cubicBezTo>
                    <a:pt x="2207" y="2468"/>
                    <a:pt x="2209" y="2470"/>
                    <a:pt x="2209" y="2470"/>
                  </a:cubicBezTo>
                  <a:cubicBezTo>
                    <a:pt x="2209" y="2470"/>
                    <a:pt x="2212" y="2479"/>
                    <a:pt x="2212" y="2479"/>
                  </a:cubicBezTo>
                  <a:cubicBezTo>
                    <a:pt x="2212" y="2479"/>
                    <a:pt x="2213" y="2479"/>
                    <a:pt x="2213" y="2479"/>
                  </a:cubicBezTo>
                  <a:cubicBezTo>
                    <a:pt x="2213" y="2479"/>
                    <a:pt x="2218" y="2483"/>
                    <a:pt x="2218" y="2483"/>
                  </a:cubicBezTo>
                  <a:cubicBezTo>
                    <a:pt x="2218" y="2483"/>
                    <a:pt x="2219" y="2484"/>
                    <a:pt x="2219" y="2484"/>
                  </a:cubicBezTo>
                  <a:cubicBezTo>
                    <a:pt x="2219" y="2484"/>
                    <a:pt x="2223" y="2492"/>
                    <a:pt x="2223" y="2492"/>
                  </a:cubicBezTo>
                  <a:cubicBezTo>
                    <a:pt x="2223" y="2492"/>
                    <a:pt x="2223" y="2493"/>
                    <a:pt x="2223" y="2493"/>
                  </a:cubicBezTo>
                  <a:cubicBezTo>
                    <a:pt x="2223" y="2493"/>
                    <a:pt x="2226" y="2508"/>
                    <a:pt x="2226" y="2508"/>
                  </a:cubicBezTo>
                  <a:cubicBezTo>
                    <a:pt x="2226" y="2508"/>
                    <a:pt x="2227" y="2509"/>
                    <a:pt x="2227" y="2509"/>
                  </a:cubicBezTo>
                  <a:cubicBezTo>
                    <a:pt x="2227" y="2509"/>
                    <a:pt x="2230" y="2523"/>
                    <a:pt x="2230" y="2523"/>
                  </a:cubicBezTo>
                  <a:cubicBezTo>
                    <a:pt x="2230" y="2523"/>
                    <a:pt x="2230" y="2524"/>
                    <a:pt x="2230" y="2524"/>
                  </a:cubicBezTo>
                  <a:cubicBezTo>
                    <a:pt x="2230" y="2524"/>
                    <a:pt x="2234" y="2533"/>
                    <a:pt x="2234" y="2533"/>
                  </a:cubicBezTo>
                  <a:cubicBezTo>
                    <a:pt x="2234" y="2533"/>
                    <a:pt x="2237" y="2533"/>
                    <a:pt x="2237" y="2533"/>
                  </a:cubicBezTo>
                  <a:cubicBezTo>
                    <a:pt x="2237" y="2533"/>
                    <a:pt x="2237" y="2532"/>
                    <a:pt x="2237" y="2532"/>
                  </a:cubicBezTo>
                  <a:cubicBezTo>
                    <a:pt x="2237" y="2532"/>
                    <a:pt x="2240" y="2519"/>
                    <a:pt x="2240" y="2519"/>
                  </a:cubicBezTo>
                  <a:cubicBezTo>
                    <a:pt x="2240" y="2519"/>
                    <a:pt x="2241" y="2517"/>
                    <a:pt x="2241" y="2517"/>
                  </a:cubicBezTo>
                  <a:cubicBezTo>
                    <a:pt x="2241" y="2517"/>
                    <a:pt x="2244" y="2488"/>
                    <a:pt x="2244" y="2488"/>
                  </a:cubicBezTo>
                  <a:cubicBezTo>
                    <a:pt x="2244" y="2488"/>
                    <a:pt x="2244" y="2484"/>
                    <a:pt x="2244" y="2484"/>
                  </a:cubicBezTo>
                  <a:cubicBezTo>
                    <a:pt x="2244" y="2484"/>
                    <a:pt x="2247" y="2457"/>
                    <a:pt x="2247" y="2457"/>
                  </a:cubicBezTo>
                  <a:cubicBezTo>
                    <a:pt x="2247" y="2457"/>
                    <a:pt x="2248" y="2455"/>
                    <a:pt x="2248" y="2455"/>
                  </a:cubicBezTo>
                  <a:cubicBezTo>
                    <a:pt x="2248" y="2455"/>
                    <a:pt x="2250" y="2449"/>
                    <a:pt x="2250" y="2449"/>
                  </a:cubicBezTo>
                  <a:cubicBezTo>
                    <a:pt x="2250" y="2449"/>
                    <a:pt x="2251" y="2452"/>
                    <a:pt x="2251" y="2452"/>
                  </a:cubicBezTo>
                  <a:cubicBezTo>
                    <a:pt x="2251" y="2452"/>
                    <a:pt x="2255" y="2470"/>
                    <a:pt x="2255" y="2470"/>
                  </a:cubicBezTo>
                  <a:cubicBezTo>
                    <a:pt x="2255" y="2470"/>
                    <a:pt x="2255" y="2472"/>
                    <a:pt x="2255" y="2472"/>
                  </a:cubicBezTo>
                  <a:cubicBezTo>
                    <a:pt x="2255" y="2472"/>
                    <a:pt x="2258" y="2486"/>
                    <a:pt x="2258" y="2486"/>
                  </a:cubicBezTo>
                  <a:cubicBezTo>
                    <a:pt x="2258" y="2486"/>
                    <a:pt x="2259" y="2487"/>
                    <a:pt x="2259" y="2487"/>
                  </a:cubicBezTo>
                  <a:cubicBezTo>
                    <a:pt x="2259" y="2487"/>
                    <a:pt x="2262" y="2481"/>
                    <a:pt x="2262" y="2481"/>
                  </a:cubicBezTo>
                  <a:cubicBezTo>
                    <a:pt x="2262" y="2481"/>
                    <a:pt x="2262" y="2480"/>
                    <a:pt x="2262" y="2480"/>
                  </a:cubicBezTo>
                  <a:cubicBezTo>
                    <a:pt x="2262" y="2480"/>
                    <a:pt x="2265" y="2468"/>
                    <a:pt x="2265" y="2468"/>
                  </a:cubicBezTo>
                  <a:cubicBezTo>
                    <a:pt x="2265" y="2468"/>
                    <a:pt x="2266" y="2465"/>
                    <a:pt x="2266" y="2465"/>
                  </a:cubicBezTo>
                  <a:cubicBezTo>
                    <a:pt x="2266" y="2465"/>
                    <a:pt x="2269" y="2468"/>
                    <a:pt x="2269" y="2468"/>
                  </a:cubicBezTo>
                  <a:cubicBezTo>
                    <a:pt x="2269" y="2468"/>
                    <a:pt x="2272" y="2477"/>
                    <a:pt x="2272" y="2477"/>
                  </a:cubicBezTo>
                  <a:cubicBezTo>
                    <a:pt x="2272" y="2477"/>
                    <a:pt x="2276" y="2476"/>
                    <a:pt x="2276" y="2476"/>
                  </a:cubicBezTo>
                  <a:cubicBezTo>
                    <a:pt x="2276" y="2476"/>
                    <a:pt x="2276" y="2475"/>
                    <a:pt x="2276" y="2475"/>
                  </a:cubicBezTo>
                  <a:cubicBezTo>
                    <a:pt x="2276" y="2475"/>
                    <a:pt x="2279" y="2463"/>
                    <a:pt x="2279" y="2463"/>
                  </a:cubicBezTo>
                  <a:cubicBezTo>
                    <a:pt x="2279" y="2463"/>
                    <a:pt x="2281" y="2460"/>
                    <a:pt x="2281" y="2460"/>
                  </a:cubicBezTo>
                  <a:cubicBezTo>
                    <a:pt x="2281" y="2460"/>
                    <a:pt x="2283" y="2464"/>
                    <a:pt x="2283" y="2464"/>
                  </a:cubicBezTo>
                  <a:cubicBezTo>
                    <a:pt x="2283" y="2464"/>
                    <a:pt x="2286" y="2488"/>
                    <a:pt x="2286" y="2488"/>
                  </a:cubicBezTo>
                  <a:cubicBezTo>
                    <a:pt x="2286" y="2488"/>
                    <a:pt x="2287" y="2492"/>
                    <a:pt x="2287" y="2492"/>
                  </a:cubicBezTo>
                  <a:cubicBezTo>
                    <a:pt x="2287" y="2492"/>
                    <a:pt x="2290" y="2519"/>
                    <a:pt x="2290" y="2519"/>
                  </a:cubicBezTo>
                  <a:cubicBezTo>
                    <a:pt x="2290" y="2519"/>
                    <a:pt x="2290" y="2521"/>
                    <a:pt x="2290" y="2521"/>
                  </a:cubicBezTo>
                  <a:cubicBezTo>
                    <a:pt x="2290" y="2521"/>
                    <a:pt x="2292" y="2525"/>
                    <a:pt x="2292" y="2525"/>
                  </a:cubicBezTo>
                  <a:cubicBezTo>
                    <a:pt x="2292" y="2525"/>
                    <a:pt x="2294" y="2521"/>
                    <a:pt x="2294" y="2521"/>
                  </a:cubicBezTo>
                  <a:cubicBezTo>
                    <a:pt x="2294" y="2521"/>
                    <a:pt x="2297" y="2495"/>
                    <a:pt x="2297" y="2495"/>
                  </a:cubicBezTo>
                  <a:cubicBezTo>
                    <a:pt x="2297" y="2495"/>
                    <a:pt x="2297" y="2492"/>
                    <a:pt x="2297" y="2492"/>
                  </a:cubicBezTo>
                  <a:cubicBezTo>
                    <a:pt x="2297" y="2492"/>
                    <a:pt x="2300" y="2471"/>
                    <a:pt x="2300" y="2471"/>
                  </a:cubicBezTo>
                  <a:cubicBezTo>
                    <a:pt x="2300" y="2471"/>
                    <a:pt x="2302" y="2466"/>
                    <a:pt x="2302" y="2466"/>
                  </a:cubicBezTo>
                  <a:cubicBezTo>
                    <a:pt x="2302" y="2466"/>
                    <a:pt x="2304" y="2471"/>
                    <a:pt x="2304" y="2471"/>
                  </a:cubicBezTo>
                  <a:cubicBezTo>
                    <a:pt x="2304" y="2471"/>
                    <a:pt x="2307" y="2490"/>
                    <a:pt x="2307" y="2490"/>
                  </a:cubicBezTo>
                  <a:cubicBezTo>
                    <a:pt x="2307" y="2490"/>
                    <a:pt x="2308" y="2493"/>
                    <a:pt x="2308" y="2493"/>
                  </a:cubicBezTo>
                  <a:cubicBezTo>
                    <a:pt x="2308" y="2493"/>
                    <a:pt x="2311" y="2509"/>
                    <a:pt x="2311" y="2509"/>
                  </a:cubicBezTo>
                  <a:cubicBezTo>
                    <a:pt x="2311" y="2509"/>
                    <a:pt x="2315" y="2509"/>
                    <a:pt x="2315" y="2509"/>
                  </a:cubicBezTo>
                  <a:cubicBezTo>
                    <a:pt x="2315" y="2509"/>
                    <a:pt x="2315" y="2508"/>
                    <a:pt x="2315" y="2508"/>
                  </a:cubicBezTo>
                  <a:cubicBezTo>
                    <a:pt x="2315" y="2508"/>
                    <a:pt x="2318" y="2495"/>
                    <a:pt x="2318" y="2495"/>
                  </a:cubicBezTo>
                  <a:cubicBezTo>
                    <a:pt x="2318" y="2495"/>
                    <a:pt x="2319" y="2494"/>
                    <a:pt x="2319" y="2494"/>
                  </a:cubicBezTo>
                  <a:cubicBezTo>
                    <a:pt x="2319" y="2494"/>
                    <a:pt x="2322" y="2486"/>
                    <a:pt x="2322" y="2486"/>
                  </a:cubicBezTo>
                  <a:cubicBezTo>
                    <a:pt x="2322" y="2486"/>
                    <a:pt x="2322" y="2485"/>
                    <a:pt x="2322" y="2485"/>
                  </a:cubicBezTo>
                  <a:cubicBezTo>
                    <a:pt x="2322" y="2485"/>
                    <a:pt x="2325" y="2493"/>
                    <a:pt x="2325" y="2493"/>
                  </a:cubicBezTo>
                  <a:cubicBezTo>
                    <a:pt x="2325" y="2493"/>
                    <a:pt x="2326" y="2494"/>
                    <a:pt x="2326" y="2494"/>
                  </a:cubicBezTo>
                  <a:cubicBezTo>
                    <a:pt x="2326" y="2494"/>
                    <a:pt x="2329" y="2515"/>
                    <a:pt x="2329" y="2515"/>
                  </a:cubicBezTo>
                  <a:cubicBezTo>
                    <a:pt x="2329" y="2515"/>
                    <a:pt x="2329" y="2517"/>
                    <a:pt x="2329" y="2517"/>
                  </a:cubicBezTo>
                  <a:cubicBezTo>
                    <a:pt x="2329" y="2517"/>
                    <a:pt x="2332" y="2532"/>
                    <a:pt x="2332" y="2532"/>
                  </a:cubicBezTo>
                  <a:cubicBezTo>
                    <a:pt x="2332" y="2532"/>
                    <a:pt x="2333" y="2532"/>
                    <a:pt x="2333" y="2532"/>
                  </a:cubicBezTo>
                  <a:cubicBezTo>
                    <a:pt x="2333" y="2532"/>
                    <a:pt x="2336" y="2520"/>
                    <a:pt x="2336" y="2520"/>
                  </a:cubicBezTo>
                  <a:cubicBezTo>
                    <a:pt x="2336" y="2520"/>
                    <a:pt x="2336" y="2517"/>
                    <a:pt x="2336" y="2517"/>
                  </a:cubicBezTo>
                  <a:cubicBezTo>
                    <a:pt x="2336" y="2517"/>
                    <a:pt x="2339" y="2484"/>
                    <a:pt x="2339" y="2484"/>
                  </a:cubicBezTo>
                  <a:cubicBezTo>
                    <a:pt x="2339" y="2484"/>
                    <a:pt x="2340" y="2480"/>
                    <a:pt x="2340" y="2480"/>
                  </a:cubicBezTo>
                  <a:cubicBezTo>
                    <a:pt x="2340" y="2480"/>
                    <a:pt x="2343" y="2458"/>
                    <a:pt x="2343" y="2458"/>
                  </a:cubicBezTo>
                  <a:cubicBezTo>
                    <a:pt x="2343" y="2458"/>
                    <a:pt x="2344" y="2456"/>
                    <a:pt x="2344" y="2456"/>
                  </a:cubicBezTo>
                  <a:cubicBezTo>
                    <a:pt x="2344" y="2456"/>
                    <a:pt x="2346" y="2464"/>
                    <a:pt x="2346" y="2464"/>
                  </a:cubicBezTo>
                  <a:cubicBezTo>
                    <a:pt x="2346" y="2464"/>
                    <a:pt x="2347" y="2467"/>
                    <a:pt x="2347" y="2467"/>
                  </a:cubicBezTo>
                  <a:cubicBezTo>
                    <a:pt x="2347" y="2467"/>
                    <a:pt x="2350" y="2499"/>
                    <a:pt x="2350" y="2499"/>
                  </a:cubicBezTo>
                  <a:cubicBezTo>
                    <a:pt x="2350" y="2499"/>
                    <a:pt x="2350" y="2502"/>
                    <a:pt x="2350" y="2502"/>
                  </a:cubicBezTo>
                  <a:cubicBezTo>
                    <a:pt x="2350" y="2502"/>
                    <a:pt x="2354" y="2525"/>
                    <a:pt x="2354" y="2525"/>
                  </a:cubicBezTo>
                  <a:cubicBezTo>
                    <a:pt x="2354" y="2525"/>
                    <a:pt x="2354" y="2527"/>
                    <a:pt x="2354" y="2527"/>
                  </a:cubicBezTo>
                  <a:cubicBezTo>
                    <a:pt x="2354" y="2527"/>
                    <a:pt x="2357" y="2518"/>
                    <a:pt x="2357" y="2518"/>
                  </a:cubicBezTo>
                  <a:cubicBezTo>
                    <a:pt x="2357" y="2518"/>
                    <a:pt x="2357" y="2516"/>
                    <a:pt x="2357" y="2516"/>
                  </a:cubicBezTo>
                  <a:cubicBezTo>
                    <a:pt x="2357" y="2516"/>
                    <a:pt x="2361" y="2486"/>
                    <a:pt x="2361" y="2486"/>
                  </a:cubicBezTo>
                  <a:cubicBezTo>
                    <a:pt x="2361" y="2486"/>
                    <a:pt x="2361" y="2483"/>
                    <a:pt x="2361" y="2483"/>
                  </a:cubicBezTo>
                  <a:cubicBezTo>
                    <a:pt x="2361" y="2483"/>
                    <a:pt x="2364" y="2459"/>
                    <a:pt x="2364" y="2459"/>
                  </a:cubicBezTo>
                  <a:cubicBezTo>
                    <a:pt x="2364" y="2459"/>
                    <a:pt x="2364" y="2457"/>
                    <a:pt x="2364" y="2457"/>
                  </a:cubicBezTo>
                  <a:cubicBezTo>
                    <a:pt x="2364" y="2457"/>
                    <a:pt x="2366" y="2452"/>
                    <a:pt x="2366" y="2452"/>
                  </a:cubicBezTo>
                  <a:cubicBezTo>
                    <a:pt x="2366" y="2452"/>
                    <a:pt x="2368" y="2454"/>
                    <a:pt x="2368" y="2454"/>
                  </a:cubicBezTo>
                  <a:cubicBezTo>
                    <a:pt x="2368" y="2454"/>
                    <a:pt x="2371" y="2478"/>
                    <a:pt x="2371" y="2478"/>
                  </a:cubicBezTo>
                  <a:cubicBezTo>
                    <a:pt x="2371" y="2478"/>
                    <a:pt x="2371" y="2481"/>
                    <a:pt x="2371" y="2481"/>
                  </a:cubicBezTo>
                  <a:cubicBezTo>
                    <a:pt x="2371" y="2481"/>
                    <a:pt x="2375" y="2517"/>
                    <a:pt x="2375" y="2517"/>
                  </a:cubicBezTo>
                  <a:cubicBezTo>
                    <a:pt x="2375" y="2517"/>
                    <a:pt x="2375" y="2521"/>
                    <a:pt x="2375" y="2521"/>
                  </a:cubicBezTo>
                  <a:cubicBezTo>
                    <a:pt x="2375" y="2521"/>
                    <a:pt x="2378" y="2544"/>
                    <a:pt x="2378" y="2544"/>
                  </a:cubicBezTo>
                  <a:cubicBezTo>
                    <a:pt x="2378" y="2544"/>
                    <a:pt x="2379" y="2545"/>
                    <a:pt x="2379" y="2545"/>
                  </a:cubicBezTo>
                  <a:cubicBezTo>
                    <a:pt x="2379" y="2545"/>
                    <a:pt x="2382" y="2533"/>
                    <a:pt x="2382" y="2533"/>
                  </a:cubicBezTo>
                  <a:cubicBezTo>
                    <a:pt x="2382" y="2533"/>
                    <a:pt x="2382" y="2530"/>
                    <a:pt x="2382" y="2530"/>
                  </a:cubicBezTo>
                  <a:cubicBezTo>
                    <a:pt x="2382" y="2530"/>
                    <a:pt x="2385" y="2500"/>
                    <a:pt x="2385" y="2500"/>
                  </a:cubicBezTo>
                  <a:cubicBezTo>
                    <a:pt x="2385" y="2500"/>
                    <a:pt x="2385" y="2496"/>
                    <a:pt x="2385" y="2496"/>
                  </a:cubicBezTo>
                  <a:cubicBezTo>
                    <a:pt x="2385" y="2496"/>
                    <a:pt x="2389" y="2475"/>
                    <a:pt x="2389" y="2475"/>
                  </a:cubicBezTo>
                  <a:cubicBezTo>
                    <a:pt x="2389" y="2475"/>
                    <a:pt x="2389" y="2475"/>
                    <a:pt x="2389" y="2475"/>
                  </a:cubicBezTo>
                  <a:cubicBezTo>
                    <a:pt x="2389" y="2475"/>
                    <a:pt x="2392" y="2491"/>
                    <a:pt x="2392" y="2491"/>
                  </a:cubicBezTo>
                  <a:cubicBezTo>
                    <a:pt x="2392" y="2491"/>
                    <a:pt x="2393" y="2495"/>
                    <a:pt x="2393" y="2495"/>
                  </a:cubicBezTo>
                  <a:cubicBezTo>
                    <a:pt x="2393" y="2495"/>
                    <a:pt x="2396" y="2530"/>
                    <a:pt x="2396" y="2530"/>
                  </a:cubicBezTo>
                  <a:cubicBezTo>
                    <a:pt x="2396" y="2530"/>
                    <a:pt x="2396" y="2533"/>
                    <a:pt x="2396" y="2533"/>
                  </a:cubicBezTo>
                  <a:cubicBezTo>
                    <a:pt x="2396" y="2533"/>
                    <a:pt x="2399" y="2544"/>
                    <a:pt x="2399" y="2544"/>
                  </a:cubicBezTo>
                  <a:cubicBezTo>
                    <a:pt x="2399" y="2544"/>
                    <a:pt x="2400" y="2542"/>
                    <a:pt x="2400" y="2542"/>
                  </a:cubicBezTo>
                  <a:cubicBezTo>
                    <a:pt x="2400" y="2542"/>
                    <a:pt x="2403" y="2519"/>
                    <a:pt x="2403" y="2519"/>
                  </a:cubicBezTo>
                  <a:cubicBezTo>
                    <a:pt x="2403" y="2519"/>
                    <a:pt x="2403" y="2516"/>
                    <a:pt x="2403" y="2516"/>
                  </a:cubicBezTo>
                  <a:cubicBezTo>
                    <a:pt x="2403" y="2516"/>
                    <a:pt x="2406" y="2491"/>
                    <a:pt x="2406" y="2491"/>
                  </a:cubicBezTo>
                  <a:cubicBezTo>
                    <a:pt x="2406" y="2491"/>
                    <a:pt x="2408" y="2489"/>
                    <a:pt x="2408" y="2489"/>
                  </a:cubicBezTo>
                  <a:cubicBezTo>
                    <a:pt x="2408" y="2489"/>
                    <a:pt x="2410" y="2499"/>
                    <a:pt x="2410" y="2499"/>
                  </a:cubicBezTo>
                  <a:cubicBezTo>
                    <a:pt x="2410" y="2499"/>
                    <a:pt x="2410" y="2502"/>
                    <a:pt x="2410" y="2502"/>
                  </a:cubicBezTo>
                  <a:cubicBezTo>
                    <a:pt x="2410" y="2502"/>
                    <a:pt x="2414" y="2527"/>
                    <a:pt x="2414" y="2527"/>
                  </a:cubicBezTo>
                  <a:cubicBezTo>
                    <a:pt x="2414" y="2527"/>
                    <a:pt x="2415" y="2532"/>
                    <a:pt x="2415" y="2532"/>
                  </a:cubicBezTo>
                  <a:cubicBezTo>
                    <a:pt x="2415" y="2532"/>
                    <a:pt x="2417" y="2525"/>
                    <a:pt x="2417" y="2525"/>
                  </a:cubicBezTo>
                  <a:cubicBezTo>
                    <a:pt x="2417" y="2525"/>
                    <a:pt x="2417" y="2522"/>
                    <a:pt x="2417" y="2522"/>
                  </a:cubicBezTo>
                  <a:cubicBezTo>
                    <a:pt x="2417" y="2522"/>
                    <a:pt x="2421" y="2480"/>
                    <a:pt x="2421" y="2480"/>
                  </a:cubicBezTo>
                  <a:cubicBezTo>
                    <a:pt x="2421" y="2480"/>
                    <a:pt x="2421" y="2475"/>
                    <a:pt x="2421" y="2475"/>
                  </a:cubicBezTo>
                  <a:cubicBezTo>
                    <a:pt x="2421" y="2475"/>
                    <a:pt x="2424" y="2440"/>
                    <a:pt x="2424" y="2440"/>
                  </a:cubicBezTo>
                  <a:cubicBezTo>
                    <a:pt x="2424" y="2440"/>
                    <a:pt x="2426" y="2433"/>
                    <a:pt x="2426" y="2433"/>
                  </a:cubicBezTo>
                  <a:cubicBezTo>
                    <a:pt x="2426" y="2433"/>
                    <a:pt x="2428" y="2440"/>
                    <a:pt x="2428" y="2440"/>
                  </a:cubicBezTo>
                  <a:cubicBezTo>
                    <a:pt x="2428" y="2440"/>
                    <a:pt x="2428" y="2442"/>
                    <a:pt x="2428" y="2442"/>
                  </a:cubicBezTo>
                  <a:cubicBezTo>
                    <a:pt x="2428" y="2442"/>
                    <a:pt x="2431" y="2475"/>
                    <a:pt x="2431" y="2475"/>
                  </a:cubicBezTo>
                  <a:cubicBezTo>
                    <a:pt x="2431" y="2475"/>
                    <a:pt x="2432" y="2478"/>
                    <a:pt x="2432" y="2478"/>
                  </a:cubicBezTo>
                  <a:cubicBezTo>
                    <a:pt x="2432" y="2478"/>
                    <a:pt x="2435" y="2497"/>
                    <a:pt x="2435" y="2497"/>
                  </a:cubicBezTo>
                  <a:cubicBezTo>
                    <a:pt x="2435" y="2497"/>
                    <a:pt x="2435" y="2497"/>
                    <a:pt x="2435" y="2497"/>
                  </a:cubicBezTo>
                  <a:cubicBezTo>
                    <a:pt x="2435" y="2497"/>
                    <a:pt x="2438" y="2484"/>
                    <a:pt x="2438" y="2484"/>
                  </a:cubicBezTo>
                  <a:cubicBezTo>
                    <a:pt x="2438" y="2484"/>
                    <a:pt x="2439" y="2482"/>
                    <a:pt x="2439" y="2482"/>
                  </a:cubicBezTo>
                  <a:cubicBezTo>
                    <a:pt x="2439" y="2482"/>
                    <a:pt x="2442" y="2464"/>
                    <a:pt x="2442" y="2464"/>
                  </a:cubicBezTo>
                  <a:cubicBezTo>
                    <a:pt x="2442" y="2464"/>
                    <a:pt x="2444" y="2461"/>
                    <a:pt x="2444" y="2461"/>
                  </a:cubicBezTo>
                  <a:cubicBezTo>
                    <a:pt x="2444" y="2461"/>
                    <a:pt x="2445" y="2463"/>
                    <a:pt x="2445" y="2463"/>
                  </a:cubicBezTo>
                  <a:cubicBezTo>
                    <a:pt x="2445" y="2463"/>
                    <a:pt x="2449" y="2470"/>
                    <a:pt x="2449" y="2470"/>
                  </a:cubicBezTo>
                  <a:cubicBezTo>
                    <a:pt x="2449" y="2470"/>
                    <a:pt x="2449" y="2470"/>
                    <a:pt x="2449" y="2470"/>
                  </a:cubicBezTo>
                  <a:cubicBezTo>
                    <a:pt x="2449" y="2470"/>
                    <a:pt x="2452" y="2461"/>
                    <a:pt x="2452" y="2461"/>
                  </a:cubicBezTo>
                  <a:cubicBezTo>
                    <a:pt x="2452" y="2461"/>
                    <a:pt x="2453" y="2459"/>
                    <a:pt x="2453" y="2459"/>
                  </a:cubicBezTo>
                  <a:cubicBezTo>
                    <a:pt x="2453" y="2459"/>
                    <a:pt x="2456" y="2437"/>
                    <a:pt x="2456" y="2437"/>
                  </a:cubicBezTo>
                  <a:cubicBezTo>
                    <a:pt x="2456" y="2437"/>
                    <a:pt x="2456" y="2435"/>
                    <a:pt x="2456" y="2435"/>
                  </a:cubicBezTo>
                  <a:cubicBezTo>
                    <a:pt x="2456" y="2435"/>
                    <a:pt x="2459" y="2428"/>
                    <a:pt x="2459" y="2428"/>
                  </a:cubicBezTo>
                  <a:cubicBezTo>
                    <a:pt x="2459" y="2428"/>
                    <a:pt x="2460" y="2429"/>
                    <a:pt x="2460" y="2429"/>
                  </a:cubicBezTo>
                  <a:cubicBezTo>
                    <a:pt x="2460" y="2429"/>
                    <a:pt x="2463" y="2452"/>
                    <a:pt x="2463" y="2452"/>
                  </a:cubicBezTo>
                  <a:cubicBezTo>
                    <a:pt x="2463" y="2452"/>
                    <a:pt x="2464" y="2455"/>
                    <a:pt x="2464" y="2455"/>
                  </a:cubicBezTo>
                  <a:cubicBezTo>
                    <a:pt x="2464" y="2455"/>
                    <a:pt x="2466" y="2482"/>
                    <a:pt x="2466" y="2482"/>
                  </a:cubicBezTo>
                  <a:cubicBezTo>
                    <a:pt x="2466" y="2482"/>
                    <a:pt x="2467" y="2485"/>
                    <a:pt x="2467" y="2485"/>
                  </a:cubicBezTo>
                  <a:cubicBezTo>
                    <a:pt x="2467" y="2485"/>
                    <a:pt x="2469" y="2494"/>
                    <a:pt x="2469" y="2494"/>
                  </a:cubicBezTo>
                  <a:cubicBezTo>
                    <a:pt x="2469" y="2494"/>
                    <a:pt x="2470" y="2493"/>
                    <a:pt x="2470" y="2493"/>
                  </a:cubicBezTo>
                  <a:cubicBezTo>
                    <a:pt x="2470" y="2493"/>
                    <a:pt x="2473" y="2473"/>
                    <a:pt x="2473" y="2473"/>
                  </a:cubicBezTo>
                  <a:cubicBezTo>
                    <a:pt x="2473" y="2473"/>
                    <a:pt x="2474" y="2470"/>
                    <a:pt x="2474" y="2470"/>
                  </a:cubicBezTo>
                  <a:cubicBezTo>
                    <a:pt x="2474" y="2470"/>
                    <a:pt x="2477" y="2447"/>
                    <a:pt x="2477" y="2447"/>
                  </a:cubicBezTo>
                  <a:cubicBezTo>
                    <a:pt x="2477" y="2447"/>
                    <a:pt x="2477" y="2445"/>
                    <a:pt x="2477" y="2445"/>
                  </a:cubicBezTo>
                  <a:cubicBezTo>
                    <a:pt x="2477" y="2445"/>
                    <a:pt x="2479" y="2441"/>
                    <a:pt x="2479" y="2441"/>
                  </a:cubicBezTo>
                  <a:cubicBezTo>
                    <a:pt x="2479" y="2441"/>
                    <a:pt x="2481" y="2444"/>
                    <a:pt x="2481" y="2444"/>
                  </a:cubicBezTo>
                  <a:cubicBezTo>
                    <a:pt x="2481" y="2444"/>
                    <a:pt x="2484" y="2458"/>
                    <a:pt x="2484" y="2458"/>
                  </a:cubicBezTo>
                  <a:cubicBezTo>
                    <a:pt x="2484" y="2458"/>
                    <a:pt x="2485" y="2459"/>
                    <a:pt x="2485" y="2459"/>
                  </a:cubicBezTo>
                  <a:cubicBezTo>
                    <a:pt x="2485" y="2459"/>
                    <a:pt x="2487" y="2465"/>
                    <a:pt x="2487" y="2465"/>
                  </a:cubicBezTo>
                  <a:cubicBezTo>
                    <a:pt x="2487" y="2465"/>
                    <a:pt x="2488" y="2465"/>
                    <a:pt x="2488" y="2465"/>
                  </a:cubicBezTo>
                  <a:cubicBezTo>
                    <a:pt x="2488" y="2465"/>
                    <a:pt x="2491" y="2455"/>
                    <a:pt x="2491" y="2455"/>
                  </a:cubicBezTo>
                  <a:cubicBezTo>
                    <a:pt x="2491" y="2455"/>
                    <a:pt x="2492" y="2453"/>
                    <a:pt x="2492" y="2453"/>
                  </a:cubicBezTo>
                  <a:cubicBezTo>
                    <a:pt x="2492" y="2453"/>
                    <a:pt x="2495" y="2442"/>
                    <a:pt x="2495" y="2442"/>
                  </a:cubicBezTo>
                  <a:cubicBezTo>
                    <a:pt x="2495" y="2442"/>
                    <a:pt x="2495" y="2442"/>
                    <a:pt x="2495" y="2442"/>
                  </a:cubicBezTo>
                  <a:cubicBezTo>
                    <a:pt x="2495" y="2442"/>
                    <a:pt x="2498" y="2449"/>
                    <a:pt x="2498" y="2449"/>
                  </a:cubicBezTo>
                  <a:cubicBezTo>
                    <a:pt x="2498" y="2449"/>
                    <a:pt x="2499" y="2451"/>
                    <a:pt x="2499" y="2451"/>
                  </a:cubicBezTo>
                  <a:cubicBezTo>
                    <a:pt x="2499" y="2451"/>
                    <a:pt x="2502" y="2469"/>
                    <a:pt x="2502" y="2469"/>
                  </a:cubicBezTo>
                  <a:cubicBezTo>
                    <a:pt x="2502" y="2469"/>
                    <a:pt x="2502" y="2470"/>
                    <a:pt x="2502" y="2470"/>
                  </a:cubicBezTo>
                  <a:cubicBezTo>
                    <a:pt x="2502" y="2470"/>
                    <a:pt x="2505" y="2476"/>
                    <a:pt x="2505" y="2476"/>
                  </a:cubicBezTo>
                  <a:cubicBezTo>
                    <a:pt x="2505" y="2476"/>
                    <a:pt x="2505" y="2475"/>
                    <a:pt x="2505" y="2475"/>
                  </a:cubicBezTo>
                  <a:cubicBezTo>
                    <a:pt x="2505" y="2475"/>
                    <a:pt x="2509" y="2461"/>
                    <a:pt x="2509" y="2461"/>
                  </a:cubicBezTo>
                  <a:cubicBezTo>
                    <a:pt x="2509" y="2461"/>
                    <a:pt x="2509" y="2459"/>
                    <a:pt x="2509" y="2459"/>
                  </a:cubicBezTo>
                  <a:cubicBezTo>
                    <a:pt x="2509" y="2459"/>
                    <a:pt x="2512" y="2443"/>
                    <a:pt x="2512" y="2443"/>
                  </a:cubicBezTo>
                  <a:cubicBezTo>
                    <a:pt x="2512" y="2443"/>
                    <a:pt x="2514" y="2441"/>
                    <a:pt x="2514" y="2441"/>
                  </a:cubicBezTo>
                  <a:cubicBezTo>
                    <a:pt x="2514" y="2441"/>
                    <a:pt x="2516" y="2445"/>
                    <a:pt x="2516" y="2445"/>
                  </a:cubicBezTo>
                  <a:cubicBezTo>
                    <a:pt x="2516" y="2445"/>
                    <a:pt x="2516" y="2447"/>
                    <a:pt x="2516" y="2447"/>
                  </a:cubicBezTo>
                  <a:cubicBezTo>
                    <a:pt x="2516" y="2447"/>
                    <a:pt x="2520" y="2462"/>
                    <a:pt x="2520" y="2462"/>
                  </a:cubicBezTo>
                  <a:cubicBezTo>
                    <a:pt x="2520" y="2462"/>
                    <a:pt x="2520" y="2463"/>
                    <a:pt x="2520" y="2463"/>
                  </a:cubicBezTo>
                  <a:cubicBezTo>
                    <a:pt x="2520" y="2463"/>
                    <a:pt x="2523" y="2473"/>
                    <a:pt x="2523" y="2473"/>
                  </a:cubicBezTo>
                  <a:cubicBezTo>
                    <a:pt x="2523" y="2473"/>
                    <a:pt x="2524" y="2474"/>
                    <a:pt x="2524" y="2474"/>
                  </a:cubicBezTo>
                  <a:cubicBezTo>
                    <a:pt x="2524" y="2474"/>
                    <a:pt x="2526" y="2478"/>
                    <a:pt x="2526" y="2478"/>
                  </a:cubicBezTo>
                  <a:cubicBezTo>
                    <a:pt x="2526" y="2478"/>
                    <a:pt x="2527" y="2478"/>
                    <a:pt x="2527" y="2478"/>
                  </a:cubicBezTo>
                  <a:cubicBezTo>
                    <a:pt x="2527" y="2478"/>
                    <a:pt x="2530" y="2490"/>
                    <a:pt x="2530" y="2490"/>
                  </a:cubicBezTo>
                  <a:cubicBezTo>
                    <a:pt x="2530" y="2490"/>
                    <a:pt x="2530" y="2492"/>
                    <a:pt x="2530" y="2492"/>
                  </a:cubicBezTo>
                  <a:cubicBezTo>
                    <a:pt x="2530" y="2492"/>
                    <a:pt x="2533" y="2511"/>
                    <a:pt x="2533" y="2511"/>
                  </a:cubicBezTo>
                  <a:cubicBezTo>
                    <a:pt x="2533" y="2511"/>
                    <a:pt x="2534" y="2512"/>
                    <a:pt x="2534" y="2512"/>
                  </a:cubicBezTo>
                  <a:cubicBezTo>
                    <a:pt x="2534" y="2512"/>
                    <a:pt x="2536" y="2517"/>
                    <a:pt x="2536" y="2517"/>
                  </a:cubicBezTo>
                  <a:cubicBezTo>
                    <a:pt x="2536" y="2517"/>
                    <a:pt x="2537" y="2514"/>
                    <a:pt x="2537" y="2514"/>
                  </a:cubicBezTo>
                  <a:cubicBezTo>
                    <a:pt x="2537" y="2514"/>
                    <a:pt x="2541" y="2491"/>
                    <a:pt x="2541" y="2491"/>
                  </a:cubicBezTo>
                  <a:cubicBezTo>
                    <a:pt x="2541" y="2491"/>
                    <a:pt x="2541" y="2488"/>
                    <a:pt x="2541" y="2488"/>
                  </a:cubicBezTo>
                  <a:cubicBezTo>
                    <a:pt x="2541" y="2488"/>
                    <a:pt x="2544" y="2466"/>
                    <a:pt x="2544" y="2466"/>
                  </a:cubicBezTo>
                  <a:cubicBezTo>
                    <a:pt x="2544" y="2466"/>
                    <a:pt x="2546" y="2464"/>
                    <a:pt x="2546" y="2464"/>
                  </a:cubicBezTo>
                  <a:cubicBezTo>
                    <a:pt x="2546" y="2464"/>
                    <a:pt x="2548" y="2468"/>
                    <a:pt x="2548" y="2468"/>
                  </a:cubicBezTo>
                  <a:cubicBezTo>
                    <a:pt x="2548" y="2468"/>
                    <a:pt x="2548" y="2469"/>
                    <a:pt x="2548" y="2469"/>
                  </a:cubicBezTo>
                  <a:cubicBezTo>
                    <a:pt x="2548" y="2469"/>
                    <a:pt x="2551" y="2483"/>
                    <a:pt x="2551" y="2483"/>
                  </a:cubicBezTo>
                  <a:cubicBezTo>
                    <a:pt x="2551" y="2483"/>
                    <a:pt x="2552" y="2485"/>
                    <a:pt x="2552" y="2485"/>
                  </a:cubicBezTo>
                  <a:cubicBezTo>
                    <a:pt x="2552" y="2485"/>
                    <a:pt x="2555" y="2479"/>
                    <a:pt x="2555" y="2479"/>
                  </a:cubicBezTo>
                  <a:cubicBezTo>
                    <a:pt x="2555" y="2479"/>
                    <a:pt x="2555" y="2477"/>
                    <a:pt x="2555" y="2477"/>
                  </a:cubicBezTo>
                  <a:cubicBezTo>
                    <a:pt x="2555" y="2477"/>
                    <a:pt x="2558" y="2452"/>
                    <a:pt x="2558" y="2452"/>
                  </a:cubicBezTo>
                  <a:cubicBezTo>
                    <a:pt x="2558" y="2452"/>
                    <a:pt x="2559" y="2449"/>
                    <a:pt x="2559" y="2449"/>
                  </a:cubicBezTo>
                  <a:cubicBezTo>
                    <a:pt x="2559" y="2449"/>
                    <a:pt x="2562" y="2435"/>
                    <a:pt x="2562" y="2435"/>
                  </a:cubicBezTo>
                  <a:cubicBezTo>
                    <a:pt x="2562" y="2435"/>
                    <a:pt x="2563" y="2434"/>
                    <a:pt x="2563" y="2434"/>
                  </a:cubicBezTo>
                  <a:cubicBezTo>
                    <a:pt x="2563" y="2434"/>
                    <a:pt x="2565" y="2441"/>
                    <a:pt x="2565" y="2441"/>
                  </a:cubicBezTo>
                  <a:cubicBezTo>
                    <a:pt x="2565" y="2441"/>
                    <a:pt x="2566" y="2441"/>
                    <a:pt x="2566" y="2441"/>
                  </a:cubicBezTo>
                  <a:cubicBezTo>
                    <a:pt x="2566" y="2441"/>
                    <a:pt x="2569" y="2443"/>
                    <a:pt x="2569" y="2443"/>
                  </a:cubicBezTo>
                  <a:cubicBezTo>
                    <a:pt x="2569" y="2443"/>
                    <a:pt x="2572" y="2427"/>
                    <a:pt x="2572" y="2427"/>
                  </a:cubicBezTo>
                  <a:cubicBezTo>
                    <a:pt x="2572" y="2427"/>
                    <a:pt x="2573" y="2425"/>
                    <a:pt x="2573" y="2425"/>
                  </a:cubicBezTo>
                  <a:cubicBezTo>
                    <a:pt x="2573" y="2425"/>
                    <a:pt x="2575" y="2416"/>
                    <a:pt x="2575" y="2416"/>
                  </a:cubicBezTo>
                  <a:cubicBezTo>
                    <a:pt x="2575" y="2416"/>
                    <a:pt x="2576" y="2418"/>
                    <a:pt x="2576" y="2418"/>
                  </a:cubicBezTo>
                  <a:cubicBezTo>
                    <a:pt x="2576" y="2418"/>
                    <a:pt x="2580" y="2448"/>
                    <a:pt x="2580" y="2448"/>
                  </a:cubicBezTo>
                  <a:cubicBezTo>
                    <a:pt x="2580" y="2448"/>
                    <a:pt x="2580" y="2453"/>
                    <a:pt x="2580" y="2453"/>
                  </a:cubicBezTo>
                  <a:cubicBezTo>
                    <a:pt x="2580" y="2453"/>
                    <a:pt x="2583" y="2494"/>
                    <a:pt x="2583" y="2494"/>
                  </a:cubicBezTo>
                  <a:cubicBezTo>
                    <a:pt x="2583" y="2494"/>
                    <a:pt x="2583" y="2496"/>
                    <a:pt x="2583" y="2496"/>
                  </a:cubicBezTo>
                  <a:cubicBezTo>
                    <a:pt x="2583" y="2496"/>
                    <a:pt x="2585" y="2503"/>
                    <a:pt x="2585" y="2503"/>
                  </a:cubicBezTo>
                  <a:cubicBezTo>
                    <a:pt x="2585" y="2503"/>
                    <a:pt x="2587" y="2498"/>
                    <a:pt x="2587" y="2498"/>
                  </a:cubicBezTo>
                  <a:cubicBezTo>
                    <a:pt x="2587" y="2498"/>
                    <a:pt x="2590" y="2465"/>
                    <a:pt x="2590" y="2465"/>
                  </a:cubicBezTo>
                  <a:cubicBezTo>
                    <a:pt x="2590" y="2465"/>
                    <a:pt x="2590" y="2461"/>
                    <a:pt x="2590" y="2461"/>
                  </a:cubicBezTo>
                  <a:cubicBezTo>
                    <a:pt x="2590" y="2461"/>
                    <a:pt x="2594" y="2439"/>
                    <a:pt x="2594" y="2439"/>
                  </a:cubicBezTo>
                  <a:cubicBezTo>
                    <a:pt x="2594" y="2439"/>
                    <a:pt x="2594" y="2439"/>
                    <a:pt x="2594" y="2439"/>
                  </a:cubicBezTo>
                  <a:cubicBezTo>
                    <a:pt x="2594" y="2439"/>
                    <a:pt x="2597" y="2453"/>
                    <a:pt x="2597" y="2453"/>
                  </a:cubicBezTo>
                  <a:cubicBezTo>
                    <a:pt x="2597" y="2453"/>
                    <a:pt x="2597" y="2455"/>
                    <a:pt x="2597" y="2455"/>
                  </a:cubicBezTo>
                  <a:cubicBezTo>
                    <a:pt x="2597" y="2455"/>
                    <a:pt x="2600" y="2464"/>
                    <a:pt x="2600" y="2464"/>
                  </a:cubicBezTo>
                  <a:cubicBezTo>
                    <a:pt x="2600" y="2464"/>
                    <a:pt x="2601" y="2462"/>
                    <a:pt x="2601" y="2462"/>
                  </a:cubicBezTo>
                  <a:cubicBezTo>
                    <a:pt x="2601" y="2462"/>
                    <a:pt x="2604" y="2433"/>
                    <a:pt x="2604" y="2433"/>
                  </a:cubicBezTo>
                  <a:cubicBezTo>
                    <a:pt x="2604" y="2433"/>
                    <a:pt x="2605" y="2429"/>
                    <a:pt x="2605" y="2429"/>
                  </a:cubicBezTo>
                  <a:cubicBezTo>
                    <a:pt x="2605" y="2429"/>
                    <a:pt x="2608" y="2401"/>
                    <a:pt x="2608" y="2401"/>
                  </a:cubicBezTo>
                  <a:cubicBezTo>
                    <a:pt x="2608" y="2401"/>
                    <a:pt x="2609" y="2400"/>
                    <a:pt x="2609" y="2400"/>
                  </a:cubicBezTo>
                  <a:cubicBezTo>
                    <a:pt x="2609" y="2400"/>
                    <a:pt x="2611" y="2415"/>
                    <a:pt x="2611" y="2415"/>
                  </a:cubicBezTo>
                  <a:cubicBezTo>
                    <a:pt x="2611" y="2415"/>
                    <a:pt x="2612" y="2418"/>
                    <a:pt x="2612" y="2418"/>
                  </a:cubicBezTo>
                  <a:cubicBezTo>
                    <a:pt x="2612" y="2418"/>
                    <a:pt x="2615" y="2450"/>
                    <a:pt x="2615" y="2450"/>
                  </a:cubicBezTo>
                  <a:cubicBezTo>
                    <a:pt x="2615" y="2450"/>
                    <a:pt x="2615" y="2451"/>
                    <a:pt x="2615" y="2451"/>
                  </a:cubicBezTo>
                  <a:cubicBezTo>
                    <a:pt x="2615" y="2451"/>
                    <a:pt x="2618" y="2421"/>
                    <a:pt x="2618" y="2421"/>
                  </a:cubicBezTo>
                  <a:cubicBezTo>
                    <a:pt x="2618" y="2421"/>
                    <a:pt x="2619" y="2414"/>
                    <a:pt x="2619" y="2414"/>
                  </a:cubicBezTo>
                  <a:cubicBezTo>
                    <a:pt x="2619" y="2414"/>
                    <a:pt x="2622" y="2323"/>
                    <a:pt x="2622" y="2323"/>
                  </a:cubicBezTo>
                  <a:cubicBezTo>
                    <a:pt x="2622" y="2323"/>
                    <a:pt x="2622" y="2313"/>
                    <a:pt x="2622" y="2313"/>
                  </a:cubicBezTo>
                  <a:cubicBezTo>
                    <a:pt x="2622" y="2313"/>
                    <a:pt x="2626" y="2251"/>
                    <a:pt x="2626" y="2251"/>
                  </a:cubicBezTo>
                  <a:cubicBezTo>
                    <a:pt x="2626" y="2251"/>
                    <a:pt x="2626" y="2249"/>
                    <a:pt x="2626" y="2249"/>
                  </a:cubicBezTo>
                  <a:cubicBezTo>
                    <a:pt x="2626" y="2249"/>
                    <a:pt x="2627" y="2245"/>
                    <a:pt x="2627" y="2245"/>
                  </a:cubicBezTo>
                  <a:cubicBezTo>
                    <a:pt x="2627" y="2245"/>
                    <a:pt x="2629" y="2245"/>
                    <a:pt x="2629" y="2245"/>
                  </a:cubicBezTo>
                  <a:cubicBezTo>
                    <a:pt x="2629" y="2245"/>
                    <a:pt x="2632" y="2184"/>
                    <a:pt x="2632" y="2184"/>
                  </a:cubicBezTo>
                  <a:cubicBezTo>
                    <a:pt x="2632" y="2184"/>
                    <a:pt x="2633" y="2169"/>
                    <a:pt x="2633" y="2169"/>
                  </a:cubicBezTo>
                  <a:cubicBezTo>
                    <a:pt x="2633" y="2169"/>
                    <a:pt x="2636" y="1890"/>
                    <a:pt x="2636" y="1890"/>
                  </a:cubicBezTo>
                  <a:cubicBezTo>
                    <a:pt x="2636" y="1890"/>
                    <a:pt x="2636" y="1850"/>
                    <a:pt x="2636" y="1850"/>
                  </a:cubicBezTo>
                  <a:cubicBezTo>
                    <a:pt x="2636" y="1850"/>
                    <a:pt x="2640" y="1373"/>
                    <a:pt x="2640" y="1373"/>
                  </a:cubicBezTo>
                  <a:cubicBezTo>
                    <a:pt x="2640" y="1373"/>
                    <a:pt x="2640" y="1323"/>
                    <a:pt x="2640" y="1323"/>
                  </a:cubicBezTo>
                  <a:cubicBezTo>
                    <a:pt x="2640" y="1323"/>
                    <a:pt x="2643" y="884"/>
                    <a:pt x="2643" y="884"/>
                  </a:cubicBezTo>
                  <a:cubicBezTo>
                    <a:pt x="2643" y="884"/>
                    <a:pt x="2643" y="852"/>
                    <a:pt x="2643" y="852"/>
                  </a:cubicBezTo>
                  <a:cubicBezTo>
                    <a:pt x="2643" y="852"/>
                    <a:pt x="2647" y="694"/>
                    <a:pt x="2647" y="694"/>
                  </a:cubicBezTo>
                  <a:cubicBezTo>
                    <a:pt x="2647" y="694"/>
                    <a:pt x="2647" y="695"/>
                    <a:pt x="2647" y="695"/>
                  </a:cubicBezTo>
                  <a:cubicBezTo>
                    <a:pt x="2647" y="695"/>
                    <a:pt x="2650" y="834"/>
                    <a:pt x="2650" y="834"/>
                  </a:cubicBezTo>
                  <a:cubicBezTo>
                    <a:pt x="2650" y="834"/>
                    <a:pt x="2650" y="861"/>
                    <a:pt x="2650" y="861"/>
                  </a:cubicBezTo>
                  <a:cubicBezTo>
                    <a:pt x="2650" y="861"/>
                    <a:pt x="2654" y="1201"/>
                    <a:pt x="2654" y="1201"/>
                  </a:cubicBezTo>
                  <a:cubicBezTo>
                    <a:pt x="2654" y="1201"/>
                    <a:pt x="2654" y="1239"/>
                    <a:pt x="2654" y="1239"/>
                  </a:cubicBezTo>
                  <a:cubicBezTo>
                    <a:pt x="2654" y="1239"/>
                    <a:pt x="2657" y="1606"/>
                    <a:pt x="2657" y="1606"/>
                  </a:cubicBezTo>
                  <a:cubicBezTo>
                    <a:pt x="2657" y="1606"/>
                    <a:pt x="2658" y="1640"/>
                    <a:pt x="2658" y="1640"/>
                  </a:cubicBezTo>
                  <a:cubicBezTo>
                    <a:pt x="2658" y="1640"/>
                    <a:pt x="2661" y="1941"/>
                    <a:pt x="2661" y="1941"/>
                  </a:cubicBezTo>
                  <a:cubicBezTo>
                    <a:pt x="2661" y="1941"/>
                    <a:pt x="2661" y="1966"/>
                    <a:pt x="2661" y="1966"/>
                  </a:cubicBezTo>
                  <a:cubicBezTo>
                    <a:pt x="2661" y="1966"/>
                    <a:pt x="2664" y="2172"/>
                    <a:pt x="2664" y="2172"/>
                  </a:cubicBezTo>
                  <a:cubicBezTo>
                    <a:pt x="2664" y="2172"/>
                    <a:pt x="2665" y="2188"/>
                    <a:pt x="2665" y="2188"/>
                  </a:cubicBezTo>
                  <a:cubicBezTo>
                    <a:pt x="2665" y="2188"/>
                    <a:pt x="2668" y="2300"/>
                    <a:pt x="2668" y="2300"/>
                  </a:cubicBezTo>
                  <a:cubicBezTo>
                    <a:pt x="2668" y="2300"/>
                    <a:pt x="2668" y="2306"/>
                    <a:pt x="2668" y="2306"/>
                  </a:cubicBezTo>
                  <a:cubicBezTo>
                    <a:pt x="2668" y="2306"/>
                    <a:pt x="2671" y="2344"/>
                    <a:pt x="2671" y="2344"/>
                  </a:cubicBezTo>
                  <a:cubicBezTo>
                    <a:pt x="2671" y="2344"/>
                    <a:pt x="2671" y="2346"/>
                    <a:pt x="2671" y="2346"/>
                  </a:cubicBezTo>
                  <a:cubicBezTo>
                    <a:pt x="2671" y="2346"/>
                    <a:pt x="2675" y="2356"/>
                    <a:pt x="2675" y="2356"/>
                  </a:cubicBezTo>
                  <a:cubicBezTo>
                    <a:pt x="2675" y="2356"/>
                    <a:pt x="2675" y="2357"/>
                    <a:pt x="2675" y="2357"/>
                  </a:cubicBezTo>
                  <a:cubicBezTo>
                    <a:pt x="2675" y="2357"/>
                    <a:pt x="2678" y="2369"/>
                    <a:pt x="2678" y="2369"/>
                  </a:cubicBezTo>
                  <a:cubicBezTo>
                    <a:pt x="2678" y="2369"/>
                    <a:pt x="2679" y="2371"/>
                    <a:pt x="2679" y="2371"/>
                  </a:cubicBezTo>
                  <a:cubicBezTo>
                    <a:pt x="2679" y="2371"/>
                    <a:pt x="2682" y="2392"/>
                    <a:pt x="2682" y="2392"/>
                  </a:cubicBezTo>
                  <a:cubicBezTo>
                    <a:pt x="2682" y="2392"/>
                    <a:pt x="2682" y="2394"/>
                    <a:pt x="2682" y="2394"/>
                  </a:cubicBezTo>
                  <a:cubicBezTo>
                    <a:pt x="2682" y="2394"/>
                    <a:pt x="2686" y="2413"/>
                    <a:pt x="2686" y="2413"/>
                  </a:cubicBezTo>
                  <a:cubicBezTo>
                    <a:pt x="2686" y="2413"/>
                    <a:pt x="2686" y="2415"/>
                    <a:pt x="2686" y="2415"/>
                  </a:cubicBezTo>
                  <a:cubicBezTo>
                    <a:pt x="2686" y="2415"/>
                    <a:pt x="2689" y="2423"/>
                    <a:pt x="2689" y="2423"/>
                  </a:cubicBezTo>
                  <a:cubicBezTo>
                    <a:pt x="2689" y="2423"/>
                    <a:pt x="2697" y="2423"/>
                    <a:pt x="2697" y="2423"/>
                  </a:cubicBezTo>
                  <a:cubicBezTo>
                    <a:pt x="2697" y="2423"/>
                    <a:pt x="2700" y="2427"/>
                    <a:pt x="2700" y="2427"/>
                  </a:cubicBezTo>
                  <a:cubicBezTo>
                    <a:pt x="2700" y="2427"/>
                    <a:pt x="2703" y="2441"/>
                    <a:pt x="2703" y="2441"/>
                  </a:cubicBezTo>
                  <a:cubicBezTo>
                    <a:pt x="2703" y="2441"/>
                    <a:pt x="2703" y="2442"/>
                    <a:pt x="2703" y="2442"/>
                  </a:cubicBezTo>
                  <a:cubicBezTo>
                    <a:pt x="2703" y="2442"/>
                    <a:pt x="2707" y="2463"/>
                    <a:pt x="2707" y="2463"/>
                  </a:cubicBezTo>
                  <a:cubicBezTo>
                    <a:pt x="2707" y="2463"/>
                    <a:pt x="2707" y="2465"/>
                    <a:pt x="2707" y="2465"/>
                  </a:cubicBezTo>
                  <a:cubicBezTo>
                    <a:pt x="2707" y="2465"/>
                    <a:pt x="2710" y="2483"/>
                    <a:pt x="2710" y="2483"/>
                  </a:cubicBezTo>
                  <a:cubicBezTo>
                    <a:pt x="2710" y="2483"/>
                    <a:pt x="2710" y="2485"/>
                    <a:pt x="2710" y="2485"/>
                  </a:cubicBezTo>
                  <a:cubicBezTo>
                    <a:pt x="2710" y="2485"/>
                    <a:pt x="2714" y="2506"/>
                    <a:pt x="2714" y="2506"/>
                  </a:cubicBezTo>
                  <a:cubicBezTo>
                    <a:pt x="2714" y="2506"/>
                    <a:pt x="2714" y="2508"/>
                    <a:pt x="2714" y="2508"/>
                  </a:cubicBezTo>
                  <a:cubicBezTo>
                    <a:pt x="2714" y="2508"/>
                    <a:pt x="2717" y="2536"/>
                    <a:pt x="2717" y="2536"/>
                  </a:cubicBezTo>
                  <a:cubicBezTo>
                    <a:pt x="2717" y="2536"/>
                    <a:pt x="2718" y="2539"/>
                    <a:pt x="2718" y="2539"/>
                  </a:cubicBezTo>
                  <a:cubicBezTo>
                    <a:pt x="2718" y="2539"/>
                    <a:pt x="2721" y="2564"/>
                    <a:pt x="2721" y="2564"/>
                  </a:cubicBezTo>
                  <a:cubicBezTo>
                    <a:pt x="2721" y="2564"/>
                    <a:pt x="2722" y="2566"/>
                    <a:pt x="2722" y="2566"/>
                  </a:cubicBezTo>
                  <a:cubicBezTo>
                    <a:pt x="2722" y="2566"/>
                    <a:pt x="2724" y="2552"/>
                    <a:pt x="2724" y="2552"/>
                  </a:cubicBezTo>
                  <a:cubicBezTo>
                    <a:pt x="2724" y="2552"/>
                    <a:pt x="2725" y="2548"/>
                    <a:pt x="2725" y="2548"/>
                  </a:cubicBezTo>
                  <a:cubicBezTo>
                    <a:pt x="2725" y="2548"/>
                    <a:pt x="2728" y="2483"/>
                    <a:pt x="2728" y="2483"/>
                  </a:cubicBezTo>
                  <a:cubicBezTo>
                    <a:pt x="2728" y="2483"/>
                    <a:pt x="2728" y="2476"/>
                    <a:pt x="2728" y="2476"/>
                  </a:cubicBezTo>
                  <a:cubicBezTo>
                    <a:pt x="2728" y="2476"/>
                    <a:pt x="2731" y="2411"/>
                    <a:pt x="2731" y="2411"/>
                  </a:cubicBezTo>
                  <a:cubicBezTo>
                    <a:pt x="2731" y="2411"/>
                    <a:pt x="2731" y="2406"/>
                    <a:pt x="2731" y="2406"/>
                  </a:cubicBezTo>
                  <a:cubicBezTo>
                    <a:pt x="2731" y="2406"/>
                    <a:pt x="2735" y="2383"/>
                    <a:pt x="2735" y="2383"/>
                  </a:cubicBezTo>
                  <a:cubicBezTo>
                    <a:pt x="2735" y="2383"/>
                    <a:pt x="2735" y="2384"/>
                    <a:pt x="2735" y="2384"/>
                  </a:cubicBezTo>
                  <a:cubicBezTo>
                    <a:pt x="2735" y="2384"/>
                    <a:pt x="2738" y="2420"/>
                    <a:pt x="2738" y="2420"/>
                  </a:cubicBezTo>
                  <a:cubicBezTo>
                    <a:pt x="2738" y="2420"/>
                    <a:pt x="2739" y="2424"/>
                    <a:pt x="2739" y="2424"/>
                  </a:cubicBezTo>
                  <a:cubicBezTo>
                    <a:pt x="2739" y="2424"/>
                    <a:pt x="2742" y="2462"/>
                    <a:pt x="2742" y="2462"/>
                  </a:cubicBezTo>
                  <a:cubicBezTo>
                    <a:pt x="2742" y="2462"/>
                    <a:pt x="2744" y="2468"/>
                    <a:pt x="2744" y="2468"/>
                  </a:cubicBezTo>
                  <a:cubicBezTo>
                    <a:pt x="2744" y="2468"/>
                    <a:pt x="2746" y="2462"/>
                    <a:pt x="2746" y="2462"/>
                  </a:cubicBezTo>
                  <a:cubicBezTo>
                    <a:pt x="2746" y="2462"/>
                    <a:pt x="2746" y="2461"/>
                    <a:pt x="2746" y="2461"/>
                  </a:cubicBezTo>
                  <a:cubicBezTo>
                    <a:pt x="2746" y="2461"/>
                    <a:pt x="2749" y="2442"/>
                    <a:pt x="2749" y="2442"/>
                  </a:cubicBezTo>
                  <a:cubicBezTo>
                    <a:pt x="2749" y="2442"/>
                    <a:pt x="2750" y="2440"/>
                    <a:pt x="2750" y="2440"/>
                  </a:cubicBezTo>
                  <a:cubicBezTo>
                    <a:pt x="2750" y="2440"/>
                    <a:pt x="2752" y="2445"/>
                    <a:pt x="2752" y="2445"/>
                  </a:cubicBezTo>
                  <a:cubicBezTo>
                    <a:pt x="2752" y="2445"/>
                    <a:pt x="2753" y="2447"/>
                    <a:pt x="2753" y="2447"/>
                  </a:cubicBezTo>
                  <a:cubicBezTo>
                    <a:pt x="2753" y="2447"/>
                    <a:pt x="2756" y="2473"/>
                    <a:pt x="2756" y="2473"/>
                  </a:cubicBezTo>
                  <a:cubicBezTo>
                    <a:pt x="2756" y="2473"/>
                    <a:pt x="2756" y="2475"/>
                    <a:pt x="2756" y="2475"/>
                  </a:cubicBezTo>
                  <a:cubicBezTo>
                    <a:pt x="2756" y="2475"/>
                    <a:pt x="2760" y="2491"/>
                    <a:pt x="2760" y="2491"/>
                  </a:cubicBezTo>
                  <a:cubicBezTo>
                    <a:pt x="2760" y="2491"/>
                    <a:pt x="2760" y="2492"/>
                    <a:pt x="2760" y="2492"/>
                  </a:cubicBezTo>
                  <a:cubicBezTo>
                    <a:pt x="2760" y="2492"/>
                    <a:pt x="2763" y="2486"/>
                    <a:pt x="2763" y="2486"/>
                  </a:cubicBezTo>
                  <a:cubicBezTo>
                    <a:pt x="2763" y="2486"/>
                    <a:pt x="2763" y="2485"/>
                    <a:pt x="2763" y="2485"/>
                  </a:cubicBezTo>
                  <a:cubicBezTo>
                    <a:pt x="2763" y="2485"/>
                    <a:pt x="2767" y="2476"/>
                    <a:pt x="2767" y="2476"/>
                  </a:cubicBezTo>
                  <a:cubicBezTo>
                    <a:pt x="2767" y="2476"/>
                    <a:pt x="2767" y="2476"/>
                    <a:pt x="2767" y="2476"/>
                  </a:cubicBezTo>
                  <a:cubicBezTo>
                    <a:pt x="2767" y="2476"/>
                    <a:pt x="2770" y="2471"/>
                    <a:pt x="2770" y="2471"/>
                  </a:cubicBezTo>
                  <a:cubicBezTo>
                    <a:pt x="2770" y="2471"/>
                    <a:pt x="2771" y="2470"/>
                    <a:pt x="2771" y="2470"/>
                  </a:cubicBezTo>
                  <a:cubicBezTo>
                    <a:pt x="2771" y="2470"/>
                    <a:pt x="2774" y="2456"/>
                    <a:pt x="2774" y="2456"/>
                  </a:cubicBezTo>
                  <a:cubicBezTo>
                    <a:pt x="2774" y="2456"/>
                    <a:pt x="2774" y="2454"/>
                    <a:pt x="2774" y="2454"/>
                  </a:cubicBezTo>
                  <a:cubicBezTo>
                    <a:pt x="2774" y="2454"/>
                    <a:pt x="2777" y="2429"/>
                    <a:pt x="2777" y="2429"/>
                  </a:cubicBezTo>
                  <a:cubicBezTo>
                    <a:pt x="2777" y="2429"/>
                    <a:pt x="2778" y="2427"/>
                    <a:pt x="2778" y="2427"/>
                  </a:cubicBezTo>
                  <a:cubicBezTo>
                    <a:pt x="2778" y="2427"/>
                    <a:pt x="2780" y="2421"/>
                    <a:pt x="2780" y="2421"/>
                  </a:cubicBezTo>
                  <a:cubicBezTo>
                    <a:pt x="2780" y="2421"/>
                    <a:pt x="2781" y="2427"/>
                    <a:pt x="2781" y="2427"/>
                  </a:cubicBezTo>
                  <a:cubicBezTo>
                    <a:pt x="2781" y="2427"/>
                    <a:pt x="2784" y="2464"/>
                    <a:pt x="2784" y="2464"/>
                  </a:cubicBezTo>
                  <a:cubicBezTo>
                    <a:pt x="2784" y="2464"/>
                    <a:pt x="2785" y="2468"/>
                    <a:pt x="2785" y="2468"/>
                  </a:cubicBezTo>
                  <a:cubicBezTo>
                    <a:pt x="2785" y="2468"/>
                    <a:pt x="2788" y="2505"/>
                    <a:pt x="2788" y="2505"/>
                  </a:cubicBezTo>
                  <a:cubicBezTo>
                    <a:pt x="2788" y="2505"/>
                    <a:pt x="2789" y="2509"/>
                    <a:pt x="2789" y="2509"/>
                  </a:cubicBezTo>
                  <a:cubicBezTo>
                    <a:pt x="2789" y="2509"/>
                    <a:pt x="2791" y="2502"/>
                    <a:pt x="2791" y="2502"/>
                  </a:cubicBezTo>
                  <a:cubicBezTo>
                    <a:pt x="2791" y="2502"/>
                    <a:pt x="2792" y="2499"/>
                    <a:pt x="2792" y="2499"/>
                  </a:cubicBezTo>
                  <a:cubicBezTo>
                    <a:pt x="2792" y="2499"/>
                    <a:pt x="2795" y="2464"/>
                    <a:pt x="2795" y="2464"/>
                  </a:cubicBezTo>
                  <a:cubicBezTo>
                    <a:pt x="2795" y="2464"/>
                    <a:pt x="2795" y="2461"/>
                    <a:pt x="2795" y="2461"/>
                  </a:cubicBezTo>
                  <a:cubicBezTo>
                    <a:pt x="2795" y="2461"/>
                    <a:pt x="2798" y="2448"/>
                    <a:pt x="2798" y="2448"/>
                  </a:cubicBezTo>
                  <a:cubicBezTo>
                    <a:pt x="2798" y="2448"/>
                    <a:pt x="2799" y="2451"/>
                    <a:pt x="2799" y="2451"/>
                  </a:cubicBezTo>
                  <a:cubicBezTo>
                    <a:pt x="2799" y="2451"/>
                    <a:pt x="2802" y="2481"/>
                    <a:pt x="2802" y="2481"/>
                  </a:cubicBezTo>
                  <a:cubicBezTo>
                    <a:pt x="2802" y="2481"/>
                    <a:pt x="2802" y="2485"/>
                    <a:pt x="2802" y="2485"/>
                  </a:cubicBezTo>
                  <a:cubicBezTo>
                    <a:pt x="2802" y="2485"/>
                    <a:pt x="2806" y="2511"/>
                    <a:pt x="2806" y="2511"/>
                  </a:cubicBezTo>
                  <a:cubicBezTo>
                    <a:pt x="2806" y="2511"/>
                    <a:pt x="2806" y="2512"/>
                    <a:pt x="2806" y="2512"/>
                  </a:cubicBezTo>
                  <a:cubicBezTo>
                    <a:pt x="2806" y="2512"/>
                    <a:pt x="2809" y="2492"/>
                    <a:pt x="2809" y="2492"/>
                  </a:cubicBezTo>
                  <a:cubicBezTo>
                    <a:pt x="2809" y="2492"/>
                    <a:pt x="2810" y="2489"/>
                    <a:pt x="2810" y="2489"/>
                  </a:cubicBezTo>
                  <a:cubicBezTo>
                    <a:pt x="2810" y="2489"/>
                    <a:pt x="2812" y="2448"/>
                    <a:pt x="2812" y="2448"/>
                  </a:cubicBezTo>
                  <a:cubicBezTo>
                    <a:pt x="2812" y="2448"/>
                    <a:pt x="2813" y="2444"/>
                    <a:pt x="2813" y="2444"/>
                  </a:cubicBezTo>
                  <a:cubicBezTo>
                    <a:pt x="2813" y="2444"/>
                    <a:pt x="2816" y="2415"/>
                    <a:pt x="2816" y="2415"/>
                  </a:cubicBezTo>
                  <a:cubicBezTo>
                    <a:pt x="2816" y="2415"/>
                    <a:pt x="2818" y="2411"/>
                    <a:pt x="2818" y="2411"/>
                  </a:cubicBezTo>
                  <a:cubicBezTo>
                    <a:pt x="2818" y="2411"/>
                    <a:pt x="2821" y="2412"/>
                    <a:pt x="2821" y="2412"/>
                  </a:cubicBezTo>
                  <a:cubicBezTo>
                    <a:pt x="2821" y="2412"/>
                    <a:pt x="2823" y="2407"/>
                    <a:pt x="2823" y="2407"/>
                  </a:cubicBezTo>
                  <a:cubicBezTo>
                    <a:pt x="2823" y="2407"/>
                    <a:pt x="2824" y="2406"/>
                    <a:pt x="2824" y="2406"/>
                  </a:cubicBezTo>
                  <a:cubicBezTo>
                    <a:pt x="2824" y="2406"/>
                    <a:pt x="2827" y="2383"/>
                    <a:pt x="2827" y="2383"/>
                  </a:cubicBezTo>
                  <a:cubicBezTo>
                    <a:pt x="2827" y="2383"/>
                    <a:pt x="2827" y="2380"/>
                    <a:pt x="2827" y="2380"/>
                  </a:cubicBezTo>
                  <a:cubicBezTo>
                    <a:pt x="2827" y="2380"/>
                    <a:pt x="2830" y="2360"/>
                    <a:pt x="2830" y="2360"/>
                  </a:cubicBezTo>
                  <a:cubicBezTo>
                    <a:pt x="2830" y="2360"/>
                    <a:pt x="2831" y="2359"/>
                    <a:pt x="2831" y="2359"/>
                  </a:cubicBezTo>
                  <a:cubicBezTo>
                    <a:pt x="2831" y="2359"/>
                    <a:pt x="2834" y="2354"/>
                    <a:pt x="2834" y="2354"/>
                  </a:cubicBezTo>
                  <a:cubicBezTo>
                    <a:pt x="2834" y="2354"/>
                    <a:pt x="2834" y="2354"/>
                    <a:pt x="2834" y="2354"/>
                  </a:cubicBezTo>
                  <a:cubicBezTo>
                    <a:pt x="2834" y="2354"/>
                    <a:pt x="2837" y="2347"/>
                    <a:pt x="2837" y="2347"/>
                  </a:cubicBezTo>
                  <a:cubicBezTo>
                    <a:pt x="2837" y="2347"/>
                    <a:pt x="2838" y="2346"/>
                    <a:pt x="2838" y="2346"/>
                  </a:cubicBezTo>
                  <a:cubicBezTo>
                    <a:pt x="2838" y="2346"/>
                    <a:pt x="2841" y="2309"/>
                    <a:pt x="2841" y="2309"/>
                  </a:cubicBezTo>
                  <a:cubicBezTo>
                    <a:pt x="2841" y="2309"/>
                    <a:pt x="2841" y="2304"/>
                    <a:pt x="2841" y="2304"/>
                  </a:cubicBezTo>
                  <a:cubicBezTo>
                    <a:pt x="2841" y="2304"/>
                    <a:pt x="2844" y="2229"/>
                    <a:pt x="2844" y="2229"/>
                  </a:cubicBezTo>
                  <a:cubicBezTo>
                    <a:pt x="2844" y="2229"/>
                    <a:pt x="2845" y="2220"/>
                    <a:pt x="2845" y="2220"/>
                  </a:cubicBezTo>
                  <a:cubicBezTo>
                    <a:pt x="2845" y="2220"/>
                    <a:pt x="2848" y="2117"/>
                    <a:pt x="2848" y="2117"/>
                  </a:cubicBezTo>
                  <a:cubicBezTo>
                    <a:pt x="2848" y="2117"/>
                    <a:pt x="2848" y="2106"/>
                    <a:pt x="2848" y="2106"/>
                  </a:cubicBezTo>
                  <a:cubicBezTo>
                    <a:pt x="2848" y="2106"/>
                    <a:pt x="2852" y="1980"/>
                    <a:pt x="2852" y="1980"/>
                  </a:cubicBezTo>
                  <a:cubicBezTo>
                    <a:pt x="2852" y="1980"/>
                    <a:pt x="2852" y="1966"/>
                    <a:pt x="2852" y="1966"/>
                  </a:cubicBezTo>
                  <a:cubicBezTo>
                    <a:pt x="2852" y="1966"/>
                    <a:pt x="2855" y="1831"/>
                    <a:pt x="2855" y="1831"/>
                  </a:cubicBezTo>
                  <a:cubicBezTo>
                    <a:pt x="2855" y="1831"/>
                    <a:pt x="2855" y="1815"/>
                    <a:pt x="2855" y="1815"/>
                  </a:cubicBezTo>
                  <a:cubicBezTo>
                    <a:pt x="2855" y="1815"/>
                    <a:pt x="2858" y="1649"/>
                    <a:pt x="2858" y="1649"/>
                  </a:cubicBezTo>
                  <a:cubicBezTo>
                    <a:pt x="2858" y="1649"/>
                    <a:pt x="2859" y="1632"/>
                    <a:pt x="2859" y="1632"/>
                  </a:cubicBezTo>
                  <a:cubicBezTo>
                    <a:pt x="2859" y="1632"/>
                    <a:pt x="2862" y="1471"/>
                    <a:pt x="2862" y="1471"/>
                  </a:cubicBezTo>
                  <a:cubicBezTo>
                    <a:pt x="2862" y="1471"/>
                    <a:pt x="2862" y="1456"/>
                    <a:pt x="2862" y="1456"/>
                  </a:cubicBezTo>
                  <a:cubicBezTo>
                    <a:pt x="2862" y="1456"/>
                    <a:pt x="2866" y="1320"/>
                    <a:pt x="2866" y="1320"/>
                  </a:cubicBezTo>
                  <a:cubicBezTo>
                    <a:pt x="2866" y="1320"/>
                    <a:pt x="2866" y="1308"/>
                    <a:pt x="2866" y="1308"/>
                  </a:cubicBezTo>
                  <a:cubicBezTo>
                    <a:pt x="2866" y="1308"/>
                    <a:pt x="2869" y="1219"/>
                    <a:pt x="2869" y="1219"/>
                  </a:cubicBezTo>
                  <a:cubicBezTo>
                    <a:pt x="2869" y="1219"/>
                    <a:pt x="2869" y="1213"/>
                    <a:pt x="2869" y="1213"/>
                  </a:cubicBezTo>
                  <a:cubicBezTo>
                    <a:pt x="2869" y="1213"/>
                    <a:pt x="2871" y="1198"/>
                    <a:pt x="2871" y="1198"/>
                  </a:cubicBezTo>
                  <a:cubicBezTo>
                    <a:pt x="2871" y="1198"/>
                    <a:pt x="2873" y="1212"/>
                    <a:pt x="2873" y="1212"/>
                  </a:cubicBezTo>
                  <a:cubicBezTo>
                    <a:pt x="2873" y="1212"/>
                    <a:pt x="2876" y="1312"/>
                    <a:pt x="2876" y="1312"/>
                  </a:cubicBezTo>
                  <a:cubicBezTo>
                    <a:pt x="2876" y="1312"/>
                    <a:pt x="2876" y="1329"/>
                    <a:pt x="2876" y="1329"/>
                  </a:cubicBezTo>
                  <a:cubicBezTo>
                    <a:pt x="2876" y="1329"/>
                    <a:pt x="2880" y="1557"/>
                    <a:pt x="2880" y="1557"/>
                  </a:cubicBezTo>
                  <a:cubicBezTo>
                    <a:pt x="2880" y="1557"/>
                    <a:pt x="2880" y="1584"/>
                    <a:pt x="2880" y="1584"/>
                  </a:cubicBezTo>
                  <a:cubicBezTo>
                    <a:pt x="2880" y="1584"/>
                    <a:pt x="2883" y="1864"/>
                    <a:pt x="2883" y="1864"/>
                  </a:cubicBezTo>
                  <a:cubicBezTo>
                    <a:pt x="2883" y="1864"/>
                    <a:pt x="2884" y="1890"/>
                    <a:pt x="2884" y="1890"/>
                  </a:cubicBezTo>
                  <a:cubicBezTo>
                    <a:pt x="2884" y="1890"/>
                    <a:pt x="2887" y="2114"/>
                    <a:pt x="2887" y="2114"/>
                  </a:cubicBezTo>
                  <a:cubicBezTo>
                    <a:pt x="2887" y="2114"/>
                    <a:pt x="2887" y="2131"/>
                    <a:pt x="2887" y="2131"/>
                  </a:cubicBezTo>
                  <a:cubicBezTo>
                    <a:pt x="2887" y="2131"/>
                    <a:pt x="2890" y="2240"/>
                    <a:pt x="2890" y="2240"/>
                  </a:cubicBezTo>
                  <a:cubicBezTo>
                    <a:pt x="2890" y="2240"/>
                    <a:pt x="2891" y="2245"/>
                    <a:pt x="2891" y="2245"/>
                  </a:cubicBezTo>
                  <a:cubicBezTo>
                    <a:pt x="2891" y="2245"/>
                    <a:pt x="2894" y="2271"/>
                    <a:pt x="2894" y="2271"/>
                  </a:cubicBezTo>
                  <a:cubicBezTo>
                    <a:pt x="2894" y="2271"/>
                    <a:pt x="2894" y="2272"/>
                    <a:pt x="2894" y="2272"/>
                  </a:cubicBezTo>
                  <a:cubicBezTo>
                    <a:pt x="2894" y="2272"/>
                    <a:pt x="2897" y="2291"/>
                    <a:pt x="2897" y="2291"/>
                  </a:cubicBezTo>
                  <a:cubicBezTo>
                    <a:pt x="2897" y="2291"/>
                    <a:pt x="2897" y="2293"/>
                    <a:pt x="2897" y="2293"/>
                  </a:cubicBezTo>
                  <a:cubicBezTo>
                    <a:pt x="2897" y="2293"/>
                    <a:pt x="2901" y="2331"/>
                    <a:pt x="2901" y="2331"/>
                  </a:cubicBezTo>
                  <a:cubicBezTo>
                    <a:pt x="2901" y="2331"/>
                    <a:pt x="2901" y="2336"/>
                    <a:pt x="2901" y="2336"/>
                  </a:cubicBezTo>
                  <a:cubicBezTo>
                    <a:pt x="2901" y="2336"/>
                    <a:pt x="2905" y="2365"/>
                    <a:pt x="2905" y="2365"/>
                  </a:cubicBezTo>
                  <a:cubicBezTo>
                    <a:pt x="2905" y="2365"/>
                    <a:pt x="2905" y="2368"/>
                    <a:pt x="2905" y="2368"/>
                  </a:cubicBezTo>
                  <a:cubicBezTo>
                    <a:pt x="2905" y="2368"/>
                    <a:pt x="2908" y="2358"/>
                    <a:pt x="2908" y="2358"/>
                  </a:cubicBezTo>
                  <a:cubicBezTo>
                    <a:pt x="2908" y="2358"/>
                    <a:pt x="2908" y="2356"/>
                    <a:pt x="2908" y="2356"/>
                  </a:cubicBezTo>
                  <a:cubicBezTo>
                    <a:pt x="2908" y="2356"/>
                    <a:pt x="2912" y="2330"/>
                    <a:pt x="2912" y="2330"/>
                  </a:cubicBezTo>
                  <a:cubicBezTo>
                    <a:pt x="2912" y="2330"/>
                    <a:pt x="2912" y="2328"/>
                    <a:pt x="2912" y="2328"/>
                  </a:cubicBezTo>
                  <a:cubicBezTo>
                    <a:pt x="2912" y="2328"/>
                    <a:pt x="2915" y="2319"/>
                    <a:pt x="2915" y="2319"/>
                  </a:cubicBezTo>
                  <a:cubicBezTo>
                    <a:pt x="2915" y="2319"/>
                    <a:pt x="2915" y="2319"/>
                    <a:pt x="2915" y="2319"/>
                  </a:cubicBezTo>
                  <a:cubicBezTo>
                    <a:pt x="2915" y="2319"/>
                    <a:pt x="2919" y="2320"/>
                    <a:pt x="2919" y="2320"/>
                  </a:cubicBezTo>
                  <a:cubicBezTo>
                    <a:pt x="2919" y="2320"/>
                    <a:pt x="2922" y="2293"/>
                    <a:pt x="2922" y="2293"/>
                  </a:cubicBezTo>
                  <a:cubicBezTo>
                    <a:pt x="2922" y="2293"/>
                    <a:pt x="2922" y="2288"/>
                    <a:pt x="2922" y="2288"/>
                  </a:cubicBezTo>
                  <a:cubicBezTo>
                    <a:pt x="2922" y="2288"/>
                    <a:pt x="2926" y="2227"/>
                    <a:pt x="2926" y="2227"/>
                  </a:cubicBezTo>
                  <a:cubicBezTo>
                    <a:pt x="2926" y="2227"/>
                    <a:pt x="2926" y="2221"/>
                    <a:pt x="2926" y="2221"/>
                  </a:cubicBezTo>
                  <a:cubicBezTo>
                    <a:pt x="2926" y="2221"/>
                    <a:pt x="2929" y="2168"/>
                    <a:pt x="2929" y="2168"/>
                  </a:cubicBezTo>
                  <a:cubicBezTo>
                    <a:pt x="2929" y="2168"/>
                    <a:pt x="2929" y="2164"/>
                    <a:pt x="2929" y="2164"/>
                  </a:cubicBezTo>
                  <a:cubicBezTo>
                    <a:pt x="2929" y="2164"/>
                    <a:pt x="2933" y="2118"/>
                    <a:pt x="2933" y="2118"/>
                  </a:cubicBezTo>
                  <a:cubicBezTo>
                    <a:pt x="2933" y="2118"/>
                    <a:pt x="2933" y="2111"/>
                    <a:pt x="2933" y="2111"/>
                  </a:cubicBezTo>
                  <a:cubicBezTo>
                    <a:pt x="2933" y="2111"/>
                    <a:pt x="2936" y="2000"/>
                    <a:pt x="2936" y="2000"/>
                  </a:cubicBezTo>
                  <a:cubicBezTo>
                    <a:pt x="2936" y="2000"/>
                    <a:pt x="2936" y="1981"/>
                    <a:pt x="2936" y="1981"/>
                  </a:cubicBezTo>
                  <a:cubicBezTo>
                    <a:pt x="2936" y="1981"/>
                    <a:pt x="2940" y="1691"/>
                    <a:pt x="2940" y="1691"/>
                  </a:cubicBezTo>
                  <a:cubicBezTo>
                    <a:pt x="2940" y="1691"/>
                    <a:pt x="2940" y="1654"/>
                    <a:pt x="2940" y="1654"/>
                  </a:cubicBezTo>
                  <a:cubicBezTo>
                    <a:pt x="2940" y="1654"/>
                    <a:pt x="2943" y="1216"/>
                    <a:pt x="2943" y="1216"/>
                  </a:cubicBezTo>
                  <a:cubicBezTo>
                    <a:pt x="2943" y="1216"/>
                    <a:pt x="2944" y="1170"/>
                    <a:pt x="2944" y="1170"/>
                  </a:cubicBezTo>
                  <a:cubicBezTo>
                    <a:pt x="2944" y="1170"/>
                    <a:pt x="2947" y="734"/>
                    <a:pt x="2947" y="734"/>
                  </a:cubicBezTo>
                  <a:cubicBezTo>
                    <a:pt x="2947" y="734"/>
                    <a:pt x="2947" y="697"/>
                    <a:pt x="2947" y="697"/>
                  </a:cubicBezTo>
                  <a:cubicBezTo>
                    <a:pt x="2947" y="697"/>
                    <a:pt x="2950" y="426"/>
                    <a:pt x="2950" y="426"/>
                  </a:cubicBezTo>
                  <a:cubicBezTo>
                    <a:pt x="2950" y="426"/>
                    <a:pt x="2951" y="411"/>
                    <a:pt x="2951" y="411"/>
                  </a:cubicBezTo>
                  <a:cubicBezTo>
                    <a:pt x="2951" y="411"/>
                    <a:pt x="2953" y="373"/>
                    <a:pt x="2953" y="373"/>
                  </a:cubicBezTo>
                  <a:cubicBezTo>
                    <a:pt x="2953" y="373"/>
                    <a:pt x="2954" y="410"/>
                    <a:pt x="2954" y="410"/>
                  </a:cubicBezTo>
                  <a:cubicBezTo>
                    <a:pt x="2954" y="410"/>
                    <a:pt x="2957" y="624"/>
                    <a:pt x="2957" y="624"/>
                  </a:cubicBezTo>
                  <a:cubicBezTo>
                    <a:pt x="2957" y="624"/>
                    <a:pt x="2957" y="657"/>
                    <a:pt x="2957" y="657"/>
                  </a:cubicBezTo>
                  <a:cubicBezTo>
                    <a:pt x="2957" y="657"/>
                    <a:pt x="2961" y="1043"/>
                    <a:pt x="2961" y="1043"/>
                  </a:cubicBezTo>
                  <a:cubicBezTo>
                    <a:pt x="2961" y="1043"/>
                    <a:pt x="2961" y="1081"/>
                    <a:pt x="2961" y="1081"/>
                  </a:cubicBezTo>
                  <a:cubicBezTo>
                    <a:pt x="2961" y="1081"/>
                    <a:pt x="2964" y="1352"/>
                    <a:pt x="2964" y="1352"/>
                  </a:cubicBezTo>
                  <a:cubicBezTo>
                    <a:pt x="2964" y="1352"/>
                    <a:pt x="2965" y="1368"/>
                    <a:pt x="2965" y="1368"/>
                  </a:cubicBezTo>
                  <a:cubicBezTo>
                    <a:pt x="2965" y="1368"/>
                    <a:pt x="2968" y="1217"/>
                    <a:pt x="2968" y="1217"/>
                  </a:cubicBezTo>
                  <a:cubicBezTo>
                    <a:pt x="2968" y="1217"/>
                    <a:pt x="2968" y="1178"/>
                    <a:pt x="2968" y="1178"/>
                  </a:cubicBezTo>
                  <a:cubicBezTo>
                    <a:pt x="2968" y="1178"/>
                    <a:pt x="2972" y="632"/>
                    <a:pt x="2972" y="632"/>
                  </a:cubicBezTo>
                  <a:cubicBezTo>
                    <a:pt x="2972" y="632"/>
                    <a:pt x="2972" y="570"/>
                    <a:pt x="2972" y="570"/>
                  </a:cubicBezTo>
                  <a:cubicBezTo>
                    <a:pt x="2972" y="570"/>
                    <a:pt x="2975" y="91"/>
                    <a:pt x="2975" y="91"/>
                  </a:cubicBezTo>
                  <a:cubicBezTo>
                    <a:pt x="2975" y="91"/>
                    <a:pt x="2976" y="34"/>
                    <a:pt x="2976" y="34"/>
                  </a:cubicBezTo>
                  <a:cubicBezTo>
                    <a:pt x="2976" y="34"/>
                    <a:pt x="2978" y="150"/>
                    <a:pt x="2978" y="150"/>
                  </a:cubicBezTo>
                  <a:cubicBezTo>
                    <a:pt x="2978" y="150"/>
                    <a:pt x="2979" y="193"/>
                    <a:pt x="2979" y="193"/>
                  </a:cubicBezTo>
                  <a:cubicBezTo>
                    <a:pt x="2979" y="193"/>
                    <a:pt x="2982" y="909"/>
                    <a:pt x="2982" y="909"/>
                  </a:cubicBezTo>
                  <a:cubicBezTo>
                    <a:pt x="2982" y="909"/>
                    <a:pt x="2982" y="999"/>
                    <a:pt x="2982" y="999"/>
                  </a:cubicBezTo>
                  <a:cubicBezTo>
                    <a:pt x="2982" y="999"/>
                    <a:pt x="2986" y="1856"/>
                    <a:pt x="2986" y="1856"/>
                  </a:cubicBezTo>
                  <a:cubicBezTo>
                    <a:pt x="2986" y="1856"/>
                    <a:pt x="2986" y="1927"/>
                    <a:pt x="2986" y="1927"/>
                  </a:cubicBezTo>
                  <a:cubicBezTo>
                    <a:pt x="2986" y="1927"/>
                    <a:pt x="2989" y="2358"/>
                    <a:pt x="2989" y="2358"/>
                  </a:cubicBezTo>
                  <a:cubicBezTo>
                    <a:pt x="2989" y="2358"/>
                    <a:pt x="2991" y="2395"/>
                    <a:pt x="2991" y="2395"/>
                  </a:cubicBezTo>
                  <a:cubicBezTo>
                    <a:pt x="2991" y="2395"/>
                    <a:pt x="2993" y="2337"/>
                    <a:pt x="2993" y="2337"/>
                  </a:cubicBezTo>
                  <a:cubicBezTo>
                    <a:pt x="2993" y="2337"/>
                    <a:pt x="2993" y="2323"/>
                    <a:pt x="2993" y="2323"/>
                  </a:cubicBezTo>
                  <a:cubicBezTo>
                    <a:pt x="2993" y="2323"/>
                    <a:pt x="2996" y="2214"/>
                    <a:pt x="2996" y="2214"/>
                  </a:cubicBezTo>
                  <a:cubicBezTo>
                    <a:pt x="2996" y="2214"/>
                    <a:pt x="2997" y="2206"/>
                    <a:pt x="2997" y="2206"/>
                  </a:cubicBezTo>
                  <a:cubicBezTo>
                    <a:pt x="2997" y="2206"/>
                    <a:pt x="3000" y="2266"/>
                    <a:pt x="3000" y="2266"/>
                  </a:cubicBezTo>
                  <a:cubicBezTo>
                    <a:pt x="3000" y="2266"/>
                    <a:pt x="3000" y="2280"/>
                    <a:pt x="3000" y="2280"/>
                  </a:cubicBezTo>
                  <a:cubicBezTo>
                    <a:pt x="3000" y="2280"/>
                    <a:pt x="3003" y="2426"/>
                    <a:pt x="3003" y="2426"/>
                  </a:cubicBezTo>
                  <a:cubicBezTo>
                    <a:pt x="3003" y="2426"/>
                    <a:pt x="3004" y="2437"/>
                    <a:pt x="3004" y="2437"/>
                  </a:cubicBezTo>
                  <a:cubicBezTo>
                    <a:pt x="3004" y="2437"/>
                    <a:pt x="3006" y="2469"/>
                    <a:pt x="3006" y="2469"/>
                  </a:cubicBezTo>
                  <a:cubicBezTo>
                    <a:pt x="3006" y="2469"/>
                    <a:pt x="3007" y="2454"/>
                    <a:pt x="3007" y="2454"/>
                  </a:cubicBezTo>
                  <a:cubicBezTo>
                    <a:pt x="3007" y="2454"/>
                    <a:pt x="3010" y="2366"/>
                    <a:pt x="3010" y="2366"/>
                  </a:cubicBezTo>
                  <a:cubicBezTo>
                    <a:pt x="3010" y="2366"/>
                    <a:pt x="3011" y="2358"/>
                    <a:pt x="3011" y="2358"/>
                  </a:cubicBezTo>
                  <a:cubicBezTo>
                    <a:pt x="3011" y="2358"/>
                    <a:pt x="3013" y="2329"/>
                    <a:pt x="3013" y="2329"/>
                  </a:cubicBezTo>
                  <a:cubicBezTo>
                    <a:pt x="3013" y="2329"/>
                    <a:pt x="3014" y="2337"/>
                    <a:pt x="3014" y="2337"/>
                  </a:cubicBezTo>
                  <a:cubicBezTo>
                    <a:pt x="3014" y="2337"/>
                    <a:pt x="3017" y="2409"/>
                    <a:pt x="3017" y="2409"/>
                  </a:cubicBezTo>
                  <a:cubicBezTo>
                    <a:pt x="3017" y="2409"/>
                    <a:pt x="3018" y="2419"/>
                    <a:pt x="3018" y="2419"/>
                  </a:cubicBezTo>
                  <a:cubicBezTo>
                    <a:pt x="3018" y="2419"/>
                    <a:pt x="3021" y="2489"/>
                    <a:pt x="3021" y="2489"/>
                  </a:cubicBezTo>
                  <a:cubicBezTo>
                    <a:pt x="3021" y="2489"/>
                    <a:pt x="3022" y="2493"/>
                    <a:pt x="3022" y="2493"/>
                  </a:cubicBezTo>
                  <a:cubicBezTo>
                    <a:pt x="3022" y="2493"/>
                    <a:pt x="3024" y="2468"/>
                    <a:pt x="3024" y="2468"/>
                  </a:cubicBezTo>
                  <a:cubicBezTo>
                    <a:pt x="3024" y="2468"/>
                    <a:pt x="3025" y="2462"/>
                    <a:pt x="3025" y="2462"/>
                  </a:cubicBezTo>
                  <a:cubicBezTo>
                    <a:pt x="3025" y="2462"/>
                    <a:pt x="3028" y="2410"/>
                    <a:pt x="3028" y="2410"/>
                  </a:cubicBezTo>
                  <a:cubicBezTo>
                    <a:pt x="3028" y="2410"/>
                    <a:pt x="3028" y="2407"/>
                    <a:pt x="3028" y="2407"/>
                  </a:cubicBezTo>
                  <a:cubicBezTo>
                    <a:pt x="3028" y="2407"/>
                    <a:pt x="3030" y="2397"/>
                    <a:pt x="3030" y="2397"/>
                  </a:cubicBezTo>
                  <a:cubicBezTo>
                    <a:pt x="3030" y="2397"/>
                    <a:pt x="3032" y="2401"/>
                    <a:pt x="3032" y="2401"/>
                  </a:cubicBezTo>
                  <a:cubicBezTo>
                    <a:pt x="3032" y="2401"/>
                    <a:pt x="3034" y="2407"/>
                    <a:pt x="3034" y="2407"/>
                  </a:cubicBezTo>
                  <a:cubicBezTo>
                    <a:pt x="3034" y="2407"/>
                    <a:pt x="3036" y="2405"/>
                    <a:pt x="3036" y="2405"/>
                  </a:cubicBezTo>
                  <a:cubicBezTo>
                    <a:pt x="3036" y="2405"/>
                    <a:pt x="3038" y="2379"/>
                    <a:pt x="3038" y="2379"/>
                  </a:cubicBezTo>
                  <a:cubicBezTo>
                    <a:pt x="3038" y="2379"/>
                    <a:pt x="3039" y="2376"/>
                    <a:pt x="3039" y="2376"/>
                  </a:cubicBezTo>
                  <a:cubicBezTo>
                    <a:pt x="3039" y="2376"/>
                    <a:pt x="3042" y="2355"/>
                    <a:pt x="3042" y="2355"/>
                  </a:cubicBezTo>
                  <a:cubicBezTo>
                    <a:pt x="3042" y="2355"/>
                    <a:pt x="3042" y="2357"/>
                    <a:pt x="3042" y="2357"/>
                  </a:cubicBezTo>
                  <a:cubicBezTo>
                    <a:pt x="3042" y="2357"/>
                    <a:pt x="3046" y="2407"/>
                    <a:pt x="3046" y="2407"/>
                  </a:cubicBezTo>
                  <a:cubicBezTo>
                    <a:pt x="3046" y="2407"/>
                    <a:pt x="3046" y="2415"/>
                    <a:pt x="3046" y="2415"/>
                  </a:cubicBezTo>
                  <a:cubicBezTo>
                    <a:pt x="3046" y="2415"/>
                    <a:pt x="3049" y="2487"/>
                    <a:pt x="3049" y="2487"/>
                  </a:cubicBezTo>
                  <a:cubicBezTo>
                    <a:pt x="3049" y="2487"/>
                    <a:pt x="3051" y="2500"/>
                    <a:pt x="3051" y="2500"/>
                  </a:cubicBezTo>
                  <a:cubicBezTo>
                    <a:pt x="3051" y="2500"/>
                    <a:pt x="3053" y="2483"/>
                    <a:pt x="3053" y="2483"/>
                  </a:cubicBezTo>
                  <a:cubicBezTo>
                    <a:pt x="3053" y="2483"/>
                    <a:pt x="3053" y="2478"/>
                    <a:pt x="3053" y="2478"/>
                  </a:cubicBezTo>
                  <a:cubicBezTo>
                    <a:pt x="3053" y="2478"/>
                    <a:pt x="3056" y="2400"/>
                    <a:pt x="3056" y="2400"/>
                  </a:cubicBezTo>
                  <a:cubicBezTo>
                    <a:pt x="3056" y="2400"/>
                    <a:pt x="3057" y="2392"/>
                    <a:pt x="3057" y="2392"/>
                  </a:cubicBezTo>
                  <a:cubicBezTo>
                    <a:pt x="3057" y="2392"/>
                    <a:pt x="3060" y="2358"/>
                    <a:pt x="3060" y="2358"/>
                  </a:cubicBezTo>
                  <a:cubicBezTo>
                    <a:pt x="3060" y="2358"/>
                    <a:pt x="3060" y="2358"/>
                    <a:pt x="3060" y="2358"/>
                  </a:cubicBezTo>
                  <a:cubicBezTo>
                    <a:pt x="3060" y="2358"/>
                    <a:pt x="3063" y="2405"/>
                    <a:pt x="3063" y="2405"/>
                  </a:cubicBezTo>
                  <a:cubicBezTo>
                    <a:pt x="3063" y="2405"/>
                    <a:pt x="3064" y="2411"/>
                    <a:pt x="3064" y="2411"/>
                  </a:cubicBezTo>
                  <a:cubicBezTo>
                    <a:pt x="3064" y="2411"/>
                    <a:pt x="3067" y="2462"/>
                    <a:pt x="3067" y="2462"/>
                  </a:cubicBezTo>
                  <a:cubicBezTo>
                    <a:pt x="3067" y="2462"/>
                    <a:pt x="3067" y="2464"/>
                    <a:pt x="3067" y="2464"/>
                  </a:cubicBezTo>
                  <a:cubicBezTo>
                    <a:pt x="3067" y="2464"/>
                    <a:pt x="3071" y="2434"/>
                    <a:pt x="3071" y="2434"/>
                  </a:cubicBezTo>
                  <a:cubicBezTo>
                    <a:pt x="3071" y="2434"/>
                    <a:pt x="3071" y="2428"/>
                    <a:pt x="3071" y="2428"/>
                  </a:cubicBezTo>
                  <a:cubicBezTo>
                    <a:pt x="3071" y="2428"/>
                    <a:pt x="3074" y="2360"/>
                    <a:pt x="3074" y="2360"/>
                  </a:cubicBezTo>
                  <a:cubicBezTo>
                    <a:pt x="3074" y="2360"/>
                    <a:pt x="3074" y="2355"/>
                    <a:pt x="3074" y="2355"/>
                  </a:cubicBezTo>
                  <a:cubicBezTo>
                    <a:pt x="3074" y="2355"/>
                    <a:pt x="3077" y="2334"/>
                    <a:pt x="3077" y="2334"/>
                  </a:cubicBezTo>
                  <a:cubicBezTo>
                    <a:pt x="3077" y="2334"/>
                    <a:pt x="3078" y="2334"/>
                    <a:pt x="3078" y="2334"/>
                  </a:cubicBezTo>
                  <a:cubicBezTo>
                    <a:pt x="3078" y="2334"/>
                    <a:pt x="3080" y="2339"/>
                    <a:pt x="3080" y="2339"/>
                  </a:cubicBezTo>
                  <a:cubicBezTo>
                    <a:pt x="3080" y="2339"/>
                    <a:pt x="3081" y="2337"/>
                    <a:pt x="3081" y="2337"/>
                  </a:cubicBezTo>
                  <a:cubicBezTo>
                    <a:pt x="3081" y="2337"/>
                    <a:pt x="3084" y="2282"/>
                    <a:pt x="3084" y="2282"/>
                  </a:cubicBezTo>
                  <a:cubicBezTo>
                    <a:pt x="3084" y="2282"/>
                    <a:pt x="3085" y="2273"/>
                    <a:pt x="3085" y="2273"/>
                  </a:cubicBezTo>
                  <a:cubicBezTo>
                    <a:pt x="3085" y="2273"/>
                    <a:pt x="3088" y="2144"/>
                    <a:pt x="3088" y="2144"/>
                  </a:cubicBezTo>
                  <a:cubicBezTo>
                    <a:pt x="3088" y="2144"/>
                    <a:pt x="3088" y="2130"/>
                    <a:pt x="3088" y="2130"/>
                  </a:cubicBezTo>
                  <a:cubicBezTo>
                    <a:pt x="3088" y="2130"/>
                    <a:pt x="3092" y="2009"/>
                    <a:pt x="3092" y="2009"/>
                  </a:cubicBezTo>
                  <a:cubicBezTo>
                    <a:pt x="3092" y="2009"/>
                    <a:pt x="3092" y="1999"/>
                    <a:pt x="3092" y="1999"/>
                  </a:cubicBezTo>
                  <a:cubicBezTo>
                    <a:pt x="3092" y="1999"/>
                    <a:pt x="3095" y="1926"/>
                    <a:pt x="3095" y="1926"/>
                  </a:cubicBezTo>
                  <a:cubicBezTo>
                    <a:pt x="3095" y="1926"/>
                    <a:pt x="3095" y="1919"/>
                    <a:pt x="3095" y="1919"/>
                  </a:cubicBezTo>
                  <a:cubicBezTo>
                    <a:pt x="3095" y="1919"/>
                    <a:pt x="3099" y="1840"/>
                    <a:pt x="3099" y="1840"/>
                  </a:cubicBezTo>
                  <a:cubicBezTo>
                    <a:pt x="3099" y="1840"/>
                    <a:pt x="3099" y="1828"/>
                    <a:pt x="3099" y="1828"/>
                  </a:cubicBezTo>
                  <a:cubicBezTo>
                    <a:pt x="3099" y="1828"/>
                    <a:pt x="3102" y="1667"/>
                    <a:pt x="3102" y="1667"/>
                  </a:cubicBezTo>
                  <a:cubicBezTo>
                    <a:pt x="3102" y="1667"/>
                    <a:pt x="3103" y="1648"/>
                    <a:pt x="3103" y="1648"/>
                  </a:cubicBezTo>
                  <a:cubicBezTo>
                    <a:pt x="3103" y="1648"/>
                    <a:pt x="3106" y="1457"/>
                    <a:pt x="3106" y="1457"/>
                  </a:cubicBezTo>
                  <a:cubicBezTo>
                    <a:pt x="3106" y="1457"/>
                    <a:pt x="3106" y="1441"/>
                    <a:pt x="3106" y="1441"/>
                  </a:cubicBezTo>
                  <a:cubicBezTo>
                    <a:pt x="3106" y="1441"/>
                    <a:pt x="3109" y="1341"/>
                    <a:pt x="3109" y="1341"/>
                  </a:cubicBezTo>
                  <a:cubicBezTo>
                    <a:pt x="3109" y="1341"/>
                    <a:pt x="3110" y="1337"/>
                    <a:pt x="3110" y="1337"/>
                  </a:cubicBezTo>
                  <a:cubicBezTo>
                    <a:pt x="3110" y="1337"/>
                    <a:pt x="3113" y="1381"/>
                    <a:pt x="3113" y="1381"/>
                  </a:cubicBezTo>
                  <a:cubicBezTo>
                    <a:pt x="3113" y="1381"/>
                    <a:pt x="3113" y="1391"/>
                    <a:pt x="3113" y="1391"/>
                  </a:cubicBezTo>
                  <a:cubicBezTo>
                    <a:pt x="3113" y="1391"/>
                    <a:pt x="3116" y="1532"/>
                    <a:pt x="3116" y="1532"/>
                  </a:cubicBezTo>
                  <a:cubicBezTo>
                    <a:pt x="3116" y="1532"/>
                    <a:pt x="3117" y="1549"/>
                    <a:pt x="3117" y="1549"/>
                  </a:cubicBezTo>
                  <a:cubicBezTo>
                    <a:pt x="3117" y="1549"/>
                    <a:pt x="3120" y="1708"/>
                    <a:pt x="3120" y="1708"/>
                  </a:cubicBezTo>
                  <a:cubicBezTo>
                    <a:pt x="3120" y="1708"/>
                    <a:pt x="3120" y="1727"/>
                    <a:pt x="3120" y="1727"/>
                  </a:cubicBezTo>
                  <a:cubicBezTo>
                    <a:pt x="3120" y="1727"/>
                    <a:pt x="3123" y="1909"/>
                    <a:pt x="3123" y="1909"/>
                  </a:cubicBezTo>
                  <a:cubicBezTo>
                    <a:pt x="3123" y="1909"/>
                    <a:pt x="3124" y="1927"/>
                    <a:pt x="3124" y="1927"/>
                  </a:cubicBezTo>
                  <a:cubicBezTo>
                    <a:pt x="3124" y="1927"/>
                    <a:pt x="3127" y="2084"/>
                    <a:pt x="3127" y="2084"/>
                  </a:cubicBezTo>
                  <a:cubicBezTo>
                    <a:pt x="3127" y="2084"/>
                    <a:pt x="3127" y="2097"/>
                    <a:pt x="3127" y="2097"/>
                  </a:cubicBezTo>
                  <a:cubicBezTo>
                    <a:pt x="3127" y="2097"/>
                    <a:pt x="3131" y="2193"/>
                    <a:pt x="3131" y="2193"/>
                  </a:cubicBezTo>
                  <a:cubicBezTo>
                    <a:pt x="3131" y="2193"/>
                    <a:pt x="3131" y="2198"/>
                    <a:pt x="3131" y="2198"/>
                  </a:cubicBezTo>
                  <a:cubicBezTo>
                    <a:pt x="3131" y="2198"/>
                    <a:pt x="3134" y="2228"/>
                    <a:pt x="3134" y="2228"/>
                  </a:cubicBezTo>
                  <a:cubicBezTo>
                    <a:pt x="3134" y="2228"/>
                    <a:pt x="3134" y="2229"/>
                    <a:pt x="3134" y="2229"/>
                  </a:cubicBezTo>
                  <a:cubicBezTo>
                    <a:pt x="3134" y="2229"/>
                    <a:pt x="3138" y="2242"/>
                    <a:pt x="3138" y="2242"/>
                  </a:cubicBezTo>
                  <a:cubicBezTo>
                    <a:pt x="3138" y="2242"/>
                    <a:pt x="3138" y="2243"/>
                    <a:pt x="3138" y="2243"/>
                  </a:cubicBezTo>
                  <a:cubicBezTo>
                    <a:pt x="3138" y="2243"/>
                    <a:pt x="3141" y="2268"/>
                    <a:pt x="3141" y="2268"/>
                  </a:cubicBezTo>
                  <a:cubicBezTo>
                    <a:pt x="3141" y="2268"/>
                    <a:pt x="3141" y="2271"/>
                    <a:pt x="3141" y="2271"/>
                  </a:cubicBezTo>
                  <a:cubicBezTo>
                    <a:pt x="3141" y="2271"/>
                    <a:pt x="3144" y="2289"/>
                    <a:pt x="3144" y="2289"/>
                  </a:cubicBezTo>
                  <a:cubicBezTo>
                    <a:pt x="3144" y="2289"/>
                    <a:pt x="3145" y="2288"/>
                    <a:pt x="3145" y="2288"/>
                  </a:cubicBezTo>
                  <a:cubicBezTo>
                    <a:pt x="3145" y="2288"/>
                    <a:pt x="3148" y="2252"/>
                    <a:pt x="3148" y="2252"/>
                  </a:cubicBezTo>
                  <a:cubicBezTo>
                    <a:pt x="3148" y="2252"/>
                    <a:pt x="3148" y="2245"/>
                    <a:pt x="3148" y="2245"/>
                  </a:cubicBezTo>
                  <a:cubicBezTo>
                    <a:pt x="3148" y="2245"/>
                    <a:pt x="3152" y="2160"/>
                    <a:pt x="3152" y="2160"/>
                  </a:cubicBezTo>
                  <a:cubicBezTo>
                    <a:pt x="3152" y="2160"/>
                    <a:pt x="3152" y="2151"/>
                    <a:pt x="3152" y="2151"/>
                  </a:cubicBezTo>
                  <a:cubicBezTo>
                    <a:pt x="3152" y="2151"/>
                    <a:pt x="3155" y="2057"/>
                    <a:pt x="3155" y="2057"/>
                  </a:cubicBezTo>
                  <a:cubicBezTo>
                    <a:pt x="3155" y="2057"/>
                    <a:pt x="3155" y="2047"/>
                    <a:pt x="3155" y="2047"/>
                  </a:cubicBezTo>
                  <a:cubicBezTo>
                    <a:pt x="3155" y="2047"/>
                    <a:pt x="3159" y="1924"/>
                    <a:pt x="3159" y="1924"/>
                  </a:cubicBezTo>
                  <a:cubicBezTo>
                    <a:pt x="3159" y="1924"/>
                    <a:pt x="3159" y="1907"/>
                    <a:pt x="3159" y="1907"/>
                  </a:cubicBezTo>
                  <a:cubicBezTo>
                    <a:pt x="3159" y="1907"/>
                    <a:pt x="3162" y="1696"/>
                    <a:pt x="3162" y="1696"/>
                  </a:cubicBezTo>
                  <a:cubicBezTo>
                    <a:pt x="3162" y="1696"/>
                    <a:pt x="3162" y="1665"/>
                    <a:pt x="3162" y="1665"/>
                  </a:cubicBezTo>
                  <a:cubicBezTo>
                    <a:pt x="3162" y="1665"/>
                    <a:pt x="3166" y="1279"/>
                    <a:pt x="3166" y="1279"/>
                  </a:cubicBezTo>
                  <a:cubicBezTo>
                    <a:pt x="3166" y="1279"/>
                    <a:pt x="3166" y="1236"/>
                    <a:pt x="3166" y="1236"/>
                  </a:cubicBezTo>
                  <a:cubicBezTo>
                    <a:pt x="3166" y="1236"/>
                    <a:pt x="3169" y="818"/>
                    <a:pt x="3169" y="818"/>
                  </a:cubicBezTo>
                  <a:cubicBezTo>
                    <a:pt x="3169" y="818"/>
                    <a:pt x="3170" y="783"/>
                    <a:pt x="3170" y="783"/>
                  </a:cubicBezTo>
                  <a:cubicBezTo>
                    <a:pt x="3170" y="783"/>
                    <a:pt x="3173" y="589"/>
                    <a:pt x="3173" y="589"/>
                  </a:cubicBezTo>
                  <a:cubicBezTo>
                    <a:pt x="3173" y="589"/>
                    <a:pt x="3173" y="589"/>
                    <a:pt x="3173" y="589"/>
                  </a:cubicBezTo>
                  <a:cubicBezTo>
                    <a:pt x="3173" y="589"/>
                    <a:pt x="3176" y="792"/>
                    <a:pt x="3176" y="792"/>
                  </a:cubicBezTo>
                  <a:cubicBezTo>
                    <a:pt x="3176" y="792"/>
                    <a:pt x="3177" y="831"/>
                    <a:pt x="3177" y="831"/>
                  </a:cubicBezTo>
                  <a:cubicBezTo>
                    <a:pt x="3177" y="831"/>
                    <a:pt x="3180" y="1288"/>
                    <a:pt x="3180" y="1288"/>
                  </a:cubicBezTo>
                  <a:cubicBezTo>
                    <a:pt x="3180" y="1288"/>
                    <a:pt x="3180" y="1346"/>
                    <a:pt x="3180" y="1346"/>
                  </a:cubicBezTo>
                  <a:cubicBezTo>
                    <a:pt x="3180" y="1346"/>
                    <a:pt x="3183" y="1892"/>
                    <a:pt x="3183" y="1892"/>
                  </a:cubicBezTo>
                  <a:cubicBezTo>
                    <a:pt x="3183" y="1892"/>
                    <a:pt x="3184" y="1939"/>
                    <a:pt x="3184" y="1939"/>
                  </a:cubicBezTo>
                  <a:cubicBezTo>
                    <a:pt x="3184" y="1939"/>
                    <a:pt x="3187" y="2273"/>
                    <a:pt x="3187" y="2273"/>
                  </a:cubicBezTo>
                  <a:cubicBezTo>
                    <a:pt x="3187" y="2273"/>
                    <a:pt x="3187" y="2293"/>
                    <a:pt x="3187" y="2293"/>
                  </a:cubicBezTo>
                  <a:cubicBezTo>
                    <a:pt x="3187" y="2293"/>
                    <a:pt x="3191" y="2374"/>
                    <a:pt x="3191" y="2374"/>
                  </a:cubicBezTo>
                  <a:cubicBezTo>
                    <a:pt x="3191" y="2374"/>
                    <a:pt x="3191" y="2374"/>
                    <a:pt x="3191" y="2374"/>
                  </a:cubicBezTo>
                  <a:cubicBezTo>
                    <a:pt x="3191" y="2374"/>
                    <a:pt x="3194" y="2355"/>
                    <a:pt x="3194" y="2355"/>
                  </a:cubicBezTo>
                  <a:cubicBezTo>
                    <a:pt x="3194" y="2355"/>
                    <a:pt x="3195" y="2354"/>
                    <a:pt x="3195" y="2354"/>
                  </a:cubicBezTo>
                  <a:cubicBezTo>
                    <a:pt x="3195" y="2354"/>
                    <a:pt x="3198" y="2376"/>
                    <a:pt x="3198" y="2376"/>
                  </a:cubicBezTo>
                  <a:cubicBezTo>
                    <a:pt x="3198" y="2376"/>
                    <a:pt x="3198" y="2382"/>
                    <a:pt x="3198" y="2382"/>
                  </a:cubicBezTo>
                  <a:cubicBezTo>
                    <a:pt x="3198" y="2382"/>
                    <a:pt x="3201" y="2437"/>
                    <a:pt x="3201" y="2437"/>
                  </a:cubicBezTo>
                  <a:cubicBezTo>
                    <a:pt x="3201" y="2437"/>
                    <a:pt x="3201" y="2443"/>
                    <a:pt x="3201" y="2443"/>
                  </a:cubicBezTo>
                  <a:cubicBezTo>
                    <a:pt x="3201" y="2443"/>
                    <a:pt x="3204" y="2474"/>
                    <a:pt x="3204" y="2474"/>
                  </a:cubicBezTo>
                  <a:cubicBezTo>
                    <a:pt x="3204" y="2474"/>
                    <a:pt x="3205" y="2474"/>
                    <a:pt x="3205" y="2474"/>
                  </a:cubicBezTo>
                  <a:cubicBezTo>
                    <a:pt x="3205" y="2474"/>
                    <a:pt x="3208" y="2451"/>
                    <a:pt x="3208" y="2451"/>
                  </a:cubicBezTo>
                  <a:cubicBezTo>
                    <a:pt x="3208" y="2451"/>
                    <a:pt x="3208" y="2448"/>
                    <a:pt x="3208" y="2448"/>
                  </a:cubicBezTo>
                  <a:cubicBezTo>
                    <a:pt x="3208" y="2448"/>
                    <a:pt x="3212" y="2428"/>
                    <a:pt x="3212" y="2428"/>
                  </a:cubicBezTo>
                  <a:cubicBezTo>
                    <a:pt x="3212" y="2428"/>
                    <a:pt x="3212" y="2428"/>
                    <a:pt x="3212" y="2428"/>
                  </a:cubicBezTo>
                  <a:cubicBezTo>
                    <a:pt x="3212" y="2428"/>
                    <a:pt x="3215" y="2451"/>
                    <a:pt x="3215" y="2451"/>
                  </a:cubicBezTo>
                  <a:cubicBezTo>
                    <a:pt x="3215" y="2451"/>
                    <a:pt x="3216" y="2455"/>
                    <a:pt x="3216" y="2455"/>
                  </a:cubicBezTo>
                  <a:cubicBezTo>
                    <a:pt x="3216" y="2455"/>
                    <a:pt x="3219" y="2495"/>
                    <a:pt x="3219" y="2495"/>
                  </a:cubicBezTo>
                  <a:cubicBezTo>
                    <a:pt x="3219" y="2495"/>
                    <a:pt x="3219" y="2498"/>
                    <a:pt x="3219" y="2498"/>
                  </a:cubicBezTo>
                  <a:cubicBezTo>
                    <a:pt x="3219" y="2498"/>
                    <a:pt x="3222" y="2513"/>
                    <a:pt x="3222" y="2513"/>
                  </a:cubicBezTo>
                  <a:cubicBezTo>
                    <a:pt x="3222" y="2513"/>
                    <a:pt x="3223" y="2514"/>
                    <a:pt x="3223" y="2514"/>
                  </a:cubicBezTo>
                  <a:cubicBezTo>
                    <a:pt x="3223" y="2514"/>
                    <a:pt x="3226" y="2508"/>
                    <a:pt x="3226" y="2508"/>
                  </a:cubicBezTo>
                  <a:cubicBezTo>
                    <a:pt x="3226" y="2508"/>
                    <a:pt x="3226" y="2507"/>
                    <a:pt x="3226" y="2507"/>
                  </a:cubicBezTo>
                  <a:cubicBezTo>
                    <a:pt x="3226" y="2507"/>
                    <a:pt x="3229" y="2500"/>
                    <a:pt x="3229" y="2500"/>
                  </a:cubicBezTo>
                  <a:cubicBezTo>
                    <a:pt x="3229" y="2500"/>
                    <a:pt x="3230" y="2499"/>
                    <a:pt x="3230" y="2499"/>
                  </a:cubicBezTo>
                  <a:cubicBezTo>
                    <a:pt x="3230" y="2499"/>
                    <a:pt x="3233" y="2493"/>
                    <a:pt x="3233" y="2493"/>
                  </a:cubicBezTo>
                  <a:cubicBezTo>
                    <a:pt x="3233" y="2493"/>
                    <a:pt x="3233" y="2491"/>
                    <a:pt x="3233" y="2491"/>
                  </a:cubicBezTo>
                  <a:cubicBezTo>
                    <a:pt x="3233" y="2491"/>
                    <a:pt x="3236" y="2471"/>
                    <a:pt x="3236" y="2471"/>
                  </a:cubicBezTo>
                  <a:cubicBezTo>
                    <a:pt x="3236" y="2471"/>
                    <a:pt x="3237" y="2469"/>
                    <a:pt x="3237" y="2469"/>
                  </a:cubicBezTo>
                  <a:cubicBezTo>
                    <a:pt x="3237" y="2469"/>
                    <a:pt x="3240" y="2447"/>
                    <a:pt x="3240" y="2447"/>
                  </a:cubicBezTo>
                  <a:cubicBezTo>
                    <a:pt x="3240" y="2447"/>
                    <a:pt x="3241" y="2444"/>
                    <a:pt x="3241" y="2444"/>
                  </a:cubicBezTo>
                  <a:cubicBezTo>
                    <a:pt x="3241" y="2444"/>
                    <a:pt x="3243" y="2449"/>
                    <a:pt x="3243" y="2449"/>
                  </a:cubicBezTo>
                  <a:cubicBezTo>
                    <a:pt x="3243" y="2449"/>
                    <a:pt x="3244" y="2450"/>
                    <a:pt x="3244" y="2450"/>
                  </a:cubicBezTo>
                  <a:cubicBezTo>
                    <a:pt x="3244" y="2450"/>
                    <a:pt x="3247" y="2475"/>
                    <a:pt x="3247" y="2475"/>
                  </a:cubicBezTo>
                  <a:cubicBezTo>
                    <a:pt x="3247" y="2475"/>
                    <a:pt x="3247" y="2477"/>
                    <a:pt x="3247" y="2477"/>
                  </a:cubicBezTo>
                  <a:cubicBezTo>
                    <a:pt x="3247" y="2477"/>
                    <a:pt x="3250" y="2495"/>
                    <a:pt x="3250" y="2495"/>
                  </a:cubicBezTo>
                  <a:cubicBezTo>
                    <a:pt x="3250" y="2495"/>
                    <a:pt x="3251" y="2496"/>
                    <a:pt x="3251" y="2496"/>
                  </a:cubicBezTo>
                  <a:cubicBezTo>
                    <a:pt x="3251" y="2496"/>
                    <a:pt x="3254" y="2489"/>
                    <a:pt x="3254" y="2489"/>
                  </a:cubicBezTo>
                  <a:cubicBezTo>
                    <a:pt x="3254" y="2489"/>
                    <a:pt x="3254" y="2488"/>
                    <a:pt x="3254" y="2488"/>
                  </a:cubicBezTo>
                  <a:cubicBezTo>
                    <a:pt x="3254" y="2488"/>
                    <a:pt x="3258" y="2475"/>
                    <a:pt x="3258" y="2475"/>
                  </a:cubicBezTo>
                  <a:cubicBezTo>
                    <a:pt x="3258" y="2475"/>
                    <a:pt x="3258" y="2474"/>
                    <a:pt x="3258" y="2474"/>
                  </a:cubicBezTo>
                  <a:cubicBezTo>
                    <a:pt x="3258" y="2474"/>
                    <a:pt x="3261" y="2468"/>
                    <a:pt x="3261" y="2468"/>
                  </a:cubicBezTo>
                  <a:cubicBezTo>
                    <a:pt x="3261" y="2468"/>
                    <a:pt x="3262" y="2467"/>
                    <a:pt x="3262" y="2467"/>
                  </a:cubicBezTo>
                  <a:cubicBezTo>
                    <a:pt x="3262" y="2467"/>
                    <a:pt x="3265" y="2458"/>
                    <a:pt x="3265" y="2458"/>
                  </a:cubicBezTo>
                  <a:cubicBezTo>
                    <a:pt x="3265" y="2458"/>
                    <a:pt x="3265" y="2457"/>
                    <a:pt x="3265" y="2457"/>
                  </a:cubicBezTo>
                  <a:cubicBezTo>
                    <a:pt x="3265" y="2457"/>
                    <a:pt x="3268" y="2445"/>
                    <a:pt x="3268" y="2445"/>
                  </a:cubicBezTo>
                  <a:cubicBezTo>
                    <a:pt x="3268" y="2445"/>
                    <a:pt x="3269" y="2444"/>
                    <a:pt x="3269" y="2444"/>
                  </a:cubicBezTo>
                  <a:cubicBezTo>
                    <a:pt x="3269" y="2444"/>
                    <a:pt x="3272" y="2456"/>
                    <a:pt x="3272" y="2456"/>
                  </a:cubicBezTo>
                  <a:cubicBezTo>
                    <a:pt x="3272" y="2456"/>
                    <a:pt x="3272" y="2459"/>
                    <a:pt x="3272" y="2459"/>
                  </a:cubicBezTo>
                  <a:cubicBezTo>
                    <a:pt x="3272" y="2459"/>
                    <a:pt x="3275" y="2500"/>
                    <a:pt x="3275" y="2500"/>
                  </a:cubicBezTo>
                  <a:cubicBezTo>
                    <a:pt x="3275" y="2500"/>
                    <a:pt x="3276" y="2505"/>
                    <a:pt x="3276" y="2505"/>
                  </a:cubicBezTo>
                  <a:cubicBezTo>
                    <a:pt x="3276" y="2505"/>
                    <a:pt x="3279" y="2529"/>
                    <a:pt x="3279" y="2529"/>
                  </a:cubicBezTo>
                  <a:cubicBezTo>
                    <a:pt x="3279" y="2529"/>
                    <a:pt x="3279" y="2529"/>
                    <a:pt x="3279" y="2529"/>
                  </a:cubicBezTo>
                  <a:cubicBezTo>
                    <a:pt x="3279" y="2529"/>
                    <a:pt x="3282" y="2499"/>
                    <a:pt x="3282" y="2499"/>
                  </a:cubicBezTo>
                  <a:cubicBezTo>
                    <a:pt x="3282" y="2499"/>
                    <a:pt x="3282" y="2493"/>
                    <a:pt x="3282" y="2493"/>
                  </a:cubicBezTo>
                  <a:cubicBezTo>
                    <a:pt x="3282" y="2493"/>
                    <a:pt x="3286" y="2426"/>
                    <a:pt x="3286" y="2426"/>
                  </a:cubicBezTo>
                  <a:cubicBezTo>
                    <a:pt x="3286" y="2426"/>
                    <a:pt x="3286" y="2420"/>
                    <a:pt x="3286" y="2420"/>
                  </a:cubicBezTo>
                  <a:cubicBezTo>
                    <a:pt x="3286" y="2420"/>
                    <a:pt x="3289" y="2382"/>
                    <a:pt x="3289" y="2382"/>
                  </a:cubicBezTo>
                  <a:cubicBezTo>
                    <a:pt x="3289" y="2382"/>
                    <a:pt x="3290" y="2381"/>
                    <a:pt x="3290" y="2381"/>
                  </a:cubicBezTo>
                  <a:cubicBezTo>
                    <a:pt x="3290" y="2381"/>
                    <a:pt x="3293" y="2397"/>
                    <a:pt x="3293" y="2397"/>
                  </a:cubicBezTo>
                  <a:cubicBezTo>
                    <a:pt x="3293" y="2397"/>
                    <a:pt x="3293" y="2399"/>
                    <a:pt x="3293" y="2399"/>
                  </a:cubicBezTo>
                  <a:cubicBezTo>
                    <a:pt x="3293" y="2399"/>
                    <a:pt x="3297" y="2426"/>
                    <a:pt x="3297" y="2426"/>
                  </a:cubicBezTo>
                  <a:cubicBezTo>
                    <a:pt x="3297" y="2426"/>
                    <a:pt x="3297" y="2427"/>
                    <a:pt x="3297" y="2427"/>
                  </a:cubicBezTo>
                  <a:cubicBezTo>
                    <a:pt x="3297" y="2427"/>
                    <a:pt x="3300" y="2435"/>
                    <a:pt x="3300" y="2435"/>
                  </a:cubicBezTo>
                  <a:cubicBezTo>
                    <a:pt x="3300" y="2435"/>
                    <a:pt x="3300" y="2435"/>
                    <a:pt x="3300" y="2435"/>
                  </a:cubicBezTo>
                  <a:cubicBezTo>
                    <a:pt x="3300" y="2435"/>
                    <a:pt x="3303" y="2447"/>
                    <a:pt x="3303" y="2447"/>
                  </a:cubicBezTo>
                  <a:cubicBezTo>
                    <a:pt x="3303" y="2447"/>
                    <a:pt x="3304" y="2450"/>
                    <a:pt x="3304" y="2450"/>
                  </a:cubicBezTo>
                  <a:cubicBezTo>
                    <a:pt x="3304" y="2450"/>
                    <a:pt x="3307" y="2493"/>
                    <a:pt x="3307" y="2493"/>
                  </a:cubicBezTo>
                  <a:cubicBezTo>
                    <a:pt x="3307" y="2493"/>
                    <a:pt x="3307" y="2498"/>
                    <a:pt x="3307" y="2498"/>
                  </a:cubicBezTo>
                  <a:cubicBezTo>
                    <a:pt x="3307" y="2498"/>
                    <a:pt x="3310" y="2544"/>
                    <a:pt x="3310" y="2544"/>
                  </a:cubicBezTo>
                  <a:cubicBezTo>
                    <a:pt x="3310" y="2544"/>
                    <a:pt x="3311" y="2546"/>
                    <a:pt x="3311" y="2546"/>
                  </a:cubicBezTo>
                  <a:cubicBezTo>
                    <a:pt x="3311" y="2546"/>
                    <a:pt x="3312" y="2553"/>
                    <a:pt x="3312" y="2553"/>
                  </a:cubicBezTo>
                  <a:cubicBezTo>
                    <a:pt x="3312" y="2553"/>
                    <a:pt x="3314" y="2544"/>
                    <a:pt x="3314" y="2544"/>
                  </a:cubicBezTo>
                  <a:cubicBezTo>
                    <a:pt x="3314" y="2544"/>
                    <a:pt x="3318" y="2504"/>
                    <a:pt x="3318" y="2504"/>
                  </a:cubicBezTo>
                  <a:cubicBezTo>
                    <a:pt x="3318" y="2504"/>
                    <a:pt x="3318" y="2500"/>
                    <a:pt x="3318" y="2500"/>
                  </a:cubicBezTo>
                  <a:cubicBezTo>
                    <a:pt x="3318" y="2500"/>
                    <a:pt x="3321" y="2467"/>
                    <a:pt x="3321" y="2467"/>
                  </a:cubicBezTo>
                  <a:cubicBezTo>
                    <a:pt x="3321" y="2467"/>
                    <a:pt x="3322" y="2466"/>
                    <a:pt x="3322" y="2466"/>
                  </a:cubicBezTo>
                  <a:cubicBezTo>
                    <a:pt x="3322" y="2466"/>
                    <a:pt x="3324" y="2461"/>
                    <a:pt x="3324" y="2461"/>
                  </a:cubicBezTo>
                  <a:cubicBezTo>
                    <a:pt x="3324" y="2461"/>
                    <a:pt x="3325" y="2462"/>
                    <a:pt x="3325" y="2462"/>
                  </a:cubicBezTo>
                  <a:cubicBezTo>
                    <a:pt x="3325" y="2462"/>
                    <a:pt x="3328" y="2466"/>
                    <a:pt x="3328" y="2466"/>
                  </a:cubicBezTo>
                  <a:cubicBezTo>
                    <a:pt x="3328" y="2466"/>
                    <a:pt x="3329" y="2466"/>
                    <a:pt x="3329" y="2466"/>
                  </a:cubicBezTo>
                  <a:cubicBezTo>
                    <a:pt x="3329" y="2466"/>
                    <a:pt x="3332" y="2463"/>
                    <a:pt x="3332" y="2463"/>
                  </a:cubicBezTo>
                  <a:cubicBezTo>
                    <a:pt x="3332" y="2463"/>
                    <a:pt x="3335" y="2459"/>
                    <a:pt x="3335" y="2459"/>
                  </a:cubicBezTo>
                  <a:cubicBezTo>
                    <a:pt x="3335" y="2459"/>
                    <a:pt x="3336" y="2460"/>
                    <a:pt x="3336" y="2460"/>
                  </a:cubicBezTo>
                  <a:cubicBezTo>
                    <a:pt x="3336" y="2460"/>
                    <a:pt x="3339" y="2469"/>
                    <a:pt x="3339" y="2469"/>
                  </a:cubicBezTo>
                  <a:cubicBezTo>
                    <a:pt x="3339" y="2469"/>
                    <a:pt x="3339" y="2470"/>
                    <a:pt x="3339" y="2470"/>
                  </a:cubicBezTo>
                  <a:cubicBezTo>
                    <a:pt x="3339" y="2470"/>
                    <a:pt x="3342" y="2481"/>
                    <a:pt x="3342" y="2481"/>
                  </a:cubicBezTo>
                  <a:cubicBezTo>
                    <a:pt x="3342" y="2481"/>
                    <a:pt x="3343" y="2482"/>
                    <a:pt x="3343" y="2482"/>
                  </a:cubicBezTo>
                  <a:cubicBezTo>
                    <a:pt x="3343" y="2482"/>
                    <a:pt x="3346" y="2488"/>
                    <a:pt x="3346" y="2488"/>
                  </a:cubicBezTo>
                  <a:cubicBezTo>
                    <a:pt x="3346" y="2488"/>
                    <a:pt x="3346" y="2488"/>
                    <a:pt x="3346" y="2488"/>
                  </a:cubicBezTo>
                  <a:cubicBezTo>
                    <a:pt x="3346" y="2488"/>
                    <a:pt x="3349" y="2496"/>
                    <a:pt x="3349" y="2496"/>
                  </a:cubicBezTo>
                  <a:cubicBezTo>
                    <a:pt x="3349" y="2496"/>
                    <a:pt x="3350" y="2498"/>
                    <a:pt x="3350" y="2498"/>
                  </a:cubicBezTo>
                  <a:cubicBezTo>
                    <a:pt x="3350" y="2498"/>
                    <a:pt x="3353" y="2510"/>
                    <a:pt x="3353" y="2510"/>
                  </a:cubicBezTo>
                  <a:cubicBezTo>
                    <a:pt x="3353" y="2510"/>
                    <a:pt x="3353" y="2511"/>
                    <a:pt x="3353" y="2511"/>
                  </a:cubicBezTo>
                  <a:cubicBezTo>
                    <a:pt x="3353" y="2511"/>
                    <a:pt x="3357" y="2513"/>
                    <a:pt x="3357" y="2513"/>
                  </a:cubicBezTo>
                  <a:cubicBezTo>
                    <a:pt x="3357" y="2513"/>
                    <a:pt x="3360" y="2507"/>
                    <a:pt x="3360" y="2507"/>
                  </a:cubicBezTo>
                  <a:cubicBezTo>
                    <a:pt x="3360" y="2507"/>
                    <a:pt x="3361" y="2506"/>
                    <a:pt x="3361" y="2506"/>
                  </a:cubicBezTo>
                  <a:cubicBezTo>
                    <a:pt x="3361" y="2506"/>
                    <a:pt x="3364" y="2515"/>
                    <a:pt x="3364" y="2515"/>
                  </a:cubicBezTo>
                  <a:cubicBezTo>
                    <a:pt x="3364" y="2515"/>
                    <a:pt x="3364" y="2517"/>
                    <a:pt x="3364" y="2517"/>
                  </a:cubicBezTo>
                  <a:cubicBezTo>
                    <a:pt x="3364" y="2517"/>
                    <a:pt x="3367" y="2540"/>
                    <a:pt x="3367" y="2540"/>
                  </a:cubicBezTo>
                  <a:cubicBezTo>
                    <a:pt x="3367" y="2540"/>
                    <a:pt x="3367" y="2543"/>
                    <a:pt x="3367" y="2543"/>
                  </a:cubicBezTo>
                  <a:cubicBezTo>
                    <a:pt x="3367" y="2543"/>
                    <a:pt x="3370" y="2552"/>
                    <a:pt x="3370" y="2552"/>
                  </a:cubicBezTo>
                  <a:cubicBezTo>
                    <a:pt x="3370" y="2552"/>
                    <a:pt x="3371" y="2549"/>
                    <a:pt x="3371" y="2549"/>
                  </a:cubicBezTo>
                  <a:cubicBezTo>
                    <a:pt x="3371" y="2549"/>
                    <a:pt x="3374" y="2507"/>
                    <a:pt x="3374" y="2507"/>
                  </a:cubicBezTo>
                  <a:cubicBezTo>
                    <a:pt x="3374" y="2507"/>
                    <a:pt x="3374" y="2502"/>
                    <a:pt x="3374" y="2502"/>
                  </a:cubicBezTo>
                  <a:cubicBezTo>
                    <a:pt x="3374" y="2502"/>
                    <a:pt x="3378" y="2450"/>
                    <a:pt x="3378" y="2450"/>
                  </a:cubicBezTo>
                  <a:cubicBezTo>
                    <a:pt x="3378" y="2450"/>
                    <a:pt x="3378" y="2446"/>
                    <a:pt x="3378" y="2446"/>
                  </a:cubicBezTo>
                  <a:cubicBezTo>
                    <a:pt x="3378" y="2446"/>
                    <a:pt x="3380" y="2438"/>
                    <a:pt x="3380" y="2438"/>
                  </a:cubicBezTo>
                  <a:cubicBezTo>
                    <a:pt x="3380" y="2438"/>
                    <a:pt x="3382" y="2447"/>
                    <a:pt x="3382" y="2447"/>
                  </a:cubicBezTo>
                  <a:cubicBezTo>
                    <a:pt x="3382" y="2447"/>
                    <a:pt x="3385" y="2485"/>
                    <a:pt x="3385" y="2485"/>
                  </a:cubicBezTo>
                  <a:cubicBezTo>
                    <a:pt x="3385" y="2485"/>
                    <a:pt x="3385" y="2490"/>
                    <a:pt x="3385" y="2490"/>
                  </a:cubicBezTo>
                  <a:cubicBezTo>
                    <a:pt x="3385" y="2490"/>
                    <a:pt x="3388" y="2518"/>
                    <a:pt x="3388" y="2518"/>
                  </a:cubicBezTo>
                  <a:cubicBezTo>
                    <a:pt x="3388" y="2518"/>
                    <a:pt x="3388" y="2518"/>
                    <a:pt x="3388" y="2518"/>
                  </a:cubicBezTo>
                  <a:cubicBezTo>
                    <a:pt x="3388" y="2518"/>
                    <a:pt x="3392" y="2500"/>
                    <a:pt x="3392" y="2500"/>
                  </a:cubicBezTo>
                  <a:cubicBezTo>
                    <a:pt x="3392" y="2500"/>
                    <a:pt x="3392" y="2497"/>
                    <a:pt x="3392" y="2497"/>
                  </a:cubicBezTo>
                  <a:cubicBezTo>
                    <a:pt x="3392" y="2497"/>
                    <a:pt x="3395" y="2475"/>
                    <a:pt x="3395" y="2475"/>
                  </a:cubicBezTo>
                  <a:cubicBezTo>
                    <a:pt x="3395" y="2475"/>
                    <a:pt x="3396" y="2475"/>
                    <a:pt x="3396" y="2475"/>
                  </a:cubicBezTo>
                  <a:cubicBezTo>
                    <a:pt x="3396" y="2475"/>
                    <a:pt x="3399" y="2489"/>
                    <a:pt x="3399" y="2489"/>
                  </a:cubicBezTo>
                  <a:cubicBezTo>
                    <a:pt x="3399" y="2489"/>
                    <a:pt x="3399" y="2491"/>
                    <a:pt x="3399" y="2491"/>
                  </a:cubicBezTo>
                  <a:cubicBezTo>
                    <a:pt x="3399" y="2491"/>
                    <a:pt x="3402" y="2515"/>
                    <a:pt x="3402" y="2515"/>
                  </a:cubicBezTo>
                  <a:cubicBezTo>
                    <a:pt x="3402" y="2515"/>
                    <a:pt x="3404" y="2518"/>
                    <a:pt x="3404" y="2518"/>
                  </a:cubicBezTo>
                  <a:cubicBezTo>
                    <a:pt x="3404" y="2518"/>
                    <a:pt x="3406" y="2512"/>
                    <a:pt x="3406" y="2512"/>
                  </a:cubicBezTo>
                  <a:cubicBezTo>
                    <a:pt x="3406" y="2512"/>
                    <a:pt x="3406" y="2509"/>
                    <a:pt x="3406" y="2509"/>
                  </a:cubicBezTo>
                  <a:cubicBezTo>
                    <a:pt x="3406" y="2509"/>
                    <a:pt x="3409" y="2483"/>
                    <a:pt x="3409" y="2483"/>
                  </a:cubicBezTo>
                  <a:cubicBezTo>
                    <a:pt x="3409" y="2483"/>
                    <a:pt x="3410" y="2481"/>
                    <a:pt x="3410" y="2481"/>
                  </a:cubicBezTo>
                  <a:cubicBezTo>
                    <a:pt x="3410" y="2481"/>
                    <a:pt x="3413" y="2470"/>
                    <a:pt x="3413" y="2470"/>
                  </a:cubicBezTo>
                  <a:cubicBezTo>
                    <a:pt x="3413" y="2470"/>
                    <a:pt x="3413" y="2470"/>
                    <a:pt x="3413" y="2470"/>
                  </a:cubicBezTo>
                  <a:cubicBezTo>
                    <a:pt x="3413" y="2470"/>
                    <a:pt x="3417" y="2477"/>
                    <a:pt x="3417" y="2477"/>
                  </a:cubicBezTo>
                  <a:cubicBezTo>
                    <a:pt x="3417" y="2477"/>
                    <a:pt x="3417" y="2477"/>
                    <a:pt x="3417" y="2477"/>
                  </a:cubicBezTo>
                  <a:cubicBezTo>
                    <a:pt x="3417" y="2477"/>
                    <a:pt x="3420" y="2480"/>
                    <a:pt x="3420" y="2480"/>
                  </a:cubicBezTo>
                  <a:cubicBezTo>
                    <a:pt x="3420" y="2480"/>
                    <a:pt x="3424" y="2487"/>
                    <a:pt x="3424" y="2487"/>
                  </a:cubicBezTo>
                  <a:cubicBezTo>
                    <a:pt x="3424" y="2487"/>
                    <a:pt x="3424" y="2490"/>
                    <a:pt x="3424" y="2490"/>
                  </a:cubicBezTo>
                  <a:cubicBezTo>
                    <a:pt x="3424" y="2490"/>
                    <a:pt x="3427" y="2518"/>
                    <a:pt x="3427" y="2518"/>
                  </a:cubicBezTo>
                  <a:cubicBezTo>
                    <a:pt x="3427" y="2518"/>
                    <a:pt x="3427" y="2522"/>
                    <a:pt x="3427" y="2522"/>
                  </a:cubicBezTo>
                  <a:cubicBezTo>
                    <a:pt x="3427" y="2522"/>
                    <a:pt x="3431" y="2552"/>
                    <a:pt x="3431" y="2552"/>
                  </a:cubicBezTo>
                  <a:cubicBezTo>
                    <a:pt x="3431" y="2552"/>
                    <a:pt x="3431" y="2553"/>
                    <a:pt x="3431" y="2553"/>
                  </a:cubicBezTo>
                  <a:cubicBezTo>
                    <a:pt x="3431" y="2553"/>
                    <a:pt x="3434" y="2530"/>
                    <a:pt x="3434" y="2530"/>
                  </a:cubicBezTo>
                  <a:cubicBezTo>
                    <a:pt x="3434" y="2530"/>
                    <a:pt x="3434" y="2524"/>
                    <a:pt x="3434" y="2524"/>
                  </a:cubicBezTo>
                  <a:cubicBezTo>
                    <a:pt x="3434" y="2524"/>
                    <a:pt x="3438" y="2461"/>
                    <a:pt x="3438" y="2461"/>
                  </a:cubicBezTo>
                  <a:cubicBezTo>
                    <a:pt x="3438" y="2461"/>
                    <a:pt x="3438" y="2456"/>
                    <a:pt x="3438" y="2456"/>
                  </a:cubicBezTo>
                  <a:cubicBezTo>
                    <a:pt x="3438" y="2456"/>
                    <a:pt x="3441" y="2433"/>
                    <a:pt x="3441" y="2433"/>
                  </a:cubicBezTo>
                  <a:cubicBezTo>
                    <a:pt x="3441" y="2433"/>
                    <a:pt x="3442" y="2436"/>
                    <a:pt x="3442" y="2436"/>
                  </a:cubicBezTo>
                  <a:cubicBezTo>
                    <a:pt x="3442" y="2436"/>
                    <a:pt x="3445" y="2484"/>
                    <a:pt x="3445" y="2484"/>
                  </a:cubicBezTo>
                  <a:cubicBezTo>
                    <a:pt x="3445" y="2484"/>
                    <a:pt x="3445" y="2490"/>
                    <a:pt x="3445" y="2490"/>
                  </a:cubicBezTo>
                  <a:cubicBezTo>
                    <a:pt x="3445" y="2490"/>
                    <a:pt x="3448" y="2528"/>
                    <a:pt x="3448" y="2528"/>
                  </a:cubicBezTo>
                  <a:cubicBezTo>
                    <a:pt x="3448" y="2528"/>
                    <a:pt x="3449" y="2529"/>
                    <a:pt x="3449" y="2529"/>
                  </a:cubicBezTo>
                  <a:cubicBezTo>
                    <a:pt x="3449" y="2529"/>
                    <a:pt x="3452" y="2501"/>
                    <a:pt x="3452" y="2501"/>
                  </a:cubicBezTo>
                  <a:cubicBezTo>
                    <a:pt x="3452" y="2501"/>
                    <a:pt x="3452" y="2496"/>
                    <a:pt x="3452" y="2496"/>
                  </a:cubicBezTo>
                  <a:cubicBezTo>
                    <a:pt x="3452" y="2496"/>
                    <a:pt x="3455" y="2445"/>
                    <a:pt x="3455" y="2445"/>
                  </a:cubicBezTo>
                  <a:cubicBezTo>
                    <a:pt x="3455" y="2445"/>
                    <a:pt x="3457" y="2438"/>
                    <a:pt x="3457" y="2438"/>
                  </a:cubicBezTo>
                  <a:cubicBezTo>
                    <a:pt x="3457" y="2438"/>
                    <a:pt x="3459" y="2453"/>
                    <a:pt x="3459" y="2453"/>
                  </a:cubicBezTo>
                  <a:cubicBezTo>
                    <a:pt x="3459" y="2453"/>
                    <a:pt x="3459" y="2458"/>
                    <a:pt x="3459" y="2458"/>
                  </a:cubicBezTo>
                  <a:cubicBezTo>
                    <a:pt x="3459" y="2458"/>
                    <a:pt x="3463" y="2511"/>
                    <a:pt x="3463" y="2511"/>
                  </a:cubicBezTo>
                  <a:cubicBezTo>
                    <a:pt x="3463" y="2511"/>
                    <a:pt x="3463" y="2515"/>
                    <a:pt x="3463" y="2515"/>
                  </a:cubicBezTo>
                  <a:cubicBezTo>
                    <a:pt x="3463" y="2515"/>
                    <a:pt x="3465" y="2527"/>
                    <a:pt x="3465" y="2527"/>
                  </a:cubicBezTo>
                  <a:cubicBezTo>
                    <a:pt x="3465" y="2527"/>
                    <a:pt x="3466" y="2519"/>
                    <a:pt x="3466" y="2519"/>
                  </a:cubicBezTo>
                  <a:cubicBezTo>
                    <a:pt x="3466" y="2519"/>
                    <a:pt x="3469" y="2485"/>
                    <a:pt x="3469" y="2485"/>
                  </a:cubicBezTo>
                  <a:cubicBezTo>
                    <a:pt x="3469" y="2485"/>
                    <a:pt x="3470" y="2482"/>
                    <a:pt x="3470" y="2482"/>
                  </a:cubicBezTo>
                  <a:cubicBezTo>
                    <a:pt x="3470" y="2482"/>
                    <a:pt x="3472" y="2471"/>
                    <a:pt x="3472" y="2471"/>
                  </a:cubicBezTo>
                  <a:cubicBezTo>
                    <a:pt x="3472" y="2471"/>
                    <a:pt x="3473" y="2478"/>
                    <a:pt x="3473" y="2478"/>
                  </a:cubicBezTo>
                  <a:cubicBezTo>
                    <a:pt x="3473" y="2478"/>
                    <a:pt x="3476" y="2518"/>
                    <a:pt x="3476" y="2518"/>
                  </a:cubicBezTo>
                  <a:cubicBezTo>
                    <a:pt x="3476" y="2518"/>
                    <a:pt x="3478" y="2529"/>
                    <a:pt x="3478" y="2529"/>
                  </a:cubicBezTo>
                  <a:cubicBezTo>
                    <a:pt x="3478" y="2529"/>
                    <a:pt x="3480" y="2516"/>
                    <a:pt x="3480" y="2516"/>
                  </a:cubicBezTo>
                  <a:cubicBezTo>
                    <a:pt x="3480" y="2516"/>
                    <a:pt x="3480" y="2511"/>
                    <a:pt x="3480" y="2511"/>
                  </a:cubicBezTo>
                  <a:cubicBezTo>
                    <a:pt x="3480" y="2511"/>
                    <a:pt x="3484" y="2432"/>
                    <a:pt x="3484" y="2432"/>
                  </a:cubicBezTo>
                  <a:cubicBezTo>
                    <a:pt x="3484" y="2432"/>
                    <a:pt x="3484" y="2424"/>
                    <a:pt x="3484" y="2424"/>
                  </a:cubicBezTo>
                  <a:cubicBezTo>
                    <a:pt x="3484" y="2424"/>
                    <a:pt x="3487" y="2384"/>
                    <a:pt x="3487" y="2384"/>
                  </a:cubicBezTo>
                  <a:cubicBezTo>
                    <a:pt x="3487" y="2384"/>
                    <a:pt x="3487" y="2385"/>
                    <a:pt x="3487" y="2385"/>
                  </a:cubicBezTo>
                  <a:cubicBezTo>
                    <a:pt x="3487" y="2385"/>
                    <a:pt x="3491" y="2437"/>
                    <a:pt x="3491" y="2437"/>
                  </a:cubicBezTo>
                  <a:cubicBezTo>
                    <a:pt x="3491" y="2437"/>
                    <a:pt x="3491" y="2444"/>
                    <a:pt x="3491" y="2444"/>
                  </a:cubicBezTo>
                  <a:cubicBezTo>
                    <a:pt x="3491" y="2444"/>
                    <a:pt x="3493" y="2478"/>
                    <a:pt x="3493" y="2478"/>
                  </a:cubicBezTo>
                  <a:cubicBezTo>
                    <a:pt x="3493" y="2478"/>
                    <a:pt x="3495" y="2469"/>
                    <a:pt x="3495" y="2469"/>
                  </a:cubicBezTo>
                  <a:cubicBezTo>
                    <a:pt x="3495" y="2469"/>
                    <a:pt x="3498" y="2331"/>
                    <a:pt x="3498" y="2331"/>
                  </a:cubicBezTo>
                  <a:cubicBezTo>
                    <a:pt x="3498" y="2331"/>
                    <a:pt x="3498" y="2310"/>
                    <a:pt x="3498" y="2310"/>
                  </a:cubicBezTo>
                  <a:cubicBezTo>
                    <a:pt x="3498" y="2310"/>
                    <a:pt x="3501" y="2108"/>
                    <a:pt x="3501" y="2108"/>
                  </a:cubicBezTo>
                  <a:cubicBezTo>
                    <a:pt x="3501" y="2108"/>
                    <a:pt x="3502" y="2093"/>
                    <a:pt x="3502" y="2093"/>
                  </a:cubicBezTo>
                  <a:cubicBezTo>
                    <a:pt x="3502" y="2093"/>
                    <a:pt x="3504" y="2037"/>
                    <a:pt x="3504" y="2037"/>
                  </a:cubicBezTo>
                  <a:cubicBezTo>
                    <a:pt x="3504" y="2037"/>
                    <a:pt x="3505" y="2041"/>
                    <a:pt x="3505" y="2041"/>
                  </a:cubicBezTo>
                  <a:cubicBezTo>
                    <a:pt x="3505" y="2041"/>
                    <a:pt x="3507" y="2058"/>
                    <a:pt x="3507" y="2058"/>
                  </a:cubicBezTo>
                  <a:cubicBezTo>
                    <a:pt x="3507" y="2058"/>
                    <a:pt x="3508" y="2044"/>
                    <a:pt x="3508" y="2044"/>
                  </a:cubicBezTo>
                  <a:cubicBezTo>
                    <a:pt x="3508" y="2044"/>
                    <a:pt x="3512" y="1757"/>
                    <a:pt x="3512" y="1757"/>
                  </a:cubicBezTo>
                  <a:cubicBezTo>
                    <a:pt x="3512" y="1757"/>
                    <a:pt x="3512" y="1703"/>
                    <a:pt x="3512" y="1703"/>
                  </a:cubicBezTo>
                  <a:cubicBezTo>
                    <a:pt x="3512" y="1703"/>
                    <a:pt x="3515" y="959"/>
                    <a:pt x="3515" y="959"/>
                  </a:cubicBezTo>
                  <a:cubicBezTo>
                    <a:pt x="3515" y="959"/>
                    <a:pt x="3516" y="874"/>
                    <a:pt x="3516" y="874"/>
                  </a:cubicBezTo>
                  <a:cubicBezTo>
                    <a:pt x="3516" y="874"/>
                    <a:pt x="3519" y="153"/>
                    <a:pt x="3519" y="153"/>
                  </a:cubicBezTo>
                  <a:cubicBezTo>
                    <a:pt x="3519" y="153"/>
                    <a:pt x="3519" y="108"/>
                    <a:pt x="3519" y="108"/>
                  </a:cubicBezTo>
                  <a:cubicBezTo>
                    <a:pt x="3519" y="108"/>
                    <a:pt x="3521" y="0"/>
                    <a:pt x="3521" y="0"/>
                  </a:cubicBezTo>
                  <a:cubicBezTo>
                    <a:pt x="3521" y="0"/>
                    <a:pt x="3523" y="145"/>
                    <a:pt x="3523" y="145"/>
                  </a:cubicBezTo>
                  <a:cubicBezTo>
                    <a:pt x="3523" y="145"/>
                    <a:pt x="3526" y="935"/>
                    <a:pt x="3526" y="935"/>
                  </a:cubicBezTo>
                  <a:cubicBezTo>
                    <a:pt x="3526" y="935"/>
                    <a:pt x="3527" y="1035"/>
                    <a:pt x="3527" y="1035"/>
                  </a:cubicBezTo>
                  <a:cubicBezTo>
                    <a:pt x="3527" y="1035"/>
                    <a:pt x="3529" y="1891"/>
                    <a:pt x="3529" y="1891"/>
                  </a:cubicBezTo>
                  <a:cubicBezTo>
                    <a:pt x="3529" y="1891"/>
                    <a:pt x="3530" y="1970"/>
                    <a:pt x="3530" y="1970"/>
                  </a:cubicBezTo>
                  <a:cubicBezTo>
                    <a:pt x="3530" y="1970"/>
                    <a:pt x="3533" y="2467"/>
                    <a:pt x="3533" y="2467"/>
                  </a:cubicBezTo>
                  <a:cubicBezTo>
                    <a:pt x="3533" y="2467"/>
                    <a:pt x="3535" y="2516"/>
                    <a:pt x="3535" y="2516"/>
                  </a:cubicBezTo>
                  <a:cubicBezTo>
                    <a:pt x="3535" y="2516"/>
                    <a:pt x="3536" y="2467"/>
                    <a:pt x="3536" y="2467"/>
                  </a:cubicBezTo>
                  <a:cubicBezTo>
                    <a:pt x="3536" y="2467"/>
                    <a:pt x="3537" y="2453"/>
                    <a:pt x="3537" y="2453"/>
                  </a:cubicBezTo>
                  <a:cubicBezTo>
                    <a:pt x="3537" y="2453"/>
                    <a:pt x="3540" y="2346"/>
                    <a:pt x="3540" y="2346"/>
                  </a:cubicBezTo>
                  <a:cubicBezTo>
                    <a:pt x="3540" y="2346"/>
                    <a:pt x="3541" y="2343"/>
                    <a:pt x="3541" y="2343"/>
                  </a:cubicBezTo>
                  <a:cubicBezTo>
                    <a:pt x="3541" y="2343"/>
                    <a:pt x="3544" y="2415"/>
                    <a:pt x="3544" y="2415"/>
                  </a:cubicBezTo>
                  <a:cubicBezTo>
                    <a:pt x="3544" y="2415"/>
                    <a:pt x="3544" y="2429"/>
                    <a:pt x="3544" y="2429"/>
                  </a:cubicBezTo>
                  <a:cubicBezTo>
                    <a:pt x="3544" y="2429"/>
                    <a:pt x="3547" y="2552"/>
                    <a:pt x="3547" y="2552"/>
                  </a:cubicBezTo>
                  <a:cubicBezTo>
                    <a:pt x="3547" y="2552"/>
                    <a:pt x="3548" y="2559"/>
                    <a:pt x="3548" y="2559"/>
                  </a:cubicBezTo>
                  <a:cubicBezTo>
                    <a:pt x="3548" y="2559"/>
                    <a:pt x="3549" y="2573"/>
                    <a:pt x="3549" y="2573"/>
                  </a:cubicBezTo>
                  <a:cubicBezTo>
                    <a:pt x="3549" y="2573"/>
                    <a:pt x="3551" y="2553"/>
                    <a:pt x="3551" y="2553"/>
                  </a:cubicBezTo>
                  <a:cubicBezTo>
                    <a:pt x="3551" y="2553"/>
                    <a:pt x="3554" y="2474"/>
                    <a:pt x="3554" y="2474"/>
                  </a:cubicBezTo>
                  <a:cubicBezTo>
                    <a:pt x="3554" y="2474"/>
                    <a:pt x="3555" y="2467"/>
                    <a:pt x="3555" y="2467"/>
                  </a:cubicBezTo>
                  <a:cubicBezTo>
                    <a:pt x="3555" y="2467"/>
                    <a:pt x="3557" y="2446"/>
                    <a:pt x="3557" y="2446"/>
                  </a:cubicBezTo>
                  <a:cubicBezTo>
                    <a:pt x="3557" y="2446"/>
                    <a:pt x="3558" y="2454"/>
                    <a:pt x="3558" y="2454"/>
                  </a:cubicBezTo>
                  <a:cubicBezTo>
                    <a:pt x="3558" y="2454"/>
                    <a:pt x="3561" y="2508"/>
                    <a:pt x="3561" y="2508"/>
                  </a:cubicBezTo>
                  <a:cubicBezTo>
                    <a:pt x="3561" y="2508"/>
                    <a:pt x="3562" y="2513"/>
                    <a:pt x="3562" y="2513"/>
                  </a:cubicBezTo>
                  <a:cubicBezTo>
                    <a:pt x="3562" y="2513"/>
                    <a:pt x="3564" y="2530"/>
                    <a:pt x="3564" y="2530"/>
                  </a:cubicBezTo>
                  <a:cubicBezTo>
                    <a:pt x="3564" y="2530"/>
                    <a:pt x="3565" y="2523"/>
                    <a:pt x="3565" y="2523"/>
                  </a:cubicBezTo>
                  <a:cubicBezTo>
                    <a:pt x="3565" y="2523"/>
                    <a:pt x="3568" y="2473"/>
                    <a:pt x="3568" y="2473"/>
                  </a:cubicBezTo>
                  <a:cubicBezTo>
                    <a:pt x="3568" y="2473"/>
                    <a:pt x="3569" y="2467"/>
                    <a:pt x="3569" y="2467"/>
                  </a:cubicBezTo>
                  <a:cubicBezTo>
                    <a:pt x="3569" y="2467"/>
                    <a:pt x="3572" y="2439"/>
                    <a:pt x="3572" y="2439"/>
                  </a:cubicBezTo>
                  <a:cubicBezTo>
                    <a:pt x="3572" y="2439"/>
                    <a:pt x="3572" y="2440"/>
                    <a:pt x="3572" y="2440"/>
                  </a:cubicBezTo>
                  <a:cubicBezTo>
                    <a:pt x="3572" y="2440"/>
                    <a:pt x="3575" y="2471"/>
                    <a:pt x="3575" y="2471"/>
                  </a:cubicBezTo>
                  <a:cubicBezTo>
                    <a:pt x="3575" y="2471"/>
                    <a:pt x="3576" y="2475"/>
                    <a:pt x="3576" y="2475"/>
                  </a:cubicBezTo>
                  <a:cubicBezTo>
                    <a:pt x="3576" y="2475"/>
                    <a:pt x="3579" y="2510"/>
                    <a:pt x="3579" y="2510"/>
                  </a:cubicBezTo>
                  <a:cubicBezTo>
                    <a:pt x="3579" y="2510"/>
                    <a:pt x="3579" y="2512"/>
                    <a:pt x="3579" y="2512"/>
                  </a:cubicBezTo>
                  <a:cubicBezTo>
                    <a:pt x="3579" y="2512"/>
                    <a:pt x="3583" y="2495"/>
                    <a:pt x="3583" y="2495"/>
                  </a:cubicBezTo>
                  <a:cubicBezTo>
                    <a:pt x="3583" y="2495"/>
                    <a:pt x="3583" y="2491"/>
                    <a:pt x="3583" y="2491"/>
                  </a:cubicBezTo>
                  <a:cubicBezTo>
                    <a:pt x="3583" y="2491"/>
                    <a:pt x="3586" y="2463"/>
                    <a:pt x="3586" y="2463"/>
                  </a:cubicBezTo>
                  <a:cubicBezTo>
                    <a:pt x="3586" y="2463"/>
                    <a:pt x="3587" y="2462"/>
                    <a:pt x="3587" y="2462"/>
                  </a:cubicBezTo>
                  <a:cubicBezTo>
                    <a:pt x="3587" y="2462"/>
                    <a:pt x="3589" y="2476"/>
                    <a:pt x="3589" y="2476"/>
                  </a:cubicBezTo>
                  <a:cubicBezTo>
                    <a:pt x="3589" y="2476"/>
                    <a:pt x="3590" y="2480"/>
                    <a:pt x="3590" y="2480"/>
                  </a:cubicBezTo>
                  <a:cubicBezTo>
                    <a:pt x="3590" y="2480"/>
                    <a:pt x="3593" y="2523"/>
                    <a:pt x="3593" y="2523"/>
                  </a:cubicBezTo>
                  <a:cubicBezTo>
                    <a:pt x="3593" y="2523"/>
                    <a:pt x="3593" y="2527"/>
                    <a:pt x="3593" y="2527"/>
                  </a:cubicBezTo>
                  <a:cubicBezTo>
                    <a:pt x="3593" y="2527"/>
                    <a:pt x="3596" y="2545"/>
                    <a:pt x="3596" y="2545"/>
                  </a:cubicBezTo>
                  <a:cubicBezTo>
                    <a:pt x="3596" y="2545"/>
                    <a:pt x="3597" y="2544"/>
                    <a:pt x="3597" y="2544"/>
                  </a:cubicBezTo>
                  <a:cubicBezTo>
                    <a:pt x="3597" y="2544"/>
                    <a:pt x="3600" y="2525"/>
                    <a:pt x="3600" y="2525"/>
                  </a:cubicBezTo>
                  <a:cubicBezTo>
                    <a:pt x="3600" y="2525"/>
                    <a:pt x="3600" y="2523"/>
                    <a:pt x="3600" y="2523"/>
                  </a:cubicBezTo>
                  <a:cubicBezTo>
                    <a:pt x="3600" y="2523"/>
                    <a:pt x="3604" y="2508"/>
                    <a:pt x="3604" y="2508"/>
                  </a:cubicBezTo>
                  <a:cubicBezTo>
                    <a:pt x="3604" y="2508"/>
                    <a:pt x="3604" y="2508"/>
                    <a:pt x="3604" y="2508"/>
                  </a:cubicBezTo>
                  <a:cubicBezTo>
                    <a:pt x="3604" y="2508"/>
                    <a:pt x="3607" y="2515"/>
                    <a:pt x="3607" y="2515"/>
                  </a:cubicBezTo>
                  <a:cubicBezTo>
                    <a:pt x="3607" y="2515"/>
                    <a:pt x="3608" y="2516"/>
                    <a:pt x="3608" y="2516"/>
                  </a:cubicBezTo>
                  <a:cubicBezTo>
                    <a:pt x="3608" y="2516"/>
                    <a:pt x="3611" y="2524"/>
                    <a:pt x="3611" y="2524"/>
                  </a:cubicBezTo>
                  <a:cubicBezTo>
                    <a:pt x="3611" y="2524"/>
                    <a:pt x="3611" y="2524"/>
                    <a:pt x="3611" y="2524"/>
                  </a:cubicBezTo>
                  <a:cubicBezTo>
                    <a:pt x="3611" y="2524"/>
                    <a:pt x="3615" y="2526"/>
                    <a:pt x="3615" y="2526"/>
                  </a:cubicBezTo>
                  <a:cubicBezTo>
                    <a:pt x="3615" y="2526"/>
                    <a:pt x="3618" y="2535"/>
                    <a:pt x="3618" y="2535"/>
                  </a:cubicBezTo>
                  <a:cubicBezTo>
                    <a:pt x="3618" y="2535"/>
                    <a:pt x="3618" y="2537"/>
                    <a:pt x="3618" y="2537"/>
                  </a:cubicBezTo>
                  <a:cubicBezTo>
                    <a:pt x="3618" y="2537"/>
                    <a:pt x="3621" y="2553"/>
                    <a:pt x="3621" y="2553"/>
                  </a:cubicBezTo>
                  <a:cubicBezTo>
                    <a:pt x="3621" y="2553"/>
                    <a:pt x="3623" y="2556"/>
                    <a:pt x="3623" y="2556"/>
                  </a:cubicBezTo>
                  <a:cubicBezTo>
                    <a:pt x="3623" y="2556"/>
                    <a:pt x="3625" y="2546"/>
                    <a:pt x="3625" y="2546"/>
                  </a:cubicBezTo>
                  <a:cubicBezTo>
                    <a:pt x="3625" y="2546"/>
                    <a:pt x="3625" y="2544"/>
                    <a:pt x="3625" y="2544"/>
                  </a:cubicBezTo>
                  <a:cubicBezTo>
                    <a:pt x="3625" y="2544"/>
                    <a:pt x="3628" y="2504"/>
                    <a:pt x="3628" y="2504"/>
                  </a:cubicBezTo>
                  <a:cubicBezTo>
                    <a:pt x="3628" y="2504"/>
                    <a:pt x="3629" y="2500"/>
                    <a:pt x="3629" y="2500"/>
                  </a:cubicBezTo>
                  <a:cubicBezTo>
                    <a:pt x="3629" y="2500"/>
                    <a:pt x="3632" y="2470"/>
                    <a:pt x="3632" y="2470"/>
                  </a:cubicBezTo>
                  <a:cubicBezTo>
                    <a:pt x="3632" y="2470"/>
                    <a:pt x="3633" y="2467"/>
                    <a:pt x="3633" y="2467"/>
                  </a:cubicBezTo>
                  <a:cubicBezTo>
                    <a:pt x="3633" y="2467"/>
                    <a:pt x="3635" y="2479"/>
                    <a:pt x="3635" y="2479"/>
                  </a:cubicBezTo>
                  <a:cubicBezTo>
                    <a:pt x="3635" y="2479"/>
                    <a:pt x="3636" y="2482"/>
                    <a:pt x="3636" y="2482"/>
                  </a:cubicBezTo>
                  <a:cubicBezTo>
                    <a:pt x="3636" y="2482"/>
                    <a:pt x="3639" y="2521"/>
                    <a:pt x="3639" y="2521"/>
                  </a:cubicBezTo>
                  <a:cubicBezTo>
                    <a:pt x="3639" y="2521"/>
                    <a:pt x="3639" y="2524"/>
                    <a:pt x="3639" y="2524"/>
                  </a:cubicBezTo>
                  <a:cubicBezTo>
                    <a:pt x="3639" y="2524"/>
                    <a:pt x="3643" y="2542"/>
                    <a:pt x="3643" y="2542"/>
                  </a:cubicBezTo>
                  <a:cubicBezTo>
                    <a:pt x="3643" y="2542"/>
                    <a:pt x="3643" y="2542"/>
                    <a:pt x="3643" y="2542"/>
                  </a:cubicBezTo>
                  <a:cubicBezTo>
                    <a:pt x="3643" y="2542"/>
                    <a:pt x="3646" y="2532"/>
                    <a:pt x="3646" y="2532"/>
                  </a:cubicBezTo>
                  <a:cubicBezTo>
                    <a:pt x="3646" y="2532"/>
                    <a:pt x="3646" y="2530"/>
                    <a:pt x="3646" y="2530"/>
                  </a:cubicBezTo>
                  <a:cubicBezTo>
                    <a:pt x="3646" y="2530"/>
                    <a:pt x="3649" y="2525"/>
                    <a:pt x="3649" y="2525"/>
                  </a:cubicBezTo>
                  <a:cubicBezTo>
                    <a:pt x="3649" y="2525"/>
                    <a:pt x="3650" y="2528"/>
                    <a:pt x="3650" y="2528"/>
                  </a:cubicBezTo>
                  <a:cubicBezTo>
                    <a:pt x="3650" y="2528"/>
                    <a:pt x="3653" y="2547"/>
                    <a:pt x="3653" y="2547"/>
                  </a:cubicBezTo>
                  <a:cubicBezTo>
                    <a:pt x="3653" y="2547"/>
                    <a:pt x="3653" y="2550"/>
                    <a:pt x="3653" y="2550"/>
                  </a:cubicBezTo>
                  <a:cubicBezTo>
                    <a:pt x="3653" y="2550"/>
                    <a:pt x="3657" y="2572"/>
                    <a:pt x="3657" y="2572"/>
                  </a:cubicBezTo>
                  <a:cubicBezTo>
                    <a:pt x="3657" y="2572"/>
                    <a:pt x="3658" y="2575"/>
                    <a:pt x="3658" y="2575"/>
                  </a:cubicBezTo>
                  <a:cubicBezTo>
                    <a:pt x="3658" y="2575"/>
                    <a:pt x="3660" y="2567"/>
                    <a:pt x="3660" y="2567"/>
                  </a:cubicBezTo>
                  <a:cubicBezTo>
                    <a:pt x="3660" y="2567"/>
                    <a:pt x="3660" y="2565"/>
                    <a:pt x="3660" y="2565"/>
                  </a:cubicBezTo>
                  <a:cubicBezTo>
                    <a:pt x="3660" y="2565"/>
                    <a:pt x="3664" y="2539"/>
                    <a:pt x="3664" y="2539"/>
                  </a:cubicBezTo>
                  <a:cubicBezTo>
                    <a:pt x="3664" y="2539"/>
                    <a:pt x="3664" y="2537"/>
                    <a:pt x="3664" y="2537"/>
                  </a:cubicBezTo>
                  <a:cubicBezTo>
                    <a:pt x="3664" y="2537"/>
                    <a:pt x="3667" y="2524"/>
                    <a:pt x="3667" y="2524"/>
                  </a:cubicBezTo>
                  <a:cubicBezTo>
                    <a:pt x="3667" y="2524"/>
                    <a:pt x="3668" y="2524"/>
                    <a:pt x="3668" y="2524"/>
                  </a:cubicBezTo>
                  <a:cubicBezTo>
                    <a:pt x="3668" y="2524"/>
                    <a:pt x="3671" y="2530"/>
                    <a:pt x="3671" y="2530"/>
                  </a:cubicBezTo>
                  <a:cubicBezTo>
                    <a:pt x="3671" y="2530"/>
                    <a:pt x="3674" y="2530"/>
                    <a:pt x="3674" y="2530"/>
                  </a:cubicBezTo>
                  <a:cubicBezTo>
                    <a:pt x="3674" y="2530"/>
                    <a:pt x="3674" y="2529"/>
                    <a:pt x="3674" y="2529"/>
                  </a:cubicBezTo>
                  <a:cubicBezTo>
                    <a:pt x="3674" y="2529"/>
                    <a:pt x="3678" y="2508"/>
                    <a:pt x="3678" y="2508"/>
                  </a:cubicBezTo>
                  <a:cubicBezTo>
                    <a:pt x="3678" y="2508"/>
                    <a:pt x="3678" y="2505"/>
                    <a:pt x="3678" y="2505"/>
                  </a:cubicBezTo>
                  <a:cubicBezTo>
                    <a:pt x="3678" y="2505"/>
                    <a:pt x="3681" y="2482"/>
                    <a:pt x="3681" y="2482"/>
                  </a:cubicBezTo>
                  <a:cubicBezTo>
                    <a:pt x="3681" y="2482"/>
                    <a:pt x="3683" y="2479"/>
                    <a:pt x="3683" y="2479"/>
                  </a:cubicBezTo>
                  <a:cubicBezTo>
                    <a:pt x="3683" y="2479"/>
                    <a:pt x="3685" y="2487"/>
                    <a:pt x="3685" y="2487"/>
                  </a:cubicBezTo>
                  <a:cubicBezTo>
                    <a:pt x="3685" y="2487"/>
                    <a:pt x="3685" y="2489"/>
                    <a:pt x="3685" y="2489"/>
                  </a:cubicBezTo>
                  <a:cubicBezTo>
                    <a:pt x="3685" y="2489"/>
                    <a:pt x="3689" y="2522"/>
                    <a:pt x="3689" y="2522"/>
                  </a:cubicBezTo>
                  <a:cubicBezTo>
                    <a:pt x="3689" y="2522"/>
                    <a:pt x="3689" y="2526"/>
                    <a:pt x="3689" y="2526"/>
                  </a:cubicBezTo>
                  <a:cubicBezTo>
                    <a:pt x="3689" y="2526"/>
                    <a:pt x="3692" y="2552"/>
                    <a:pt x="3692" y="2552"/>
                  </a:cubicBezTo>
                  <a:cubicBezTo>
                    <a:pt x="3692" y="2552"/>
                    <a:pt x="3693" y="2556"/>
                    <a:pt x="3693" y="2556"/>
                  </a:cubicBezTo>
                  <a:cubicBezTo>
                    <a:pt x="3693" y="2556"/>
                    <a:pt x="3695" y="2550"/>
                    <a:pt x="3695" y="2550"/>
                  </a:cubicBezTo>
                  <a:cubicBezTo>
                    <a:pt x="3695" y="2550"/>
                    <a:pt x="3696" y="2548"/>
                    <a:pt x="3696" y="2548"/>
                  </a:cubicBezTo>
                  <a:cubicBezTo>
                    <a:pt x="3696" y="2548"/>
                    <a:pt x="3699" y="2514"/>
                    <a:pt x="3699" y="2514"/>
                  </a:cubicBezTo>
                  <a:cubicBezTo>
                    <a:pt x="3699" y="2514"/>
                    <a:pt x="3699" y="2510"/>
                    <a:pt x="3699" y="2510"/>
                  </a:cubicBezTo>
                  <a:cubicBezTo>
                    <a:pt x="3699" y="2510"/>
                    <a:pt x="3703" y="2473"/>
                    <a:pt x="3703" y="2473"/>
                  </a:cubicBezTo>
                  <a:cubicBezTo>
                    <a:pt x="3703" y="2473"/>
                    <a:pt x="3703" y="2470"/>
                    <a:pt x="3703" y="2470"/>
                  </a:cubicBezTo>
                  <a:cubicBezTo>
                    <a:pt x="3703" y="2470"/>
                    <a:pt x="3706" y="2457"/>
                    <a:pt x="3706" y="2457"/>
                  </a:cubicBezTo>
                  <a:cubicBezTo>
                    <a:pt x="3706" y="2457"/>
                    <a:pt x="3706" y="2457"/>
                    <a:pt x="3706" y="2457"/>
                  </a:cubicBezTo>
                  <a:cubicBezTo>
                    <a:pt x="3706" y="2457"/>
                    <a:pt x="3710" y="2474"/>
                    <a:pt x="3710" y="2474"/>
                  </a:cubicBezTo>
                  <a:cubicBezTo>
                    <a:pt x="3710" y="2474"/>
                    <a:pt x="3710" y="2477"/>
                    <a:pt x="3710" y="2477"/>
                  </a:cubicBezTo>
                  <a:cubicBezTo>
                    <a:pt x="3710" y="2477"/>
                    <a:pt x="3713" y="2507"/>
                    <a:pt x="3713" y="2507"/>
                  </a:cubicBezTo>
                  <a:cubicBezTo>
                    <a:pt x="3713" y="2507"/>
                    <a:pt x="3713" y="2510"/>
                    <a:pt x="3713" y="2510"/>
                  </a:cubicBezTo>
                  <a:cubicBezTo>
                    <a:pt x="3713" y="2510"/>
                    <a:pt x="3717" y="2542"/>
                    <a:pt x="3717" y="2542"/>
                  </a:cubicBezTo>
                  <a:cubicBezTo>
                    <a:pt x="3717" y="2542"/>
                    <a:pt x="3717" y="2544"/>
                    <a:pt x="3717" y="2544"/>
                  </a:cubicBezTo>
                  <a:cubicBezTo>
                    <a:pt x="3717" y="2544"/>
                    <a:pt x="3720" y="2556"/>
                    <a:pt x="3720" y="2556"/>
                  </a:cubicBezTo>
                  <a:cubicBezTo>
                    <a:pt x="3720" y="2556"/>
                    <a:pt x="3721" y="2556"/>
                    <a:pt x="3721" y="2556"/>
                  </a:cubicBezTo>
                  <a:cubicBezTo>
                    <a:pt x="3721" y="2556"/>
                    <a:pt x="3724" y="2544"/>
                    <a:pt x="3724" y="2544"/>
                  </a:cubicBezTo>
                  <a:cubicBezTo>
                    <a:pt x="3724" y="2544"/>
                    <a:pt x="3724" y="2542"/>
                    <a:pt x="3724" y="2542"/>
                  </a:cubicBezTo>
                  <a:cubicBezTo>
                    <a:pt x="3724" y="2542"/>
                    <a:pt x="3727" y="2524"/>
                    <a:pt x="3727" y="2524"/>
                  </a:cubicBezTo>
                  <a:cubicBezTo>
                    <a:pt x="3727" y="2524"/>
                    <a:pt x="3729" y="2520"/>
                    <a:pt x="3729" y="2520"/>
                  </a:cubicBezTo>
                  <a:cubicBezTo>
                    <a:pt x="3729" y="2520"/>
                    <a:pt x="3731" y="2523"/>
                    <a:pt x="3731" y="2523"/>
                  </a:cubicBezTo>
                  <a:cubicBezTo>
                    <a:pt x="3731" y="2523"/>
                    <a:pt x="3734" y="2541"/>
                    <a:pt x="3734" y="2541"/>
                  </a:cubicBezTo>
                  <a:cubicBezTo>
                    <a:pt x="3734" y="2541"/>
                    <a:pt x="3734" y="2543"/>
                    <a:pt x="3734" y="2543"/>
                  </a:cubicBezTo>
                  <a:cubicBezTo>
                    <a:pt x="3734" y="2543"/>
                    <a:pt x="3738" y="2562"/>
                    <a:pt x="3738" y="2562"/>
                  </a:cubicBezTo>
                  <a:cubicBezTo>
                    <a:pt x="3738" y="2562"/>
                    <a:pt x="3741" y="2562"/>
                    <a:pt x="3741" y="2562"/>
                  </a:cubicBezTo>
                  <a:cubicBezTo>
                    <a:pt x="3741" y="2562"/>
                    <a:pt x="3742" y="2561"/>
                    <a:pt x="3742" y="2561"/>
                  </a:cubicBezTo>
                  <a:cubicBezTo>
                    <a:pt x="3742" y="2561"/>
                    <a:pt x="3745" y="2542"/>
                    <a:pt x="3745" y="2542"/>
                  </a:cubicBezTo>
                  <a:cubicBezTo>
                    <a:pt x="3745" y="2542"/>
                    <a:pt x="3745" y="2540"/>
                    <a:pt x="3745" y="2540"/>
                  </a:cubicBezTo>
                  <a:cubicBezTo>
                    <a:pt x="3745" y="2540"/>
                    <a:pt x="3749" y="2526"/>
                    <a:pt x="3749" y="2526"/>
                  </a:cubicBezTo>
                  <a:cubicBezTo>
                    <a:pt x="3749" y="2526"/>
                    <a:pt x="3752" y="2523"/>
                    <a:pt x="3752" y="2523"/>
                  </a:cubicBezTo>
                  <a:cubicBezTo>
                    <a:pt x="3752" y="2523"/>
                    <a:pt x="3753" y="2523"/>
                    <a:pt x="3753" y="2523"/>
                  </a:cubicBezTo>
                  <a:cubicBezTo>
                    <a:pt x="3753" y="2523"/>
                    <a:pt x="3755" y="2517"/>
                    <a:pt x="3755" y="2517"/>
                  </a:cubicBezTo>
                  <a:cubicBezTo>
                    <a:pt x="3755" y="2517"/>
                    <a:pt x="3756" y="2515"/>
                    <a:pt x="3756" y="2515"/>
                  </a:cubicBezTo>
                  <a:cubicBezTo>
                    <a:pt x="3756" y="2515"/>
                    <a:pt x="3759" y="2498"/>
                    <a:pt x="3759" y="2498"/>
                  </a:cubicBezTo>
                  <a:cubicBezTo>
                    <a:pt x="3759" y="2498"/>
                    <a:pt x="3759" y="2496"/>
                    <a:pt x="3759" y="2496"/>
                  </a:cubicBezTo>
                  <a:cubicBezTo>
                    <a:pt x="3759" y="2496"/>
                    <a:pt x="3762" y="2481"/>
                    <a:pt x="3762" y="2481"/>
                  </a:cubicBezTo>
                  <a:cubicBezTo>
                    <a:pt x="3762" y="2481"/>
                    <a:pt x="3763" y="2481"/>
                    <a:pt x="3763" y="2481"/>
                  </a:cubicBezTo>
                  <a:cubicBezTo>
                    <a:pt x="3763" y="2481"/>
                    <a:pt x="3766" y="2491"/>
                    <a:pt x="3766" y="2491"/>
                  </a:cubicBezTo>
                  <a:cubicBezTo>
                    <a:pt x="3766" y="2491"/>
                    <a:pt x="3766" y="2493"/>
                    <a:pt x="3766" y="2493"/>
                  </a:cubicBezTo>
                  <a:cubicBezTo>
                    <a:pt x="3766" y="2493"/>
                    <a:pt x="3770" y="2521"/>
                    <a:pt x="3770" y="2521"/>
                  </a:cubicBezTo>
                  <a:cubicBezTo>
                    <a:pt x="3770" y="2521"/>
                    <a:pt x="3770" y="2523"/>
                    <a:pt x="3770" y="2523"/>
                  </a:cubicBezTo>
                  <a:cubicBezTo>
                    <a:pt x="3770" y="2523"/>
                    <a:pt x="3773" y="2539"/>
                    <a:pt x="3773" y="2539"/>
                  </a:cubicBezTo>
                  <a:cubicBezTo>
                    <a:pt x="3773" y="2539"/>
                    <a:pt x="3774" y="2541"/>
                    <a:pt x="3774" y="2541"/>
                  </a:cubicBezTo>
                  <a:cubicBezTo>
                    <a:pt x="3774" y="2541"/>
                    <a:pt x="3777" y="2537"/>
                    <a:pt x="3777" y="2537"/>
                  </a:cubicBezTo>
                  <a:cubicBezTo>
                    <a:pt x="3777" y="2537"/>
                    <a:pt x="3777" y="2536"/>
                    <a:pt x="3777" y="2536"/>
                  </a:cubicBezTo>
                  <a:cubicBezTo>
                    <a:pt x="3777" y="2536"/>
                    <a:pt x="3780" y="2527"/>
                    <a:pt x="3780" y="2527"/>
                  </a:cubicBezTo>
                  <a:cubicBezTo>
                    <a:pt x="3780" y="2527"/>
                    <a:pt x="3781" y="2526"/>
                    <a:pt x="3781" y="2526"/>
                  </a:cubicBezTo>
                  <a:cubicBezTo>
                    <a:pt x="3781" y="2526"/>
                    <a:pt x="3784" y="2530"/>
                    <a:pt x="3784" y="2530"/>
                  </a:cubicBezTo>
                  <a:cubicBezTo>
                    <a:pt x="3784" y="2530"/>
                    <a:pt x="3784" y="2531"/>
                    <a:pt x="3784" y="2531"/>
                  </a:cubicBezTo>
                  <a:cubicBezTo>
                    <a:pt x="3784" y="2531"/>
                    <a:pt x="3787" y="2544"/>
                    <a:pt x="3787" y="2544"/>
                  </a:cubicBezTo>
                  <a:cubicBezTo>
                    <a:pt x="3787" y="2544"/>
                    <a:pt x="3788" y="2545"/>
                    <a:pt x="3788" y="2545"/>
                  </a:cubicBezTo>
                  <a:cubicBezTo>
                    <a:pt x="3788" y="2545"/>
                    <a:pt x="3791" y="2552"/>
                    <a:pt x="3791" y="2552"/>
                  </a:cubicBezTo>
                  <a:cubicBezTo>
                    <a:pt x="3791" y="2552"/>
                    <a:pt x="3792" y="2552"/>
                    <a:pt x="3792" y="2552"/>
                  </a:cubicBezTo>
                  <a:cubicBezTo>
                    <a:pt x="3792" y="2552"/>
                    <a:pt x="3794" y="2546"/>
                    <a:pt x="3794" y="2546"/>
                  </a:cubicBezTo>
                  <a:cubicBezTo>
                    <a:pt x="3794" y="2546"/>
                    <a:pt x="3794" y="2544"/>
                    <a:pt x="3794" y="2544"/>
                  </a:cubicBezTo>
                  <a:cubicBezTo>
                    <a:pt x="3794" y="2544"/>
                    <a:pt x="3798" y="2521"/>
                    <a:pt x="3798" y="2521"/>
                  </a:cubicBezTo>
                  <a:cubicBezTo>
                    <a:pt x="3798" y="2521"/>
                    <a:pt x="3798" y="2519"/>
                    <a:pt x="3798" y="2519"/>
                  </a:cubicBezTo>
                  <a:cubicBezTo>
                    <a:pt x="3798" y="2519"/>
                    <a:pt x="3801" y="2490"/>
                    <a:pt x="3801" y="2490"/>
                  </a:cubicBezTo>
                  <a:cubicBezTo>
                    <a:pt x="3801" y="2490"/>
                    <a:pt x="3802" y="2487"/>
                    <a:pt x="3802" y="2487"/>
                  </a:cubicBezTo>
                  <a:cubicBezTo>
                    <a:pt x="3802" y="2487"/>
                    <a:pt x="3805" y="2469"/>
                    <a:pt x="3805" y="2469"/>
                  </a:cubicBezTo>
                  <a:cubicBezTo>
                    <a:pt x="3805" y="2469"/>
                    <a:pt x="3806" y="2468"/>
                    <a:pt x="3806" y="2468"/>
                  </a:cubicBezTo>
                  <a:cubicBezTo>
                    <a:pt x="3806" y="2468"/>
                    <a:pt x="3809" y="2476"/>
                    <a:pt x="3809" y="2476"/>
                  </a:cubicBezTo>
                  <a:cubicBezTo>
                    <a:pt x="3809" y="2476"/>
                    <a:pt x="3809" y="2479"/>
                    <a:pt x="3809" y="2479"/>
                  </a:cubicBezTo>
                  <a:cubicBezTo>
                    <a:pt x="3809" y="2479"/>
                    <a:pt x="3812" y="2501"/>
                    <a:pt x="3812" y="2501"/>
                  </a:cubicBezTo>
                  <a:cubicBezTo>
                    <a:pt x="3812" y="2501"/>
                    <a:pt x="3813" y="2503"/>
                    <a:pt x="3813" y="2503"/>
                  </a:cubicBezTo>
                  <a:cubicBezTo>
                    <a:pt x="3813" y="2503"/>
                    <a:pt x="3814" y="2509"/>
                    <a:pt x="3814" y="2509"/>
                  </a:cubicBezTo>
                  <a:cubicBezTo>
                    <a:pt x="3814" y="2509"/>
                    <a:pt x="3816" y="2506"/>
                    <a:pt x="3816" y="2506"/>
                  </a:cubicBezTo>
                  <a:cubicBezTo>
                    <a:pt x="3816" y="2506"/>
                    <a:pt x="3819" y="2477"/>
                    <a:pt x="3819" y="2477"/>
                  </a:cubicBezTo>
                  <a:cubicBezTo>
                    <a:pt x="3819" y="2477"/>
                    <a:pt x="3819" y="2473"/>
                    <a:pt x="3819" y="2473"/>
                  </a:cubicBezTo>
                  <a:cubicBezTo>
                    <a:pt x="3819" y="2473"/>
                    <a:pt x="3823" y="2437"/>
                    <a:pt x="3823" y="2437"/>
                  </a:cubicBezTo>
                  <a:cubicBezTo>
                    <a:pt x="3823" y="2437"/>
                    <a:pt x="3824" y="2432"/>
                    <a:pt x="3824" y="2432"/>
                  </a:cubicBezTo>
                  <a:cubicBezTo>
                    <a:pt x="3824" y="2432"/>
                    <a:pt x="3826" y="2439"/>
                    <a:pt x="3826" y="2439"/>
                  </a:cubicBezTo>
                  <a:cubicBezTo>
                    <a:pt x="3826" y="2439"/>
                    <a:pt x="3826" y="2441"/>
                    <a:pt x="3826" y="2441"/>
                  </a:cubicBezTo>
                  <a:cubicBezTo>
                    <a:pt x="3826" y="2441"/>
                    <a:pt x="3830" y="2479"/>
                    <a:pt x="3830" y="2479"/>
                  </a:cubicBezTo>
                  <a:cubicBezTo>
                    <a:pt x="3830" y="2479"/>
                    <a:pt x="3830" y="2483"/>
                    <a:pt x="3830" y="2483"/>
                  </a:cubicBezTo>
                  <a:cubicBezTo>
                    <a:pt x="3830" y="2483"/>
                    <a:pt x="3833" y="2508"/>
                    <a:pt x="3833" y="2508"/>
                  </a:cubicBezTo>
                  <a:cubicBezTo>
                    <a:pt x="3833" y="2508"/>
                    <a:pt x="3834" y="2509"/>
                    <a:pt x="3834" y="2509"/>
                  </a:cubicBezTo>
                  <a:cubicBezTo>
                    <a:pt x="3834" y="2509"/>
                    <a:pt x="3837" y="2500"/>
                    <a:pt x="3837" y="2500"/>
                  </a:cubicBezTo>
                  <a:cubicBezTo>
                    <a:pt x="3837" y="2500"/>
                    <a:pt x="3837" y="2498"/>
                    <a:pt x="3837" y="2498"/>
                  </a:cubicBezTo>
                  <a:cubicBezTo>
                    <a:pt x="3837" y="2498"/>
                    <a:pt x="3840" y="2483"/>
                    <a:pt x="3840" y="2483"/>
                  </a:cubicBezTo>
                  <a:cubicBezTo>
                    <a:pt x="3840" y="2483"/>
                    <a:pt x="3841" y="2482"/>
                    <a:pt x="3841" y="2482"/>
                  </a:cubicBezTo>
                  <a:cubicBezTo>
                    <a:pt x="3841" y="2482"/>
                    <a:pt x="3844" y="2494"/>
                    <a:pt x="3844" y="2494"/>
                  </a:cubicBezTo>
                  <a:cubicBezTo>
                    <a:pt x="3844" y="2494"/>
                    <a:pt x="3844" y="2496"/>
                    <a:pt x="3844" y="2496"/>
                  </a:cubicBezTo>
                  <a:cubicBezTo>
                    <a:pt x="3844" y="2496"/>
                    <a:pt x="3847" y="2519"/>
                    <a:pt x="3847" y="2519"/>
                  </a:cubicBezTo>
                  <a:cubicBezTo>
                    <a:pt x="3847" y="2519"/>
                    <a:pt x="3849" y="2523"/>
                    <a:pt x="3849" y="2523"/>
                  </a:cubicBezTo>
                  <a:cubicBezTo>
                    <a:pt x="3849" y="2523"/>
                    <a:pt x="3851" y="2518"/>
                    <a:pt x="3851" y="2518"/>
                  </a:cubicBezTo>
                  <a:cubicBezTo>
                    <a:pt x="3851" y="2518"/>
                    <a:pt x="3851" y="2516"/>
                    <a:pt x="3851" y="2516"/>
                  </a:cubicBezTo>
                  <a:cubicBezTo>
                    <a:pt x="3851" y="2516"/>
                    <a:pt x="3855" y="2496"/>
                    <a:pt x="3855" y="2496"/>
                  </a:cubicBezTo>
                  <a:cubicBezTo>
                    <a:pt x="3855" y="2496"/>
                    <a:pt x="3856" y="2491"/>
                    <a:pt x="3856" y="2491"/>
                  </a:cubicBezTo>
                  <a:cubicBezTo>
                    <a:pt x="3856" y="2491"/>
                    <a:pt x="3858" y="2495"/>
                    <a:pt x="3858" y="2495"/>
                  </a:cubicBezTo>
                  <a:cubicBezTo>
                    <a:pt x="3858" y="2495"/>
                    <a:pt x="3861" y="2522"/>
                    <a:pt x="3861" y="2522"/>
                  </a:cubicBezTo>
                  <a:cubicBezTo>
                    <a:pt x="3861" y="2522"/>
                    <a:pt x="3862" y="2525"/>
                    <a:pt x="3862" y="2525"/>
                  </a:cubicBezTo>
                  <a:cubicBezTo>
                    <a:pt x="3862" y="2525"/>
                    <a:pt x="3865" y="2542"/>
                    <a:pt x="3865" y="2542"/>
                  </a:cubicBezTo>
                  <a:cubicBezTo>
                    <a:pt x="3865" y="2542"/>
                    <a:pt x="3865" y="2542"/>
                    <a:pt x="3865" y="2542"/>
                  </a:cubicBezTo>
                  <a:cubicBezTo>
                    <a:pt x="3865" y="2542"/>
                    <a:pt x="3869" y="2527"/>
                    <a:pt x="3869" y="2527"/>
                  </a:cubicBezTo>
                  <a:cubicBezTo>
                    <a:pt x="3869" y="2527"/>
                    <a:pt x="3869" y="2525"/>
                    <a:pt x="3869" y="2525"/>
                  </a:cubicBezTo>
                  <a:cubicBezTo>
                    <a:pt x="3869" y="2525"/>
                    <a:pt x="3872" y="2507"/>
                    <a:pt x="3872" y="2507"/>
                  </a:cubicBezTo>
                  <a:cubicBezTo>
                    <a:pt x="3872" y="2507"/>
                    <a:pt x="3873" y="2506"/>
                    <a:pt x="3873" y="2506"/>
                  </a:cubicBezTo>
                  <a:cubicBezTo>
                    <a:pt x="3873" y="2506"/>
                    <a:pt x="3875" y="2516"/>
                    <a:pt x="3875" y="2516"/>
                  </a:cubicBezTo>
                  <a:cubicBezTo>
                    <a:pt x="3875" y="2516"/>
                    <a:pt x="3876" y="2518"/>
                    <a:pt x="3876" y="2518"/>
                  </a:cubicBezTo>
                  <a:cubicBezTo>
                    <a:pt x="3876" y="2518"/>
                    <a:pt x="3879" y="2542"/>
                    <a:pt x="3879" y="2542"/>
                  </a:cubicBezTo>
                  <a:cubicBezTo>
                    <a:pt x="3879" y="2542"/>
                    <a:pt x="3881" y="2546"/>
                    <a:pt x="3881" y="2546"/>
                  </a:cubicBezTo>
                  <a:cubicBezTo>
                    <a:pt x="3881" y="2546"/>
                    <a:pt x="3883" y="2540"/>
                    <a:pt x="3883" y="2540"/>
                  </a:cubicBezTo>
                  <a:cubicBezTo>
                    <a:pt x="3883" y="2540"/>
                    <a:pt x="3883" y="2538"/>
                    <a:pt x="3883" y="2538"/>
                  </a:cubicBezTo>
                  <a:cubicBezTo>
                    <a:pt x="3883" y="2538"/>
                    <a:pt x="3886" y="2512"/>
                    <a:pt x="3886" y="2512"/>
                  </a:cubicBezTo>
                  <a:cubicBezTo>
                    <a:pt x="3886" y="2512"/>
                    <a:pt x="3887" y="2510"/>
                    <a:pt x="3887" y="2510"/>
                  </a:cubicBezTo>
                  <a:cubicBezTo>
                    <a:pt x="3887" y="2510"/>
                    <a:pt x="3889" y="2502"/>
                    <a:pt x="3889" y="2502"/>
                  </a:cubicBezTo>
                  <a:cubicBezTo>
                    <a:pt x="3889" y="2502"/>
                    <a:pt x="3890" y="2505"/>
                    <a:pt x="3890" y="2505"/>
                  </a:cubicBezTo>
                  <a:cubicBezTo>
                    <a:pt x="3890" y="2505"/>
                    <a:pt x="3893" y="2534"/>
                    <a:pt x="3893" y="2534"/>
                  </a:cubicBezTo>
                  <a:cubicBezTo>
                    <a:pt x="3893" y="2534"/>
                    <a:pt x="3894" y="2537"/>
                    <a:pt x="3894" y="2537"/>
                  </a:cubicBezTo>
                  <a:cubicBezTo>
                    <a:pt x="3894" y="2537"/>
                    <a:pt x="3897" y="2563"/>
                    <a:pt x="3897" y="2563"/>
                  </a:cubicBezTo>
                  <a:cubicBezTo>
                    <a:pt x="3897" y="2563"/>
                    <a:pt x="3897" y="2565"/>
                    <a:pt x="3897" y="2565"/>
                  </a:cubicBezTo>
                  <a:cubicBezTo>
                    <a:pt x="3897" y="2565"/>
                    <a:pt x="3899" y="2570"/>
                    <a:pt x="3899" y="2570"/>
                  </a:cubicBezTo>
                  <a:cubicBezTo>
                    <a:pt x="3899" y="2570"/>
                    <a:pt x="3901" y="2565"/>
                    <a:pt x="3901" y="2565"/>
                  </a:cubicBezTo>
                  <a:cubicBezTo>
                    <a:pt x="3901" y="2565"/>
                    <a:pt x="3904" y="2548"/>
                    <a:pt x="3904" y="2548"/>
                  </a:cubicBezTo>
                  <a:cubicBezTo>
                    <a:pt x="3904" y="2548"/>
                    <a:pt x="3904" y="2546"/>
                    <a:pt x="3904" y="2546"/>
                  </a:cubicBezTo>
                  <a:cubicBezTo>
                    <a:pt x="3904" y="2546"/>
                    <a:pt x="3907" y="2535"/>
                    <a:pt x="3907" y="2535"/>
                  </a:cubicBezTo>
                  <a:cubicBezTo>
                    <a:pt x="3907" y="2535"/>
                    <a:pt x="3908" y="2534"/>
                    <a:pt x="3908" y="2534"/>
                  </a:cubicBezTo>
                  <a:cubicBezTo>
                    <a:pt x="3908" y="2534"/>
                    <a:pt x="3911" y="2520"/>
                    <a:pt x="3911" y="2520"/>
                  </a:cubicBezTo>
                  <a:cubicBezTo>
                    <a:pt x="3911" y="2520"/>
                    <a:pt x="3911" y="2518"/>
                    <a:pt x="3911" y="2518"/>
                  </a:cubicBezTo>
                  <a:cubicBezTo>
                    <a:pt x="3911" y="2518"/>
                    <a:pt x="3915" y="2490"/>
                    <a:pt x="3915" y="2490"/>
                  </a:cubicBezTo>
                  <a:cubicBezTo>
                    <a:pt x="3915" y="2490"/>
                    <a:pt x="3915" y="2487"/>
                    <a:pt x="3915" y="2487"/>
                  </a:cubicBezTo>
                  <a:cubicBezTo>
                    <a:pt x="3915" y="2487"/>
                    <a:pt x="3918" y="2465"/>
                    <a:pt x="3918" y="2465"/>
                  </a:cubicBezTo>
                  <a:cubicBezTo>
                    <a:pt x="3918" y="2465"/>
                    <a:pt x="3919" y="2463"/>
                    <a:pt x="3919" y="2463"/>
                  </a:cubicBezTo>
                  <a:cubicBezTo>
                    <a:pt x="3919" y="2463"/>
                    <a:pt x="3921" y="2476"/>
                    <a:pt x="3921" y="2476"/>
                  </a:cubicBezTo>
                  <a:cubicBezTo>
                    <a:pt x="3921" y="2476"/>
                    <a:pt x="3922" y="2479"/>
                    <a:pt x="3922" y="2479"/>
                  </a:cubicBezTo>
                  <a:cubicBezTo>
                    <a:pt x="3922" y="2479"/>
                    <a:pt x="3925" y="2522"/>
                    <a:pt x="3925" y="2522"/>
                  </a:cubicBezTo>
                  <a:cubicBezTo>
                    <a:pt x="3925" y="2522"/>
                    <a:pt x="3925" y="2526"/>
                    <a:pt x="3925" y="2526"/>
                  </a:cubicBezTo>
                  <a:cubicBezTo>
                    <a:pt x="3925" y="2526"/>
                    <a:pt x="3929" y="2554"/>
                    <a:pt x="3929" y="2554"/>
                  </a:cubicBezTo>
                  <a:cubicBezTo>
                    <a:pt x="3929" y="2554"/>
                    <a:pt x="3930" y="2556"/>
                    <a:pt x="3930" y="2556"/>
                  </a:cubicBezTo>
                  <a:cubicBezTo>
                    <a:pt x="3930" y="2556"/>
                    <a:pt x="3932" y="2546"/>
                    <a:pt x="3932" y="2546"/>
                  </a:cubicBezTo>
                  <a:cubicBezTo>
                    <a:pt x="3932" y="2546"/>
                    <a:pt x="3932" y="2544"/>
                    <a:pt x="3932" y="2544"/>
                  </a:cubicBezTo>
                  <a:cubicBezTo>
                    <a:pt x="3932" y="2544"/>
                    <a:pt x="3936" y="2523"/>
                    <a:pt x="3936" y="2523"/>
                  </a:cubicBezTo>
                  <a:cubicBezTo>
                    <a:pt x="3936" y="2523"/>
                    <a:pt x="3938" y="2519"/>
                    <a:pt x="3938" y="2519"/>
                  </a:cubicBezTo>
                  <a:cubicBezTo>
                    <a:pt x="3938" y="2519"/>
                    <a:pt x="3939" y="2522"/>
                    <a:pt x="3939" y="2522"/>
                  </a:cubicBezTo>
                  <a:cubicBezTo>
                    <a:pt x="3939" y="2522"/>
                    <a:pt x="3943" y="2536"/>
                    <a:pt x="3943" y="2536"/>
                  </a:cubicBezTo>
                  <a:cubicBezTo>
                    <a:pt x="3943" y="2536"/>
                    <a:pt x="3943" y="2537"/>
                    <a:pt x="3943" y="2537"/>
                  </a:cubicBezTo>
                  <a:cubicBezTo>
                    <a:pt x="3943" y="2537"/>
                    <a:pt x="3945" y="2542"/>
                    <a:pt x="3945" y="2542"/>
                  </a:cubicBezTo>
                  <a:cubicBezTo>
                    <a:pt x="3945" y="2542"/>
                    <a:pt x="3947" y="2541"/>
                    <a:pt x="3947" y="2541"/>
                  </a:cubicBezTo>
                  <a:cubicBezTo>
                    <a:pt x="3947" y="2541"/>
                    <a:pt x="3950" y="2532"/>
                    <a:pt x="3950" y="2532"/>
                  </a:cubicBezTo>
                  <a:cubicBezTo>
                    <a:pt x="3950" y="2532"/>
                    <a:pt x="3950" y="2531"/>
                    <a:pt x="3950" y="2531"/>
                  </a:cubicBezTo>
                  <a:cubicBezTo>
                    <a:pt x="3950" y="2531"/>
                    <a:pt x="3953" y="2524"/>
                    <a:pt x="3953" y="2524"/>
                  </a:cubicBezTo>
                  <a:cubicBezTo>
                    <a:pt x="3953" y="2524"/>
                    <a:pt x="3957" y="2527"/>
                    <a:pt x="3957" y="2527"/>
                  </a:cubicBezTo>
                  <a:cubicBezTo>
                    <a:pt x="3957" y="2527"/>
                    <a:pt x="3964" y="2529"/>
                    <a:pt x="3964" y="2529"/>
                  </a:cubicBezTo>
                  <a:cubicBezTo>
                    <a:pt x="3964" y="2529"/>
                    <a:pt x="3967" y="2527"/>
                    <a:pt x="3967" y="2527"/>
                  </a:cubicBezTo>
                  <a:cubicBezTo>
                    <a:pt x="3967" y="2527"/>
                    <a:pt x="3968" y="2527"/>
                    <a:pt x="3968" y="2527"/>
                  </a:cubicBezTo>
                  <a:cubicBezTo>
                    <a:pt x="3968" y="2527"/>
                    <a:pt x="3971" y="2523"/>
                    <a:pt x="3971" y="2523"/>
                  </a:cubicBezTo>
                  <a:cubicBezTo>
                    <a:pt x="3971" y="2523"/>
                    <a:pt x="3971" y="2523"/>
                    <a:pt x="3971" y="2523"/>
                  </a:cubicBezTo>
                  <a:cubicBezTo>
                    <a:pt x="3971" y="2523"/>
                    <a:pt x="3975" y="2511"/>
                    <a:pt x="3975" y="2511"/>
                  </a:cubicBezTo>
                  <a:cubicBezTo>
                    <a:pt x="3975" y="2511"/>
                    <a:pt x="3975" y="2510"/>
                    <a:pt x="3975" y="2510"/>
                  </a:cubicBezTo>
                  <a:cubicBezTo>
                    <a:pt x="3975" y="2510"/>
                    <a:pt x="3978" y="2501"/>
                    <a:pt x="3978" y="2501"/>
                  </a:cubicBezTo>
                  <a:cubicBezTo>
                    <a:pt x="3978" y="2501"/>
                    <a:pt x="3979" y="2500"/>
                    <a:pt x="3979" y="2500"/>
                  </a:cubicBezTo>
                  <a:cubicBezTo>
                    <a:pt x="3979" y="2500"/>
                    <a:pt x="3981" y="2506"/>
                    <a:pt x="3981" y="2506"/>
                  </a:cubicBezTo>
                  <a:cubicBezTo>
                    <a:pt x="3981" y="2506"/>
                    <a:pt x="3982" y="2508"/>
                    <a:pt x="3982" y="2508"/>
                  </a:cubicBezTo>
                  <a:cubicBezTo>
                    <a:pt x="3982" y="2508"/>
                    <a:pt x="3985" y="2527"/>
                    <a:pt x="3985" y="2527"/>
                  </a:cubicBezTo>
                  <a:cubicBezTo>
                    <a:pt x="3985" y="2527"/>
                    <a:pt x="3985" y="2529"/>
                    <a:pt x="3985" y="2529"/>
                  </a:cubicBezTo>
                  <a:cubicBezTo>
                    <a:pt x="3985" y="2529"/>
                    <a:pt x="3989" y="2540"/>
                    <a:pt x="3989" y="2540"/>
                  </a:cubicBezTo>
                  <a:cubicBezTo>
                    <a:pt x="3989" y="2540"/>
                    <a:pt x="3994" y="2536"/>
                    <a:pt x="3994" y="2536"/>
                  </a:cubicBezTo>
                  <a:cubicBezTo>
                    <a:pt x="3994" y="2536"/>
                    <a:pt x="3996" y="2540"/>
                    <a:pt x="3996" y="2540"/>
                  </a:cubicBezTo>
                  <a:cubicBezTo>
                    <a:pt x="3996" y="2540"/>
                    <a:pt x="3999" y="2551"/>
                    <a:pt x="3999" y="2551"/>
                  </a:cubicBezTo>
                  <a:cubicBezTo>
                    <a:pt x="3999" y="2551"/>
                    <a:pt x="3999" y="2551"/>
                    <a:pt x="3999" y="2551"/>
                  </a:cubicBezTo>
                  <a:cubicBezTo>
                    <a:pt x="3999" y="2551"/>
                    <a:pt x="4003" y="2551"/>
                    <a:pt x="4003" y="2551"/>
                  </a:cubicBezTo>
                  <a:cubicBezTo>
                    <a:pt x="4003" y="2551"/>
                    <a:pt x="4006" y="2531"/>
                    <a:pt x="4006" y="2531"/>
                  </a:cubicBezTo>
                  <a:cubicBezTo>
                    <a:pt x="4006" y="2531"/>
                    <a:pt x="4007" y="2529"/>
                    <a:pt x="4007" y="2529"/>
                  </a:cubicBezTo>
                  <a:cubicBezTo>
                    <a:pt x="4007" y="2529"/>
                    <a:pt x="4009" y="2519"/>
                    <a:pt x="4009" y="2519"/>
                  </a:cubicBezTo>
                  <a:cubicBezTo>
                    <a:pt x="4009" y="2519"/>
                    <a:pt x="4010" y="2522"/>
                    <a:pt x="4010" y="2522"/>
                  </a:cubicBezTo>
                  <a:cubicBezTo>
                    <a:pt x="4010" y="2522"/>
                    <a:pt x="4013" y="2554"/>
                    <a:pt x="4013" y="2554"/>
                  </a:cubicBezTo>
                  <a:cubicBezTo>
                    <a:pt x="4013" y="2554"/>
                    <a:pt x="4014" y="2559"/>
                    <a:pt x="4014" y="2559"/>
                  </a:cubicBezTo>
                  <a:cubicBezTo>
                    <a:pt x="4014" y="2559"/>
                    <a:pt x="4017" y="2596"/>
                    <a:pt x="4017" y="2596"/>
                  </a:cubicBezTo>
                  <a:cubicBezTo>
                    <a:pt x="4017" y="2596"/>
                    <a:pt x="4018" y="2599"/>
                    <a:pt x="4018" y="2599"/>
                  </a:cubicBezTo>
                  <a:cubicBezTo>
                    <a:pt x="4018" y="2599"/>
                    <a:pt x="4020" y="2581"/>
                    <a:pt x="4020" y="2581"/>
                  </a:cubicBezTo>
                  <a:cubicBezTo>
                    <a:pt x="4020" y="2581"/>
                    <a:pt x="4020" y="2575"/>
                    <a:pt x="4020" y="2575"/>
                  </a:cubicBezTo>
                  <a:cubicBezTo>
                    <a:pt x="4020" y="2575"/>
                    <a:pt x="4024" y="2499"/>
                    <a:pt x="4024" y="2499"/>
                  </a:cubicBezTo>
                  <a:cubicBezTo>
                    <a:pt x="4024" y="2499"/>
                    <a:pt x="4024" y="2491"/>
                    <a:pt x="4024" y="2491"/>
                  </a:cubicBezTo>
                  <a:cubicBezTo>
                    <a:pt x="4024" y="2491"/>
                    <a:pt x="4027" y="2432"/>
                    <a:pt x="4027" y="2432"/>
                  </a:cubicBezTo>
                  <a:cubicBezTo>
                    <a:pt x="4027" y="2432"/>
                    <a:pt x="4028" y="2429"/>
                    <a:pt x="4028" y="2429"/>
                  </a:cubicBezTo>
                  <a:cubicBezTo>
                    <a:pt x="4028" y="2429"/>
                    <a:pt x="4031" y="2454"/>
                    <a:pt x="4031" y="2454"/>
                  </a:cubicBezTo>
                  <a:cubicBezTo>
                    <a:pt x="4031" y="2454"/>
                    <a:pt x="4031" y="2459"/>
                    <a:pt x="4031" y="2459"/>
                  </a:cubicBezTo>
                  <a:cubicBezTo>
                    <a:pt x="4031" y="2459"/>
                    <a:pt x="4035" y="2523"/>
                    <a:pt x="4035" y="2523"/>
                  </a:cubicBezTo>
                  <a:cubicBezTo>
                    <a:pt x="4035" y="2523"/>
                    <a:pt x="4035" y="2528"/>
                    <a:pt x="4035" y="2528"/>
                  </a:cubicBezTo>
                  <a:cubicBezTo>
                    <a:pt x="4035" y="2528"/>
                    <a:pt x="4037" y="2547"/>
                    <a:pt x="4037" y="2547"/>
                  </a:cubicBezTo>
                  <a:cubicBezTo>
                    <a:pt x="4037" y="2547"/>
                    <a:pt x="4039" y="2542"/>
                    <a:pt x="4039" y="2542"/>
                  </a:cubicBezTo>
                  <a:cubicBezTo>
                    <a:pt x="4039" y="2542"/>
                    <a:pt x="4041" y="2502"/>
                    <a:pt x="4041" y="2502"/>
                  </a:cubicBezTo>
                  <a:cubicBezTo>
                    <a:pt x="4041" y="2502"/>
                    <a:pt x="4042" y="2496"/>
                    <a:pt x="4042" y="2496"/>
                  </a:cubicBezTo>
                  <a:cubicBezTo>
                    <a:pt x="4042" y="2496"/>
                    <a:pt x="4045" y="2450"/>
                    <a:pt x="4045" y="2450"/>
                  </a:cubicBezTo>
                  <a:cubicBezTo>
                    <a:pt x="4045" y="2450"/>
                    <a:pt x="4046" y="2445"/>
                    <a:pt x="4046" y="2445"/>
                  </a:cubicBezTo>
                  <a:cubicBezTo>
                    <a:pt x="4046" y="2445"/>
                    <a:pt x="4049" y="2457"/>
                    <a:pt x="4049" y="2457"/>
                  </a:cubicBezTo>
                  <a:cubicBezTo>
                    <a:pt x="4049" y="2457"/>
                    <a:pt x="4049" y="2461"/>
                    <a:pt x="4049" y="2461"/>
                  </a:cubicBezTo>
                  <a:cubicBezTo>
                    <a:pt x="4049" y="2461"/>
                    <a:pt x="4052" y="2505"/>
                    <a:pt x="4052" y="2505"/>
                  </a:cubicBezTo>
                  <a:cubicBezTo>
                    <a:pt x="4052" y="2505"/>
                    <a:pt x="4052" y="2510"/>
                    <a:pt x="4052" y="2510"/>
                  </a:cubicBezTo>
                  <a:cubicBezTo>
                    <a:pt x="4052" y="2510"/>
                    <a:pt x="4056" y="2535"/>
                    <a:pt x="4056" y="2535"/>
                  </a:cubicBezTo>
                  <a:cubicBezTo>
                    <a:pt x="4056" y="2535"/>
                    <a:pt x="4056" y="2536"/>
                    <a:pt x="4056" y="2536"/>
                  </a:cubicBezTo>
                  <a:cubicBezTo>
                    <a:pt x="4056" y="2536"/>
                    <a:pt x="4059" y="2527"/>
                    <a:pt x="4059" y="2527"/>
                  </a:cubicBezTo>
                  <a:cubicBezTo>
                    <a:pt x="4059" y="2527"/>
                    <a:pt x="4060" y="2524"/>
                    <a:pt x="4060" y="2524"/>
                  </a:cubicBezTo>
                  <a:cubicBezTo>
                    <a:pt x="4060" y="2524"/>
                    <a:pt x="4063" y="2504"/>
                    <a:pt x="4063" y="2504"/>
                  </a:cubicBezTo>
                  <a:cubicBezTo>
                    <a:pt x="4063" y="2504"/>
                    <a:pt x="4063" y="2501"/>
                    <a:pt x="4063" y="2501"/>
                  </a:cubicBezTo>
                  <a:cubicBezTo>
                    <a:pt x="4063" y="2501"/>
                    <a:pt x="4066" y="2483"/>
                    <a:pt x="4066" y="2483"/>
                  </a:cubicBezTo>
                  <a:cubicBezTo>
                    <a:pt x="4066" y="2483"/>
                    <a:pt x="4067" y="2481"/>
                    <a:pt x="4067" y="2481"/>
                  </a:cubicBezTo>
                  <a:cubicBezTo>
                    <a:pt x="4067" y="2481"/>
                    <a:pt x="4070" y="2472"/>
                    <a:pt x="4070" y="2472"/>
                  </a:cubicBezTo>
                  <a:cubicBezTo>
                    <a:pt x="4070" y="2472"/>
                    <a:pt x="4071" y="2471"/>
                    <a:pt x="4071" y="2471"/>
                  </a:cubicBezTo>
                  <a:cubicBezTo>
                    <a:pt x="4071" y="2471"/>
                    <a:pt x="4073" y="2475"/>
                    <a:pt x="4073" y="2475"/>
                  </a:cubicBezTo>
                  <a:cubicBezTo>
                    <a:pt x="4073" y="2475"/>
                    <a:pt x="4074" y="2476"/>
                    <a:pt x="4074" y="2476"/>
                  </a:cubicBezTo>
                  <a:cubicBezTo>
                    <a:pt x="4074" y="2476"/>
                    <a:pt x="4077" y="2493"/>
                    <a:pt x="4077" y="2493"/>
                  </a:cubicBezTo>
                  <a:cubicBezTo>
                    <a:pt x="4077" y="2493"/>
                    <a:pt x="4077" y="2495"/>
                    <a:pt x="4077" y="2495"/>
                  </a:cubicBezTo>
                  <a:cubicBezTo>
                    <a:pt x="4077" y="2495"/>
                    <a:pt x="4080" y="2505"/>
                    <a:pt x="4080" y="2505"/>
                  </a:cubicBezTo>
                  <a:cubicBezTo>
                    <a:pt x="4080" y="2505"/>
                    <a:pt x="4081" y="2505"/>
                    <a:pt x="4081" y="2505"/>
                  </a:cubicBezTo>
                  <a:cubicBezTo>
                    <a:pt x="4081" y="2505"/>
                    <a:pt x="4084" y="2493"/>
                    <a:pt x="4084" y="2493"/>
                  </a:cubicBezTo>
                  <a:cubicBezTo>
                    <a:pt x="4084" y="2493"/>
                    <a:pt x="4084" y="2491"/>
                    <a:pt x="4084" y="2491"/>
                  </a:cubicBezTo>
                  <a:cubicBezTo>
                    <a:pt x="4084" y="2491"/>
                    <a:pt x="4087" y="2462"/>
                    <a:pt x="4087" y="2462"/>
                  </a:cubicBezTo>
                  <a:cubicBezTo>
                    <a:pt x="4087" y="2462"/>
                    <a:pt x="4088" y="2459"/>
                    <a:pt x="4088" y="2459"/>
                  </a:cubicBezTo>
                  <a:cubicBezTo>
                    <a:pt x="4088" y="2459"/>
                    <a:pt x="4090" y="2446"/>
                    <a:pt x="4090" y="2446"/>
                  </a:cubicBezTo>
                  <a:cubicBezTo>
                    <a:pt x="4090" y="2446"/>
                    <a:pt x="4091" y="2446"/>
                    <a:pt x="4091" y="2446"/>
                  </a:cubicBezTo>
                  <a:cubicBezTo>
                    <a:pt x="4091" y="2446"/>
                    <a:pt x="4095" y="2461"/>
                    <a:pt x="4095" y="2461"/>
                  </a:cubicBezTo>
                  <a:cubicBezTo>
                    <a:pt x="4095" y="2461"/>
                    <a:pt x="4095" y="2464"/>
                    <a:pt x="4095" y="2464"/>
                  </a:cubicBezTo>
                  <a:cubicBezTo>
                    <a:pt x="4095" y="2464"/>
                    <a:pt x="4098" y="2487"/>
                    <a:pt x="4098" y="2487"/>
                  </a:cubicBezTo>
                  <a:cubicBezTo>
                    <a:pt x="4098" y="2487"/>
                    <a:pt x="4099" y="2489"/>
                    <a:pt x="4099" y="2489"/>
                  </a:cubicBezTo>
                  <a:cubicBezTo>
                    <a:pt x="4099" y="2489"/>
                    <a:pt x="4102" y="2502"/>
                    <a:pt x="4102" y="2502"/>
                  </a:cubicBezTo>
                  <a:cubicBezTo>
                    <a:pt x="4102" y="2502"/>
                    <a:pt x="4102" y="2503"/>
                    <a:pt x="4102" y="2503"/>
                  </a:cubicBezTo>
                  <a:cubicBezTo>
                    <a:pt x="4102" y="2503"/>
                    <a:pt x="4105" y="2518"/>
                    <a:pt x="4105" y="2518"/>
                  </a:cubicBezTo>
                  <a:cubicBezTo>
                    <a:pt x="4105" y="2518"/>
                    <a:pt x="4105" y="2520"/>
                    <a:pt x="4105" y="2520"/>
                  </a:cubicBezTo>
                  <a:cubicBezTo>
                    <a:pt x="4105" y="2520"/>
                    <a:pt x="4109" y="2549"/>
                    <a:pt x="4109" y="2549"/>
                  </a:cubicBezTo>
                  <a:cubicBezTo>
                    <a:pt x="4109" y="2549"/>
                    <a:pt x="4109" y="2552"/>
                    <a:pt x="4109" y="2552"/>
                  </a:cubicBezTo>
                  <a:cubicBezTo>
                    <a:pt x="4109" y="2552"/>
                    <a:pt x="4112" y="2577"/>
                    <a:pt x="4112" y="2577"/>
                  </a:cubicBezTo>
                  <a:cubicBezTo>
                    <a:pt x="4112" y="2577"/>
                    <a:pt x="4113" y="2579"/>
                    <a:pt x="4113" y="2579"/>
                  </a:cubicBezTo>
                  <a:cubicBezTo>
                    <a:pt x="4113" y="2579"/>
                    <a:pt x="4116" y="2570"/>
                    <a:pt x="4116" y="2570"/>
                  </a:cubicBezTo>
                  <a:cubicBezTo>
                    <a:pt x="4116" y="2570"/>
                    <a:pt x="4116" y="2567"/>
                    <a:pt x="4116" y="2567"/>
                  </a:cubicBezTo>
                  <a:cubicBezTo>
                    <a:pt x="4116" y="2567"/>
                    <a:pt x="4119" y="2536"/>
                    <a:pt x="4119" y="2536"/>
                  </a:cubicBezTo>
                  <a:cubicBezTo>
                    <a:pt x="4119" y="2536"/>
                    <a:pt x="4120" y="2534"/>
                    <a:pt x="4120" y="2534"/>
                  </a:cubicBezTo>
                  <a:cubicBezTo>
                    <a:pt x="4120" y="2534"/>
                    <a:pt x="4123" y="2521"/>
                    <a:pt x="4123" y="2521"/>
                  </a:cubicBezTo>
                  <a:cubicBezTo>
                    <a:pt x="4123" y="2521"/>
                    <a:pt x="4123" y="2521"/>
                    <a:pt x="4123" y="2521"/>
                  </a:cubicBezTo>
                  <a:cubicBezTo>
                    <a:pt x="4123" y="2521"/>
                    <a:pt x="4126" y="2536"/>
                    <a:pt x="4126" y="2536"/>
                  </a:cubicBezTo>
                  <a:cubicBezTo>
                    <a:pt x="4126" y="2536"/>
                    <a:pt x="4127" y="2538"/>
                    <a:pt x="4127" y="2538"/>
                  </a:cubicBezTo>
                  <a:cubicBezTo>
                    <a:pt x="4127" y="2538"/>
                    <a:pt x="4130" y="2551"/>
                    <a:pt x="4130" y="2551"/>
                  </a:cubicBezTo>
                  <a:cubicBezTo>
                    <a:pt x="4130" y="2551"/>
                    <a:pt x="4130" y="2551"/>
                    <a:pt x="4130" y="2551"/>
                  </a:cubicBezTo>
                  <a:cubicBezTo>
                    <a:pt x="4130" y="2551"/>
                    <a:pt x="4134" y="2531"/>
                    <a:pt x="4134" y="2531"/>
                  </a:cubicBezTo>
                  <a:cubicBezTo>
                    <a:pt x="4134" y="2531"/>
                    <a:pt x="4134" y="2527"/>
                    <a:pt x="4134" y="2527"/>
                  </a:cubicBezTo>
                  <a:cubicBezTo>
                    <a:pt x="4134" y="2527"/>
                    <a:pt x="4137" y="2494"/>
                    <a:pt x="4137" y="2494"/>
                  </a:cubicBezTo>
                  <a:cubicBezTo>
                    <a:pt x="4137" y="2494"/>
                    <a:pt x="4137" y="2492"/>
                    <a:pt x="4137" y="2492"/>
                  </a:cubicBezTo>
                  <a:cubicBezTo>
                    <a:pt x="4137" y="2492"/>
                    <a:pt x="4139" y="2485"/>
                    <a:pt x="4139" y="2485"/>
                  </a:cubicBezTo>
                  <a:cubicBezTo>
                    <a:pt x="4139" y="2485"/>
                    <a:pt x="4141" y="2490"/>
                    <a:pt x="4141" y="2490"/>
                  </a:cubicBezTo>
                  <a:cubicBezTo>
                    <a:pt x="4141" y="2490"/>
                    <a:pt x="4144" y="2517"/>
                    <a:pt x="4144" y="2517"/>
                  </a:cubicBezTo>
                  <a:cubicBezTo>
                    <a:pt x="4144" y="2517"/>
                    <a:pt x="4144" y="2520"/>
                    <a:pt x="4144" y="2520"/>
                  </a:cubicBezTo>
                  <a:cubicBezTo>
                    <a:pt x="4144" y="2520"/>
                    <a:pt x="4147" y="2542"/>
                    <a:pt x="4147" y="2542"/>
                  </a:cubicBezTo>
                  <a:cubicBezTo>
                    <a:pt x="4147" y="2542"/>
                    <a:pt x="4148" y="2542"/>
                    <a:pt x="4148" y="2542"/>
                  </a:cubicBezTo>
                  <a:cubicBezTo>
                    <a:pt x="4148" y="2542"/>
                    <a:pt x="4151" y="2524"/>
                    <a:pt x="4151" y="2524"/>
                  </a:cubicBezTo>
                  <a:cubicBezTo>
                    <a:pt x="4151" y="2524"/>
                    <a:pt x="4151" y="2520"/>
                    <a:pt x="4151" y="2520"/>
                  </a:cubicBezTo>
                  <a:cubicBezTo>
                    <a:pt x="4151" y="2520"/>
                    <a:pt x="4155" y="2482"/>
                    <a:pt x="4155" y="2482"/>
                  </a:cubicBezTo>
                  <a:cubicBezTo>
                    <a:pt x="4155" y="2482"/>
                    <a:pt x="4155" y="2479"/>
                    <a:pt x="4155" y="2479"/>
                  </a:cubicBezTo>
                  <a:cubicBezTo>
                    <a:pt x="4155" y="2479"/>
                    <a:pt x="4157" y="2469"/>
                    <a:pt x="4157" y="2469"/>
                  </a:cubicBezTo>
                  <a:cubicBezTo>
                    <a:pt x="4157" y="2469"/>
                    <a:pt x="4158" y="2472"/>
                    <a:pt x="4158" y="2472"/>
                  </a:cubicBezTo>
                  <a:cubicBezTo>
                    <a:pt x="4158" y="2472"/>
                    <a:pt x="4162" y="2505"/>
                    <a:pt x="4162" y="2505"/>
                  </a:cubicBezTo>
                  <a:cubicBezTo>
                    <a:pt x="4162" y="2505"/>
                    <a:pt x="4162" y="2510"/>
                    <a:pt x="4162" y="2510"/>
                  </a:cubicBezTo>
                  <a:cubicBezTo>
                    <a:pt x="4162" y="2510"/>
                    <a:pt x="4165" y="2547"/>
                    <a:pt x="4165" y="2547"/>
                  </a:cubicBezTo>
                  <a:cubicBezTo>
                    <a:pt x="4165" y="2547"/>
                    <a:pt x="4165" y="2550"/>
                    <a:pt x="4165" y="2550"/>
                  </a:cubicBezTo>
                  <a:cubicBezTo>
                    <a:pt x="4165" y="2550"/>
                    <a:pt x="4168" y="2562"/>
                    <a:pt x="4168" y="2562"/>
                  </a:cubicBezTo>
                  <a:cubicBezTo>
                    <a:pt x="4168" y="2562"/>
                    <a:pt x="4169" y="2560"/>
                    <a:pt x="4169" y="2560"/>
                  </a:cubicBezTo>
                  <a:cubicBezTo>
                    <a:pt x="4169" y="2560"/>
                    <a:pt x="4172" y="2533"/>
                    <a:pt x="4172" y="2533"/>
                  </a:cubicBezTo>
                  <a:cubicBezTo>
                    <a:pt x="4172" y="2533"/>
                    <a:pt x="4173" y="2529"/>
                    <a:pt x="4173" y="2529"/>
                  </a:cubicBezTo>
                  <a:cubicBezTo>
                    <a:pt x="4173" y="2529"/>
                    <a:pt x="4176" y="2493"/>
                    <a:pt x="4176" y="2493"/>
                  </a:cubicBezTo>
                  <a:cubicBezTo>
                    <a:pt x="4176" y="2493"/>
                    <a:pt x="4176" y="2489"/>
                    <a:pt x="4176" y="2489"/>
                  </a:cubicBezTo>
                  <a:cubicBezTo>
                    <a:pt x="4176" y="2489"/>
                    <a:pt x="4179" y="2474"/>
                    <a:pt x="4179" y="2474"/>
                  </a:cubicBezTo>
                  <a:cubicBezTo>
                    <a:pt x="4179" y="2474"/>
                    <a:pt x="4180" y="2474"/>
                    <a:pt x="4180" y="2474"/>
                  </a:cubicBezTo>
                  <a:cubicBezTo>
                    <a:pt x="4180" y="2474"/>
                    <a:pt x="4183" y="2486"/>
                    <a:pt x="4183" y="2486"/>
                  </a:cubicBezTo>
                  <a:cubicBezTo>
                    <a:pt x="4183" y="2486"/>
                    <a:pt x="4183" y="2488"/>
                    <a:pt x="4183" y="2488"/>
                  </a:cubicBezTo>
                  <a:cubicBezTo>
                    <a:pt x="4183" y="2488"/>
                    <a:pt x="4186" y="2516"/>
                    <a:pt x="4186" y="2516"/>
                  </a:cubicBezTo>
                  <a:cubicBezTo>
                    <a:pt x="4186" y="2516"/>
                    <a:pt x="4187" y="2519"/>
                    <a:pt x="4187" y="2519"/>
                  </a:cubicBezTo>
                  <a:cubicBezTo>
                    <a:pt x="4187" y="2519"/>
                    <a:pt x="4190" y="2544"/>
                    <a:pt x="4190" y="2544"/>
                  </a:cubicBezTo>
                  <a:cubicBezTo>
                    <a:pt x="4190" y="2544"/>
                    <a:pt x="4190" y="2546"/>
                    <a:pt x="4190" y="2546"/>
                  </a:cubicBezTo>
                  <a:cubicBezTo>
                    <a:pt x="4190" y="2546"/>
                    <a:pt x="4194" y="2555"/>
                    <a:pt x="4194" y="2555"/>
                  </a:cubicBezTo>
                  <a:cubicBezTo>
                    <a:pt x="4194" y="2555"/>
                    <a:pt x="4194" y="2554"/>
                    <a:pt x="4194" y="2554"/>
                  </a:cubicBezTo>
                  <a:cubicBezTo>
                    <a:pt x="4194" y="2554"/>
                    <a:pt x="4197" y="2547"/>
                    <a:pt x="4197" y="2547"/>
                  </a:cubicBezTo>
                  <a:cubicBezTo>
                    <a:pt x="4197" y="2547"/>
                    <a:pt x="4197" y="2546"/>
                    <a:pt x="4197" y="2546"/>
                  </a:cubicBezTo>
                  <a:cubicBezTo>
                    <a:pt x="4197" y="2546"/>
                    <a:pt x="4201" y="2527"/>
                    <a:pt x="4201" y="2527"/>
                  </a:cubicBezTo>
                  <a:cubicBezTo>
                    <a:pt x="4201" y="2527"/>
                    <a:pt x="4201" y="2525"/>
                    <a:pt x="4201" y="2525"/>
                  </a:cubicBezTo>
                  <a:cubicBezTo>
                    <a:pt x="4201" y="2525"/>
                    <a:pt x="4204" y="2509"/>
                    <a:pt x="4204" y="2509"/>
                  </a:cubicBezTo>
                  <a:cubicBezTo>
                    <a:pt x="4204" y="2509"/>
                    <a:pt x="4204" y="2508"/>
                    <a:pt x="4204" y="2508"/>
                  </a:cubicBezTo>
                  <a:cubicBezTo>
                    <a:pt x="4204" y="2508"/>
                    <a:pt x="4206" y="2503"/>
                    <a:pt x="4206" y="2503"/>
                  </a:cubicBezTo>
                  <a:cubicBezTo>
                    <a:pt x="4206" y="2503"/>
                    <a:pt x="4208" y="2505"/>
                    <a:pt x="4208" y="2505"/>
                  </a:cubicBezTo>
                  <a:cubicBezTo>
                    <a:pt x="4208" y="2505"/>
                    <a:pt x="4211" y="2521"/>
                    <a:pt x="4211" y="2521"/>
                  </a:cubicBezTo>
                  <a:cubicBezTo>
                    <a:pt x="4211" y="2521"/>
                    <a:pt x="4211" y="2523"/>
                    <a:pt x="4211" y="2523"/>
                  </a:cubicBezTo>
                  <a:cubicBezTo>
                    <a:pt x="4211" y="2523"/>
                    <a:pt x="4215" y="2544"/>
                    <a:pt x="4215" y="2544"/>
                  </a:cubicBezTo>
                  <a:cubicBezTo>
                    <a:pt x="4215" y="2544"/>
                    <a:pt x="4216" y="2547"/>
                    <a:pt x="4216" y="2547"/>
                  </a:cubicBezTo>
                  <a:cubicBezTo>
                    <a:pt x="4216" y="2547"/>
                    <a:pt x="4218" y="2542"/>
                    <a:pt x="4218" y="2542"/>
                  </a:cubicBezTo>
                  <a:cubicBezTo>
                    <a:pt x="4218" y="2542"/>
                    <a:pt x="4218" y="2540"/>
                    <a:pt x="4218" y="2540"/>
                  </a:cubicBezTo>
                  <a:cubicBezTo>
                    <a:pt x="4218" y="2540"/>
                    <a:pt x="4222" y="2506"/>
                    <a:pt x="4222" y="2506"/>
                  </a:cubicBezTo>
                  <a:cubicBezTo>
                    <a:pt x="4222" y="2506"/>
                    <a:pt x="4222" y="2502"/>
                    <a:pt x="4222" y="2502"/>
                  </a:cubicBezTo>
                  <a:cubicBezTo>
                    <a:pt x="4222" y="2502"/>
                    <a:pt x="4225" y="2467"/>
                    <a:pt x="4225" y="2467"/>
                  </a:cubicBezTo>
                  <a:cubicBezTo>
                    <a:pt x="4225" y="2467"/>
                    <a:pt x="4225" y="2464"/>
                    <a:pt x="4225" y="2464"/>
                  </a:cubicBezTo>
                  <a:cubicBezTo>
                    <a:pt x="4225" y="2464"/>
                    <a:pt x="4228" y="2451"/>
                    <a:pt x="4228" y="2451"/>
                  </a:cubicBezTo>
                  <a:cubicBezTo>
                    <a:pt x="4228" y="2451"/>
                    <a:pt x="4229" y="2452"/>
                    <a:pt x="4229" y="2452"/>
                  </a:cubicBezTo>
                  <a:cubicBezTo>
                    <a:pt x="4229" y="2452"/>
                    <a:pt x="4232" y="2473"/>
                    <a:pt x="4232" y="2473"/>
                  </a:cubicBezTo>
                  <a:cubicBezTo>
                    <a:pt x="4232" y="2473"/>
                    <a:pt x="4233" y="2476"/>
                    <a:pt x="4233" y="2476"/>
                  </a:cubicBezTo>
                  <a:cubicBezTo>
                    <a:pt x="4233" y="2476"/>
                    <a:pt x="4236" y="2504"/>
                    <a:pt x="4236" y="2504"/>
                  </a:cubicBezTo>
                  <a:cubicBezTo>
                    <a:pt x="4236" y="2504"/>
                    <a:pt x="4236" y="2506"/>
                    <a:pt x="4236" y="2506"/>
                  </a:cubicBezTo>
                  <a:cubicBezTo>
                    <a:pt x="4236" y="2506"/>
                    <a:pt x="4239" y="2519"/>
                    <a:pt x="4239" y="2519"/>
                  </a:cubicBezTo>
                  <a:cubicBezTo>
                    <a:pt x="4239" y="2519"/>
                    <a:pt x="4240" y="2520"/>
                    <a:pt x="4240" y="2520"/>
                  </a:cubicBezTo>
                  <a:cubicBezTo>
                    <a:pt x="4240" y="2520"/>
                    <a:pt x="4243" y="2527"/>
                    <a:pt x="4243" y="2527"/>
                  </a:cubicBezTo>
                  <a:cubicBezTo>
                    <a:pt x="4243" y="2527"/>
                    <a:pt x="4243" y="2528"/>
                    <a:pt x="4243" y="2528"/>
                  </a:cubicBezTo>
                  <a:cubicBezTo>
                    <a:pt x="4243" y="2528"/>
                    <a:pt x="4246" y="2545"/>
                    <a:pt x="4246" y="2545"/>
                  </a:cubicBezTo>
                  <a:cubicBezTo>
                    <a:pt x="4246" y="2545"/>
                    <a:pt x="4247" y="2547"/>
                    <a:pt x="4247" y="2547"/>
                  </a:cubicBezTo>
                  <a:cubicBezTo>
                    <a:pt x="4247" y="2547"/>
                    <a:pt x="4250" y="2571"/>
                    <a:pt x="4250" y="2571"/>
                  </a:cubicBezTo>
                  <a:cubicBezTo>
                    <a:pt x="4250" y="2571"/>
                    <a:pt x="4250" y="2573"/>
                    <a:pt x="4250" y="2573"/>
                  </a:cubicBezTo>
                  <a:cubicBezTo>
                    <a:pt x="4250" y="2573"/>
                    <a:pt x="4253" y="2580"/>
                    <a:pt x="4253" y="2580"/>
                  </a:cubicBezTo>
                  <a:cubicBezTo>
                    <a:pt x="4253" y="2580"/>
                    <a:pt x="4254" y="2578"/>
                    <a:pt x="4254" y="2578"/>
                  </a:cubicBezTo>
                  <a:cubicBezTo>
                    <a:pt x="4254" y="2578"/>
                    <a:pt x="4257" y="2559"/>
                    <a:pt x="4257" y="2559"/>
                  </a:cubicBezTo>
                  <a:cubicBezTo>
                    <a:pt x="4257" y="2559"/>
                    <a:pt x="4257" y="2557"/>
                    <a:pt x="4257" y="2557"/>
                  </a:cubicBezTo>
                  <a:cubicBezTo>
                    <a:pt x="4257" y="2557"/>
                    <a:pt x="4261" y="2535"/>
                    <a:pt x="4261" y="2535"/>
                  </a:cubicBezTo>
                  <a:cubicBezTo>
                    <a:pt x="4261" y="2535"/>
                    <a:pt x="4263" y="2532"/>
                    <a:pt x="4263" y="2532"/>
                  </a:cubicBezTo>
                  <a:cubicBezTo>
                    <a:pt x="4263" y="2532"/>
                    <a:pt x="4264" y="2536"/>
                    <a:pt x="4264" y="2536"/>
                  </a:cubicBezTo>
                  <a:cubicBezTo>
                    <a:pt x="4264" y="2536"/>
                    <a:pt x="4265" y="2537"/>
                    <a:pt x="4265" y="2537"/>
                  </a:cubicBezTo>
                  <a:cubicBezTo>
                    <a:pt x="4265" y="2537"/>
                    <a:pt x="4267" y="2549"/>
                    <a:pt x="4267" y="2549"/>
                  </a:cubicBezTo>
                  <a:cubicBezTo>
                    <a:pt x="4267" y="2549"/>
                    <a:pt x="4269" y="2551"/>
                    <a:pt x="4269" y="2551"/>
                  </a:cubicBezTo>
                  <a:cubicBezTo>
                    <a:pt x="4269" y="2551"/>
                    <a:pt x="4271" y="2543"/>
                    <a:pt x="4271" y="2543"/>
                  </a:cubicBezTo>
                  <a:cubicBezTo>
                    <a:pt x="4271" y="2543"/>
                    <a:pt x="4271" y="2540"/>
                    <a:pt x="4271" y="2540"/>
                  </a:cubicBezTo>
                  <a:cubicBezTo>
                    <a:pt x="4271" y="2540"/>
                    <a:pt x="4275" y="2501"/>
                    <a:pt x="4275" y="2501"/>
                  </a:cubicBezTo>
                  <a:cubicBezTo>
                    <a:pt x="4275" y="2501"/>
                    <a:pt x="4275" y="2496"/>
                    <a:pt x="4275" y="2496"/>
                  </a:cubicBezTo>
                  <a:cubicBezTo>
                    <a:pt x="4275" y="2496"/>
                    <a:pt x="4278" y="2457"/>
                    <a:pt x="4278" y="2457"/>
                  </a:cubicBezTo>
                  <a:cubicBezTo>
                    <a:pt x="4278" y="2457"/>
                    <a:pt x="4280" y="2449"/>
                    <a:pt x="4280" y="2449"/>
                  </a:cubicBezTo>
                  <a:cubicBezTo>
                    <a:pt x="4280" y="2449"/>
                    <a:pt x="4282" y="2455"/>
                    <a:pt x="4282" y="2455"/>
                  </a:cubicBezTo>
                  <a:cubicBezTo>
                    <a:pt x="4282" y="2455"/>
                    <a:pt x="4282" y="2457"/>
                    <a:pt x="4282" y="2457"/>
                  </a:cubicBezTo>
                  <a:cubicBezTo>
                    <a:pt x="4282" y="2457"/>
                    <a:pt x="4285" y="2492"/>
                    <a:pt x="4285" y="2492"/>
                  </a:cubicBezTo>
                  <a:cubicBezTo>
                    <a:pt x="4285" y="2492"/>
                    <a:pt x="4285" y="2497"/>
                    <a:pt x="4285" y="2497"/>
                  </a:cubicBezTo>
                  <a:cubicBezTo>
                    <a:pt x="4285" y="2497"/>
                    <a:pt x="4289" y="2535"/>
                    <a:pt x="4289" y="2535"/>
                  </a:cubicBezTo>
                  <a:cubicBezTo>
                    <a:pt x="4289" y="2535"/>
                    <a:pt x="4291" y="2541"/>
                    <a:pt x="4291" y="2541"/>
                  </a:cubicBezTo>
                  <a:cubicBezTo>
                    <a:pt x="4291" y="2541"/>
                    <a:pt x="4292" y="2536"/>
                    <a:pt x="4292" y="2536"/>
                  </a:cubicBezTo>
                  <a:cubicBezTo>
                    <a:pt x="4292" y="2536"/>
                    <a:pt x="4293" y="2535"/>
                    <a:pt x="4293" y="2535"/>
                  </a:cubicBezTo>
                  <a:cubicBezTo>
                    <a:pt x="4293" y="2535"/>
                    <a:pt x="4296" y="2508"/>
                    <a:pt x="4296" y="2508"/>
                  </a:cubicBezTo>
                  <a:cubicBezTo>
                    <a:pt x="4296" y="2508"/>
                    <a:pt x="4296" y="2506"/>
                    <a:pt x="4296" y="2506"/>
                  </a:cubicBezTo>
                  <a:cubicBezTo>
                    <a:pt x="4296" y="2506"/>
                    <a:pt x="4299" y="2495"/>
                    <a:pt x="4299" y="2495"/>
                  </a:cubicBezTo>
                  <a:cubicBezTo>
                    <a:pt x="4299" y="2495"/>
                    <a:pt x="4300" y="2497"/>
                    <a:pt x="4300" y="2497"/>
                  </a:cubicBezTo>
                  <a:cubicBezTo>
                    <a:pt x="4300" y="2497"/>
                    <a:pt x="4303" y="2522"/>
                    <a:pt x="4303" y="2522"/>
                  </a:cubicBezTo>
                  <a:cubicBezTo>
                    <a:pt x="4303" y="2522"/>
                    <a:pt x="4303" y="2526"/>
                    <a:pt x="4303" y="2526"/>
                  </a:cubicBezTo>
                  <a:cubicBezTo>
                    <a:pt x="4303" y="2526"/>
                    <a:pt x="4306" y="2552"/>
                    <a:pt x="4306" y="2552"/>
                  </a:cubicBezTo>
                  <a:cubicBezTo>
                    <a:pt x="4306" y="2552"/>
                    <a:pt x="4308" y="2555"/>
                    <a:pt x="4308" y="2555"/>
                  </a:cubicBezTo>
                  <a:cubicBezTo>
                    <a:pt x="4308" y="2555"/>
                    <a:pt x="4310" y="2547"/>
                    <a:pt x="4310" y="2547"/>
                  </a:cubicBezTo>
                  <a:cubicBezTo>
                    <a:pt x="4310" y="2547"/>
                    <a:pt x="4310" y="2544"/>
                    <a:pt x="4310" y="2544"/>
                  </a:cubicBezTo>
                  <a:cubicBezTo>
                    <a:pt x="4310" y="2544"/>
                    <a:pt x="4313" y="2509"/>
                    <a:pt x="4313" y="2509"/>
                  </a:cubicBezTo>
                  <a:cubicBezTo>
                    <a:pt x="4313" y="2509"/>
                    <a:pt x="4314" y="2506"/>
                    <a:pt x="4314" y="2506"/>
                  </a:cubicBezTo>
                  <a:cubicBezTo>
                    <a:pt x="4314" y="2506"/>
                    <a:pt x="4317" y="2487"/>
                    <a:pt x="4317" y="2487"/>
                  </a:cubicBezTo>
                  <a:cubicBezTo>
                    <a:pt x="4317" y="2487"/>
                    <a:pt x="4317" y="2487"/>
                    <a:pt x="4317" y="2487"/>
                  </a:cubicBezTo>
                  <a:cubicBezTo>
                    <a:pt x="4317" y="2487"/>
                    <a:pt x="4321" y="2514"/>
                    <a:pt x="4321" y="2514"/>
                  </a:cubicBezTo>
                  <a:cubicBezTo>
                    <a:pt x="4321" y="2514"/>
                    <a:pt x="4321" y="2518"/>
                    <a:pt x="4321" y="2518"/>
                  </a:cubicBezTo>
                  <a:cubicBezTo>
                    <a:pt x="4321" y="2518"/>
                    <a:pt x="4324" y="2564"/>
                    <a:pt x="4324" y="2564"/>
                  </a:cubicBezTo>
                  <a:cubicBezTo>
                    <a:pt x="4324" y="2564"/>
                    <a:pt x="4325" y="2568"/>
                    <a:pt x="4325" y="2568"/>
                  </a:cubicBezTo>
                  <a:cubicBezTo>
                    <a:pt x="4325" y="2568"/>
                    <a:pt x="4328" y="2587"/>
                    <a:pt x="4328" y="2587"/>
                  </a:cubicBezTo>
                  <a:cubicBezTo>
                    <a:pt x="4328" y="2587"/>
                    <a:pt x="4328" y="2587"/>
                    <a:pt x="4328" y="2587"/>
                  </a:cubicBezTo>
                  <a:cubicBezTo>
                    <a:pt x="4328" y="2587"/>
                    <a:pt x="4331" y="2571"/>
                    <a:pt x="4331" y="2571"/>
                  </a:cubicBezTo>
                  <a:cubicBezTo>
                    <a:pt x="4331" y="2571"/>
                    <a:pt x="4331" y="2569"/>
                    <a:pt x="4331" y="2569"/>
                  </a:cubicBezTo>
                  <a:cubicBezTo>
                    <a:pt x="4331" y="2569"/>
                    <a:pt x="4335" y="2544"/>
                    <a:pt x="4335" y="2544"/>
                  </a:cubicBezTo>
                  <a:cubicBezTo>
                    <a:pt x="4335" y="2544"/>
                    <a:pt x="4335" y="2543"/>
                    <a:pt x="4335" y="2543"/>
                  </a:cubicBezTo>
                  <a:cubicBezTo>
                    <a:pt x="4335" y="2543"/>
                    <a:pt x="4338" y="2534"/>
                    <a:pt x="4338" y="2534"/>
                  </a:cubicBezTo>
                  <a:cubicBezTo>
                    <a:pt x="4338" y="2534"/>
                    <a:pt x="4339" y="2534"/>
                    <a:pt x="4339" y="2534"/>
                  </a:cubicBezTo>
                  <a:cubicBezTo>
                    <a:pt x="4339" y="2534"/>
                    <a:pt x="4342" y="2536"/>
                    <a:pt x="4342" y="2536"/>
                  </a:cubicBezTo>
                  <a:cubicBezTo>
                    <a:pt x="4342" y="2536"/>
                    <a:pt x="4345" y="2528"/>
                    <a:pt x="4345" y="2528"/>
                  </a:cubicBezTo>
                  <a:cubicBezTo>
                    <a:pt x="4345" y="2528"/>
                    <a:pt x="4346" y="2527"/>
                    <a:pt x="4346" y="2527"/>
                  </a:cubicBezTo>
                  <a:cubicBezTo>
                    <a:pt x="4346" y="2527"/>
                    <a:pt x="4349" y="2511"/>
                    <a:pt x="4349" y="2511"/>
                  </a:cubicBezTo>
                  <a:cubicBezTo>
                    <a:pt x="4349" y="2511"/>
                    <a:pt x="4349" y="2509"/>
                    <a:pt x="4349" y="2509"/>
                  </a:cubicBezTo>
                  <a:cubicBezTo>
                    <a:pt x="4349" y="2509"/>
                    <a:pt x="4352" y="2494"/>
                    <a:pt x="4352" y="2494"/>
                  </a:cubicBezTo>
                  <a:cubicBezTo>
                    <a:pt x="4352" y="2494"/>
                    <a:pt x="4353" y="2493"/>
                    <a:pt x="4353" y="2493"/>
                  </a:cubicBezTo>
                  <a:cubicBezTo>
                    <a:pt x="4353" y="2493"/>
                    <a:pt x="4356" y="2487"/>
                    <a:pt x="4356" y="2487"/>
                  </a:cubicBezTo>
                  <a:cubicBezTo>
                    <a:pt x="4356" y="2487"/>
                    <a:pt x="4362" y="2485"/>
                    <a:pt x="4362" y="2485"/>
                  </a:cubicBezTo>
                  <a:cubicBezTo>
                    <a:pt x="4362" y="2485"/>
                    <a:pt x="4363" y="2487"/>
                    <a:pt x="4363" y="2487"/>
                  </a:cubicBezTo>
                  <a:cubicBezTo>
                    <a:pt x="4363" y="2487"/>
                    <a:pt x="4366" y="2493"/>
                    <a:pt x="4366" y="2493"/>
                  </a:cubicBezTo>
                  <a:cubicBezTo>
                    <a:pt x="4366" y="2493"/>
                    <a:pt x="4367" y="2493"/>
                    <a:pt x="4367" y="2493"/>
                  </a:cubicBezTo>
                  <a:cubicBezTo>
                    <a:pt x="4367" y="2493"/>
                    <a:pt x="4370" y="2505"/>
                    <a:pt x="4370" y="2505"/>
                  </a:cubicBezTo>
                  <a:cubicBezTo>
                    <a:pt x="4370" y="2505"/>
                    <a:pt x="4370" y="2506"/>
                    <a:pt x="4370" y="2506"/>
                  </a:cubicBezTo>
                  <a:cubicBezTo>
                    <a:pt x="4370" y="2506"/>
                    <a:pt x="4373" y="2512"/>
                    <a:pt x="4373" y="2512"/>
                  </a:cubicBezTo>
                  <a:cubicBezTo>
                    <a:pt x="4373" y="2512"/>
                    <a:pt x="4377" y="2509"/>
                    <a:pt x="4377" y="2509"/>
                  </a:cubicBezTo>
                  <a:cubicBezTo>
                    <a:pt x="4377" y="2509"/>
                    <a:pt x="4379" y="2508"/>
                    <a:pt x="4379" y="2508"/>
                  </a:cubicBezTo>
                  <a:cubicBezTo>
                    <a:pt x="4379" y="2508"/>
                    <a:pt x="4381" y="2512"/>
                    <a:pt x="4381" y="2512"/>
                  </a:cubicBezTo>
                  <a:cubicBezTo>
                    <a:pt x="4381" y="2512"/>
                    <a:pt x="4381" y="2513"/>
                    <a:pt x="4381" y="2513"/>
                  </a:cubicBezTo>
                  <a:cubicBezTo>
                    <a:pt x="4381" y="2513"/>
                    <a:pt x="4384" y="2532"/>
                    <a:pt x="4384" y="2532"/>
                  </a:cubicBezTo>
                  <a:cubicBezTo>
                    <a:pt x="4384" y="2532"/>
                    <a:pt x="4384" y="2534"/>
                    <a:pt x="4384" y="2534"/>
                  </a:cubicBezTo>
                  <a:cubicBezTo>
                    <a:pt x="4384" y="2534"/>
                    <a:pt x="4388" y="2550"/>
                    <a:pt x="4388" y="2550"/>
                  </a:cubicBezTo>
                  <a:cubicBezTo>
                    <a:pt x="4388" y="2550"/>
                    <a:pt x="4389" y="2552"/>
                    <a:pt x="4389" y="2552"/>
                  </a:cubicBezTo>
                  <a:cubicBezTo>
                    <a:pt x="4389" y="2552"/>
                    <a:pt x="4391" y="2542"/>
                    <a:pt x="4391" y="2542"/>
                  </a:cubicBezTo>
                  <a:cubicBezTo>
                    <a:pt x="4391" y="2542"/>
                    <a:pt x="4392" y="2539"/>
                    <a:pt x="4392" y="2539"/>
                  </a:cubicBezTo>
                  <a:cubicBezTo>
                    <a:pt x="4392" y="2539"/>
                    <a:pt x="4395" y="2502"/>
                    <a:pt x="4395" y="2502"/>
                  </a:cubicBezTo>
                  <a:cubicBezTo>
                    <a:pt x="4395" y="2502"/>
                    <a:pt x="4395" y="2498"/>
                    <a:pt x="4395" y="2498"/>
                  </a:cubicBezTo>
                  <a:cubicBezTo>
                    <a:pt x="4395" y="2498"/>
                    <a:pt x="4398" y="2467"/>
                    <a:pt x="4398" y="2467"/>
                  </a:cubicBezTo>
                  <a:cubicBezTo>
                    <a:pt x="4398" y="2467"/>
                    <a:pt x="4399" y="2463"/>
                    <a:pt x="4399" y="2463"/>
                  </a:cubicBezTo>
                  <a:cubicBezTo>
                    <a:pt x="4399" y="2463"/>
                    <a:pt x="4402" y="2473"/>
                    <a:pt x="4402" y="2473"/>
                  </a:cubicBezTo>
                  <a:cubicBezTo>
                    <a:pt x="4402" y="2473"/>
                    <a:pt x="4402" y="2476"/>
                    <a:pt x="4402" y="2476"/>
                  </a:cubicBezTo>
                  <a:cubicBezTo>
                    <a:pt x="4402" y="2476"/>
                    <a:pt x="4405" y="2516"/>
                    <a:pt x="4405" y="2516"/>
                  </a:cubicBezTo>
                  <a:cubicBezTo>
                    <a:pt x="4405" y="2516"/>
                    <a:pt x="4406" y="2521"/>
                    <a:pt x="4406" y="2521"/>
                  </a:cubicBezTo>
                  <a:cubicBezTo>
                    <a:pt x="4406" y="2521"/>
                    <a:pt x="4409" y="2553"/>
                    <a:pt x="4409" y="2553"/>
                  </a:cubicBezTo>
                  <a:cubicBezTo>
                    <a:pt x="4409" y="2553"/>
                    <a:pt x="4409" y="2555"/>
                    <a:pt x="4409" y="2555"/>
                  </a:cubicBezTo>
                  <a:cubicBezTo>
                    <a:pt x="4409" y="2555"/>
                    <a:pt x="4411" y="2562"/>
                    <a:pt x="4411" y="2562"/>
                  </a:cubicBezTo>
                  <a:cubicBezTo>
                    <a:pt x="4411" y="2562"/>
                    <a:pt x="4413" y="2559"/>
                    <a:pt x="4413" y="2559"/>
                  </a:cubicBezTo>
                  <a:cubicBezTo>
                    <a:pt x="4413" y="2559"/>
                    <a:pt x="4416" y="2539"/>
                    <a:pt x="4416" y="2539"/>
                  </a:cubicBezTo>
                  <a:cubicBezTo>
                    <a:pt x="4416" y="2539"/>
                    <a:pt x="4416" y="2536"/>
                    <a:pt x="4416" y="2536"/>
                  </a:cubicBezTo>
                  <a:cubicBezTo>
                    <a:pt x="4416" y="2536"/>
                    <a:pt x="4420" y="2515"/>
                    <a:pt x="4420" y="2515"/>
                  </a:cubicBezTo>
                  <a:cubicBezTo>
                    <a:pt x="4420" y="2515"/>
                    <a:pt x="4420" y="2514"/>
                    <a:pt x="4420" y="2514"/>
                  </a:cubicBezTo>
                  <a:cubicBezTo>
                    <a:pt x="4420" y="2514"/>
                    <a:pt x="4423" y="2507"/>
                    <a:pt x="4423" y="2507"/>
                  </a:cubicBezTo>
                  <a:cubicBezTo>
                    <a:pt x="4423" y="2507"/>
                    <a:pt x="4423" y="2507"/>
                    <a:pt x="4423" y="2507"/>
                  </a:cubicBezTo>
                  <a:cubicBezTo>
                    <a:pt x="4423" y="2507"/>
                    <a:pt x="4427" y="2512"/>
                    <a:pt x="4427" y="2512"/>
                  </a:cubicBezTo>
                  <a:cubicBezTo>
                    <a:pt x="4427" y="2512"/>
                    <a:pt x="4427" y="2513"/>
                    <a:pt x="4427" y="2513"/>
                  </a:cubicBezTo>
                  <a:cubicBezTo>
                    <a:pt x="4427" y="2513"/>
                    <a:pt x="4430" y="2521"/>
                    <a:pt x="4430" y="2521"/>
                  </a:cubicBezTo>
                  <a:cubicBezTo>
                    <a:pt x="4430" y="2521"/>
                    <a:pt x="4430" y="2521"/>
                    <a:pt x="4430" y="2521"/>
                  </a:cubicBezTo>
                  <a:cubicBezTo>
                    <a:pt x="4430" y="2521"/>
                    <a:pt x="4433" y="2528"/>
                    <a:pt x="4433" y="2528"/>
                  </a:cubicBezTo>
                  <a:cubicBezTo>
                    <a:pt x="4433" y="2528"/>
                    <a:pt x="4434" y="2528"/>
                    <a:pt x="4434" y="2528"/>
                  </a:cubicBezTo>
                  <a:cubicBezTo>
                    <a:pt x="4434" y="2528"/>
                    <a:pt x="4437" y="2530"/>
                    <a:pt x="4437" y="2530"/>
                  </a:cubicBezTo>
                  <a:cubicBezTo>
                    <a:pt x="4437" y="2530"/>
                    <a:pt x="4441" y="2526"/>
                    <a:pt x="4441" y="2526"/>
                  </a:cubicBezTo>
                  <a:cubicBezTo>
                    <a:pt x="4441" y="2526"/>
                    <a:pt x="4441" y="2525"/>
                    <a:pt x="4441" y="2525"/>
                  </a:cubicBezTo>
                  <a:cubicBezTo>
                    <a:pt x="4441" y="2525"/>
                    <a:pt x="4444" y="2516"/>
                    <a:pt x="4444" y="2516"/>
                  </a:cubicBezTo>
                  <a:cubicBezTo>
                    <a:pt x="4444" y="2516"/>
                    <a:pt x="4445" y="2515"/>
                    <a:pt x="4445" y="2515"/>
                  </a:cubicBezTo>
                  <a:cubicBezTo>
                    <a:pt x="4445" y="2515"/>
                    <a:pt x="4448" y="2501"/>
                    <a:pt x="4448" y="2501"/>
                  </a:cubicBezTo>
                  <a:cubicBezTo>
                    <a:pt x="4448" y="2501"/>
                    <a:pt x="4448" y="2500"/>
                    <a:pt x="4448" y="2500"/>
                  </a:cubicBezTo>
                  <a:cubicBezTo>
                    <a:pt x="4448" y="2500"/>
                    <a:pt x="4451" y="2487"/>
                    <a:pt x="4451" y="2487"/>
                  </a:cubicBezTo>
                  <a:cubicBezTo>
                    <a:pt x="4451" y="2487"/>
                    <a:pt x="4451" y="2485"/>
                    <a:pt x="4451" y="2485"/>
                  </a:cubicBezTo>
                  <a:cubicBezTo>
                    <a:pt x="4451" y="2485"/>
                    <a:pt x="4455" y="2474"/>
                    <a:pt x="4455" y="2474"/>
                  </a:cubicBezTo>
                  <a:cubicBezTo>
                    <a:pt x="4455" y="2474"/>
                    <a:pt x="4455" y="2473"/>
                    <a:pt x="4455" y="2473"/>
                  </a:cubicBezTo>
                  <a:cubicBezTo>
                    <a:pt x="4455" y="2473"/>
                    <a:pt x="4458" y="2468"/>
                    <a:pt x="4458" y="2468"/>
                  </a:cubicBezTo>
                  <a:cubicBezTo>
                    <a:pt x="4458" y="2468"/>
                    <a:pt x="4459" y="2468"/>
                    <a:pt x="4459" y="2468"/>
                  </a:cubicBezTo>
                  <a:cubicBezTo>
                    <a:pt x="4459" y="2468"/>
                    <a:pt x="4462" y="2472"/>
                    <a:pt x="4462" y="2472"/>
                  </a:cubicBezTo>
                  <a:cubicBezTo>
                    <a:pt x="4462" y="2472"/>
                    <a:pt x="4462" y="2472"/>
                    <a:pt x="4462" y="2472"/>
                  </a:cubicBezTo>
                  <a:cubicBezTo>
                    <a:pt x="4462" y="2472"/>
                    <a:pt x="4465" y="2482"/>
                    <a:pt x="4465" y="2482"/>
                  </a:cubicBezTo>
                  <a:cubicBezTo>
                    <a:pt x="4465" y="2482"/>
                    <a:pt x="4466" y="2483"/>
                    <a:pt x="4466" y="2483"/>
                  </a:cubicBezTo>
                  <a:cubicBezTo>
                    <a:pt x="4466" y="2483"/>
                    <a:pt x="4469" y="2492"/>
                    <a:pt x="4469" y="2492"/>
                  </a:cubicBezTo>
                  <a:cubicBezTo>
                    <a:pt x="4469" y="2492"/>
                    <a:pt x="4469" y="2493"/>
                    <a:pt x="4469" y="2493"/>
                  </a:cubicBezTo>
                  <a:cubicBezTo>
                    <a:pt x="4469" y="2493"/>
                    <a:pt x="4472" y="2501"/>
                    <a:pt x="4472" y="2501"/>
                  </a:cubicBezTo>
                  <a:cubicBezTo>
                    <a:pt x="4472" y="2501"/>
                    <a:pt x="4473" y="2502"/>
                    <a:pt x="4473" y="2502"/>
                  </a:cubicBezTo>
                  <a:cubicBezTo>
                    <a:pt x="4473" y="2502"/>
                    <a:pt x="4476" y="2512"/>
                    <a:pt x="4476" y="2512"/>
                  </a:cubicBezTo>
                  <a:cubicBezTo>
                    <a:pt x="4476" y="2512"/>
                    <a:pt x="4476" y="2513"/>
                    <a:pt x="4476" y="2513"/>
                  </a:cubicBezTo>
                  <a:cubicBezTo>
                    <a:pt x="4476" y="2513"/>
                    <a:pt x="4480" y="2522"/>
                    <a:pt x="4480" y="2522"/>
                  </a:cubicBezTo>
                  <a:cubicBezTo>
                    <a:pt x="4480" y="2522"/>
                    <a:pt x="4480" y="2523"/>
                    <a:pt x="4480" y="2523"/>
                  </a:cubicBezTo>
                  <a:cubicBezTo>
                    <a:pt x="4480" y="2523"/>
                    <a:pt x="4483" y="2527"/>
                    <a:pt x="4483" y="2527"/>
                  </a:cubicBezTo>
                  <a:cubicBezTo>
                    <a:pt x="4483" y="2527"/>
                    <a:pt x="4487" y="2525"/>
                    <a:pt x="4487" y="2525"/>
                  </a:cubicBezTo>
                  <a:cubicBezTo>
                    <a:pt x="4487" y="2525"/>
                    <a:pt x="4490" y="2522"/>
                    <a:pt x="4490" y="2522"/>
                  </a:cubicBezTo>
                  <a:cubicBezTo>
                    <a:pt x="4490" y="2522"/>
                    <a:pt x="4494" y="2524"/>
                    <a:pt x="4494" y="2524"/>
                  </a:cubicBezTo>
                  <a:cubicBezTo>
                    <a:pt x="4494" y="2524"/>
                    <a:pt x="4497" y="2524"/>
                    <a:pt x="4497" y="2524"/>
                  </a:cubicBezTo>
                  <a:cubicBezTo>
                    <a:pt x="4497" y="2524"/>
                    <a:pt x="4501" y="2513"/>
                    <a:pt x="4501" y="2513"/>
                  </a:cubicBezTo>
                  <a:cubicBezTo>
                    <a:pt x="4501" y="2513"/>
                    <a:pt x="4501" y="2511"/>
                    <a:pt x="4501" y="2511"/>
                  </a:cubicBezTo>
                  <a:cubicBezTo>
                    <a:pt x="4501" y="2511"/>
                    <a:pt x="4504" y="2495"/>
                    <a:pt x="4504" y="2495"/>
                  </a:cubicBezTo>
                  <a:cubicBezTo>
                    <a:pt x="4504" y="2495"/>
                    <a:pt x="4506" y="2491"/>
                    <a:pt x="4506" y="2491"/>
                  </a:cubicBezTo>
                  <a:cubicBezTo>
                    <a:pt x="4506" y="2491"/>
                    <a:pt x="4508" y="2496"/>
                    <a:pt x="4508" y="2496"/>
                  </a:cubicBezTo>
                  <a:cubicBezTo>
                    <a:pt x="4508" y="2496"/>
                    <a:pt x="4511" y="2520"/>
                    <a:pt x="4511" y="2520"/>
                  </a:cubicBezTo>
                  <a:cubicBezTo>
                    <a:pt x="4511" y="2520"/>
                    <a:pt x="4511" y="2524"/>
                    <a:pt x="4511" y="2524"/>
                  </a:cubicBezTo>
                  <a:cubicBezTo>
                    <a:pt x="4511" y="2524"/>
                    <a:pt x="4515" y="2559"/>
                    <a:pt x="4515" y="2559"/>
                  </a:cubicBezTo>
                  <a:cubicBezTo>
                    <a:pt x="4515" y="2559"/>
                    <a:pt x="4515" y="2561"/>
                    <a:pt x="4515" y="2561"/>
                  </a:cubicBezTo>
                  <a:cubicBezTo>
                    <a:pt x="4515" y="2561"/>
                    <a:pt x="4518" y="2573"/>
                    <a:pt x="4518" y="2573"/>
                  </a:cubicBezTo>
                  <a:cubicBezTo>
                    <a:pt x="4518" y="2573"/>
                    <a:pt x="4519" y="2572"/>
                    <a:pt x="4519" y="2572"/>
                  </a:cubicBezTo>
                  <a:cubicBezTo>
                    <a:pt x="4519" y="2572"/>
                    <a:pt x="4522" y="2552"/>
                    <a:pt x="4522" y="2552"/>
                  </a:cubicBezTo>
                  <a:cubicBezTo>
                    <a:pt x="4522" y="2552"/>
                    <a:pt x="4522" y="2549"/>
                    <a:pt x="4522" y="2549"/>
                  </a:cubicBezTo>
                  <a:cubicBezTo>
                    <a:pt x="4522" y="2549"/>
                    <a:pt x="4526" y="2525"/>
                    <a:pt x="4526" y="2525"/>
                  </a:cubicBezTo>
                  <a:cubicBezTo>
                    <a:pt x="4526" y="2525"/>
                    <a:pt x="4526" y="2523"/>
                    <a:pt x="4526" y="2523"/>
                  </a:cubicBezTo>
                  <a:cubicBezTo>
                    <a:pt x="4526" y="2523"/>
                    <a:pt x="4529" y="2516"/>
                    <a:pt x="4529" y="2516"/>
                  </a:cubicBezTo>
                  <a:cubicBezTo>
                    <a:pt x="4529" y="2516"/>
                    <a:pt x="4529" y="2517"/>
                    <a:pt x="4529" y="2517"/>
                  </a:cubicBezTo>
                  <a:cubicBezTo>
                    <a:pt x="4529" y="2517"/>
                    <a:pt x="4532" y="2521"/>
                    <a:pt x="4532" y="2521"/>
                  </a:cubicBezTo>
                  <a:cubicBezTo>
                    <a:pt x="4532" y="2521"/>
                    <a:pt x="4533" y="2521"/>
                    <a:pt x="4533" y="2521"/>
                  </a:cubicBezTo>
                  <a:cubicBezTo>
                    <a:pt x="4533" y="2521"/>
                    <a:pt x="4536" y="2516"/>
                    <a:pt x="4536" y="2516"/>
                  </a:cubicBezTo>
                  <a:cubicBezTo>
                    <a:pt x="4536" y="2516"/>
                    <a:pt x="4536" y="2515"/>
                    <a:pt x="4536" y="2515"/>
                  </a:cubicBezTo>
                  <a:cubicBezTo>
                    <a:pt x="4536" y="2515"/>
                    <a:pt x="4539" y="2502"/>
                    <a:pt x="4539" y="2502"/>
                  </a:cubicBezTo>
                  <a:cubicBezTo>
                    <a:pt x="4539" y="2502"/>
                    <a:pt x="4542" y="2498"/>
                    <a:pt x="4542" y="2498"/>
                  </a:cubicBezTo>
                  <a:cubicBezTo>
                    <a:pt x="4542" y="2498"/>
                    <a:pt x="4543" y="2500"/>
                    <a:pt x="4543" y="2500"/>
                  </a:cubicBezTo>
                  <a:cubicBezTo>
                    <a:pt x="4543" y="2500"/>
                    <a:pt x="4547" y="2515"/>
                    <a:pt x="4547" y="2515"/>
                  </a:cubicBezTo>
                  <a:cubicBezTo>
                    <a:pt x="4547" y="2515"/>
                    <a:pt x="4547" y="2517"/>
                    <a:pt x="4547" y="2517"/>
                  </a:cubicBezTo>
                  <a:cubicBezTo>
                    <a:pt x="4547" y="2517"/>
                    <a:pt x="4550" y="2526"/>
                    <a:pt x="4550" y="2526"/>
                  </a:cubicBezTo>
                  <a:cubicBezTo>
                    <a:pt x="4550" y="2526"/>
                    <a:pt x="4551" y="2526"/>
                    <a:pt x="4551" y="2526"/>
                  </a:cubicBezTo>
                  <a:cubicBezTo>
                    <a:pt x="4551" y="2526"/>
                    <a:pt x="4554" y="2514"/>
                    <a:pt x="4554" y="2514"/>
                  </a:cubicBezTo>
                  <a:cubicBezTo>
                    <a:pt x="4554" y="2514"/>
                    <a:pt x="4554" y="2511"/>
                    <a:pt x="4554" y="2511"/>
                  </a:cubicBezTo>
                  <a:cubicBezTo>
                    <a:pt x="4554" y="2511"/>
                    <a:pt x="4557" y="2487"/>
                    <a:pt x="4557" y="2487"/>
                  </a:cubicBezTo>
                  <a:cubicBezTo>
                    <a:pt x="4557" y="2487"/>
                    <a:pt x="4558" y="2485"/>
                    <a:pt x="4558" y="2485"/>
                  </a:cubicBezTo>
                  <a:cubicBezTo>
                    <a:pt x="4558" y="2485"/>
                    <a:pt x="4560" y="2478"/>
                    <a:pt x="4560" y="2478"/>
                  </a:cubicBezTo>
                  <a:cubicBezTo>
                    <a:pt x="4560" y="2478"/>
                    <a:pt x="4561" y="2479"/>
                    <a:pt x="4561" y="2479"/>
                  </a:cubicBezTo>
                  <a:cubicBezTo>
                    <a:pt x="4561" y="2479"/>
                    <a:pt x="4564" y="2493"/>
                    <a:pt x="4564" y="2493"/>
                  </a:cubicBezTo>
                  <a:cubicBezTo>
                    <a:pt x="4564" y="2493"/>
                    <a:pt x="4565" y="2495"/>
                    <a:pt x="4565" y="2495"/>
                  </a:cubicBezTo>
                  <a:cubicBezTo>
                    <a:pt x="4565" y="2495"/>
                    <a:pt x="4568" y="2507"/>
                    <a:pt x="4568" y="2507"/>
                  </a:cubicBezTo>
                  <a:cubicBezTo>
                    <a:pt x="4568" y="2507"/>
                    <a:pt x="4571" y="2505"/>
                    <a:pt x="4571" y="2505"/>
                  </a:cubicBezTo>
                  <a:cubicBezTo>
                    <a:pt x="4571" y="2505"/>
                    <a:pt x="4575" y="2501"/>
                    <a:pt x="4575" y="2501"/>
                  </a:cubicBezTo>
                  <a:cubicBezTo>
                    <a:pt x="4575" y="2501"/>
                    <a:pt x="4575" y="2502"/>
                    <a:pt x="4575" y="2502"/>
                  </a:cubicBezTo>
                  <a:cubicBezTo>
                    <a:pt x="4575" y="2502"/>
                    <a:pt x="4578" y="2512"/>
                    <a:pt x="4578" y="2512"/>
                  </a:cubicBezTo>
                  <a:cubicBezTo>
                    <a:pt x="4578" y="2512"/>
                    <a:pt x="4579" y="2514"/>
                    <a:pt x="4579" y="2514"/>
                  </a:cubicBezTo>
                  <a:cubicBezTo>
                    <a:pt x="4579" y="2514"/>
                    <a:pt x="4582" y="2524"/>
                    <a:pt x="4582" y="2524"/>
                  </a:cubicBezTo>
                  <a:cubicBezTo>
                    <a:pt x="4582" y="2524"/>
                    <a:pt x="4582" y="2524"/>
                    <a:pt x="4582" y="2524"/>
                  </a:cubicBezTo>
                  <a:cubicBezTo>
                    <a:pt x="4582" y="2524"/>
                    <a:pt x="4586" y="2514"/>
                    <a:pt x="4586" y="2514"/>
                  </a:cubicBezTo>
                  <a:cubicBezTo>
                    <a:pt x="4586" y="2514"/>
                    <a:pt x="4586" y="2512"/>
                    <a:pt x="4586" y="2512"/>
                  </a:cubicBezTo>
                  <a:cubicBezTo>
                    <a:pt x="4586" y="2512"/>
                    <a:pt x="4589" y="2486"/>
                    <a:pt x="4589" y="2486"/>
                  </a:cubicBezTo>
                  <a:cubicBezTo>
                    <a:pt x="4589" y="2486"/>
                    <a:pt x="4590" y="2484"/>
                    <a:pt x="4590" y="2484"/>
                  </a:cubicBezTo>
                  <a:cubicBezTo>
                    <a:pt x="4590" y="2484"/>
                    <a:pt x="4592" y="2475"/>
                    <a:pt x="4592" y="2475"/>
                  </a:cubicBezTo>
                  <a:cubicBezTo>
                    <a:pt x="4592" y="2475"/>
                    <a:pt x="4593" y="2476"/>
                    <a:pt x="4593" y="2476"/>
                  </a:cubicBezTo>
                  <a:cubicBezTo>
                    <a:pt x="4593" y="2476"/>
                    <a:pt x="4596" y="2497"/>
                    <a:pt x="4596" y="2497"/>
                  </a:cubicBezTo>
                  <a:cubicBezTo>
                    <a:pt x="4596" y="2497"/>
                    <a:pt x="4596" y="2500"/>
                    <a:pt x="4596" y="2500"/>
                  </a:cubicBezTo>
                  <a:cubicBezTo>
                    <a:pt x="4596" y="2500"/>
                    <a:pt x="4599" y="2535"/>
                    <a:pt x="4599" y="2535"/>
                  </a:cubicBezTo>
                  <a:cubicBezTo>
                    <a:pt x="4599" y="2535"/>
                    <a:pt x="4600" y="2538"/>
                    <a:pt x="4600" y="2538"/>
                  </a:cubicBezTo>
                  <a:cubicBezTo>
                    <a:pt x="4600" y="2538"/>
                    <a:pt x="4603" y="2558"/>
                    <a:pt x="4603" y="2558"/>
                  </a:cubicBezTo>
                  <a:cubicBezTo>
                    <a:pt x="4603" y="2558"/>
                    <a:pt x="4607" y="2557"/>
                    <a:pt x="4607" y="2557"/>
                  </a:cubicBezTo>
                  <a:cubicBezTo>
                    <a:pt x="4607" y="2557"/>
                    <a:pt x="4607" y="2557"/>
                    <a:pt x="4607" y="2557"/>
                  </a:cubicBezTo>
                  <a:cubicBezTo>
                    <a:pt x="4607" y="2557"/>
                    <a:pt x="4610" y="2545"/>
                    <a:pt x="4610" y="2545"/>
                  </a:cubicBezTo>
                  <a:cubicBezTo>
                    <a:pt x="4610" y="2545"/>
                    <a:pt x="4611" y="2544"/>
                    <a:pt x="4611" y="2544"/>
                  </a:cubicBezTo>
                  <a:cubicBezTo>
                    <a:pt x="4611" y="2544"/>
                    <a:pt x="4614" y="2532"/>
                    <a:pt x="4614" y="2532"/>
                  </a:cubicBezTo>
                  <a:cubicBezTo>
                    <a:pt x="4614" y="2532"/>
                    <a:pt x="4614" y="2530"/>
                    <a:pt x="4614" y="2530"/>
                  </a:cubicBezTo>
                  <a:cubicBezTo>
                    <a:pt x="4614" y="2530"/>
                    <a:pt x="4617" y="2515"/>
                    <a:pt x="4617" y="2515"/>
                  </a:cubicBezTo>
                  <a:cubicBezTo>
                    <a:pt x="4617" y="2515"/>
                    <a:pt x="4618" y="2513"/>
                    <a:pt x="4618" y="2513"/>
                  </a:cubicBezTo>
                  <a:cubicBezTo>
                    <a:pt x="4618" y="2513"/>
                    <a:pt x="4621" y="2502"/>
                    <a:pt x="4621" y="2502"/>
                  </a:cubicBezTo>
                  <a:cubicBezTo>
                    <a:pt x="4621" y="2502"/>
                    <a:pt x="4623" y="2500"/>
                    <a:pt x="4623" y="2500"/>
                  </a:cubicBezTo>
                  <a:cubicBezTo>
                    <a:pt x="4623" y="2500"/>
                    <a:pt x="4625" y="2503"/>
                    <a:pt x="4625" y="2503"/>
                  </a:cubicBezTo>
                  <a:cubicBezTo>
                    <a:pt x="4625" y="2503"/>
                    <a:pt x="4628" y="2513"/>
                    <a:pt x="4628" y="2513"/>
                  </a:cubicBezTo>
                  <a:cubicBezTo>
                    <a:pt x="4628" y="2513"/>
                    <a:pt x="4628" y="2514"/>
                    <a:pt x="4628" y="2514"/>
                  </a:cubicBezTo>
                  <a:cubicBezTo>
                    <a:pt x="4628" y="2514"/>
                    <a:pt x="4631" y="2522"/>
                    <a:pt x="4631" y="2522"/>
                  </a:cubicBezTo>
                  <a:cubicBezTo>
                    <a:pt x="4631" y="2522"/>
                    <a:pt x="4632" y="2522"/>
                    <a:pt x="4632" y="2522"/>
                  </a:cubicBezTo>
                  <a:cubicBezTo>
                    <a:pt x="4632" y="2522"/>
                    <a:pt x="4635" y="2524"/>
                    <a:pt x="4635" y="2524"/>
                  </a:cubicBezTo>
                  <a:cubicBezTo>
                    <a:pt x="4635" y="2524"/>
                    <a:pt x="4638" y="2529"/>
                    <a:pt x="4638" y="2529"/>
                  </a:cubicBezTo>
                  <a:cubicBezTo>
                    <a:pt x="4638" y="2529"/>
                    <a:pt x="4639" y="2530"/>
                    <a:pt x="4639" y="2530"/>
                  </a:cubicBezTo>
                  <a:cubicBezTo>
                    <a:pt x="4639" y="2530"/>
                    <a:pt x="4642" y="2538"/>
                    <a:pt x="4642" y="2538"/>
                  </a:cubicBezTo>
                  <a:cubicBezTo>
                    <a:pt x="4642" y="2538"/>
                    <a:pt x="4642" y="2539"/>
                    <a:pt x="4642" y="2539"/>
                  </a:cubicBezTo>
                  <a:cubicBezTo>
                    <a:pt x="4642" y="2539"/>
                    <a:pt x="4646" y="2539"/>
                    <a:pt x="4646" y="2539"/>
                  </a:cubicBezTo>
                  <a:cubicBezTo>
                    <a:pt x="4646" y="2539"/>
                    <a:pt x="4649" y="2525"/>
                    <a:pt x="4649" y="2525"/>
                  </a:cubicBezTo>
                  <a:cubicBezTo>
                    <a:pt x="4649" y="2525"/>
                    <a:pt x="4649" y="2523"/>
                    <a:pt x="4649" y="2523"/>
                  </a:cubicBezTo>
                  <a:cubicBezTo>
                    <a:pt x="4649" y="2523"/>
                    <a:pt x="4653" y="2510"/>
                    <a:pt x="4653" y="2510"/>
                  </a:cubicBezTo>
                  <a:cubicBezTo>
                    <a:pt x="4653" y="2510"/>
                    <a:pt x="4654" y="2508"/>
                    <a:pt x="4654" y="2508"/>
                  </a:cubicBezTo>
                  <a:cubicBezTo>
                    <a:pt x="4654" y="2508"/>
                    <a:pt x="4656" y="2512"/>
                    <a:pt x="4656" y="2512"/>
                  </a:cubicBezTo>
                  <a:cubicBezTo>
                    <a:pt x="4656" y="2512"/>
                    <a:pt x="4659" y="2522"/>
                    <a:pt x="4659" y="2522"/>
                  </a:cubicBezTo>
                  <a:cubicBezTo>
                    <a:pt x="4659" y="2522"/>
                    <a:pt x="4661" y="2524"/>
                    <a:pt x="4661" y="2524"/>
                  </a:cubicBezTo>
                  <a:cubicBezTo>
                    <a:pt x="4661" y="2524"/>
                    <a:pt x="4663" y="2519"/>
                    <a:pt x="4663" y="2519"/>
                  </a:cubicBezTo>
                  <a:cubicBezTo>
                    <a:pt x="4663" y="2519"/>
                    <a:pt x="4663" y="2518"/>
                    <a:pt x="4663" y="2518"/>
                  </a:cubicBezTo>
                  <a:cubicBezTo>
                    <a:pt x="4663" y="2518"/>
                    <a:pt x="4667" y="2502"/>
                    <a:pt x="4667" y="2502"/>
                  </a:cubicBezTo>
                  <a:cubicBezTo>
                    <a:pt x="4667" y="2502"/>
                    <a:pt x="4668" y="2498"/>
                    <a:pt x="4668" y="2498"/>
                  </a:cubicBezTo>
                  <a:cubicBezTo>
                    <a:pt x="4668" y="2498"/>
                    <a:pt x="4670" y="2502"/>
                    <a:pt x="4670" y="2502"/>
                  </a:cubicBezTo>
                  <a:cubicBezTo>
                    <a:pt x="4670" y="2502"/>
                    <a:pt x="4671" y="2503"/>
                    <a:pt x="4671" y="2503"/>
                  </a:cubicBezTo>
                  <a:cubicBezTo>
                    <a:pt x="4671" y="2503"/>
                    <a:pt x="4674" y="2532"/>
                    <a:pt x="4674" y="2532"/>
                  </a:cubicBezTo>
                  <a:cubicBezTo>
                    <a:pt x="4674" y="2532"/>
                    <a:pt x="4674" y="2536"/>
                    <a:pt x="4674" y="2536"/>
                  </a:cubicBezTo>
                  <a:cubicBezTo>
                    <a:pt x="4674" y="2536"/>
                    <a:pt x="4677" y="2569"/>
                    <a:pt x="4677" y="2569"/>
                  </a:cubicBezTo>
                  <a:cubicBezTo>
                    <a:pt x="4677" y="2569"/>
                    <a:pt x="4679" y="2574"/>
                    <a:pt x="4679" y="2574"/>
                  </a:cubicBezTo>
                  <a:cubicBezTo>
                    <a:pt x="4679" y="2574"/>
                    <a:pt x="4681" y="2564"/>
                    <a:pt x="4681" y="2564"/>
                  </a:cubicBezTo>
                  <a:cubicBezTo>
                    <a:pt x="4681" y="2564"/>
                    <a:pt x="4681" y="2561"/>
                    <a:pt x="4681" y="2561"/>
                  </a:cubicBezTo>
                  <a:cubicBezTo>
                    <a:pt x="4681" y="2561"/>
                    <a:pt x="4684" y="2509"/>
                    <a:pt x="4684" y="2509"/>
                  </a:cubicBezTo>
                  <a:cubicBezTo>
                    <a:pt x="4684" y="2509"/>
                    <a:pt x="4685" y="2503"/>
                    <a:pt x="4685" y="2503"/>
                  </a:cubicBezTo>
                  <a:cubicBezTo>
                    <a:pt x="4685" y="2503"/>
                    <a:pt x="4688" y="2453"/>
                    <a:pt x="4688" y="2453"/>
                  </a:cubicBezTo>
                  <a:cubicBezTo>
                    <a:pt x="4688" y="2453"/>
                    <a:pt x="4688" y="2450"/>
                    <a:pt x="4688" y="2450"/>
                  </a:cubicBezTo>
                  <a:cubicBezTo>
                    <a:pt x="4688" y="2450"/>
                    <a:pt x="4690" y="2442"/>
                    <a:pt x="4690" y="2442"/>
                  </a:cubicBezTo>
                  <a:cubicBezTo>
                    <a:pt x="4690" y="2442"/>
                    <a:pt x="4692" y="2448"/>
                    <a:pt x="4692" y="2448"/>
                  </a:cubicBezTo>
                  <a:cubicBezTo>
                    <a:pt x="4692" y="2448"/>
                    <a:pt x="4695" y="2478"/>
                    <a:pt x="4695" y="2478"/>
                  </a:cubicBezTo>
                  <a:cubicBezTo>
                    <a:pt x="4695" y="2478"/>
                    <a:pt x="4695" y="2482"/>
                    <a:pt x="4695" y="2482"/>
                  </a:cubicBezTo>
                  <a:cubicBezTo>
                    <a:pt x="4695" y="2482"/>
                    <a:pt x="4698" y="2520"/>
                    <a:pt x="4698" y="2520"/>
                  </a:cubicBezTo>
                  <a:cubicBezTo>
                    <a:pt x="4698" y="2520"/>
                    <a:pt x="4699" y="2523"/>
                    <a:pt x="4699" y="2523"/>
                  </a:cubicBezTo>
                  <a:cubicBezTo>
                    <a:pt x="4699" y="2523"/>
                    <a:pt x="4702" y="2540"/>
                    <a:pt x="4702" y="2540"/>
                  </a:cubicBezTo>
                  <a:cubicBezTo>
                    <a:pt x="4702" y="2540"/>
                    <a:pt x="4706" y="2537"/>
                    <a:pt x="4706" y="2537"/>
                  </a:cubicBezTo>
                  <a:cubicBezTo>
                    <a:pt x="4706" y="2537"/>
                    <a:pt x="4706" y="2537"/>
                    <a:pt x="4706" y="2537"/>
                  </a:cubicBezTo>
                  <a:cubicBezTo>
                    <a:pt x="4706" y="2537"/>
                    <a:pt x="4709" y="2526"/>
                    <a:pt x="4709" y="2526"/>
                  </a:cubicBezTo>
                  <a:cubicBezTo>
                    <a:pt x="4709" y="2526"/>
                    <a:pt x="4709" y="2525"/>
                    <a:pt x="4709" y="2525"/>
                  </a:cubicBezTo>
                  <a:cubicBezTo>
                    <a:pt x="4709" y="2525"/>
                    <a:pt x="4713" y="2512"/>
                    <a:pt x="4713" y="2512"/>
                  </a:cubicBezTo>
                  <a:cubicBezTo>
                    <a:pt x="4713" y="2512"/>
                    <a:pt x="4713" y="2510"/>
                    <a:pt x="4713" y="2510"/>
                  </a:cubicBezTo>
                  <a:cubicBezTo>
                    <a:pt x="4713" y="2510"/>
                    <a:pt x="4716" y="2497"/>
                    <a:pt x="4716" y="2497"/>
                  </a:cubicBezTo>
                  <a:cubicBezTo>
                    <a:pt x="4716" y="2497"/>
                    <a:pt x="4716" y="2496"/>
                    <a:pt x="4716" y="2496"/>
                  </a:cubicBezTo>
                  <a:cubicBezTo>
                    <a:pt x="4716" y="2496"/>
                    <a:pt x="4720" y="2486"/>
                    <a:pt x="4720" y="2486"/>
                  </a:cubicBezTo>
                  <a:cubicBezTo>
                    <a:pt x="4720" y="2486"/>
                    <a:pt x="4722" y="2485"/>
                    <a:pt x="4722" y="2485"/>
                  </a:cubicBezTo>
                  <a:cubicBezTo>
                    <a:pt x="4722" y="2485"/>
                    <a:pt x="4723" y="2487"/>
                    <a:pt x="4723" y="2487"/>
                  </a:cubicBezTo>
                  <a:cubicBezTo>
                    <a:pt x="4723" y="2487"/>
                    <a:pt x="4727" y="2496"/>
                    <a:pt x="4727" y="2496"/>
                  </a:cubicBezTo>
                  <a:cubicBezTo>
                    <a:pt x="4727" y="2496"/>
                    <a:pt x="4727" y="2497"/>
                    <a:pt x="4727" y="2497"/>
                  </a:cubicBezTo>
                  <a:cubicBezTo>
                    <a:pt x="4727" y="2497"/>
                    <a:pt x="4730" y="2507"/>
                    <a:pt x="4730" y="2507"/>
                  </a:cubicBezTo>
                  <a:cubicBezTo>
                    <a:pt x="4730" y="2507"/>
                    <a:pt x="4731" y="2507"/>
                    <a:pt x="4731" y="2507"/>
                  </a:cubicBezTo>
                  <a:cubicBezTo>
                    <a:pt x="4731" y="2507"/>
                    <a:pt x="4734" y="2514"/>
                    <a:pt x="4734" y="2514"/>
                  </a:cubicBezTo>
                  <a:cubicBezTo>
                    <a:pt x="4734" y="2514"/>
                    <a:pt x="4741" y="2514"/>
                    <a:pt x="4741" y="2514"/>
                  </a:cubicBezTo>
                  <a:cubicBezTo>
                    <a:pt x="4741" y="2514"/>
                    <a:pt x="4741" y="2514"/>
                    <a:pt x="4741" y="2514"/>
                  </a:cubicBezTo>
                  <a:cubicBezTo>
                    <a:pt x="4741" y="2514"/>
                    <a:pt x="4744" y="2503"/>
                    <a:pt x="4744" y="2503"/>
                  </a:cubicBezTo>
                  <a:cubicBezTo>
                    <a:pt x="4744" y="2503"/>
                    <a:pt x="4745" y="2502"/>
                    <a:pt x="4745" y="2502"/>
                  </a:cubicBezTo>
                  <a:cubicBezTo>
                    <a:pt x="4745" y="2502"/>
                    <a:pt x="4748" y="2492"/>
                    <a:pt x="4748" y="2492"/>
                  </a:cubicBezTo>
                  <a:cubicBezTo>
                    <a:pt x="4748" y="2492"/>
                    <a:pt x="4749" y="2491"/>
                    <a:pt x="4749" y="2491"/>
                  </a:cubicBezTo>
                  <a:cubicBezTo>
                    <a:pt x="4749" y="2491"/>
                    <a:pt x="4752" y="2494"/>
                    <a:pt x="4752" y="2494"/>
                  </a:cubicBezTo>
                  <a:cubicBezTo>
                    <a:pt x="4752" y="2494"/>
                    <a:pt x="4755" y="2502"/>
                    <a:pt x="4755" y="2502"/>
                  </a:cubicBezTo>
                  <a:cubicBezTo>
                    <a:pt x="4755" y="2502"/>
                    <a:pt x="4756" y="2503"/>
                    <a:pt x="4756" y="2503"/>
                  </a:cubicBezTo>
                  <a:cubicBezTo>
                    <a:pt x="4756" y="2503"/>
                    <a:pt x="4758" y="2507"/>
                    <a:pt x="4758" y="2507"/>
                  </a:cubicBezTo>
                  <a:cubicBezTo>
                    <a:pt x="4758" y="2507"/>
                    <a:pt x="4759" y="2507"/>
                    <a:pt x="4759" y="2507"/>
                  </a:cubicBezTo>
                  <a:cubicBezTo>
                    <a:pt x="4759" y="2507"/>
                    <a:pt x="4762" y="2501"/>
                    <a:pt x="4762" y="2501"/>
                  </a:cubicBezTo>
                  <a:cubicBezTo>
                    <a:pt x="4762" y="2501"/>
                    <a:pt x="4764" y="2497"/>
                    <a:pt x="4764" y="2497"/>
                  </a:cubicBezTo>
                  <a:cubicBezTo>
                    <a:pt x="4764" y="2497"/>
                    <a:pt x="4766" y="2500"/>
                    <a:pt x="4766" y="2500"/>
                  </a:cubicBezTo>
                  <a:cubicBezTo>
                    <a:pt x="4766" y="2500"/>
                    <a:pt x="4769" y="2519"/>
                    <a:pt x="4769" y="2519"/>
                  </a:cubicBezTo>
                  <a:cubicBezTo>
                    <a:pt x="4769" y="2519"/>
                    <a:pt x="4769" y="2522"/>
                    <a:pt x="4769" y="2522"/>
                  </a:cubicBezTo>
                  <a:cubicBezTo>
                    <a:pt x="4769" y="2522"/>
                    <a:pt x="4773" y="2554"/>
                    <a:pt x="4773" y="2554"/>
                  </a:cubicBezTo>
                  <a:cubicBezTo>
                    <a:pt x="4773" y="2554"/>
                    <a:pt x="4773" y="2557"/>
                    <a:pt x="4773" y="2557"/>
                  </a:cubicBezTo>
                  <a:cubicBezTo>
                    <a:pt x="4773" y="2557"/>
                    <a:pt x="4776" y="2572"/>
                    <a:pt x="4776" y="2572"/>
                  </a:cubicBezTo>
                  <a:cubicBezTo>
                    <a:pt x="4776" y="2572"/>
                    <a:pt x="4777" y="2573"/>
                    <a:pt x="4777" y="2573"/>
                  </a:cubicBezTo>
                  <a:cubicBezTo>
                    <a:pt x="4777" y="2573"/>
                    <a:pt x="4780" y="2561"/>
                    <a:pt x="4780" y="2561"/>
                  </a:cubicBezTo>
                  <a:cubicBezTo>
                    <a:pt x="4780" y="2561"/>
                    <a:pt x="4780" y="2558"/>
                    <a:pt x="4780" y="2558"/>
                  </a:cubicBezTo>
                  <a:cubicBezTo>
                    <a:pt x="4780" y="2558"/>
                    <a:pt x="4783" y="2531"/>
                    <a:pt x="4783" y="2531"/>
                  </a:cubicBezTo>
                  <a:cubicBezTo>
                    <a:pt x="4783" y="2531"/>
                    <a:pt x="4784" y="2528"/>
                    <a:pt x="4784" y="2528"/>
                  </a:cubicBezTo>
                  <a:cubicBezTo>
                    <a:pt x="4784" y="2528"/>
                    <a:pt x="4787" y="2513"/>
                    <a:pt x="4787" y="2513"/>
                  </a:cubicBezTo>
                  <a:cubicBezTo>
                    <a:pt x="4787" y="2513"/>
                    <a:pt x="4788" y="2512"/>
                    <a:pt x="4788" y="2512"/>
                  </a:cubicBezTo>
                  <a:cubicBezTo>
                    <a:pt x="4788" y="2512"/>
                    <a:pt x="4790" y="2515"/>
                    <a:pt x="4790" y="2515"/>
                  </a:cubicBezTo>
                  <a:cubicBezTo>
                    <a:pt x="4790" y="2515"/>
                    <a:pt x="4791" y="2516"/>
                    <a:pt x="4791" y="2516"/>
                  </a:cubicBezTo>
                  <a:cubicBezTo>
                    <a:pt x="4791" y="2516"/>
                    <a:pt x="4794" y="2524"/>
                    <a:pt x="4794" y="2524"/>
                  </a:cubicBezTo>
                  <a:cubicBezTo>
                    <a:pt x="4794" y="2524"/>
                    <a:pt x="4794" y="2525"/>
                    <a:pt x="4794" y="2525"/>
                  </a:cubicBezTo>
                  <a:cubicBezTo>
                    <a:pt x="4794" y="2525"/>
                    <a:pt x="4797" y="2525"/>
                    <a:pt x="4797" y="2525"/>
                  </a:cubicBezTo>
                  <a:cubicBezTo>
                    <a:pt x="4797" y="2525"/>
                    <a:pt x="4801" y="2518"/>
                    <a:pt x="4801" y="2518"/>
                  </a:cubicBezTo>
                  <a:cubicBezTo>
                    <a:pt x="4801" y="2518"/>
                    <a:pt x="4801" y="2517"/>
                    <a:pt x="4801" y="2517"/>
                  </a:cubicBezTo>
                  <a:cubicBezTo>
                    <a:pt x="4801" y="2517"/>
                    <a:pt x="4804" y="2508"/>
                    <a:pt x="4804" y="2508"/>
                  </a:cubicBezTo>
                  <a:cubicBezTo>
                    <a:pt x="4804" y="2508"/>
                    <a:pt x="4805" y="2507"/>
                    <a:pt x="4805" y="2507"/>
                  </a:cubicBezTo>
                  <a:cubicBezTo>
                    <a:pt x="4805" y="2507"/>
                    <a:pt x="4808" y="2498"/>
                    <a:pt x="4808" y="2498"/>
                  </a:cubicBezTo>
                  <a:cubicBezTo>
                    <a:pt x="4808" y="2498"/>
                    <a:pt x="4810" y="2494"/>
                    <a:pt x="4810" y="2494"/>
                  </a:cubicBezTo>
                  <a:cubicBezTo>
                    <a:pt x="4810" y="2494"/>
                    <a:pt x="4812" y="2494"/>
                    <a:pt x="4812" y="2494"/>
                  </a:cubicBezTo>
                  <a:cubicBezTo>
                    <a:pt x="4812" y="2494"/>
                    <a:pt x="4815" y="2501"/>
                    <a:pt x="4815" y="2501"/>
                  </a:cubicBezTo>
                  <a:cubicBezTo>
                    <a:pt x="4815" y="2501"/>
                    <a:pt x="4816" y="2503"/>
                    <a:pt x="4816" y="2503"/>
                  </a:cubicBezTo>
                  <a:cubicBezTo>
                    <a:pt x="4816" y="2503"/>
                    <a:pt x="4818" y="2514"/>
                    <a:pt x="4818" y="2514"/>
                  </a:cubicBezTo>
                  <a:cubicBezTo>
                    <a:pt x="4818" y="2514"/>
                    <a:pt x="4819" y="2514"/>
                    <a:pt x="4819" y="2514"/>
                  </a:cubicBezTo>
                  <a:cubicBezTo>
                    <a:pt x="4819" y="2514"/>
                    <a:pt x="4822" y="2513"/>
                    <a:pt x="4822" y="2513"/>
                  </a:cubicBezTo>
                  <a:cubicBezTo>
                    <a:pt x="4822" y="2513"/>
                    <a:pt x="4825" y="2495"/>
                    <a:pt x="4825" y="2495"/>
                  </a:cubicBezTo>
                  <a:cubicBezTo>
                    <a:pt x="4825" y="2495"/>
                    <a:pt x="4826" y="2493"/>
                    <a:pt x="4826" y="2493"/>
                  </a:cubicBezTo>
                  <a:cubicBezTo>
                    <a:pt x="4826" y="2493"/>
                    <a:pt x="4829" y="2481"/>
                    <a:pt x="4829" y="2481"/>
                  </a:cubicBezTo>
                  <a:cubicBezTo>
                    <a:pt x="4829" y="2481"/>
                    <a:pt x="4829" y="2481"/>
                    <a:pt x="4829" y="2481"/>
                  </a:cubicBezTo>
                  <a:cubicBezTo>
                    <a:pt x="4829" y="2481"/>
                    <a:pt x="4833" y="2496"/>
                    <a:pt x="4833" y="2496"/>
                  </a:cubicBezTo>
                  <a:cubicBezTo>
                    <a:pt x="4833" y="2496"/>
                    <a:pt x="4833" y="2499"/>
                    <a:pt x="4833" y="2499"/>
                  </a:cubicBezTo>
                  <a:cubicBezTo>
                    <a:pt x="4833" y="2499"/>
                    <a:pt x="4836" y="2524"/>
                    <a:pt x="4836" y="2524"/>
                  </a:cubicBezTo>
                  <a:cubicBezTo>
                    <a:pt x="4836" y="2524"/>
                    <a:pt x="4838" y="2528"/>
                    <a:pt x="4838" y="2528"/>
                  </a:cubicBezTo>
                  <a:cubicBezTo>
                    <a:pt x="4838" y="2528"/>
                    <a:pt x="4840" y="2522"/>
                    <a:pt x="4840" y="2522"/>
                  </a:cubicBezTo>
                  <a:cubicBezTo>
                    <a:pt x="4840" y="2522"/>
                    <a:pt x="4840" y="2519"/>
                    <a:pt x="4840" y="2519"/>
                  </a:cubicBezTo>
                  <a:cubicBezTo>
                    <a:pt x="4840" y="2519"/>
                    <a:pt x="4843" y="2481"/>
                    <a:pt x="4843" y="2481"/>
                  </a:cubicBezTo>
                  <a:cubicBezTo>
                    <a:pt x="4843" y="2481"/>
                    <a:pt x="4844" y="2477"/>
                    <a:pt x="4844" y="2477"/>
                  </a:cubicBezTo>
                  <a:cubicBezTo>
                    <a:pt x="4844" y="2477"/>
                    <a:pt x="4847" y="2452"/>
                    <a:pt x="4847" y="2452"/>
                  </a:cubicBezTo>
                  <a:cubicBezTo>
                    <a:pt x="4847" y="2452"/>
                    <a:pt x="4847" y="2452"/>
                    <a:pt x="4847" y="2452"/>
                  </a:cubicBezTo>
                  <a:cubicBezTo>
                    <a:pt x="4847" y="2452"/>
                    <a:pt x="4850" y="2482"/>
                    <a:pt x="4850" y="2482"/>
                  </a:cubicBezTo>
                  <a:cubicBezTo>
                    <a:pt x="4850" y="2482"/>
                    <a:pt x="4851" y="2487"/>
                    <a:pt x="4851" y="2487"/>
                  </a:cubicBezTo>
                  <a:cubicBezTo>
                    <a:pt x="4851" y="2487"/>
                    <a:pt x="4854" y="2545"/>
                    <a:pt x="4854" y="2545"/>
                  </a:cubicBezTo>
                  <a:cubicBezTo>
                    <a:pt x="4854" y="2545"/>
                    <a:pt x="4854" y="2550"/>
                    <a:pt x="4854" y="2550"/>
                  </a:cubicBezTo>
                  <a:cubicBezTo>
                    <a:pt x="4854" y="2550"/>
                    <a:pt x="4857" y="2568"/>
                    <a:pt x="4857" y="2568"/>
                  </a:cubicBezTo>
                  <a:cubicBezTo>
                    <a:pt x="4857" y="2568"/>
                    <a:pt x="4858" y="2565"/>
                    <a:pt x="4858" y="2565"/>
                  </a:cubicBezTo>
                  <a:cubicBezTo>
                    <a:pt x="4858" y="2565"/>
                    <a:pt x="4861" y="2529"/>
                    <a:pt x="4861" y="2529"/>
                  </a:cubicBezTo>
                  <a:cubicBezTo>
                    <a:pt x="4861" y="2529"/>
                    <a:pt x="4861" y="2523"/>
                    <a:pt x="4861" y="2523"/>
                  </a:cubicBezTo>
                  <a:cubicBezTo>
                    <a:pt x="4861" y="2523"/>
                    <a:pt x="4864" y="2481"/>
                    <a:pt x="4864" y="2481"/>
                  </a:cubicBezTo>
                  <a:cubicBezTo>
                    <a:pt x="4864" y="2481"/>
                    <a:pt x="4866" y="2477"/>
                    <a:pt x="4866" y="2477"/>
                  </a:cubicBezTo>
                  <a:cubicBezTo>
                    <a:pt x="4866" y="2477"/>
                    <a:pt x="4868" y="2490"/>
                    <a:pt x="4868" y="2490"/>
                  </a:cubicBezTo>
                  <a:cubicBezTo>
                    <a:pt x="4868" y="2490"/>
                    <a:pt x="4868" y="2493"/>
                    <a:pt x="4868" y="2493"/>
                  </a:cubicBezTo>
                  <a:cubicBezTo>
                    <a:pt x="4868" y="2493"/>
                    <a:pt x="4872" y="2536"/>
                    <a:pt x="4872" y="2536"/>
                  </a:cubicBezTo>
                  <a:cubicBezTo>
                    <a:pt x="4872" y="2536"/>
                    <a:pt x="4872" y="2540"/>
                    <a:pt x="4872" y="2540"/>
                  </a:cubicBezTo>
                  <a:cubicBezTo>
                    <a:pt x="4872" y="2540"/>
                    <a:pt x="4874" y="2553"/>
                    <a:pt x="4874" y="2553"/>
                  </a:cubicBezTo>
                  <a:cubicBezTo>
                    <a:pt x="4874" y="2553"/>
                    <a:pt x="4875" y="2549"/>
                    <a:pt x="4875" y="2549"/>
                  </a:cubicBezTo>
                  <a:cubicBezTo>
                    <a:pt x="4875" y="2549"/>
                    <a:pt x="4878" y="2518"/>
                    <a:pt x="4878" y="2518"/>
                  </a:cubicBezTo>
                  <a:cubicBezTo>
                    <a:pt x="4878" y="2518"/>
                    <a:pt x="4879" y="2513"/>
                    <a:pt x="4879" y="2513"/>
                  </a:cubicBezTo>
                  <a:cubicBezTo>
                    <a:pt x="4879" y="2513"/>
                    <a:pt x="4882" y="2480"/>
                    <a:pt x="4882" y="2480"/>
                  </a:cubicBezTo>
                  <a:cubicBezTo>
                    <a:pt x="4882" y="2480"/>
                    <a:pt x="4883" y="2478"/>
                    <a:pt x="4883" y="2478"/>
                  </a:cubicBezTo>
                  <a:cubicBezTo>
                    <a:pt x="4883" y="2478"/>
                    <a:pt x="4886" y="2495"/>
                    <a:pt x="4886" y="2495"/>
                  </a:cubicBezTo>
                  <a:cubicBezTo>
                    <a:pt x="4886" y="2495"/>
                    <a:pt x="4886" y="2499"/>
                    <a:pt x="4886" y="2499"/>
                  </a:cubicBezTo>
                  <a:cubicBezTo>
                    <a:pt x="4886" y="2499"/>
                    <a:pt x="4889" y="2545"/>
                    <a:pt x="4889" y="2545"/>
                  </a:cubicBezTo>
                  <a:cubicBezTo>
                    <a:pt x="4889" y="2545"/>
                    <a:pt x="4889" y="2549"/>
                    <a:pt x="4889" y="2549"/>
                  </a:cubicBezTo>
                  <a:cubicBezTo>
                    <a:pt x="4889" y="2549"/>
                    <a:pt x="4893" y="2569"/>
                    <a:pt x="4893" y="2569"/>
                  </a:cubicBezTo>
                  <a:cubicBezTo>
                    <a:pt x="4893" y="2569"/>
                    <a:pt x="4893" y="2569"/>
                    <a:pt x="4893" y="2569"/>
                  </a:cubicBezTo>
                  <a:cubicBezTo>
                    <a:pt x="4893" y="2569"/>
                    <a:pt x="4896" y="2545"/>
                    <a:pt x="4896" y="2545"/>
                  </a:cubicBezTo>
                  <a:cubicBezTo>
                    <a:pt x="4896" y="2545"/>
                    <a:pt x="4897" y="2541"/>
                    <a:pt x="4897" y="2541"/>
                  </a:cubicBezTo>
                  <a:cubicBezTo>
                    <a:pt x="4897" y="2541"/>
                    <a:pt x="4900" y="2512"/>
                    <a:pt x="4900" y="2512"/>
                  </a:cubicBezTo>
                  <a:cubicBezTo>
                    <a:pt x="4900" y="2512"/>
                    <a:pt x="4900" y="2509"/>
                    <a:pt x="4900" y="2509"/>
                  </a:cubicBezTo>
                  <a:cubicBezTo>
                    <a:pt x="4900" y="2509"/>
                    <a:pt x="4902" y="2502"/>
                    <a:pt x="4902" y="2502"/>
                  </a:cubicBezTo>
                  <a:cubicBezTo>
                    <a:pt x="4902" y="2502"/>
                    <a:pt x="4904" y="2504"/>
                    <a:pt x="4904" y="2504"/>
                  </a:cubicBezTo>
                  <a:cubicBezTo>
                    <a:pt x="4904" y="2504"/>
                    <a:pt x="4907" y="2523"/>
                    <a:pt x="4907" y="2523"/>
                  </a:cubicBezTo>
                  <a:cubicBezTo>
                    <a:pt x="4907" y="2523"/>
                    <a:pt x="4907" y="2525"/>
                    <a:pt x="4907" y="2525"/>
                  </a:cubicBezTo>
                  <a:cubicBezTo>
                    <a:pt x="4907" y="2525"/>
                    <a:pt x="4910" y="2537"/>
                    <a:pt x="4910" y="2537"/>
                  </a:cubicBezTo>
                  <a:cubicBezTo>
                    <a:pt x="4910" y="2537"/>
                    <a:pt x="4911" y="2537"/>
                    <a:pt x="4911" y="2537"/>
                  </a:cubicBezTo>
                  <a:cubicBezTo>
                    <a:pt x="4911" y="2537"/>
                    <a:pt x="4914" y="2526"/>
                    <a:pt x="4914" y="2526"/>
                  </a:cubicBezTo>
                  <a:cubicBezTo>
                    <a:pt x="4914" y="2526"/>
                    <a:pt x="4914" y="2524"/>
                    <a:pt x="4914" y="2524"/>
                  </a:cubicBezTo>
                  <a:cubicBezTo>
                    <a:pt x="4914" y="2524"/>
                    <a:pt x="4918" y="2507"/>
                    <a:pt x="4918" y="2507"/>
                  </a:cubicBezTo>
                  <a:cubicBezTo>
                    <a:pt x="4918" y="2507"/>
                    <a:pt x="4919" y="2504"/>
                    <a:pt x="4919" y="2504"/>
                  </a:cubicBezTo>
                  <a:cubicBezTo>
                    <a:pt x="4919" y="2504"/>
                    <a:pt x="4921" y="2508"/>
                    <a:pt x="4921" y="2508"/>
                  </a:cubicBezTo>
                  <a:cubicBezTo>
                    <a:pt x="4921" y="2508"/>
                    <a:pt x="4921" y="2510"/>
                    <a:pt x="4921" y="2510"/>
                  </a:cubicBezTo>
                  <a:cubicBezTo>
                    <a:pt x="4921" y="2510"/>
                    <a:pt x="4924" y="2539"/>
                    <a:pt x="4924" y="2539"/>
                  </a:cubicBezTo>
                  <a:cubicBezTo>
                    <a:pt x="4924" y="2539"/>
                    <a:pt x="4925" y="2543"/>
                    <a:pt x="4925" y="2543"/>
                  </a:cubicBezTo>
                  <a:cubicBezTo>
                    <a:pt x="4925" y="2543"/>
                    <a:pt x="4928" y="2573"/>
                    <a:pt x="4928" y="2573"/>
                  </a:cubicBezTo>
                  <a:cubicBezTo>
                    <a:pt x="4928" y="2573"/>
                    <a:pt x="4929" y="2577"/>
                    <a:pt x="4929" y="2577"/>
                  </a:cubicBezTo>
                  <a:cubicBezTo>
                    <a:pt x="4929" y="2577"/>
                    <a:pt x="4932" y="2567"/>
                    <a:pt x="4932" y="2567"/>
                  </a:cubicBezTo>
                  <a:cubicBezTo>
                    <a:pt x="4932" y="2567"/>
                    <a:pt x="4932" y="2564"/>
                    <a:pt x="4932" y="2564"/>
                  </a:cubicBezTo>
                  <a:cubicBezTo>
                    <a:pt x="4932" y="2564"/>
                    <a:pt x="4935" y="2510"/>
                    <a:pt x="4935" y="2510"/>
                  </a:cubicBezTo>
                  <a:cubicBezTo>
                    <a:pt x="4935" y="2510"/>
                    <a:pt x="4935" y="2504"/>
                    <a:pt x="4935" y="2504"/>
                  </a:cubicBezTo>
                  <a:cubicBezTo>
                    <a:pt x="4935" y="2504"/>
                    <a:pt x="4939" y="2449"/>
                    <a:pt x="4939" y="2449"/>
                  </a:cubicBezTo>
                  <a:cubicBezTo>
                    <a:pt x="4939" y="2449"/>
                    <a:pt x="4939" y="2445"/>
                    <a:pt x="4939" y="2445"/>
                  </a:cubicBezTo>
                  <a:cubicBezTo>
                    <a:pt x="4939" y="2445"/>
                    <a:pt x="4941" y="2434"/>
                    <a:pt x="4941" y="2434"/>
                  </a:cubicBezTo>
                  <a:cubicBezTo>
                    <a:pt x="4941" y="2434"/>
                    <a:pt x="4942" y="2438"/>
                    <a:pt x="4942" y="2438"/>
                  </a:cubicBezTo>
                  <a:cubicBezTo>
                    <a:pt x="4942" y="2438"/>
                    <a:pt x="4946" y="2476"/>
                    <a:pt x="4946" y="2476"/>
                  </a:cubicBezTo>
                  <a:cubicBezTo>
                    <a:pt x="4946" y="2476"/>
                    <a:pt x="4946" y="2481"/>
                    <a:pt x="4946" y="2481"/>
                  </a:cubicBezTo>
                  <a:cubicBezTo>
                    <a:pt x="4946" y="2481"/>
                    <a:pt x="4949" y="2522"/>
                    <a:pt x="4949" y="2522"/>
                  </a:cubicBezTo>
                  <a:cubicBezTo>
                    <a:pt x="4949" y="2522"/>
                    <a:pt x="4950" y="2524"/>
                    <a:pt x="4950" y="2524"/>
                  </a:cubicBezTo>
                  <a:cubicBezTo>
                    <a:pt x="4950" y="2524"/>
                    <a:pt x="4951" y="2529"/>
                    <a:pt x="4951" y="2529"/>
                  </a:cubicBezTo>
                  <a:cubicBezTo>
                    <a:pt x="4951" y="2529"/>
                    <a:pt x="4953" y="2522"/>
                    <a:pt x="4953" y="2522"/>
                  </a:cubicBezTo>
                  <a:cubicBezTo>
                    <a:pt x="4953" y="2522"/>
                    <a:pt x="4956" y="2497"/>
                    <a:pt x="4956" y="2497"/>
                  </a:cubicBezTo>
                  <a:cubicBezTo>
                    <a:pt x="4956" y="2497"/>
                    <a:pt x="4957" y="2495"/>
                    <a:pt x="4957" y="2495"/>
                  </a:cubicBezTo>
                  <a:cubicBezTo>
                    <a:pt x="4957" y="2495"/>
                    <a:pt x="4959" y="2486"/>
                    <a:pt x="4959" y="2486"/>
                  </a:cubicBezTo>
                  <a:cubicBezTo>
                    <a:pt x="4959" y="2486"/>
                    <a:pt x="4960" y="2488"/>
                    <a:pt x="4960" y="2488"/>
                  </a:cubicBezTo>
                  <a:cubicBezTo>
                    <a:pt x="4960" y="2488"/>
                    <a:pt x="4963" y="2507"/>
                    <a:pt x="4963" y="2507"/>
                  </a:cubicBezTo>
                  <a:cubicBezTo>
                    <a:pt x="4963" y="2507"/>
                    <a:pt x="4963" y="2510"/>
                    <a:pt x="4963" y="2510"/>
                  </a:cubicBezTo>
                  <a:cubicBezTo>
                    <a:pt x="4963" y="2510"/>
                    <a:pt x="4967" y="2529"/>
                    <a:pt x="4967" y="2529"/>
                  </a:cubicBezTo>
                  <a:cubicBezTo>
                    <a:pt x="4967" y="2529"/>
                    <a:pt x="4968" y="2530"/>
                    <a:pt x="4968" y="2530"/>
                  </a:cubicBezTo>
                  <a:cubicBezTo>
                    <a:pt x="4968" y="2530"/>
                    <a:pt x="4970" y="2521"/>
                    <a:pt x="4970" y="2521"/>
                  </a:cubicBezTo>
                  <a:cubicBezTo>
                    <a:pt x="4970" y="2521"/>
                    <a:pt x="4971" y="2519"/>
                    <a:pt x="4971" y="2519"/>
                  </a:cubicBezTo>
                  <a:cubicBezTo>
                    <a:pt x="4971" y="2519"/>
                    <a:pt x="4974" y="2499"/>
                    <a:pt x="4974" y="2499"/>
                  </a:cubicBezTo>
                  <a:cubicBezTo>
                    <a:pt x="4974" y="2499"/>
                    <a:pt x="4974" y="2497"/>
                    <a:pt x="4974" y="2497"/>
                  </a:cubicBezTo>
                  <a:cubicBezTo>
                    <a:pt x="4974" y="2497"/>
                    <a:pt x="4976" y="2493"/>
                    <a:pt x="4976" y="2493"/>
                  </a:cubicBezTo>
                  <a:cubicBezTo>
                    <a:pt x="4976" y="2493"/>
                    <a:pt x="4978" y="2496"/>
                    <a:pt x="4978" y="2496"/>
                  </a:cubicBezTo>
                  <a:cubicBezTo>
                    <a:pt x="4978" y="2496"/>
                    <a:pt x="4981" y="2510"/>
                    <a:pt x="4981" y="2510"/>
                  </a:cubicBezTo>
                  <a:cubicBezTo>
                    <a:pt x="4981" y="2510"/>
                    <a:pt x="4981" y="2512"/>
                    <a:pt x="4981" y="2512"/>
                  </a:cubicBezTo>
                  <a:cubicBezTo>
                    <a:pt x="4981" y="2512"/>
                    <a:pt x="4984" y="2527"/>
                    <a:pt x="4984" y="2527"/>
                  </a:cubicBezTo>
                  <a:cubicBezTo>
                    <a:pt x="4984" y="2527"/>
                    <a:pt x="4985" y="2528"/>
                    <a:pt x="4985" y="2528"/>
                  </a:cubicBezTo>
                  <a:cubicBezTo>
                    <a:pt x="4985" y="2528"/>
                    <a:pt x="4988" y="2532"/>
                    <a:pt x="4988" y="2532"/>
                  </a:cubicBezTo>
                  <a:cubicBezTo>
                    <a:pt x="4988" y="2532"/>
                    <a:pt x="4988" y="2532"/>
                    <a:pt x="4988" y="2532"/>
                  </a:cubicBezTo>
                  <a:cubicBezTo>
                    <a:pt x="4988" y="2532"/>
                    <a:pt x="4992" y="2537"/>
                    <a:pt x="4992" y="2537"/>
                  </a:cubicBezTo>
                  <a:cubicBezTo>
                    <a:pt x="4992" y="2537"/>
                    <a:pt x="4992" y="2538"/>
                    <a:pt x="4992" y="2538"/>
                  </a:cubicBezTo>
                  <a:cubicBezTo>
                    <a:pt x="4992" y="2538"/>
                    <a:pt x="4995" y="2549"/>
                    <a:pt x="4995" y="2549"/>
                  </a:cubicBezTo>
                  <a:cubicBezTo>
                    <a:pt x="4995" y="2549"/>
                    <a:pt x="4995" y="2550"/>
                    <a:pt x="4995" y="2550"/>
                  </a:cubicBezTo>
                  <a:cubicBezTo>
                    <a:pt x="4995" y="2550"/>
                    <a:pt x="4999" y="2557"/>
                    <a:pt x="4999" y="2557"/>
                  </a:cubicBezTo>
                  <a:cubicBezTo>
                    <a:pt x="4999" y="2557"/>
                    <a:pt x="4999" y="2556"/>
                    <a:pt x="4999" y="2556"/>
                  </a:cubicBezTo>
                  <a:cubicBezTo>
                    <a:pt x="4999" y="2556"/>
                    <a:pt x="5002" y="2549"/>
                    <a:pt x="5002" y="2549"/>
                  </a:cubicBezTo>
                  <a:cubicBezTo>
                    <a:pt x="5002" y="2549"/>
                    <a:pt x="5002" y="2548"/>
                    <a:pt x="5002" y="2548"/>
                  </a:cubicBezTo>
                  <a:cubicBezTo>
                    <a:pt x="5002" y="2548"/>
                    <a:pt x="5006" y="2533"/>
                    <a:pt x="5006" y="2533"/>
                  </a:cubicBezTo>
                  <a:cubicBezTo>
                    <a:pt x="5006" y="2533"/>
                    <a:pt x="5006" y="2531"/>
                    <a:pt x="5006" y="2531"/>
                  </a:cubicBezTo>
                  <a:cubicBezTo>
                    <a:pt x="5006" y="2531"/>
                    <a:pt x="5009" y="2520"/>
                    <a:pt x="5009" y="2520"/>
                  </a:cubicBezTo>
                  <a:cubicBezTo>
                    <a:pt x="5009" y="2520"/>
                    <a:pt x="5010" y="2520"/>
                    <a:pt x="5010" y="2520"/>
                  </a:cubicBezTo>
                  <a:cubicBezTo>
                    <a:pt x="5010" y="2520"/>
                    <a:pt x="5013" y="2514"/>
                    <a:pt x="5013" y="2514"/>
                  </a:cubicBezTo>
                  <a:cubicBezTo>
                    <a:pt x="5013" y="2514"/>
                    <a:pt x="5013" y="2513"/>
                    <a:pt x="5013" y="2513"/>
                  </a:cubicBezTo>
                  <a:cubicBezTo>
                    <a:pt x="5013" y="2513"/>
                    <a:pt x="5016" y="2507"/>
                    <a:pt x="5016" y="2507"/>
                  </a:cubicBezTo>
                  <a:cubicBezTo>
                    <a:pt x="5016" y="2507"/>
                    <a:pt x="5017" y="2506"/>
                    <a:pt x="5017" y="2506"/>
                  </a:cubicBezTo>
                  <a:cubicBezTo>
                    <a:pt x="5017" y="2506"/>
                    <a:pt x="5020" y="2502"/>
                    <a:pt x="5020" y="2502"/>
                  </a:cubicBezTo>
                  <a:cubicBezTo>
                    <a:pt x="5020" y="2502"/>
                    <a:pt x="5023" y="2504"/>
                    <a:pt x="5023" y="2504"/>
                  </a:cubicBezTo>
                  <a:cubicBezTo>
                    <a:pt x="5023" y="2504"/>
                    <a:pt x="5027" y="2507"/>
                    <a:pt x="5027" y="2507"/>
                  </a:cubicBezTo>
                  <a:cubicBezTo>
                    <a:pt x="5027" y="2507"/>
                    <a:pt x="5030" y="2499"/>
                    <a:pt x="5030" y="2499"/>
                  </a:cubicBezTo>
                  <a:cubicBezTo>
                    <a:pt x="5030" y="2499"/>
                    <a:pt x="5031" y="2498"/>
                    <a:pt x="5031" y="2498"/>
                  </a:cubicBezTo>
                  <a:cubicBezTo>
                    <a:pt x="5031" y="2498"/>
                    <a:pt x="5034" y="2479"/>
                    <a:pt x="5034" y="2479"/>
                  </a:cubicBezTo>
                  <a:cubicBezTo>
                    <a:pt x="5034" y="2479"/>
                    <a:pt x="5034" y="2477"/>
                    <a:pt x="5034" y="2477"/>
                  </a:cubicBezTo>
                  <a:cubicBezTo>
                    <a:pt x="5034" y="2477"/>
                    <a:pt x="5038" y="2467"/>
                    <a:pt x="5038" y="2467"/>
                  </a:cubicBezTo>
                  <a:cubicBezTo>
                    <a:pt x="5038" y="2467"/>
                    <a:pt x="5038" y="2467"/>
                    <a:pt x="5038" y="2467"/>
                  </a:cubicBezTo>
                  <a:cubicBezTo>
                    <a:pt x="5038" y="2467"/>
                    <a:pt x="5041" y="2485"/>
                    <a:pt x="5041" y="2485"/>
                  </a:cubicBezTo>
                  <a:cubicBezTo>
                    <a:pt x="5041" y="2485"/>
                    <a:pt x="5042" y="2488"/>
                    <a:pt x="5042" y="2488"/>
                  </a:cubicBezTo>
                  <a:cubicBezTo>
                    <a:pt x="5042" y="2488"/>
                    <a:pt x="5044" y="2521"/>
                    <a:pt x="5044" y="2521"/>
                  </a:cubicBezTo>
                  <a:cubicBezTo>
                    <a:pt x="5044" y="2521"/>
                    <a:pt x="5045" y="2524"/>
                    <a:pt x="5045" y="2524"/>
                  </a:cubicBezTo>
                  <a:cubicBezTo>
                    <a:pt x="5045" y="2524"/>
                    <a:pt x="5048" y="2555"/>
                    <a:pt x="5048" y="2555"/>
                  </a:cubicBezTo>
                  <a:cubicBezTo>
                    <a:pt x="5048" y="2555"/>
                    <a:pt x="5048" y="2556"/>
                    <a:pt x="5048" y="2556"/>
                  </a:cubicBezTo>
                  <a:cubicBezTo>
                    <a:pt x="5048" y="2556"/>
                    <a:pt x="5051" y="2561"/>
                    <a:pt x="5051" y="2561"/>
                  </a:cubicBezTo>
                  <a:cubicBezTo>
                    <a:pt x="5051" y="2561"/>
                    <a:pt x="5052" y="2558"/>
                    <a:pt x="5052" y="2558"/>
                  </a:cubicBezTo>
                  <a:cubicBezTo>
                    <a:pt x="5052" y="2558"/>
                    <a:pt x="5055" y="2538"/>
                    <a:pt x="5055" y="2538"/>
                  </a:cubicBezTo>
                  <a:cubicBezTo>
                    <a:pt x="5055" y="2538"/>
                    <a:pt x="5055" y="2536"/>
                    <a:pt x="5055" y="2536"/>
                  </a:cubicBezTo>
                  <a:cubicBezTo>
                    <a:pt x="5055" y="2536"/>
                    <a:pt x="5059" y="2519"/>
                    <a:pt x="5059" y="2519"/>
                  </a:cubicBezTo>
                  <a:cubicBezTo>
                    <a:pt x="5059" y="2519"/>
                    <a:pt x="5060" y="2518"/>
                    <a:pt x="5060" y="2518"/>
                  </a:cubicBezTo>
                  <a:cubicBezTo>
                    <a:pt x="5060" y="2518"/>
                    <a:pt x="5062" y="2524"/>
                    <a:pt x="5062" y="2524"/>
                  </a:cubicBezTo>
                  <a:cubicBezTo>
                    <a:pt x="5062" y="2524"/>
                    <a:pt x="5062" y="2525"/>
                    <a:pt x="5062" y="2525"/>
                  </a:cubicBezTo>
                  <a:cubicBezTo>
                    <a:pt x="5062" y="2525"/>
                    <a:pt x="5066" y="2547"/>
                    <a:pt x="5066" y="2547"/>
                  </a:cubicBezTo>
                  <a:cubicBezTo>
                    <a:pt x="5066" y="2547"/>
                    <a:pt x="5066" y="2550"/>
                    <a:pt x="5066" y="2550"/>
                  </a:cubicBezTo>
                  <a:cubicBezTo>
                    <a:pt x="5066" y="2550"/>
                    <a:pt x="5069" y="2561"/>
                    <a:pt x="5069" y="2561"/>
                  </a:cubicBezTo>
                  <a:cubicBezTo>
                    <a:pt x="5069" y="2561"/>
                    <a:pt x="5070" y="2560"/>
                    <a:pt x="5070" y="2560"/>
                  </a:cubicBezTo>
                  <a:cubicBezTo>
                    <a:pt x="5070" y="2560"/>
                    <a:pt x="5073" y="2541"/>
                    <a:pt x="5073" y="2541"/>
                  </a:cubicBezTo>
                  <a:cubicBezTo>
                    <a:pt x="5073" y="2541"/>
                    <a:pt x="5073" y="2538"/>
                    <a:pt x="5073" y="2538"/>
                  </a:cubicBezTo>
                  <a:cubicBezTo>
                    <a:pt x="5073" y="2538"/>
                    <a:pt x="5076" y="2508"/>
                    <a:pt x="5076" y="2508"/>
                  </a:cubicBezTo>
                  <a:cubicBezTo>
                    <a:pt x="5076" y="2508"/>
                    <a:pt x="5077" y="2506"/>
                    <a:pt x="5077" y="2506"/>
                  </a:cubicBezTo>
                  <a:cubicBezTo>
                    <a:pt x="5077" y="2506"/>
                    <a:pt x="5079" y="2499"/>
                    <a:pt x="5079" y="2499"/>
                  </a:cubicBezTo>
                  <a:cubicBezTo>
                    <a:pt x="5079" y="2499"/>
                    <a:pt x="5080" y="2502"/>
                    <a:pt x="5080" y="2502"/>
                  </a:cubicBezTo>
                  <a:cubicBezTo>
                    <a:pt x="5080" y="2502"/>
                    <a:pt x="5083" y="2523"/>
                    <a:pt x="5083" y="2523"/>
                  </a:cubicBezTo>
                  <a:cubicBezTo>
                    <a:pt x="5083" y="2523"/>
                    <a:pt x="5083" y="2525"/>
                    <a:pt x="5083" y="2525"/>
                  </a:cubicBezTo>
                  <a:cubicBezTo>
                    <a:pt x="5083" y="2525"/>
                    <a:pt x="5087" y="2543"/>
                    <a:pt x="5087" y="2543"/>
                  </a:cubicBezTo>
                  <a:cubicBezTo>
                    <a:pt x="5087" y="2543"/>
                    <a:pt x="5087" y="2543"/>
                    <a:pt x="5087" y="2543"/>
                  </a:cubicBezTo>
                  <a:cubicBezTo>
                    <a:pt x="5087" y="2543"/>
                    <a:pt x="5090" y="2527"/>
                    <a:pt x="5090" y="2527"/>
                  </a:cubicBezTo>
                  <a:cubicBezTo>
                    <a:pt x="5090" y="2527"/>
                    <a:pt x="5091" y="2524"/>
                    <a:pt x="5091" y="2524"/>
                  </a:cubicBezTo>
                  <a:cubicBezTo>
                    <a:pt x="5091" y="2524"/>
                    <a:pt x="5094" y="2491"/>
                    <a:pt x="5094" y="2491"/>
                  </a:cubicBezTo>
                  <a:cubicBezTo>
                    <a:pt x="5094" y="2491"/>
                    <a:pt x="5094" y="2489"/>
                    <a:pt x="5094" y="2489"/>
                  </a:cubicBezTo>
                  <a:cubicBezTo>
                    <a:pt x="5094" y="2489"/>
                    <a:pt x="5097" y="2480"/>
                    <a:pt x="5097" y="2480"/>
                  </a:cubicBezTo>
                  <a:cubicBezTo>
                    <a:pt x="5097" y="2480"/>
                    <a:pt x="5098" y="2482"/>
                    <a:pt x="5098" y="2482"/>
                  </a:cubicBezTo>
                  <a:cubicBezTo>
                    <a:pt x="5098" y="2482"/>
                    <a:pt x="5101" y="2503"/>
                    <a:pt x="5101" y="2503"/>
                  </a:cubicBezTo>
                  <a:cubicBezTo>
                    <a:pt x="5101" y="2503"/>
                    <a:pt x="5102" y="2505"/>
                    <a:pt x="5102" y="2505"/>
                  </a:cubicBezTo>
                  <a:cubicBezTo>
                    <a:pt x="5102" y="2505"/>
                    <a:pt x="5104" y="2515"/>
                    <a:pt x="5104" y="2515"/>
                  </a:cubicBezTo>
                  <a:cubicBezTo>
                    <a:pt x="5104" y="2515"/>
                    <a:pt x="5105" y="2514"/>
                    <a:pt x="5105" y="2514"/>
                  </a:cubicBezTo>
                  <a:cubicBezTo>
                    <a:pt x="5105" y="2514"/>
                    <a:pt x="5108" y="2495"/>
                    <a:pt x="5108" y="2495"/>
                  </a:cubicBezTo>
                  <a:cubicBezTo>
                    <a:pt x="5108" y="2495"/>
                    <a:pt x="5108" y="2492"/>
                    <a:pt x="5108" y="2492"/>
                  </a:cubicBezTo>
                  <a:cubicBezTo>
                    <a:pt x="5108" y="2492"/>
                    <a:pt x="5112" y="2470"/>
                    <a:pt x="5112" y="2470"/>
                  </a:cubicBezTo>
                  <a:cubicBezTo>
                    <a:pt x="5112" y="2470"/>
                    <a:pt x="5112" y="2470"/>
                    <a:pt x="5112" y="2470"/>
                  </a:cubicBezTo>
                  <a:cubicBezTo>
                    <a:pt x="5112" y="2470"/>
                    <a:pt x="5115" y="2487"/>
                    <a:pt x="5115" y="2487"/>
                  </a:cubicBezTo>
                  <a:cubicBezTo>
                    <a:pt x="5115" y="2487"/>
                    <a:pt x="5116" y="2490"/>
                    <a:pt x="5116" y="2490"/>
                  </a:cubicBezTo>
                  <a:cubicBezTo>
                    <a:pt x="5116" y="2490"/>
                    <a:pt x="5119" y="2533"/>
                    <a:pt x="5119" y="2533"/>
                  </a:cubicBezTo>
                  <a:cubicBezTo>
                    <a:pt x="5119" y="2533"/>
                    <a:pt x="5119" y="2537"/>
                    <a:pt x="5119" y="2537"/>
                  </a:cubicBezTo>
                  <a:cubicBezTo>
                    <a:pt x="5119" y="2537"/>
                    <a:pt x="5122" y="2556"/>
                    <a:pt x="5122" y="2556"/>
                  </a:cubicBezTo>
                  <a:cubicBezTo>
                    <a:pt x="5122" y="2556"/>
                    <a:pt x="5123" y="2556"/>
                    <a:pt x="5123" y="2556"/>
                  </a:cubicBezTo>
                  <a:cubicBezTo>
                    <a:pt x="5123" y="2556"/>
                    <a:pt x="5126" y="2533"/>
                    <a:pt x="5126" y="2533"/>
                  </a:cubicBezTo>
                  <a:cubicBezTo>
                    <a:pt x="5126" y="2533"/>
                    <a:pt x="5126" y="2529"/>
                    <a:pt x="5126" y="2529"/>
                  </a:cubicBezTo>
                  <a:cubicBezTo>
                    <a:pt x="5126" y="2529"/>
                    <a:pt x="5129" y="2490"/>
                    <a:pt x="5129" y="2490"/>
                  </a:cubicBezTo>
                  <a:cubicBezTo>
                    <a:pt x="5129" y="2490"/>
                    <a:pt x="5130" y="2487"/>
                    <a:pt x="5130" y="2487"/>
                  </a:cubicBezTo>
                  <a:cubicBezTo>
                    <a:pt x="5130" y="2487"/>
                    <a:pt x="5133" y="2469"/>
                    <a:pt x="5133" y="2469"/>
                  </a:cubicBezTo>
                  <a:cubicBezTo>
                    <a:pt x="5133" y="2469"/>
                    <a:pt x="5140" y="2470"/>
                    <a:pt x="5140" y="2470"/>
                  </a:cubicBezTo>
                  <a:cubicBezTo>
                    <a:pt x="5140" y="2470"/>
                    <a:pt x="5140" y="2469"/>
                    <a:pt x="5140" y="2469"/>
                  </a:cubicBezTo>
                  <a:cubicBezTo>
                    <a:pt x="5140" y="2469"/>
                    <a:pt x="5144" y="2457"/>
                    <a:pt x="5144" y="2457"/>
                  </a:cubicBezTo>
                  <a:cubicBezTo>
                    <a:pt x="5144" y="2457"/>
                    <a:pt x="5144" y="2456"/>
                    <a:pt x="5144" y="2456"/>
                  </a:cubicBezTo>
                  <a:cubicBezTo>
                    <a:pt x="5144" y="2456"/>
                    <a:pt x="5146" y="2451"/>
                    <a:pt x="5146" y="2451"/>
                  </a:cubicBezTo>
                  <a:cubicBezTo>
                    <a:pt x="5146" y="2451"/>
                    <a:pt x="5147" y="2451"/>
                    <a:pt x="5147" y="2451"/>
                  </a:cubicBezTo>
                  <a:cubicBezTo>
                    <a:pt x="5147" y="2451"/>
                    <a:pt x="5150" y="2462"/>
                    <a:pt x="5150" y="2462"/>
                  </a:cubicBezTo>
                  <a:cubicBezTo>
                    <a:pt x="5150" y="2462"/>
                    <a:pt x="5151" y="2464"/>
                    <a:pt x="5151" y="2464"/>
                  </a:cubicBezTo>
                  <a:cubicBezTo>
                    <a:pt x="5151" y="2464"/>
                    <a:pt x="5154" y="2486"/>
                    <a:pt x="5154" y="2486"/>
                  </a:cubicBezTo>
                  <a:cubicBezTo>
                    <a:pt x="5154" y="2486"/>
                    <a:pt x="5154" y="2488"/>
                    <a:pt x="5154" y="2488"/>
                  </a:cubicBezTo>
                  <a:cubicBezTo>
                    <a:pt x="5154" y="2488"/>
                    <a:pt x="5158" y="2512"/>
                    <a:pt x="5158" y="2512"/>
                  </a:cubicBezTo>
                  <a:cubicBezTo>
                    <a:pt x="5158" y="2512"/>
                    <a:pt x="5158" y="2514"/>
                    <a:pt x="5158" y="2514"/>
                  </a:cubicBezTo>
                  <a:cubicBezTo>
                    <a:pt x="5158" y="2514"/>
                    <a:pt x="5161" y="2534"/>
                    <a:pt x="5161" y="2534"/>
                  </a:cubicBezTo>
                  <a:cubicBezTo>
                    <a:pt x="5161" y="2534"/>
                    <a:pt x="5161" y="2536"/>
                    <a:pt x="5161" y="2536"/>
                  </a:cubicBezTo>
                  <a:cubicBezTo>
                    <a:pt x="5161" y="2536"/>
                    <a:pt x="5165" y="2544"/>
                    <a:pt x="5165" y="2544"/>
                  </a:cubicBezTo>
                  <a:cubicBezTo>
                    <a:pt x="5165" y="2544"/>
                    <a:pt x="5165" y="2544"/>
                    <a:pt x="5165" y="2544"/>
                  </a:cubicBezTo>
                  <a:cubicBezTo>
                    <a:pt x="5165" y="2544"/>
                    <a:pt x="5168" y="2531"/>
                    <a:pt x="5168" y="2531"/>
                  </a:cubicBezTo>
                  <a:cubicBezTo>
                    <a:pt x="5168" y="2531"/>
                    <a:pt x="5168" y="2528"/>
                    <a:pt x="5168" y="2528"/>
                  </a:cubicBezTo>
                  <a:cubicBezTo>
                    <a:pt x="5168" y="2528"/>
                    <a:pt x="5172" y="2499"/>
                    <a:pt x="5172" y="2499"/>
                  </a:cubicBezTo>
                  <a:cubicBezTo>
                    <a:pt x="5172" y="2499"/>
                    <a:pt x="5172" y="2496"/>
                    <a:pt x="5172" y="2496"/>
                  </a:cubicBezTo>
                  <a:cubicBezTo>
                    <a:pt x="5172" y="2496"/>
                    <a:pt x="5175" y="2477"/>
                    <a:pt x="5175" y="2477"/>
                  </a:cubicBezTo>
                  <a:cubicBezTo>
                    <a:pt x="5175" y="2477"/>
                    <a:pt x="5176" y="2476"/>
                    <a:pt x="5176" y="2476"/>
                  </a:cubicBezTo>
                  <a:cubicBezTo>
                    <a:pt x="5176" y="2476"/>
                    <a:pt x="5179" y="2486"/>
                    <a:pt x="5179" y="2486"/>
                  </a:cubicBezTo>
                  <a:cubicBezTo>
                    <a:pt x="5179" y="2486"/>
                    <a:pt x="5179" y="2488"/>
                    <a:pt x="5179" y="2488"/>
                  </a:cubicBezTo>
                  <a:cubicBezTo>
                    <a:pt x="5179" y="2488"/>
                    <a:pt x="5182" y="2511"/>
                    <a:pt x="5182" y="2511"/>
                  </a:cubicBezTo>
                  <a:cubicBezTo>
                    <a:pt x="5182" y="2511"/>
                    <a:pt x="5183" y="2513"/>
                    <a:pt x="5183" y="2513"/>
                  </a:cubicBezTo>
                  <a:cubicBezTo>
                    <a:pt x="5183" y="2513"/>
                    <a:pt x="5186" y="2523"/>
                    <a:pt x="5186" y="2523"/>
                  </a:cubicBezTo>
                  <a:cubicBezTo>
                    <a:pt x="5186" y="2523"/>
                    <a:pt x="5186" y="2523"/>
                    <a:pt x="5186" y="2523"/>
                  </a:cubicBezTo>
                  <a:cubicBezTo>
                    <a:pt x="5186" y="2523"/>
                    <a:pt x="5189" y="2515"/>
                    <a:pt x="5189" y="2515"/>
                  </a:cubicBezTo>
                  <a:cubicBezTo>
                    <a:pt x="5189" y="2515"/>
                    <a:pt x="5190" y="2514"/>
                    <a:pt x="5190" y="2514"/>
                  </a:cubicBezTo>
                  <a:cubicBezTo>
                    <a:pt x="5190" y="2514"/>
                    <a:pt x="5193" y="2505"/>
                    <a:pt x="5193" y="2505"/>
                  </a:cubicBezTo>
                  <a:cubicBezTo>
                    <a:pt x="5193" y="2505"/>
                    <a:pt x="5194" y="2505"/>
                    <a:pt x="5194" y="2505"/>
                  </a:cubicBezTo>
                  <a:cubicBezTo>
                    <a:pt x="5194" y="2505"/>
                    <a:pt x="5197" y="2509"/>
                    <a:pt x="5197" y="2509"/>
                  </a:cubicBezTo>
                  <a:cubicBezTo>
                    <a:pt x="5197" y="2509"/>
                    <a:pt x="5199" y="2513"/>
                    <a:pt x="5199" y="2513"/>
                  </a:cubicBezTo>
                  <a:cubicBezTo>
                    <a:pt x="5199" y="2513"/>
                    <a:pt x="5200" y="2513"/>
                    <a:pt x="5200" y="2513"/>
                  </a:cubicBezTo>
                  <a:cubicBezTo>
                    <a:pt x="5200" y="2513"/>
                    <a:pt x="5204" y="2503"/>
                    <a:pt x="5204" y="2503"/>
                  </a:cubicBezTo>
                  <a:cubicBezTo>
                    <a:pt x="5204" y="2503"/>
                    <a:pt x="5204" y="2501"/>
                    <a:pt x="5204" y="2501"/>
                  </a:cubicBezTo>
                  <a:cubicBezTo>
                    <a:pt x="5204" y="2501"/>
                    <a:pt x="5207" y="2487"/>
                    <a:pt x="5207" y="2487"/>
                  </a:cubicBezTo>
                  <a:cubicBezTo>
                    <a:pt x="5207" y="2487"/>
                    <a:pt x="5207" y="2485"/>
                    <a:pt x="5207" y="2485"/>
                  </a:cubicBezTo>
                  <a:cubicBezTo>
                    <a:pt x="5207" y="2485"/>
                    <a:pt x="5210" y="2477"/>
                    <a:pt x="5210" y="2477"/>
                  </a:cubicBezTo>
                  <a:cubicBezTo>
                    <a:pt x="5210" y="2477"/>
                    <a:pt x="5218" y="2479"/>
                    <a:pt x="5218" y="2479"/>
                  </a:cubicBezTo>
                  <a:cubicBezTo>
                    <a:pt x="5218" y="2479"/>
                    <a:pt x="5218" y="2479"/>
                    <a:pt x="5218" y="2479"/>
                  </a:cubicBezTo>
                  <a:cubicBezTo>
                    <a:pt x="5218" y="2479"/>
                    <a:pt x="5221" y="2474"/>
                    <a:pt x="5221" y="2474"/>
                  </a:cubicBezTo>
                  <a:cubicBezTo>
                    <a:pt x="5221" y="2474"/>
                    <a:pt x="5222" y="2474"/>
                    <a:pt x="5222" y="2474"/>
                  </a:cubicBezTo>
                  <a:cubicBezTo>
                    <a:pt x="5222" y="2474"/>
                    <a:pt x="5225" y="2479"/>
                    <a:pt x="5225" y="2479"/>
                  </a:cubicBezTo>
                  <a:cubicBezTo>
                    <a:pt x="5225" y="2479"/>
                    <a:pt x="5225" y="2481"/>
                    <a:pt x="5225" y="2481"/>
                  </a:cubicBezTo>
                  <a:cubicBezTo>
                    <a:pt x="5225" y="2481"/>
                    <a:pt x="5228" y="2503"/>
                    <a:pt x="5228" y="2503"/>
                  </a:cubicBezTo>
                  <a:cubicBezTo>
                    <a:pt x="5228" y="2503"/>
                    <a:pt x="5228" y="2506"/>
                    <a:pt x="5228" y="2506"/>
                  </a:cubicBezTo>
                  <a:cubicBezTo>
                    <a:pt x="5228" y="2506"/>
                    <a:pt x="5232" y="2538"/>
                    <a:pt x="5232" y="2538"/>
                  </a:cubicBezTo>
                  <a:cubicBezTo>
                    <a:pt x="5232" y="2538"/>
                    <a:pt x="5232" y="2541"/>
                    <a:pt x="5232" y="2541"/>
                  </a:cubicBezTo>
                  <a:cubicBezTo>
                    <a:pt x="5232" y="2541"/>
                    <a:pt x="5235" y="2555"/>
                    <a:pt x="5235" y="2555"/>
                  </a:cubicBezTo>
                  <a:cubicBezTo>
                    <a:pt x="5235" y="2555"/>
                    <a:pt x="5236" y="2555"/>
                    <a:pt x="5236" y="2555"/>
                  </a:cubicBezTo>
                  <a:cubicBezTo>
                    <a:pt x="5236" y="2555"/>
                    <a:pt x="5239" y="2543"/>
                    <a:pt x="5239" y="2543"/>
                  </a:cubicBezTo>
                  <a:cubicBezTo>
                    <a:pt x="5239" y="2543"/>
                    <a:pt x="5239" y="2541"/>
                    <a:pt x="5239" y="2541"/>
                  </a:cubicBezTo>
                  <a:cubicBezTo>
                    <a:pt x="5239" y="2541"/>
                    <a:pt x="5242" y="2525"/>
                    <a:pt x="5242" y="2525"/>
                  </a:cubicBezTo>
                  <a:cubicBezTo>
                    <a:pt x="5242" y="2525"/>
                    <a:pt x="5245" y="2520"/>
                    <a:pt x="5245" y="2520"/>
                  </a:cubicBezTo>
                  <a:cubicBezTo>
                    <a:pt x="5245" y="2520"/>
                    <a:pt x="5246" y="2521"/>
                    <a:pt x="5246" y="2521"/>
                  </a:cubicBezTo>
                  <a:cubicBezTo>
                    <a:pt x="5246" y="2521"/>
                    <a:pt x="5249" y="2526"/>
                    <a:pt x="5249" y="2526"/>
                  </a:cubicBezTo>
                  <a:cubicBezTo>
                    <a:pt x="5249" y="2526"/>
                    <a:pt x="5250" y="2527"/>
                    <a:pt x="5250" y="2527"/>
                  </a:cubicBezTo>
                  <a:cubicBezTo>
                    <a:pt x="5250" y="2527"/>
                    <a:pt x="5253" y="2522"/>
                    <a:pt x="5253" y="2522"/>
                  </a:cubicBezTo>
                  <a:cubicBezTo>
                    <a:pt x="5253" y="2522"/>
                    <a:pt x="5253" y="2520"/>
                    <a:pt x="5253" y="2520"/>
                  </a:cubicBezTo>
                  <a:cubicBezTo>
                    <a:pt x="5253" y="2520"/>
                    <a:pt x="5256" y="2503"/>
                    <a:pt x="5256" y="2503"/>
                  </a:cubicBezTo>
                  <a:cubicBezTo>
                    <a:pt x="5256" y="2503"/>
                    <a:pt x="5257" y="2501"/>
                    <a:pt x="5257" y="2501"/>
                  </a:cubicBezTo>
                  <a:cubicBezTo>
                    <a:pt x="5257" y="2501"/>
                    <a:pt x="5260" y="2493"/>
                    <a:pt x="5260" y="2493"/>
                  </a:cubicBezTo>
                  <a:cubicBezTo>
                    <a:pt x="5260" y="2493"/>
                    <a:pt x="5260" y="2493"/>
                    <a:pt x="5260" y="2493"/>
                  </a:cubicBezTo>
                  <a:cubicBezTo>
                    <a:pt x="5260" y="2493"/>
                    <a:pt x="5264" y="2511"/>
                    <a:pt x="5264" y="2511"/>
                  </a:cubicBezTo>
                  <a:cubicBezTo>
                    <a:pt x="5264" y="2511"/>
                    <a:pt x="5264" y="2513"/>
                    <a:pt x="5264" y="2513"/>
                  </a:cubicBezTo>
                  <a:cubicBezTo>
                    <a:pt x="5264" y="2513"/>
                    <a:pt x="5267" y="2536"/>
                    <a:pt x="5267" y="2536"/>
                  </a:cubicBezTo>
                  <a:cubicBezTo>
                    <a:pt x="5267" y="2536"/>
                    <a:pt x="5267" y="2538"/>
                    <a:pt x="5267" y="2538"/>
                  </a:cubicBezTo>
                  <a:cubicBezTo>
                    <a:pt x="5267" y="2538"/>
                    <a:pt x="5270" y="2544"/>
                    <a:pt x="5270" y="2544"/>
                  </a:cubicBezTo>
                  <a:cubicBezTo>
                    <a:pt x="5270" y="2544"/>
                    <a:pt x="5271" y="2542"/>
                    <a:pt x="5271" y="2542"/>
                  </a:cubicBezTo>
                  <a:cubicBezTo>
                    <a:pt x="5271" y="2542"/>
                    <a:pt x="5274" y="2521"/>
                    <a:pt x="5274" y="2521"/>
                  </a:cubicBezTo>
                  <a:cubicBezTo>
                    <a:pt x="5274" y="2521"/>
                    <a:pt x="5274" y="2518"/>
                    <a:pt x="5274" y="2518"/>
                  </a:cubicBezTo>
                  <a:cubicBezTo>
                    <a:pt x="5274" y="2518"/>
                    <a:pt x="5278" y="2503"/>
                    <a:pt x="5278" y="2503"/>
                  </a:cubicBezTo>
                  <a:cubicBezTo>
                    <a:pt x="5278" y="2503"/>
                    <a:pt x="5278" y="2503"/>
                    <a:pt x="5278" y="2503"/>
                  </a:cubicBezTo>
                  <a:cubicBezTo>
                    <a:pt x="5278" y="2503"/>
                    <a:pt x="5281" y="2516"/>
                    <a:pt x="5281" y="2516"/>
                  </a:cubicBezTo>
                  <a:cubicBezTo>
                    <a:pt x="5281" y="2516"/>
                    <a:pt x="5281" y="2519"/>
                    <a:pt x="5281" y="2519"/>
                  </a:cubicBezTo>
                  <a:cubicBezTo>
                    <a:pt x="5281" y="2519"/>
                    <a:pt x="5285" y="2540"/>
                    <a:pt x="5285" y="2540"/>
                  </a:cubicBezTo>
                  <a:cubicBezTo>
                    <a:pt x="5285" y="2540"/>
                    <a:pt x="5286" y="2543"/>
                    <a:pt x="5286" y="2543"/>
                  </a:cubicBezTo>
                  <a:cubicBezTo>
                    <a:pt x="5286" y="2543"/>
                    <a:pt x="5288" y="2538"/>
                    <a:pt x="5288" y="2538"/>
                  </a:cubicBezTo>
                  <a:cubicBezTo>
                    <a:pt x="5288" y="2538"/>
                    <a:pt x="5288" y="2536"/>
                    <a:pt x="5288" y="2536"/>
                  </a:cubicBezTo>
                  <a:cubicBezTo>
                    <a:pt x="5288" y="2536"/>
                    <a:pt x="5292" y="2506"/>
                    <a:pt x="5292" y="2506"/>
                  </a:cubicBezTo>
                  <a:cubicBezTo>
                    <a:pt x="5292" y="2506"/>
                    <a:pt x="5292" y="2503"/>
                    <a:pt x="5292" y="2503"/>
                  </a:cubicBezTo>
                  <a:cubicBezTo>
                    <a:pt x="5292" y="2503"/>
                    <a:pt x="5295" y="2481"/>
                    <a:pt x="5295" y="2481"/>
                  </a:cubicBezTo>
                  <a:cubicBezTo>
                    <a:pt x="5295" y="2481"/>
                    <a:pt x="5296" y="2480"/>
                    <a:pt x="5296" y="2480"/>
                  </a:cubicBezTo>
                  <a:cubicBezTo>
                    <a:pt x="5296" y="2480"/>
                    <a:pt x="5299" y="2490"/>
                    <a:pt x="5299" y="2490"/>
                  </a:cubicBezTo>
                  <a:cubicBezTo>
                    <a:pt x="5299" y="2490"/>
                    <a:pt x="5299" y="2492"/>
                    <a:pt x="5299" y="2492"/>
                  </a:cubicBezTo>
                  <a:cubicBezTo>
                    <a:pt x="5299" y="2492"/>
                    <a:pt x="5302" y="2519"/>
                    <a:pt x="5302" y="2519"/>
                  </a:cubicBezTo>
                  <a:cubicBezTo>
                    <a:pt x="5302" y="2519"/>
                    <a:pt x="5303" y="2522"/>
                    <a:pt x="5303" y="2522"/>
                  </a:cubicBezTo>
                  <a:cubicBezTo>
                    <a:pt x="5303" y="2522"/>
                    <a:pt x="5306" y="2540"/>
                    <a:pt x="5306" y="2540"/>
                  </a:cubicBezTo>
                  <a:cubicBezTo>
                    <a:pt x="5306" y="2540"/>
                    <a:pt x="5306" y="2540"/>
                    <a:pt x="5306" y="2540"/>
                  </a:cubicBezTo>
                  <a:cubicBezTo>
                    <a:pt x="5306" y="2540"/>
                    <a:pt x="5310" y="2543"/>
                    <a:pt x="5310" y="2543"/>
                  </a:cubicBezTo>
                  <a:cubicBezTo>
                    <a:pt x="5310" y="2543"/>
                    <a:pt x="5313" y="2539"/>
                    <a:pt x="5313" y="2539"/>
                  </a:cubicBezTo>
                  <a:cubicBezTo>
                    <a:pt x="5313" y="2539"/>
                    <a:pt x="5313" y="2538"/>
                    <a:pt x="5313" y="2538"/>
                  </a:cubicBezTo>
                  <a:cubicBezTo>
                    <a:pt x="5313" y="2538"/>
                    <a:pt x="5316" y="2526"/>
                    <a:pt x="5316" y="2526"/>
                  </a:cubicBezTo>
                  <a:cubicBezTo>
                    <a:pt x="5316" y="2526"/>
                    <a:pt x="5317" y="2524"/>
                    <a:pt x="5317" y="2524"/>
                  </a:cubicBezTo>
                  <a:cubicBezTo>
                    <a:pt x="5317" y="2524"/>
                    <a:pt x="5320" y="2501"/>
                    <a:pt x="5320" y="2501"/>
                  </a:cubicBezTo>
                  <a:cubicBezTo>
                    <a:pt x="5320" y="2501"/>
                    <a:pt x="5320" y="2499"/>
                    <a:pt x="5320" y="2499"/>
                  </a:cubicBezTo>
                  <a:cubicBezTo>
                    <a:pt x="5320" y="2499"/>
                    <a:pt x="5324" y="2480"/>
                    <a:pt x="5324" y="2480"/>
                  </a:cubicBezTo>
                  <a:cubicBezTo>
                    <a:pt x="5324" y="2480"/>
                    <a:pt x="5325" y="2479"/>
                    <a:pt x="5325" y="2479"/>
                  </a:cubicBezTo>
                  <a:cubicBezTo>
                    <a:pt x="5325" y="2479"/>
                    <a:pt x="5327" y="2488"/>
                    <a:pt x="5327" y="2488"/>
                  </a:cubicBezTo>
                  <a:cubicBezTo>
                    <a:pt x="5327" y="2488"/>
                    <a:pt x="5328" y="2490"/>
                    <a:pt x="5328" y="2490"/>
                  </a:cubicBezTo>
                  <a:cubicBezTo>
                    <a:pt x="5328" y="2490"/>
                    <a:pt x="5330" y="2515"/>
                    <a:pt x="5330" y="2515"/>
                  </a:cubicBezTo>
                  <a:cubicBezTo>
                    <a:pt x="5330" y="2515"/>
                    <a:pt x="5331" y="2518"/>
                    <a:pt x="5331" y="2518"/>
                  </a:cubicBezTo>
                  <a:cubicBezTo>
                    <a:pt x="5331" y="2518"/>
                    <a:pt x="5334" y="2536"/>
                    <a:pt x="5334" y="2536"/>
                  </a:cubicBezTo>
                  <a:cubicBezTo>
                    <a:pt x="5334" y="2536"/>
                    <a:pt x="5335" y="2536"/>
                    <a:pt x="5335" y="2536"/>
                  </a:cubicBezTo>
                  <a:cubicBezTo>
                    <a:pt x="5335" y="2536"/>
                    <a:pt x="5338" y="2527"/>
                    <a:pt x="5338" y="2527"/>
                  </a:cubicBezTo>
                  <a:cubicBezTo>
                    <a:pt x="5338" y="2527"/>
                    <a:pt x="5338" y="2525"/>
                    <a:pt x="5338" y="2525"/>
                  </a:cubicBezTo>
                  <a:cubicBezTo>
                    <a:pt x="5338" y="2525"/>
                    <a:pt x="5341" y="2510"/>
                    <a:pt x="5341" y="2510"/>
                  </a:cubicBezTo>
                  <a:cubicBezTo>
                    <a:pt x="5341" y="2510"/>
                    <a:pt x="5343" y="2509"/>
                    <a:pt x="5343" y="2509"/>
                  </a:cubicBezTo>
                  <a:cubicBezTo>
                    <a:pt x="5343" y="2509"/>
                    <a:pt x="5345" y="2515"/>
                    <a:pt x="5345" y="2515"/>
                  </a:cubicBezTo>
                  <a:cubicBezTo>
                    <a:pt x="5345" y="2515"/>
                    <a:pt x="5345" y="2517"/>
                    <a:pt x="5345" y="2517"/>
                  </a:cubicBezTo>
                  <a:cubicBezTo>
                    <a:pt x="5345" y="2517"/>
                    <a:pt x="5348" y="2535"/>
                    <a:pt x="5348" y="2535"/>
                  </a:cubicBezTo>
                  <a:cubicBezTo>
                    <a:pt x="5348" y="2535"/>
                    <a:pt x="5349" y="2536"/>
                    <a:pt x="5349" y="2536"/>
                  </a:cubicBezTo>
                  <a:cubicBezTo>
                    <a:pt x="5349" y="2536"/>
                    <a:pt x="5351" y="2541"/>
                    <a:pt x="5351" y="2541"/>
                  </a:cubicBezTo>
                  <a:cubicBezTo>
                    <a:pt x="5351" y="2541"/>
                    <a:pt x="5352" y="2541"/>
                    <a:pt x="5352" y="2541"/>
                  </a:cubicBezTo>
                  <a:cubicBezTo>
                    <a:pt x="5352" y="2541"/>
                    <a:pt x="5355" y="2530"/>
                    <a:pt x="5355" y="2530"/>
                  </a:cubicBezTo>
                  <a:cubicBezTo>
                    <a:pt x="5355" y="2530"/>
                    <a:pt x="5356" y="2529"/>
                    <a:pt x="5356" y="2529"/>
                  </a:cubicBezTo>
                  <a:cubicBezTo>
                    <a:pt x="5356" y="2529"/>
                    <a:pt x="5358" y="2524"/>
                    <a:pt x="5358" y="2524"/>
                  </a:cubicBezTo>
                  <a:cubicBezTo>
                    <a:pt x="5358" y="2524"/>
                    <a:pt x="5359" y="2525"/>
                    <a:pt x="5359" y="2525"/>
                  </a:cubicBezTo>
                  <a:cubicBezTo>
                    <a:pt x="5359" y="2525"/>
                    <a:pt x="5362" y="2536"/>
                    <a:pt x="5362" y="2536"/>
                  </a:cubicBezTo>
                  <a:cubicBezTo>
                    <a:pt x="5362" y="2536"/>
                    <a:pt x="5363" y="2538"/>
                    <a:pt x="5363" y="2538"/>
                  </a:cubicBezTo>
                  <a:cubicBezTo>
                    <a:pt x="5363" y="2538"/>
                    <a:pt x="5366" y="2548"/>
                    <a:pt x="5366" y="2548"/>
                  </a:cubicBezTo>
                  <a:cubicBezTo>
                    <a:pt x="5366" y="2548"/>
                    <a:pt x="5366" y="2548"/>
                    <a:pt x="5366" y="2548"/>
                  </a:cubicBezTo>
                  <a:cubicBezTo>
                    <a:pt x="5366" y="2548"/>
                    <a:pt x="5369" y="2538"/>
                    <a:pt x="5369" y="2538"/>
                  </a:cubicBezTo>
                  <a:cubicBezTo>
                    <a:pt x="5369" y="2538"/>
                    <a:pt x="5370" y="2536"/>
                    <a:pt x="5370" y="2536"/>
                  </a:cubicBezTo>
                  <a:cubicBezTo>
                    <a:pt x="5370" y="2536"/>
                    <a:pt x="5373" y="2509"/>
                    <a:pt x="5373" y="2509"/>
                  </a:cubicBezTo>
                  <a:cubicBezTo>
                    <a:pt x="5373" y="2509"/>
                    <a:pt x="5373" y="2506"/>
                    <a:pt x="5373" y="2506"/>
                  </a:cubicBezTo>
                  <a:cubicBezTo>
                    <a:pt x="5373" y="2506"/>
                    <a:pt x="5376" y="2483"/>
                    <a:pt x="5376" y="2483"/>
                  </a:cubicBezTo>
                  <a:cubicBezTo>
                    <a:pt x="5376" y="2483"/>
                    <a:pt x="5377" y="2481"/>
                    <a:pt x="5377" y="2481"/>
                  </a:cubicBezTo>
                  <a:cubicBezTo>
                    <a:pt x="5377" y="2481"/>
                    <a:pt x="5378" y="2477"/>
                    <a:pt x="5378" y="2477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0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85043" y="1311430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94218" y="1138393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83339" y="1009486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33025" y="1039897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24967" y="1311430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68861" y="926397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088644" y="1323420"/>
              <a:ext cx="24892" cy="5053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73654" y="1366206"/>
              <a:ext cx="137699" cy="462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822335" y="874527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895762" y="1216553"/>
              <a:ext cx="63731" cy="149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920589" y="2116499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172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53533" y="3753495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172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913957" y="3625162"/>
              <a:ext cx="601005" cy="28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155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236526" y="3864315"/>
              <a:ext cx="67805" cy="110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210858" y="3490709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129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60134" y="3352209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116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582948" y="3408612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105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625428" y="2785685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76704" y="3408612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183702" y="2939299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3879335" y="2797709"/>
              <a:ext cx="134491" cy="49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518844" y="3719663"/>
              <a:ext cx="3564" cy="1337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3614723" y="3582959"/>
              <a:ext cx="9311" cy="2192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2818185" y="5460863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172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11492" y="5228803"/>
              <a:ext cx="728041" cy="28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157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3201889" y="5492230"/>
              <a:ext cx="67805" cy="110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3210858" y="5125891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132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339607" y="4931410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116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56584" y="4633846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104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646208" y="4115726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997484" y="4738653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088644" y="5136534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H="1">
              <a:off x="3845147" y="4093735"/>
              <a:ext cx="134491" cy="49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518844" y="5354845"/>
              <a:ext cx="3564" cy="1337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614723" y="5218141"/>
              <a:ext cx="9311" cy="2192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4241044" y="5288934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379144" y="2236632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158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598917" y="2503444"/>
              <a:ext cx="162617" cy="101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7875274" y="1034257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127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44240" y="2299731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658444" y="2207925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850831" y="2116498"/>
              <a:ext cx="434574" cy="432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  <a:p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42920" y="3638971"/>
              <a:ext cx="662959" cy="28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155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888778" y="2517873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127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378351" y="3767741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671948" y="3691541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859276" y="3856325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076578" y="3881873"/>
              <a:ext cx="647268" cy="28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169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424834" y="5398515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172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434817" y="4951601"/>
              <a:ext cx="576989" cy="28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154</a:t>
              </a:r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7857027" y="5242848"/>
              <a:ext cx="67805" cy="110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7817507" y="5063542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131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890838" y="4841353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116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063234" y="4571497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104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488383" y="4088012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555644" y="4752504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612169" y="5046477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8193664" y="5093449"/>
              <a:ext cx="9311" cy="2192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8910036" y="5330490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764569" y="5198876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</p:txBody>
        </p:sp>
      </p:grpSp>
      <p:sp>
        <p:nvSpPr>
          <p:cNvPr id="134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Chemical Composition Determined by Solid-state 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13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C NMR Spectroscopy 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pic>
        <p:nvPicPr>
          <p:cNvPr id="140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21650" r="8864" b="10101"/>
          <a:stretch/>
        </p:blipFill>
        <p:spPr>
          <a:xfrm>
            <a:off x="6847322" y="1139241"/>
            <a:ext cx="1616723" cy="2335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0271" y="1303799"/>
            <a:ext cx="32260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Bruker Avance III 400 MHz</a:t>
            </a:r>
            <a:endParaRPr lang="de-D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480271" y="1860748"/>
            <a:ext cx="3605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Cross-polarization: 	1 ms</a:t>
            </a:r>
          </a:p>
          <a:p>
            <a:r>
              <a:rPr lang="de-DE" sz="2000" dirty="0" smtClean="0"/>
              <a:t>Magic angle spinning: 14 kHz</a:t>
            </a:r>
            <a:endParaRPr lang="de-DE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39733" y="3550433"/>
            <a:ext cx="4461478" cy="3139321"/>
            <a:chOff x="7139733" y="3550433"/>
            <a:chExt cx="4461478" cy="3139321"/>
          </a:xfrm>
        </p:grpSpPr>
        <p:sp>
          <p:nvSpPr>
            <p:cNvPr id="12" name="TextBox 11"/>
            <p:cNvSpPr txBox="1"/>
            <p:nvPr/>
          </p:nvSpPr>
          <p:spPr>
            <a:xfrm>
              <a:off x="7139733" y="3550433"/>
              <a:ext cx="4461478" cy="313932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i="1" dirty="0" smtClean="0"/>
                <a:t>Difference in aromaticity (160-90 ppm):</a:t>
              </a:r>
            </a:p>
            <a:p>
              <a:r>
                <a:rPr lang="de-DE" i="1" dirty="0" smtClean="0">
                  <a:solidFill>
                    <a:srgbClr val="C00000"/>
                  </a:solidFill>
                </a:rPr>
                <a:t>         </a:t>
              </a:r>
            </a:p>
            <a:p>
              <a:pPr algn="ctr"/>
              <a:r>
                <a:rPr lang="de-DE" i="1" dirty="0" smtClean="0">
                  <a:solidFill>
                    <a:srgbClr val="C00000"/>
                  </a:solidFill>
                </a:rPr>
                <a:t>Pe500 &gt; Ch400 &gt; Ac450</a:t>
              </a:r>
            </a:p>
            <a:p>
              <a:endParaRPr lang="de-DE" i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i="1" dirty="0" smtClean="0"/>
                <a:t>Difference in polarity P:</a:t>
              </a:r>
            </a:p>
            <a:p>
              <a:r>
                <a:rPr lang="de-DE" i="1" dirty="0"/>
                <a:t> </a:t>
              </a:r>
              <a:r>
                <a:rPr lang="de-DE" i="1" dirty="0" smtClean="0"/>
                <a:t>  </a:t>
              </a:r>
            </a:p>
            <a:p>
              <a:pPr algn="ctr"/>
              <a:r>
                <a:rPr lang="de-DE" i="1" dirty="0" smtClean="0"/>
                <a:t>I(225-140 ppm) + I(90 – 45 ppm)</a:t>
              </a:r>
            </a:p>
            <a:p>
              <a:r>
                <a:rPr lang="de-DE" i="1" dirty="0" smtClean="0"/>
                <a:t>P = </a:t>
              </a:r>
            </a:p>
            <a:p>
              <a:pPr algn="ctr"/>
              <a:r>
                <a:rPr lang="de-DE" i="1" dirty="0" smtClean="0"/>
                <a:t>I(140-90 ppm) + I(45-0 ppm)</a:t>
              </a:r>
            </a:p>
            <a:p>
              <a:pPr algn="ctr"/>
              <a:endParaRPr lang="de-DE" i="1" dirty="0" smtClean="0"/>
            </a:p>
            <a:p>
              <a:pPr algn="ctr"/>
              <a:r>
                <a:rPr lang="de-DE" i="1" dirty="0" smtClean="0">
                  <a:solidFill>
                    <a:srgbClr val="C00000"/>
                  </a:solidFill>
                </a:rPr>
                <a:t>Ac450 &gt; Ch400 &gt; Pe500</a:t>
              </a:r>
              <a:endParaRPr lang="de-DE" i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671335" y="5676077"/>
              <a:ext cx="3397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0" name="Picture 1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5814" y="1093855"/>
            <a:ext cx="898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Different chemical compostion, polarity, pH and BET surface (CO</a:t>
            </a:r>
            <a:r>
              <a:rPr lang="de-DE" sz="2200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)  may lead to: </a:t>
            </a:r>
            <a:endParaRPr lang="de-DE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36410" y="2140529"/>
            <a:ext cx="599748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b="1" i="1" dirty="0" smtClean="0">
                <a:solidFill>
                  <a:srgbClr val="C00000"/>
                </a:solidFill>
              </a:rPr>
              <a:t>Differences in the Cation Adsorption?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610580" y="2654562"/>
            <a:ext cx="599748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b="1" i="1" dirty="0" smtClean="0">
                <a:solidFill>
                  <a:srgbClr val="C00000"/>
                </a:solidFill>
              </a:rPr>
              <a:t>Differences in the Adsorption Mechanism?</a:t>
            </a:r>
            <a:endParaRPr lang="de-DE" sz="2200" b="1" i="1" dirty="0">
              <a:solidFill>
                <a:srgbClr val="C0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512193" y="3003082"/>
            <a:ext cx="500514" cy="1087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657409" y="4563745"/>
            <a:ext cx="4710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/>
              <a:t>Adsorption experiments </a:t>
            </a:r>
            <a:r>
              <a:rPr lang="de-DE" sz="2000" dirty="0" smtClean="0"/>
              <a:t>with paramagnetic Cu</a:t>
            </a:r>
            <a:r>
              <a:rPr lang="de-DE" sz="2000" baseline="30000" dirty="0" smtClean="0"/>
              <a:t>2+</a:t>
            </a:r>
            <a:endParaRPr lang="de-DE" sz="2000" dirty="0"/>
          </a:p>
        </p:txBody>
      </p:sp>
      <p:sp>
        <p:nvSpPr>
          <p:cNvPr id="175" name="Down Arrow 174"/>
          <p:cNvSpPr/>
          <p:nvPr/>
        </p:nvSpPr>
        <p:spPr>
          <a:xfrm>
            <a:off x="8609323" y="3344777"/>
            <a:ext cx="500514" cy="1070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TextBox 176"/>
          <p:cNvSpPr txBox="1"/>
          <p:nvPr/>
        </p:nvSpPr>
        <p:spPr>
          <a:xfrm>
            <a:off x="6504282" y="4680931"/>
            <a:ext cx="4710596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/>
              <a:t>NMR-Relaxometry: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Relaxation time is affected by paramagnetic Cu</a:t>
            </a:r>
            <a:r>
              <a:rPr lang="de-DE" sz="2000" baseline="30000" dirty="0" smtClean="0"/>
              <a:t>2+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</a:t>
            </a:r>
            <a:r>
              <a:rPr lang="de-DE" sz="2000" dirty="0" smtClean="0"/>
              <a:t>etermination of affected C group allows identification of binding site</a:t>
            </a:r>
          </a:p>
        </p:txBody>
      </p:sp>
      <p:sp>
        <p:nvSpPr>
          <p:cNvPr id="178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Hypothesis: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39990" y="4485740"/>
            <a:ext cx="1564292" cy="4319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2 Imagen" descr="C:\Users\Elena Fernández Boy\Dropbox\Regina León\RESULTADOS\MICROSCOPÍA\29.06.2016\ACf 2d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saturation sat="245000"/>
                    </a14:imgEffect>
                    <a14:imgEffect>
                      <a14:brightnessContrast bright="-7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04" y="2736848"/>
            <a:ext cx="3945257" cy="3269316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60000"/>
              </a:srgbClr>
            </a:outerShdw>
          </a:effectLst>
          <a:scene3d>
            <a:camera prst="perspectiveFront" fov="2700000">
              <a:rot lat="18854428" lon="19384341" rev="2615981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01" y="1012248"/>
            <a:ext cx="2767820" cy="207586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6" name="CuadroTexto 5"/>
          <p:cNvSpPr txBox="1"/>
          <p:nvPr/>
        </p:nvSpPr>
        <p:spPr>
          <a:xfrm>
            <a:off x="8963025" y="2956688"/>
            <a:ext cx="612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bg1"/>
                </a:solidFill>
              </a:rPr>
              <a:t>Cu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8" name="7 Flecha curvada hacia abajo"/>
          <p:cNvSpPr/>
          <p:nvPr/>
        </p:nvSpPr>
        <p:spPr>
          <a:xfrm rot="8443667">
            <a:off x="6045458" y="3578372"/>
            <a:ext cx="3286028" cy="11731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9775796" y="5069574"/>
                <a:ext cx="1646540" cy="405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796" y="5069574"/>
                <a:ext cx="1646540" cy="405752"/>
              </a:xfrm>
              <a:prstGeom prst="rect">
                <a:avLst/>
              </a:prstGeom>
              <a:blipFill rotWithShape="0">
                <a:blip r:embed="rId14"/>
                <a:stretch>
                  <a:fillRect t="-77273" r="-19259" b="-89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9408323" y="5759148"/>
                <a:ext cx="238148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func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23" y="5759148"/>
                <a:ext cx="2381486" cy="6127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9416595" y="2423312"/>
            <a:ext cx="2517548" cy="1063768"/>
            <a:chOff x="1774015" y="2034171"/>
            <a:chExt cx="2517548" cy="10637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ángulo 9"/>
                <p:cNvSpPr/>
                <p:nvPr/>
              </p:nvSpPr>
              <p:spPr>
                <a:xfrm>
                  <a:off x="1774015" y="2438399"/>
                  <a:ext cx="2517548" cy="6595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en-GB" i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·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  <m:r>
                          <a:rPr lang="en-GB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Rectá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015" y="2438399"/>
                  <a:ext cx="2517548" cy="65954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uadroTexto 2"/>
            <p:cNvSpPr txBox="1"/>
            <p:nvPr/>
          </p:nvSpPr>
          <p:spPr>
            <a:xfrm>
              <a:off x="1881672" y="2034171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Langmuir</a:t>
              </a:r>
              <a:endParaRPr lang="en-GB" dirty="0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9413485" y="470024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Freundlich</a:t>
            </a:r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CC5BDB-8237-4793-8C05-E3DC04AD3946}"/>
              </a:ext>
            </a:extLst>
          </p:cNvPr>
          <p:cNvSpPr txBox="1"/>
          <p:nvPr/>
        </p:nvSpPr>
        <p:spPr>
          <a:xfrm>
            <a:off x="7458004" y="6597502"/>
            <a:ext cx="3398466" cy="2308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dirty="0" smtClean="0"/>
              <a:t>copyright: </a:t>
            </a:r>
            <a:r>
              <a:rPr lang="es-ES" sz="900" dirty="0" smtClean="0"/>
              <a:t>freepng.es</a:t>
            </a:r>
            <a:endParaRPr lang="es-ES" sz="900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Adsorption of Cu</a:t>
            </a:r>
            <a:r>
              <a:rPr lang="en-US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onto </a:t>
            </a: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Biochar: Experimental Design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016" y="1273310"/>
            <a:ext cx="8395595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2000" dirty="0" smtClean="0"/>
              <a:t>200 mg biochar + Cu(NO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  </a:t>
            </a:r>
            <a:r>
              <a:rPr lang="en-US" sz="2000" dirty="0" smtClean="0"/>
              <a:t> (0.9-17 </a:t>
            </a:r>
            <a:r>
              <a:rPr lang="en-US" sz="2000" dirty="0" err="1" smtClean="0"/>
              <a:t>mM</a:t>
            </a:r>
            <a:r>
              <a:rPr lang="en-US" sz="2000" dirty="0" smtClean="0"/>
              <a:t>)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2000" dirty="0" smtClean="0"/>
              <a:t>Shaking for 24 h at 25ºC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2000" dirty="0" smtClean="0"/>
              <a:t>Separation of solid and liquid phase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2000" dirty="0" smtClean="0"/>
              <a:t>Determination of 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concentration in the solution (C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)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2000" dirty="0" smtClean="0"/>
              <a:t>Calculation of  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concentration in solid (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endParaRPr lang="en-US" i="1" dirty="0" smtClean="0"/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endParaRPr lang="en-US" i="1" dirty="0" smtClean="0"/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endParaRPr lang="en-US" i="1" dirty="0" smtClean="0"/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r>
              <a:rPr lang="en-US" i="1" dirty="0" err="1" smtClean="0"/>
              <a:t>Q</a:t>
            </a:r>
            <a:r>
              <a:rPr lang="en-US" i="1" baseline="-25000" dirty="0" err="1" smtClean="0"/>
              <a:t>max</a:t>
            </a:r>
            <a:r>
              <a:rPr lang="en-US" i="1" baseline="-25000" dirty="0" smtClean="0"/>
              <a:t>:</a:t>
            </a:r>
            <a:r>
              <a:rPr lang="en-US" i="1" dirty="0" smtClean="0"/>
              <a:t> maximum adsorption capacity (</a:t>
            </a:r>
            <a:r>
              <a:rPr lang="en-US" i="1" dirty="0" err="1" smtClean="0"/>
              <a:t>mmol</a:t>
            </a:r>
            <a:r>
              <a:rPr lang="en-US" i="1" dirty="0" smtClean="0"/>
              <a:t> g</a:t>
            </a:r>
            <a:r>
              <a:rPr lang="en-US" i="1" baseline="30000" dirty="0" smtClean="0"/>
              <a:t>−1</a:t>
            </a:r>
            <a:r>
              <a:rPr lang="en-US" i="1" dirty="0" smtClean="0"/>
              <a:t>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r>
              <a:rPr lang="en-US" i="1" dirty="0" smtClean="0"/>
              <a:t>K: Langmuir constant (L mg</a:t>
            </a:r>
            <a:r>
              <a:rPr lang="en-US" i="1" baseline="30000" dirty="0" smtClean="0"/>
              <a:t>−1</a:t>
            </a:r>
            <a:r>
              <a:rPr lang="en-US" i="1" dirty="0" smtClean="0"/>
              <a:t>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r>
              <a:rPr lang="en-US" i="1" dirty="0" err="1" smtClean="0"/>
              <a:t>K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: </a:t>
            </a:r>
            <a:r>
              <a:rPr lang="en-US" i="1" dirty="0" err="1" smtClean="0"/>
              <a:t>Freundlich</a:t>
            </a:r>
            <a:r>
              <a:rPr lang="en-US" i="1" dirty="0" smtClean="0"/>
              <a:t> distribution coefficient.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r>
              <a:rPr lang="en-US" i="1" dirty="0" smtClean="0"/>
              <a:t>n: correction factor constant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Char char="•"/>
            </a:pP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0" y="6312664"/>
            <a:ext cx="1335530" cy="5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2293</Words>
  <Application>Microsoft Office PowerPoint</Application>
  <PresentationFormat>Widescreen</PresentationFormat>
  <Paragraphs>614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Helvetica Light</vt:lpstr>
      <vt:lpstr>Symbol</vt:lpstr>
      <vt:lpstr>Times New Roman</vt:lpstr>
      <vt:lpstr>Wingdings</vt:lpstr>
      <vt:lpstr>Tema de Office</vt:lpstr>
      <vt:lpstr>1_Standarddesign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Maria Garcia de Castro</dc:creator>
  <cp:lastModifiedBy>Heike Knicker</cp:lastModifiedBy>
  <cp:revision>198</cp:revision>
  <dcterms:created xsi:type="dcterms:W3CDTF">2019-09-11T11:28:20Z</dcterms:created>
  <dcterms:modified xsi:type="dcterms:W3CDTF">2020-05-04T14:57:20Z</dcterms:modified>
</cp:coreProperties>
</file>