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8"/>
  </p:notesMasterIdLst>
  <p:sldIdLst>
    <p:sldId id="258" r:id="rId3"/>
    <p:sldId id="259" r:id="rId4"/>
    <p:sldId id="260" r:id="rId5"/>
    <p:sldId id="261" r:id="rId6"/>
    <p:sldId id="270" r:id="rId7"/>
    <p:sldId id="274" r:id="rId8"/>
    <p:sldId id="264" r:id="rId9"/>
    <p:sldId id="271" r:id="rId10"/>
    <p:sldId id="272" r:id="rId11"/>
    <p:sldId id="273" r:id="rId12"/>
    <p:sldId id="275" r:id="rId13"/>
    <p:sldId id="278" r:id="rId14"/>
    <p:sldId id="277" r:id="rId15"/>
    <p:sldId id="276" r:id="rId16"/>
    <p:sldId id="279" r:id="rId17"/>
  </p:sldIdLst>
  <p:sldSz cx="12190413" cy="6859588"/>
  <p:notesSz cx="6858000" cy="9144000"/>
  <p:defaultTextStyle>
    <a:defPPr>
      <a:defRPr lang="it-IT"/>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00FF"/>
    <a:srgbClr val="0066FF"/>
    <a:srgbClr val="FF9900"/>
    <a:srgbClr val="421C5E"/>
    <a:srgbClr val="D3B32D"/>
    <a:srgbClr val="D1D12F"/>
    <a:srgbClr val="584E00"/>
    <a:srgbClr val="81C246"/>
    <a:srgbClr val="5EBC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ile chiaro 2 - Colore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68" autoAdjust="0"/>
    <p:restoredTop sz="94660"/>
  </p:normalViewPr>
  <p:slideViewPr>
    <p:cSldViewPr>
      <p:cViewPr>
        <p:scale>
          <a:sx n="60" d="100"/>
          <a:sy n="60" d="100"/>
        </p:scale>
        <p:origin x="-1206" y="-300"/>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arretta\Google%20Drive\LAURA_UNI_2\dottorato%20e%20borsa\analisi%20GLY%20e%20AMPA\QQQ\SUOLO\PER%20METODO%20SUOLO\Dissipazione%20gly%20lavorato%20-%20conservativo\Dati-UNIPD-meteo%20+%20grafici%20pioggia%20per%20dissipazione.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arretta\Google%20Drive\LAURA_UNI_2\dottorato\analisi%20GLY%20e%20AMPA\QQQ\SUOLO\PER%20METODO%20SUOLO\Dissipazione%20gly%20lavorato%20-%20conservativo\calcolo%20conc%20finali%20BU%20e%20SE%20dissipazion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arretta\Google%20Drive\LAURA_UNI_2\dottorato\analisi%20GLY%20e%20AMPA\QQQ\SUOLO\PER%20METODO%20SUOLO\Dissipazione%20gly%20lavorato%20-%20conservativo\calcolo%20conc%20finali%20BU%20e%20SE%20dissipazion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arretta\Google%20Drive\LAURA_UNI_2\dottorato\analisi%20GLY%20e%20AMPA\QQQ\SUOLO\PER%20METODO%20SUOLO\Dissipazione%20gly%20lavorato%20-%20conservativo\calcolo%20conc%20finali%20BU%20e%20SE%20dissipazione.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arretta\Google%20Drive\LAURA_UNI_2\dottorato\analisi%20GLY%20e%20AMPA\QQQ\SUOLO\PER%20METODO%20SUOLO\Dissipazione%20gly%20lavorato%20-%20conservativo\calcolo%20conc%20finali%20BU%20e%20SE%20dissipazion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carretta\Google%20Drive\LAURA_UNI_2\dottorato\analisi%20GLY%20e%20AMPA\QQQ\SUOLO\PER%20METODO%20SUOLO\Dissipazione%20gly%20lavorato%20-%20conservativo\calcolo%20conc%20finali%20BU%20e%20SE%20dissipazion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rretta\Google%20Drive\LAURA_UNI_2\dottorato%20e%20borsa\analisi%20GLY%20e%20AMPA\QQQ\SUOLO\PER%20METODO%20SUOLO\Dissipazione%20gly%20lavorato%20-%20conservativo\adsorbimento%20risultat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arretta\Google%20Drive\LAURA_UNI_2\dottorato\analisi%20GLY%20e%20AMPA\QQQ\SUOLO\PER%20METODO%20SUOLO\Dissipazione%20gly%20lavorato%20-%20conservativo\calcolo%20conc%20finali%20BU%20e%20SE%20dissipazion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arretta\Google%20Drive\LAURA_UNI_2\dottorato\analisi%20GLY%20e%20AMPA\QQQ\SUOLO\PER%20METODO%20SUOLO\Dissipazione%20gly%20lavorato%20-%20conservativo\calcolo%20conc%20finali%20BU%20e%20SE%20dissipazion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rretta\Google%20Drive\LAURA_UNI_2\dottorato\analisi%20GLY%20e%20AMPA\QQQ\SUOLO\PER%20METODO%20SUOLO\Dissipazione%20gly%20lavorato%20-%20conservativo\calcolo%20conc%20finali%20BU%20e%20SE%20dissipazion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rretta\Google%20Drive\LAURA_UNI_2\dottorato\analisi%20GLY%20e%20AMPA\QQQ\SUOLO\PER%20METODO%20SUOLO\Dissipazione%20gly%20lavorato%20-%20conservativo\calcolo%20conc%20finali%20BU%20e%20SE%20dissipazion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arretta\Google%20Drive\LAURA_UNI_2\dottorato\analisi%20GLY%20e%20AMPA\QQQ\SUOLO\PER%20METODO%20SUOLO\Dissipazione%20gly%20lavorato%20-%20conservativo\calcolo%20conc%20finali%20BU%20e%20SE%20dissipazion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arretta\Google%20Drive\LAURA_UNI_2\dottorato\analisi%20GLY%20e%20AMPA\QQQ\SUOLO\PER%20METODO%20SUOLO\Dissipazione%20gly%20lavorato%20-%20conservativo\calcolo%20conc%20finali%20BU%20e%20SE%20dissipazion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arretta\Google%20Drive\LAURA_UNI_2\dottorato\analisi%20GLY%20e%20AMPA\QQQ\SUOLO\PER%20METODO%20SUOLO\Dissipazione%20gly%20lavorato%20-%20conservativo\calcolo%20conc%20finali%20BU%20e%20SE%20dissipazion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783496732026146E-2"/>
          <c:y val="0.28271245579778703"/>
          <c:w val="0.80443300653594774"/>
          <c:h val="0.45704423911803582"/>
        </c:manualLayout>
      </c:layout>
      <c:barChart>
        <c:barDir val="col"/>
        <c:grouping val="clustered"/>
        <c:varyColors val="0"/>
        <c:ser>
          <c:idx val="0"/>
          <c:order val="0"/>
          <c:tx>
            <c:strRef>
              <c:f>'dati ARPAV'!$K$7</c:f>
              <c:strCache>
                <c:ptCount val="1"/>
                <c:pt idx="0">
                  <c:v>Daily rainfall (mm/day)</c:v>
                </c:pt>
              </c:strCache>
            </c:strRef>
          </c:tx>
          <c:spPr>
            <a:solidFill>
              <a:schemeClr val="tx2"/>
            </a:solidFill>
            <a:ln>
              <a:solidFill>
                <a:schemeClr val="tx2"/>
              </a:solidFill>
            </a:ln>
          </c:spPr>
          <c:invertIfNegative val="0"/>
          <c:cat>
            <c:strRef>
              <c:f>'dati ARPAV'!$S$559:$S$770</c:f>
              <c:strCache>
                <c:ptCount val="212"/>
                <c:pt idx="0">
                  <c:v>01/10/2018</c:v>
                </c:pt>
                <c:pt idx="1">
                  <c:v>02/10/2018</c:v>
                </c:pt>
                <c:pt idx="2">
                  <c:v>03/10/2018</c:v>
                </c:pt>
                <c:pt idx="3">
                  <c:v>04/10/2018</c:v>
                </c:pt>
                <c:pt idx="4">
                  <c:v>05/10/2018</c:v>
                </c:pt>
                <c:pt idx="5">
                  <c:v>06/10/2018</c:v>
                </c:pt>
                <c:pt idx="6">
                  <c:v>07/10/2018</c:v>
                </c:pt>
                <c:pt idx="7">
                  <c:v>08/10/2018</c:v>
                </c:pt>
                <c:pt idx="8">
                  <c:v>09/10/2018</c:v>
                </c:pt>
                <c:pt idx="9">
                  <c:v>10/10/2018</c:v>
                </c:pt>
                <c:pt idx="10">
                  <c:v>11/10/2018</c:v>
                </c:pt>
                <c:pt idx="11">
                  <c:v>12/10/2018</c:v>
                </c:pt>
                <c:pt idx="12">
                  <c:v>13/10/2018</c:v>
                </c:pt>
                <c:pt idx="13">
                  <c:v>14/10/2018</c:v>
                </c:pt>
                <c:pt idx="14">
                  <c:v>15/10/2018</c:v>
                </c:pt>
                <c:pt idx="15">
                  <c:v>16/10/2018</c:v>
                </c:pt>
                <c:pt idx="16">
                  <c:v>17/10/2018</c:v>
                </c:pt>
                <c:pt idx="17">
                  <c:v>18/10/2018</c:v>
                </c:pt>
                <c:pt idx="18">
                  <c:v>19/10/2018</c:v>
                </c:pt>
                <c:pt idx="19">
                  <c:v>20/10/2018</c:v>
                </c:pt>
                <c:pt idx="20">
                  <c:v>21/10/2018</c:v>
                </c:pt>
                <c:pt idx="21">
                  <c:v>22/10/2018</c:v>
                </c:pt>
                <c:pt idx="22">
                  <c:v>23/10/2018</c:v>
                </c:pt>
                <c:pt idx="23">
                  <c:v>24/10/2018</c:v>
                </c:pt>
                <c:pt idx="24">
                  <c:v>25/10/2018</c:v>
                </c:pt>
                <c:pt idx="25">
                  <c:v>26/10/2018</c:v>
                </c:pt>
                <c:pt idx="26">
                  <c:v>27/10/2018</c:v>
                </c:pt>
                <c:pt idx="27">
                  <c:v>28/10/2018</c:v>
                </c:pt>
                <c:pt idx="28">
                  <c:v>29/10/2018</c:v>
                </c:pt>
                <c:pt idx="29">
                  <c:v>30/10/2018</c:v>
                </c:pt>
                <c:pt idx="30">
                  <c:v>31/10/2018</c:v>
                </c:pt>
                <c:pt idx="31">
                  <c:v>01/11/2018</c:v>
                </c:pt>
                <c:pt idx="32">
                  <c:v>02/11/2018</c:v>
                </c:pt>
                <c:pt idx="33">
                  <c:v>03/11/2018</c:v>
                </c:pt>
                <c:pt idx="34">
                  <c:v>04/11/2018</c:v>
                </c:pt>
                <c:pt idx="35">
                  <c:v>05/11/2018</c:v>
                </c:pt>
                <c:pt idx="36">
                  <c:v>06/11/2018</c:v>
                </c:pt>
                <c:pt idx="37">
                  <c:v>07/11/2018</c:v>
                </c:pt>
                <c:pt idx="38">
                  <c:v>08/11/2018</c:v>
                </c:pt>
                <c:pt idx="39">
                  <c:v>09/11/2018</c:v>
                </c:pt>
                <c:pt idx="40">
                  <c:v>10/11/2018</c:v>
                </c:pt>
                <c:pt idx="41">
                  <c:v>11/11/2018</c:v>
                </c:pt>
                <c:pt idx="42">
                  <c:v>12/11/2018</c:v>
                </c:pt>
                <c:pt idx="43">
                  <c:v>13/11/2018</c:v>
                </c:pt>
                <c:pt idx="44">
                  <c:v>14/11/2018</c:v>
                </c:pt>
                <c:pt idx="45">
                  <c:v>15/11/2018</c:v>
                </c:pt>
                <c:pt idx="46">
                  <c:v>16/11/2018</c:v>
                </c:pt>
                <c:pt idx="47">
                  <c:v>17/11/2018</c:v>
                </c:pt>
                <c:pt idx="48">
                  <c:v>18/11/2018</c:v>
                </c:pt>
                <c:pt idx="49">
                  <c:v>19/11/2018</c:v>
                </c:pt>
                <c:pt idx="50">
                  <c:v>20/11/2018</c:v>
                </c:pt>
                <c:pt idx="51">
                  <c:v>21/11/2018</c:v>
                </c:pt>
                <c:pt idx="52">
                  <c:v>22/11/2018</c:v>
                </c:pt>
                <c:pt idx="53">
                  <c:v>23/11/2018</c:v>
                </c:pt>
                <c:pt idx="54">
                  <c:v>24/11/2018</c:v>
                </c:pt>
                <c:pt idx="55">
                  <c:v>25/11/2018</c:v>
                </c:pt>
                <c:pt idx="56">
                  <c:v>26/11/2018</c:v>
                </c:pt>
                <c:pt idx="57">
                  <c:v>27/11/2018</c:v>
                </c:pt>
                <c:pt idx="58">
                  <c:v>28/11/2018</c:v>
                </c:pt>
                <c:pt idx="59">
                  <c:v>29/11/2018</c:v>
                </c:pt>
                <c:pt idx="60">
                  <c:v>30/11/2018</c:v>
                </c:pt>
                <c:pt idx="61">
                  <c:v>01/12/2018</c:v>
                </c:pt>
                <c:pt idx="62">
                  <c:v>02/12/2018</c:v>
                </c:pt>
                <c:pt idx="63">
                  <c:v>03/12/2018</c:v>
                </c:pt>
                <c:pt idx="64">
                  <c:v>04/12/2018</c:v>
                </c:pt>
                <c:pt idx="65">
                  <c:v>05/12/2018</c:v>
                </c:pt>
                <c:pt idx="66">
                  <c:v>06/12/2018</c:v>
                </c:pt>
                <c:pt idx="67">
                  <c:v>07/12/2018</c:v>
                </c:pt>
                <c:pt idx="68">
                  <c:v>08/12/2018</c:v>
                </c:pt>
                <c:pt idx="69">
                  <c:v>09/12/2018</c:v>
                </c:pt>
                <c:pt idx="70">
                  <c:v>10/12/2018</c:v>
                </c:pt>
                <c:pt idx="71">
                  <c:v>11/12/2018</c:v>
                </c:pt>
                <c:pt idx="72">
                  <c:v>12/12/2018</c:v>
                </c:pt>
                <c:pt idx="73">
                  <c:v>13/12/2018</c:v>
                </c:pt>
                <c:pt idx="74">
                  <c:v>14/12/2018</c:v>
                </c:pt>
                <c:pt idx="75">
                  <c:v>15/12/2018</c:v>
                </c:pt>
                <c:pt idx="76">
                  <c:v>16/12/2018</c:v>
                </c:pt>
                <c:pt idx="77">
                  <c:v>17/12/2018</c:v>
                </c:pt>
                <c:pt idx="78">
                  <c:v>18/12/2018</c:v>
                </c:pt>
                <c:pt idx="79">
                  <c:v>19/12/2018</c:v>
                </c:pt>
                <c:pt idx="80">
                  <c:v>20/12/2018</c:v>
                </c:pt>
                <c:pt idx="81">
                  <c:v>21/12/2018</c:v>
                </c:pt>
                <c:pt idx="82">
                  <c:v>22/12/2018</c:v>
                </c:pt>
                <c:pt idx="83">
                  <c:v>23/12/2018</c:v>
                </c:pt>
                <c:pt idx="84">
                  <c:v>24/12/2018</c:v>
                </c:pt>
                <c:pt idx="85">
                  <c:v>25/12/2018</c:v>
                </c:pt>
                <c:pt idx="86">
                  <c:v>26/12/2018</c:v>
                </c:pt>
                <c:pt idx="87">
                  <c:v>27/12/2018</c:v>
                </c:pt>
                <c:pt idx="88">
                  <c:v>28/12/2018</c:v>
                </c:pt>
                <c:pt idx="89">
                  <c:v>29/12/2018</c:v>
                </c:pt>
                <c:pt idx="90">
                  <c:v>30/12/2018</c:v>
                </c:pt>
                <c:pt idx="91">
                  <c:v>31/12/2018</c:v>
                </c:pt>
                <c:pt idx="92">
                  <c:v>01/01/2019</c:v>
                </c:pt>
                <c:pt idx="93">
                  <c:v>02/01/2019</c:v>
                </c:pt>
                <c:pt idx="94">
                  <c:v>03/01/2019</c:v>
                </c:pt>
                <c:pt idx="95">
                  <c:v>04/01/2019</c:v>
                </c:pt>
                <c:pt idx="96">
                  <c:v>05/01/2019</c:v>
                </c:pt>
                <c:pt idx="97">
                  <c:v>06/01/2019</c:v>
                </c:pt>
                <c:pt idx="98">
                  <c:v>07/01/2019</c:v>
                </c:pt>
                <c:pt idx="99">
                  <c:v>08/01/2019</c:v>
                </c:pt>
                <c:pt idx="100">
                  <c:v>09/01/2019</c:v>
                </c:pt>
                <c:pt idx="101">
                  <c:v>10/01/2019</c:v>
                </c:pt>
                <c:pt idx="102">
                  <c:v>11/01/2019</c:v>
                </c:pt>
                <c:pt idx="103">
                  <c:v>12/01/2019</c:v>
                </c:pt>
                <c:pt idx="104">
                  <c:v>13/01/2019</c:v>
                </c:pt>
                <c:pt idx="105">
                  <c:v>14/01/2019</c:v>
                </c:pt>
                <c:pt idx="106">
                  <c:v>15/01/2019</c:v>
                </c:pt>
                <c:pt idx="107">
                  <c:v>16/01/2019</c:v>
                </c:pt>
                <c:pt idx="108">
                  <c:v>17/01/2019</c:v>
                </c:pt>
                <c:pt idx="109">
                  <c:v>18/01/2019</c:v>
                </c:pt>
                <c:pt idx="110">
                  <c:v>19/01/2019</c:v>
                </c:pt>
                <c:pt idx="111">
                  <c:v>20/01/2019</c:v>
                </c:pt>
                <c:pt idx="112">
                  <c:v>21/01/2019</c:v>
                </c:pt>
                <c:pt idx="113">
                  <c:v>22/01/2019</c:v>
                </c:pt>
                <c:pt idx="114">
                  <c:v>23/01/2019</c:v>
                </c:pt>
                <c:pt idx="115">
                  <c:v>24/01/2019</c:v>
                </c:pt>
                <c:pt idx="116">
                  <c:v>25/01/2019</c:v>
                </c:pt>
                <c:pt idx="117">
                  <c:v>26/01/2019</c:v>
                </c:pt>
                <c:pt idx="118">
                  <c:v>27/01/2019</c:v>
                </c:pt>
                <c:pt idx="119">
                  <c:v>28/01/2019</c:v>
                </c:pt>
                <c:pt idx="120">
                  <c:v>29/01/2019</c:v>
                </c:pt>
                <c:pt idx="121">
                  <c:v>30/01/2019</c:v>
                </c:pt>
                <c:pt idx="122">
                  <c:v>31/01/2019</c:v>
                </c:pt>
                <c:pt idx="123">
                  <c:v>01/02/2019</c:v>
                </c:pt>
                <c:pt idx="124">
                  <c:v>02/02/2019</c:v>
                </c:pt>
                <c:pt idx="125">
                  <c:v>03/02/2019</c:v>
                </c:pt>
                <c:pt idx="126">
                  <c:v>04/02/2019</c:v>
                </c:pt>
                <c:pt idx="127">
                  <c:v>05/02/2019</c:v>
                </c:pt>
                <c:pt idx="128">
                  <c:v>06/02/2019</c:v>
                </c:pt>
                <c:pt idx="129">
                  <c:v>07/02/2019</c:v>
                </c:pt>
                <c:pt idx="130">
                  <c:v>08/02/2019</c:v>
                </c:pt>
                <c:pt idx="131">
                  <c:v>09/02/2019</c:v>
                </c:pt>
                <c:pt idx="132">
                  <c:v>10/02/2019</c:v>
                </c:pt>
                <c:pt idx="133">
                  <c:v>11/02/2019</c:v>
                </c:pt>
                <c:pt idx="134">
                  <c:v>12/02/2019</c:v>
                </c:pt>
                <c:pt idx="135">
                  <c:v>13/02/2019</c:v>
                </c:pt>
                <c:pt idx="136">
                  <c:v>14/02/2019</c:v>
                </c:pt>
                <c:pt idx="137">
                  <c:v>15/02/2019</c:v>
                </c:pt>
                <c:pt idx="138">
                  <c:v>16/02/2019</c:v>
                </c:pt>
                <c:pt idx="139">
                  <c:v>17/02/2019</c:v>
                </c:pt>
                <c:pt idx="140">
                  <c:v>18/02/2019</c:v>
                </c:pt>
                <c:pt idx="141">
                  <c:v>19/02/2019</c:v>
                </c:pt>
                <c:pt idx="142">
                  <c:v>20/02/2019</c:v>
                </c:pt>
                <c:pt idx="143">
                  <c:v>21/02/2019</c:v>
                </c:pt>
                <c:pt idx="144">
                  <c:v>22/02/2019</c:v>
                </c:pt>
                <c:pt idx="145">
                  <c:v>23/02/2019</c:v>
                </c:pt>
                <c:pt idx="146">
                  <c:v>24/02/2019</c:v>
                </c:pt>
                <c:pt idx="147">
                  <c:v>25/02/2019</c:v>
                </c:pt>
                <c:pt idx="148">
                  <c:v>26/02/2019</c:v>
                </c:pt>
                <c:pt idx="149">
                  <c:v>27/02/2019</c:v>
                </c:pt>
                <c:pt idx="150">
                  <c:v>28/02/2019</c:v>
                </c:pt>
                <c:pt idx="151">
                  <c:v>01/03/2019</c:v>
                </c:pt>
                <c:pt idx="152">
                  <c:v>02/03/2019</c:v>
                </c:pt>
                <c:pt idx="153">
                  <c:v>03/03/2019</c:v>
                </c:pt>
                <c:pt idx="154">
                  <c:v>04/03/2019</c:v>
                </c:pt>
                <c:pt idx="155">
                  <c:v>05/03/2019</c:v>
                </c:pt>
                <c:pt idx="156">
                  <c:v>06/03/2019</c:v>
                </c:pt>
                <c:pt idx="157">
                  <c:v>07/03/2019</c:v>
                </c:pt>
                <c:pt idx="158">
                  <c:v>08/03/2019</c:v>
                </c:pt>
                <c:pt idx="159">
                  <c:v>09/03/2019</c:v>
                </c:pt>
                <c:pt idx="160">
                  <c:v>10/03/2019</c:v>
                </c:pt>
                <c:pt idx="161">
                  <c:v>11/03/2019</c:v>
                </c:pt>
                <c:pt idx="162">
                  <c:v>12/03/2019</c:v>
                </c:pt>
                <c:pt idx="163">
                  <c:v>13/03/2019</c:v>
                </c:pt>
                <c:pt idx="164">
                  <c:v>14/03/2019</c:v>
                </c:pt>
                <c:pt idx="165">
                  <c:v>15/03/2019</c:v>
                </c:pt>
                <c:pt idx="166">
                  <c:v>16/03/2019</c:v>
                </c:pt>
                <c:pt idx="167">
                  <c:v>17/03/2019</c:v>
                </c:pt>
                <c:pt idx="168">
                  <c:v>18/03/2019</c:v>
                </c:pt>
                <c:pt idx="169">
                  <c:v>19/03/2019</c:v>
                </c:pt>
                <c:pt idx="170">
                  <c:v>20/03/2019</c:v>
                </c:pt>
                <c:pt idx="171">
                  <c:v>21/03/2019</c:v>
                </c:pt>
                <c:pt idx="172">
                  <c:v>22/03/2019</c:v>
                </c:pt>
                <c:pt idx="173">
                  <c:v>23/03/2019</c:v>
                </c:pt>
                <c:pt idx="174">
                  <c:v>24/03/2019</c:v>
                </c:pt>
                <c:pt idx="175">
                  <c:v>25/03/2019</c:v>
                </c:pt>
                <c:pt idx="176">
                  <c:v>26/03/2019</c:v>
                </c:pt>
                <c:pt idx="177">
                  <c:v>27/03/2019</c:v>
                </c:pt>
                <c:pt idx="178">
                  <c:v>28/03/2019</c:v>
                </c:pt>
                <c:pt idx="179">
                  <c:v>29/03/2019</c:v>
                </c:pt>
                <c:pt idx="180">
                  <c:v>30/03/2019</c:v>
                </c:pt>
                <c:pt idx="181">
                  <c:v>31/03/2019</c:v>
                </c:pt>
                <c:pt idx="182">
                  <c:v>01/04/2019</c:v>
                </c:pt>
                <c:pt idx="183">
                  <c:v>02/04/2019</c:v>
                </c:pt>
                <c:pt idx="184">
                  <c:v>03/04/2019</c:v>
                </c:pt>
                <c:pt idx="185">
                  <c:v>04/04/2019</c:v>
                </c:pt>
                <c:pt idx="186">
                  <c:v>05/04/2019</c:v>
                </c:pt>
                <c:pt idx="187">
                  <c:v>06/04/2019</c:v>
                </c:pt>
                <c:pt idx="188">
                  <c:v>07/04/2019</c:v>
                </c:pt>
                <c:pt idx="189">
                  <c:v>08/04/2019</c:v>
                </c:pt>
                <c:pt idx="190">
                  <c:v>09/04/2019</c:v>
                </c:pt>
                <c:pt idx="191">
                  <c:v>10/04/2019</c:v>
                </c:pt>
                <c:pt idx="192">
                  <c:v>11/04/2019</c:v>
                </c:pt>
                <c:pt idx="193">
                  <c:v>12/04/2019</c:v>
                </c:pt>
                <c:pt idx="194">
                  <c:v>13/04/2019</c:v>
                </c:pt>
                <c:pt idx="195">
                  <c:v>14/04/2019</c:v>
                </c:pt>
                <c:pt idx="196">
                  <c:v>15/04/2019</c:v>
                </c:pt>
                <c:pt idx="197">
                  <c:v>16/04/2019</c:v>
                </c:pt>
                <c:pt idx="198">
                  <c:v>17/04/2019</c:v>
                </c:pt>
                <c:pt idx="199">
                  <c:v>18/04/2019</c:v>
                </c:pt>
                <c:pt idx="200">
                  <c:v>19/04/2019</c:v>
                </c:pt>
                <c:pt idx="201">
                  <c:v>20/04/2019</c:v>
                </c:pt>
                <c:pt idx="202">
                  <c:v>21/04/2019</c:v>
                </c:pt>
                <c:pt idx="203">
                  <c:v>22/04/2019</c:v>
                </c:pt>
                <c:pt idx="204">
                  <c:v>23/04/2019</c:v>
                </c:pt>
                <c:pt idx="205">
                  <c:v>24/04/2019</c:v>
                </c:pt>
                <c:pt idx="206">
                  <c:v>25/04/2019</c:v>
                </c:pt>
                <c:pt idx="207">
                  <c:v>26/04/2019</c:v>
                </c:pt>
                <c:pt idx="208">
                  <c:v>27/04/2019</c:v>
                </c:pt>
                <c:pt idx="209">
                  <c:v>28/04/2019</c:v>
                </c:pt>
                <c:pt idx="210">
                  <c:v>29/04/2019</c:v>
                </c:pt>
                <c:pt idx="211">
                  <c:v>30/04/2019</c:v>
                </c:pt>
              </c:strCache>
            </c:strRef>
          </c:cat>
          <c:val>
            <c:numRef>
              <c:f>'dati ARPAV'!$J$559:$J$770</c:f>
              <c:numCache>
                <c:formatCode>General</c:formatCode>
                <c:ptCount val="212"/>
                <c:pt idx="0">
                  <c:v>40.200000000000003</c:v>
                </c:pt>
                <c:pt idx="1">
                  <c:v>1</c:v>
                </c:pt>
                <c:pt idx="2">
                  <c:v>0</c:v>
                </c:pt>
                <c:pt idx="3">
                  <c:v>0</c:v>
                </c:pt>
                <c:pt idx="4">
                  <c:v>0.4</c:v>
                </c:pt>
                <c:pt idx="5">
                  <c:v>32.799999999999997</c:v>
                </c:pt>
                <c:pt idx="6">
                  <c:v>0</c:v>
                </c:pt>
                <c:pt idx="7">
                  <c:v>0.2</c:v>
                </c:pt>
                <c:pt idx="8">
                  <c:v>0</c:v>
                </c:pt>
                <c:pt idx="9">
                  <c:v>0</c:v>
                </c:pt>
                <c:pt idx="10">
                  <c:v>0</c:v>
                </c:pt>
                <c:pt idx="11">
                  <c:v>0</c:v>
                </c:pt>
                <c:pt idx="12">
                  <c:v>0</c:v>
                </c:pt>
                <c:pt idx="13">
                  <c:v>0</c:v>
                </c:pt>
                <c:pt idx="14">
                  <c:v>0</c:v>
                </c:pt>
                <c:pt idx="15">
                  <c:v>0</c:v>
                </c:pt>
                <c:pt idx="16">
                  <c:v>0</c:v>
                </c:pt>
                <c:pt idx="17">
                  <c:v>0</c:v>
                </c:pt>
                <c:pt idx="18">
                  <c:v>0</c:v>
                </c:pt>
                <c:pt idx="19">
                  <c:v>0</c:v>
                </c:pt>
                <c:pt idx="20">
                  <c:v>5.6</c:v>
                </c:pt>
                <c:pt idx="21">
                  <c:v>0</c:v>
                </c:pt>
                <c:pt idx="22">
                  <c:v>0</c:v>
                </c:pt>
                <c:pt idx="23">
                  <c:v>0</c:v>
                </c:pt>
                <c:pt idx="24">
                  <c:v>0</c:v>
                </c:pt>
                <c:pt idx="25">
                  <c:v>0</c:v>
                </c:pt>
                <c:pt idx="26">
                  <c:v>0</c:v>
                </c:pt>
                <c:pt idx="27">
                  <c:v>2.8</c:v>
                </c:pt>
                <c:pt idx="28">
                  <c:v>56.4</c:v>
                </c:pt>
                <c:pt idx="29">
                  <c:v>2.8</c:v>
                </c:pt>
                <c:pt idx="30">
                  <c:v>0.2</c:v>
                </c:pt>
                <c:pt idx="31">
                  <c:v>17.600000000000001</c:v>
                </c:pt>
                <c:pt idx="32">
                  <c:v>0</c:v>
                </c:pt>
                <c:pt idx="33">
                  <c:v>0</c:v>
                </c:pt>
                <c:pt idx="34">
                  <c:v>0</c:v>
                </c:pt>
                <c:pt idx="35">
                  <c:v>0</c:v>
                </c:pt>
                <c:pt idx="36">
                  <c:v>0.6</c:v>
                </c:pt>
                <c:pt idx="37">
                  <c:v>0</c:v>
                </c:pt>
                <c:pt idx="38">
                  <c:v>0.4</c:v>
                </c:pt>
                <c:pt idx="39">
                  <c:v>0.2</c:v>
                </c:pt>
                <c:pt idx="40">
                  <c:v>0.2</c:v>
                </c:pt>
                <c:pt idx="41">
                  <c:v>0</c:v>
                </c:pt>
                <c:pt idx="42">
                  <c:v>0</c:v>
                </c:pt>
                <c:pt idx="43">
                  <c:v>0</c:v>
                </c:pt>
                <c:pt idx="44">
                  <c:v>0.2</c:v>
                </c:pt>
                <c:pt idx="45">
                  <c:v>0</c:v>
                </c:pt>
                <c:pt idx="46">
                  <c:v>0</c:v>
                </c:pt>
                <c:pt idx="47">
                  <c:v>0</c:v>
                </c:pt>
                <c:pt idx="48">
                  <c:v>0</c:v>
                </c:pt>
                <c:pt idx="49">
                  <c:v>1.2</c:v>
                </c:pt>
                <c:pt idx="50">
                  <c:v>7.2</c:v>
                </c:pt>
                <c:pt idx="51">
                  <c:v>0.2</c:v>
                </c:pt>
                <c:pt idx="52">
                  <c:v>0.8</c:v>
                </c:pt>
                <c:pt idx="53">
                  <c:v>17</c:v>
                </c:pt>
                <c:pt idx="54">
                  <c:v>7.6</c:v>
                </c:pt>
                <c:pt idx="55">
                  <c:v>6.4</c:v>
                </c:pt>
                <c:pt idx="56">
                  <c:v>3</c:v>
                </c:pt>
                <c:pt idx="57">
                  <c:v>0</c:v>
                </c:pt>
                <c:pt idx="58">
                  <c:v>0</c:v>
                </c:pt>
                <c:pt idx="59">
                  <c:v>0</c:v>
                </c:pt>
                <c:pt idx="60">
                  <c:v>0</c:v>
                </c:pt>
                <c:pt idx="61">
                  <c:v>0</c:v>
                </c:pt>
                <c:pt idx="62">
                  <c:v>0</c:v>
                </c:pt>
                <c:pt idx="63">
                  <c:v>0</c:v>
                </c:pt>
                <c:pt idx="64">
                  <c:v>0</c:v>
                </c:pt>
                <c:pt idx="65">
                  <c:v>0</c:v>
                </c:pt>
                <c:pt idx="66">
                  <c:v>0</c:v>
                </c:pt>
                <c:pt idx="67">
                  <c:v>0.4</c:v>
                </c:pt>
                <c:pt idx="68">
                  <c:v>5.2</c:v>
                </c:pt>
                <c:pt idx="69">
                  <c:v>0.2</c:v>
                </c:pt>
                <c:pt idx="70">
                  <c:v>0</c:v>
                </c:pt>
                <c:pt idx="71">
                  <c:v>0</c:v>
                </c:pt>
                <c:pt idx="72">
                  <c:v>0</c:v>
                </c:pt>
                <c:pt idx="73">
                  <c:v>0</c:v>
                </c:pt>
                <c:pt idx="74">
                  <c:v>0</c:v>
                </c:pt>
                <c:pt idx="75">
                  <c:v>0</c:v>
                </c:pt>
                <c:pt idx="76">
                  <c:v>0.8</c:v>
                </c:pt>
                <c:pt idx="77">
                  <c:v>0.4</c:v>
                </c:pt>
                <c:pt idx="78">
                  <c:v>0</c:v>
                </c:pt>
                <c:pt idx="79">
                  <c:v>0</c:v>
                </c:pt>
                <c:pt idx="80">
                  <c:v>5.4</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0.2</c:v>
                </c:pt>
                <c:pt idx="109">
                  <c:v>3</c:v>
                </c:pt>
                <c:pt idx="110">
                  <c:v>0</c:v>
                </c:pt>
                <c:pt idx="111">
                  <c:v>0</c:v>
                </c:pt>
                <c:pt idx="112">
                  <c:v>0</c:v>
                </c:pt>
                <c:pt idx="113">
                  <c:v>0</c:v>
                </c:pt>
                <c:pt idx="114">
                  <c:v>0.6</c:v>
                </c:pt>
                <c:pt idx="115">
                  <c:v>0</c:v>
                </c:pt>
                <c:pt idx="116">
                  <c:v>0</c:v>
                </c:pt>
                <c:pt idx="117">
                  <c:v>0</c:v>
                </c:pt>
                <c:pt idx="118">
                  <c:v>1.8</c:v>
                </c:pt>
                <c:pt idx="119">
                  <c:v>2.6</c:v>
                </c:pt>
                <c:pt idx="120">
                  <c:v>0</c:v>
                </c:pt>
                <c:pt idx="121">
                  <c:v>0</c:v>
                </c:pt>
                <c:pt idx="122">
                  <c:v>0.4</c:v>
                </c:pt>
                <c:pt idx="123">
                  <c:v>8.1999999999999993</c:v>
                </c:pt>
                <c:pt idx="124">
                  <c:v>20.8</c:v>
                </c:pt>
                <c:pt idx="125">
                  <c:v>8.4</c:v>
                </c:pt>
                <c:pt idx="126">
                  <c:v>0</c:v>
                </c:pt>
                <c:pt idx="127">
                  <c:v>0</c:v>
                </c:pt>
                <c:pt idx="128">
                  <c:v>0</c:v>
                </c:pt>
                <c:pt idx="129">
                  <c:v>0</c:v>
                </c:pt>
                <c:pt idx="130">
                  <c:v>0</c:v>
                </c:pt>
                <c:pt idx="131">
                  <c:v>0</c:v>
                </c:pt>
                <c:pt idx="132">
                  <c:v>0.8</c:v>
                </c:pt>
                <c:pt idx="133">
                  <c:v>1.8</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1.6</c:v>
                </c:pt>
                <c:pt idx="155">
                  <c:v>0</c:v>
                </c:pt>
                <c:pt idx="156">
                  <c:v>0</c:v>
                </c:pt>
                <c:pt idx="157">
                  <c:v>0</c:v>
                </c:pt>
                <c:pt idx="158">
                  <c:v>0.2</c:v>
                </c:pt>
                <c:pt idx="159">
                  <c:v>0</c:v>
                </c:pt>
                <c:pt idx="160">
                  <c:v>0</c:v>
                </c:pt>
                <c:pt idx="161">
                  <c:v>0</c:v>
                </c:pt>
                <c:pt idx="162">
                  <c:v>0</c:v>
                </c:pt>
                <c:pt idx="163">
                  <c:v>0.2</c:v>
                </c:pt>
                <c:pt idx="164">
                  <c:v>0</c:v>
                </c:pt>
                <c:pt idx="165">
                  <c:v>0</c:v>
                </c:pt>
                <c:pt idx="166">
                  <c:v>0</c:v>
                </c:pt>
                <c:pt idx="167">
                  <c:v>0</c:v>
                </c:pt>
                <c:pt idx="168">
                  <c:v>2.8</c:v>
                </c:pt>
                <c:pt idx="169">
                  <c:v>0</c:v>
                </c:pt>
                <c:pt idx="170">
                  <c:v>0</c:v>
                </c:pt>
                <c:pt idx="171">
                  <c:v>0</c:v>
                </c:pt>
                <c:pt idx="172">
                  <c:v>0</c:v>
                </c:pt>
                <c:pt idx="173">
                  <c:v>0</c:v>
                </c:pt>
                <c:pt idx="174">
                  <c:v>0</c:v>
                </c:pt>
                <c:pt idx="175">
                  <c:v>5.2</c:v>
                </c:pt>
                <c:pt idx="176">
                  <c:v>0.2</c:v>
                </c:pt>
                <c:pt idx="177">
                  <c:v>0</c:v>
                </c:pt>
                <c:pt idx="178">
                  <c:v>0</c:v>
                </c:pt>
                <c:pt idx="179">
                  <c:v>0</c:v>
                </c:pt>
                <c:pt idx="180">
                  <c:v>0</c:v>
                </c:pt>
                <c:pt idx="181">
                  <c:v>0</c:v>
                </c:pt>
                <c:pt idx="182">
                  <c:v>0</c:v>
                </c:pt>
                <c:pt idx="183">
                  <c:v>0</c:v>
                </c:pt>
                <c:pt idx="184">
                  <c:v>0.4</c:v>
                </c:pt>
                <c:pt idx="185">
                  <c:v>21</c:v>
                </c:pt>
                <c:pt idx="186">
                  <c:v>10</c:v>
                </c:pt>
                <c:pt idx="187">
                  <c:v>0</c:v>
                </c:pt>
                <c:pt idx="188">
                  <c:v>0.6</c:v>
                </c:pt>
                <c:pt idx="189">
                  <c:v>1.6</c:v>
                </c:pt>
                <c:pt idx="190">
                  <c:v>3.8</c:v>
                </c:pt>
                <c:pt idx="191">
                  <c:v>4</c:v>
                </c:pt>
                <c:pt idx="192">
                  <c:v>15.4</c:v>
                </c:pt>
                <c:pt idx="193">
                  <c:v>0</c:v>
                </c:pt>
                <c:pt idx="194">
                  <c:v>0</c:v>
                </c:pt>
                <c:pt idx="195">
                  <c:v>0.4</c:v>
                </c:pt>
                <c:pt idx="196">
                  <c:v>0</c:v>
                </c:pt>
                <c:pt idx="197">
                  <c:v>0</c:v>
                </c:pt>
                <c:pt idx="198">
                  <c:v>0</c:v>
                </c:pt>
                <c:pt idx="199">
                  <c:v>0</c:v>
                </c:pt>
                <c:pt idx="200">
                  <c:v>0</c:v>
                </c:pt>
                <c:pt idx="201">
                  <c:v>0</c:v>
                </c:pt>
                <c:pt idx="202">
                  <c:v>0</c:v>
                </c:pt>
                <c:pt idx="203">
                  <c:v>2</c:v>
                </c:pt>
                <c:pt idx="204">
                  <c:v>53.8</c:v>
                </c:pt>
                <c:pt idx="205">
                  <c:v>1.4</c:v>
                </c:pt>
                <c:pt idx="206">
                  <c:v>0</c:v>
                </c:pt>
                <c:pt idx="207">
                  <c:v>1.4</c:v>
                </c:pt>
                <c:pt idx="208">
                  <c:v>0.2</c:v>
                </c:pt>
                <c:pt idx="209">
                  <c:v>10.4</c:v>
                </c:pt>
                <c:pt idx="210">
                  <c:v>4.2</c:v>
                </c:pt>
                <c:pt idx="211">
                  <c:v>0</c:v>
                </c:pt>
              </c:numCache>
            </c:numRef>
          </c:val>
        </c:ser>
        <c:dLbls>
          <c:showLegendKey val="0"/>
          <c:showVal val="0"/>
          <c:showCatName val="0"/>
          <c:showSerName val="0"/>
          <c:showPercent val="0"/>
          <c:showBubbleSize val="0"/>
        </c:dLbls>
        <c:gapWidth val="150"/>
        <c:axId val="195381120"/>
        <c:axId val="195387392"/>
      </c:barChart>
      <c:lineChart>
        <c:grouping val="standard"/>
        <c:varyColors val="0"/>
        <c:ser>
          <c:idx val="1"/>
          <c:order val="1"/>
          <c:tx>
            <c:strRef>
              <c:f>'dati ARPAV'!$AA$556:$AB$556</c:f>
              <c:strCache>
                <c:ptCount val="1"/>
                <c:pt idx="0">
                  <c:v>Soil temperature at 0 cm</c:v>
                </c:pt>
              </c:strCache>
            </c:strRef>
          </c:tx>
          <c:spPr>
            <a:ln w="19050">
              <a:solidFill>
                <a:schemeClr val="accent2"/>
              </a:solidFill>
              <a:prstDash val="solid"/>
            </a:ln>
          </c:spPr>
          <c:marker>
            <c:symbol val="none"/>
          </c:marker>
          <c:val>
            <c:numRef>
              <c:f>'dati ARPAV'!$AB$559:$AB$770</c:f>
              <c:numCache>
                <c:formatCode>General</c:formatCode>
                <c:ptCount val="212"/>
                <c:pt idx="0">
                  <c:v>12.4</c:v>
                </c:pt>
                <c:pt idx="1">
                  <c:v>13.5</c:v>
                </c:pt>
                <c:pt idx="2">
                  <c:v>14.4</c:v>
                </c:pt>
                <c:pt idx="3">
                  <c:v>15.2</c:v>
                </c:pt>
                <c:pt idx="4">
                  <c:v>15.8</c:v>
                </c:pt>
                <c:pt idx="5">
                  <c:v>16.5</c:v>
                </c:pt>
                <c:pt idx="6">
                  <c:v>18.100000000000001</c:v>
                </c:pt>
                <c:pt idx="7">
                  <c:v>18.2</c:v>
                </c:pt>
                <c:pt idx="8">
                  <c:v>17.899999999999999</c:v>
                </c:pt>
                <c:pt idx="9">
                  <c:v>17.3</c:v>
                </c:pt>
                <c:pt idx="10">
                  <c:v>16.5</c:v>
                </c:pt>
                <c:pt idx="11">
                  <c:v>16</c:v>
                </c:pt>
                <c:pt idx="12">
                  <c:v>16.8</c:v>
                </c:pt>
                <c:pt idx="13">
                  <c:v>17</c:v>
                </c:pt>
                <c:pt idx="14">
                  <c:v>16</c:v>
                </c:pt>
                <c:pt idx="15">
                  <c:v>15.9</c:v>
                </c:pt>
                <c:pt idx="16">
                  <c:v>16.7</c:v>
                </c:pt>
                <c:pt idx="17">
                  <c:v>16.5</c:v>
                </c:pt>
                <c:pt idx="18">
                  <c:v>15.5</c:v>
                </c:pt>
                <c:pt idx="19">
                  <c:v>14.7</c:v>
                </c:pt>
                <c:pt idx="20">
                  <c:v>12.7</c:v>
                </c:pt>
                <c:pt idx="21">
                  <c:v>11.3</c:v>
                </c:pt>
                <c:pt idx="22">
                  <c:v>12.5</c:v>
                </c:pt>
                <c:pt idx="23">
                  <c:v>12.6</c:v>
                </c:pt>
                <c:pt idx="24">
                  <c:v>13.8</c:v>
                </c:pt>
                <c:pt idx="25">
                  <c:v>15.2</c:v>
                </c:pt>
                <c:pt idx="26">
                  <c:v>15</c:v>
                </c:pt>
                <c:pt idx="27">
                  <c:v>16.3</c:v>
                </c:pt>
                <c:pt idx="28">
                  <c:v>15.4</c:v>
                </c:pt>
                <c:pt idx="29">
                  <c:v>12.8</c:v>
                </c:pt>
                <c:pt idx="30">
                  <c:v>12.6</c:v>
                </c:pt>
                <c:pt idx="31">
                  <c:v>13</c:v>
                </c:pt>
                <c:pt idx="32">
                  <c:v>12</c:v>
                </c:pt>
                <c:pt idx="33">
                  <c:v>14</c:v>
                </c:pt>
                <c:pt idx="34">
                  <c:v>13</c:v>
                </c:pt>
                <c:pt idx="35">
                  <c:v>14</c:v>
                </c:pt>
                <c:pt idx="36">
                  <c:v>15.8</c:v>
                </c:pt>
                <c:pt idx="37">
                  <c:v>15.2</c:v>
                </c:pt>
                <c:pt idx="38">
                  <c:v>13.1</c:v>
                </c:pt>
                <c:pt idx="39">
                  <c:v>13.5</c:v>
                </c:pt>
                <c:pt idx="40">
                  <c:v>13.1</c:v>
                </c:pt>
                <c:pt idx="41">
                  <c:v>13.4</c:v>
                </c:pt>
                <c:pt idx="42">
                  <c:v>13</c:v>
                </c:pt>
                <c:pt idx="43">
                  <c:v>13.8</c:v>
                </c:pt>
                <c:pt idx="44">
                  <c:v>12.7</c:v>
                </c:pt>
                <c:pt idx="45">
                  <c:v>10.6</c:v>
                </c:pt>
                <c:pt idx="46">
                  <c:v>9</c:v>
                </c:pt>
                <c:pt idx="47">
                  <c:v>7.1</c:v>
                </c:pt>
                <c:pt idx="48">
                  <c:v>5.5</c:v>
                </c:pt>
                <c:pt idx="49">
                  <c:v>4.9000000000000004</c:v>
                </c:pt>
                <c:pt idx="50">
                  <c:v>5.7</c:v>
                </c:pt>
                <c:pt idx="51">
                  <c:v>7.6</c:v>
                </c:pt>
                <c:pt idx="52">
                  <c:v>8.8000000000000007</c:v>
                </c:pt>
                <c:pt idx="53">
                  <c:v>8.5</c:v>
                </c:pt>
                <c:pt idx="54">
                  <c:v>11.1</c:v>
                </c:pt>
                <c:pt idx="55">
                  <c:v>10.9</c:v>
                </c:pt>
                <c:pt idx="56">
                  <c:v>10.4</c:v>
                </c:pt>
                <c:pt idx="57">
                  <c:v>10.1</c:v>
                </c:pt>
                <c:pt idx="58">
                  <c:v>7.4</c:v>
                </c:pt>
                <c:pt idx="59">
                  <c:v>4.5</c:v>
                </c:pt>
                <c:pt idx="60">
                  <c:v>3.6</c:v>
                </c:pt>
                <c:pt idx="61">
                  <c:v>5</c:v>
                </c:pt>
                <c:pt idx="62">
                  <c:v>6.4</c:v>
                </c:pt>
                <c:pt idx="63">
                  <c:v>7.3</c:v>
                </c:pt>
                <c:pt idx="64">
                  <c:v>5.9</c:v>
                </c:pt>
                <c:pt idx="65">
                  <c:v>5.6</c:v>
                </c:pt>
                <c:pt idx="66">
                  <c:v>6.9</c:v>
                </c:pt>
                <c:pt idx="67">
                  <c:v>7</c:v>
                </c:pt>
                <c:pt idx="68">
                  <c:v>7.6</c:v>
                </c:pt>
                <c:pt idx="69">
                  <c:v>5</c:v>
                </c:pt>
                <c:pt idx="70">
                  <c:v>5</c:v>
                </c:pt>
                <c:pt idx="71">
                  <c:v>2.5</c:v>
                </c:pt>
                <c:pt idx="72">
                  <c:v>1.2</c:v>
                </c:pt>
                <c:pt idx="73">
                  <c:v>1.4</c:v>
                </c:pt>
                <c:pt idx="74">
                  <c:v>2</c:v>
                </c:pt>
                <c:pt idx="75">
                  <c:v>0.3</c:v>
                </c:pt>
                <c:pt idx="76">
                  <c:v>0.5</c:v>
                </c:pt>
                <c:pt idx="77">
                  <c:v>2.5</c:v>
                </c:pt>
                <c:pt idx="78">
                  <c:v>1</c:v>
                </c:pt>
                <c:pt idx="79">
                  <c:v>1.3</c:v>
                </c:pt>
                <c:pt idx="80">
                  <c:v>3.1</c:v>
                </c:pt>
                <c:pt idx="81">
                  <c:v>2.7</c:v>
                </c:pt>
                <c:pt idx="82">
                  <c:v>3.4</c:v>
                </c:pt>
                <c:pt idx="83">
                  <c:v>2.7</c:v>
                </c:pt>
                <c:pt idx="84">
                  <c:v>3.9</c:v>
                </c:pt>
                <c:pt idx="85">
                  <c:v>3.2</c:v>
                </c:pt>
                <c:pt idx="86">
                  <c:v>3.3</c:v>
                </c:pt>
                <c:pt idx="87">
                  <c:v>2.6</c:v>
                </c:pt>
                <c:pt idx="88">
                  <c:v>1.9</c:v>
                </c:pt>
                <c:pt idx="89">
                  <c:v>1.3</c:v>
                </c:pt>
                <c:pt idx="90">
                  <c:v>1.3</c:v>
                </c:pt>
                <c:pt idx="91">
                  <c:v>1.6</c:v>
                </c:pt>
                <c:pt idx="92">
                  <c:v>3.5</c:v>
                </c:pt>
                <c:pt idx="93">
                  <c:v>2.9</c:v>
                </c:pt>
                <c:pt idx="94">
                  <c:v>1</c:v>
                </c:pt>
                <c:pt idx="95">
                  <c:v>-0.7</c:v>
                </c:pt>
                <c:pt idx="96">
                  <c:v>-0.6</c:v>
                </c:pt>
                <c:pt idx="97">
                  <c:v>-0.4</c:v>
                </c:pt>
                <c:pt idx="98">
                  <c:v>0.4</c:v>
                </c:pt>
                <c:pt idx="99">
                  <c:v>0.6</c:v>
                </c:pt>
                <c:pt idx="100">
                  <c:v>0</c:v>
                </c:pt>
                <c:pt idx="101">
                  <c:v>0.9</c:v>
                </c:pt>
                <c:pt idx="102">
                  <c:v>0.2</c:v>
                </c:pt>
                <c:pt idx="103">
                  <c:v>0.2</c:v>
                </c:pt>
                <c:pt idx="104">
                  <c:v>1.1000000000000001</c:v>
                </c:pt>
                <c:pt idx="105">
                  <c:v>2.5</c:v>
                </c:pt>
                <c:pt idx="106">
                  <c:v>2.6</c:v>
                </c:pt>
                <c:pt idx="107">
                  <c:v>1.7</c:v>
                </c:pt>
                <c:pt idx="108">
                  <c:v>3.3</c:v>
                </c:pt>
                <c:pt idx="109">
                  <c:v>4.7</c:v>
                </c:pt>
                <c:pt idx="110">
                  <c:v>2.8</c:v>
                </c:pt>
                <c:pt idx="111">
                  <c:v>1.6</c:v>
                </c:pt>
                <c:pt idx="112">
                  <c:v>2.4</c:v>
                </c:pt>
                <c:pt idx="113">
                  <c:v>2.2000000000000002</c:v>
                </c:pt>
                <c:pt idx="114">
                  <c:v>2</c:v>
                </c:pt>
                <c:pt idx="115">
                  <c:v>2.1</c:v>
                </c:pt>
                <c:pt idx="116">
                  <c:v>1</c:v>
                </c:pt>
                <c:pt idx="117">
                  <c:v>-0.1</c:v>
                </c:pt>
                <c:pt idx="118">
                  <c:v>0.2</c:v>
                </c:pt>
                <c:pt idx="119">
                  <c:v>2.5</c:v>
                </c:pt>
                <c:pt idx="120">
                  <c:v>2.2000000000000002</c:v>
                </c:pt>
                <c:pt idx="121">
                  <c:v>2.1</c:v>
                </c:pt>
                <c:pt idx="122">
                  <c:v>4.0999999999999996</c:v>
                </c:pt>
                <c:pt idx="123">
                  <c:v>4.8</c:v>
                </c:pt>
                <c:pt idx="124">
                  <c:v>6</c:v>
                </c:pt>
                <c:pt idx="125">
                  <c:v>6.2</c:v>
                </c:pt>
                <c:pt idx="126">
                  <c:v>5.4</c:v>
                </c:pt>
                <c:pt idx="127">
                  <c:v>3.5</c:v>
                </c:pt>
                <c:pt idx="128">
                  <c:v>3.5</c:v>
                </c:pt>
                <c:pt idx="129">
                  <c:v>3.6</c:v>
                </c:pt>
                <c:pt idx="130">
                  <c:v>5.0999999999999996</c:v>
                </c:pt>
                <c:pt idx="131">
                  <c:v>4.7</c:v>
                </c:pt>
                <c:pt idx="132">
                  <c:v>6.4</c:v>
                </c:pt>
                <c:pt idx="133">
                  <c:v>5.5</c:v>
                </c:pt>
                <c:pt idx="134">
                  <c:v>4.4000000000000004</c:v>
                </c:pt>
                <c:pt idx="135">
                  <c:v>4.5999999999999996</c:v>
                </c:pt>
                <c:pt idx="136">
                  <c:v>3.9</c:v>
                </c:pt>
                <c:pt idx="137">
                  <c:v>4.7</c:v>
                </c:pt>
                <c:pt idx="138">
                  <c:v>4.5999999999999996</c:v>
                </c:pt>
                <c:pt idx="139">
                  <c:v>5.0999999999999996</c:v>
                </c:pt>
                <c:pt idx="140">
                  <c:v>5</c:v>
                </c:pt>
                <c:pt idx="141">
                  <c:v>4.4000000000000004</c:v>
                </c:pt>
                <c:pt idx="142">
                  <c:v>5.4</c:v>
                </c:pt>
                <c:pt idx="143">
                  <c:v>4.5</c:v>
                </c:pt>
                <c:pt idx="144">
                  <c:v>4.8</c:v>
                </c:pt>
                <c:pt idx="145">
                  <c:v>4.2</c:v>
                </c:pt>
                <c:pt idx="146">
                  <c:v>3.2</c:v>
                </c:pt>
                <c:pt idx="147">
                  <c:v>5.4</c:v>
                </c:pt>
                <c:pt idx="148">
                  <c:v>7</c:v>
                </c:pt>
                <c:pt idx="149">
                  <c:v>9.1999999999999993</c:v>
                </c:pt>
                <c:pt idx="150">
                  <c:v>7.9</c:v>
                </c:pt>
                <c:pt idx="151">
                  <c:v>8.1</c:v>
                </c:pt>
                <c:pt idx="152">
                  <c:v>7.9</c:v>
                </c:pt>
                <c:pt idx="153">
                  <c:v>8.6999999999999993</c:v>
                </c:pt>
                <c:pt idx="154">
                  <c:v>8.9</c:v>
                </c:pt>
                <c:pt idx="155">
                  <c:v>8.3000000000000007</c:v>
                </c:pt>
                <c:pt idx="156">
                  <c:v>9.8000000000000007</c:v>
                </c:pt>
                <c:pt idx="157">
                  <c:v>10.5</c:v>
                </c:pt>
                <c:pt idx="158">
                  <c:v>9</c:v>
                </c:pt>
                <c:pt idx="159">
                  <c:v>8</c:v>
                </c:pt>
                <c:pt idx="160">
                  <c:v>8</c:v>
                </c:pt>
                <c:pt idx="161">
                  <c:v>7</c:v>
                </c:pt>
                <c:pt idx="162">
                  <c:v>7.2</c:v>
                </c:pt>
                <c:pt idx="163">
                  <c:v>4.9000000000000004</c:v>
                </c:pt>
                <c:pt idx="164">
                  <c:v>6.6</c:v>
                </c:pt>
                <c:pt idx="165">
                  <c:v>8.5</c:v>
                </c:pt>
                <c:pt idx="166">
                  <c:v>9.6999999999999993</c:v>
                </c:pt>
                <c:pt idx="167">
                  <c:v>11.1</c:v>
                </c:pt>
                <c:pt idx="168">
                  <c:v>8.1999999999999993</c:v>
                </c:pt>
                <c:pt idx="169">
                  <c:v>7.5</c:v>
                </c:pt>
                <c:pt idx="170">
                  <c:v>8.1999999999999993</c:v>
                </c:pt>
                <c:pt idx="171">
                  <c:v>8.4</c:v>
                </c:pt>
                <c:pt idx="172">
                  <c:v>9.3000000000000007</c:v>
                </c:pt>
                <c:pt idx="173">
                  <c:v>11.1</c:v>
                </c:pt>
                <c:pt idx="174">
                  <c:v>12.5</c:v>
                </c:pt>
                <c:pt idx="175">
                  <c:v>12.4</c:v>
                </c:pt>
                <c:pt idx="176">
                  <c:v>9.6</c:v>
                </c:pt>
                <c:pt idx="177">
                  <c:v>8.6999999999999993</c:v>
                </c:pt>
                <c:pt idx="178">
                  <c:v>9.4</c:v>
                </c:pt>
                <c:pt idx="179">
                  <c:v>10.4</c:v>
                </c:pt>
                <c:pt idx="180">
                  <c:v>10.9</c:v>
                </c:pt>
                <c:pt idx="181">
                  <c:v>11.7</c:v>
                </c:pt>
                <c:pt idx="182">
                  <c:v>12.7</c:v>
                </c:pt>
                <c:pt idx="183">
                  <c:v>13.3</c:v>
                </c:pt>
                <c:pt idx="184">
                  <c:v>13.7</c:v>
                </c:pt>
                <c:pt idx="185">
                  <c:v>13.3</c:v>
                </c:pt>
                <c:pt idx="186">
                  <c:v>11.5</c:v>
                </c:pt>
                <c:pt idx="187">
                  <c:v>11.9</c:v>
                </c:pt>
                <c:pt idx="188">
                  <c:v>9.8000000000000007</c:v>
                </c:pt>
                <c:pt idx="189">
                  <c:v>9.8000000000000007</c:v>
                </c:pt>
                <c:pt idx="190">
                  <c:v>10.9</c:v>
                </c:pt>
                <c:pt idx="191">
                  <c:v>13.9</c:v>
                </c:pt>
                <c:pt idx="192">
                  <c:v>12</c:v>
                </c:pt>
                <c:pt idx="193">
                  <c:v>11.6</c:v>
                </c:pt>
                <c:pt idx="194">
                  <c:v>10.9</c:v>
                </c:pt>
                <c:pt idx="195">
                  <c:v>9.9</c:v>
                </c:pt>
                <c:pt idx="196">
                  <c:v>11.7</c:v>
                </c:pt>
                <c:pt idx="197">
                  <c:v>13.3</c:v>
                </c:pt>
                <c:pt idx="198">
                  <c:v>13.8</c:v>
                </c:pt>
                <c:pt idx="199">
                  <c:v>14.6</c:v>
                </c:pt>
                <c:pt idx="200">
                  <c:v>14.8</c:v>
                </c:pt>
                <c:pt idx="201">
                  <c:v>15</c:v>
                </c:pt>
                <c:pt idx="202">
                  <c:v>15</c:v>
                </c:pt>
                <c:pt idx="203">
                  <c:v>15.2</c:v>
                </c:pt>
                <c:pt idx="204">
                  <c:v>13.7</c:v>
                </c:pt>
                <c:pt idx="205">
                  <c:v>16.7</c:v>
                </c:pt>
                <c:pt idx="206">
                  <c:v>17.3</c:v>
                </c:pt>
                <c:pt idx="207">
                  <c:v>17.100000000000001</c:v>
                </c:pt>
                <c:pt idx="208">
                  <c:v>15.4</c:v>
                </c:pt>
                <c:pt idx="209">
                  <c:v>12.4</c:v>
                </c:pt>
                <c:pt idx="210">
                  <c:v>11.8</c:v>
                </c:pt>
                <c:pt idx="211">
                  <c:v>14.2</c:v>
                </c:pt>
              </c:numCache>
            </c:numRef>
          </c:val>
          <c:smooth val="0"/>
        </c:ser>
        <c:ser>
          <c:idx val="2"/>
          <c:order val="2"/>
          <c:tx>
            <c:strRef>
              <c:f>'dati ARPAV'!$W$556:$X$556</c:f>
              <c:strCache>
                <c:ptCount val="1"/>
                <c:pt idx="0">
                  <c:v>Soil temperature at -10 cm</c:v>
                </c:pt>
              </c:strCache>
            </c:strRef>
          </c:tx>
          <c:spPr>
            <a:ln w="19050" cmpd="sng">
              <a:solidFill>
                <a:schemeClr val="accent3"/>
              </a:solidFill>
              <a:prstDash val="solid"/>
            </a:ln>
          </c:spPr>
          <c:marker>
            <c:symbol val="none"/>
          </c:marker>
          <c:val>
            <c:numRef>
              <c:f>'dati ARPAV'!$X$559:$X$770</c:f>
              <c:numCache>
                <c:formatCode>General</c:formatCode>
                <c:ptCount val="212"/>
                <c:pt idx="0">
                  <c:v>16.3</c:v>
                </c:pt>
                <c:pt idx="1">
                  <c:v>15.8</c:v>
                </c:pt>
                <c:pt idx="2">
                  <c:v>16.399999999999999</c:v>
                </c:pt>
                <c:pt idx="3">
                  <c:v>16.7</c:v>
                </c:pt>
                <c:pt idx="4">
                  <c:v>16.600000000000001</c:v>
                </c:pt>
                <c:pt idx="5">
                  <c:v>17.3</c:v>
                </c:pt>
                <c:pt idx="6">
                  <c:v>18.7</c:v>
                </c:pt>
                <c:pt idx="7">
                  <c:v>19.100000000000001</c:v>
                </c:pt>
                <c:pt idx="8">
                  <c:v>19</c:v>
                </c:pt>
                <c:pt idx="9">
                  <c:v>18.5</c:v>
                </c:pt>
                <c:pt idx="10">
                  <c:v>18.3</c:v>
                </c:pt>
                <c:pt idx="11">
                  <c:v>17</c:v>
                </c:pt>
                <c:pt idx="12">
                  <c:v>17.5</c:v>
                </c:pt>
                <c:pt idx="13">
                  <c:v>17.8</c:v>
                </c:pt>
                <c:pt idx="14">
                  <c:v>17.3</c:v>
                </c:pt>
                <c:pt idx="15">
                  <c:v>16.899999999999999</c:v>
                </c:pt>
                <c:pt idx="16">
                  <c:v>17.5</c:v>
                </c:pt>
                <c:pt idx="17">
                  <c:v>17.7</c:v>
                </c:pt>
                <c:pt idx="18">
                  <c:v>17.2</c:v>
                </c:pt>
                <c:pt idx="19">
                  <c:v>16.600000000000001</c:v>
                </c:pt>
                <c:pt idx="20">
                  <c:v>15.4</c:v>
                </c:pt>
                <c:pt idx="21">
                  <c:v>14</c:v>
                </c:pt>
                <c:pt idx="22">
                  <c:v>14.1</c:v>
                </c:pt>
                <c:pt idx="23">
                  <c:v>14.5</c:v>
                </c:pt>
                <c:pt idx="24">
                  <c:v>14.7</c:v>
                </c:pt>
                <c:pt idx="25">
                  <c:v>15.6</c:v>
                </c:pt>
                <c:pt idx="26">
                  <c:v>15.9</c:v>
                </c:pt>
                <c:pt idx="27">
                  <c:v>16.5</c:v>
                </c:pt>
                <c:pt idx="28">
                  <c:v>16</c:v>
                </c:pt>
                <c:pt idx="29">
                  <c:v>15</c:v>
                </c:pt>
                <c:pt idx="30">
                  <c:v>14.2</c:v>
                </c:pt>
                <c:pt idx="31">
                  <c:v>14.5</c:v>
                </c:pt>
                <c:pt idx="32">
                  <c:v>14.9</c:v>
                </c:pt>
                <c:pt idx="33">
                  <c:v>15.1</c:v>
                </c:pt>
                <c:pt idx="34">
                  <c:v>14.3</c:v>
                </c:pt>
                <c:pt idx="35">
                  <c:v>16</c:v>
                </c:pt>
                <c:pt idx="36">
                  <c:v>16.3</c:v>
                </c:pt>
                <c:pt idx="37">
                  <c:v>16.3</c:v>
                </c:pt>
                <c:pt idx="38">
                  <c:v>14.8</c:v>
                </c:pt>
                <c:pt idx="39">
                  <c:v>14.8</c:v>
                </c:pt>
                <c:pt idx="40">
                  <c:v>14.5</c:v>
                </c:pt>
                <c:pt idx="41">
                  <c:v>14.6</c:v>
                </c:pt>
                <c:pt idx="42">
                  <c:v>14.1</c:v>
                </c:pt>
                <c:pt idx="43">
                  <c:v>14.8</c:v>
                </c:pt>
                <c:pt idx="44">
                  <c:v>14.4</c:v>
                </c:pt>
                <c:pt idx="45">
                  <c:v>13.1</c:v>
                </c:pt>
                <c:pt idx="46">
                  <c:v>12</c:v>
                </c:pt>
                <c:pt idx="47">
                  <c:v>10.1</c:v>
                </c:pt>
                <c:pt idx="48">
                  <c:v>8.5</c:v>
                </c:pt>
                <c:pt idx="49">
                  <c:v>7.7</c:v>
                </c:pt>
                <c:pt idx="50">
                  <c:v>7.5</c:v>
                </c:pt>
                <c:pt idx="51">
                  <c:v>8.9</c:v>
                </c:pt>
                <c:pt idx="52">
                  <c:v>9.8000000000000007</c:v>
                </c:pt>
                <c:pt idx="53">
                  <c:v>9.5</c:v>
                </c:pt>
                <c:pt idx="54">
                  <c:v>11.1</c:v>
                </c:pt>
                <c:pt idx="55">
                  <c:v>11.7</c:v>
                </c:pt>
                <c:pt idx="56">
                  <c:v>11.4</c:v>
                </c:pt>
                <c:pt idx="57">
                  <c:v>11.3</c:v>
                </c:pt>
                <c:pt idx="58">
                  <c:v>10.3</c:v>
                </c:pt>
                <c:pt idx="59">
                  <c:v>7.9</c:v>
                </c:pt>
                <c:pt idx="60">
                  <c:v>6.6</c:v>
                </c:pt>
                <c:pt idx="61">
                  <c:v>6.9</c:v>
                </c:pt>
                <c:pt idx="62">
                  <c:v>7.6</c:v>
                </c:pt>
                <c:pt idx="63">
                  <c:v>8.4</c:v>
                </c:pt>
                <c:pt idx="64">
                  <c:v>8</c:v>
                </c:pt>
                <c:pt idx="65">
                  <c:v>7.1</c:v>
                </c:pt>
                <c:pt idx="66">
                  <c:v>8.1999999999999993</c:v>
                </c:pt>
                <c:pt idx="67">
                  <c:v>8.5</c:v>
                </c:pt>
                <c:pt idx="68">
                  <c:v>8.8000000000000007</c:v>
                </c:pt>
                <c:pt idx="69">
                  <c:v>6</c:v>
                </c:pt>
                <c:pt idx="70">
                  <c:v>5</c:v>
                </c:pt>
                <c:pt idx="71">
                  <c:v>5.4</c:v>
                </c:pt>
                <c:pt idx="72">
                  <c:v>4.3</c:v>
                </c:pt>
                <c:pt idx="73">
                  <c:v>3.6</c:v>
                </c:pt>
                <c:pt idx="74">
                  <c:v>4.0999999999999996</c:v>
                </c:pt>
                <c:pt idx="75">
                  <c:v>3.3</c:v>
                </c:pt>
                <c:pt idx="76">
                  <c:v>2.6</c:v>
                </c:pt>
                <c:pt idx="77">
                  <c:v>3.9</c:v>
                </c:pt>
                <c:pt idx="78">
                  <c:v>3.4</c:v>
                </c:pt>
                <c:pt idx="79">
                  <c:v>2.9</c:v>
                </c:pt>
                <c:pt idx="80">
                  <c:v>4.2</c:v>
                </c:pt>
                <c:pt idx="81">
                  <c:v>3.9</c:v>
                </c:pt>
                <c:pt idx="82">
                  <c:v>4.8</c:v>
                </c:pt>
                <c:pt idx="83">
                  <c:v>4.0999999999999996</c:v>
                </c:pt>
                <c:pt idx="84">
                  <c:v>5.0999999999999996</c:v>
                </c:pt>
                <c:pt idx="85">
                  <c:v>4.5999999999999996</c:v>
                </c:pt>
                <c:pt idx="86">
                  <c:v>4.9000000000000004</c:v>
                </c:pt>
                <c:pt idx="87">
                  <c:v>4.5</c:v>
                </c:pt>
                <c:pt idx="88">
                  <c:v>4.0999999999999996</c:v>
                </c:pt>
                <c:pt idx="89">
                  <c:v>3.6</c:v>
                </c:pt>
                <c:pt idx="90">
                  <c:v>3.3</c:v>
                </c:pt>
                <c:pt idx="91">
                  <c:v>3.2</c:v>
                </c:pt>
                <c:pt idx="92">
                  <c:v>4.0999999999999996</c:v>
                </c:pt>
                <c:pt idx="93">
                  <c:v>4.5999999999999996</c:v>
                </c:pt>
                <c:pt idx="94">
                  <c:v>2</c:v>
                </c:pt>
                <c:pt idx="95">
                  <c:v>1.9</c:v>
                </c:pt>
                <c:pt idx="96">
                  <c:v>1.7</c:v>
                </c:pt>
                <c:pt idx="97">
                  <c:v>1.5</c:v>
                </c:pt>
                <c:pt idx="98">
                  <c:v>1.7</c:v>
                </c:pt>
                <c:pt idx="99">
                  <c:v>2</c:v>
                </c:pt>
                <c:pt idx="100">
                  <c:v>1.8</c:v>
                </c:pt>
                <c:pt idx="101">
                  <c:v>2.2999999999999998</c:v>
                </c:pt>
                <c:pt idx="102">
                  <c:v>1.9</c:v>
                </c:pt>
                <c:pt idx="103">
                  <c:v>1.8</c:v>
                </c:pt>
                <c:pt idx="104">
                  <c:v>2.2999999999999998</c:v>
                </c:pt>
                <c:pt idx="105">
                  <c:v>2.8</c:v>
                </c:pt>
                <c:pt idx="106">
                  <c:v>3.4</c:v>
                </c:pt>
                <c:pt idx="107">
                  <c:v>3</c:v>
                </c:pt>
                <c:pt idx="108">
                  <c:v>3.4</c:v>
                </c:pt>
                <c:pt idx="109">
                  <c:v>4.7</c:v>
                </c:pt>
                <c:pt idx="110">
                  <c:v>4.3</c:v>
                </c:pt>
                <c:pt idx="111">
                  <c:v>3.3</c:v>
                </c:pt>
                <c:pt idx="112">
                  <c:v>3.6</c:v>
                </c:pt>
                <c:pt idx="113">
                  <c:v>3.4</c:v>
                </c:pt>
                <c:pt idx="114">
                  <c:v>3.5</c:v>
                </c:pt>
                <c:pt idx="115">
                  <c:v>3.4</c:v>
                </c:pt>
                <c:pt idx="116">
                  <c:v>2.9</c:v>
                </c:pt>
                <c:pt idx="117">
                  <c:v>2.2000000000000002</c:v>
                </c:pt>
                <c:pt idx="118">
                  <c:v>1.8</c:v>
                </c:pt>
                <c:pt idx="119">
                  <c:v>2.7</c:v>
                </c:pt>
                <c:pt idx="120">
                  <c:v>3.4</c:v>
                </c:pt>
                <c:pt idx="121">
                  <c:v>3</c:v>
                </c:pt>
                <c:pt idx="122">
                  <c:v>4.2</c:v>
                </c:pt>
                <c:pt idx="123">
                  <c:v>4.8</c:v>
                </c:pt>
                <c:pt idx="124">
                  <c:v>5.7</c:v>
                </c:pt>
                <c:pt idx="125">
                  <c:v>6.4</c:v>
                </c:pt>
                <c:pt idx="126">
                  <c:v>6.4</c:v>
                </c:pt>
                <c:pt idx="127">
                  <c:v>5.2</c:v>
                </c:pt>
                <c:pt idx="128">
                  <c:v>4.8</c:v>
                </c:pt>
                <c:pt idx="129">
                  <c:v>4.7</c:v>
                </c:pt>
                <c:pt idx="130">
                  <c:v>5.8</c:v>
                </c:pt>
                <c:pt idx="131">
                  <c:v>5.5</c:v>
                </c:pt>
                <c:pt idx="132">
                  <c:v>6.5</c:v>
                </c:pt>
                <c:pt idx="133">
                  <c:v>6.5</c:v>
                </c:pt>
                <c:pt idx="134">
                  <c:v>5.6</c:v>
                </c:pt>
                <c:pt idx="135">
                  <c:v>6.1</c:v>
                </c:pt>
                <c:pt idx="136">
                  <c:v>5.6</c:v>
                </c:pt>
                <c:pt idx="137">
                  <c:v>5.6</c:v>
                </c:pt>
                <c:pt idx="138">
                  <c:v>5.7</c:v>
                </c:pt>
                <c:pt idx="139">
                  <c:v>5.9</c:v>
                </c:pt>
                <c:pt idx="140">
                  <c:v>6.1</c:v>
                </c:pt>
                <c:pt idx="141">
                  <c:v>5.8</c:v>
                </c:pt>
                <c:pt idx="142">
                  <c:v>6.3</c:v>
                </c:pt>
                <c:pt idx="143">
                  <c:v>5.8</c:v>
                </c:pt>
                <c:pt idx="144">
                  <c:v>6</c:v>
                </c:pt>
                <c:pt idx="145">
                  <c:v>6.1</c:v>
                </c:pt>
                <c:pt idx="146">
                  <c:v>5.0999999999999996</c:v>
                </c:pt>
                <c:pt idx="147">
                  <c:v>6</c:v>
                </c:pt>
                <c:pt idx="148">
                  <c:v>7</c:v>
                </c:pt>
                <c:pt idx="149">
                  <c:v>8.5</c:v>
                </c:pt>
                <c:pt idx="150">
                  <c:v>8.6</c:v>
                </c:pt>
                <c:pt idx="151">
                  <c:v>8.6999999999999993</c:v>
                </c:pt>
                <c:pt idx="152">
                  <c:v>8.4</c:v>
                </c:pt>
                <c:pt idx="153">
                  <c:v>8.3000000000000007</c:v>
                </c:pt>
                <c:pt idx="154">
                  <c:v>9.1999999999999993</c:v>
                </c:pt>
                <c:pt idx="155">
                  <c:v>9.1999999999999993</c:v>
                </c:pt>
                <c:pt idx="156">
                  <c:v>9.6999999999999993</c:v>
                </c:pt>
                <c:pt idx="157">
                  <c:v>10.6</c:v>
                </c:pt>
                <c:pt idx="158">
                  <c:v>9</c:v>
                </c:pt>
                <c:pt idx="159">
                  <c:v>7</c:v>
                </c:pt>
                <c:pt idx="160">
                  <c:v>8</c:v>
                </c:pt>
                <c:pt idx="161">
                  <c:v>9</c:v>
                </c:pt>
                <c:pt idx="162">
                  <c:v>9.3000000000000007</c:v>
                </c:pt>
                <c:pt idx="163">
                  <c:v>7.9</c:v>
                </c:pt>
                <c:pt idx="164">
                  <c:v>7.6</c:v>
                </c:pt>
                <c:pt idx="165">
                  <c:v>9</c:v>
                </c:pt>
                <c:pt idx="166">
                  <c:v>9.9</c:v>
                </c:pt>
                <c:pt idx="167">
                  <c:v>10.7</c:v>
                </c:pt>
                <c:pt idx="168">
                  <c:v>10.5</c:v>
                </c:pt>
                <c:pt idx="169">
                  <c:v>9.1</c:v>
                </c:pt>
                <c:pt idx="170">
                  <c:v>9.1999999999999993</c:v>
                </c:pt>
                <c:pt idx="171">
                  <c:v>9.3000000000000007</c:v>
                </c:pt>
                <c:pt idx="172">
                  <c:v>9.9</c:v>
                </c:pt>
                <c:pt idx="173">
                  <c:v>10.8</c:v>
                </c:pt>
                <c:pt idx="174">
                  <c:v>11.9</c:v>
                </c:pt>
                <c:pt idx="175">
                  <c:v>12.4</c:v>
                </c:pt>
                <c:pt idx="176">
                  <c:v>11.9</c:v>
                </c:pt>
                <c:pt idx="177">
                  <c:v>10.6</c:v>
                </c:pt>
                <c:pt idx="178">
                  <c:v>10.6</c:v>
                </c:pt>
                <c:pt idx="179">
                  <c:v>11.1</c:v>
                </c:pt>
                <c:pt idx="180">
                  <c:v>11.5</c:v>
                </c:pt>
                <c:pt idx="181">
                  <c:v>12</c:v>
                </c:pt>
                <c:pt idx="182">
                  <c:v>12.6</c:v>
                </c:pt>
                <c:pt idx="183">
                  <c:v>13</c:v>
                </c:pt>
                <c:pt idx="184">
                  <c:v>13.7</c:v>
                </c:pt>
                <c:pt idx="185">
                  <c:v>13.5</c:v>
                </c:pt>
                <c:pt idx="186">
                  <c:v>12.6</c:v>
                </c:pt>
                <c:pt idx="187">
                  <c:v>12.8</c:v>
                </c:pt>
                <c:pt idx="188">
                  <c:v>11.7</c:v>
                </c:pt>
                <c:pt idx="189">
                  <c:v>11.2</c:v>
                </c:pt>
                <c:pt idx="190">
                  <c:v>11.4</c:v>
                </c:pt>
                <c:pt idx="191">
                  <c:v>13.4</c:v>
                </c:pt>
                <c:pt idx="192">
                  <c:v>13.5</c:v>
                </c:pt>
                <c:pt idx="193">
                  <c:v>12.9</c:v>
                </c:pt>
                <c:pt idx="194">
                  <c:v>12.4</c:v>
                </c:pt>
                <c:pt idx="195">
                  <c:v>11.7</c:v>
                </c:pt>
                <c:pt idx="196">
                  <c:v>12.1</c:v>
                </c:pt>
                <c:pt idx="197">
                  <c:v>13.4</c:v>
                </c:pt>
                <c:pt idx="198">
                  <c:v>14.2</c:v>
                </c:pt>
                <c:pt idx="199">
                  <c:v>15.1</c:v>
                </c:pt>
                <c:pt idx="200">
                  <c:v>15.5</c:v>
                </c:pt>
                <c:pt idx="201">
                  <c:v>15.4</c:v>
                </c:pt>
                <c:pt idx="202">
                  <c:v>15.8</c:v>
                </c:pt>
                <c:pt idx="203">
                  <c:v>15.8</c:v>
                </c:pt>
                <c:pt idx="204">
                  <c:v>15.1</c:v>
                </c:pt>
                <c:pt idx="205">
                  <c:v>16.2</c:v>
                </c:pt>
                <c:pt idx="206">
                  <c:v>17.100000000000001</c:v>
                </c:pt>
                <c:pt idx="207">
                  <c:v>17.600000000000001</c:v>
                </c:pt>
                <c:pt idx="208">
                  <c:v>16.5</c:v>
                </c:pt>
                <c:pt idx="209">
                  <c:v>15.1</c:v>
                </c:pt>
                <c:pt idx="210">
                  <c:v>13.4</c:v>
                </c:pt>
                <c:pt idx="211">
                  <c:v>14.4</c:v>
                </c:pt>
              </c:numCache>
            </c:numRef>
          </c:val>
          <c:smooth val="0"/>
        </c:ser>
        <c:ser>
          <c:idx val="3"/>
          <c:order val="3"/>
          <c:tx>
            <c:strRef>
              <c:f>'dati ARPAV'!$Y$556:$Z$556</c:f>
              <c:strCache>
                <c:ptCount val="1"/>
                <c:pt idx="0">
                  <c:v>Soil temperature at -20 cm</c:v>
                </c:pt>
              </c:strCache>
            </c:strRef>
          </c:tx>
          <c:spPr>
            <a:ln w="19050">
              <a:solidFill>
                <a:schemeClr val="accent5"/>
              </a:solidFill>
              <a:prstDash val="solid"/>
            </a:ln>
          </c:spPr>
          <c:marker>
            <c:symbol val="none"/>
          </c:marker>
          <c:val>
            <c:numRef>
              <c:f>'dati ARPAV'!$Z$559:$Z$770</c:f>
              <c:numCache>
                <c:formatCode>General</c:formatCode>
                <c:ptCount val="212"/>
                <c:pt idx="0">
                  <c:v>17.5</c:v>
                </c:pt>
                <c:pt idx="1">
                  <c:v>16.5</c:v>
                </c:pt>
                <c:pt idx="2">
                  <c:v>16.7</c:v>
                </c:pt>
                <c:pt idx="3">
                  <c:v>17</c:v>
                </c:pt>
                <c:pt idx="4">
                  <c:v>16.899999999999999</c:v>
                </c:pt>
                <c:pt idx="5">
                  <c:v>17.399999999999999</c:v>
                </c:pt>
                <c:pt idx="6">
                  <c:v>18.2</c:v>
                </c:pt>
                <c:pt idx="7">
                  <c:v>18.8</c:v>
                </c:pt>
                <c:pt idx="8">
                  <c:v>18.8</c:v>
                </c:pt>
                <c:pt idx="9">
                  <c:v>18.5</c:v>
                </c:pt>
                <c:pt idx="10">
                  <c:v>17</c:v>
                </c:pt>
                <c:pt idx="11">
                  <c:v>17.5</c:v>
                </c:pt>
                <c:pt idx="12">
                  <c:v>17.8</c:v>
                </c:pt>
                <c:pt idx="13">
                  <c:v>17.3</c:v>
                </c:pt>
                <c:pt idx="14">
                  <c:v>18.3</c:v>
                </c:pt>
                <c:pt idx="15">
                  <c:v>17.2</c:v>
                </c:pt>
                <c:pt idx="16">
                  <c:v>17.5</c:v>
                </c:pt>
                <c:pt idx="17">
                  <c:v>17.600000000000001</c:v>
                </c:pt>
                <c:pt idx="18">
                  <c:v>17.3</c:v>
                </c:pt>
                <c:pt idx="19">
                  <c:v>16.899999999999999</c:v>
                </c:pt>
                <c:pt idx="20">
                  <c:v>16.100000000000001</c:v>
                </c:pt>
                <c:pt idx="21">
                  <c:v>14.9</c:v>
                </c:pt>
                <c:pt idx="22">
                  <c:v>14.6</c:v>
                </c:pt>
                <c:pt idx="23">
                  <c:v>14.8</c:v>
                </c:pt>
                <c:pt idx="24">
                  <c:v>14.9</c:v>
                </c:pt>
                <c:pt idx="25">
                  <c:v>15.5</c:v>
                </c:pt>
                <c:pt idx="26">
                  <c:v>15.9</c:v>
                </c:pt>
                <c:pt idx="27">
                  <c:v>16.3</c:v>
                </c:pt>
                <c:pt idx="28">
                  <c:v>15.9</c:v>
                </c:pt>
                <c:pt idx="29">
                  <c:v>15.5</c:v>
                </c:pt>
                <c:pt idx="30">
                  <c:v>14.7</c:v>
                </c:pt>
                <c:pt idx="31">
                  <c:v>15</c:v>
                </c:pt>
                <c:pt idx="32">
                  <c:v>16</c:v>
                </c:pt>
                <c:pt idx="33">
                  <c:v>14</c:v>
                </c:pt>
                <c:pt idx="34">
                  <c:v>15.5</c:v>
                </c:pt>
                <c:pt idx="35">
                  <c:v>16</c:v>
                </c:pt>
                <c:pt idx="36">
                  <c:v>16.2</c:v>
                </c:pt>
                <c:pt idx="37">
                  <c:v>16.3</c:v>
                </c:pt>
                <c:pt idx="38">
                  <c:v>15.4</c:v>
                </c:pt>
                <c:pt idx="39">
                  <c:v>15.1</c:v>
                </c:pt>
                <c:pt idx="40">
                  <c:v>14.9</c:v>
                </c:pt>
                <c:pt idx="41">
                  <c:v>14.9</c:v>
                </c:pt>
                <c:pt idx="42">
                  <c:v>14.6</c:v>
                </c:pt>
                <c:pt idx="43">
                  <c:v>14.8</c:v>
                </c:pt>
                <c:pt idx="44">
                  <c:v>14.7</c:v>
                </c:pt>
                <c:pt idx="45">
                  <c:v>13.8</c:v>
                </c:pt>
                <c:pt idx="46">
                  <c:v>13</c:v>
                </c:pt>
                <c:pt idx="47">
                  <c:v>11.4</c:v>
                </c:pt>
                <c:pt idx="48">
                  <c:v>10.1</c:v>
                </c:pt>
                <c:pt idx="49">
                  <c:v>9.1999999999999993</c:v>
                </c:pt>
                <c:pt idx="50">
                  <c:v>8.8000000000000007</c:v>
                </c:pt>
                <c:pt idx="51">
                  <c:v>9.4</c:v>
                </c:pt>
                <c:pt idx="52">
                  <c:v>10.199999999999999</c:v>
                </c:pt>
                <c:pt idx="53">
                  <c:v>10.1</c:v>
                </c:pt>
                <c:pt idx="54">
                  <c:v>10.9</c:v>
                </c:pt>
                <c:pt idx="55">
                  <c:v>11.7</c:v>
                </c:pt>
                <c:pt idx="56">
                  <c:v>11.6</c:v>
                </c:pt>
                <c:pt idx="57">
                  <c:v>11.6</c:v>
                </c:pt>
                <c:pt idx="58">
                  <c:v>11</c:v>
                </c:pt>
                <c:pt idx="59">
                  <c:v>9.3000000000000007</c:v>
                </c:pt>
                <c:pt idx="60">
                  <c:v>8.1</c:v>
                </c:pt>
                <c:pt idx="61">
                  <c:v>7.9</c:v>
                </c:pt>
                <c:pt idx="62">
                  <c:v>8.3000000000000007</c:v>
                </c:pt>
                <c:pt idx="63">
                  <c:v>8.8000000000000007</c:v>
                </c:pt>
                <c:pt idx="64">
                  <c:v>8.6999999999999993</c:v>
                </c:pt>
                <c:pt idx="65">
                  <c:v>8</c:v>
                </c:pt>
                <c:pt idx="66">
                  <c:v>8.6</c:v>
                </c:pt>
                <c:pt idx="67">
                  <c:v>8</c:v>
                </c:pt>
                <c:pt idx="68">
                  <c:v>9</c:v>
                </c:pt>
                <c:pt idx="69">
                  <c:v>8</c:v>
                </c:pt>
                <c:pt idx="70">
                  <c:v>7</c:v>
                </c:pt>
                <c:pt idx="71">
                  <c:v>6.7</c:v>
                </c:pt>
                <c:pt idx="72">
                  <c:v>5.7</c:v>
                </c:pt>
                <c:pt idx="73">
                  <c:v>5</c:v>
                </c:pt>
                <c:pt idx="74">
                  <c:v>5.0999999999999996</c:v>
                </c:pt>
                <c:pt idx="75">
                  <c:v>4.5999999999999996</c:v>
                </c:pt>
                <c:pt idx="76">
                  <c:v>3.9</c:v>
                </c:pt>
                <c:pt idx="77">
                  <c:v>4.5999999999999996</c:v>
                </c:pt>
                <c:pt idx="78">
                  <c:v>4.4000000000000004</c:v>
                </c:pt>
                <c:pt idx="79">
                  <c:v>4</c:v>
                </c:pt>
                <c:pt idx="80">
                  <c:v>4.7</c:v>
                </c:pt>
                <c:pt idx="81">
                  <c:v>4.5999999999999996</c:v>
                </c:pt>
                <c:pt idx="82">
                  <c:v>5.2</c:v>
                </c:pt>
                <c:pt idx="83">
                  <c:v>4.9000000000000004</c:v>
                </c:pt>
                <c:pt idx="84">
                  <c:v>5.5</c:v>
                </c:pt>
                <c:pt idx="85">
                  <c:v>5.3</c:v>
                </c:pt>
                <c:pt idx="86">
                  <c:v>5.5</c:v>
                </c:pt>
                <c:pt idx="87">
                  <c:v>5.2</c:v>
                </c:pt>
                <c:pt idx="88">
                  <c:v>4.9000000000000004</c:v>
                </c:pt>
                <c:pt idx="89">
                  <c:v>4.5</c:v>
                </c:pt>
                <c:pt idx="90">
                  <c:v>4.2</c:v>
                </c:pt>
                <c:pt idx="91">
                  <c:v>4</c:v>
                </c:pt>
                <c:pt idx="92">
                  <c:v>4.5999999999999996</c:v>
                </c:pt>
                <c:pt idx="93">
                  <c:v>5</c:v>
                </c:pt>
                <c:pt idx="94">
                  <c:v>4</c:v>
                </c:pt>
                <c:pt idx="95">
                  <c:v>3.2</c:v>
                </c:pt>
                <c:pt idx="96">
                  <c:v>2.8</c:v>
                </c:pt>
                <c:pt idx="97">
                  <c:v>2.6</c:v>
                </c:pt>
                <c:pt idx="98">
                  <c:v>2.6</c:v>
                </c:pt>
                <c:pt idx="99">
                  <c:v>2.7</c:v>
                </c:pt>
                <c:pt idx="100">
                  <c:v>2.7</c:v>
                </c:pt>
                <c:pt idx="101">
                  <c:v>2.9</c:v>
                </c:pt>
                <c:pt idx="102">
                  <c:v>2.8</c:v>
                </c:pt>
                <c:pt idx="103">
                  <c:v>2.7</c:v>
                </c:pt>
                <c:pt idx="104">
                  <c:v>2.9</c:v>
                </c:pt>
                <c:pt idx="105">
                  <c:v>3.2</c:v>
                </c:pt>
                <c:pt idx="106">
                  <c:v>3.7</c:v>
                </c:pt>
                <c:pt idx="107">
                  <c:v>3.5</c:v>
                </c:pt>
                <c:pt idx="108">
                  <c:v>3.7</c:v>
                </c:pt>
                <c:pt idx="109">
                  <c:v>4.7</c:v>
                </c:pt>
                <c:pt idx="110">
                  <c:v>4.7</c:v>
                </c:pt>
                <c:pt idx="111">
                  <c:v>4</c:v>
                </c:pt>
                <c:pt idx="112">
                  <c:v>4.0999999999999996</c:v>
                </c:pt>
                <c:pt idx="113">
                  <c:v>3.9</c:v>
                </c:pt>
                <c:pt idx="114">
                  <c:v>4</c:v>
                </c:pt>
                <c:pt idx="115">
                  <c:v>3.9</c:v>
                </c:pt>
                <c:pt idx="116">
                  <c:v>3.7</c:v>
                </c:pt>
                <c:pt idx="117">
                  <c:v>3.2</c:v>
                </c:pt>
                <c:pt idx="118">
                  <c:v>2.7</c:v>
                </c:pt>
                <c:pt idx="119">
                  <c:v>3.1</c:v>
                </c:pt>
                <c:pt idx="120">
                  <c:v>3.7</c:v>
                </c:pt>
                <c:pt idx="121">
                  <c:v>3.6</c:v>
                </c:pt>
                <c:pt idx="122">
                  <c:v>4.2</c:v>
                </c:pt>
                <c:pt idx="123">
                  <c:v>4.8</c:v>
                </c:pt>
                <c:pt idx="124">
                  <c:v>5.5</c:v>
                </c:pt>
                <c:pt idx="125">
                  <c:v>6.2</c:v>
                </c:pt>
                <c:pt idx="126">
                  <c:v>6.3</c:v>
                </c:pt>
                <c:pt idx="127">
                  <c:v>5.6</c:v>
                </c:pt>
                <c:pt idx="128">
                  <c:v>5.3</c:v>
                </c:pt>
                <c:pt idx="129">
                  <c:v>5.0999999999999996</c:v>
                </c:pt>
                <c:pt idx="130">
                  <c:v>5.8</c:v>
                </c:pt>
                <c:pt idx="131">
                  <c:v>5.6</c:v>
                </c:pt>
                <c:pt idx="132">
                  <c:v>6.4</c:v>
                </c:pt>
                <c:pt idx="133">
                  <c:v>6.6</c:v>
                </c:pt>
                <c:pt idx="134">
                  <c:v>6.1</c:v>
                </c:pt>
                <c:pt idx="135">
                  <c:v>6.3</c:v>
                </c:pt>
                <c:pt idx="136">
                  <c:v>5.8</c:v>
                </c:pt>
                <c:pt idx="137">
                  <c:v>5.8</c:v>
                </c:pt>
                <c:pt idx="138">
                  <c:v>5.8</c:v>
                </c:pt>
                <c:pt idx="139">
                  <c:v>6</c:v>
                </c:pt>
                <c:pt idx="140">
                  <c:v>6.2</c:v>
                </c:pt>
                <c:pt idx="141">
                  <c:v>6.1</c:v>
                </c:pt>
                <c:pt idx="142">
                  <c:v>6.4</c:v>
                </c:pt>
                <c:pt idx="143">
                  <c:v>6</c:v>
                </c:pt>
                <c:pt idx="144">
                  <c:v>6.1</c:v>
                </c:pt>
                <c:pt idx="145">
                  <c:v>6.3</c:v>
                </c:pt>
                <c:pt idx="146">
                  <c:v>5.5</c:v>
                </c:pt>
                <c:pt idx="147">
                  <c:v>5.8</c:v>
                </c:pt>
                <c:pt idx="148">
                  <c:v>6</c:v>
                </c:pt>
                <c:pt idx="149">
                  <c:v>8</c:v>
                </c:pt>
                <c:pt idx="150">
                  <c:v>8.3000000000000007</c:v>
                </c:pt>
                <c:pt idx="151">
                  <c:v>8.5</c:v>
                </c:pt>
                <c:pt idx="152">
                  <c:v>8.3000000000000007</c:v>
                </c:pt>
                <c:pt idx="153">
                  <c:v>8.1</c:v>
                </c:pt>
                <c:pt idx="154">
                  <c:v>8.9</c:v>
                </c:pt>
                <c:pt idx="155">
                  <c:v>9</c:v>
                </c:pt>
                <c:pt idx="156">
                  <c:v>9.4</c:v>
                </c:pt>
                <c:pt idx="157">
                  <c:v>10.1</c:v>
                </c:pt>
                <c:pt idx="158">
                  <c:v>8</c:v>
                </c:pt>
                <c:pt idx="159">
                  <c:v>9</c:v>
                </c:pt>
                <c:pt idx="160">
                  <c:v>6</c:v>
                </c:pt>
                <c:pt idx="161">
                  <c:v>7</c:v>
                </c:pt>
                <c:pt idx="162">
                  <c:v>9.5</c:v>
                </c:pt>
                <c:pt idx="163">
                  <c:v>8.5</c:v>
                </c:pt>
                <c:pt idx="164">
                  <c:v>7.9</c:v>
                </c:pt>
                <c:pt idx="165">
                  <c:v>8.8000000000000007</c:v>
                </c:pt>
                <c:pt idx="166">
                  <c:v>9.6</c:v>
                </c:pt>
                <c:pt idx="167">
                  <c:v>10.3</c:v>
                </c:pt>
                <c:pt idx="168">
                  <c:v>10.5</c:v>
                </c:pt>
                <c:pt idx="169">
                  <c:v>9.3000000000000007</c:v>
                </c:pt>
                <c:pt idx="170">
                  <c:v>9.1999999999999993</c:v>
                </c:pt>
                <c:pt idx="171">
                  <c:v>9.3000000000000007</c:v>
                </c:pt>
                <c:pt idx="172">
                  <c:v>9.6999999999999993</c:v>
                </c:pt>
                <c:pt idx="173">
                  <c:v>10.4</c:v>
                </c:pt>
                <c:pt idx="174">
                  <c:v>11.3</c:v>
                </c:pt>
                <c:pt idx="175">
                  <c:v>11.9</c:v>
                </c:pt>
                <c:pt idx="176">
                  <c:v>11.8</c:v>
                </c:pt>
                <c:pt idx="177">
                  <c:v>10.7</c:v>
                </c:pt>
                <c:pt idx="178">
                  <c:v>10.5</c:v>
                </c:pt>
                <c:pt idx="179">
                  <c:v>10.9</c:v>
                </c:pt>
                <c:pt idx="180">
                  <c:v>11.2</c:v>
                </c:pt>
                <c:pt idx="181">
                  <c:v>11.7</c:v>
                </c:pt>
                <c:pt idx="182">
                  <c:v>12.2</c:v>
                </c:pt>
                <c:pt idx="183">
                  <c:v>12.6</c:v>
                </c:pt>
                <c:pt idx="184">
                  <c:v>13.2</c:v>
                </c:pt>
                <c:pt idx="185">
                  <c:v>13.2</c:v>
                </c:pt>
                <c:pt idx="186">
                  <c:v>12.6</c:v>
                </c:pt>
                <c:pt idx="187">
                  <c:v>12.7</c:v>
                </c:pt>
                <c:pt idx="188">
                  <c:v>11.9</c:v>
                </c:pt>
                <c:pt idx="189">
                  <c:v>11.3</c:v>
                </c:pt>
                <c:pt idx="190">
                  <c:v>11.3</c:v>
                </c:pt>
                <c:pt idx="191">
                  <c:v>12.7</c:v>
                </c:pt>
                <c:pt idx="192">
                  <c:v>13.3</c:v>
                </c:pt>
                <c:pt idx="193">
                  <c:v>12.8</c:v>
                </c:pt>
                <c:pt idx="194">
                  <c:v>12.4</c:v>
                </c:pt>
                <c:pt idx="195">
                  <c:v>11.9</c:v>
                </c:pt>
                <c:pt idx="196">
                  <c:v>11.9</c:v>
                </c:pt>
                <c:pt idx="197">
                  <c:v>12.9</c:v>
                </c:pt>
                <c:pt idx="198">
                  <c:v>13.7</c:v>
                </c:pt>
                <c:pt idx="199">
                  <c:v>14.5</c:v>
                </c:pt>
                <c:pt idx="200">
                  <c:v>14.9</c:v>
                </c:pt>
                <c:pt idx="201">
                  <c:v>15</c:v>
                </c:pt>
                <c:pt idx="202">
                  <c:v>15.4</c:v>
                </c:pt>
                <c:pt idx="203">
                  <c:v>15.4</c:v>
                </c:pt>
                <c:pt idx="204">
                  <c:v>15.1</c:v>
                </c:pt>
                <c:pt idx="205">
                  <c:v>15.4</c:v>
                </c:pt>
                <c:pt idx="206">
                  <c:v>16.399999999999999</c:v>
                </c:pt>
                <c:pt idx="207">
                  <c:v>16.899999999999999</c:v>
                </c:pt>
                <c:pt idx="208">
                  <c:v>16.2</c:v>
                </c:pt>
                <c:pt idx="209">
                  <c:v>15.4</c:v>
                </c:pt>
                <c:pt idx="210">
                  <c:v>13.7</c:v>
                </c:pt>
                <c:pt idx="211">
                  <c:v>14.1</c:v>
                </c:pt>
              </c:numCache>
            </c:numRef>
          </c:val>
          <c:smooth val="0"/>
        </c:ser>
        <c:dLbls>
          <c:showLegendKey val="0"/>
          <c:showVal val="0"/>
          <c:showCatName val="0"/>
          <c:showSerName val="0"/>
          <c:showPercent val="0"/>
          <c:showBubbleSize val="0"/>
        </c:dLbls>
        <c:marker val="1"/>
        <c:smooth val="0"/>
        <c:axId val="195399680"/>
        <c:axId val="195389312"/>
      </c:lineChart>
      <c:catAx>
        <c:axId val="195381120"/>
        <c:scaling>
          <c:orientation val="minMax"/>
        </c:scaling>
        <c:delete val="0"/>
        <c:axPos val="b"/>
        <c:title>
          <c:tx>
            <c:rich>
              <a:bodyPr/>
              <a:lstStyle/>
              <a:p>
                <a:pPr>
                  <a:defRPr/>
                </a:pPr>
                <a:r>
                  <a:rPr lang="en-US"/>
                  <a:t>Date</a:t>
                </a:r>
              </a:p>
            </c:rich>
          </c:tx>
          <c:layout/>
          <c:overlay val="0"/>
        </c:title>
        <c:majorTickMark val="out"/>
        <c:minorTickMark val="out"/>
        <c:tickLblPos val="nextTo"/>
        <c:txPr>
          <a:bodyPr rot="-2700000"/>
          <a:lstStyle/>
          <a:p>
            <a:pPr>
              <a:defRPr/>
            </a:pPr>
            <a:endParaRPr lang="it-IT"/>
          </a:p>
        </c:txPr>
        <c:crossAx val="195387392"/>
        <c:crosses val="autoZero"/>
        <c:auto val="1"/>
        <c:lblAlgn val="ctr"/>
        <c:lblOffset val="0"/>
        <c:tickMarkSkip val="10"/>
        <c:noMultiLvlLbl val="0"/>
      </c:catAx>
      <c:valAx>
        <c:axId val="195387392"/>
        <c:scaling>
          <c:orientation val="minMax"/>
          <c:max val="60"/>
        </c:scaling>
        <c:delete val="0"/>
        <c:axPos val="l"/>
        <c:title>
          <c:tx>
            <c:rich>
              <a:bodyPr rot="-5400000" vert="horz"/>
              <a:lstStyle/>
              <a:p>
                <a:pPr>
                  <a:defRPr/>
                </a:pPr>
                <a:r>
                  <a:rPr lang="en-US"/>
                  <a:t>Daily rainfall (mm)</a:t>
                </a:r>
              </a:p>
            </c:rich>
          </c:tx>
          <c:layout/>
          <c:overlay val="0"/>
        </c:title>
        <c:numFmt formatCode="General" sourceLinked="1"/>
        <c:majorTickMark val="out"/>
        <c:minorTickMark val="none"/>
        <c:tickLblPos val="nextTo"/>
        <c:crossAx val="195381120"/>
        <c:crosses val="autoZero"/>
        <c:crossBetween val="between"/>
      </c:valAx>
      <c:valAx>
        <c:axId val="195389312"/>
        <c:scaling>
          <c:orientation val="minMax"/>
        </c:scaling>
        <c:delete val="0"/>
        <c:axPos val="r"/>
        <c:title>
          <c:tx>
            <c:rich>
              <a:bodyPr rot="-5400000" vert="horz"/>
              <a:lstStyle/>
              <a:p>
                <a:pPr>
                  <a:defRPr/>
                </a:pPr>
                <a:r>
                  <a:rPr lang="en-US"/>
                  <a:t>Soil average daily temperature (°C)</a:t>
                </a:r>
              </a:p>
            </c:rich>
          </c:tx>
          <c:layout/>
          <c:overlay val="0"/>
        </c:title>
        <c:numFmt formatCode="General" sourceLinked="1"/>
        <c:majorTickMark val="out"/>
        <c:minorTickMark val="none"/>
        <c:tickLblPos val="nextTo"/>
        <c:crossAx val="195399680"/>
        <c:crosses val="max"/>
        <c:crossBetween val="between"/>
      </c:valAx>
      <c:catAx>
        <c:axId val="195399680"/>
        <c:scaling>
          <c:orientation val="minMax"/>
        </c:scaling>
        <c:delete val="0"/>
        <c:axPos val="t"/>
        <c:numFmt formatCode="@" sourceLinked="0"/>
        <c:majorTickMark val="none"/>
        <c:minorTickMark val="none"/>
        <c:tickLblPos val="nextTo"/>
        <c:txPr>
          <a:bodyPr/>
          <a:lstStyle/>
          <a:p>
            <a:pPr>
              <a:defRPr>
                <a:solidFill>
                  <a:schemeClr val="bg1"/>
                </a:solidFill>
              </a:defRPr>
            </a:pPr>
            <a:endParaRPr lang="it-IT"/>
          </a:p>
        </c:txPr>
        <c:crossAx val="195389312"/>
        <c:crosses val="max"/>
        <c:auto val="0"/>
        <c:lblAlgn val="ctr"/>
        <c:lblOffset val="100"/>
        <c:tickMarkSkip val="5"/>
        <c:noMultiLvlLbl val="0"/>
      </c:catAx>
    </c:plotArea>
    <c:legend>
      <c:legendPos val="t"/>
      <c:layout>
        <c:manualLayout>
          <c:xMode val="edge"/>
          <c:yMode val="edge"/>
          <c:x val="1.1405852831910311E-2"/>
          <c:y val="2.0452120699720192E-2"/>
          <c:w val="0.71716556111506757"/>
          <c:h val="0.11404821815595413"/>
        </c:manualLayout>
      </c:layout>
      <c:overlay val="0"/>
      <c:txPr>
        <a:bodyPr/>
        <a:lstStyle/>
        <a:p>
          <a:pPr>
            <a:defRPr sz="950"/>
          </a:pPr>
          <a:endParaRPr lang="it-IT"/>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CT 5-20 cm</a:t>
            </a:r>
          </a:p>
        </c:rich>
      </c:tx>
      <c:layout>
        <c:manualLayout>
          <c:xMode val="edge"/>
          <c:yMode val="edge"/>
          <c:x val="0.41308030303030302"/>
          <c:y val="5.7326388888888892E-2"/>
        </c:manualLayout>
      </c:layout>
      <c:overlay val="1"/>
    </c:title>
    <c:autoTitleDeleted val="0"/>
    <c:plotArea>
      <c:layout>
        <c:manualLayout>
          <c:layoutTarget val="inner"/>
          <c:xMode val="edge"/>
          <c:yMode val="edge"/>
          <c:x val="0.1893220261407994"/>
          <c:y val="4.8959027777777768E-2"/>
          <c:w val="0.7479008245009513"/>
          <c:h val="0.74706180555555557"/>
        </c:manualLayout>
      </c:layout>
      <c:scatterChart>
        <c:scatterStyle val="lineMarker"/>
        <c:varyColors val="0"/>
        <c:ser>
          <c:idx val="2"/>
          <c:order val="2"/>
          <c:tx>
            <c:strRef>
              <c:f>'moli per kg (3)'!$AW$10</c:f>
              <c:strCache>
                <c:ptCount val="1"/>
                <c:pt idx="0">
                  <c:v>gly CT 5-20 cm fitting</c:v>
                </c:pt>
              </c:strCache>
            </c:strRef>
          </c:tx>
          <c:spPr>
            <a:ln w="3175">
              <a:solidFill>
                <a:schemeClr val="tx1"/>
              </a:solidFill>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(3)'!$AW$11:$AW$210</c:f>
              <c:numCache>
                <c:formatCode>General</c:formatCode>
                <c:ptCount val="200"/>
                <c:pt idx="0">
                  <c:v>84.113056368225017</c:v>
                </c:pt>
                <c:pt idx="1">
                  <c:v>74.473500611021038</c:v>
                </c:pt>
                <c:pt idx="2">
                  <c:v>66.969512668350802</c:v>
                </c:pt>
                <c:pt idx="3">
                  <c:v>60.94875073633353</c:v>
                </c:pt>
                <c:pt idx="4">
                  <c:v>56.002246495771338</c:v>
                </c:pt>
                <c:pt idx="5">
                  <c:v>51.860068919781874</c:v>
                </c:pt>
                <c:pt idx="6">
                  <c:v>48.336577297447981</c:v>
                </c:pt>
                <c:pt idx="7">
                  <c:v>45.299732707063079</c:v>
                </c:pt>
                <c:pt idx="8">
                  <c:v>42.652950160560799</c:v>
                </c:pt>
                <c:pt idx="9">
                  <c:v>40.323881027585792</c:v>
                </c:pt>
                <c:pt idx="10">
                  <c:v>38.2572159147714</c:v>
                </c:pt>
                <c:pt idx="11">
                  <c:v>36.409917687691156</c:v>
                </c:pt>
                <c:pt idx="12">
                  <c:v>34.747975996327405</c:v>
                </c:pt>
                <c:pt idx="13">
                  <c:v>33.244143930205283</c:v>
                </c:pt>
                <c:pt idx="14">
                  <c:v>31.87632581280327</c:v>
                </c:pt>
                <c:pt idx="15">
                  <c:v>30.626407008680111</c:v>
                </c:pt>
                <c:pt idx="16">
                  <c:v>29.479390155582298</c:v>
                </c:pt>
                <c:pt idx="17">
                  <c:v>28.422747864089271</c:v>
                </c:pt>
                <c:pt idx="18">
                  <c:v>27.445930954123867</c:v>
                </c:pt>
                <c:pt idx="19">
                  <c:v>26.539990180366566</c:v>
                </c:pt>
                <c:pt idx="20">
                  <c:v>25.697281933530764</c:v>
                </c:pt>
                <c:pt idx="21">
                  <c:v>24.911236880005944</c:v>
                </c:pt>
                <c:pt idx="22">
                  <c:v>24.176176330256911</c:v>
                </c:pt>
                <c:pt idx="23">
                  <c:v>23.487165195862421</c:v>
                </c:pt>
                <c:pt idx="24">
                  <c:v>22.839893277287889</c:v>
                </c:pt>
                <c:pt idx="25">
                  <c:v>22.23057869268996</c:v>
                </c:pt>
                <c:pt idx="26">
                  <c:v>21.655888760241076</c:v>
                </c:pt>
                <c:pt idx="27">
                  <c:v>21.112874749902296</c:v>
                </c:pt>
                <c:pt idx="28">
                  <c:v>20.598917739638537</c:v>
                </c:pt>
                <c:pt idx="29">
                  <c:v>20.111683425057361</c:v>
                </c:pt>
                <c:pt idx="30">
                  <c:v>19.649084195924409</c:v>
                </c:pt>
                <c:pt idx="31">
                  <c:v>19.209247147418104</c:v>
                </c:pt>
                <c:pt idx="32">
                  <c:v>18.790486966614509</c:v>
                </c:pt>
                <c:pt idx="33">
                  <c:v>18.391282845995207</c:v>
                </c:pt>
                <c:pt idx="34">
                  <c:v>18.010258740745105</c:v>
                </c:pt>
                <c:pt idx="35">
                  <c:v>17.646166416264453</c:v>
                </c:pt>
                <c:pt idx="36">
                  <c:v>17.297870834890837</c:v>
                </c:pt>
                <c:pt idx="37">
                  <c:v>16.964337512466706</c:v>
                </c:pt>
                <c:pt idx="38">
                  <c:v>16.644621540729794</c:v>
                </c:pt>
                <c:pt idx="39">
                  <c:v>16.337858024108669</c:v>
                </c:pt>
                <c:pt idx="40">
                  <c:v>16.043253722060147</c:v>
                </c:pt>
                <c:pt idx="41">
                  <c:v>15.760079722696462</c:v>
                </c:pt>
                <c:pt idx="42">
                  <c:v>15.48766500172162</c:v>
                </c:pt>
                <c:pt idx="43">
                  <c:v>15.225390743904411</c:v>
                </c:pt>
                <c:pt idx="44">
                  <c:v>14.972685323443983</c:v>
                </c:pt>
                <c:pt idx="45">
                  <c:v>14.729019855417867</c:v>
                </c:pt>
                <c:pt idx="46">
                  <c:v>14.493904243659976</c:v>
                </c:pt>
                <c:pt idx="47">
                  <c:v>14.266883661393139</c:v>
                </c:pt>
                <c:pt idx="48">
                  <c:v>14.047535410130523</c:v>
                </c:pt>
                <c:pt idx="49">
                  <c:v>13.835466110081784</c:v>
                </c:pt>
                <c:pt idx="50">
                  <c:v>13.63030918180942</c:v>
                </c:pt>
                <c:pt idx="51">
                  <c:v>13.431722584385984</c:v>
                </c:pt>
                <c:pt idx="52">
                  <c:v>13.23938677997425</c:v>
                </c:pt>
                <c:pt idx="53">
                  <c:v>13.053002898727053</c:v>
                </c:pt>
                <c:pt idx="54">
                  <c:v>12.872291081295884</c:v>
                </c:pt>
                <c:pt idx="55">
                  <c:v>12.696988979141212</c:v>
                </c:pt>
                <c:pt idx="56">
                  <c:v>12.526850395328157</c:v>
                </c:pt>
                <c:pt idx="57">
                  <c:v>12.36164405063572</c:v>
                </c:pt>
                <c:pt idx="58">
                  <c:v>12.201152461656186</c:v>
                </c:pt>
                <c:pt idx="59">
                  <c:v>12.045170919160842</c:v>
                </c:pt>
                <c:pt idx="60">
                  <c:v>11.893506556393165</c:v>
                </c:pt>
                <c:pt idx="61">
                  <c:v>11.745977498155137</c:v>
                </c:pt>
                <c:pt idx="62">
                  <c:v>11.602412082600118</c:v>
                </c:pt>
                <c:pt idx="63">
                  <c:v>11.46264814855976</c:v>
                </c:pt>
                <c:pt idx="64">
                  <c:v>11.326532382032832</c:v>
                </c:pt>
                <c:pt idx="65">
                  <c:v>11.193919716163297</c:v>
                </c:pt>
                <c:pt idx="66">
                  <c:v>11.064672779650106</c:v>
                </c:pt>
                <c:pt idx="67">
                  <c:v>10.938661389072426</c:v>
                </c:pt>
                <c:pt idx="68">
                  <c:v>10.81576208108911</c:v>
                </c:pt>
                <c:pt idx="69">
                  <c:v>10.695857680893067</c:v>
                </c:pt>
                <c:pt idx="70">
                  <c:v>10.578836903672201</c:v>
                </c:pt>
                <c:pt idx="71">
                  <c:v>10.464593986157706</c:v>
                </c:pt>
                <c:pt idx="72">
                  <c:v>10.353028345633451</c:v>
                </c:pt>
                <c:pt idx="73">
                  <c:v>10.24404426403885</c:v>
                </c:pt>
                <c:pt idx="74">
                  <c:v>10.13755059502909</c:v>
                </c:pt>
                <c:pt idx="75">
                  <c:v>10.033460492062664</c:v>
                </c:pt>
                <c:pt idx="76">
                  <c:v>9.9316911557692276</c:v>
                </c:pt>
                <c:pt idx="77">
                  <c:v>9.8321635990160274</c:v>
                </c:pt>
                <c:pt idx="78">
                  <c:v>9.7348024282374244</c:v>
                </c:pt>
                <c:pt idx="79">
                  <c:v>9.6395356397244178</c:v>
                </c:pt>
                <c:pt idx="80">
                  <c:v>9.5462944296889223</c:v>
                </c:pt>
                <c:pt idx="81">
                  <c:v>9.4550130170246351</c:v>
                </c:pt>
                <c:pt idx="82">
                  <c:v>9.3656284777811099</c:v>
                </c:pt>
                <c:pt idx="83">
                  <c:v>9.278080590454671</c:v>
                </c:pt>
                <c:pt idx="84">
                  <c:v>9.192311691277455</c:v>
                </c:pt>
                <c:pt idx="85">
                  <c:v>9.1082665387555863</c:v>
                </c:pt>
                <c:pt idx="86">
                  <c:v>9.0258921867719319</c:v>
                </c:pt>
                <c:pt idx="87">
                  <c:v>8.9451378656257088</c:v>
                </c:pt>
                <c:pt idx="88">
                  <c:v>8.8659548704336721</c:v>
                </c:pt>
                <c:pt idx="89">
                  <c:v>8.7882964563648276</c:v>
                </c:pt>
                <c:pt idx="90">
                  <c:v>8.7121177402236754</c:v>
                </c:pt>
                <c:pt idx="91">
                  <c:v>8.6373756079358479</c:v>
                </c:pt>
                <c:pt idx="92">
                  <c:v>8.5640286275258592</c:v>
                </c:pt>
                <c:pt idx="93">
                  <c:v>8.4920369672087919</c:v>
                </c:pt>
                <c:pt idx="94">
                  <c:v>8.4213623182473896</c:v>
                </c:pt>
                <c:pt idx="95">
                  <c:v>8.3519678222530249</c:v>
                </c:pt>
                <c:pt idx="96">
                  <c:v>8.2838180026336694</c:v>
                </c:pt>
                <c:pt idx="97">
                  <c:v>8.2168786999143215</c:v>
                </c:pt>
                <c:pt idx="98">
                  <c:v>8.151117010676213</c:v>
                </c:pt>
                <c:pt idx="99">
                  <c:v>8.0865012298797705</c:v>
                </c:pt>
                <c:pt idx="100">
                  <c:v>8.0230007963538057</c:v>
                </c:pt>
                <c:pt idx="101">
                  <c:v>7.9605862412493584</c:v>
                </c:pt>
                <c:pt idx="102">
                  <c:v>7.8992291392707461</c:v>
                </c:pt>
                <c:pt idx="103">
                  <c:v>7.8389020625104155</c:v>
                </c:pt>
                <c:pt idx="104">
                  <c:v>7.77957853672625</c:v>
                </c:pt>
                <c:pt idx="105">
                  <c:v>7.7212329999110194</c:v>
                </c:pt>
                <c:pt idx="106">
                  <c:v>7.6638407630148349</c:v>
                </c:pt>
                <c:pt idx="107">
                  <c:v>7.6073779726904851</c:v>
                </c:pt>
                <c:pt idx="108">
                  <c:v>7.5518215759406839</c:v>
                </c:pt>
                <c:pt idx="109">
                  <c:v>7.4971492865545937</c:v>
                </c:pt>
                <c:pt idx="110">
                  <c:v>7.4433395532283955</c:v>
                </c:pt>
                <c:pt idx="111">
                  <c:v>7.3903715292716967</c:v>
                </c:pt>
                <c:pt idx="112">
                  <c:v>7.3382250438083352</c:v>
                </c:pt>
                <c:pt idx="113">
                  <c:v>7.2868805743857017</c:v>
                </c:pt>
                <c:pt idx="114">
                  <c:v>7.2363192209128018</c:v>
                </c:pt>
                <c:pt idx="115">
                  <c:v>7.1865226808520584</c:v>
                </c:pt>
                <c:pt idx="116">
                  <c:v>7.1374732255946522</c:v>
                </c:pt>
                <c:pt idx="117">
                  <c:v>7.0891536779540933</c:v>
                </c:pt>
                <c:pt idx="118">
                  <c:v>7.0415473907163131</c:v>
                </c:pt>
                <c:pt idx="119">
                  <c:v>6.9946382261886448</c:v>
                </c:pt>
                <c:pt idx="120">
                  <c:v>6.9484105366936673</c:v>
                </c:pt>
                <c:pt idx="121">
                  <c:v>6.9028491459573162</c:v>
                </c:pt>
                <c:pt idx="122">
                  <c:v>6.8579393313433137</c:v>
                </c:pt>
                <c:pt idx="123">
                  <c:v>6.8136668068895334</c:v>
                </c:pt>
                <c:pt idx="124">
                  <c:v>6.7700177071038476</c:v>
                </c:pt>
                <c:pt idx="125">
                  <c:v>6.7269785714803589</c:v>
                </c:pt>
                <c:pt idx="126">
                  <c:v>6.68453632969835</c:v>
                </c:pt>
                <c:pt idx="127">
                  <c:v>6.6426782874693169</c:v>
                </c:pt>
                <c:pt idx="128">
                  <c:v>6.6013921129987585</c:v>
                </c:pt>
                <c:pt idx="129">
                  <c:v>6.5606658240320943</c:v>
                </c:pt>
                <c:pt idx="130">
                  <c:v>6.5204877754549297</c:v>
                </c:pt>
                <c:pt idx="131">
                  <c:v>6.4808466474204405</c:v>
                </c:pt>
                <c:pt idx="132">
                  <c:v>6.4417314339776519</c:v>
                </c:pt>
                <c:pt idx="133">
                  <c:v>6.4031314321760657</c:v>
                </c:pt>
                <c:pt idx="134">
                  <c:v>6.3650362316234856</c:v>
                </c:pt>
                <c:pt idx="135">
                  <c:v>6.3274357044750031</c:v>
                </c:pt>
                <c:pt idx="136">
                  <c:v>6.2903199958325988</c:v>
                </c:pt>
                <c:pt idx="137">
                  <c:v>6.2536795145354871</c:v>
                </c:pt>
                <c:pt idx="138">
                  <c:v>6.2175049243231255</c:v>
                </c:pt>
                <c:pt idx="139">
                  <c:v>6.1817871353529092</c:v>
                </c:pt>
                <c:pt idx="140">
                  <c:v>6.1465172960562855</c:v>
                </c:pt>
                <c:pt idx="141">
                  <c:v>6.1116867853174925</c:v>
                </c:pt>
                <c:pt idx="142">
                  <c:v>6.0772872049599727</c:v>
                </c:pt>
                <c:pt idx="143">
                  <c:v>6.0433103725264683</c:v>
                </c:pt>
                <c:pt idx="144">
                  <c:v>6.0097483143394994</c:v>
                </c:pt>
                <c:pt idx="145">
                  <c:v>5.9765932588293529</c:v>
                </c:pt>
                <c:pt idx="146">
                  <c:v>5.9438376301177875</c:v>
                </c:pt>
                <c:pt idx="147">
                  <c:v>5.9114740418459197</c:v>
                </c:pt>
                <c:pt idx="148">
                  <c:v>5.8794952912355676</c:v>
                </c:pt>
                <c:pt idx="149">
                  <c:v>5.847894353373654</c:v>
                </c:pt>
                <c:pt idx="150">
                  <c:v>5.8166643757101166</c:v>
                </c:pt>
                <c:pt idx="151">
                  <c:v>5.785798672759749</c:v>
                </c:pt>
                <c:pt idx="152">
                  <c:v>5.7552907209995139</c:v>
                </c:pt>
                <c:pt idx="153">
                  <c:v>5.7251341539526539</c:v>
                </c:pt>
                <c:pt idx="154">
                  <c:v>5.6953227574517742</c:v>
                </c:pt>
                <c:pt idx="155">
                  <c:v>5.665850465073313</c:v>
                </c:pt>
                <c:pt idx="156">
                  <c:v>5.636711353736124</c:v>
                </c:pt>
                <c:pt idx="157">
                  <c:v>5.6078996394573286</c:v>
                </c:pt>
                <c:pt idx="158">
                  <c:v>5.5794096732589784</c:v>
                </c:pt>
                <c:pt idx="159">
                  <c:v>5.5512359372190376</c:v>
                </c:pt>
                <c:pt idx="160">
                  <c:v>5.5233730406611707</c:v>
                </c:pt>
                <c:pt idx="161">
                  <c:v>5.4958157164772006</c:v>
                </c:pt>
                <c:pt idx="162">
                  <c:v>5.4685588175772093</c:v>
                </c:pt>
                <c:pt idx="163">
                  <c:v>5.4415973134619016</c:v>
                </c:pt>
                <c:pt idx="164">
                  <c:v>5.4149262869125359</c:v>
                </c:pt>
                <c:pt idx="165">
                  <c:v>5.3885409307934173</c:v>
                </c:pt>
                <c:pt idx="166">
                  <c:v>5.3624365449628719</c:v>
                </c:pt>
                <c:pt idx="167">
                  <c:v>5.3366085332881363</c:v>
                </c:pt>
                <c:pt idx="168">
                  <c:v>5.3110524007601354</c:v>
                </c:pt>
                <c:pt idx="169">
                  <c:v>5.2857637507043886</c:v>
                </c:pt>
                <c:pt idx="170">
                  <c:v>5.260738282084243</c:v>
                </c:pt>
                <c:pt idx="171">
                  <c:v>5.2359717868927138</c:v>
                </c:pt>
                <c:pt idx="172">
                  <c:v>5.2114601476298104</c:v>
                </c:pt>
                <c:pt idx="173">
                  <c:v>5.1871993348619876</c:v>
                </c:pt>
                <c:pt idx="174">
                  <c:v>5.1631854048604326</c:v>
                </c:pt>
                <c:pt idx="175">
                  <c:v>5.1394144973154505</c:v>
                </c:pt>
                <c:pt idx="176">
                  <c:v>5.1158828331241031</c:v>
                </c:pt>
                <c:pt idx="177">
                  <c:v>5.0925867122480568</c:v>
                </c:pt>
                <c:pt idx="178">
                  <c:v>5.0695225116394331</c:v>
                </c:pt>
                <c:pt idx="179">
                  <c:v>5.0466866832319326</c:v>
                </c:pt>
                <c:pt idx="180">
                  <c:v>5.0240757519947765</c:v>
                </c:pt>
                <c:pt idx="181">
                  <c:v>5.0016863140475039</c:v>
                </c:pt>
                <c:pt idx="182">
                  <c:v>4.9795150348328523</c:v>
                </c:pt>
                <c:pt idx="183">
                  <c:v>4.9575586473463051</c:v>
                </c:pt>
                <c:pt idx="184">
                  <c:v>4.9358139504197123</c:v>
                </c:pt>
                <c:pt idx="185">
                  <c:v>4.9142778070573012</c:v>
                </c:pt>
                <c:pt idx="186">
                  <c:v>4.8929471428222087</c:v>
                </c:pt>
                <c:pt idx="187">
                  <c:v>4.8718189442717383</c:v>
                </c:pt>
                <c:pt idx="188">
                  <c:v>4.8508902574395174</c:v>
                </c:pt>
                <c:pt idx="189">
                  <c:v>4.8301581863631169</c:v>
                </c:pt>
                <c:pt idx="190">
                  <c:v>4.8096198916553599</c:v>
                </c:pt>
              </c:numCache>
            </c:numRef>
          </c:yVal>
          <c:smooth val="1"/>
        </c:ser>
        <c:ser>
          <c:idx val="3"/>
          <c:order val="3"/>
          <c:tx>
            <c:strRef>
              <c:f>'moli per kg (3)'!$AA$10</c:f>
              <c:strCache>
                <c:ptCount val="1"/>
                <c:pt idx="0">
                  <c:v>ampa CT 5-20 cm</c:v>
                </c:pt>
              </c:strCache>
            </c:strRef>
          </c:tx>
          <c:spPr>
            <a:ln w="28575">
              <a:noFill/>
            </a:ln>
          </c:spPr>
          <c:marker>
            <c:symbol val="triangle"/>
            <c:size val="7"/>
            <c:spPr>
              <a:solidFill>
                <a:srgbClr val="00B0F0"/>
              </a:solidFill>
              <a:ln>
                <a:solidFill>
                  <a:schemeClr val="tx1"/>
                </a:solidFill>
              </a:ln>
            </c:spPr>
          </c:marker>
          <c:errBars>
            <c:errDir val="y"/>
            <c:errBarType val="both"/>
            <c:errValType val="cust"/>
            <c:noEndCap val="0"/>
            <c:plus>
              <c:numRef>
                <c:f>'moli per kg (3)'!$AJ$11:$AJ$22</c:f>
                <c:numCache>
                  <c:formatCode>General</c:formatCode>
                  <c:ptCount val="12"/>
                  <c:pt idx="0">
                    <c:v>0.93233892158948062</c:v>
                  </c:pt>
                  <c:pt idx="1">
                    <c:v>0.33082685217327257</c:v>
                  </c:pt>
                  <c:pt idx="2">
                    <c:v>3.0246360474135692</c:v>
                  </c:pt>
                  <c:pt idx="3">
                    <c:v>1.9261152368283811</c:v>
                  </c:pt>
                  <c:pt idx="4">
                    <c:v>0.87722111997247521</c:v>
                  </c:pt>
                  <c:pt idx="5">
                    <c:v>0.6589693273234255</c:v>
                  </c:pt>
                  <c:pt idx="6">
                    <c:v>0.74643135421519391</c:v>
                  </c:pt>
                  <c:pt idx="7">
                    <c:v>0.51156432652033124</c:v>
                  </c:pt>
                  <c:pt idx="8">
                    <c:v>1.4492324983857934</c:v>
                  </c:pt>
                  <c:pt idx="9">
                    <c:v>2.001031726099249</c:v>
                  </c:pt>
                  <c:pt idx="10">
                    <c:v>1.9566094579162301</c:v>
                  </c:pt>
                  <c:pt idx="11">
                    <c:v>1.4473716088272768</c:v>
                  </c:pt>
                </c:numCache>
              </c:numRef>
            </c:plus>
            <c:minus>
              <c:numRef>
                <c:f>'moli per kg (3)'!$AJ$11:$AJ$22</c:f>
                <c:numCache>
                  <c:formatCode>General</c:formatCode>
                  <c:ptCount val="12"/>
                  <c:pt idx="0">
                    <c:v>0.93233892158948062</c:v>
                  </c:pt>
                  <c:pt idx="1">
                    <c:v>0.33082685217327257</c:v>
                  </c:pt>
                  <c:pt idx="2">
                    <c:v>3.0246360474135692</c:v>
                  </c:pt>
                  <c:pt idx="3">
                    <c:v>1.9261152368283811</c:v>
                  </c:pt>
                  <c:pt idx="4">
                    <c:v>0.87722111997247521</c:v>
                  </c:pt>
                  <c:pt idx="5">
                    <c:v>0.6589693273234255</c:v>
                  </c:pt>
                  <c:pt idx="6">
                    <c:v>0.74643135421519391</c:v>
                  </c:pt>
                  <c:pt idx="7">
                    <c:v>0.51156432652033124</c:v>
                  </c:pt>
                  <c:pt idx="8">
                    <c:v>1.4492324983857934</c:v>
                  </c:pt>
                  <c:pt idx="9">
                    <c:v>2.001031726099249</c:v>
                  </c:pt>
                  <c:pt idx="10">
                    <c:v>1.9566094579162301</c:v>
                  </c:pt>
                  <c:pt idx="11">
                    <c:v>1.4473716088272768</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(3)'!$AA$11:$AA$209</c:f>
              <c:numCache>
                <c:formatCode>0</c:formatCode>
                <c:ptCount val="199"/>
                <c:pt idx="0">
                  <c:v>12.674289147617088</c:v>
                </c:pt>
                <c:pt idx="1">
                  <c:v>10.896522288905247</c:v>
                </c:pt>
                <c:pt idx="2">
                  <c:v>25.043889635037889</c:v>
                </c:pt>
                <c:pt idx="3">
                  <c:v>36.45848311075865</c:v>
                </c:pt>
                <c:pt idx="4">
                  <c:v>44.221699941275801</c:v>
                </c:pt>
                <c:pt idx="5">
                  <c:v>56.817399776803541</c:v>
                </c:pt>
                <c:pt idx="6">
                  <c:v>60.417656283329428</c:v>
                </c:pt>
                <c:pt idx="7">
                  <c:v>66.075148913272031</c:v>
                </c:pt>
                <c:pt idx="8">
                  <c:v>58.95072410062162</c:v>
                </c:pt>
                <c:pt idx="9">
                  <c:v>49.966279938747277</c:v>
                </c:pt>
                <c:pt idx="10">
                  <c:v>33.89810799401824</c:v>
                </c:pt>
                <c:pt idx="11">
                  <c:v>17.047579066055473</c:v>
                </c:pt>
              </c:numCache>
            </c:numRef>
          </c:yVal>
          <c:smooth val="0"/>
        </c:ser>
        <c:ser>
          <c:idx val="1"/>
          <c:order val="1"/>
          <c:tx>
            <c:strRef>
              <c:f>'moli per kg (3)'!$BA$10</c:f>
              <c:strCache>
                <c:ptCount val="1"/>
                <c:pt idx="0">
                  <c:v>ampa CT 5-20 cm fitting</c:v>
                </c:pt>
              </c:strCache>
            </c:strRef>
          </c:tx>
          <c:spPr>
            <a:ln w="3175">
              <a:solidFill>
                <a:schemeClr val="tx1">
                  <a:lumMod val="75000"/>
                  <a:lumOff val="25000"/>
                </a:schemeClr>
              </a:solidFill>
              <a:prstDash val="sysDot"/>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(3)'!$BA$11:$BA$210</c:f>
              <c:numCache>
                <c:formatCode>General</c:formatCode>
                <c:ptCount val="200"/>
                <c:pt idx="0">
                  <c:v>10.988418666007867</c:v>
                </c:pt>
                <c:pt idx="1">
                  <c:v>17.224770896622296</c:v>
                </c:pt>
                <c:pt idx="2">
                  <c:v>22.039802110163471</c:v>
                </c:pt>
                <c:pt idx="3">
                  <c:v>25.865440771402728</c:v>
                </c:pt>
                <c:pt idx="4">
                  <c:v>28.972929750007808</c:v>
                </c:pt>
                <c:pt idx="5">
                  <c:v>31.541598981188589</c:v>
                </c:pt>
                <c:pt idx="6">
                  <c:v>33.694987481117394</c:v>
                </c:pt>
                <c:pt idx="7">
                  <c:v>35.521111636336144</c:v>
                </c:pt>
                <c:pt idx="8">
                  <c:v>37.084462806323629</c:v>
                </c:pt>
                <c:pt idx="9">
                  <c:v>38.433430599154597</c:v>
                </c:pt>
                <c:pt idx="10">
                  <c:v>39.605070280206668</c:v>
                </c:pt>
                <c:pt idx="11">
                  <c:v>40.628263547361449</c:v>
                </c:pt>
                <c:pt idx="12">
                  <c:v>41.525872579683309</c:v>
                </c:pt>
                <c:pt idx="13">
                  <c:v>42.316243715975077</c:v>
                </c:pt>
                <c:pt idx="14">
                  <c:v>43.014279595687789</c:v>
                </c:pt>
                <c:pt idx="15">
                  <c:v>43.63221812105818</c:v>
                </c:pt>
                <c:pt idx="16">
                  <c:v>44.180208008025446</c:v>
                </c:pt>
                <c:pt idx="17">
                  <c:v>44.666740524674232</c:v>
                </c:pt>
                <c:pt idx="18">
                  <c:v>45.098977813070661</c:v>
                </c:pt>
                <c:pt idx="19">
                  <c:v>45.48300569080358</c:v>
                </c:pt>
                <c:pt idx="20">
                  <c:v>45.824030525949084</c:v>
                </c:pt>
                <c:pt idx="21">
                  <c:v>46.126534161933435</c:v>
                </c:pt>
                <c:pt idx="22">
                  <c:v>46.394397003967093</c:v>
                </c:pt>
                <c:pt idx="23">
                  <c:v>46.630996678372739</c:v>
                </c:pt>
                <c:pt idx="24">
                  <c:v>46.839287762456259</c:v>
                </c:pt>
                <c:pt idx="25">
                  <c:v>47.021866708540095</c:v>
                </c:pt>
                <c:pt idx="26">
                  <c:v>47.181025087174525</c:v>
                </c:pt>
                <c:pt idx="27">
                  <c:v>47.31879354058136</c:v>
                </c:pt>
                <c:pt idx="28">
                  <c:v>47.436978292231935</c:v>
                </c:pt>
                <c:pt idx="29">
                  <c:v>47.537191649575114</c:v>
                </c:pt>
                <c:pt idx="30">
                  <c:v>47.62087762741357</c:v>
                </c:pt>
                <c:pt idx="31">
                  <c:v>47.689333583117183</c:v>
                </c:pt>
                <c:pt idx="32">
                  <c:v>47.743728572972223</c:v>
                </c:pt>
                <c:pt idx="33">
                  <c:v>47.785118997899446</c:v>
                </c:pt>
                <c:pt idx="34">
                  <c:v>47.814461996579368</c:v>
                </c:pt>
                <c:pt idx="35">
                  <c:v>47.832626957354009</c:v>
                </c:pt>
                <c:pt idx="36">
                  <c:v>47.840405451680745</c:v>
                </c:pt>
                <c:pt idx="37">
                  <c:v>47.83851983727692</c:v>
                </c:pt>
                <c:pt idx="38">
                  <c:v>47.827630735340634</c:v>
                </c:pt>
                <c:pt idx="39">
                  <c:v>47.808343550988376</c:v>
                </c:pt>
                <c:pt idx="40">
                  <c:v>47.781214177517924</c:v>
                </c:pt>
                <c:pt idx="41">
                  <c:v>47.746754001889592</c:v>
                </c:pt>
                <c:pt idx="42">
                  <c:v>47.705434309839333</c:v>
                </c:pt>
                <c:pt idx="43">
                  <c:v>47.65769017345103</c:v>
                </c:pt>
                <c:pt idx="44">
                  <c:v>47.603923891158693</c:v>
                </c:pt>
                <c:pt idx="45">
                  <c:v>47.544508039503185</c:v>
                </c:pt>
                <c:pt idx="46">
                  <c:v>47.479788187111055</c:v>
                </c:pt>
                <c:pt idx="47">
                  <c:v>47.410085313977</c:v>
                </c:pt>
                <c:pt idx="48">
                  <c:v>47.33569797293616</c:v>
                </c:pt>
                <c:pt idx="49">
                  <c:v>47.256904225010089</c:v>
                </c:pt>
                <c:pt idx="50">
                  <c:v>47.173963375915946</c:v>
                </c:pt>
                <c:pt idx="51">
                  <c:v>47.087117537317816</c:v>
                </c:pt>
                <c:pt idx="52">
                  <c:v>46.996593033239236</c:v>
                </c:pt>
                <c:pt idx="53">
                  <c:v>46.902601669372181</c:v>
                </c:pt>
                <c:pt idx="54">
                  <c:v>46.805341880724598</c:v>
                </c:pt>
                <c:pt idx="55">
                  <c:v>46.704999771082662</c:v>
                </c:pt>
                <c:pt idx="56">
                  <c:v>46.601750056077655</c:v>
                </c:pt>
                <c:pt idx="57">
                  <c:v>46.495756920194545</c:v>
                </c:pt>
                <c:pt idx="58">
                  <c:v>46.387174796808786</c:v>
                </c:pt>
                <c:pt idx="59">
                  <c:v>46.276149079247723</c:v>
                </c:pt>
                <c:pt idx="60">
                  <c:v>46.162816769939212</c:v>
                </c:pt>
                <c:pt idx="61">
                  <c:v>46.047307073886543</c:v>
                </c:pt>
                <c:pt idx="62">
                  <c:v>45.929741942001243</c:v>
                </c:pt>
                <c:pt idx="63">
                  <c:v>45.81023656920069</c:v>
                </c:pt>
                <c:pt idx="64">
                  <c:v>45.688899851633394</c:v>
                </c:pt>
                <c:pt idx="65">
                  <c:v>45.565834806921842</c:v>
                </c:pt>
                <c:pt idx="66">
                  <c:v>45.441138960887763</c:v>
                </c:pt>
                <c:pt idx="67">
                  <c:v>45.314904703861707</c:v>
                </c:pt>
                <c:pt idx="68">
                  <c:v>45.187219619351424</c:v>
                </c:pt>
                <c:pt idx="69">
                  <c:v>45.058166787555777</c:v>
                </c:pt>
                <c:pt idx="70">
                  <c:v>44.927825065959318</c:v>
                </c:pt>
                <c:pt idx="71">
                  <c:v>44.796269349015667</c:v>
                </c:pt>
                <c:pt idx="72">
                  <c:v>44.663570808729361</c:v>
                </c:pt>
                <c:pt idx="73">
                  <c:v>44.529797117767487</c:v>
                </c:pt>
                <c:pt idx="74">
                  <c:v>44.39501265657394</c:v>
                </c:pt>
                <c:pt idx="75">
                  <c:v>44.259278705819987</c:v>
                </c:pt>
                <c:pt idx="76">
                  <c:v>44.122653625396481</c:v>
                </c:pt>
                <c:pt idx="77">
                  <c:v>43.985193021041745</c:v>
                </c:pt>
                <c:pt idx="78">
                  <c:v>43.846949899597675</c:v>
                </c:pt>
                <c:pt idx="79">
                  <c:v>43.707974813796568</c:v>
                </c:pt>
                <c:pt idx="80">
                  <c:v>43.568315997399949</c:v>
                </c:pt>
                <c:pt idx="81">
                  <c:v>43.42801949143557</c:v>
                </c:pt>
                <c:pt idx="82">
                  <c:v>43.287129262216531</c:v>
                </c:pt>
                <c:pt idx="83">
                  <c:v>43.145687311763432</c:v>
                </c:pt>
                <c:pt idx="84">
                  <c:v>43.003733781199621</c:v>
                </c:pt>
                <c:pt idx="85">
                  <c:v>42.861307047639009</c:v>
                </c:pt>
                <c:pt idx="86">
                  <c:v>42.718443815043564</c:v>
                </c:pt>
                <c:pt idx="87">
                  <c:v>42.575179199487621</c:v>
                </c:pt>
                <c:pt idx="88">
                  <c:v>42.431546809229779</c:v>
                </c:pt>
                <c:pt idx="89">
                  <c:v>42.287578819959627</c:v>
                </c:pt>
                <c:pt idx="90">
                  <c:v>42.143306045560109</c:v>
                </c:pt>
                <c:pt idx="91">
                  <c:v>41.998758004693947</c:v>
                </c:pt>
                <c:pt idx="92">
                  <c:v>41.853962983503756</c:v>
                </c:pt>
                <c:pt idx="93">
                  <c:v>41.708948094688509</c:v>
                </c:pt>
                <c:pt idx="94">
                  <c:v>41.563739333201241</c:v>
                </c:pt>
                <c:pt idx="95">
                  <c:v>41.418361628792454</c:v>
                </c:pt>
                <c:pt idx="96">
                  <c:v>41.272838895607869</c:v>
                </c:pt>
                <c:pt idx="97">
                  <c:v>41.127194079033131</c:v>
                </c:pt>
                <c:pt idx="98">
                  <c:v>40.98144919996318</c:v>
                </c:pt>
                <c:pt idx="99">
                  <c:v>40.83562539666142</c:v>
                </c:pt>
                <c:pt idx="100">
                  <c:v>40.689742964362473</c:v>
                </c:pt>
                <c:pt idx="101">
                  <c:v>40.543821392758488</c:v>
                </c:pt>
                <c:pt idx="102">
                  <c:v>40.397879401503019</c:v>
                </c:pt>
                <c:pt idx="103">
                  <c:v>40.251934973853949</c:v>
                </c:pt>
                <c:pt idx="104">
                  <c:v>40.106005388567894</c:v>
                </c:pt>
                <c:pt idx="105">
                  <c:v>39.960107250154515</c:v>
                </c:pt>
                <c:pt idx="106">
                  <c:v>39.814256517587417</c:v>
                </c:pt>
                <c:pt idx="107">
                  <c:v>39.668468531563249</c:v>
                </c:pt>
                <c:pt idx="108">
                  <c:v>39.522758040396724</c:v>
                </c:pt>
                <c:pt idx="109">
                  <c:v>39.377139224628252</c:v>
                </c:pt>
                <c:pt idx="110">
                  <c:v>39.231625720421889</c:v>
                </c:pt>
                <c:pt idx="111">
                  <c:v>39.086230641820052</c:v>
                </c:pt>
                <c:pt idx="112">
                  <c:v>38.940966601922511</c:v>
                </c:pt>
                <c:pt idx="113">
                  <c:v>38.795845733049603</c:v>
                </c:pt>
                <c:pt idx="114">
                  <c:v>38.650879705945506</c:v>
                </c:pt>
                <c:pt idx="115">
                  <c:v>38.50607974807648</c:v>
                </c:pt>
                <c:pt idx="116">
                  <c:v>38.361456661072715</c:v>
                </c:pt>
                <c:pt idx="117">
                  <c:v>38.21702083736124</c:v>
                </c:pt>
                <c:pt idx="118">
                  <c:v>38.07278227603333</c:v>
                </c:pt>
                <c:pt idx="119">
                  <c:v>37.928750597987104</c:v>
                </c:pt>
                <c:pt idx="120">
                  <c:v>37.784935060385187</c:v>
                </c:pt>
                <c:pt idx="121">
                  <c:v>37.641344570462394</c:v>
                </c:pt>
                <c:pt idx="122">
                  <c:v>37.497987698718227</c:v>
                </c:pt>
                <c:pt idx="123">
                  <c:v>37.354872691525273</c:v>
                </c:pt>
                <c:pt idx="124">
                  <c:v>37.212007483185459</c:v>
                </c:pt>
                <c:pt idx="125">
                  <c:v>37.069399707459809</c:v>
                </c:pt>
                <c:pt idx="126">
                  <c:v>36.927056708601555</c:v>
                </c:pt>
                <c:pt idx="127">
                  <c:v>36.784985551914446</c:v>
                </c:pt>
                <c:pt idx="128">
                  <c:v>36.64319303386263</c:v>
                </c:pt>
                <c:pt idx="129">
                  <c:v>36.501685691752996</c:v>
                </c:pt>
                <c:pt idx="130">
                  <c:v>36.360469813011122</c:v>
                </c:pt>
                <c:pt idx="131">
                  <c:v>36.219551444071598</c:v>
                </c:pt>
                <c:pt idx="132">
                  <c:v>36.07893639890009</c:v>
                </c:pt>
                <c:pt idx="133">
                  <c:v>35.938630267166154</c:v>
                </c:pt>
                <c:pt idx="134">
                  <c:v>35.798638422082718</c:v>
                </c:pt>
                <c:pt idx="135">
                  <c:v>35.658966027928649</c:v>
                </c:pt>
                <c:pt idx="136">
                  <c:v>35.519618047268644</c:v>
                </c:pt>
                <c:pt idx="137">
                  <c:v>35.380599247885485</c:v>
                </c:pt>
                <c:pt idx="138">
                  <c:v>35.241914209437198</c:v>
                </c:pt>
                <c:pt idx="139">
                  <c:v>35.10356732985219</c:v>
                </c:pt>
                <c:pt idx="140">
                  <c:v>34.965562831474884</c:v>
                </c:pt>
                <c:pt idx="141">
                  <c:v>34.827904766972573</c:v>
                </c:pt>
                <c:pt idx="142">
                  <c:v>34.690597025013581</c:v>
                </c:pt>
                <c:pt idx="143">
                  <c:v>34.55364333572944</c:v>
                </c:pt>
                <c:pt idx="144">
                  <c:v>34.417047275967597</c:v>
                </c:pt>
                <c:pt idx="145">
                  <c:v>34.280812274346893</c:v>
                </c:pt>
                <c:pt idx="146">
                  <c:v>34.144941616121642</c:v>
                </c:pt>
                <c:pt idx="147">
                  <c:v>34.00943844786552</c:v>
                </c:pt>
                <c:pt idx="148">
                  <c:v>33.874305781980809</c:v>
                </c:pt>
                <c:pt idx="149">
                  <c:v>33.739546501041914</c:v>
                </c:pt>
                <c:pt idx="150">
                  <c:v>33.60516336197928</c:v>
                </c:pt>
                <c:pt idx="151">
                  <c:v>33.471159000111427</c:v>
                </c:pt>
                <c:pt idx="152">
                  <c:v>33.337535933031091</c:v>
                </c:pt>
                <c:pt idx="153">
                  <c:v>33.204296564351395</c:v>
                </c:pt>
                <c:pt idx="154">
                  <c:v>33.071443187318174</c:v>
                </c:pt>
                <c:pt idx="155">
                  <c:v>32.938977988294269</c:v>
                </c:pt>
                <c:pt idx="156">
                  <c:v>32.806903050120241</c:v>
                </c:pt>
                <c:pt idx="157">
                  <c:v>32.675220355357773</c:v>
                </c:pt>
                <c:pt idx="158">
                  <c:v>32.543931789419098</c:v>
                </c:pt>
                <c:pt idx="159">
                  <c:v>32.413039143588279</c:v>
                </c:pt>
                <c:pt idx="160">
                  <c:v>32.282544117938684</c:v>
                </c:pt>
                <c:pt idx="161">
                  <c:v>32.152448324149191</c:v>
                </c:pt>
                <c:pt idx="162">
                  <c:v>32.022753288225836</c:v>
                </c:pt>
                <c:pt idx="163">
                  <c:v>31.893460453129567</c:v>
                </c:pt>
                <c:pt idx="164">
                  <c:v>31.764571181316825</c:v>
                </c:pt>
                <c:pt idx="165">
                  <c:v>31.636086757193965</c:v>
                </c:pt>
                <c:pt idx="166">
                  <c:v>31.508008389489898</c:v>
                </c:pt>
                <c:pt idx="167">
                  <c:v>31.380337213550881</c:v>
                </c:pt>
                <c:pt idx="168">
                  <c:v>31.253074293558175</c:v>
                </c:pt>
                <c:pt idx="169">
                  <c:v>31.126220624674019</c:v>
                </c:pt>
                <c:pt idx="170">
                  <c:v>30.999777135117093</c:v>
                </c:pt>
                <c:pt idx="171">
                  <c:v>30.873744688170753</c:v>
                </c:pt>
                <c:pt idx="172">
                  <c:v>30.748124084126051</c:v>
                </c:pt>
                <c:pt idx="173">
                  <c:v>30.622916062162819</c:v>
                </c:pt>
                <c:pt idx="174">
                  <c:v>30.498121302170325</c:v>
                </c:pt>
                <c:pt idx="175">
                  <c:v>30.373740426509343</c:v>
                </c:pt>
                <c:pt idx="176">
                  <c:v>30.249774001720152</c:v>
                </c:pt>
                <c:pt idx="177">
                  <c:v>30.126222540174741</c:v>
                </c:pt>
                <c:pt idx="178">
                  <c:v>30.003086501678752</c:v>
                </c:pt>
                <c:pt idx="179">
                  <c:v>29.880366295022402</c:v>
                </c:pt>
                <c:pt idx="180">
                  <c:v>29.758062279484374</c:v>
                </c:pt>
                <c:pt idx="181">
                  <c:v>29.636174766287695</c:v>
                </c:pt>
                <c:pt idx="182">
                  <c:v>29.514704020012587</c:v>
                </c:pt>
                <c:pt idx="183">
                  <c:v>29.39365025996495</c:v>
                </c:pt>
                <c:pt idx="184">
                  <c:v>29.273013661503359</c:v>
                </c:pt>
                <c:pt idx="185">
                  <c:v>29.152794357325952</c:v>
                </c:pt>
                <c:pt idx="186">
                  <c:v>29.032992438718928</c:v>
                </c:pt>
                <c:pt idx="187">
                  <c:v>28.91360795676658</c:v>
                </c:pt>
                <c:pt idx="188">
                  <c:v>28.794640923525623</c:v>
                </c:pt>
                <c:pt idx="189">
                  <c:v>28.676091313165163</c:v>
                </c:pt>
                <c:pt idx="190">
                  <c:v>28.557959063071731</c:v>
                </c:pt>
              </c:numCache>
            </c:numRef>
          </c:yVal>
          <c:smooth val="1"/>
        </c:ser>
        <c:ser>
          <c:idx val="0"/>
          <c:order val="0"/>
          <c:tx>
            <c:strRef>
              <c:f>'moli per kg (3)'!$W$10</c:f>
              <c:strCache>
                <c:ptCount val="1"/>
                <c:pt idx="0">
                  <c:v>gly CT 5-20 cm</c:v>
                </c:pt>
              </c:strCache>
            </c:strRef>
          </c:tx>
          <c:spPr>
            <a:ln w="28575">
              <a:noFill/>
            </a:ln>
          </c:spPr>
          <c:marker>
            <c:symbol val="circle"/>
            <c:size val="7"/>
            <c:spPr>
              <a:solidFill>
                <a:srgbClr val="FF0000"/>
              </a:solidFill>
              <a:ln>
                <a:solidFill>
                  <a:schemeClr val="tx1"/>
                </a:solidFill>
              </a:ln>
            </c:spPr>
          </c:marker>
          <c:errBars>
            <c:errDir val="y"/>
            <c:errBarType val="both"/>
            <c:errValType val="cust"/>
            <c:noEndCap val="0"/>
            <c:plus>
              <c:numRef>
                <c:f>'moli per kg (3)'!$AF$11:$AF$22</c:f>
                <c:numCache>
                  <c:formatCode>General</c:formatCode>
                  <c:ptCount val="12"/>
                  <c:pt idx="0">
                    <c:v>1.8546494468714914</c:v>
                  </c:pt>
                  <c:pt idx="1">
                    <c:v>2.1827397075548185</c:v>
                  </c:pt>
                  <c:pt idx="2">
                    <c:v>1.1517503735631724</c:v>
                  </c:pt>
                  <c:pt idx="3">
                    <c:v>1.1899013647365457</c:v>
                  </c:pt>
                  <c:pt idx="4">
                    <c:v>0.7002576806951627</c:v>
                  </c:pt>
                  <c:pt idx="5">
                    <c:v>0.36509753058903749</c:v>
                  </c:pt>
                  <c:pt idx="6">
                    <c:v>2.4164241030243945</c:v>
                  </c:pt>
                  <c:pt idx="7">
                    <c:v>0.36618739297984942</c:v>
                  </c:pt>
                  <c:pt idx="8">
                    <c:v>0</c:v>
                  </c:pt>
                </c:numCache>
              </c:numRef>
            </c:plus>
            <c:minus>
              <c:numRef>
                <c:f>'moli per kg (3)'!$AF$11:$AF$22</c:f>
                <c:numCache>
                  <c:formatCode>General</c:formatCode>
                  <c:ptCount val="12"/>
                  <c:pt idx="0">
                    <c:v>1.8546494468714914</c:v>
                  </c:pt>
                  <c:pt idx="1">
                    <c:v>2.1827397075548185</c:v>
                  </c:pt>
                  <c:pt idx="2">
                    <c:v>1.1517503735631724</c:v>
                  </c:pt>
                  <c:pt idx="3">
                    <c:v>1.1899013647365457</c:v>
                  </c:pt>
                  <c:pt idx="4">
                    <c:v>0.7002576806951627</c:v>
                  </c:pt>
                  <c:pt idx="5">
                    <c:v>0.36509753058903749</c:v>
                  </c:pt>
                  <c:pt idx="6">
                    <c:v>2.4164241030243945</c:v>
                  </c:pt>
                  <c:pt idx="7">
                    <c:v>0.36618739297984942</c:v>
                  </c:pt>
                  <c:pt idx="8">
                    <c:v>0</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(3)'!$W$11:$W$209</c:f>
              <c:numCache>
                <c:formatCode>0</c:formatCode>
                <c:ptCount val="199"/>
                <c:pt idx="0">
                  <c:v>85.866018686799237</c:v>
                </c:pt>
                <c:pt idx="1">
                  <c:v>55.992760979614026</c:v>
                </c:pt>
                <c:pt idx="2">
                  <c:v>42.364903596850205</c:v>
                </c:pt>
                <c:pt idx="3">
                  <c:v>37.152381892323568</c:v>
                </c:pt>
                <c:pt idx="4">
                  <c:v>28.154710459151051</c:v>
                </c:pt>
                <c:pt idx="5">
                  <c:v>26.386506778463836</c:v>
                </c:pt>
                <c:pt idx="6">
                  <c:v>23.473018478592138</c:v>
                </c:pt>
                <c:pt idx="7">
                  <c:v>19.854482933090967</c:v>
                </c:pt>
                <c:pt idx="8">
                  <c:v>7.5</c:v>
                </c:pt>
              </c:numCache>
            </c:numRef>
          </c:yVal>
          <c:smooth val="0"/>
        </c:ser>
        <c:dLbls>
          <c:showLegendKey val="0"/>
          <c:showVal val="0"/>
          <c:showCatName val="0"/>
          <c:showSerName val="0"/>
          <c:showPercent val="0"/>
          <c:showBubbleSize val="0"/>
        </c:dLbls>
        <c:axId val="226926592"/>
        <c:axId val="226928512"/>
      </c:scatterChart>
      <c:valAx>
        <c:axId val="226926592"/>
        <c:scaling>
          <c:orientation val="minMax"/>
          <c:max val="190"/>
          <c:min val="0"/>
        </c:scaling>
        <c:delete val="0"/>
        <c:axPos val="b"/>
        <c:title>
          <c:tx>
            <c:rich>
              <a:bodyPr/>
              <a:lstStyle/>
              <a:p>
                <a:pPr>
                  <a:defRPr/>
                </a:pPr>
                <a:r>
                  <a:rPr lang="en-US"/>
                  <a:t>DAT</a:t>
                </a:r>
              </a:p>
            </c:rich>
          </c:tx>
          <c:layout/>
          <c:overlay val="0"/>
        </c:title>
        <c:numFmt formatCode="General" sourceLinked="1"/>
        <c:majorTickMark val="out"/>
        <c:minorTickMark val="none"/>
        <c:tickLblPos val="nextTo"/>
        <c:crossAx val="226928512"/>
        <c:crosses val="autoZero"/>
        <c:crossBetween val="midCat"/>
        <c:majorUnit val="38"/>
      </c:valAx>
      <c:valAx>
        <c:axId val="226928512"/>
        <c:scaling>
          <c:orientation val="minMax"/>
          <c:max val="90"/>
          <c:min val="0"/>
        </c:scaling>
        <c:delete val="0"/>
        <c:axPos val="l"/>
        <c:title>
          <c:tx>
            <c:rich>
              <a:bodyPr rot="-5400000" vert="horz"/>
              <a:lstStyle/>
              <a:p>
                <a:pPr>
                  <a:defRPr/>
                </a:pPr>
                <a:r>
                  <a:rPr lang="en-US" dirty="0"/>
                  <a:t>Concentration (µg/kg dry soil) </a:t>
                </a:r>
              </a:p>
            </c:rich>
          </c:tx>
          <c:layout>
            <c:manualLayout>
              <c:xMode val="edge"/>
              <c:yMode val="edge"/>
              <c:x val="1.3100149730941995E-2"/>
              <c:y val="4.895895651361392E-2"/>
            </c:manualLayout>
          </c:layout>
          <c:overlay val="0"/>
        </c:title>
        <c:numFmt formatCode="0" sourceLinked="0"/>
        <c:majorTickMark val="out"/>
        <c:minorTickMark val="none"/>
        <c:tickLblPos val="nextTo"/>
        <c:crossAx val="226926592"/>
        <c:crosses val="autoZero"/>
        <c:crossBetween val="midCat"/>
      </c:valAx>
    </c:plotArea>
    <c:plotVisOnly val="1"/>
    <c:dispBlanksAs val="gap"/>
    <c:showDLblsOverMax val="0"/>
  </c:chart>
  <c:spPr>
    <a:noFill/>
    <a:ln>
      <a:noFill/>
    </a:ln>
  </c:spPr>
  <c:txPr>
    <a:bodyPr/>
    <a:lstStyle/>
    <a:p>
      <a:pPr>
        <a:defRPr sz="1200" b="0"/>
      </a:pPr>
      <a:endParaRPr lang="it-IT"/>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NT 0-5 cm</a:t>
            </a:r>
          </a:p>
        </c:rich>
      </c:tx>
      <c:layout>
        <c:manualLayout>
          <c:xMode val="edge"/>
          <c:yMode val="edge"/>
          <c:x val="0.45156515151515153"/>
          <c:y val="5.7326388888888892E-2"/>
        </c:manualLayout>
      </c:layout>
      <c:overlay val="1"/>
    </c:title>
    <c:autoTitleDeleted val="0"/>
    <c:plotArea>
      <c:layout>
        <c:manualLayout>
          <c:layoutTarget val="inner"/>
          <c:xMode val="edge"/>
          <c:yMode val="edge"/>
          <c:x val="0.21423261257609144"/>
          <c:y val="4.8959027777777768E-2"/>
          <c:w val="0.72299023806565932"/>
          <c:h val="0.74706180555555557"/>
        </c:manualLayout>
      </c:layout>
      <c:scatterChart>
        <c:scatterStyle val="lineMarker"/>
        <c:varyColors val="0"/>
        <c:ser>
          <c:idx val="2"/>
          <c:order val="2"/>
          <c:tx>
            <c:strRef>
              <c:f>'moli per kg (3)'!$AT$10</c:f>
              <c:strCache>
                <c:ptCount val="1"/>
                <c:pt idx="0">
                  <c:v>gly NT 0-5 cm fitting</c:v>
                </c:pt>
              </c:strCache>
            </c:strRef>
          </c:tx>
          <c:spPr>
            <a:ln w="3175">
              <a:solidFill>
                <a:schemeClr val="tx1"/>
              </a:solidFill>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(3)'!$AT$11:$AT$210</c:f>
              <c:numCache>
                <c:formatCode>General</c:formatCode>
                <c:ptCount val="200"/>
                <c:pt idx="0">
                  <c:v>378.26314799459999</c:v>
                </c:pt>
                <c:pt idx="1">
                  <c:v>311.97844351613708</c:v>
                </c:pt>
                <c:pt idx="2">
                  <c:v>276.52418248081278</c:v>
                </c:pt>
                <c:pt idx="3">
                  <c:v>253.21954730321471</c:v>
                </c:pt>
                <c:pt idx="4">
                  <c:v>236.2503399137876</c:v>
                </c:pt>
                <c:pt idx="5">
                  <c:v>223.10668128513021</c:v>
                </c:pt>
                <c:pt idx="6">
                  <c:v>212.49476719412863</c:v>
                </c:pt>
                <c:pt idx="7">
                  <c:v>203.66742955783718</c:v>
                </c:pt>
                <c:pt idx="8">
                  <c:v>196.15744065797693</c:v>
                </c:pt>
                <c:pt idx="9">
                  <c:v>189.65484860483306</c:v>
                </c:pt>
                <c:pt idx="10">
                  <c:v>183.94442466772415</c:v>
                </c:pt>
                <c:pt idx="11">
                  <c:v>178.87117061967371</c:v>
                </c:pt>
                <c:pt idx="12">
                  <c:v>174.32009292363779</c:v>
                </c:pt>
                <c:pt idx="13">
                  <c:v>170.20373826363473</c:v>
                </c:pt>
                <c:pt idx="14">
                  <c:v>166.45418999493725</c:v>
                </c:pt>
                <c:pt idx="15">
                  <c:v>163.01774832518146</c:v>
                </c:pt>
                <c:pt idx="16">
                  <c:v>159.85128852159559</c:v>
                </c:pt>
                <c:pt idx="17">
                  <c:v>156.91970354348126</c:v>
                </c:pt>
                <c:pt idx="18">
                  <c:v>154.19406782862481</c:v>
                </c:pt>
                <c:pt idx="19">
                  <c:v>151.6502928178711</c:v>
                </c:pt>
                <c:pt idx="20">
                  <c:v>149.268125281983</c:v>
                </c:pt>
                <c:pt idx="21">
                  <c:v>147.03038937191363</c:v>
                </c:pt>
                <c:pt idx="22">
                  <c:v>144.92240502998902</c:v>
                </c:pt>
                <c:pt idx="23">
                  <c:v>142.93153605952105</c:v>
                </c:pt>
                <c:pt idx="24">
                  <c:v>141.04683489799478</c:v>
                </c:pt>
                <c:pt idx="25">
                  <c:v>139.25876046479721</c:v>
                </c:pt>
                <c:pt idx="26">
                  <c:v>137.55895189235051</c:v>
                </c:pt>
                <c:pt idx="27">
                  <c:v>135.94004546534063</c:v>
                </c:pt>
                <c:pt idx="28">
                  <c:v>134.39552530700638</c:v>
                </c:pt>
                <c:pt idx="29">
                  <c:v>132.91960067035953</c:v>
                </c:pt>
                <c:pt idx="30">
                  <c:v>131.50710438603929</c:v>
                </c:pt>
                <c:pt idx="31">
                  <c:v>130.15340827011283</c:v>
                </c:pt>
                <c:pt idx="32">
                  <c:v>128.85435222988775</c:v>
                </c:pt>
                <c:pt idx="33">
                  <c:v>127.60618451092009</c:v>
                </c:pt>
                <c:pt idx="34">
                  <c:v>126.40551106524595</c:v>
                </c:pt>
                <c:pt idx="35">
                  <c:v>125.2492524331776</c:v>
                </c:pt>
                <c:pt idx="36">
                  <c:v>124.134606850257</c:v>
                </c:pt>
                <c:pt idx="37">
                  <c:v>123.05901854006592</c:v>
                </c:pt>
                <c:pt idx="38">
                  <c:v>122.02015034936346</c:v>
                </c:pt>
                <c:pt idx="39">
                  <c:v>121.01586003693485</c:v>
                </c:pt>
                <c:pt idx="40">
                  <c:v>120.04417965090596</c:v>
                </c:pt>
                <c:pt idx="41">
                  <c:v>119.10329752812895</c:v>
                </c:pt>
                <c:pt idx="42">
                  <c:v>118.19154252890777</c:v>
                </c:pt>
                <c:pt idx="43">
                  <c:v>117.30737018487609</c:v>
                </c:pt>
                <c:pt idx="44">
                  <c:v>116.44935049043016</c:v>
                </c:pt>
                <c:pt idx="45">
                  <c:v>115.61615711114538</c:v>
                </c:pt>
                <c:pt idx="46">
                  <c:v>114.80655781801228</c:v>
                </c:pt>
                <c:pt idx="47">
                  <c:v>114.01940598556659</c:v>
                </c:pt>
                <c:pt idx="48">
                  <c:v>113.25363301625183</c:v>
                </c:pt>
                <c:pt idx="49">
                  <c:v>112.50824157356845</c:v>
                </c:pt>
                <c:pt idx="50">
                  <c:v>111.78229952346969</c:v>
                </c:pt>
                <c:pt idx="51">
                  <c:v>111.07493449765643</c:v>
                </c:pt>
                <c:pt idx="52">
                  <c:v>110.38532900439155</c:v>
                </c:pt>
                <c:pt idx="53">
                  <c:v>109.7127160225526</c:v>
                </c:pt>
                <c:pt idx="54">
                  <c:v>109.05637502323584</c:v>
                </c:pt>
                <c:pt idx="55">
                  <c:v>108.41562837051057</c:v>
                </c:pt>
                <c:pt idx="56">
                  <c:v>107.78983805916667</c:v>
                </c:pt>
                <c:pt idx="57">
                  <c:v>107.17840275262429</c:v>
                </c:pt>
                <c:pt idx="58">
                  <c:v>106.58075508876421</c:v>
                </c:pt>
                <c:pt idx="59">
                  <c:v>105.99635922537435</c:v>
                </c:pt>
                <c:pt idx="60">
                  <c:v>105.42470860031993</c:v>
                </c:pt>
                <c:pt idx="61">
                  <c:v>104.86532388448528</c:v>
                </c:pt>
                <c:pt idx="62">
                  <c:v>104.31775110809912</c:v>
                </c:pt>
                <c:pt idx="63">
                  <c:v>103.7815599432701</c:v>
                </c:pt>
                <c:pt idx="64">
                  <c:v>103.25634212750833</c:v>
                </c:pt>
                <c:pt idx="65">
                  <c:v>102.74171001469132</c:v>
                </c:pt>
                <c:pt idx="66">
                  <c:v>102.23729524142344</c:v>
                </c:pt>
                <c:pt idx="67">
                  <c:v>101.74274749803422</c:v>
                </c:pt>
                <c:pt idx="68">
                  <c:v>101.25773339460774</c:v>
                </c:pt>
                <c:pt idx="69">
                  <c:v>100.78193541343809</c:v>
                </c:pt>
                <c:pt idx="70">
                  <c:v>100.31505094020082</c:v>
                </c:pt>
                <c:pt idx="71">
                  <c:v>99.85679136690942</c:v>
                </c:pt>
                <c:pt idx="72">
                  <c:v>99.406881260430907</c:v>
                </c:pt>
                <c:pt idx="73">
                  <c:v>98.965057590942948</c:v>
                </c:pt>
                <c:pt idx="74">
                  <c:v>98.531069015270234</c:v>
                </c:pt>
                <c:pt idx="75">
                  <c:v>98.104675210526224</c:v>
                </c:pt>
                <c:pt idx="76">
                  <c:v>97.685646253919373</c:v>
                </c:pt>
                <c:pt idx="77">
                  <c:v>97.273762044974106</c:v>
                </c:pt>
                <c:pt idx="78">
                  <c:v>96.868811766766598</c:v>
                </c:pt>
                <c:pt idx="79">
                  <c:v>96.470593383084832</c:v>
                </c:pt>
                <c:pt idx="80">
                  <c:v>96.078913168700623</c:v>
                </c:pt>
                <c:pt idx="81">
                  <c:v>95.693585270201226</c:v>
                </c:pt>
                <c:pt idx="82">
                  <c:v>95.314431295042183</c:v>
                </c:pt>
                <c:pt idx="83">
                  <c:v>94.941279926695046</c:v>
                </c:pt>
                <c:pt idx="84">
                  <c:v>94.573966563947891</c:v>
                </c:pt>
                <c:pt idx="85">
                  <c:v>94.212332982574253</c:v>
                </c:pt>
                <c:pt idx="86">
                  <c:v>93.856227017746164</c:v>
                </c:pt>
                <c:pt idx="87">
                  <c:v>93.505502265695853</c:v>
                </c:pt>
                <c:pt idx="88">
                  <c:v>93.160017803257347</c:v>
                </c:pt>
                <c:pt idx="89">
                  <c:v>92.819637924026907</c:v>
                </c:pt>
                <c:pt idx="90">
                  <c:v>92.484231889989161</c:v>
                </c:pt>
                <c:pt idx="91">
                  <c:v>92.153673697541592</c:v>
                </c:pt>
                <c:pt idx="92">
                  <c:v>91.827841856936232</c:v>
                </c:pt>
                <c:pt idx="93">
                  <c:v>91.506619184237522</c:v>
                </c:pt>
                <c:pt idx="94">
                  <c:v>91.189892604957748</c:v>
                </c:pt>
                <c:pt idx="95">
                  <c:v>90.877552968603013</c:v>
                </c:pt>
                <c:pt idx="96">
                  <c:v>90.569494873414087</c:v>
                </c:pt>
                <c:pt idx="97">
                  <c:v>90.265616500647567</c:v>
                </c:pt>
                <c:pt idx="98">
                  <c:v>89.965819457781521</c:v>
                </c:pt>
                <c:pt idx="99">
                  <c:v>89.670008630084325</c:v>
                </c:pt>
                <c:pt idx="100">
                  <c:v>89.378092040022253</c:v>
                </c:pt>
                <c:pt idx="101">
                  <c:v>89.089980714015624</c:v>
                </c:pt>
                <c:pt idx="102">
                  <c:v>88.805588556094719</c:v>
                </c:pt>
                <c:pt idx="103">
                  <c:v>88.524832228035251</c:v>
                </c:pt>
                <c:pt idx="104">
                  <c:v>88.247631035580426</c:v>
                </c:pt>
                <c:pt idx="105">
                  <c:v>87.97390682038791</c:v>
                </c:pt>
                <c:pt idx="106">
                  <c:v>87.703583857360826</c:v>
                </c:pt>
                <c:pt idx="107">
                  <c:v>87.436588757050885</c:v>
                </c:pt>
                <c:pt idx="108">
                  <c:v>87.172850372832769</c:v>
                </c:pt>
                <c:pt idx="109">
                  <c:v>86.912299712581586</c:v>
                </c:pt>
                <c:pt idx="110">
                  <c:v>86.654869854592491</c:v>
                </c:pt>
                <c:pt idx="111">
                  <c:v>86.4004958675024</c:v>
                </c:pt>
                <c:pt idx="112">
                  <c:v>86.149114733992761</c:v>
                </c:pt>
                <c:pt idx="113">
                  <c:v>85.900665278059279</c:v>
                </c:pt>
                <c:pt idx="114">
                  <c:v>85.655088095655813</c:v>
                </c:pt>
                <c:pt idx="115">
                  <c:v>85.412325488524843</c:v>
                </c:pt>
                <c:pt idx="116">
                  <c:v>85.172321401045281</c:v>
                </c:pt>
                <c:pt idx="117">
                  <c:v>84.935021359932833</c:v>
                </c:pt>
                <c:pt idx="118">
                  <c:v>84.70037241664312</c:v>
                </c:pt>
                <c:pt idx="119">
                  <c:v>84.468323092333492</c:v>
                </c:pt>
                <c:pt idx="120">
                  <c:v>84.238823325251886</c:v>
                </c:pt>
                <c:pt idx="121">
                  <c:v>84.011824420422244</c:v>
                </c:pt>
                <c:pt idx="122">
                  <c:v>83.787279001514477</c:v>
                </c:pt>
                <c:pt idx="123">
                  <c:v>83.565140964781406</c:v>
                </c:pt>
                <c:pt idx="124">
                  <c:v>83.345365434962332</c:v>
                </c:pt>
                <c:pt idx="125">
                  <c:v>83.127908723051689</c:v>
                </c:pt>
                <c:pt idx="126">
                  <c:v>82.912728285841439</c:v>
                </c:pt>
                <c:pt idx="127">
                  <c:v>82.699782687148286</c:v>
                </c:pt>
                <c:pt idx="128">
                  <c:v>82.489031560643923</c:v>
                </c:pt>
                <c:pt idx="129">
                  <c:v>82.28043557420915</c:v>
                </c:pt>
                <c:pt idx="130">
                  <c:v>82.073956395740396</c:v>
                </c:pt>
                <c:pt idx="131">
                  <c:v>81.869556660335007</c:v>
                </c:pt>
                <c:pt idx="132">
                  <c:v>81.667199938794383</c:v>
                </c:pt>
                <c:pt idx="133">
                  <c:v>81.466850707379379</c:v>
                </c:pt>
                <c:pt idx="134">
                  <c:v>81.268474318759516</c:v>
                </c:pt>
                <c:pt idx="135">
                  <c:v>81.072036974103085</c:v>
                </c:pt>
                <c:pt idx="136">
                  <c:v>80.877505696250793</c:v>
                </c:pt>
                <c:pt idx="137">
                  <c:v>80.684848303928874</c:v>
                </c:pt>
                <c:pt idx="138">
                  <c:v>80.494033386948544</c:v>
                </c:pt>
                <c:pt idx="139">
                  <c:v>80.305030282351936</c:v>
                </c:pt>
                <c:pt idx="140">
                  <c:v>80.117809051459133</c:v>
                </c:pt>
                <c:pt idx="141">
                  <c:v>79.932340457777158</c:v>
                </c:pt>
                <c:pt idx="142">
                  <c:v>79.748595945732617</c:v>
                </c:pt>
                <c:pt idx="143">
                  <c:v>79.566547620192026</c:v>
                </c:pt>
                <c:pt idx="144">
                  <c:v>79.386168226734739</c:v>
                </c:pt>
                <c:pt idx="145">
                  <c:v>79.207431132646875</c:v>
                </c:pt>
                <c:pt idx="146">
                  <c:v>79.030310308603589</c:v>
                </c:pt>
                <c:pt idx="147">
                  <c:v>78.854780311012533</c:v>
                </c:pt>
                <c:pt idx="148">
                  <c:v>78.680816264987754</c:v>
                </c:pt>
                <c:pt idx="149">
                  <c:v>78.508393847930179</c:v>
                </c:pt>
                <c:pt idx="150">
                  <c:v>78.337489273686344</c:v>
                </c:pt>
                <c:pt idx="151">
                  <c:v>78.168079277263928</c:v>
                </c:pt>
                <c:pt idx="152">
                  <c:v>78.000141100079404</c:v>
                </c:pt>
                <c:pt idx="153">
                  <c:v>77.833652475716207</c:v>
                </c:pt>
                <c:pt idx="154">
                  <c:v>77.668591616173501</c:v>
                </c:pt>
                <c:pt idx="155">
                  <c:v>77.50493719858413</c:v>
                </c:pt>
                <c:pt idx="156">
                  <c:v>77.342668352383981</c:v>
                </c:pt>
                <c:pt idx="157">
                  <c:v>77.181764646914488</c:v>
                </c:pt>
                <c:pt idx="158">
                  <c:v>77.022206079439712</c:v>
                </c:pt>
                <c:pt idx="159">
                  <c:v>76.863973063564501</c:v>
                </c:pt>
                <c:pt idx="160">
                  <c:v>76.707046418034949</c:v>
                </c:pt>
                <c:pt idx="161">
                  <c:v>76.551407355907301</c:v>
                </c:pt>
                <c:pt idx="162">
                  <c:v>76.397037474072334</c:v>
                </c:pt>
                <c:pt idx="163">
                  <c:v>76.243918743118087</c:v>
                </c:pt>
                <c:pt idx="164">
                  <c:v>76.092033497523019</c:v>
                </c:pt>
                <c:pt idx="165">
                  <c:v>75.941364426161783</c:v>
                </c:pt>
                <c:pt idx="166">
                  <c:v>75.79189456311471</c:v>
                </c:pt>
                <c:pt idx="167">
                  <c:v>75.643607278769849</c:v>
                </c:pt>
                <c:pt idx="168">
                  <c:v>75.496486271204049</c:v>
                </c:pt>
                <c:pt idx="169">
                  <c:v>75.350515557836445</c:v>
                </c:pt>
                <c:pt idx="170">
                  <c:v>75.205679467339834</c:v>
                </c:pt>
                <c:pt idx="171">
                  <c:v>75.061962631804548</c:v>
                </c:pt>
                <c:pt idx="172">
                  <c:v>74.919349979142766</c:v>
                </c:pt>
                <c:pt idx="173">
                  <c:v>74.777826725726243</c:v>
                </c:pt>
                <c:pt idx="174">
                  <c:v>74.637378369248069</c:v>
                </c:pt>
                <c:pt idx="175">
                  <c:v>74.49799068180026</c:v>
                </c:pt>
                <c:pt idx="176">
                  <c:v>74.359649703160315</c:v>
                </c:pt>
                <c:pt idx="177">
                  <c:v>74.222341734278473</c:v>
                </c:pt>
                <c:pt idx="178">
                  <c:v>74.086053330959928</c:v>
                </c:pt>
                <c:pt idx="179">
                  <c:v>73.95077129773243</c:v>
                </c:pt>
                <c:pt idx="180">
                  <c:v>73.816482681895593</c:v>
                </c:pt>
                <c:pt idx="181">
                  <c:v>73.683174767745442</c:v>
                </c:pt>
                <c:pt idx="182">
                  <c:v>73.550835070964339</c:v>
                </c:pt>
                <c:pt idx="183">
                  <c:v>73.419451333177051</c:v>
                </c:pt>
                <c:pt idx="184">
                  <c:v>73.289011516660295</c:v>
                </c:pt>
                <c:pt idx="185">
                  <c:v>73.159503799207002</c:v>
                </c:pt>
                <c:pt idx="186">
                  <c:v>73.030916569134192</c:v>
                </c:pt>
                <c:pt idx="187">
                  <c:v>72.903238420434249</c:v>
                </c:pt>
                <c:pt idx="188">
                  <c:v>72.776458148062744</c:v>
                </c:pt>
                <c:pt idx="189">
                  <c:v>72.65056474335735</c:v>
                </c:pt>
                <c:pt idx="190">
                  <c:v>72.525547389585824</c:v>
                </c:pt>
              </c:numCache>
            </c:numRef>
          </c:yVal>
          <c:smooth val="1"/>
        </c:ser>
        <c:ser>
          <c:idx val="3"/>
          <c:order val="3"/>
          <c:tx>
            <c:strRef>
              <c:f>'moli per kg (3)'!$X$10</c:f>
              <c:strCache>
                <c:ptCount val="1"/>
                <c:pt idx="0">
                  <c:v>ampa NT 0-5 cm</c:v>
                </c:pt>
              </c:strCache>
            </c:strRef>
          </c:tx>
          <c:spPr>
            <a:ln w="28575">
              <a:noFill/>
            </a:ln>
          </c:spPr>
          <c:marker>
            <c:symbol val="triangle"/>
            <c:size val="7"/>
            <c:spPr>
              <a:solidFill>
                <a:srgbClr val="00B0F0"/>
              </a:solidFill>
              <a:ln>
                <a:solidFill>
                  <a:schemeClr val="tx1"/>
                </a:solidFill>
              </a:ln>
            </c:spPr>
          </c:marker>
          <c:errBars>
            <c:errDir val="y"/>
            <c:errBarType val="both"/>
            <c:errValType val="cust"/>
            <c:noEndCap val="0"/>
            <c:plus>
              <c:numRef>
                <c:f>'moli per kg (3)'!$AG$11:$AG$22</c:f>
                <c:numCache>
                  <c:formatCode>General</c:formatCode>
                  <c:ptCount val="12"/>
                  <c:pt idx="0">
                    <c:v>6.8319105760204826</c:v>
                  </c:pt>
                  <c:pt idx="1">
                    <c:v>7.0613755259269375</c:v>
                  </c:pt>
                  <c:pt idx="2">
                    <c:v>9.6519656432890137</c:v>
                  </c:pt>
                  <c:pt idx="3">
                    <c:v>7.5681738673569381</c:v>
                  </c:pt>
                  <c:pt idx="4">
                    <c:v>11.901036298065753</c:v>
                  </c:pt>
                  <c:pt idx="5">
                    <c:v>4.0383125303870813</c:v>
                  </c:pt>
                  <c:pt idx="6">
                    <c:v>6.7276132795693488</c:v>
                  </c:pt>
                  <c:pt idx="7">
                    <c:v>5.3741232200036544</c:v>
                  </c:pt>
                  <c:pt idx="8">
                    <c:v>36.302612729938851</c:v>
                  </c:pt>
                  <c:pt idx="9">
                    <c:v>17.337336177757759</c:v>
                  </c:pt>
                  <c:pt idx="10">
                    <c:v>1.7756870919719043</c:v>
                  </c:pt>
                  <c:pt idx="11">
                    <c:v>8.8526374853582439</c:v>
                  </c:pt>
                </c:numCache>
              </c:numRef>
            </c:plus>
            <c:minus>
              <c:numRef>
                <c:f>'moli per kg (3)'!$AG$11:$AG$22</c:f>
                <c:numCache>
                  <c:formatCode>General</c:formatCode>
                  <c:ptCount val="12"/>
                  <c:pt idx="0">
                    <c:v>6.8319105760204826</c:v>
                  </c:pt>
                  <c:pt idx="1">
                    <c:v>7.0613755259269375</c:v>
                  </c:pt>
                  <c:pt idx="2">
                    <c:v>9.6519656432890137</c:v>
                  </c:pt>
                  <c:pt idx="3">
                    <c:v>7.5681738673569381</c:v>
                  </c:pt>
                  <c:pt idx="4">
                    <c:v>11.901036298065753</c:v>
                  </c:pt>
                  <c:pt idx="5">
                    <c:v>4.0383125303870813</c:v>
                  </c:pt>
                  <c:pt idx="6">
                    <c:v>6.7276132795693488</c:v>
                  </c:pt>
                  <c:pt idx="7">
                    <c:v>5.3741232200036544</c:v>
                  </c:pt>
                  <c:pt idx="8">
                    <c:v>36.302612729938851</c:v>
                  </c:pt>
                  <c:pt idx="9">
                    <c:v>17.337336177757759</c:v>
                  </c:pt>
                  <c:pt idx="10">
                    <c:v>1.7756870919719043</c:v>
                  </c:pt>
                  <c:pt idx="11">
                    <c:v>8.8526374853582439</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(3)'!$X$11:$X$209</c:f>
              <c:numCache>
                <c:formatCode>0</c:formatCode>
                <c:ptCount val="199"/>
                <c:pt idx="0">
                  <c:v>175.05821473449842</c:v>
                </c:pt>
                <c:pt idx="1">
                  <c:v>202.29507732245102</c:v>
                </c:pt>
                <c:pt idx="2">
                  <c:v>234.35010392811819</c:v>
                </c:pt>
                <c:pt idx="3">
                  <c:v>240.33678979157312</c:v>
                </c:pt>
                <c:pt idx="4">
                  <c:v>284.14105349305277</c:v>
                </c:pt>
                <c:pt idx="5">
                  <c:v>328.27135553717596</c:v>
                </c:pt>
                <c:pt idx="6">
                  <c:v>377.02945777750801</c:v>
                </c:pt>
                <c:pt idx="7">
                  <c:v>424.10298944634013</c:v>
                </c:pt>
                <c:pt idx="8">
                  <c:v>348.51345971456811</c:v>
                </c:pt>
                <c:pt idx="9">
                  <c:v>332.96663632038855</c:v>
                </c:pt>
                <c:pt idx="10">
                  <c:v>314.64780656679301</c:v>
                </c:pt>
                <c:pt idx="11">
                  <c:v>284.27390289543445</c:v>
                </c:pt>
              </c:numCache>
            </c:numRef>
          </c:yVal>
          <c:smooth val="0"/>
        </c:ser>
        <c:ser>
          <c:idx val="1"/>
          <c:order val="1"/>
          <c:tx>
            <c:strRef>
              <c:f>'moli per kg (3)'!$AX$10</c:f>
              <c:strCache>
                <c:ptCount val="1"/>
                <c:pt idx="0">
                  <c:v>ampa NT 0-5 cm fitting</c:v>
                </c:pt>
              </c:strCache>
            </c:strRef>
          </c:tx>
          <c:spPr>
            <a:ln w="3175">
              <a:solidFill>
                <a:schemeClr val="tx1">
                  <a:lumMod val="75000"/>
                  <a:lumOff val="25000"/>
                </a:schemeClr>
              </a:solidFill>
              <a:prstDash val="sysDot"/>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(3)'!$AX$11:$AX$210</c:f>
              <c:numCache>
                <c:formatCode>General</c:formatCode>
                <c:ptCount val="200"/>
                <c:pt idx="0">
                  <c:v>169.03810843936</c:v>
                </c:pt>
                <c:pt idx="1">
                  <c:v>212.35659003373661</c:v>
                </c:pt>
                <c:pt idx="2">
                  <c:v>235.41652632626617</c:v>
                </c:pt>
                <c:pt idx="3">
                  <c:v>250.48733808941998</c:v>
                </c:pt>
                <c:pt idx="4">
                  <c:v>261.38939519563519</c:v>
                </c:pt>
                <c:pt idx="5">
                  <c:v>269.77255886366152</c:v>
                </c:pt>
                <c:pt idx="6">
                  <c:v>276.48765161679495</c:v>
                </c:pt>
                <c:pt idx="7">
                  <c:v>282.02621802120319</c:v>
                </c:pt>
                <c:pt idx="8">
                  <c:v>286.6957590244167</c:v>
                </c:pt>
                <c:pt idx="9">
                  <c:v>290.70034731106119</c:v>
                </c:pt>
                <c:pt idx="10">
                  <c:v>294.18174598899878</c:v>
                </c:pt>
                <c:pt idx="11">
                  <c:v>297.24208706981079</c:v>
                </c:pt>
                <c:pt idx="12">
                  <c:v>299.95717254565949</c:v>
                </c:pt>
                <c:pt idx="13">
                  <c:v>302.3846731407076</c:v>
                </c:pt>
                <c:pt idx="14">
                  <c:v>304.56939393088163</c:v>
                </c:pt>
                <c:pt idx="15">
                  <c:v>306.54677505610306</c:v>
                </c:pt>
                <c:pt idx="16">
                  <c:v>308.34528871667624</c:v>
                </c:pt>
                <c:pt idx="17">
                  <c:v>309.98812276888594</c:v>
                </c:pt>
                <c:pt idx="18">
                  <c:v>311.49438981947151</c:v>
                </c:pt>
                <c:pt idx="19">
                  <c:v>312.88001271277182</c:v>
                </c:pt>
                <c:pt idx="20">
                  <c:v>314.15838438451999</c:v>
                </c:pt>
                <c:pt idx="21">
                  <c:v>315.34086726854792</c:v>
                </c:pt>
                <c:pt idx="22">
                  <c:v>316.43717658217025</c:v>
                </c:pt>
                <c:pt idx="23">
                  <c:v>317.45567822583621</c:v>
                </c:pt>
                <c:pt idx="24">
                  <c:v>318.4036229882592</c:v>
                </c:pt>
                <c:pt idx="25">
                  <c:v>319.28733261216951</c:v>
                </c:pt>
                <c:pt idx="26">
                  <c:v>320.11234903936071</c:v>
                </c:pt>
                <c:pt idx="27">
                  <c:v>320.88355518167572</c:v>
                </c:pt>
                <c:pt idx="28">
                  <c:v>321.60527344891739</c:v>
                </c:pt>
                <c:pt idx="29">
                  <c:v>322.28134673810973</c:v>
                </c:pt>
                <c:pt idx="30">
                  <c:v>322.91520547337217</c:v>
                </c:pt>
                <c:pt idx="31">
                  <c:v>323.50992346151173</c:v>
                </c:pt>
                <c:pt idx="32">
                  <c:v>324.06826471286564</c:v>
                </c:pt>
                <c:pt idx="33">
                  <c:v>324.59272291252773</c:v>
                </c:pt>
                <c:pt idx="34">
                  <c:v>325.0855548734462</c:v>
                </c:pt>
                <c:pt idx="35">
                  <c:v>325.5488090312636</c:v>
                </c:pt>
                <c:pt idx="36">
                  <c:v>325.98434983042597</c:v>
                </c:pt>
                <c:pt idx="37">
                  <c:v>326.39387868692626</c:v>
                </c:pt>
                <c:pt idx="38">
                  <c:v>326.77895208402833</c:v>
                </c:pt>
                <c:pt idx="39">
                  <c:v>327.14099725521902</c:v>
                </c:pt>
                <c:pt idx="40">
                  <c:v>327.481325827305</c:v>
                </c:pt>
                <c:pt idx="41">
                  <c:v>327.80114573138871</c:v>
                </c:pt>
                <c:pt idx="42">
                  <c:v>328.10157163695033</c:v>
                </c:pt>
                <c:pt idx="43">
                  <c:v>328.3836341216778</c:v>
                </c:pt>
                <c:pt idx="44">
                  <c:v>328.64828775502974</c:v>
                </c:pt>
                <c:pt idx="45">
                  <c:v>328.89641824509016</c:v>
                </c:pt>
                <c:pt idx="46">
                  <c:v>329.1288487749743</c:v>
                </c:pt>
                <c:pt idx="47">
                  <c:v>329.34634563570188</c:v>
                </c:pt>
                <c:pt idx="48">
                  <c:v>329.54962324646624</c:v>
                </c:pt>
                <c:pt idx="49">
                  <c:v>329.73934863989984</c:v>
                </c:pt>
                <c:pt idx="50">
                  <c:v>329.91614547874059</c:v>
                </c:pt>
                <c:pt idx="51">
                  <c:v>330.08059766097455</c:v>
                </c:pt>
                <c:pt idx="52">
                  <c:v>330.23325256260341</c:v>
                </c:pt>
                <c:pt idx="53">
                  <c:v>330.37462396052035</c:v>
                </c:pt>
                <c:pt idx="54">
                  <c:v>330.5051946723321</c:v>
                </c:pt>
                <c:pt idx="55">
                  <c:v>330.62541894508882</c:v>
                </c:pt>
                <c:pt idx="56">
                  <c:v>330.73572462084508</c:v>
                </c:pt>
                <c:pt idx="57">
                  <c:v>330.8365151033683</c:v>
                </c:pt>
                <c:pt idx="58">
                  <c:v>330.92817114735152</c:v>
                </c:pt>
                <c:pt idx="59">
                  <c:v>331.01105248884636</c:v>
                </c:pt>
                <c:pt idx="60">
                  <c:v>331.08549933337844</c:v>
                </c:pt>
                <c:pt idx="61">
                  <c:v>331.1518337162799</c:v>
                </c:pt>
                <c:pt idx="62">
                  <c:v>331.21036074807819</c:v>
                </c:pt>
                <c:pt idx="63">
                  <c:v>331.26136975628958</c:v>
                </c:pt>
                <c:pt idx="64">
                  <c:v>331.30513533371555</c:v>
                </c:pt>
                <c:pt idx="65">
                  <c:v>331.34191830219532</c:v>
                </c:pt>
                <c:pt idx="66">
                  <c:v>331.37196659980691</c:v>
                </c:pt>
                <c:pt idx="67">
                  <c:v>331.39551609862565</c:v>
                </c:pt>
                <c:pt idx="68">
                  <c:v>331.41279135941716</c:v>
                </c:pt>
                <c:pt idx="69">
                  <c:v>331.42400632895783</c:v>
                </c:pt>
                <c:pt idx="70">
                  <c:v>331.4293649851038</c:v>
                </c:pt>
                <c:pt idx="71">
                  <c:v>331.42906193417502</c:v>
                </c:pt>
                <c:pt idx="72">
                  <c:v>331.42328296481736</c:v>
                </c:pt>
                <c:pt idx="73">
                  <c:v>331.41220556203757</c:v>
                </c:pt>
                <c:pt idx="74">
                  <c:v>331.39599938477778</c:v>
                </c:pt>
                <c:pt idx="75">
                  <c:v>331.37482671006859</c:v>
                </c:pt>
                <c:pt idx="76">
                  <c:v>331.34884284649661</c:v>
                </c:pt>
                <c:pt idx="77">
                  <c:v>331.31819651947893</c:v>
                </c:pt>
                <c:pt idx="78">
                  <c:v>331.28303023059823</c:v>
                </c:pt>
                <c:pt idx="79">
                  <c:v>331.24348059305282</c:v>
                </c:pt>
                <c:pt idx="80">
                  <c:v>331.19967864508226</c:v>
                </c:pt>
                <c:pt idx="81">
                  <c:v>331.15175014306766</c:v>
                </c:pt>
                <c:pt idx="82">
                  <c:v>331.0998158358513</c:v>
                </c:pt>
                <c:pt idx="83">
                  <c:v>331.04399172170122</c:v>
                </c:pt>
                <c:pt idx="84">
                  <c:v>330.98438928919347</c:v>
                </c:pt>
                <c:pt idx="85">
                  <c:v>330.92111574320637</c:v>
                </c:pt>
                <c:pt idx="86">
                  <c:v>330.85427421710887</c:v>
                </c:pt>
                <c:pt idx="87">
                  <c:v>330.78396397212657</c:v>
                </c:pt>
                <c:pt idx="88">
                  <c:v>330.71028058480113</c:v>
                </c:pt>
                <c:pt idx="89">
                  <c:v>330.63331612338129</c:v>
                </c:pt>
                <c:pt idx="90">
                  <c:v>330.55315931390817</c:v>
                </c:pt>
                <c:pt idx="91">
                  <c:v>330.46989569670643</c:v>
                </c:pt>
                <c:pt idx="92">
                  <c:v>330.38360777393763</c:v>
                </c:pt>
                <c:pt idx="93">
                  <c:v>330.29437514880306</c:v>
                </c:pt>
                <c:pt idx="94">
                  <c:v>330.20227465696854</c:v>
                </c:pt>
                <c:pt idx="95">
                  <c:v>330.10738049070847</c:v>
                </c:pt>
                <c:pt idx="96">
                  <c:v>330.009764316256</c:v>
                </c:pt>
                <c:pt idx="97">
                  <c:v>329.90949538478191</c:v>
                </c:pt>
                <c:pt idx="98">
                  <c:v>329.80664063743097</c:v>
                </c:pt>
                <c:pt idx="99">
                  <c:v>329.70126480476233</c:v>
                </c:pt>
                <c:pt idx="100">
                  <c:v>329.59343050097397</c:v>
                </c:pt>
                <c:pt idx="101">
                  <c:v>329.48319831321191</c:v>
                </c:pt>
                <c:pt idx="102">
                  <c:v>329.37062688627509</c:v>
                </c:pt>
                <c:pt idx="103">
                  <c:v>329.2557730029958</c:v>
                </c:pt>
                <c:pt idx="104">
                  <c:v>329.1386916605544</c:v>
                </c:pt>
                <c:pt idx="105">
                  <c:v>329.01943614296732</c:v>
                </c:pt>
                <c:pt idx="106">
                  <c:v>328.89805808998176</c:v>
                </c:pt>
                <c:pt idx="107">
                  <c:v>328.77460756257813</c:v>
                </c:pt>
                <c:pt idx="108">
                  <c:v>328.64913310528692</c:v>
                </c:pt>
                <c:pt idx="109">
                  <c:v>328.52168180548961</c:v>
                </c:pt>
                <c:pt idx="110">
                  <c:v>328.39229934989129</c:v>
                </c:pt>
                <c:pt idx="111">
                  <c:v>328.26103007831517</c:v>
                </c:pt>
                <c:pt idx="112">
                  <c:v>328.12791703495873</c:v>
                </c:pt>
                <c:pt idx="113">
                  <c:v>327.99300201727891</c:v>
                </c:pt>
                <c:pt idx="114">
                  <c:v>327.85632562260997</c:v>
                </c:pt>
                <c:pt idx="115">
                  <c:v>327.71792729265098</c:v>
                </c:pt>
                <c:pt idx="116">
                  <c:v>327.57784535593811</c:v>
                </c:pt>
                <c:pt idx="117">
                  <c:v>327.43611706839783</c:v>
                </c:pt>
                <c:pt idx="118">
                  <c:v>327.29277865210332</c:v>
                </c:pt>
                <c:pt idx="119">
                  <c:v>327.14786533230802</c:v>
                </c:pt>
                <c:pt idx="120">
                  <c:v>327.00141137285584</c:v>
                </c:pt>
                <c:pt idx="121">
                  <c:v>326.85345011005444</c:v>
                </c:pt>
                <c:pt idx="122">
                  <c:v>326.7040139850871</c:v>
                </c:pt>
                <c:pt idx="123">
                  <c:v>326.55313457503149</c:v>
                </c:pt>
                <c:pt idx="124">
                  <c:v>326.40084262257432</c:v>
                </c:pt>
                <c:pt idx="125">
                  <c:v>326.24716806445463</c:v>
                </c:pt>
                <c:pt idx="126">
                  <c:v>326.09214005874293</c:v>
                </c:pt>
                <c:pt idx="127">
                  <c:v>325.93578701097118</c:v>
                </c:pt>
                <c:pt idx="128">
                  <c:v>325.77813659919519</c:v>
                </c:pt>
                <c:pt idx="129">
                  <c:v>325.61921579803584</c:v>
                </c:pt>
                <c:pt idx="130">
                  <c:v>325.45905090174386</c:v>
                </c:pt>
                <c:pt idx="131">
                  <c:v>325.29766754633738</c:v>
                </c:pt>
                <c:pt idx="132">
                  <c:v>325.1350907308634</c:v>
                </c:pt>
                <c:pt idx="133">
                  <c:v>324.97134483780383</c:v>
                </c:pt>
                <c:pt idx="134">
                  <c:v>324.80645365269714</c:v>
                </c:pt>
                <c:pt idx="135">
                  <c:v>324.64044038298016</c:v>
                </c:pt>
                <c:pt idx="136">
                  <c:v>324.47332767611016</c:v>
                </c:pt>
                <c:pt idx="137">
                  <c:v>324.30513763698559</c:v>
                </c:pt>
                <c:pt idx="138">
                  <c:v>324.13589184470345</c:v>
                </c:pt>
                <c:pt idx="139">
                  <c:v>323.96561136868405</c:v>
                </c:pt>
                <c:pt idx="140">
                  <c:v>323.79431678418536</c:v>
                </c:pt>
                <c:pt idx="141">
                  <c:v>323.62202818724307</c:v>
                </c:pt>
                <c:pt idx="142">
                  <c:v>323.448765209052</c:v>
                </c:pt>
                <c:pt idx="143">
                  <c:v>323.27454702982214</c:v>
                </c:pt>
                <c:pt idx="144">
                  <c:v>323.09939239212514</c:v>
                </c:pt>
                <c:pt idx="145">
                  <c:v>322.92331961375663</c:v>
                </c:pt>
                <c:pt idx="146">
                  <c:v>322.74634660013885</c:v>
                </c:pt>
                <c:pt idx="147">
                  <c:v>322.56849085627124</c:v>
                </c:pt>
                <c:pt idx="148">
                  <c:v>322.38976949826491</c:v>
                </c:pt>
                <c:pt idx="149">
                  <c:v>322.21019926446246</c:v>
                </c:pt>
                <c:pt idx="150">
                  <c:v>322.0297965261708</c:v>
                </c:pt>
                <c:pt idx="151">
                  <c:v>321.84857729801956</c:v>
                </c:pt>
                <c:pt idx="152">
                  <c:v>321.66655724796141</c:v>
                </c:pt>
                <c:pt idx="153">
                  <c:v>321.48375170692611</c:v>
                </c:pt>
                <c:pt idx="154">
                  <c:v>321.30017567814542</c:v>
                </c:pt>
                <c:pt idx="155">
                  <c:v>321.11584384616521</c:v>
                </c:pt>
                <c:pt idx="156">
                  <c:v>320.93077058554212</c:v>
                </c:pt>
                <c:pt idx="157">
                  <c:v>320.74496996926808</c:v>
                </c:pt>
                <c:pt idx="158">
                  <c:v>320.55845577689189</c:v>
                </c:pt>
                <c:pt idx="159">
                  <c:v>320.37124150238856</c:v>
                </c:pt>
                <c:pt idx="160">
                  <c:v>320.18334036176105</c:v>
                </c:pt>
                <c:pt idx="161">
                  <c:v>319.99476530039902</c:v>
                </c:pt>
                <c:pt idx="162">
                  <c:v>319.80552900019194</c:v>
                </c:pt>
                <c:pt idx="163">
                  <c:v>319.61564388642154</c:v>
                </c:pt>
                <c:pt idx="164">
                  <c:v>319.42512213441938</c:v>
                </c:pt>
                <c:pt idx="165">
                  <c:v>319.23397567602984</c:v>
                </c:pt>
                <c:pt idx="166">
                  <c:v>319.04221620585349</c:v>
                </c:pt>
                <c:pt idx="167">
                  <c:v>318.8498551872969</c:v>
                </c:pt>
                <c:pt idx="168">
                  <c:v>318.65690385843976</c:v>
                </c:pt>
                <c:pt idx="169">
                  <c:v>318.46337323771348</c:v>
                </c:pt>
                <c:pt idx="170">
                  <c:v>318.26927412940114</c:v>
                </c:pt>
                <c:pt idx="171">
                  <c:v>318.07461712897623</c:v>
                </c:pt>
                <c:pt idx="172">
                  <c:v>317.87941262827252</c:v>
                </c:pt>
                <c:pt idx="173">
                  <c:v>317.68367082049332</c:v>
                </c:pt>
                <c:pt idx="174">
                  <c:v>317.48740170508387</c:v>
                </c:pt>
                <c:pt idx="175">
                  <c:v>317.29061509243581</c:v>
                </c:pt>
                <c:pt idx="176">
                  <c:v>317.09332060847026</c:v>
                </c:pt>
                <c:pt idx="177">
                  <c:v>316.89552769907118</c:v>
                </c:pt>
                <c:pt idx="178">
                  <c:v>316.69724563439763</c:v>
                </c:pt>
                <c:pt idx="179">
                  <c:v>316.4984835130615</c:v>
                </c:pt>
                <c:pt idx="180">
                  <c:v>316.2992502661877</c:v>
                </c:pt>
                <c:pt idx="181">
                  <c:v>316.09955466135364</c:v>
                </c:pt>
                <c:pt idx="182">
                  <c:v>315.8994053064178</c:v>
                </c:pt>
                <c:pt idx="183">
                  <c:v>315.69881065323642</c:v>
                </c:pt>
                <c:pt idx="184">
                  <c:v>315.49777900127009</c:v>
                </c:pt>
                <c:pt idx="185">
                  <c:v>315.29631850109683</c:v>
                </c:pt>
                <c:pt idx="186">
                  <c:v>315.09443715781788</c:v>
                </c:pt>
                <c:pt idx="187">
                  <c:v>314.89214283436991</c:v>
                </c:pt>
                <c:pt idx="188">
                  <c:v>314.68944325474428</c:v>
                </c:pt>
                <c:pt idx="189">
                  <c:v>314.48634600712131</c:v>
                </c:pt>
                <c:pt idx="190">
                  <c:v>314.28285854690989</c:v>
                </c:pt>
              </c:numCache>
            </c:numRef>
          </c:yVal>
          <c:smooth val="1"/>
        </c:ser>
        <c:ser>
          <c:idx val="0"/>
          <c:order val="0"/>
          <c:tx>
            <c:strRef>
              <c:f>'moli per kg (3)'!$T$10</c:f>
              <c:strCache>
                <c:ptCount val="1"/>
                <c:pt idx="0">
                  <c:v>gly NT 0-5 cm</c:v>
                </c:pt>
              </c:strCache>
            </c:strRef>
          </c:tx>
          <c:spPr>
            <a:ln w="28575">
              <a:noFill/>
            </a:ln>
          </c:spPr>
          <c:marker>
            <c:symbol val="circle"/>
            <c:size val="7"/>
            <c:spPr>
              <a:solidFill>
                <a:srgbClr val="FF0000"/>
              </a:solidFill>
              <a:ln>
                <a:solidFill>
                  <a:schemeClr val="tx1"/>
                </a:solidFill>
              </a:ln>
            </c:spPr>
          </c:marker>
          <c:errBars>
            <c:errDir val="y"/>
            <c:errBarType val="both"/>
            <c:errValType val="cust"/>
            <c:noEndCap val="0"/>
            <c:plus>
              <c:numRef>
                <c:f>'moli per kg (3)'!$AC$11:$AC$22</c:f>
                <c:numCache>
                  <c:formatCode>General</c:formatCode>
                  <c:ptCount val="12"/>
                  <c:pt idx="0">
                    <c:v>4.1886408608152506</c:v>
                  </c:pt>
                  <c:pt idx="1">
                    <c:v>25.394210832307095</c:v>
                  </c:pt>
                  <c:pt idx="2">
                    <c:v>1.585518489228058</c:v>
                  </c:pt>
                  <c:pt idx="3">
                    <c:v>2.4767971434518117</c:v>
                  </c:pt>
                  <c:pt idx="4">
                    <c:v>9.0930620177956492</c:v>
                  </c:pt>
                  <c:pt idx="5">
                    <c:v>2.363363553949434</c:v>
                  </c:pt>
                  <c:pt idx="6">
                    <c:v>2.6078790440033313</c:v>
                  </c:pt>
                  <c:pt idx="7">
                    <c:v>1.9104896556199187</c:v>
                  </c:pt>
                  <c:pt idx="8">
                    <c:v>4.536118690839066</c:v>
                  </c:pt>
                  <c:pt idx="9">
                    <c:v>3.411963413310684</c:v>
                  </c:pt>
                  <c:pt idx="10">
                    <c:v>3.5989806106245772</c:v>
                  </c:pt>
                  <c:pt idx="11">
                    <c:v>4.121128795725344</c:v>
                  </c:pt>
                </c:numCache>
              </c:numRef>
            </c:plus>
            <c:minus>
              <c:numRef>
                <c:f>'moli per kg (3)'!$AC$11:$AC$22</c:f>
                <c:numCache>
                  <c:formatCode>General</c:formatCode>
                  <c:ptCount val="12"/>
                  <c:pt idx="0">
                    <c:v>4.1886408608152506</c:v>
                  </c:pt>
                  <c:pt idx="1">
                    <c:v>25.394210832307095</c:v>
                  </c:pt>
                  <c:pt idx="2">
                    <c:v>1.585518489228058</c:v>
                  </c:pt>
                  <c:pt idx="3">
                    <c:v>2.4767971434518117</c:v>
                  </c:pt>
                  <c:pt idx="4">
                    <c:v>9.0930620177956492</c:v>
                  </c:pt>
                  <c:pt idx="5">
                    <c:v>2.363363553949434</c:v>
                  </c:pt>
                  <c:pt idx="6">
                    <c:v>2.6078790440033313</c:v>
                  </c:pt>
                  <c:pt idx="7">
                    <c:v>1.9104896556199187</c:v>
                  </c:pt>
                  <c:pt idx="8">
                    <c:v>4.536118690839066</c:v>
                  </c:pt>
                  <c:pt idx="9">
                    <c:v>3.411963413310684</c:v>
                  </c:pt>
                  <c:pt idx="10">
                    <c:v>3.5989806106245772</c:v>
                  </c:pt>
                  <c:pt idx="11">
                    <c:v>4.121128795725344</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(3)'!$T$11:$T$209</c:f>
              <c:numCache>
                <c:formatCode>0</c:formatCode>
                <c:ptCount val="199"/>
                <c:pt idx="0">
                  <c:v>352.90174536545095</c:v>
                </c:pt>
                <c:pt idx="1">
                  <c:v>345.30209147832653</c:v>
                </c:pt>
                <c:pt idx="2">
                  <c:v>278.77163804230992</c:v>
                </c:pt>
                <c:pt idx="3">
                  <c:v>208.74708308809144</c:v>
                </c:pt>
                <c:pt idx="4">
                  <c:v>146.11408883070587</c:v>
                </c:pt>
                <c:pt idx="5">
                  <c:v>126.59045183993965</c:v>
                </c:pt>
                <c:pt idx="6">
                  <c:v>113.71034699993648</c:v>
                </c:pt>
                <c:pt idx="7">
                  <c:v>103.48100195010683</c:v>
                </c:pt>
                <c:pt idx="8">
                  <c:v>98.709069290143773</c:v>
                </c:pt>
                <c:pt idx="9">
                  <c:v>98.343992739417331</c:v>
                </c:pt>
                <c:pt idx="10">
                  <c:v>82.203880789179692</c:v>
                </c:pt>
                <c:pt idx="11">
                  <c:v>72.702846025096633</c:v>
                </c:pt>
              </c:numCache>
            </c:numRef>
          </c:yVal>
          <c:smooth val="0"/>
        </c:ser>
        <c:dLbls>
          <c:showLegendKey val="0"/>
          <c:showVal val="0"/>
          <c:showCatName val="0"/>
          <c:showSerName val="0"/>
          <c:showPercent val="0"/>
          <c:showBubbleSize val="0"/>
        </c:dLbls>
        <c:axId val="226300672"/>
        <c:axId val="226302592"/>
      </c:scatterChart>
      <c:valAx>
        <c:axId val="226300672"/>
        <c:scaling>
          <c:orientation val="minMax"/>
          <c:max val="190"/>
          <c:min val="0"/>
        </c:scaling>
        <c:delete val="0"/>
        <c:axPos val="b"/>
        <c:title>
          <c:tx>
            <c:rich>
              <a:bodyPr/>
              <a:lstStyle/>
              <a:p>
                <a:pPr>
                  <a:defRPr/>
                </a:pPr>
                <a:r>
                  <a:rPr lang="en-US"/>
                  <a:t>DAT</a:t>
                </a:r>
              </a:p>
            </c:rich>
          </c:tx>
          <c:layout/>
          <c:overlay val="0"/>
        </c:title>
        <c:numFmt formatCode="General" sourceLinked="1"/>
        <c:majorTickMark val="out"/>
        <c:minorTickMark val="none"/>
        <c:tickLblPos val="nextTo"/>
        <c:crossAx val="226302592"/>
        <c:crosses val="autoZero"/>
        <c:crossBetween val="midCat"/>
        <c:majorUnit val="38"/>
      </c:valAx>
      <c:valAx>
        <c:axId val="226302592"/>
        <c:scaling>
          <c:orientation val="minMax"/>
          <c:max val="500"/>
          <c:min val="0"/>
        </c:scaling>
        <c:delete val="0"/>
        <c:axPos val="l"/>
        <c:title>
          <c:tx>
            <c:rich>
              <a:bodyPr rot="-5400000" vert="horz"/>
              <a:lstStyle/>
              <a:p>
                <a:pPr>
                  <a:defRPr/>
                </a:pPr>
                <a:r>
                  <a:rPr lang="en-US"/>
                  <a:t>Concentration (µg/kg dry soil) </a:t>
                </a:r>
              </a:p>
            </c:rich>
          </c:tx>
          <c:layout>
            <c:manualLayout>
              <c:xMode val="edge"/>
              <c:yMode val="edge"/>
              <c:x val="4.4631589959526884E-3"/>
              <c:y val="4.895895651361392E-2"/>
            </c:manualLayout>
          </c:layout>
          <c:overlay val="0"/>
        </c:title>
        <c:numFmt formatCode="0" sourceLinked="0"/>
        <c:majorTickMark val="out"/>
        <c:minorTickMark val="none"/>
        <c:tickLblPos val="nextTo"/>
        <c:crossAx val="226300672"/>
        <c:crosses val="autoZero"/>
        <c:crossBetween val="midCat"/>
      </c:valAx>
    </c:plotArea>
    <c:plotVisOnly val="1"/>
    <c:dispBlanksAs val="gap"/>
    <c:showDLblsOverMax val="0"/>
  </c:chart>
  <c:spPr>
    <a:ln>
      <a:noFill/>
    </a:ln>
  </c:spPr>
  <c:txPr>
    <a:bodyPr/>
    <a:lstStyle/>
    <a:p>
      <a:pPr>
        <a:defRPr sz="1200" b="0"/>
      </a:pPr>
      <a:endParaRPr lang="it-IT"/>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NT 5-20 cm</a:t>
            </a:r>
          </a:p>
        </c:rich>
      </c:tx>
      <c:layout>
        <c:manualLayout>
          <c:xMode val="edge"/>
          <c:yMode val="edge"/>
          <c:x val="0.43232272727272725"/>
          <c:y val="5.7326388888888892E-2"/>
        </c:manualLayout>
      </c:layout>
      <c:overlay val="1"/>
    </c:title>
    <c:autoTitleDeleted val="0"/>
    <c:plotArea>
      <c:layout>
        <c:manualLayout>
          <c:layoutTarget val="inner"/>
          <c:xMode val="edge"/>
          <c:yMode val="edge"/>
          <c:x val="0.19762588187601754"/>
          <c:y val="4.8959027777777768E-2"/>
          <c:w val="0.73959696876573322"/>
          <c:h val="0.74706180555555557"/>
        </c:manualLayout>
      </c:layout>
      <c:scatterChart>
        <c:scatterStyle val="lineMarker"/>
        <c:varyColors val="0"/>
        <c:ser>
          <c:idx val="2"/>
          <c:order val="2"/>
          <c:tx>
            <c:strRef>
              <c:f>'moli per kg (3)'!$AU$10</c:f>
              <c:strCache>
                <c:ptCount val="1"/>
                <c:pt idx="0">
                  <c:v>gly NT 5-20 cm fitting</c:v>
                </c:pt>
              </c:strCache>
            </c:strRef>
          </c:tx>
          <c:spPr>
            <a:ln w="3175">
              <a:solidFill>
                <a:schemeClr val="tx1"/>
              </a:solidFill>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(3)'!$AU$11:$AU$210</c:f>
              <c:numCache>
                <c:formatCode>General</c:formatCode>
                <c:ptCount val="200"/>
                <c:pt idx="0">
                  <c:v>79.102659644077704</c:v>
                </c:pt>
                <c:pt idx="1">
                  <c:v>68.723424249078079</c:v>
                </c:pt>
                <c:pt idx="2">
                  <c:v>62.715637010170489</c:v>
                </c:pt>
                <c:pt idx="3">
                  <c:v>58.597516194560839</c:v>
                </c:pt>
                <c:pt idx="4">
                  <c:v>55.514859635433432</c:v>
                </c:pt>
                <c:pt idx="5">
                  <c:v>53.078201971284244</c:v>
                </c:pt>
                <c:pt idx="6">
                  <c:v>51.079378344796304</c:v>
                </c:pt>
                <c:pt idx="7">
                  <c:v>49.39494879622108</c:v>
                </c:pt>
                <c:pt idx="8">
                  <c:v>47.946117455361168</c:v>
                </c:pt>
                <c:pt idx="9">
                  <c:v>46.679733549333868</c:v>
                </c:pt>
                <c:pt idx="10">
                  <c:v>45.558372212965587</c:v>
                </c:pt>
                <c:pt idx="11">
                  <c:v>44.554759393374475</c:v>
                </c:pt>
                <c:pt idx="12">
                  <c:v>43.648450147831092</c:v>
                </c:pt>
                <c:pt idx="13">
                  <c:v>42.823753521086495</c:v>
                </c:pt>
                <c:pt idx="14">
                  <c:v>42.068384233728125</c:v>
                </c:pt>
                <c:pt idx="15">
                  <c:v>41.372557096876506</c:v>
                </c:pt>
                <c:pt idx="16">
                  <c:v>40.72836129337869</c:v>
                </c:pt>
                <c:pt idx="17">
                  <c:v>40.129317295955069</c:v>
                </c:pt>
                <c:pt idx="18">
                  <c:v>39.570056311188786</c:v>
                </c:pt>
                <c:pt idx="19">
                  <c:v>39.046083938449271</c:v>
                </c:pt>
                <c:pt idx="20">
                  <c:v>38.553602965148166</c:v>
                </c:pt>
                <c:pt idx="21">
                  <c:v>38.089378487997244</c:v>
                </c:pt>
                <c:pt idx="22">
                  <c:v>37.650633851284468</c:v>
                </c:pt>
                <c:pt idx="23">
                  <c:v>37.234969371521103</c:v>
                </c:pt>
                <c:pt idx="24">
                  <c:v>36.840298147850802</c:v>
                </c:pt>
                <c:pt idx="25">
                  <c:v>36.46479484803195</c:v>
                </c:pt>
                <c:pt idx="26">
                  <c:v>36.106854464067368</c:v>
                </c:pt>
                <c:pt idx="27">
                  <c:v>35.765058810309881</c:v>
                </c:pt>
                <c:pt idx="28">
                  <c:v>35.438149094005709</c:v>
                </c:pt>
                <c:pt idx="29">
                  <c:v>35.125003292073288</c:v>
                </c:pt>
                <c:pt idx="30">
                  <c:v>34.8246173642383</c:v>
                </c:pt>
                <c:pt idx="31">
                  <c:v>34.536089552530846</c:v>
                </c:pt>
                <c:pt idx="32">
                  <c:v>34.258607182037245</c:v>
                </c:pt>
                <c:pt idx="33">
                  <c:v>33.991435502655541</c:v>
                </c:pt>
                <c:pt idx="34">
                  <c:v>33.733908207014331</c:v>
                </c:pt>
                <c:pt idx="35">
                  <c:v>33.485419333242348</c:v>
                </c:pt>
                <c:pt idx="36">
                  <c:v>33.245416318410157</c:v>
                </c:pt>
                <c:pt idx="37">
                  <c:v>33.013394013172338</c:v>
                </c:pt>
                <c:pt idx="38">
                  <c:v>32.788889503399886</c:v>
                </c:pt>
                <c:pt idx="39">
                  <c:v>32.571477612560976</c:v>
                </c:pt>
                <c:pt idx="40">
                  <c:v>32.360766980952334</c:v>
                </c:pt>
                <c:pt idx="41">
                  <c:v>32.156396635839023</c:v>
                </c:pt>
                <c:pt idx="42">
                  <c:v>31.958032981058263</c:v>
                </c:pt>
                <c:pt idx="43">
                  <c:v>31.765367146429959</c:v>
                </c:pt>
                <c:pt idx="44">
                  <c:v>31.57811264693753</c:v>
                </c:pt>
                <c:pt idx="45">
                  <c:v>31.396003309533778</c:v>
                </c:pt>
                <c:pt idx="46">
                  <c:v>31.218791431937635</c:v>
                </c:pt>
                <c:pt idx="47">
                  <c:v>31.046246143174038</c:v>
                </c:pt>
                <c:pt idx="48">
                  <c:v>30.878151940087445</c:v>
                </c:pt>
                <c:pt idx="49">
                  <c:v>30.714307377803895</c:v>
                </c:pt>
                <c:pt idx="50">
                  <c:v>30.554523895248547</c:v>
                </c:pt>
                <c:pt idx="51">
                  <c:v>30.398624759461445</c:v>
                </c:pt>
                <c:pt idx="52">
                  <c:v>30.246444114683921</c:v>
                </c:pt>
                <c:pt idx="53">
                  <c:v>30.097826124071211</c:v>
                </c:pt>
                <c:pt idx="54">
                  <c:v>29.952624193490013</c:v>
                </c:pt>
                <c:pt idx="55">
                  <c:v>29.810700268225556</c:v>
                </c:pt>
                <c:pt idx="56">
                  <c:v>29.671924194593686</c:v>
                </c:pt>
                <c:pt idx="57">
                  <c:v>29.536173139449701</c:v>
                </c:pt>
                <c:pt idx="58">
                  <c:v>29.40333106145674</c:v>
                </c:pt>
                <c:pt idx="59">
                  <c:v>29.273288228707113</c:v>
                </c:pt>
                <c:pt idx="60">
                  <c:v>29.145940777946635</c:v>
                </c:pt>
                <c:pt idx="61">
                  <c:v>29.021190311196801</c:v>
                </c:pt>
                <c:pt idx="62">
                  <c:v>28.898943526060226</c:v>
                </c:pt>
                <c:pt idx="63">
                  <c:v>28.779111876416241</c:v>
                </c:pt>
                <c:pt idx="64">
                  <c:v>28.661611260576386</c:v>
                </c:pt>
                <c:pt idx="65">
                  <c:v>28.54636173430023</c:v>
                </c:pt>
                <c:pt idx="66">
                  <c:v>28.433287246342513</c:v>
                </c:pt>
                <c:pt idx="67">
                  <c:v>28.32231539446331</c:v>
                </c:pt>
                <c:pt idx="68">
                  <c:v>28.213377200040004</c:v>
                </c:pt>
                <c:pt idx="69">
                  <c:v>28.106406899620687</c:v>
                </c:pt>
                <c:pt idx="70">
                  <c:v>28.001341751922634</c:v>
                </c:pt>
                <c:pt idx="71">
                  <c:v>27.898121858935124</c:v>
                </c:pt>
                <c:pt idx="72">
                  <c:v>27.796689999914843</c:v>
                </c:pt>
                <c:pt idx="73">
                  <c:v>27.69699147718476</c:v>
                </c:pt>
                <c:pt idx="74">
                  <c:v>27.598973972750734</c:v>
                </c:pt>
                <c:pt idx="75">
                  <c:v>27.502587414844442</c:v>
                </c:pt>
                <c:pt idx="76">
                  <c:v>27.407783853585222</c:v>
                </c:pt>
                <c:pt idx="77">
                  <c:v>27.314517345029369</c:v>
                </c:pt>
                <c:pt idx="78">
                  <c:v>27.222743842943313</c:v>
                </c:pt>
                <c:pt idx="79">
                  <c:v>27.132421097692845</c:v>
                </c:pt>
                <c:pt idx="80">
                  <c:v>27.043508561702229</c:v>
                </c:pt>
                <c:pt idx="81">
                  <c:v>26.955967300979168</c:v>
                </c:pt>
                <c:pt idx="82">
                  <c:v>26.869759912248046</c:v>
                </c:pt>
                <c:pt idx="83">
                  <c:v>26.784850445275591</c:v>
                </c:pt>
                <c:pt idx="84">
                  <c:v>26.70120433000309</c:v>
                </c:pt>
                <c:pt idx="85">
                  <c:v>26.618788308138605</c:v>
                </c:pt>
                <c:pt idx="86">
                  <c:v>26.537570368885198</c:v>
                </c:pt>
                <c:pt idx="87">
                  <c:v>26.457519688514143</c:v>
                </c:pt>
                <c:pt idx="88">
                  <c:v>26.378606573508684</c:v>
                </c:pt>
                <c:pt idx="89">
                  <c:v>26.300802407033959</c:v>
                </c:pt>
                <c:pt idx="90">
                  <c:v>26.224079598501042</c:v>
                </c:pt>
                <c:pt idx="91">
                  <c:v>26.148411536016351</c:v>
                </c:pt>
                <c:pt idx="92">
                  <c:v>26.073772541521283</c:v>
                </c:pt>
                <c:pt idx="93">
                  <c:v>26.000137828444245</c:v>
                </c:pt>
                <c:pt idx="94">
                  <c:v>25.927483461696141</c:v>
                </c:pt>
                <c:pt idx="95">
                  <c:v>25.85578631986127</c:v>
                </c:pt>
                <c:pt idx="96">
                  <c:v>25.785024059438154</c:v>
                </c:pt>
                <c:pt idx="97">
                  <c:v>25.715175081000023</c:v>
                </c:pt>
                <c:pt idx="98">
                  <c:v>25.646218497155203</c:v>
                </c:pt>
                <c:pt idx="99">
                  <c:v>25.578134102193289</c:v>
                </c:pt>
                <c:pt idx="100">
                  <c:v>25.510902343311987</c:v>
                </c:pt>
                <c:pt idx="101">
                  <c:v>25.444504293329537</c:v>
                </c:pt>
                <c:pt idx="102">
                  <c:v>25.378921624790475</c:v>
                </c:pt>
                <c:pt idx="103">
                  <c:v>25.31413658538267</c:v>
                </c:pt>
                <c:pt idx="104">
                  <c:v>25.250131974585219</c:v>
                </c:pt>
                <c:pt idx="105">
                  <c:v>25.186891121476812</c:v>
                </c:pt>
                <c:pt idx="106">
                  <c:v>25.124397863634471</c:v>
                </c:pt>
                <c:pt idx="107">
                  <c:v>25.062636527061851</c:v>
                </c:pt>
                <c:pt idx="108">
                  <c:v>25.001591907085572</c:v>
                </c:pt>
                <c:pt idx="109">
                  <c:v>24.941249250165601</c:v>
                </c:pt>
                <c:pt idx="110">
                  <c:v>24.881594236568489</c:v>
                </c:pt>
                <c:pt idx="111">
                  <c:v>24.82261296385478</c:v>
                </c:pt>
                <c:pt idx="112">
                  <c:v>24.764291931134739</c:v>
                </c:pt>
                <c:pt idx="113">
                  <c:v>24.706618024051696</c:v>
                </c:pt>
                <c:pt idx="114">
                  <c:v>24.649578500452698</c:v>
                </c:pt>
                <c:pt idx="115">
                  <c:v>24.593160976708209</c:v>
                </c:pt>
                <c:pt idx="116">
                  <c:v>24.537353414648415</c:v>
                </c:pt>
                <c:pt idx="117">
                  <c:v>24.482144109081112</c:v>
                </c:pt>
                <c:pt idx="118">
                  <c:v>24.427521675862646</c:v>
                </c:pt>
                <c:pt idx="119">
                  <c:v>24.373475040491261</c:v>
                </c:pt>
                <c:pt idx="120">
                  <c:v>24.319993427197002</c:v>
                </c:pt>
                <c:pt idx="121">
                  <c:v>24.267066348502013</c:v>
                </c:pt>
                <c:pt idx="122">
                  <c:v>24.214683595227445</c:v>
                </c:pt>
                <c:pt idx="123">
                  <c:v>24.16283522692547</c:v>
                </c:pt>
                <c:pt idx="124">
                  <c:v>24.111511562712138</c:v>
                </c:pt>
                <c:pt idx="125">
                  <c:v>24.060703172485706</c:v>
                </c:pt>
                <c:pt idx="126">
                  <c:v>24.010400868506611</c:v>
                </c:pt>
                <c:pt idx="127">
                  <c:v>23.960595697325388</c:v>
                </c:pt>
                <c:pt idx="128">
                  <c:v>23.911278932038268</c:v>
                </c:pt>
                <c:pt idx="129">
                  <c:v>23.862442064858225</c:v>
                </c:pt>
                <c:pt idx="130">
                  <c:v>23.814076799982434</c:v>
                </c:pt>
                <c:pt idx="131">
                  <c:v>23.766175046745929</c:v>
                </c:pt>
                <c:pt idx="132">
                  <c:v>23.718728913045471</c:v>
                </c:pt>
                <c:pt idx="133">
                  <c:v>23.671730699020738</c:v>
                </c:pt>
                <c:pt idx="134">
                  <c:v>23.625172890984011</c:v>
                </c:pt>
                <c:pt idx="135">
                  <c:v>23.579048155582537</c:v>
                </c:pt>
                <c:pt idx="136">
                  <c:v>23.533349334186934</c:v>
                </c:pt>
                <c:pt idx="137">
                  <c:v>23.488069437492079</c:v>
                </c:pt>
                <c:pt idx="138">
                  <c:v>23.443201640324176</c:v>
                </c:pt>
                <c:pt idx="139">
                  <c:v>23.398739276641297</c:v>
                </c:pt>
                <c:pt idx="140">
                  <c:v>23.354675834721871</c:v>
                </c:pt>
                <c:pt idx="141">
                  <c:v>23.311004952530599</c:v>
                </c:pt>
                <c:pt idx="142">
                  <c:v>23.267720413255557</c:v>
                </c:pt>
                <c:pt idx="143">
                  <c:v>23.224816141008361</c:v>
                </c:pt>
                <c:pt idx="144">
                  <c:v>23.182286196679634</c:v>
                </c:pt>
                <c:pt idx="145">
                  <c:v>23.140124773945189</c:v>
                </c:pt>
                <c:pt idx="146">
                  <c:v>23.098326195414145</c:v>
                </c:pt>
                <c:pt idx="147">
                  <c:v>23.05688490891443</c:v>
                </c:pt>
                <c:pt idx="148">
                  <c:v>23.015795483909869</c:v>
                </c:pt>
                <c:pt idx="149">
                  <c:v>22.975052608041675</c:v>
                </c:pt>
                <c:pt idx="150">
                  <c:v>22.934651083792374</c:v>
                </c:pt>
                <c:pt idx="151">
                  <c:v>22.894585825263828</c:v>
                </c:pt>
                <c:pt idx="152">
                  <c:v>22.854851855066844</c:v>
                </c:pt>
                <c:pt idx="153">
                  <c:v>22.815444301316319</c:v>
                </c:pt>
                <c:pt idx="154">
                  <c:v>22.776358394729645</c:v>
                </c:pt>
                <c:pt idx="155">
                  <c:v>22.73758946582149</c:v>
                </c:pt>
                <c:pt idx="156">
                  <c:v>22.699132942194137</c:v>
                </c:pt>
                <c:pt idx="157">
                  <c:v>22.660984345916706</c:v>
                </c:pt>
                <c:pt idx="158">
                  <c:v>22.623139290992679</c:v>
                </c:pt>
                <c:pt idx="159">
                  <c:v>22.585593480908866</c:v>
                </c:pt>
                <c:pt idx="160">
                  <c:v>22.548342706266585</c:v>
                </c:pt>
                <c:pt idx="161">
                  <c:v>22.511382842487539</c:v>
                </c:pt>
                <c:pt idx="162">
                  <c:v>22.474709847596134</c:v>
                </c:pt>
                <c:pt idx="163">
                  <c:v>22.438319760070769</c:v>
                </c:pt>
                <c:pt idx="164">
                  <c:v>22.402208696765612</c:v>
                </c:pt>
                <c:pt idx="165">
                  <c:v>22.366372850896656</c:v>
                </c:pt>
                <c:pt idx="166">
                  <c:v>22.330808490092327</c:v>
                </c:pt>
                <c:pt idx="167">
                  <c:v>22.295511954504995</c:v>
                </c:pt>
                <c:pt idx="168">
                  <c:v>22.260479654980429</c:v>
                </c:pt>
                <c:pt idx="169">
                  <c:v>22.225708071285442</c:v>
                </c:pt>
                <c:pt idx="170">
                  <c:v>22.191193750388795</c:v>
                </c:pt>
                <c:pt idx="171">
                  <c:v>22.156933304795178</c:v>
                </c:pt>
                <c:pt idx="172">
                  <c:v>22.122923410930085</c:v>
                </c:pt>
                <c:pt idx="173">
                  <c:v>22.089160807573027</c:v>
                </c:pt>
                <c:pt idx="174">
                  <c:v>22.055642294338806</c:v>
                </c:pt>
                <c:pt idx="175">
                  <c:v>22.022364730203034</c:v>
                </c:pt>
                <c:pt idx="176">
                  <c:v>21.989325032072141</c:v>
                </c:pt>
                <c:pt idx="177">
                  <c:v>21.95652017339599</c:v>
                </c:pt>
                <c:pt idx="178">
                  <c:v>21.923947182820395</c:v>
                </c:pt>
                <c:pt idx="179">
                  <c:v>21.891603142879848</c:v>
                </c:pt>
                <c:pt idx="180">
                  <c:v>21.859485188728019</c:v>
                </c:pt>
                <c:pt idx="181">
                  <c:v>21.827590506904507</c:v>
                </c:pt>
                <c:pt idx="182">
                  <c:v>21.795916334138017</c:v>
                </c:pt>
                <c:pt idx="183">
                  <c:v>21.764459956183007</c:v>
                </c:pt>
                <c:pt idx="184">
                  <c:v>21.733218706689584</c:v>
                </c:pt>
                <c:pt idx="185">
                  <c:v>21.702189966105269</c:v>
                </c:pt>
                <c:pt idx="186">
                  <c:v>21.671371160608295</c:v>
                </c:pt>
                <c:pt idx="187">
                  <c:v>21.640759761070392</c:v>
                </c:pt>
                <c:pt idx="188">
                  <c:v>21.610353282047928</c:v>
                </c:pt>
                <c:pt idx="189">
                  <c:v>21.580149280801656</c:v>
                </c:pt>
                <c:pt idx="190">
                  <c:v>21.550145356343471</c:v>
                </c:pt>
              </c:numCache>
            </c:numRef>
          </c:yVal>
          <c:smooth val="1"/>
        </c:ser>
        <c:ser>
          <c:idx val="3"/>
          <c:order val="3"/>
          <c:tx>
            <c:strRef>
              <c:f>'moli per kg (3)'!$Y$10</c:f>
              <c:strCache>
                <c:ptCount val="1"/>
                <c:pt idx="0">
                  <c:v>ampa NT 5-20 cm</c:v>
                </c:pt>
              </c:strCache>
            </c:strRef>
          </c:tx>
          <c:spPr>
            <a:ln w="28575">
              <a:noFill/>
            </a:ln>
          </c:spPr>
          <c:marker>
            <c:symbol val="triangle"/>
            <c:size val="7"/>
            <c:spPr>
              <a:solidFill>
                <a:srgbClr val="00B0F0"/>
              </a:solidFill>
              <a:ln>
                <a:solidFill>
                  <a:schemeClr val="tx1"/>
                </a:solidFill>
              </a:ln>
            </c:spPr>
          </c:marker>
          <c:errBars>
            <c:errDir val="y"/>
            <c:errBarType val="both"/>
            <c:errValType val="cust"/>
            <c:noEndCap val="0"/>
            <c:plus>
              <c:numRef>
                <c:f>'moli per kg (3)'!$AH$11:$AH$22</c:f>
                <c:numCache>
                  <c:formatCode>General</c:formatCode>
                  <c:ptCount val="12"/>
                  <c:pt idx="0">
                    <c:v>0.82284577374919166</c:v>
                  </c:pt>
                  <c:pt idx="1">
                    <c:v>2.0559892404071318</c:v>
                  </c:pt>
                  <c:pt idx="2">
                    <c:v>1.5290276330667338</c:v>
                  </c:pt>
                  <c:pt idx="3">
                    <c:v>0.97432038898720796</c:v>
                  </c:pt>
                  <c:pt idx="4">
                    <c:v>0.62035803725731387</c:v>
                  </c:pt>
                  <c:pt idx="5">
                    <c:v>0.78354903023076039</c:v>
                  </c:pt>
                  <c:pt idx="6">
                    <c:v>0.86294366843963766</c:v>
                  </c:pt>
                  <c:pt idx="7">
                    <c:v>2.0693911857126834</c:v>
                  </c:pt>
                  <c:pt idx="8">
                    <c:v>1.9166824823132658</c:v>
                  </c:pt>
                  <c:pt idx="9">
                    <c:v>1.6074285565458741</c:v>
                  </c:pt>
                  <c:pt idx="10">
                    <c:v>1.4271824609082546</c:v>
                  </c:pt>
                  <c:pt idx="11">
                    <c:v>1.0822392084040608</c:v>
                  </c:pt>
                </c:numCache>
              </c:numRef>
            </c:plus>
            <c:minus>
              <c:numRef>
                <c:f>'moli per kg (3)'!$AH$11:$AH$22</c:f>
                <c:numCache>
                  <c:formatCode>General</c:formatCode>
                  <c:ptCount val="12"/>
                  <c:pt idx="0">
                    <c:v>0.82284577374919166</c:v>
                  </c:pt>
                  <c:pt idx="1">
                    <c:v>2.0559892404071318</c:v>
                  </c:pt>
                  <c:pt idx="2">
                    <c:v>1.5290276330667338</c:v>
                  </c:pt>
                  <c:pt idx="3">
                    <c:v>0.97432038898720796</c:v>
                  </c:pt>
                  <c:pt idx="4">
                    <c:v>0.62035803725731387</c:v>
                  </c:pt>
                  <c:pt idx="5">
                    <c:v>0.78354903023076039</c:v>
                  </c:pt>
                  <c:pt idx="6">
                    <c:v>0.86294366843963766</c:v>
                  </c:pt>
                  <c:pt idx="7">
                    <c:v>2.0693911857126834</c:v>
                  </c:pt>
                  <c:pt idx="8">
                    <c:v>1.9166824823132658</c:v>
                  </c:pt>
                  <c:pt idx="9">
                    <c:v>1.6074285565458741</c:v>
                  </c:pt>
                  <c:pt idx="10">
                    <c:v>1.4271824609082546</c:v>
                  </c:pt>
                  <c:pt idx="11">
                    <c:v>1.0822392084040608</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(3)'!$Y$11:$Y$209</c:f>
              <c:numCache>
                <c:formatCode>0</c:formatCode>
                <c:ptCount val="199"/>
                <c:pt idx="0">
                  <c:v>32.073368971375523</c:v>
                </c:pt>
                <c:pt idx="1">
                  <c:v>36.449197185273874</c:v>
                </c:pt>
                <c:pt idx="2">
                  <c:v>40.651162996365422</c:v>
                </c:pt>
                <c:pt idx="3">
                  <c:v>43.417519606342239</c:v>
                </c:pt>
                <c:pt idx="4">
                  <c:v>47.452106994723771</c:v>
                </c:pt>
                <c:pt idx="5">
                  <c:v>49.865019875436325</c:v>
                </c:pt>
                <c:pt idx="6">
                  <c:v>51.727656502471945</c:v>
                </c:pt>
                <c:pt idx="7">
                  <c:v>51.531445222671202</c:v>
                </c:pt>
                <c:pt idx="8">
                  <c:v>39.467070017915297</c:v>
                </c:pt>
                <c:pt idx="9">
                  <c:v>33.646708309763767</c:v>
                </c:pt>
                <c:pt idx="10">
                  <c:v>24.670080707407681</c:v>
                </c:pt>
                <c:pt idx="11">
                  <c:v>19.308143445230694</c:v>
                </c:pt>
              </c:numCache>
            </c:numRef>
          </c:yVal>
          <c:smooth val="0"/>
        </c:ser>
        <c:ser>
          <c:idx val="1"/>
          <c:order val="1"/>
          <c:tx>
            <c:strRef>
              <c:f>'moli per kg (3)'!$AY$10</c:f>
              <c:strCache>
                <c:ptCount val="1"/>
                <c:pt idx="0">
                  <c:v>ampa NT 5-20 cm fitting</c:v>
                </c:pt>
              </c:strCache>
            </c:strRef>
          </c:tx>
          <c:spPr>
            <a:ln w="3175">
              <a:solidFill>
                <a:schemeClr val="tx1"/>
              </a:solidFill>
              <a:prstDash val="lgDash"/>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(3)'!$AY$11:$AY$210</c:f>
              <c:numCache>
                <c:formatCode>General</c:formatCode>
                <c:ptCount val="200"/>
                <c:pt idx="0">
                  <c:v>30.228585585912267</c:v>
                </c:pt>
                <c:pt idx="1">
                  <c:v>36.768159593992287</c:v>
                </c:pt>
                <c:pt idx="2">
                  <c:v>40.423142415364126</c:v>
                </c:pt>
                <c:pt idx="3">
                  <c:v>42.825354069255276</c:v>
                </c:pt>
                <c:pt idx="4">
                  <c:v>44.538323406658989</c:v>
                </c:pt>
                <c:pt idx="5">
                  <c:v>45.819814587148755</c:v>
                </c:pt>
                <c:pt idx="6">
                  <c:v>46.808037134207794</c:v>
                </c:pt>
                <c:pt idx="7">
                  <c:v>47.58520583038775</c:v>
                </c:pt>
                <c:pt idx="8">
                  <c:v>48.203964830182997</c:v>
                </c:pt>
                <c:pt idx="9">
                  <c:v>48.699934447586713</c:v>
                </c:pt>
                <c:pt idx="10">
                  <c:v>49.098272768995926</c:v>
                </c:pt>
                <c:pt idx="11">
                  <c:v>49.417369816282807</c:v>
                </c:pt>
                <c:pt idx="12">
                  <c:v>49.67105226046111</c:v>
                </c:pt>
                <c:pt idx="13">
                  <c:v>49.869963050949266</c:v>
                </c:pt>
                <c:pt idx="14">
                  <c:v>50.02245933222833</c:v>
                </c:pt>
                <c:pt idx="15">
                  <c:v>50.135216535289331</c:v>
                </c:pt>
                <c:pt idx="16">
                  <c:v>50.213646478325643</c:v>
                </c:pt>
                <c:pt idx="17">
                  <c:v>50.262193928403931</c:v>
                </c:pt>
                <c:pt idx="18">
                  <c:v>50.284551515882526</c:v>
                </c:pt>
                <c:pt idx="19">
                  <c:v>50.283818454813172</c:v>
                </c:pt>
                <c:pt idx="20">
                  <c:v>50.262619750071316</c:v>
                </c:pt>
                <c:pt idx="21">
                  <c:v>50.223197085089545</c:v>
                </c:pt>
                <c:pt idx="22">
                  <c:v>50.167479062621418</c:v>
                </c:pt>
                <c:pt idx="23">
                  <c:v>50.09713615821714</c:v>
                </c:pt>
                <c:pt idx="24">
                  <c:v>50.013624195328241</c:v>
                </c:pt>
                <c:pt idx="25">
                  <c:v>49.918219091425804</c:v>
                </c:pt>
                <c:pt idx="26">
                  <c:v>49.812044888140491</c:v>
                </c:pt>
                <c:pt idx="27">
                  <c:v>49.696096558607245</c:v>
                </c:pt>
                <c:pt idx="28">
                  <c:v>49.571258712955675</c:v>
                </c:pt>
                <c:pt idx="29">
                  <c:v>49.438321052794649</c:v>
                </c:pt>
                <c:pt idx="30">
                  <c:v>49.297991227164516</c:v>
                </c:pt>
                <c:pt idx="31">
                  <c:v>49.150905595083131</c:v>
                </c:pt>
                <c:pt idx="32">
                  <c:v>48.997638289209164</c:v>
                </c:pt>
                <c:pt idx="33">
                  <c:v>48.838708891314205</c:v>
                </c:pt>
                <c:pt idx="34">
                  <c:v>48.674588966134444</c:v>
                </c:pt>
                <c:pt idx="35">
                  <c:v>48.505707650699414</c:v>
                </c:pt>
                <c:pt idx="36">
                  <c:v>48.332456457770576</c:v>
                </c:pt>
                <c:pt idx="37">
                  <c:v>48.155193421877541</c:v>
                </c:pt>
                <c:pt idx="38">
                  <c:v>47.974246692653708</c:v>
                </c:pt>
                <c:pt idx="39">
                  <c:v>47.78991766128253</c:v>
                </c:pt>
                <c:pt idx="40">
                  <c:v>47.602483690754461</c:v>
                </c:pt>
                <c:pt idx="41">
                  <c:v>47.412200508491232</c:v>
                </c:pt>
                <c:pt idx="42">
                  <c:v>47.21930431006755</c:v>
                </c:pt>
                <c:pt idx="43">
                  <c:v>47.024013614768059</c:v>
                </c:pt>
                <c:pt idx="44">
                  <c:v>46.826530907191298</c:v>
                </c:pt>
                <c:pt idx="45">
                  <c:v>46.627044093746029</c:v>
                </c:pt>
                <c:pt idx="46">
                  <c:v>46.425727798460308</c:v>
                </c:pt>
                <c:pt idx="47">
                  <c:v>46.222744518855563</c:v>
                </c:pt>
                <c:pt idx="48">
                  <c:v>46.018245659586086</c:v>
                </c:pt>
                <c:pt idx="49">
                  <c:v>45.812372458990694</c:v>
                </c:pt>
                <c:pt idx="50">
                  <c:v>45.605256821564758</c:v>
                </c:pt>
                <c:pt idx="51">
                  <c:v>45.397022067557792</c:v>
                </c:pt>
                <c:pt idx="52">
                  <c:v>45.187783609378542</c:v>
                </c:pt>
                <c:pt idx="53">
                  <c:v>44.977649563198455</c:v>
                </c:pt>
                <c:pt idx="54">
                  <c:v>44.766721303045166</c:v>
                </c:pt>
                <c:pt idx="55">
                  <c:v>44.55509396374017</c:v>
                </c:pt>
                <c:pt idx="56">
                  <c:v>44.34285689823318</c:v>
                </c:pt>
                <c:pt idx="57">
                  <c:v>44.130094094195549</c:v>
                </c:pt>
                <c:pt idx="58">
                  <c:v>43.916884554141078</c:v>
                </c:pt>
                <c:pt idx="59">
                  <c:v>43.703302642833933</c:v>
                </c:pt>
                <c:pt idx="60">
                  <c:v>43.489418405296597</c:v>
                </c:pt>
                <c:pt idx="61">
                  <c:v>43.275297858347251</c:v>
                </c:pt>
                <c:pt idx="62">
                  <c:v>43.061003258263256</c:v>
                </c:pt>
                <c:pt idx="63">
                  <c:v>42.846593346873313</c:v>
                </c:pt>
                <c:pt idx="64">
                  <c:v>42.632123578127377</c:v>
                </c:pt>
                <c:pt idx="65">
                  <c:v>42.417646326971266</c:v>
                </c:pt>
                <c:pt idx="66">
                  <c:v>42.203211082153096</c:v>
                </c:pt>
                <c:pt idx="67">
                  <c:v>41.988864624422575</c:v>
                </c:pt>
                <c:pt idx="68">
                  <c:v>41.774651191426379</c:v>
                </c:pt>
                <c:pt idx="69">
                  <c:v>41.560612630472498</c:v>
                </c:pt>
                <c:pt idx="70">
                  <c:v>41.346788540217482</c:v>
                </c:pt>
                <c:pt idx="71">
                  <c:v>41.133216402223184</c:v>
                </c:pt>
                <c:pt idx="72">
                  <c:v>40.919931703239563</c:v>
                </c:pt>
                <c:pt idx="73">
                  <c:v>40.706968048984947</c:v>
                </c:pt>
                <c:pt idx="74">
                  <c:v>40.494357270121455</c:v>
                </c:pt>
                <c:pt idx="75">
                  <c:v>40.282129521059346</c:v>
                </c:pt>
                <c:pt idx="76">
                  <c:v>40.07031337216187</c:v>
                </c:pt>
                <c:pt idx="77">
                  <c:v>39.858935895871916</c:v>
                </c:pt>
                <c:pt idx="78">
                  <c:v>39.648022747234734</c:v>
                </c:pt>
                <c:pt idx="79">
                  <c:v>39.437598239245808</c:v>
                </c:pt>
                <c:pt idx="80">
                  <c:v>39.227685413418804</c:v>
                </c:pt>
                <c:pt idx="81">
                  <c:v>39.018306105929952</c:v>
                </c:pt>
                <c:pt idx="82">
                  <c:v>38.809481009667756</c:v>
                </c:pt>
                <c:pt idx="83">
                  <c:v>38.601229732487617</c:v>
                </c:pt>
                <c:pt idx="84">
                  <c:v>38.393570851944155</c:v>
                </c:pt>
                <c:pt idx="85">
                  <c:v>38.186521966755329</c:v>
                </c:pt>
                <c:pt idx="86">
                  <c:v>37.980099745226127</c:v>
                </c:pt>
                <c:pt idx="87">
                  <c:v>37.774319970846442</c:v>
                </c:pt>
                <c:pt idx="88">
                  <c:v>37.569197585256148</c:v>
                </c:pt>
                <c:pt idx="89">
                  <c:v>37.364746728758341</c:v>
                </c:pt>
                <c:pt idx="90">
                  <c:v>37.16098077854457</c:v>
                </c:pt>
                <c:pt idx="91">
                  <c:v>36.957912384786106</c:v>
                </c:pt>
                <c:pt idx="92">
                  <c:v>36.755553504730614</c:v>
                </c:pt>
                <c:pt idx="93">
                  <c:v>36.553915434935135</c:v>
                </c:pt>
                <c:pt idx="94">
                  <c:v>36.353008841755589</c:v>
                </c:pt>
                <c:pt idx="95">
                  <c:v>36.152843790203356</c:v>
                </c:pt>
                <c:pt idx="96">
                  <c:v>35.953429771272766</c:v>
                </c:pt>
                <c:pt idx="97">
                  <c:v>35.754775727835479</c:v>
                </c:pt>
                <c:pt idx="98">
                  <c:v>35.556890079188484</c:v>
                </c:pt>
                <c:pt idx="99">
                  <c:v>35.35978074434081</c:v>
                </c:pt>
                <c:pt idx="100">
                  <c:v>35.163455164113167</c:v>
                </c:pt>
                <c:pt idx="101">
                  <c:v>34.967920322123071</c:v>
                </c:pt>
                <c:pt idx="102">
                  <c:v>34.77318276472095</c:v>
                </c:pt>
                <c:pt idx="103">
                  <c:v>34.579248619938902</c:v>
                </c:pt>
                <c:pt idx="104">
                  <c:v>34.386123615510733</c:v>
                </c:pt>
                <c:pt idx="105">
                  <c:v>34.193813096015262</c:v>
                </c:pt>
                <c:pt idx="106">
                  <c:v>34.002322039193928</c:v>
                </c:pt>
                <c:pt idx="107">
                  <c:v>33.811655071489469</c:v>
                </c:pt>
                <c:pt idx="108">
                  <c:v>33.621816482848772</c:v>
                </c:pt>
                <c:pt idx="109">
                  <c:v>33.432810240831301</c:v>
                </c:pt>
                <c:pt idx="110">
                  <c:v>33.244640004061502</c:v>
                </c:pt>
                <c:pt idx="111">
                  <c:v>33.057309135059747</c:v>
                </c:pt>
                <c:pt idx="112">
                  <c:v>32.870820712487216</c:v>
                </c:pt>
                <c:pt idx="113">
                  <c:v>32.685177542834488</c:v>
                </c:pt>
                <c:pt idx="114">
                  <c:v>32.500382171584633</c:v>
                </c:pt>
                <c:pt idx="115">
                  <c:v>32.31643689387694</c:v>
                </c:pt>
                <c:pt idx="116">
                  <c:v>32.133343764699809</c:v>
                </c:pt>
                <c:pt idx="117">
                  <c:v>31.951104608633877</c:v>
                </c:pt>
                <c:pt idx="118">
                  <c:v>31.769721029171691</c:v>
                </c:pt>
                <c:pt idx="119">
                  <c:v>31.589194417633127</c:v>
                </c:pt>
                <c:pt idx="120">
                  <c:v>31.409525961698034</c:v>
                </c:pt>
                <c:pt idx="121">
                  <c:v>31.230716653574763</c:v>
                </c:pt>
                <c:pt idx="122">
                  <c:v>31.052767297823735</c:v>
                </c:pt>
                <c:pt idx="123">
                  <c:v>30.875678518850624</c:v>
                </c:pt>
                <c:pt idx="124">
                  <c:v>30.699450768088674</c:v>
                </c:pt>
                <c:pt idx="125">
                  <c:v>30.524084330881468</c:v>
                </c:pt>
                <c:pt idx="126">
                  <c:v>30.34957933308419</c:v>
                </c:pt>
                <c:pt idx="127">
                  <c:v>30.175935747393325</c:v>
                </c:pt>
                <c:pt idx="128">
                  <c:v>30.003153399420668</c:v>
                </c:pt>
                <c:pt idx="129">
                  <c:v>29.831231973521575</c:v>
                </c:pt>
                <c:pt idx="130">
                  <c:v>29.660171018389633</c:v>
                </c:pt>
                <c:pt idx="131">
                  <c:v>29.489969952428851</c:v>
                </c:pt>
                <c:pt idx="132">
                  <c:v>29.320628068913049</c:v>
                </c:pt>
                <c:pt idx="133">
                  <c:v>29.152144540941887</c:v>
                </c:pt>
                <c:pt idx="134">
                  <c:v>28.984518426204168</c:v>
                </c:pt>
                <c:pt idx="135">
                  <c:v>28.817748671555112</c:v>
                </c:pt>
                <c:pt idx="136">
                  <c:v>28.651834117416886</c:v>
                </c:pt>
                <c:pt idx="137">
                  <c:v>28.48677350201098</c:v>
                </c:pt>
                <c:pt idx="138">
                  <c:v>28.322565465427633</c:v>
                </c:pt>
                <c:pt idx="139">
                  <c:v>28.159208553541973</c:v>
                </c:pt>
                <c:pt idx="140">
                  <c:v>27.996701221781375</c:v>
                </c:pt>
                <c:pt idx="141">
                  <c:v>27.835041838751934</c:v>
                </c:pt>
                <c:pt idx="142">
                  <c:v>27.674228689728672</c:v>
                </c:pt>
                <c:pt idx="143">
                  <c:v>27.51425998001725</c:v>
                </c:pt>
                <c:pt idx="144">
                  <c:v>27.355133838189939</c:v>
                </c:pt>
                <c:pt idx="145">
                  <c:v>27.196848319203362</c:v>
                </c:pt>
                <c:pt idx="146">
                  <c:v>27.039401407402245</c:v>
                </c:pt>
                <c:pt idx="147">
                  <c:v>26.882791019413144</c:v>
                </c:pt>
                <c:pt idx="148">
                  <c:v>26.727015006933847</c:v>
                </c:pt>
                <c:pt idx="149">
                  <c:v>26.572071159421231</c:v>
                </c:pt>
                <c:pt idx="150">
                  <c:v>26.417957206683596</c:v>
                </c:pt>
                <c:pt idx="151">
                  <c:v>26.264670821379504</c:v>
                </c:pt>
                <c:pt idx="152">
                  <c:v>26.112209621427795</c:v>
                </c:pt>
                <c:pt idx="153">
                  <c:v>25.960571172332543</c:v>
                </c:pt>
                <c:pt idx="154">
                  <c:v>25.809752989425295</c:v>
                </c:pt>
                <c:pt idx="155">
                  <c:v>25.659752540028773</c:v>
                </c:pt>
                <c:pt idx="156">
                  <c:v>25.510567245544451</c:v>
                </c:pt>
                <c:pt idx="157">
                  <c:v>25.362194483468251</c:v>
                </c:pt>
                <c:pt idx="158">
                  <c:v>25.214631589334296</c:v>
                </c:pt>
                <c:pt idx="159">
                  <c:v>25.067875858593727</c:v>
                </c:pt>
                <c:pt idx="160">
                  <c:v>24.921924548426286</c:v>
                </c:pt>
                <c:pt idx="161">
                  <c:v>24.776774879491338</c:v>
                </c:pt>
                <c:pt idx="162">
                  <c:v>24.632424037617884</c:v>
                </c:pt>
                <c:pt idx="163">
                  <c:v>24.488869175437298</c:v>
                </c:pt>
                <c:pt idx="164">
                  <c:v>24.346107413960087</c:v>
                </c:pt>
                <c:pt idx="165">
                  <c:v>24.204135844099479</c:v>
                </c:pt>
                <c:pt idx="166">
                  <c:v>24.062951528142936</c:v>
                </c:pt>
                <c:pt idx="167">
                  <c:v>23.922551501174432</c:v>
                </c:pt>
                <c:pt idx="168">
                  <c:v>23.782932772448824</c:v>
                </c:pt>
                <c:pt idx="169">
                  <c:v>23.644092326719445</c:v>
                </c:pt>
                <c:pt idx="170">
                  <c:v>23.506027125521825</c:v>
                </c:pt>
                <c:pt idx="171">
                  <c:v>23.368734108414451</c:v>
                </c:pt>
                <c:pt idx="172">
                  <c:v>23.232210194177902</c:v>
                </c:pt>
                <c:pt idx="173">
                  <c:v>23.096452281974209</c:v>
                </c:pt>
                <c:pt idx="174">
                  <c:v>22.961457252467692</c:v>
                </c:pt>
                <c:pt idx="175">
                  <c:v>22.82722196890893</c:v>
                </c:pt>
                <c:pt idx="176">
                  <c:v>22.693743278181881</c:v>
                </c:pt>
                <c:pt idx="177">
                  <c:v>22.561018011818216</c:v>
                </c:pt>
                <c:pt idx="178">
                  <c:v>22.429042986976036</c:v>
                </c:pt>
                <c:pt idx="179">
                  <c:v>22.297815007388262</c:v>
                </c:pt>
                <c:pt idx="180">
                  <c:v>22.167330864278721</c:v>
                </c:pt>
                <c:pt idx="181">
                  <c:v>22.037587337248777</c:v>
                </c:pt>
                <c:pt idx="182">
                  <c:v>21.908581195134044</c:v>
                </c:pt>
                <c:pt idx="183">
                  <c:v>21.780309196834146</c:v>
                </c:pt>
                <c:pt idx="184">
                  <c:v>21.65276809211435</c:v>
                </c:pt>
                <c:pt idx="185">
                  <c:v>21.525954622381708</c:v>
                </c:pt>
                <c:pt idx="186">
                  <c:v>21.39986552143537</c:v>
                </c:pt>
                <c:pt idx="187">
                  <c:v>21.274497516192348</c:v>
                </c:pt>
                <c:pt idx="188">
                  <c:v>21.149847327390038</c:v>
                </c:pt>
                <c:pt idx="189">
                  <c:v>21.025911670265263</c:v>
                </c:pt>
                <c:pt idx="190">
                  <c:v>20.90268725521161</c:v>
                </c:pt>
              </c:numCache>
            </c:numRef>
          </c:yVal>
          <c:smooth val="1"/>
        </c:ser>
        <c:ser>
          <c:idx val="0"/>
          <c:order val="0"/>
          <c:tx>
            <c:strRef>
              <c:f>'moli per kg (3)'!$U$10</c:f>
              <c:strCache>
                <c:ptCount val="1"/>
                <c:pt idx="0">
                  <c:v>gly NT 5-20 cm</c:v>
                </c:pt>
              </c:strCache>
            </c:strRef>
          </c:tx>
          <c:spPr>
            <a:ln w="28575">
              <a:noFill/>
            </a:ln>
          </c:spPr>
          <c:marker>
            <c:symbol val="circle"/>
            <c:size val="7"/>
            <c:spPr>
              <a:solidFill>
                <a:srgbClr val="FF0000"/>
              </a:solidFill>
              <a:ln>
                <a:solidFill>
                  <a:schemeClr val="tx1"/>
                </a:solidFill>
              </a:ln>
            </c:spPr>
          </c:marker>
          <c:errBars>
            <c:errDir val="y"/>
            <c:errBarType val="both"/>
            <c:errValType val="cust"/>
            <c:noEndCap val="0"/>
            <c:plus>
              <c:numRef>
                <c:f>'moli per kg (3)'!$AD$11:$AD$22</c:f>
                <c:numCache>
                  <c:formatCode>General</c:formatCode>
                  <c:ptCount val="12"/>
                  <c:pt idx="0">
                    <c:v>2.0465516338246954</c:v>
                  </c:pt>
                  <c:pt idx="1">
                    <c:v>3.6143461141606088</c:v>
                  </c:pt>
                  <c:pt idx="2">
                    <c:v>0.80757294323641216</c:v>
                  </c:pt>
                  <c:pt idx="3">
                    <c:v>0.79238929965184357</c:v>
                  </c:pt>
                  <c:pt idx="4">
                    <c:v>0.71351423460279306</c:v>
                  </c:pt>
                  <c:pt idx="5">
                    <c:v>1.2967230655882773</c:v>
                  </c:pt>
                  <c:pt idx="6">
                    <c:v>0.46501901132260132</c:v>
                  </c:pt>
                  <c:pt idx="7">
                    <c:v>1.1725435616433371</c:v>
                  </c:pt>
                  <c:pt idx="8">
                    <c:v>1.126329601983223</c:v>
                  </c:pt>
                  <c:pt idx="9">
                    <c:v>1.2436560881803278</c:v>
                  </c:pt>
                  <c:pt idx="10">
                    <c:v>0.39013367901459117</c:v>
                  </c:pt>
                  <c:pt idx="11">
                    <c:v>0.2229135510876889</c:v>
                  </c:pt>
                </c:numCache>
              </c:numRef>
            </c:plus>
            <c:minus>
              <c:numRef>
                <c:f>'moli per kg (3)'!$AD$11:$AD$22</c:f>
                <c:numCache>
                  <c:formatCode>General</c:formatCode>
                  <c:ptCount val="12"/>
                  <c:pt idx="0">
                    <c:v>2.0465516338246954</c:v>
                  </c:pt>
                  <c:pt idx="1">
                    <c:v>3.6143461141606088</c:v>
                  </c:pt>
                  <c:pt idx="2">
                    <c:v>0.80757294323641216</c:v>
                  </c:pt>
                  <c:pt idx="3">
                    <c:v>0.79238929965184357</c:v>
                  </c:pt>
                  <c:pt idx="4">
                    <c:v>0.71351423460279306</c:v>
                  </c:pt>
                  <c:pt idx="5">
                    <c:v>1.2967230655882773</c:v>
                  </c:pt>
                  <c:pt idx="6">
                    <c:v>0.46501901132260132</c:v>
                  </c:pt>
                  <c:pt idx="7">
                    <c:v>1.1725435616433371</c:v>
                  </c:pt>
                  <c:pt idx="8">
                    <c:v>1.126329601983223</c:v>
                  </c:pt>
                  <c:pt idx="9">
                    <c:v>1.2436560881803278</c:v>
                  </c:pt>
                  <c:pt idx="10">
                    <c:v>0.39013367901459117</c:v>
                  </c:pt>
                  <c:pt idx="11">
                    <c:v>0.2229135510876889</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(3)'!$U$11:$U$209</c:f>
              <c:numCache>
                <c:formatCode>0</c:formatCode>
                <c:ptCount val="199"/>
                <c:pt idx="0">
                  <c:v>84.118925776149482</c:v>
                </c:pt>
                <c:pt idx="1">
                  <c:v>69.429192720331386</c:v>
                </c:pt>
                <c:pt idx="2">
                  <c:v>58.054557164598727</c:v>
                </c:pt>
                <c:pt idx="3">
                  <c:v>50.535874663293271</c:v>
                </c:pt>
                <c:pt idx="4">
                  <c:v>38.93724341563744</c:v>
                </c:pt>
                <c:pt idx="5">
                  <c:v>35.006172840672065</c:v>
                </c:pt>
                <c:pt idx="6">
                  <c:v>31.590049472295274</c:v>
                </c:pt>
                <c:pt idx="7">
                  <c:v>29.990657824787274</c:v>
                </c:pt>
                <c:pt idx="8">
                  <c:v>30.72805448941924</c:v>
                </c:pt>
                <c:pt idx="9">
                  <c:v>26.618610574344874</c:v>
                </c:pt>
                <c:pt idx="10">
                  <c:v>21.884496127037121</c:v>
                </c:pt>
                <c:pt idx="11">
                  <c:v>20.825276033097186</c:v>
                </c:pt>
              </c:numCache>
            </c:numRef>
          </c:yVal>
          <c:smooth val="0"/>
        </c:ser>
        <c:dLbls>
          <c:showLegendKey val="0"/>
          <c:showVal val="0"/>
          <c:showCatName val="0"/>
          <c:showSerName val="0"/>
          <c:showPercent val="0"/>
          <c:showBubbleSize val="0"/>
        </c:dLbls>
        <c:axId val="226348032"/>
        <c:axId val="226358400"/>
      </c:scatterChart>
      <c:valAx>
        <c:axId val="226348032"/>
        <c:scaling>
          <c:orientation val="minMax"/>
          <c:max val="190"/>
          <c:min val="0"/>
        </c:scaling>
        <c:delete val="0"/>
        <c:axPos val="b"/>
        <c:title>
          <c:tx>
            <c:rich>
              <a:bodyPr/>
              <a:lstStyle/>
              <a:p>
                <a:pPr>
                  <a:defRPr/>
                </a:pPr>
                <a:r>
                  <a:rPr lang="en-US"/>
                  <a:t>DAT</a:t>
                </a:r>
              </a:p>
            </c:rich>
          </c:tx>
          <c:layout/>
          <c:overlay val="0"/>
        </c:title>
        <c:numFmt formatCode="General" sourceLinked="1"/>
        <c:majorTickMark val="out"/>
        <c:minorTickMark val="none"/>
        <c:tickLblPos val="nextTo"/>
        <c:crossAx val="226358400"/>
        <c:crosses val="autoZero"/>
        <c:crossBetween val="midCat"/>
        <c:majorUnit val="38"/>
      </c:valAx>
      <c:valAx>
        <c:axId val="226358400"/>
        <c:scaling>
          <c:orientation val="minMax"/>
          <c:max val="90"/>
          <c:min val="0"/>
        </c:scaling>
        <c:delete val="0"/>
        <c:axPos val="l"/>
        <c:title>
          <c:tx>
            <c:rich>
              <a:bodyPr rot="-5400000" vert="horz"/>
              <a:lstStyle/>
              <a:p>
                <a:pPr>
                  <a:defRPr/>
                </a:pPr>
                <a:r>
                  <a:rPr lang="en-US"/>
                  <a:t>Concentration (µg/kg dry soil) </a:t>
                </a:r>
              </a:p>
            </c:rich>
          </c:tx>
          <c:layout>
            <c:manualLayout>
              <c:xMode val="edge"/>
              <c:yMode val="edge"/>
              <c:x val="1.3100149730941995E-2"/>
              <c:y val="4.895895651361392E-2"/>
            </c:manualLayout>
          </c:layout>
          <c:overlay val="0"/>
        </c:title>
        <c:numFmt formatCode="0" sourceLinked="0"/>
        <c:majorTickMark val="out"/>
        <c:minorTickMark val="none"/>
        <c:tickLblPos val="nextTo"/>
        <c:crossAx val="226348032"/>
        <c:crosses val="autoZero"/>
        <c:crossBetween val="midCat"/>
      </c:valAx>
    </c:plotArea>
    <c:plotVisOnly val="1"/>
    <c:dispBlanksAs val="gap"/>
    <c:showDLblsOverMax val="0"/>
  </c:chart>
  <c:spPr>
    <a:ln>
      <a:noFill/>
    </a:ln>
  </c:spPr>
  <c:txPr>
    <a:bodyPr/>
    <a:lstStyle/>
    <a:p>
      <a:pPr>
        <a:defRPr sz="1200" b="0"/>
      </a:pPr>
      <a:endParaRPr lang="it-IT"/>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CT 0-5 cm</a:t>
            </a:r>
          </a:p>
        </c:rich>
      </c:tx>
      <c:layout>
        <c:manualLayout>
          <c:xMode val="edge"/>
          <c:yMode val="edge"/>
          <c:x val="0.43232272727272725"/>
          <c:y val="5.7326388888888892E-2"/>
        </c:manualLayout>
      </c:layout>
      <c:overlay val="1"/>
    </c:title>
    <c:autoTitleDeleted val="0"/>
    <c:plotArea>
      <c:layout>
        <c:manualLayout>
          <c:layoutTarget val="inner"/>
          <c:xMode val="edge"/>
          <c:yMode val="edge"/>
          <c:x val="0.23914319901138348"/>
          <c:y val="4.8959027777777768E-2"/>
          <c:w val="0.69807965163036723"/>
          <c:h val="0.74706180555555557"/>
        </c:manualLayout>
      </c:layout>
      <c:scatterChart>
        <c:scatterStyle val="lineMarker"/>
        <c:varyColors val="0"/>
        <c:ser>
          <c:idx val="2"/>
          <c:order val="2"/>
          <c:tx>
            <c:strRef>
              <c:f>'moli per kg (3)'!$AV$10</c:f>
              <c:strCache>
                <c:ptCount val="1"/>
                <c:pt idx="0">
                  <c:v>gly CT 0-5 cm fitting</c:v>
                </c:pt>
              </c:strCache>
            </c:strRef>
          </c:tx>
          <c:spPr>
            <a:ln w="3175">
              <a:solidFill>
                <a:schemeClr val="tx1"/>
              </a:solidFill>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(3)'!$AV$11:$AV$210</c:f>
              <c:numCache>
                <c:formatCode>General</c:formatCode>
                <c:ptCount val="200"/>
                <c:pt idx="0">
                  <c:v>1302.4836995394837</c:v>
                </c:pt>
                <c:pt idx="1">
                  <c:v>1175.2149789063462</c:v>
                </c:pt>
                <c:pt idx="2">
                  <c:v>1071.8375104838319</c:v>
                </c:pt>
                <c:pt idx="3">
                  <c:v>986.10569683025767</c:v>
                </c:pt>
                <c:pt idx="4">
                  <c:v>913.79041249588761</c:v>
                </c:pt>
                <c:pt idx="5">
                  <c:v>851.92307439298509</c:v>
                </c:pt>
                <c:pt idx="6">
                  <c:v>798.3568069850412</c:v>
                </c:pt>
                <c:pt idx="7">
                  <c:v>751.49942832403644</c:v>
                </c:pt>
                <c:pt idx="8">
                  <c:v>710.14445476735102</c:v>
                </c:pt>
                <c:pt idx="9">
                  <c:v>673.36049692940821</c:v>
                </c:pt>
                <c:pt idx="10">
                  <c:v>640.41675053963968</c:v>
                </c:pt>
                <c:pt idx="11">
                  <c:v>610.73152436119869</c:v>
                </c:pt>
                <c:pt idx="12">
                  <c:v>583.83588752271226</c:v>
                </c:pt>
                <c:pt idx="13">
                  <c:v>559.34748708019299</c:v>
                </c:pt>
                <c:pt idx="14">
                  <c:v>536.95135788417463</c:v>
                </c:pt>
                <c:pt idx="15">
                  <c:v>516.38563475976548</c:v>
                </c:pt>
                <c:pt idx="16">
                  <c:v>497.43076270713618</c:v>
                </c:pt>
                <c:pt idx="17">
                  <c:v>479.90124314513969</c:v>
                </c:pt>
                <c:pt idx="18">
                  <c:v>463.63924557326652</c:v>
                </c:pt>
                <c:pt idx="19">
                  <c:v>448.5096096209997</c:v>
                </c:pt>
                <c:pt idx="20">
                  <c:v>434.395896056347</c:v>
                </c:pt>
                <c:pt idx="21">
                  <c:v>421.1972380431165</c:v>
                </c:pt>
                <c:pt idx="22">
                  <c:v>408.82580922642614</c:v>
                </c:pt>
                <c:pt idx="23">
                  <c:v>397.20477182398201</c:v>
                </c:pt>
                <c:pt idx="24">
                  <c:v>386.26660157510366</c:v>
                </c:pt>
                <c:pt idx="25">
                  <c:v>375.95171101717619</c:v>
                </c:pt>
                <c:pt idx="26">
                  <c:v>366.20731075065333</c:v>
                </c:pt>
                <c:pt idx="27">
                  <c:v>356.98646193212613</c:v>
                </c:pt>
                <c:pt idx="28">
                  <c:v>348.24728346557623</c:v>
                </c:pt>
                <c:pt idx="29">
                  <c:v>339.95228513829704</c:v>
                </c:pt>
                <c:pt idx="30">
                  <c:v>332.06780390807478</c:v>
                </c:pt>
                <c:pt idx="31">
                  <c:v>324.56352515164093</c:v>
                </c:pt>
                <c:pt idx="32">
                  <c:v>317.4120742665163</c:v>
                </c:pt>
                <c:pt idx="33">
                  <c:v>310.58866682474786</c:v>
                </c:pt>
                <c:pt idx="34">
                  <c:v>304.07080769049793</c:v>
                </c:pt>
                <c:pt idx="35">
                  <c:v>297.83803126980922</c:v>
                </c:pt>
                <c:pt idx="36">
                  <c:v>291.87167646299901</c:v>
                </c:pt>
                <c:pt idx="37">
                  <c:v>286.15469101565975</c:v>
                </c:pt>
                <c:pt idx="38">
                  <c:v>280.67146087249722</c:v>
                </c:pt>
                <c:pt idx="39">
                  <c:v>275.40766087509132</c:v>
                </c:pt>
                <c:pt idx="40">
                  <c:v>270.35012374505567</c:v>
                </c:pt>
                <c:pt idx="41">
                  <c:v>265.48672478586542</c:v>
                </c:pt>
                <c:pt idx="42">
                  <c:v>260.80628014098943</c:v>
                </c:pt>
                <c:pt idx="43">
                  <c:v>256.29845678001135</c:v>
                </c:pt>
                <c:pt idx="44">
                  <c:v>251.95369266134264</c:v>
                </c:pt>
                <c:pt idx="45">
                  <c:v>247.76312575084427</c:v>
                </c:pt>
                <c:pt idx="46">
                  <c:v>243.71853076822879</c:v>
                </c:pt>
                <c:pt idx="47">
                  <c:v>239.81226269479876</c:v>
                </c:pt>
                <c:pt idx="48">
                  <c:v>236.03720621198917</c:v>
                </c:pt>
                <c:pt idx="49">
                  <c:v>232.3867303549915</c:v>
                </c:pt>
                <c:pt idx="50">
                  <c:v>228.85464776295612</c:v>
                </c:pt>
                <c:pt idx="51">
                  <c:v>225.43517798984539</c:v>
                </c:pt>
                <c:pt idx="52">
                  <c:v>222.12291441041475</c:v>
                </c:pt>
                <c:pt idx="53">
                  <c:v>218.91279431587034</c:v>
                </c:pt>
                <c:pt idx="54">
                  <c:v>215.80007184533611</c:v>
                </c:pt>
                <c:pt idx="55">
                  <c:v>212.78029344346618</c:v>
                </c:pt>
                <c:pt idx="56">
                  <c:v>209.84927557268611</c:v>
                </c:pt>
                <c:pt idx="57">
                  <c:v>207.0030844414527</c:v>
                </c:pt>
                <c:pt idx="58">
                  <c:v>204.23801753838984</c:v>
                </c:pt>
                <c:pt idx="59">
                  <c:v>201.55058678691279</c:v>
                </c:pt>
                <c:pt idx="60">
                  <c:v>198.93750315636186</c:v>
                </c:pt>
                <c:pt idx="61">
                  <c:v>196.3956625844784</c:v>
                </c:pt>
                <c:pt idx="62">
                  <c:v>193.9221330823126</c:v>
                </c:pt>
                <c:pt idx="63">
                  <c:v>191.51414290701092</c:v>
                </c:pt>
                <c:pt idx="64">
                  <c:v>189.16906970045855</c:v>
                </c:pt>
                <c:pt idx="65">
                  <c:v>186.88443050273699</c:v>
                </c:pt>
                <c:pt idx="66">
                  <c:v>184.6578725590816</c:v>
                </c:pt>
                <c:pt idx="67">
                  <c:v>182.48716484755553</c:v>
                </c:pt>
                <c:pt idx="68">
                  <c:v>180.37019026219809</c:v>
                </c:pt>
                <c:pt idx="69">
                  <c:v>178.30493839307474</c:v>
                </c:pt>
                <c:pt idx="70">
                  <c:v>176.28949885060203</c:v>
                </c:pt>
                <c:pt idx="71">
                  <c:v>174.32205508673431</c:v>
                </c:pt>
                <c:pt idx="72">
                  <c:v>172.40087867028868</c:v>
                </c:pt>
                <c:pt idx="73">
                  <c:v>170.52432397784295</c:v>
                </c:pt>
                <c:pt idx="74">
                  <c:v>168.69082326532734</c:v>
                </c:pt>
                <c:pt idx="75">
                  <c:v>166.89888208876729</c:v>
                </c:pt>
                <c:pt idx="76">
                  <c:v>165.14707504557799</c:v>
                </c:pt>
                <c:pt idx="77">
                  <c:v>163.43404181046125</c:v>
                </c:pt>
                <c:pt idx="78">
                  <c:v>161.758483442342</c:v>
                </c:pt>
                <c:pt idx="79">
                  <c:v>160.11915894091018</c:v>
                </c:pt>
                <c:pt idx="80">
                  <c:v>158.51488203325218</c:v>
                </c:pt>
                <c:pt idx="81">
                  <c:v>156.94451817278809</c:v>
                </c:pt>
                <c:pt idx="82">
                  <c:v>155.40698173428316</c:v>
                </c:pt>
                <c:pt idx="83">
                  <c:v>153.90123339011035</c:v>
                </c:pt>
                <c:pt idx="84">
                  <c:v>152.42627765421093</c:v>
                </c:pt>
                <c:pt idx="85">
                  <c:v>150.98116058134605</c:v>
                </c:pt>
                <c:pt idx="86">
                  <c:v>149.56496761027148</c:v>
                </c:pt>
                <c:pt idx="87">
                  <c:v>148.17682154041776</c:v>
                </c:pt>
                <c:pt idx="88">
                  <c:v>146.81588063250197</c:v>
                </c:pt>
                <c:pt idx="89">
                  <c:v>145.48133682428454</c:v>
                </c:pt>
                <c:pt idx="90">
                  <c:v>144.17241405338666</c:v>
                </c:pt>
                <c:pt idx="91">
                  <c:v>142.88836667972728</c:v>
                </c:pt>
                <c:pt idx="92">
                  <c:v>141.62847800072629</c:v>
                </c:pt>
                <c:pt idx="93">
                  <c:v>140.39205885295516</c:v>
                </c:pt>
                <c:pt idx="94">
                  <c:v>139.17844629440305</c:v>
                </c:pt>
                <c:pt idx="95">
                  <c:v>137.98700236197342</c:v>
                </c:pt>
                <c:pt idx="96">
                  <c:v>136.81711289923692</c:v>
                </c:pt>
                <c:pt idx="97">
                  <c:v>135.66818644983167</c:v>
                </c:pt>
                <c:pt idx="98">
                  <c:v>134.53965321225579</c:v>
                </c:pt>
                <c:pt idx="99">
                  <c:v>133.43096405210048</c:v>
                </c:pt>
                <c:pt idx="100">
                  <c:v>132.34158956806615</c:v>
                </c:pt>
                <c:pt idx="101">
                  <c:v>131.2710192083664</c:v>
                </c:pt>
                <c:pt idx="102">
                  <c:v>130.21876043436785</c:v>
                </c:pt>
                <c:pt idx="103">
                  <c:v>129.18433792853938</c:v>
                </c:pt>
                <c:pt idx="104">
                  <c:v>128.16729284398582</c:v>
                </c:pt>
                <c:pt idx="105">
                  <c:v>127.16718209303764</c:v>
                </c:pt>
                <c:pt idx="106">
                  <c:v>126.1835776725375</c:v>
                </c:pt>
                <c:pt idx="107">
                  <c:v>125.21606602362704</c:v>
                </c:pt>
                <c:pt idx="108">
                  <c:v>124.26424742399159</c:v>
                </c:pt>
                <c:pt idx="109">
                  <c:v>123.3277354106489</c:v>
                </c:pt>
                <c:pt idx="110">
                  <c:v>122.40615623150482</c:v>
                </c:pt>
                <c:pt idx="111">
                  <c:v>121.49914832401176</c:v>
                </c:pt>
                <c:pt idx="112">
                  <c:v>120.60636181937377</c:v>
                </c:pt>
                <c:pt idx="113">
                  <c:v>119.72745807085006</c:v>
                </c:pt>
                <c:pt idx="114">
                  <c:v>118.86210920479218</c:v>
                </c:pt>
                <c:pt idx="115">
                  <c:v>118.00999769314852</c:v>
                </c:pt>
                <c:pt idx="116">
                  <c:v>117.17081594624135</c:v>
                </c:pt>
                <c:pt idx="117">
                  <c:v>116.34426592470246</c:v>
                </c:pt>
                <c:pt idx="118">
                  <c:v>115.53005876952032</c:v>
                </c:pt>
                <c:pt idx="119">
                  <c:v>114.72791444921761</c:v>
                </c:pt>
                <c:pt idx="120">
                  <c:v>113.93756142323835</c:v>
                </c:pt>
                <c:pt idx="121">
                  <c:v>113.15873632068107</c:v>
                </c:pt>
                <c:pt idx="122">
                  <c:v>112.39118363356368</c:v>
                </c:pt>
                <c:pt idx="123">
                  <c:v>111.63465542385865</c:v>
                </c:pt>
                <c:pt idx="124">
                  <c:v>110.88891104358032</c:v>
                </c:pt>
                <c:pt idx="125">
                  <c:v>110.15371686724782</c:v>
                </c:pt>
                <c:pt idx="126">
                  <c:v>109.42884603609062</c:v>
                </c:pt>
                <c:pt idx="127">
                  <c:v>108.71407821339541</c:v>
                </c:pt>
                <c:pt idx="128">
                  <c:v>108.00919935043352</c:v>
                </c:pt>
                <c:pt idx="129">
                  <c:v>107.31400146243388</c:v>
                </c:pt>
                <c:pt idx="130">
                  <c:v>106.62828241410526</c:v>
                </c:pt>
                <c:pt idx="131">
                  <c:v>105.95184571423049</c:v>
                </c:pt>
                <c:pt idx="132">
                  <c:v>105.28450031889024</c:v>
                </c:pt>
                <c:pt idx="133">
                  <c:v>104.62606044289339</c:v>
                </c:pt>
                <c:pt idx="134">
                  <c:v>103.97634537901678</c:v>
                </c:pt>
                <c:pt idx="135">
                  <c:v>103.33517932467895</c:v>
                </c:pt>
                <c:pt idx="136">
                  <c:v>102.70239121569215</c:v>
                </c:pt>
                <c:pt idx="137">
                  <c:v>102.07781456675744</c:v>
                </c:pt>
                <c:pt idx="138">
                  <c:v>101.46128731838354</c:v>
                </c:pt>
                <c:pt idx="139">
                  <c:v>100.85265168993091</c:v>
                </c:pt>
                <c:pt idx="140">
                  <c:v>100.25175403849516</c:v>
                </c:pt>
                <c:pt idx="141">
                  <c:v>99.65844472335948</c:v>
                </c:pt>
                <c:pt idx="142">
                  <c:v>99.072577975761178</c:v>
                </c:pt>
                <c:pt idx="143">
                  <c:v>98.494011773732282</c:v>
                </c:pt>
                <c:pt idx="144">
                  <c:v>97.922607721779286</c:v>
                </c:pt>
                <c:pt idx="145">
                  <c:v>97.358230935191102</c:v>
                </c:pt>
                <c:pt idx="146">
                  <c:v>96.800749928762784</c:v>
                </c:pt>
                <c:pt idx="147">
                  <c:v>96.250036509741733</c:v>
                </c:pt>
                <c:pt idx="148">
                  <c:v>95.705965674810187</c:v>
                </c:pt>
                <c:pt idx="149">
                  <c:v>95.168415510926025</c:v>
                </c:pt>
                <c:pt idx="150">
                  <c:v>94.637267099854427</c:v>
                </c:pt>
                <c:pt idx="151">
                  <c:v>94.112404426230881</c:v>
                </c:pt>
                <c:pt idx="152">
                  <c:v>93.593714289003415</c:v>
                </c:pt>
                <c:pt idx="153">
                  <c:v>93.081086216108829</c:v>
                </c:pt>
                <c:pt idx="154">
                  <c:v>92.574412382248269</c:v>
                </c:pt>
                <c:pt idx="155">
                  <c:v>92.073587529626906</c:v>
                </c:pt>
                <c:pt idx="156">
                  <c:v>91.578508891537908</c:v>
                </c:pt>
                <c:pt idx="157">
                  <c:v>91.08907611866897</c:v>
                </c:pt>
                <c:pt idx="158">
                  <c:v>90.6051912080204</c:v>
                </c:pt>
                <c:pt idx="159">
                  <c:v>90.126758434325168</c:v>
                </c:pt>
                <c:pt idx="160">
                  <c:v>89.653684283871058</c:v>
                </c:pt>
                <c:pt idx="161">
                  <c:v>89.185877390625436</c:v>
                </c:pt>
                <c:pt idx="162">
                  <c:v>88.723248474567953</c:v>
                </c:pt>
                <c:pt idx="163">
                  <c:v>88.265710282147467</c:v>
                </c:pt>
                <c:pt idx="164">
                  <c:v>87.813177528771234</c:v>
                </c:pt>
                <c:pt idx="165">
                  <c:v>87.365566843252182</c:v>
                </c:pt>
                <c:pt idx="166">
                  <c:v>86.92279671413165</c:v>
                </c:pt>
                <c:pt idx="167">
                  <c:v>86.484787437807057</c:v>
                </c:pt>
                <c:pt idx="168">
                  <c:v>86.051461068392982</c:v>
                </c:pt>
                <c:pt idx="169">
                  <c:v>85.622741369247251</c:v>
                </c:pt>
                <c:pt idx="170">
                  <c:v>85.198553766099636</c:v>
                </c:pt>
                <c:pt idx="171">
                  <c:v>84.77882530172036</c:v>
                </c:pt>
                <c:pt idx="172">
                  <c:v>84.363484592068431</c:v>
                </c:pt>
                <c:pt idx="173">
                  <c:v>83.952461783866625</c:v>
                </c:pt>
                <c:pt idx="174">
                  <c:v>83.545688513546494</c:v>
                </c:pt>
                <c:pt idx="175">
                  <c:v>83.143097867511997</c:v>
                </c:pt>
                <c:pt idx="176">
                  <c:v>82.744624343675142</c:v>
                </c:pt>
                <c:pt idx="177">
                  <c:v>82.350203814212193</c:v>
                </c:pt>
                <c:pt idx="178">
                  <c:v>81.959773489499597</c:v>
                </c:pt>
                <c:pt idx="179">
                  <c:v>81.573271883182116</c:v>
                </c:pt>
                <c:pt idx="180">
                  <c:v>81.190638778334986</c:v>
                </c:pt>
                <c:pt idx="181">
                  <c:v>80.811815194678914</c:v>
                </c:pt>
                <c:pt idx="182">
                  <c:v>80.436743356809203</c:v>
                </c:pt>
                <c:pt idx="183">
                  <c:v>80.065366663404504</c:v>
                </c:pt>
                <c:pt idx="184">
                  <c:v>79.697629657376041</c:v>
                </c:pt>
                <c:pt idx="185">
                  <c:v>79.333477996930313</c:v>
                </c:pt>
                <c:pt idx="186">
                  <c:v>78.972858427505571</c:v>
                </c:pt>
                <c:pt idx="187">
                  <c:v>78.615718754555942</c:v>
                </c:pt>
                <c:pt idx="188">
                  <c:v>78.262007817153375</c:v>
                </c:pt>
                <c:pt idx="189">
                  <c:v>77.911675462375769</c:v>
                </c:pt>
                <c:pt idx="190">
                  <c:v>77.564672520456611</c:v>
                </c:pt>
              </c:numCache>
            </c:numRef>
          </c:yVal>
          <c:smooth val="1"/>
        </c:ser>
        <c:ser>
          <c:idx val="3"/>
          <c:order val="3"/>
          <c:tx>
            <c:strRef>
              <c:f>'moli per kg (3)'!$Z$10</c:f>
              <c:strCache>
                <c:ptCount val="1"/>
                <c:pt idx="0">
                  <c:v>ampa CT 0-5 cm</c:v>
                </c:pt>
              </c:strCache>
            </c:strRef>
          </c:tx>
          <c:spPr>
            <a:ln w="28575">
              <a:noFill/>
            </a:ln>
          </c:spPr>
          <c:marker>
            <c:symbol val="triangle"/>
            <c:size val="7"/>
            <c:spPr>
              <a:solidFill>
                <a:srgbClr val="00B0F0"/>
              </a:solidFill>
              <a:ln>
                <a:solidFill>
                  <a:schemeClr val="tx1"/>
                </a:solidFill>
              </a:ln>
            </c:spPr>
          </c:marker>
          <c:errBars>
            <c:errDir val="y"/>
            <c:errBarType val="both"/>
            <c:errValType val="cust"/>
            <c:noEndCap val="0"/>
            <c:plus>
              <c:numRef>
                <c:f>'moli per kg (3)'!$AI$11:$AI$22</c:f>
                <c:numCache>
                  <c:formatCode>General</c:formatCode>
                  <c:ptCount val="12"/>
                  <c:pt idx="0">
                    <c:v>1.0387129403900173</c:v>
                  </c:pt>
                  <c:pt idx="1">
                    <c:v>17.67709770469753</c:v>
                  </c:pt>
                  <c:pt idx="2">
                    <c:v>11.842484644092787</c:v>
                  </c:pt>
                  <c:pt idx="3">
                    <c:v>3.1107948377524561</c:v>
                  </c:pt>
                  <c:pt idx="4">
                    <c:v>9.00736689098032</c:v>
                  </c:pt>
                  <c:pt idx="5">
                    <c:v>7.6037826513888431</c:v>
                  </c:pt>
                  <c:pt idx="6">
                    <c:v>16.366455998731976</c:v>
                  </c:pt>
                  <c:pt idx="7">
                    <c:v>8.0401201132487046</c:v>
                  </c:pt>
                  <c:pt idx="8">
                    <c:v>3.5859101469753254</c:v>
                  </c:pt>
                  <c:pt idx="9">
                    <c:v>16.344452911997539</c:v>
                  </c:pt>
                  <c:pt idx="10">
                    <c:v>13.991140118383619</c:v>
                  </c:pt>
                  <c:pt idx="11">
                    <c:v>2.9163434884971591</c:v>
                  </c:pt>
                </c:numCache>
              </c:numRef>
            </c:plus>
            <c:minus>
              <c:numRef>
                <c:f>'moli per kg (3)'!$AI$11:$AI$22</c:f>
                <c:numCache>
                  <c:formatCode>General</c:formatCode>
                  <c:ptCount val="12"/>
                  <c:pt idx="0">
                    <c:v>1.0387129403900173</c:v>
                  </c:pt>
                  <c:pt idx="1">
                    <c:v>17.67709770469753</c:v>
                  </c:pt>
                  <c:pt idx="2">
                    <c:v>11.842484644092787</c:v>
                  </c:pt>
                  <c:pt idx="3">
                    <c:v>3.1107948377524561</c:v>
                  </c:pt>
                  <c:pt idx="4">
                    <c:v>9.00736689098032</c:v>
                  </c:pt>
                  <c:pt idx="5">
                    <c:v>7.6037826513888431</c:v>
                  </c:pt>
                  <c:pt idx="6">
                    <c:v>16.366455998731976</c:v>
                  </c:pt>
                  <c:pt idx="7">
                    <c:v>8.0401201132487046</c:v>
                  </c:pt>
                  <c:pt idx="8">
                    <c:v>3.5859101469753254</c:v>
                  </c:pt>
                  <c:pt idx="9">
                    <c:v>16.344452911997539</c:v>
                  </c:pt>
                  <c:pt idx="10">
                    <c:v>13.991140118383619</c:v>
                  </c:pt>
                  <c:pt idx="11">
                    <c:v>2.9163434884971591</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(3)'!$Z$11:$Z$209</c:f>
              <c:numCache>
                <c:formatCode>0</c:formatCode>
                <c:ptCount val="199"/>
                <c:pt idx="0">
                  <c:v>146.66230814102104</c:v>
                </c:pt>
                <c:pt idx="1">
                  <c:v>170.63715391428752</c:v>
                </c:pt>
                <c:pt idx="2">
                  <c:v>273.18968884365614</c:v>
                </c:pt>
                <c:pt idx="3">
                  <c:v>322.55642968658799</c:v>
                </c:pt>
                <c:pt idx="4">
                  <c:v>471.67448096098292</c:v>
                </c:pt>
                <c:pt idx="5">
                  <c:v>548.6816702241166</c:v>
                </c:pt>
                <c:pt idx="6">
                  <c:v>601.7794529823741</c:v>
                </c:pt>
                <c:pt idx="7">
                  <c:v>572.23834716591841</c:v>
                </c:pt>
                <c:pt idx="8">
                  <c:v>385.04665187931187</c:v>
                </c:pt>
                <c:pt idx="9">
                  <c:v>289.17071820778006</c:v>
                </c:pt>
                <c:pt idx="10">
                  <c:v>234.62967078488296</c:v>
                </c:pt>
                <c:pt idx="11">
                  <c:v>136.10837710854719</c:v>
                </c:pt>
              </c:numCache>
            </c:numRef>
          </c:yVal>
          <c:smooth val="0"/>
        </c:ser>
        <c:ser>
          <c:idx val="1"/>
          <c:order val="1"/>
          <c:tx>
            <c:strRef>
              <c:f>'moli per kg (3)'!$AZ$10</c:f>
              <c:strCache>
                <c:ptCount val="1"/>
                <c:pt idx="0">
                  <c:v>ampa CT 0-5 cm fitting</c:v>
                </c:pt>
              </c:strCache>
            </c:strRef>
          </c:tx>
          <c:spPr>
            <a:ln w="3175">
              <a:solidFill>
                <a:schemeClr val="tx1"/>
              </a:solidFill>
              <a:prstDash val="lgDash"/>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(3)'!$AZ$11:$AZ$210</c:f>
              <c:numCache>
                <c:formatCode>General</c:formatCode>
                <c:ptCount val="200"/>
                <c:pt idx="0">
                  <c:v>69.780145205096659</c:v>
                </c:pt>
                <c:pt idx="1">
                  <c:v>151.42050385519269</c:v>
                </c:pt>
                <c:pt idx="2">
                  <c:v>216.79935699917931</c:v>
                </c:pt>
                <c:pt idx="3">
                  <c:v>270.11720000414726</c:v>
                </c:pt>
                <c:pt idx="4">
                  <c:v>314.22881487413537</c:v>
                </c:pt>
                <c:pt idx="5">
                  <c:v>351.14545266875496</c:v>
                </c:pt>
                <c:pt idx="6">
                  <c:v>382.32699027209401</c:v>
                </c:pt>
                <c:pt idx="7">
                  <c:v>408.86007947332746</c:v>
                </c:pt>
                <c:pt idx="8">
                  <c:v>431.57114207759213</c:v>
                </c:pt>
                <c:pt idx="9">
                  <c:v>451.10048263527233</c:v>
                </c:pt>
                <c:pt idx="10">
                  <c:v>467.95232295902417</c:v>
                </c:pt>
                <c:pt idx="11">
                  <c:v>482.52944167011532</c:v>
                </c:pt>
                <c:pt idx="12">
                  <c:v>495.15769187203443</c:v>
                </c:pt>
                <c:pt idx="13">
                  <c:v>506.10369807978611</c:v>
                </c:pt>
                <c:pt idx="14">
                  <c:v>515.58785531692354</c:v>
                </c:pt>
                <c:pt idx="15">
                  <c:v>523.79402865627958</c:v>
                </c:pt>
                <c:pt idx="16">
                  <c:v>530.87689415349178</c:v>
                </c:pt>
                <c:pt idx="17">
                  <c:v>536.96756673008667</c:v>
                </c:pt>
                <c:pt idx="18">
                  <c:v>542.17796573044029</c:v>
                </c:pt>
                <c:pt idx="19">
                  <c:v>546.6042379065866</c:v>
                </c:pt>
                <c:pt idx="20">
                  <c:v>550.32946800528748</c:v>
                </c:pt>
                <c:pt idx="21">
                  <c:v>553.42584488267448</c:v>
                </c:pt>
                <c:pt idx="22">
                  <c:v>555.95640717905712</c:v>
                </c:pt>
                <c:pt idx="23">
                  <c:v>557.976461218037</c:v>
                </c:pt>
                <c:pt idx="24">
                  <c:v>559.53474109535978</c:v>
                </c:pt>
                <c:pt idx="25">
                  <c:v>560.67436430679254</c:v>
                </c:pt>
                <c:pt idx="26">
                  <c:v>561.43362396933878</c:v>
                </c:pt>
                <c:pt idx="27">
                  <c:v>561.84664950066178</c:v>
                </c:pt>
                <c:pt idx="28">
                  <c:v>561.94396068855292</c:v>
                </c:pt>
                <c:pt idx="29">
                  <c:v>561.75293480531354</c:v>
                </c:pt>
                <c:pt idx="30">
                  <c:v>561.29820237211629</c:v>
                </c:pt>
                <c:pt idx="31">
                  <c:v>560.60198404611094</c:v>
                </c:pt>
                <c:pt idx="32">
                  <c:v>559.68437866253601</c:v>
                </c:pt>
                <c:pt idx="33">
                  <c:v>558.56361054938566</c:v>
                </c:pt>
                <c:pt idx="34">
                  <c:v>557.25624272006166</c:v>
                </c:pt>
                <c:pt idx="35">
                  <c:v>555.77736134791098</c:v>
                </c:pt>
                <c:pt idx="36">
                  <c:v>554.14073596602975</c:v>
                </c:pt>
                <c:pt idx="37">
                  <c:v>552.35895906374151</c:v>
                </c:pt>
                <c:pt idx="38">
                  <c:v>550.44356812718411</c:v>
                </c:pt>
                <c:pt idx="39">
                  <c:v>548.40515266472312</c:v>
                </c:pt>
                <c:pt idx="40">
                  <c:v>546.25344834430734</c:v>
                </c:pt>
                <c:pt idx="41">
                  <c:v>543.99742003072902</c:v>
                </c:pt>
                <c:pt idx="42">
                  <c:v>541.64533523147259</c:v>
                </c:pt>
                <c:pt idx="43">
                  <c:v>539.20482922881797</c:v>
                </c:pt>
                <c:pt idx="44">
                  <c:v>536.68296298405141</c:v>
                </c:pt>
                <c:pt idx="45">
                  <c:v>534.08627473969125</c:v>
                </c:pt>
                <c:pt idx="46">
                  <c:v>531.42082611187448</c:v>
                </c:pt>
                <c:pt idx="47">
                  <c:v>528.69224335262027</c:v>
                </c:pt>
                <c:pt idx="48">
                  <c:v>525.90575436706911</c:v>
                </c:pt>
                <c:pt idx="49">
                  <c:v>523.06622199068613</c:v>
                </c:pt>
                <c:pt idx="50">
                  <c:v>520.17817396357771</c:v>
                </c:pt>
                <c:pt idx="51">
                  <c:v>517.24582998129256</c:v>
                </c:pt>
                <c:pt idx="52">
                  <c:v>514.27312615218466</c:v>
                </c:pt>
                <c:pt idx="53">
                  <c:v>511.26373714931049</c:v>
                </c:pt>
                <c:pt idx="54">
                  <c:v>508.22109630858131</c:v>
                </c:pt>
                <c:pt idx="55">
                  <c:v>505.14841389382116</c:v>
                </c:pt>
                <c:pt idx="56">
                  <c:v>502.04869372253268</c:v>
                </c:pt>
                <c:pt idx="57">
                  <c:v>498.92474832293141</c:v>
                </c:pt>
                <c:pt idx="58">
                  <c:v>495.77921277274226</c:v>
                </c:pt>
                <c:pt idx="59">
                  <c:v>492.61455735273631</c:v>
                </c:pt>
                <c:pt idx="60">
                  <c:v>489.43309913279353</c:v>
                </c:pt>
                <c:pt idx="61">
                  <c:v>486.23701259500649</c:v>
                </c:pt>
                <c:pt idx="62">
                  <c:v>483.02833938670182</c:v>
                </c:pt>
                <c:pt idx="63">
                  <c:v>479.80899728613764</c:v>
                </c:pt>
                <c:pt idx="64">
                  <c:v>476.58078845463638</c:v>
                </c:pt>
                <c:pt idx="65">
                  <c:v>473.34540704113414</c:v>
                </c:pt>
                <c:pt idx="66">
                  <c:v>470.10444619813921</c:v>
                </c:pt>
                <c:pt idx="67">
                  <c:v>466.85940456203099</c:v>
                </c:pt>
                <c:pt idx="68">
                  <c:v>463.61169224517977</c:v>
                </c:pt>
                <c:pt idx="69">
                  <c:v>460.3626363826362</c:v>
                </c:pt>
                <c:pt idx="70">
                  <c:v>457.11348627182684</c:v>
                </c:pt>
                <c:pt idx="71">
                  <c:v>453.86541813996087</c:v>
                </c:pt>
                <c:pt idx="72">
                  <c:v>450.61953957046535</c:v>
                </c:pt>
                <c:pt idx="73">
                  <c:v>447.37689361679179</c:v>
                </c:pt>
                <c:pt idx="74">
                  <c:v>444.13846262922027</c:v>
                </c:pt>
                <c:pt idx="75">
                  <c:v>440.9051718179291</c:v>
                </c:pt>
                <c:pt idx="76">
                  <c:v>437.67789257344009</c:v>
                </c:pt>
                <c:pt idx="77">
                  <c:v>434.45744556361848</c:v>
                </c:pt>
                <c:pt idx="78">
                  <c:v>431.24460362468443</c:v>
                </c:pt>
                <c:pt idx="79">
                  <c:v>428.04009446214712</c:v>
                </c:pt>
                <c:pt idx="80">
                  <c:v>424.84460317616049</c:v>
                </c:pt>
                <c:pt idx="81">
                  <c:v>421.65877462454347</c:v>
                </c:pt>
                <c:pt idx="82">
                  <c:v>418.4832156355817</c:v>
                </c:pt>
                <c:pt idx="83">
                  <c:v>415.31849708166283</c:v>
                </c:pt>
                <c:pt idx="84">
                  <c:v>412.1651558239202</c:v>
                </c:pt>
                <c:pt idx="85">
                  <c:v>409.02369653716943</c:v>
                </c:pt>
                <c:pt idx="86">
                  <c:v>405.89459342367468</c:v>
                </c:pt>
                <c:pt idx="87">
                  <c:v>402.77829182359551</c:v>
                </c:pt>
                <c:pt idx="88">
                  <c:v>399.67520972932226</c:v>
                </c:pt>
                <c:pt idx="89">
                  <c:v>396.5857392103386</c:v>
                </c:pt>
                <c:pt idx="90">
                  <c:v>393.5102477547249</c:v>
                </c:pt>
                <c:pt idx="91">
                  <c:v>390.44907953293989</c:v>
                </c:pt>
                <c:pt idx="92">
                  <c:v>387.40255658908779</c:v>
                </c:pt>
                <c:pt idx="93">
                  <c:v>384.37097996447096</c:v>
                </c:pt>
                <c:pt idx="94">
                  <c:v>381.35463075787436</c:v>
                </c:pt>
                <c:pt idx="95">
                  <c:v>378.35377112669312</c:v>
                </c:pt>
                <c:pt idx="96">
                  <c:v>375.36864523269702</c:v>
                </c:pt>
                <c:pt idx="97">
                  <c:v>372.39948013597666</c:v>
                </c:pt>
                <c:pt idx="98">
                  <c:v>369.44648664031905</c:v>
                </c:pt>
                <c:pt idx="99">
                  <c:v>366.50986009306962</c:v>
                </c:pt>
                <c:pt idx="100">
                  <c:v>363.58978114227847</c:v>
                </c:pt>
                <c:pt idx="101">
                  <c:v>360.68641645375885</c:v>
                </c:pt>
                <c:pt idx="102">
                  <c:v>357.79991939049569</c:v>
                </c:pt>
                <c:pt idx="103">
                  <c:v>354.9304306566662</c:v>
                </c:pt>
                <c:pt idx="104">
                  <c:v>352.07807890838438</c:v>
                </c:pt>
                <c:pt idx="105">
                  <c:v>349.24298133313772</c:v>
                </c:pt>
                <c:pt idx="106">
                  <c:v>346.42524419975069</c:v>
                </c:pt>
                <c:pt idx="107">
                  <c:v>343.62496338058787</c:v>
                </c:pt>
                <c:pt idx="108">
                  <c:v>340.84222484758976</c:v>
                </c:pt>
                <c:pt idx="109">
                  <c:v>338.07710514364749</c:v>
                </c:pt>
                <c:pt idx="110">
                  <c:v>335.32967183069496</c:v>
                </c:pt>
                <c:pt idx="111">
                  <c:v>332.59998391583997</c:v>
                </c:pt>
                <c:pt idx="112">
                  <c:v>329.88809225675288</c:v>
                </c:pt>
                <c:pt idx="113">
                  <c:v>327.194039947448</c:v>
                </c:pt>
                <c:pt idx="114">
                  <c:v>324.51786268554872</c:v>
                </c:pt>
                <c:pt idx="115">
                  <c:v>321.85958912202551</c:v>
                </c:pt>
                <c:pt idx="116">
                  <c:v>319.21924119436386</c:v>
                </c:pt>
                <c:pt idx="117">
                  <c:v>316.59683444403532</c:v>
                </c:pt>
                <c:pt idx="118">
                  <c:v>313.99237831911483</c:v>
                </c:pt>
                <c:pt idx="119">
                  <c:v>311.40587646282353</c:v>
                </c:pt>
                <c:pt idx="120">
                  <c:v>308.83732698872416</c:v>
                </c:pt>
                <c:pt idx="121">
                  <c:v>306.28672274327448</c:v>
                </c:pt>
                <c:pt idx="122">
                  <c:v>303.75405155637054</c:v>
                </c:pt>
                <c:pt idx="123">
                  <c:v>301.23929648051467</c:v>
                </c:pt>
                <c:pt idx="124">
                  <c:v>298.74243601916675</c:v>
                </c:pt>
                <c:pt idx="125">
                  <c:v>296.26344434483241</c:v>
                </c:pt>
                <c:pt idx="126">
                  <c:v>293.80229150738995</c:v>
                </c:pt>
                <c:pt idx="127">
                  <c:v>291.35894363316453</c:v>
                </c:pt>
                <c:pt idx="128">
                  <c:v>288.9333631151701</c:v>
                </c:pt>
                <c:pt idx="129">
                  <c:v>286.52550879497716</c:v>
                </c:pt>
                <c:pt idx="130">
                  <c:v>284.13533613661241</c:v>
                </c:pt>
                <c:pt idx="131">
                  <c:v>281.7627973928515</c:v>
                </c:pt>
                <c:pt idx="132">
                  <c:v>279.40784176430242</c:v>
                </c:pt>
                <c:pt idx="133">
                  <c:v>277.07041555158594</c:v>
                </c:pt>
                <c:pt idx="134">
                  <c:v>274.75046230097882</c:v>
                </c:pt>
                <c:pt idx="135">
                  <c:v>272.44792294379374</c:v>
                </c:pt>
                <c:pt idx="136">
                  <c:v>270.16273592980031</c:v>
                </c:pt>
                <c:pt idx="137">
                  <c:v>267.89483735497544</c:v>
                </c:pt>
                <c:pt idx="138">
                  <c:v>265.64416108381749</c:v>
                </c:pt>
                <c:pt idx="139">
                  <c:v>263.41063886650647</c:v>
                </c:pt>
                <c:pt idx="140">
                  <c:v>261.19420045110911</c:v>
                </c:pt>
                <c:pt idx="141">
                  <c:v>258.99477369108655</c:v>
                </c:pt>
                <c:pt idx="142">
                  <c:v>256.81228464828615</c:v>
                </c:pt>
                <c:pt idx="143">
                  <c:v>254.64665769164839</c:v>
                </c:pt>
                <c:pt idx="144">
                  <c:v>252.4978155917895</c:v>
                </c:pt>
                <c:pt idx="145">
                  <c:v>250.36567961166452</c:v>
                </c:pt>
                <c:pt idx="146">
                  <c:v>248.25016959347843</c:v>
                </c:pt>
                <c:pt idx="147">
                  <c:v>246.15120404199379</c:v>
                </c:pt>
                <c:pt idx="148">
                  <c:v>244.06870020441968</c:v>
                </c:pt>
                <c:pt idx="149">
                  <c:v>242.00257414699919</c:v>
                </c:pt>
                <c:pt idx="150">
                  <c:v>239.95274082845694</c:v>
                </c:pt>
                <c:pt idx="151">
                  <c:v>237.91911417044386</c:v>
                </c:pt>
                <c:pt idx="152">
                  <c:v>235.9016071250808</c:v>
                </c:pt>
                <c:pt idx="153">
                  <c:v>233.90013173976115</c:v>
                </c:pt>
                <c:pt idx="154">
                  <c:v>231.91459921929251</c:v>
                </c:pt>
                <c:pt idx="155">
                  <c:v>229.94491998551388</c:v>
                </c:pt>
                <c:pt idx="156">
                  <c:v>227.99100373447783</c:v>
                </c:pt>
                <c:pt idx="157">
                  <c:v>226.0527594913145</c:v>
                </c:pt>
                <c:pt idx="158">
                  <c:v>224.13009566285331</c:v>
                </c:pt>
                <c:pt idx="159">
                  <c:v>222.2229200881072</c:v>
                </c:pt>
                <c:pt idx="160">
                  <c:v>220.33114008671072</c:v>
                </c:pt>
                <c:pt idx="161">
                  <c:v>218.45466250538243</c:v>
                </c:pt>
                <c:pt idx="162">
                  <c:v>216.59339376250068</c:v>
                </c:pt>
                <c:pt idx="163">
                  <c:v>214.74723989086186</c:v>
                </c:pt>
                <c:pt idx="164">
                  <c:v>212.91610657870973</c:v>
                </c:pt>
                <c:pt idx="165">
                  <c:v>211.09989920908012</c:v>
                </c:pt>
                <c:pt idx="166">
                  <c:v>209.29852289755246</c:v>
                </c:pt>
                <c:pt idx="167">
                  <c:v>207.51188252845301</c:v>
                </c:pt>
                <c:pt idx="168">
                  <c:v>205.73988278958623</c:v>
                </c:pt>
                <c:pt idx="169">
                  <c:v>203.98242820553997</c:v>
                </c:pt>
                <c:pt idx="170">
                  <c:v>202.23942316962172</c:v>
                </c:pt>
                <c:pt idx="171">
                  <c:v>200.51077197449334</c:v>
                </c:pt>
                <c:pt idx="172">
                  <c:v>198.79637884153024</c:v>
                </c:pt>
                <c:pt idx="173">
                  <c:v>197.09614794898536</c:v>
                </c:pt>
                <c:pt idx="174">
                  <c:v>195.40998345897091</c:v>
                </c:pt>
                <c:pt idx="175">
                  <c:v>193.7377895433284</c:v>
                </c:pt>
                <c:pt idx="176">
                  <c:v>192.07947040842393</c:v>
                </c:pt>
                <c:pt idx="177">
                  <c:v>190.43493031889622</c:v>
                </c:pt>
                <c:pt idx="178">
                  <c:v>188.80407362042217</c:v>
                </c:pt>
                <c:pt idx="179">
                  <c:v>187.18680476150831</c:v>
                </c:pt>
                <c:pt idx="180">
                  <c:v>185.583028314372</c:v>
                </c:pt>
                <c:pt idx="181">
                  <c:v>183.99264899492854</c:v>
                </c:pt>
                <c:pt idx="182">
                  <c:v>182.41557168192676</c:v>
                </c:pt>
                <c:pt idx="183">
                  <c:v>180.85170143525721</c:v>
                </c:pt>
                <c:pt idx="184">
                  <c:v>179.30094351347992</c:v>
                </c:pt>
                <c:pt idx="185">
                  <c:v>177.76320339057696</c:v>
                </c:pt>
                <c:pt idx="186">
                  <c:v>176.23838677198108</c:v>
                </c:pt>
                <c:pt idx="187">
                  <c:v>174.7263996098936</c:v>
                </c:pt>
                <c:pt idx="188">
                  <c:v>173.22714811792736</c:v>
                </c:pt>
                <c:pt idx="189">
                  <c:v>171.74053878508775</c:v>
                </c:pt>
                <c:pt idx="190">
                  <c:v>170.26647838913294</c:v>
                </c:pt>
              </c:numCache>
            </c:numRef>
          </c:yVal>
          <c:smooth val="1"/>
        </c:ser>
        <c:ser>
          <c:idx val="0"/>
          <c:order val="0"/>
          <c:tx>
            <c:strRef>
              <c:f>'moli per kg (3)'!$V$10</c:f>
              <c:strCache>
                <c:ptCount val="1"/>
                <c:pt idx="0">
                  <c:v>gly CT 0-5 cm</c:v>
                </c:pt>
              </c:strCache>
            </c:strRef>
          </c:tx>
          <c:spPr>
            <a:ln w="28575">
              <a:noFill/>
            </a:ln>
          </c:spPr>
          <c:marker>
            <c:symbol val="circle"/>
            <c:size val="7"/>
            <c:spPr>
              <a:solidFill>
                <a:srgbClr val="FF0000"/>
              </a:solidFill>
              <a:ln>
                <a:solidFill>
                  <a:schemeClr val="tx1"/>
                </a:solidFill>
              </a:ln>
            </c:spPr>
          </c:marker>
          <c:errBars>
            <c:errDir val="y"/>
            <c:errBarType val="both"/>
            <c:errValType val="cust"/>
            <c:noEndCap val="0"/>
            <c:plus>
              <c:numRef>
                <c:f>'moli per kg (3)'!$AE$11:$AE$22</c:f>
                <c:numCache>
                  <c:formatCode>General</c:formatCode>
                  <c:ptCount val="12"/>
                  <c:pt idx="0">
                    <c:v>15.98823479091757</c:v>
                  </c:pt>
                  <c:pt idx="1">
                    <c:v>41.396301143512034</c:v>
                  </c:pt>
                  <c:pt idx="2">
                    <c:v>5.530683455721209</c:v>
                  </c:pt>
                  <c:pt idx="3">
                    <c:v>15.203324166751509</c:v>
                  </c:pt>
                  <c:pt idx="4">
                    <c:v>3.9495359733420683</c:v>
                  </c:pt>
                  <c:pt idx="5">
                    <c:v>18.832920345946807</c:v>
                  </c:pt>
                  <c:pt idx="6">
                    <c:v>12.786017762421508</c:v>
                  </c:pt>
                  <c:pt idx="7">
                    <c:v>14.328306190365463</c:v>
                  </c:pt>
                  <c:pt idx="8">
                    <c:v>3.2633588168317655</c:v>
                  </c:pt>
                  <c:pt idx="9">
                    <c:v>1.6868274463934727</c:v>
                  </c:pt>
                  <c:pt idx="10">
                    <c:v>1.1630188585933459</c:v>
                  </c:pt>
                  <c:pt idx="11">
                    <c:v>0.69539114319576978</c:v>
                  </c:pt>
                </c:numCache>
              </c:numRef>
            </c:plus>
            <c:minus>
              <c:numRef>
                <c:f>'moli per kg (3)'!$AE$11:$AE$22</c:f>
                <c:numCache>
                  <c:formatCode>General</c:formatCode>
                  <c:ptCount val="12"/>
                  <c:pt idx="0">
                    <c:v>15.98823479091757</c:v>
                  </c:pt>
                  <c:pt idx="1">
                    <c:v>41.396301143512034</c:v>
                  </c:pt>
                  <c:pt idx="2">
                    <c:v>5.530683455721209</c:v>
                  </c:pt>
                  <c:pt idx="3">
                    <c:v>15.203324166751509</c:v>
                  </c:pt>
                  <c:pt idx="4">
                    <c:v>3.9495359733420683</c:v>
                  </c:pt>
                  <c:pt idx="5">
                    <c:v>18.832920345946807</c:v>
                  </c:pt>
                  <c:pt idx="6">
                    <c:v>12.786017762421508</c:v>
                  </c:pt>
                  <c:pt idx="7">
                    <c:v>14.328306190365463</c:v>
                  </c:pt>
                  <c:pt idx="8">
                    <c:v>3.2633588168317655</c:v>
                  </c:pt>
                  <c:pt idx="9">
                    <c:v>1.6868274463934727</c:v>
                  </c:pt>
                  <c:pt idx="10">
                    <c:v>1.1630188585933459</c:v>
                  </c:pt>
                  <c:pt idx="11">
                    <c:v>0.69539114319576978</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(3)'!$V$11:$V$209</c:f>
              <c:numCache>
                <c:formatCode>0</c:formatCode>
                <c:ptCount val="199"/>
                <c:pt idx="0">
                  <c:v>1414.469909560883</c:v>
                </c:pt>
                <c:pt idx="1">
                  <c:v>1217.7284567555923</c:v>
                </c:pt>
                <c:pt idx="2">
                  <c:v>823.25560479530429</c:v>
                </c:pt>
                <c:pt idx="3">
                  <c:v>658.90460976825182</c:v>
                </c:pt>
                <c:pt idx="4">
                  <c:v>515.46898809090965</c:v>
                </c:pt>
                <c:pt idx="5">
                  <c:v>430.44868909314499</c:v>
                </c:pt>
                <c:pt idx="6">
                  <c:v>375.39522517113568</c:v>
                </c:pt>
                <c:pt idx="7">
                  <c:v>280.42290588506438</c:v>
                </c:pt>
                <c:pt idx="8">
                  <c:v>157.3251331783467</c:v>
                </c:pt>
                <c:pt idx="9">
                  <c:v>140.36740981699668</c:v>
                </c:pt>
                <c:pt idx="10">
                  <c:v>101.03945991735229</c:v>
                </c:pt>
                <c:pt idx="11">
                  <c:v>37.994085395888</c:v>
                </c:pt>
              </c:numCache>
            </c:numRef>
          </c:yVal>
          <c:smooth val="0"/>
        </c:ser>
        <c:dLbls>
          <c:showLegendKey val="0"/>
          <c:showVal val="0"/>
          <c:showCatName val="0"/>
          <c:showSerName val="0"/>
          <c:showPercent val="0"/>
          <c:showBubbleSize val="0"/>
        </c:dLbls>
        <c:axId val="226399744"/>
        <c:axId val="226401664"/>
      </c:scatterChart>
      <c:valAx>
        <c:axId val="226399744"/>
        <c:scaling>
          <c:orientation val="minMax"/>
          <c:max val="190"/>
          <c:min val="0"/>
        </c:scaling>
        <c:delete val="0"/>
        <c:axPos val="b"/>
        <c:title>
          <c:tx>
            <c:rich>
              <a:bodyPr/>
              <a:lstStyle/>
              <a:p>
                <a:pPr>
                  <a:defRPr/>
                </a:pPr>
                <a:r>
                  <a:rPr lang="en-US"/>
                  <a:t>DAT</a:t>
                </a:r>
              </a:p>
            </c:rich>
          </c:tx>
          <c:layout/>
          <c:overlay val="0"/>
        </c:title>
        <c:numFmt formatCode="General" sourceLinked="1"/>
        <c:majorTickMark val="out"/>
        <c:minorTickMark val="none"/>
        <c:tickLblPos val="nextTo"/>
        <c:crossAx val="226401664"/>
        <c:crosses val="autoZero"/>
        <c:crossBetween val="midCat"/>
        <c:majorUnit val="38"/>
      </c:valAx>
      <c:valAx>
        <c:axId val="226401664"/>
        <c:scaling>
          <c:orientation val="minMax"/>
          <c:max val="1500"/>
          <c:min val="0"/>
        </c:scaling>
        <c:delete val="0"/>
        <c:axPos val="l"/>
        <c:title>
          <c:tx>
            <c:rich>
              <a:bodyPr rot="-5400000" vert="horz"/>
              <a:lstStyle/>
              <a:p>
                <a:pPr>
                  <a:defRPr/>
                </a:pPr>
                <a:r>
                  <a:rPr lang="en-US"/>
                  <a:t>Concentration (µg/kg dry soil) </a:t>
                </a:r>
              </a:p>
            </c:rich>
          </c:tx>
          <c:layout/>
          <c:overlay val="0"/>
        </c:title>
        <c:numFmt formatCode="0" sourceLinked="0"/>
        <c:majorTickMark val="out"/>
        <c:minorTickMark val="none"/>
        <c:tickLblPos val="nextTo"/>
        <c:crossAx val="226399744"/>
        <c:crosses val="autoZero"/>
        <c:crossBetween val="midCat"/>
      </c:valAx>
    </c:plotArea>
    <c:plotVisOnly val="1"/>
    <c:dispBlanksAs val="gap"/>
    <c:showDLblsOverMax val="0"/>
  </c:chart>
  <c:spPr>
    <a:ln>
      <a:noFill/>
    </a:ln>
  </c:spPr>
  <c:txPr>
    <a:bodyPr/>
    <a:lstStyle/>
    <a:p>
      <a:pPr>
        <a:defRPr sz="1200" b="0"/>
      </a:pPr>
      <a:endParaRPr lang="it-IT"/>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CT 5-20 cm</a:t>
            </a:r>
          </a:p>
        </c:rich>
      </c:tx>
      <c:layout>
        <c:manualLayout>
          <c:xMode val="edge"/>
          <c:yMode val="edge"/>
          <c:x val="0.41308030303030302"/>
          <c:y val="5.7326388888888892E-2"/>
        </c:manualLayout>
      </c:layout>
      <c:overlay val="1"/>
    </c:title>
    <c:autoTitleDeleted val="0"/>
    <c:plotArea>
      <c:layout>
        <c:manualLayout>
          <c:layoutTarget val="inner"/>
          <c:xMode val="edge"/>
          <c:yMode val="edge"/>
          <c:x val="0.1893220261407994"/>
          <c:y val="4.8959027777777768E-2"/>
          <c:w val="0.7479008245009513"/>
          <c:h val="0.74706180555555557"/>
        </c:manualLayout>
      </c:layout>
      <c:scatterChart>
        <c:scatterStyle val="lineMarker"/>
        <c:varyColors val="0"/>
        <c:ser>
          <c:idx val="2"/>
          <c:order val="2"/>
          <c:tx>
            <c:strRef>
              <c:f>'moli per kg (3)'!$AW$10</c:f>
              <c:strCache>
                <c:ptCount val="1"/>
                <c:pt idx="0">
                  <c:v>gly CT 5-20 cm fitting</c:v>
                </c:pt>
              </c:strCache>
            </c:strRef>
          </c:tx>
          <c:spPr>
            <a:ln w="3175">
              <a:solidFill>
                <a:schemeClr val="tx1"/>
              </a:solidFill>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(3)'!$AW$11:$AW$210</c:f>
              <c:numCache>
                <c:formatCode>General</c:formatCode>
                <c:ptCount val="200"/>
                <c:pt idx="0">
                  <c:v>84.113056368225017</c:v>
                </c:pt>
                <c:pt idx="1">
                  <c:v>74.473500611021038</c:v>
                </c:pt>
                <c:pt idx="2">
                  <c:v>66.969512668350802</c:v>
                </c:pt>
                <c:pt idx="3">
                  <c:v>60.94875073633353</c:v>
                </c:pt>
                <c:pt idx="4">
                  <c:v>56.002246495771338</c:v>
                </c:pt>
                <c:pt idx="5">
                  <c:v>51.860068919781874</c:v>
                </c:pt>
                <c:pt idx="6">
                  <c:v>48.336577297447981</c:v>
                </c:pt>
                <c:pt idx="7">
                  <c:v>45.299732707063079</c:v>
                </c:pt>
                <c:pt idx="8">
                  <c:v>42.652950160560799</c:v>
                </c:pt>
                <c:pt idx="9">
                  <c:v>40.323881027585792</c:v>
                </c:pt>
                <c:pt idx="10">
                  <c:v>38.2572159147714</c:v>
                </c:pt>
                <c:pt idx="11">
                  <c:v>36.409917687691156</c:v>
                </c:pt>
                <c:pt idx="12">
                  <c:v>34.747975996327405</c:v>
                </c:pt>
                <c:pt idx="13">
                  <c:v>33.244143930205283</c:v>
                </c:pt>
                <c:pt idx="14">
                  <c:v>31.87632581280327</c:v>
                </c:pt>
                <c:pt idx="15">
                  <c:v>30.626407008680111</c:v>
                </c:pt>
                <c:pt idx="16">
                  <c:v>29.479390155582298</c:v>
                </c:pt>
                <c:pt idx="17">
                  <c:v>28.422747864089271</c:v>
                </c:pt>
                <c:pt idx="18">
                  <c:v>27.445930954123867</c:v>
                </c:pt>
                <c:pt idx="19">
                  <c:v>26.539990180366566</c:v>
                </c:pt>
                <c:pt idx="20">
                  <c:v>25.697281933530764</c:v>
                </c:pt>
                <c:pt idx="21">
                  <c:v>24.911236880005944</c:v>
                </c:pt>
                <c:pt idx="22">
                  <c:v>24.176176330256911</c:v>
                </c:pt>
                <c:pt idx="23">
                  <c:v>23.487165195862421</c:v>
                </c:pt>
                <c:pt idx="24">
                  <c:v>22.839893277287889</c:v>
                </c:pt>
                <c:pt idx="25">
                  <c:v>22.23057869268996</c:v>
                </c:pt>
                <c:pt idx="26">
                  <c:v>21.655888760241076</c:v>
                </c:pt>
                <c:pt idx="27">
                  <c:v>21.112874749902296</c:v>
                </c:pt>
                <c:pt idx="28">
                  <c:v>20.598917739638537</c:v>
                </c:pt>
                <c:pt idx="29">
                  <c:v>20.111683425057361</c:v>
                </c:pt>
                <c:pt idx="30">
                  <c:v>19.649084195924409</c:v>
                </c:pt>
                <c:pt idx="31">
                  <c:v>19.209247147418104</c:v>
                </c:pt>
                <c:pt idx="32">
                  <c:v>18.790486966614509</c:v>
                </c:pt>
                <c:pt idx="33">
                  <c:v>18.391282845995207</c:v>
                </c:pt>
                <c:pt idx="34">
                  <c:v>18.010258740745105</c:v>
                </c:pt>
                <c:pt idx="35">
                  <c:v>17.646166416264453</c:v>
                </c:pt>
                <c:pt idx="36">
                  <c:v>17.297870834890837</c:v>
                </c:pt>
                <c:pt idx="37">
                  <c:v>16.964337512466706</c:v>
                </c:pt>
                <c:pt idx="38">
                  <c:v>16.644621540729794</c:v>
                </c:pt>
                <c:pt idx="39">
                  <c:v>16.337858024108669</c:v>
                </c:pt>
                <c:pt idx="40">
                  <c:v>16.043253722060147</c:v>
                </c:pt>
                <c:pt idx="41">
                  <c:v>15.760079722696462</c:v>
                </c:pt>
                <c:pt idx="42">
                  <c:v>15.48766500172162</c:v>
                </c:pt>
                <c:pt idx="43">
                  <c:v>15.225390743904411</c:v>
                </c:pt>
                <c:pt idx="44">
                  <c:v>14.972685323443983</c:v>
                </c:pt>
                <c:pt idx="45">
                  <c:v>14.729019855417867</c:v>
                </c:pt>
                <c:pt idx="46">
                  <c:v>14.493904243659976</c:v>
                </c:pt>
                <c:pt idx="47">
                  <c:v>14.266883661393139</c:v>
                </c:pt>
                <c:pt idx="48">
                  <c:v>14.047535410130523</c:v>
                </c:pt>
                <c:pt idx="49">
                  <c:v>13.835466110081784</c:v>
                </c:pt>
                <c:pt idx="50">
                  <c:v>13.63030918180942</c:v>
                </c:pt>
                <c:pt idx="51">
                  <c:v>13.431722584385984</c:v>
                </c:pt>
                <c:pt idx="52">
                  <c:v>13.23938677997425</c:v>
                </c:pt>
                <c:pt idx="53">
                  <c:v>13.053002898727053</c:v>
                </c:pt>
                <c:pt idx="54">
                  <c:v>12.872291081295884</c:v>
                </c:pt>
                <c:pt idx="55">
                  <c:v>12.696988979141212</c:v>
                </c:pt>
                <c:pt idx="56">
                  <c:v>12.526850395328157</c:v>
                </c:pt>
                <c:pt idx="57">
                  <c:v>12.36164405063572</c:v>
                </c:pt>
                <c:pt idx="58">
                  <c:v>12.201152461656186</c:v>
                </c:pt>
                <c:pt idx="59">
                  <c:v>12.045170919160842</c:v>
                </c:pt>
                <c:pt idx="60">
                  <c:v>11.893506556393165</c:v>
                </c:pt>
                <c:pt idx="61">
                  <c:v>11.745977498155137</c:v>
                </c:pt>
                <c:pt idx="62">
                  <c:v>11.602412082600118</c:v>
                </c:pt>
                <c:pt idx="63">
                  <c:v>11.46264814855976</c:v>
                </c:pt>
                <c:pt idx="64">
                  <c:v>11.326532382032832</c:v>
                </c:pt>
                <c:pt idx="65">
                  <c:v>11.193919716163297</c:v>
                </c:pt>
                <c:pt idx="66">
                  <c:v>11.064672779650106</c:v>
                </c:pt>
                <c:pt idx="67">
                  <c:v>10.938661389072426</c:v>
                </c:pt>
                <c:pt idx="68">
                  <c:v>10.81576208108911</c:v>
                </c:pt>
                <c:pt idx="69">
                  <c:v>10.695857680893067</c:v>
                </c:pt>
                <c:pt idx="70">
                  <c:v>10.578836903672201</c:v>
                </c:pt>
                <c:pt idx="71">
                  <c:v>10.464593986157706</c:v>
                </c:pt>
                <c:pt idx="72">
                  <c:v>10.353028345633451</c:v>
                </c:pt>
                <c:pt idx="73">
                  <c:v>10.24404426403885</c:v>
                </c:pt>
                <c:pt idx="74">
                  <c:v>10.13755059502909</c:v>
                </c:pt>
                <c:pt idx="75">
                  <c:v>10.033460492062664</c:v>
                </c:pt>
                <c:pt idx="76">
                  <c:v>9.9316911557692276</c:v>
                </c:pt>
                <c:pt idx="77">
                  <c:v>9.8321635990160274</c:v>
                </c:pt>
                <c:pt idx="78">
                  <c:v>9.7348024282374244</c:v>
                </c:pt>
                <c:pt idx="79">
                  <c:v>9.6395356397244178</c:v>
                </c:pt>
                <c:pt idx="80">
                  <c:v>9.5462944296889223</c:v>
                </c:pt>
                <c:pt idx="81">
                  <c:v>9.4550130170246351</c:v>
                </c:pt>
                <c:pt idx="82">
                  <c:v>9.3656284777811099</c:v>
                </c:pt>
                <c:pt idx="83">
                  <c:v>9.278080590454671</c:v>
                </c:pt>
                <c:pt idx="84">
                  <c:v>9.192311691277455</c:v>
                </c:pt>
                <c:pt idx="85">
                  <c:v>9.1082665387555863</c:v>
                </c:pt>
                <c:pt idx="86">
                  <c:v>9.0258921867719319</c:v>
                </c:pt>
                <c:pt idx="87">
                  <c:v>8.9451378656257088</c:v>
                </c:pt>
                <c:pt idx="88">
                  <c:v>8.8659548704336721</c:v>
                </c:pt>
                <c:pt idx="89">
                  <c:v>8.7882964563648276</c:v>
                </c:pt>
                <c:pt idx="90">
                  <c:v>8.7121177402236754</c:v>
                </c:pt>
                <c:pt idx="91">
                  <c:v>8.6373756079358479</c:v>
                </c:pt>
                <c:pt idx="92">
                  <c:v>8.5640286275258592</c:v>
                </c:pt>
                <c:pt idx="93">
                  <c:v>8.4920369672087919</c:v>
                </c:pt>
                <c:pt idx="94">
                  <c:v>8.4213623182473896</c:v>
                </c:pt>
                <c:pt idx="95">
                  <c:v>8.3519678222530249</c:v>
                </c:pt>
                <c:pt idx="96">
                  <c:v>8.2838180026336694</c:v>
                </c:pt>
                <c:pt idx="97">
                  <c:v>8.2168786999143215</c:v>
                </c:pt>
                <c:pt idx="98">
                  <c:v>8.151117010676213</c:v>
                </c:pt>
                <c:pt idx="99">
                  <c:v>8.0865012298797705</c:v>
                </c:pt>
                <c:pt idx="100">
                  <c:v>8.0230007963538057</c:v>
                </c:pt>
                <c:pt idx="101">
                  <c:v>7.9605862412493584</c:v>
                </c:pt>
                <c:pt idx="102">
                  <c:v>7.8992291392707461</c:v>
                </c:pt>
                <c:pt idx="103">
                  <c:v>7.8389020625104155</c:v>
                </c:pt>
                <c:pt idx="104">
                  <c:v>7.77957853672625</c:v>
                </c:pt>
                <c:pt idx="105">
                  <c:v>7.7212329999110194</c:v>
                </c:pt>
                <c:pt idx="106">
                  <c:v>7.6638407630148349</c:v>
                </c:pt>
                <c:pt idx="107">
                  <c:v>7.6073779726904851</c:v>
                </c:pt>
                <c:pt idx="108">
                  <c:v>7.5518215759406839</c:v>
                </c:pt>
                <c:pt idx="109">
                  <c:v>7.4971492865545937</c:v>
                </c:pt>
                <c:pt idx="110">
                  <c:v>7.4433395532283955</c:v>
                </c:pt>
                <c:pt idx="111">
                  <c:v>7.3903715292716967</c:v>
                </c:pt>
                <c:pt idx="112">
                  <c:v>7.3382250438083352</c:v>
                </c:pt>
                <c:pt idx="113">
                  <c:v>7.2868805743857017</c:v>
                </c:pt>
                <c:pt idx="114">
                  <c:v>7.2363192209128018</c:v>
                </c:pt>
                <c:pt idx="115">
                  <c:v>7.1865226808520584</c:v>
                </c:pt>
                <c:pt idx="116">
                  <c:v>7.1374732255946522</c:v>
                </c:pt>
                <c:pt idx="117">
                  <c:v>7.0891536779540933</c:v>
                </c:pt>
                <c:pt idx="118">
                  <c:v>7.0415473907163131</c:v>
                </c:pt>
                <c:pt idx="119">
                  <c:v>6.9946382261886448</c:v>
                </c:pt>
                <c:pt idx="120">
                  <c:v>6.9484105366936673</c:v>
                </c:pt>
                <c:pt idx="121">
                  <c:v>6.9028491459573162</c:v>
                </c:pt>
                <c:pt idx="122">
                  <c:v>6.8579393313433137</c:v>
                </c:pt>
                <c:pt idx="123">
                  <c:v>6.8136668068895334</c:v>
                </c:pt>
                <c:pt idx="124">
                  <c:v>6.7700177071038476</c:v>
                </c:pt>
                <c:pt idx="125">
                  <c:v>6.7269785714803589</c:v>
                </c:pt>
                <c:pt idx="126">
                  <c:v>6.68453632969835</c:v>
                </c:pt>
                <c:pt idx="127">
                  <c:v>6.6426782874693169</c:v>
                </c:pt>
                <c:pt idx="128">
                  <c:v>6.6013921129987585</c:v>
                </c:pt>
                <c:pt idx="129">
                  <c:v>6.5606658240320943</c:v>
                </c:pt>
                <c:pt idx="130">
                  <c:v>6.5204877754549297</c:v>
                </c:pt>
                <c:pt idx="131">
                  <c:v>6.4808466474204405</c:v>
                </c:pt>
                <c:pt idx="132">
                  <c:v>6.4417314339776519</c:v>
                </c:pt>
                <c:pt idx="133">
                  <c:v>6.4031314321760657</c:v>
                </c:pt>
                <c:pt idx="134">
                  <c:v>6.3650362316234856</c:v>
                </c:pt>
                <c:pt idx="135">
                  <c:v>6.3274357044750031</c:v>
                </c:pt>
                <c:pt idx="136">
                  <c:v>6.2903199958325988</c:v>
                </c:pt>
                <c:pt idx="137">
                  <c:v>6.2536795145354871</c:v>
                </c:pt>
                <c:pt idx="138">
                  <c:v>6.2175049243231255</c:v>
                </c:pt>
                <c:pt idx="139">
                  <c:v>6.1817871353529092</c:v>
                </c:pt>
                <c:pt idx="140">
                  <c:v>6.1465172960562855</c:v>
                </c:pt>
                <c:pt idx="141">
                  <c:v>6.1116867853174925</c:v>
                </c:pt>
                <c:pt idx="142">
                  <c:v>6.0772872049599727</c:v>
                </c:pt>
                <c:pt idx="143">
                  <c:v>6.0433103725264683</c:v>
                </c:pt>
                <c:pt idx="144">
                  <c:v>6.0097483143394994</c:v>
                </c:pt>
                <c:pt idx="145">
                  <c:v>5.9765932588293529</c:v>
                </c:pt>
                <c:pt idx="146">
                  <c:v>5.9438376301177875</c:v>
                </c:pt>
                <c:pt idx="147">
                  <c:v>5.9114740418459197</c:v>
                </c:pt>
                <c:pt idx="148">
                  <c:v>5.8794952912355676</c:v>
                </c:pt>
                <c:pt idx="149">
                  <c:v>5.847894353373654</c:v>
                </c:pt>
                <c:pt idx="150">
                  <c:v>5.8166643757101166</c:v>
                </c:pt>
                <c:pt idx="151">
                  <c:v>5.785798672759749</c:v>
                </c:pt>
                <c:pt idx="152">
                  <c:v>5.7552907209995139</c:v>
                </c:pt>
                <c:pt idx="153">
                  <c:v>5.7251341539526539</c:v>
                </c:pt>
                <c:pt idx="154">
                  <c:v>5.6953227574517742</c:v>
                </c:pt>
                <c:pt idx="155">
                  <c:v>5.665850465073313</c:v>
                </c:pt>
                <c:pt idx="156">
                  <c:v>5.636711353736124</c:v>
                </c:pt>
                <c:pt idx="157">
                  <c:v>5.6078996394573286</c:v>
                </c:pt>
                <c:pt idx="158">
                  <c:v>5.5794096732589784</c:v>
                </c:pt>
                <c:pt idx="159">
                  <c:v>5.5512359372190376</c:v>
                </c:pt>
                <c:pt idx="160">
                  <c:v>5.5233730406611707</c:v>
                </c:pt>
                <c:pt idx="161">
                  <c:v>5.4958157164772006</c:v>
                </c:pt>
                <c:pt idx="162">
                  <c:v>5.4685588175772093</c:v>
                </c:pt>
                <c:pt idx="163">
                  <c:v>5.4415973134619016</c:v>
                </c:pt>
                <c:pt idx="164">
                  <c:v>5.4149262869125359</c:v>
                </c:pt>
                <c:pt idx="165">
                  <c:v>5.3885409307934173</c:v>
                </c:pt>
                <c:pt idx="166">
                  <c:v>5.3624365449628719</c:v>
                </c:pt>
                <c:pt idx="167">
                  <c:v>5.3366085332881363</c:v>
                </c:pt>
                <c:pt idx="168">
                  <c:v>5.3110524007601354</c:v>
                </c:pt>
                <c:pt idx="169">
                  <c:v>5.2857637507043886</c:v>
                </c:pt>
                <c:pt idx="170">
                  <c:v>5.260738282084243</c:v>
                </c:pt>
                <c:pt idx="171">
                  <c:v>5.2359717868927138</c:v>
                </c:pt>
                <c:pt idx="172">
                  <c:v>5.2114601476298104</c:v>
                </c:pt>
                <c:pt idx="173">
                  <c:v>5.1871993348619876</c:v>
                </c:pt>
                <c:pt idx="174">
                  <c:v>5.1631854048604326</c:v>
                </c:pt>
                <c:pt idx="175">
                  <c:v>5.1394144973154505</c:v>
                </c:pt>
                <c:pt idx="176">
                  <c:v>5.1158828331241031</c:v>
                </c:pt>
                <c:pt idx="177">
                  <c:v>5.0925867122480568</c:v>
                </c:pt>
                <c:pt idx="178">
                  <c:v>5.0695225116394331</c:v>
                </c:pt>
                <c:pt idx="179">
                  <c:v>5.0466866832319326</c:v>
                </c:pt>
                <c:pt idx="180">
                  <c:v>5.0240757519947765</c:v>
                </c:pt>
                <c:pt idx="181">
                  <c:v>5.0016863140475039</c:v>
                </c:pt>
                <c:pt idx="182">
                  <c:v>4.9795150348328523</c:v>
                </c:pt>
                <c:pt idx="183">
                  <c:v>4.9575586473463051</c:v>
                </c:pt>
                <c:pt idx="184">
                  <c:v>4.9358139504197123</c:v>
                </c:pt>
                <c:pt idx="185">
                  <c:v>4.9142778070573012</c:v>
                </c:pt>
                <c:pt idx="186">
                  <c:v>4.8929471428222087</c:v>
                </c:pt>
                <c:pt idx="187">
                  <c:v>4.8718189442717383</c:v>
                </c:pt>
                <c:pt idx="188">
                  <c:v>4.8508902574395174</c:v>
                </c:pt>
                <c:pt idx="189">
                  <c:v>4.8301581863631169</c:v>
                </c:pt>
                <c:pt idx="190">
                  <c:v>4.8096198916553599</c:v>
                </c:pt>
              </c:numCache>
            </c:numRef>
          </c:yVal>
          <c:smooth val="1"/>
        </c:ser>
        <c:ser>
          <c:idx val="3"/>
          <c:order val="3"/>
          <c:tx>
            <c:strRef>
              <c:f>'moli per kg (3)'!$AA$10</c:f>
              <c:strCache>
                <c:ptCount val="1"/>
                <c:pt idx="0">
                  <c:v>ampa CT 5-20 cm</c:v>
                </c:pt>
              </c:strCache>
            </c:strRef>
          </c:tx>
          <c:spPr>
            <a:ln w="28575">
              <a:noFill/>
            </a:ln>
          </c:spPr>
          <c:marker>
            <c:symbol val="triangle"/>
            <c:size val="7"/>
            <c:spPr>
              <a:solidFill>
                <a:srgbClr val="00B0F0"/>
              </a:solidFill>
              <a:ln>
                <a:solidFill>
                  <a:schemeClr val="tx1"/>
                </a:solidFill>
              </a:ln>
            </c:spPr>
          </c:marker>
          <c:errBars>
            <c:errDir val="y"/>
            <c:errBarType val="both"/>
            <c:errValType val="cust"/>
            <c:noEndCap val="0"/>
            <c:plus>
              <c:numRef>
                <c:f>'moli per kg (3)'!$AJ$11:$AJ$22</c:f>
                <c:numCache>
                  <c:formatCode>General</c:formatCode>
                  <c:ptCount val="12"/>
                  <c:pt idx="0">
                    <c:v>0.93233892158948062</c:v>
                  </c:pt>
                  <c:pt idx="1">
                    <c:v>0.33082685217327257</c:v>
                  </c:pt>
                  <c:pt idx="2">
                    <c:v>3.0246360474135692</c:v>
                  </c:pt>
                  <c:pt idx="3">
                    <c:v>1.9261152368283811</c:v>
                  </c:pt>
                  <c:pt idx="4">
                    <c:v>0.87722111997247521</c:v>
                  </c:pt>
                  <c:pt idx="5">
                    <c:v>0.6589693273234255</c:v>
                  </c:pt>
                  <c:pt idx="6">
                    <c:v>0.74643135421519391</c:v>
                  </c:pt>
                  <c:pt idx="7">
                    <c:v>0.51156432652033124</c:v>
                  </c:pt>
                  <c:pt idx="8">
                    <c:v>1.4492324983857934</c:v>
                  </c:pt>
                  <c:pt idx="9">
                    <c:v>2.001031726099249</c:v>
                  </c:pt>
                  <c:pt idx="10">
                    <c:v>1.9566094579162301</c:v>
                  </c:pt>
                  <c:pt idx="11">
                    <c:v>1.4473716088272768</c:v>
                  </c:pt>
                </c:numCache>
              </c:numRef>
            </c:plus>
            <c:minus>
              <c:numRef>
                <c:f>'moli per kg (3)'!$AJ$11:$AJ$22</c:f>
                <c:numCache>
                  <c:formatCode>General</c:formatCode>
                  <c:ptCount val="12"/>
                  <c:pt idx="0">
                    <c:v>0.93233892158948062</c:v>
                  </c:pt>
                  <c:pt idx="1">
                    <c:v>0.33082685217327257</c:v>
                  </c:pt>
                  <c:pt idx="2">
                    <c:v>3.0246360474135692</c:v>
                  </c:pt>
                  <c:pt idx="3">
                    <c:v>1.9261152368283811</c:v>
                  </c:pt>
                  <c:pt idx="4">
                    <c:v>0.87722111997247521</c:v>
                  </c:pt>
                  <c:pt idx="5">
                    <c:v>0.6589693273234255</c:v>
                  </c:pt>
                  <c:pt idx="6">
                    <c:v>0.74643135421519391</c:v>
                  </c:pt>
                  <c:pt idx="7">
                    <c:v>0.51156432652033124</c:v>
                  </c:pt>
                  <c:pt idx="8">
                    <c:v>1.4492324983857934</c:v>
                  </c:pt>
                  <c:pt idx="9">
                    <c:v>2.001031726099249</c:v>
                  </c:pt>
                  <c:pt idx="10">
                    <c:v>1.9566094579162301</c:v>
                  </c:pt>
                  <c:pt idx="11">
                    <c:v>1.4473716088272768</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(3)'!$AA$11:$AA$209</c:f>
              <c:numCache>
                <c:formatCode>0</c:formatCode>
                <c:ptCount val="199"/>
                <c:pt idx="0">
                  <c:v>12.674289147617088</c:v>
                </c:pt>
                <c:pt idx="1">
                  <c:v>10.896522288905247</c:v>
                </c:pt>
                <c:pt idx="2">
                  <c:v>25.043889635037889</c:v>
                </c:pt>
                <c:pt idx="3">
                  <c:v>36.45848311075865</c:v>
                </c:pt>
                <c:pt idx="4">
                  <c:v>44.221699941275801</c:v>
                </c:pt>
                <c:pt idx="5">
                  <c:v>56.817399776803541</c:v>
                </c:pt>
                <c:pt idx="6">
                  <c:v>60.417656283329428</c:v>
                </c:pt>
                <c:pt idx="7">
                  <c:v>66.075148913272031</c:v>
                </c:pt>
                <c:pt idx="8">
                  <c:v>58.95072410062162</c:v>
                </c:pt>
                <c:pt idx="9">
                  <c:v>49.966279938747277</c:v>
                </c:pt>
                <c:pt idx="10">
                  <c:v>33.89810799401824</c:v>
                </c:pt>
                <c:pt idx="11">
                  <c:v>17.047579066055473</c:v>
                </c:pt>
              </c:numCache>
            </c:numRef>
          </c:yVal>
          <c:smooth val="0"/>
        </c:ser>
        <c:ser>
          <c:idx val="1"/>
          <c:order val="1"/>
          <c:tx>
            <c:strRef>
              <c:f>'moli per kg (3)'!$BA$10</c:f>
              <c:strCache>
                <c:ptCount val="1"/>
                <c:pt idx="0">
                  <c:v>ampa CT 5-20 cm fitting</c:v>
                </c:pt>
              </c:strCache>
            </c:strRef>
          </c:tx>
          <c:spPr>
            <a:ln w="3175">
              <a:solidFill>
                <a:schemeClr val="tx1">
                  <a:lumMod val="75000"/>
                  <a:lumOff val="25000"/>
                </a:schemeClr>
              </a:solidFill>
              <a:prstDash val="sysDot"/>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(3)'!$BA$11:$BA$210</c:f>
              <c:numCache>
                <c:formatCode>General</c:formatCode>
                <c:ptCount val="200"/>
                <c:pt idx="0">
                  <c:v>10.988418666007867</c:v>
                </c:pt>
                <c:pt idx="1">
                  <c:v>17.224770896622296</c:v>
                </c:pt>
                <c:pt idx="2">
                  <c:v>22.039802110163471</c:v>
                </c:pt>
                <c:pt idx="3">
                  <c:v>25.865440771402728</c:v>
                </c:pt>
                <c:pt idx="4">
                  <c:v>28.972929750007808</c:v>
                </c:pt>
                <c:pt idx="5">
                  <c:v>31.541598981188589</c:v>
                </c:pt>
                <c:pt idx="6">
                  <c:v>33.694987481117394</c:v>
                </c:pt>
                <c:pt idx="7">
                  <c:v>35.521111636336144</c:v>
                </c:pt>
                <c:pt idx="8">
                  <c:v>37.084462806323629</c:v>
                </c:pt>
                <c:pt idx="9">
                  <c:v>38.433430599154597</c:v>
                </c:pt>
                <c:pt idx="10">
                  <c:v>39.605070280206668</c:v>
                </c:pt>
                <c:pt idx="11">
                  <c:v>40.628263547361449</c:v>
                </c:pt>
                <c:pt idx="12">
                  <c:v>41.525872579683309</c:v>
                </c:pt>
                <c:pt idx="13">
                  <c:v>42.316243715975077</c:v>
                </c:pt>
                <c:pt idx="14">
                  <c:v>43.014279595687789</c:v>
                </c:pt>
                <c:pt idx="15">
                  <c:v>43.63221812105818</c:v>
                </c:pt>
                <c:pt idx="16">
                  <c:v>44.180208008025446</c:v>
                </c:pt>
                <c:pt idx="17">
                  <c:v>44.666740524674232</c:v>
                </c:pt>
                <c:pt idx="18">
                  <c:v>45.098977813070661</c:v>
                </c:pt>
                <c:pt idx="19">
                  <c:v>45.48300569080358</c:v>
                </c:pt>
                <c:pt idx="20">
                  <c:v>45.824030525949084</c:v>
                </c:pt>
                <c:pt idx="21">
                  <c:v>46.126534161933435</c:v>
                </c:pt>
                <c:pt idx="22">
                  <c:v>46.394397003967093</c:v>
                </c:pt>
                <c:pt idx="23">
                  <c:v>46.630996678372739</c:v>
                </c:pt>
                <c:pt idx="24">
                  <c:v>46.839287762456259</c:v>
                </c:pt>
                <c:pt idx="25">
                  <c:v>47.021866708540095</c:v>
                </c:pt>
                <c:pt idx="26">
                  <c:v>47.181025087174525</c:v>
                </c:pt>
                <c:pt idx="27">
                  <c:v>47.31879354058136</c:v>
                </c:pt>
                <c:pt idx="28">
                  <c:v>47.436978292231935</c:v>
                </c:pt>
                <c:pt idx="29">
                  <c:v>47.537191649575114</c:v>
                </c:pt>
                <c:pt idx="30">
                  <c:v>47.62087762741357</c:v>
                </c:pt>
                <c:pt idx="31">
                  <c:v>47.689333583117183</c:v>
                </c:pt>
                <c:pt idx="32">
                  <c:v>47.743728572972223</c:v>
                </c:pt>
                <c:pt idx="33">
                  <c:v>47.785118997899446</c:v>
                </c:pt>
                <c:pt idx="34">
                  <c:v>47.814461996579368</c:v>
                </c:pt>
                <c:pt idx="35">
                  <c:v>47.832626957354009</c:v>
                </c:pt>
                <c:pt idx="36">
                  <c:v>47.840405451680745</c:v>
                </c:pt>
                <c:pt idx="37">
                  <c:v>47.83851983727692</c:v>
                </c:pt>
                <c:pt idx="38">
                  <c:v>47.827630735340634</c:v>
                </c:pt>
                <c:pt idx="39">
                  <c:v>47.808343550988376</c:v>
                </c:pt>
                <c:pt idx="40">
                  <c:v>47.781214177517924</c:v>
                </c:pt>
                <c:pt idx="41">
                  <c:v>47.746754001889592</c:v>
                </c:pt>
                <c:pt idx="42">
                  <c:v>47.705434309839333</c:v>
                </c:pt>
                <c:pt idx="43">
                  <c:v>47.65769017345103</c:v>
                </c:pt>
                <c:pt idx="44">
                  <c:v>47.603923891158693</c:v>
                </c:pt>
                <c:pt idx="45">
                  <c:v>47.544508039503185</c:v>
                </c:pt>
                <c:pt idx="46">
                  <c:v>47.479788187111055</c:v>
                </c:pt>
                <c:pt idx="47">
                  <c:v>47.410085313977</c:v>
                </c:pt>
                <c:pt idx="48">
                  <c:v>47.33569797293616</c:v>
                </c:pt>
                <c:pt idx="49">
                  <c:v>47.256904225010089</c:v>
                </c:pt>
                <c:pt idx="50">
                  <c:v>47.173963375915946</c:v>
                </c:pt>
                <c:pt idx="51">
                  <c:v>47.087117537317816</c:v>
                </c:pt>
                <c:pt idx="52">
                  <c:v>46.996593033239236</c:v>
                </c:pt>
                <c:pt idx="53">
                  <c:v>46.902601669372181</c:v>
                </c:pt>
                <c:pt idx="54">
                  <c:v>46.805341880724598</c:v>
                </c:pt>
                <c:pt idx="55">
                  <c:v>46.704999771082662</c:v>
                </c:pt>
                <c:pt idx="56">
                  <c:v>46.601750056077655</c:v>
                </c:pt>
                <c:pt idx="57">
                  <c:v>46.495756920194545</c:v>
                </c:pt>
                <c:pt idx="58">
                  <c:v>46.387174796808786</c:v>
                </c:pt>
                <c:pt idx="59">
                  <c:v>46.276149079247723</c:v>
                </c:pt>
                <c:pt idx="60">
                  <c:v>46.162816769939212</c:v>
                </c:pt>
                <c:pt idx="61">
                  <c:v>46.047307073886543</c:v>
                </c:pt>
                <c:pt idx="62">
                  <c:v>45.929741942001243</c:v>
                </c:pt>
                <c:pt idx="63">
                  <c:v>45.81023656920069</c:v>
                </c:pt>
                <c:pt idx="64">
                  <c:v>45.688899851633394</c:v>
                </c:pt>
                <c:pt idx="65">
                  <c:v>45.565834806921842</c:v>
                </c:pt>
                <c:pt idx="66">
                  <c:v>45.441138960887763</c:v>
                </c:pt>
                <c:pt idx="67">
                  <c:v>45.314904703861707</c:v>
                </c:pt>
                <c:pt idx="68">
                  <c:v>45.187219619351424</c:v>
                </c:pt>
                <c:pt idx="69">
                  <c:v>45.058166787555777</c:v>
                </c:pt>
                <c:pt idx="70">
                  <c:v>44.927825065959318</c:v>
                </c:pt>
                <c:pt idx="71">
                  <c:v>44.796269349015667</c:v>
                </c:pt>
                <c:pt idx="72">
                  <c:v>44.663570808729361</c:v>
                </c:pt>
                <c:pt idx="73">
                  <c:v>44.529797117767487</c:v>
                </c:pt>
                <c:pt idx="74">
                  <c:v>44.39501265657394</c:v>
                </c:pt>
                <c:pt idx="75">
                  <c:v>44.259278705819987</c:v>
                </c:pt>
                <c:pt idx="76">
                  <c:v>44.122653625396481</c:v>
                </c:pt>
                <c:pt idx="77">
                  <c:v>43.985193021041745</c:v>
                </c:pt>
                <c:pt idx="78">
                  <c:v>43.846949899597675</c:v>
                </c:pt>
                <c:pt idx="79">
                  <c:v>43.707974813796568</c:v>
                </c:pt>
                <c:pt idx="80">
                  <c:v>43.568315997399949</c:v>
                </c:pt>
                <c:pt idx="81">
                  <c:v>43.42801949143557</c:v>
                </c:pt>
                <c:pt idx="82">
                  <c:v>43.287129262216531</c:v>
                </c:pt>
                <c:pt idx="83">
                  <c:v>43.145687311763432</c:v>
                </c:pt>
                <c:pt idx="84">
                  <c:v>43.003733781199621</c:v>
                </c:pt>
                <c:pt idx="85">
                  <c:v>42.861307047639009</c:v>
                </c:pt>
                <c:pt idx="86">
                  <c:v>42.718443815043564</c:v>
                </c:pt>
                <c:pt idx="87">
                  <c:v>42.575179199487621</c:v>
                </c:pt>
                <c:pt idx="88">
                  <c:v>42.431546809229779</c:v>
                </c:pt>
                <c:pt idx="89">
                  <c:v>42.287578819959627</c:v>
                </c:pt>
                <c:pt idx="90">
                  <c:v>42.143306045560109</c:v>
                </c:pt>
                <c:pt idx="91">
                  <c:v>41.998758004693947</c:v>
                </c:pt>
                <c:pt idx="92">
                  <c:v>41.853962983503756</c:v>
                </c:pt>
                <c:pt idx="93">
                  <c:v>41.708948094688509</c:v>
                </c:pt>
                <c:pt idx="94">
                  <c:v>41.563739333201241</c:v>
                </c:pt>
                <c:pt idx="95">
                  <c:v>41.418361628792454</c:v>
                </c:pt>
                <c:pt idx="96">
                  <c:v>41.272838895607869</c:v>
                </c:pt>
                <c:pt idx="97">
                  <c:v>41.127194079033131</c:v>
                </c:pt>
                <c:pt idx="98">
                  <c:v>40.98144919996318</c:v>
                </c:pt>
                <c:pt idx="99">
                  <c:v>40.83562539666142</c:v>
                </c:pt>
                <c:pt idx="100">
                  <c:v>40.689742964362473</c:v>
                </c:pt>
                <c:pt idx="101">
                  <c:v>40.543821392758488</c:v>
                </c:pt>
                <c:pt idx="102">
                  <c:v>40.397879401503019</c:v>
                </c:pt>
                <c:pt idx="103">
                  <c:v>40.251934973853949</c:v>
                </c:pt>
                <c:pt idx="104">
                  <c:v>40.106005388567894</c:v>
                </c:pt>
                <c:pt idx="105">
                  <c:v>39.960107250154515</c:v>
                </c:pt>
                <c:pt idx="106">
                  <c:v>39.814256517587417</c:v>
                </c:pt>
                <c:pt idx="107">
                  <c:v>39.668468531563249</c:v>
                </c:pt>
                <c:pt idx="108">
                  <c:v>39.522758040396724</c:v>
                </c:pt>
                <c:pt idx="109">
                  <c:v>39.377139224628252</c:v>
                </c:pt>
                <c:pt idx="110">
                  <c:v>39.231625720421889</c:v>
                </c:pt>
                <c:pt idx="111">
                  <c:v>39.086230641820052</c:v>
                </c:pt>
                <c:pt idx="112">
                  <c:v>38.940966601922511</c:v>
                </c:pt>
                <c:pt idx="113">
                  <c:v>38.795845733049603</c:v>
                </c:pt>
                <c:pt idx="114">
                  <c:v>38.650879705945506</c:v>
                </c:pt>
                <c:pt idx="115">
                  <c:v>38.50607974807648</c:v>
                </c:pt>
                <c:pt idx="116">
                  <c:v>38.361456661072715</c:v>
                </c:pt>
                <c:pt idx="117">
                  <c:v>38.21702083736124</c:v>
                </c:pt>
                <c:pt idx="118">
                  <c:v>38.07278227603333</c:v>
                </c:pt>
                <c:pt idx="119">
                  <c:v>37.928750597987104</c:v>
                </c:pt>
                <c:pt idx="120">
                  <c:v>37.784935060385187</c:v>
                </c:pt>
                <c:pt idx="121">
                  <c:v>37.641344570462394</c:v>
                </c:pt>
                <c:pt idx="122">
                  <c:v>37.497987698718227</c:v>
                </c:pt>
                <c:pt idx="123">
                  <c:v>37.354872691525273</c:v>
                </c:pt>
                <c:pt idx="124">
                  <c:v>37.212007483185459</c:v>
                </c:pt>
                <c:pt idx="125">
                  <c:v>37.069399707459809</c:v>
                </c:pt>
                <c:pt idx="126">
                  <c:v>36.927056708601555</c:v>
                </c:pt>
                <c:pt idx="127">
                  <c:v>36.784985551914446</c:v>
                </c:pt>
                <c:pt idx="128">
                  <c:v>36.64319303386263</c:v>
                </c:pt>
                <c:pt idx="129">
                  <c:v>36.501685691752996</c:v>
                </c:pt>
                <c:pt idx="130">
                  <c:v>36.360469813011122</c:v>
                </c:pt>
                <c:pt idx="131">
                  <c:v>36.219551444071598</c:v>
                </c:pt>
                <c:pt idx="132">
                  <c:v>36.07893639890009</c:v>
                </c:pt>
                <c:pt idx="133">
                  <c:v>35.938630267166154</c:v>
                </c:pt>
                <c:pt idx="134">
                  <c:v>35.798638422082718</c:v>
                </c:pt>
                <c:pt idx="135">
                  <c:v>35.658966027928649</c:v>
                </c:pt>
                <c:pt idx="136">
                  <c:v>35.519618047268644</c:v>
                </c:pt>
                <c:pt idx="137">
                  <c:v>35.380599247885485</c:v>
                </c:pt>
                <c:pt idx="138">
                  <c:v>35.241914209437198</c:v>
                </c:pt>
                <c:pt idx="139">
                  <c:v>35.10356732985219</c:v>
                </c:pt>
                <c:pt idx="140">
                  <c:v>34.965562831474884</c:v>
                </c:pt>
                <c:pt idx="141">
                  <c:v>34.827904766972573</c:v>
                </c:pt>
                <c:pt idx="142">
                  <c:v>34.690597025013581</c:v>
                </c:pt>
                <c:pt idx="143">
                  <c:v>34.55364333572944</c:v>
                </c:pt>
                <c:pt idx="144">
                  <c:v>34.417047275967597</c:v>
                </c:pt>
                <c:pt idx="145">
                  <c:v>34.280812274346893</c:v>
                </c:pt>
                <c:pt idx="146">
                  <c:v>34.144941616121642</c:v>
                </c:pt>
                <c:pt idx="147">
                  <c:v>34.00943844786552</c:v>
                </c:pt>
                <c:pt idx="148">
                  <c:v>33.874305781980809</c:v>
                </c:pt>
                <c:pt idx="149">
                  <c:v>33.739546501041914</c:v>
                </c:pt>
                <c:pt idx="150">
                  <c:v>33.60516336197928</c:v>
                </c:pt>
                <c:pt idx="151">
                  <c:v>33.471159000111427</c:v>
                </c:pt>
                <c:pt idx="152">
                  <c:v>33.337535933031091</c:v>
                </c:pt>
                <c:pt idx="153">
                  <c:v>33.204296564351395</c:v>
                </c:pt>
                <c:pt idx="154">
                  <c:v>33.071443187318174</c:v>
                </c:pt>
                <c:pt idx="155">
                  <c:v>32.938977988294269</c:v>
                </c:pt>
                <c:pt idx="156">
                  <c:v>32.806903050120241</c:v>
                </c:pt>
                <c:pt idx="157">
                  <c:v>32.675220355357773</c:v>
                </c:pt>
                <c:pt idx="158">
                  <c:v>32.543931789419098</c:v>
                </c:pt>
                <c:pt idx="159">
                  <c:v>32.413039143588279</c:v>
                </c:pt>
                <c:pt idx="160">
                  <c:v>32.282544117938684</c:v>
                </c:pt>
                <c:pt idx="161">
                  <c:v>32.152448324149191</c:v>
                </c:pt>
                <c:pt idx="162">
                  <c:v>32.022753288225836</c:v>
                </c:pt>
                <c:pt idx="163">
                  <c:v>31.893460453129567</c:v>
                </c:pt>
                <c:pt idx="164">
                  <c:v>31.764571181316825</c:v>
                </c:pt>
                <c:pt idx="165">
                  <c:v>31.636086757193965</c:v>
                </c:pt>
                <c:pt idx="166">
                  <c:v>31.508008389489898</c:v>
                </c:pt>
                <c:pt idx="167">
                  <c:v>31.380337213550881</c:v>
                </c:pt>
                <c:pt idx="168">
                  <c:v>31.253074293558175</c:v>
                </c:pt>
                <c:pt idx="169">
                  <c:v>31.126220624674019</c:v>
                </c:pt>
                <c:pt idx="170">
                  <c:v>30.999777135117093</c:v>
                </c:pt>
                <c:pt idx="171">
                  <c:v>30.873744688170753</c:v>
                </c:pt>
                <c:pt idx="172">
                  <c:v>30.748124084126051</c:v>
                </c:pt>
                <c:pt idx="173">
                  <c:v>30.622916062162819</c:v>
                </c:pt>
                <c:pt idx="174">
                  <c:v>30.498121302170325</c:v>
                </c:pt>
                <c:pt idx="175">
                  <c:v>30.373740426509343</c:v>
                </c:pt>
                <c:pt idx="176">
                  <c:v>30.249774001720152</c:v>
                </c:pt>
                <c:pt idx="177">
                  <c:v>30.126222540174741</c:v>
                </c:pt>
                <c:pt idx="178">
                  <c:v>30.003086501678752</c:v>
                </c:pt>
                <c:pt idx="179">
                  <c:v>29.880366295022402</c:v>
                </c:pt>
                <c:pt idx="180">
                  <c:v>29.758062279484374</c:v>
                </c:pt>
                <c:pt idx="181">
                  <c:v>29.636174766287695</c:v>
                </c:pt>
                <c:pt idx="182">
                  <c:v>29.514704020012587</c:v>
                </c:pt>
                <c:pt idx="183">
                  <c:v>29.39365025996495</c:v>
                </c:pt>
                <c:pt idx="184">
                  <c:v>29.273013661503359</c:v>
                </c:pt>
                <c:pt idx="185">
                  <c:v>29.152794357325952</c:v>
                </c:pt>
                <c:pt idx="186">
                  <c:v>29.032992438718928</c:v>
                </c:pt>
                <c:pt idx="187">
                  <c:v>28.91360795676658</c:v>
                </c:pt>
                <c:pt idx="188">
                  <c:v>28.794640923525623</c:v>
                </c:pt>
                <c:pt idx="189">
                  <c:v>28.676091313165163</c:v>
                </c:pt>
                <c:pt idx="190">
                  <c:v>28.557959063071731</c:v>
                </c:pt>
              </c:numCache>
            </c:numRef>
          </c:yVal>
          <c:smooth val="1"/>
        </c:ser>
        <c:ser>
          <c:idx val="0"/>
          <c:order val="0"/>
          <c:tx>
            <c:strRef>
              <c:f>'moli per kg (3)'!$W$10</c:f>
              <c:strCache>
                <c:ptCount val="1"/>
                <c:pt idx="0">
                  <c:v>gly CT 5-20 cm</c:v>
                </c:pt>
              </c:strCache>
            </c:strRef>
          </c:tx>
          <c:spPr>
            <a:ln w="28575">
              <a:noFill/>
            </a:ln>
          </c:spPr>
          <c:marker>
            <c:symbol val="circle"/>
            <c:size val="7"/>
            <c:spPr>
              <a:solidFill>
                <a:srgbClr val="FF0000"/>
              </a:solidFill>
              <a:ln>
                <a:solidFill>
                  <a:schemeClr val="tx1"/>
                </a:solidFill>
              </a:ln>
            </c:spPr>
          </c:marker>
          <c:errBars>
            <c:errDir val="y"/>
            <c:errBarType val="both"/>
            <c:errValType val="cust"/>
            <c:noEndCap val="0"/>
            <c:plus>
              <c:numRef>
                <c:f>'moli per kg (3)'!$AF$11:$AF$22</c:f>
                <c:numCache>
                  <c:formatCode>General</c:formatCode>
                  <c:ptCount val="12"/>
                  <c:pt idx="0">
                    <c:v>1.8546494468714914</c:v>
                  </c:pt>
                  <c:pt idx="1">
                    <c:v>2.1827397075548185</c:v>
                  </c:pt>
                  <c:pt idx="2">
                    <c:v>1.1517503735631724</c:v>
                  </c:pt>
                  <c:pt idx="3">
                    <c:v>1.1899013647365457</c:v>
                  </c:pt>
                  <c:pt idx="4">
                    <c:v>0.7002576806951627</c:v>
                  </c:pt>
                  <c:pt idx="5">
                    <c:v>0.36509753058903749</c:v>
                  </c:pt>
                  <c:pt idx="6">
                    <c:v>2.4164241030243945</c:v>
                  </c:pt>
                  <c:pt idx="7">
                    <c:v>0.36618739297984942</c:v>
                  </c:pt>
                  <c:pt idx="8">
                    <c:v>0</c:v>
                  </c:pt>
                </c:numCache>
              </c:numRef>
            </c:plus>
            <c:minus>
              <c:numRef>
                <c:f>'moli per kg (3)'!$AF$11:$AF$22</c:f>
                <c:numCache>
                  <c:formatCode>General</c:formatCode>
                  <c:ptCount val="12"/>
                  <c:pt idx="0">
                    <c:v>1.8546494468714914</c:v>
                  </c:pt>
                  <c:pt idx="1">
                    <c:v>2.1827397075548185</c:v>
                  </c:pt>
                  <c:pt idx="2">
                    <c:v>1.1517503735631724</c:v>
                  </c:pt>
                  <c:pt idx="3">
                    <c:v>1.1899013647365457</c:v>
                  </c:pt>
                  <c:pt idx="4">
                    <c:v>0.7002576806951627</c:v>
                  </c:pt>
                  <c:pt idx="5">
                    <c:v>0.36509753058903749</c:v>
                  </c:pt>
                  <c:pt idx="6">
                    <c:v>2.4164241030243945</c:v>
                  </c:pt>
                  <c:pt idx="7">
                    <c:v>0.36618739297984942</c:v>
                  </c:pt>
                  <c:pt idx="8">
                    <c:v>0</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(3)'!$W$11:$W$209</c:f>
              <c:numCache>
                <c:formatCode>0</c:formatCode>
                <c:ptCount val="199"/>
                <c:pt idx="0">
                  <c:v>85.866018686799237</c:v>
                </c:pt>
                <c:pt idx="1">
                  <c:v>55.992760979614026</c:v>
                </c:pt>
                <c:pt idx="2">
                  <c:v>42.364903596850205</c:v>
                </c:pt>
                <c:pt idx="3">
                  <c:v>37.152381892323568</c:v>
                </c:pt>
                <c:pt idx="4">
                  <c:v>28.154710459151051</c:v>
                </c:pt>
                <c:pt idx="5">
                  <c:v>26.386506778463836</c:v>
                </c:pt>
                <c:pt idx="6">
                  <c:v>23.473018478592138</c:v>
                </c:pt>
                <c:pt idx="7">
                  <c:v>19.854482933090967</c:v>
                </c:pt>
                <c:pt idx="8">
                  <c:v>7.5</c:v>
                </c:pt>
              </c:numCache>
            </c:numRef>
          </c:yVal>
          <c:smooth val="0"/>
        </c:ser>
        <c:dLbls>
          <c:showLegendKey val="0"/>
          <c:showVal val="0"/>
          <c:showCatName val="0"/>
          <c:showSerName val="0"/>
          <c:showPercent val="0"/>
          <c:showBubbleSize val="0"/>
        </c:dLbls>
        <c:axId val="227045376"/>
        <c:axId val="227047296"/>
      </c:scatterChart>
      <c:valAx>
        <c:axId val="227045376"/>
        <c:scaling>
          <c:orientation val="minMax"/>
          <c:max val="190"/>
          <c:min val="0"/>
        </c:scaling>
        <c:delete val="0"/>
        <c:axPos val="b"/>
        <c:title>
          <c:tx>
            <c:rich>
              <a:bodyPr/>
              <a:lstStyle/>
              <a:p>
                <a:pPr>
                  <a:defRPr/>
                </a:pPr>
                <a:r>
                  <a:rPr lang="en-US"/>
                  <a:t>DAT</a:t>
                </a:r>
              </a:p>
            </c:rich>
          </c:tx>
          <c:layout/>
          <c:overlay val="0"/>
        </c:title>
        <c:numFmt formatCode="General" sourceLinked="1"/>
        <c:majorTickMark val="out"/>
        <c:minorTickMark val="none"/>
        <c:tickLblPos val="nextTo"/>
        <c:crossAx val="227047296"/>
        <c:crosses val="autoZero"/>
        <c:crossBetween val="midCat"/>
        <c:majorUnit val="38"/>
      </c:valAx>
      <c:valAx>
        <c:axId val="227047296"/>
        <c:scaling>
          <c:orientation val="minMax"/>
          <c:max val="90"/>
          <c:min val="0"/>
        </c:scaling>
        <c:delete val="0"/>
        <c:axPos val="l"/>
        <c:title>
          <c:tx>
            <c:rich>
              <a:bodyPr rot="-5400000" vert="horz"/>
              <a:lstStyle/>
              <a:p>
                <a:pPr>
                  <a:defRPr/>
                </a:pPr>
                <a:r>
                  <a:rPr lang="en-US" dirty="0"/>
                  <a:t>Concentration (µg/kg dry soil) </a:t>
                </a:r>
              </a:p>
            </c:rich>
          </c:tx>
          <c:layout>
            <c:manualLayout>
              <c:xMode val="edge"/>
              <c:yMode val="edge"/>
              <c:x val="1.3100149730941995E-2"/>
              <c:y val="4.895895651361392E-2"/>
            </c:manualLayout>
          </c:layout>
          <c:overlay val="0"/>
        </c:title>
        <c:numFmt formatCode="0" sourceLinked="0"/>
        <c:majorTickMark val="out"/>
        <c:minorTickMark val="none"/>
        <c:tickLblPos val="nextTo"/>
        <c:crossAx val="227045376"/>
        <c:crosses val="autoZero"/>
        <c:crossBetween val="midCat"/>
      </c:valAx>
    </c:plotArea>
    <c:plotVisOnly val="1"/>
    <c:dispBlanksAs val="gap"/>
    <c:showDLblsOverMax val="0"/>
  </c:chart>
  <c:spPr>
    <a:noFill/>
    <a:ln>
      <a:noFill/>
    </a:ln>
  </c:spPr>
  <c:txPr>
    <a:bodyPr/>
    <a:lstStyle/>
    <a:p>
      <a:pPr>
        <a:defRPr sz="1200" b="0"/>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adsorbimento2!$Q$4</c:f>
              <c:strCache>
                <c:ptCount val="1"/>
                <c:pt idx="0">
                  <c:v>NT 0-5 cm</c:v>
                </c:pt>
              </c:strCache>
            </c:strRef>
          </c:tx>
          <c:spPr>
            <a:ln w="28575">
              <a:noFill/>
            </a:ln>
          </c:spPr>
          <c:marker>
            <c:symbol val="diamond"/>
            <c:size val="8"/>
            <c:spPr>
              <a:solidFill>
                <a:schemeClr val="accent3"/>
              </a:solidFill>
              <a:ln>
                <a:solidFill>
                  <a:schemeClr val="tx1"/>
                </a:solidFill>
              </a:ln>
            </c:spPr>
          </c:marker>
          <c:xVal>
            <c:numRef>
              <c:f>adsorbimento2!$H$3:$H$17</c:f>
              <c:numCache>
                <c:formatCode>0.0000000</c:formatCode>
                <c:ptCount val="15"/>
                <c:pt idx="0">
                  <c:v>3.2446771187818516E-3</c:v>
                </c:pt>
                <c:pt idx="1">
                  <c:v>4.1567581684760586E-3</c:v>
                </c:pt>
                <c:pt idx="2">
                  <c:v>4.1686801750370215E-3</c:v>
                </c:pt>
                <c:pt idx="3">
                  <c:v>1.5238399479531508E-2</c:v>
                </c:pt>
                <c:pt idx="4">
                  <c:v>1.5113973027107893E-2</c:v>
                </c:pt>
                <c:pt idx="5">
                  <c:v>1.5806065410769867E-2</c:v>
                </c:pt>
                <c:pt idx="6">
                  <c:v>3.1859426455831751E-2</c:v>
                </c:pt>
                <c:pt idx="7">
                  <c:v>3.2172746850297002E-2</c:v>
                </c:pt>
                <c:pt idx="8">
                  <c:v>3.2706313981462787E-2</c:v>
                </c:pt>
                <c:pt idx="9">
                  <c:v>0.4547955451590357</c:v>
                </c:pt>
                <c:pt idx="10">
                  <c:v>0.45484148898627147</c:v>
                </c:pt>
                <c:pt idx="11">
                  <c:v>0.44293450776921595</c:v>
                </c:pt>
                <c:pt idx="12">
                  <c:v>1.30700341777008</c:v>
                </c:pt>
                <c:pt idx="13">
                  <c:v>1.3882971571078222</c:v>
                </c:pt>
                <c:pt idx="14">
                  <c:v>1.3366711125726634</c:v>
                </c:pt>
              </c:numCache>
            </c:numRef>
          </c:xVal>
          <c:yVal>
            <c:numRef>
              <c:f>adsorbimento2!$K$3:$K$17</c:f>
              <c:numCache>
                <c:formatCode>0.0000000</c:formatCode>
                <c:ptCount val="15"/>
                <c:pt idx="0">
                  <c:v>0.86859057668933504</c:v>
                </c:pt>
                <c:pt idx="1">
                  <c:v>0.83165129417671968</c:v>
                </c:pt>
                <c:pt idx="2">
                  <c:v>0.83116845291100061</c:v>
                </c:pt>
                <c:pt idx="3">
                  <c:v>4.3828448210789741</c:v>
                </c:pt>
                <c:pt idx="4">
                  <c:v>4.387884092402131</c:v>
                </c:pt>
                <c:pt idx="5">
                  <c:v>4.3598543508638201</c:v>
                </c:pt>
                <c:pt idx="6">
                  <c:v>8.7096932285388142</c:v>
                </c:pt>
                <c:pt idx="7">
                  <c:v>8.6970037525629724</c:v>
                </c:pt>
                <c:pt idx="8">
                  <c:v>8.6753942837507569</c:v>
                </c:pt>
                <c:pt idx="9">
                  <c:v>31.580780421059053</c:v>
                </c:pt>
                <c:pt idx="10">
                  <c:v>31.578919696056008</c:v>
                </c:pt>
                <c:pt idx="11">
                  <c:v>32.061152435346756</c:v>
                </c:pt>
                <c:pt idx="12">
                  <c:v>47.066361580311757</c:v>
                </c:pt>
                <c:pt idx="13">
                  <c:v>43.773965137133196</c:v>
                </c:pt>
                <c:pt idx="14">
                  <c:v>45.864819940807131</c:v>
                </c:pt>
              </c:numCache>
            </c:numRef>
          </c:yVal>
          <c:smooth val="0"/>
        </c:ser>
        <c:ser>
          <c:idx val="2"/>
          <c:order val="1"/>
          <c:tx>
            <c:strRef>
              <c:f>adsorbimento2!$Q$5</c:f>
              <c:strCache>
                <c:ptCount val="1"/>
                <c:pt idx="0">
                  <c:v>CT 0-5 cm</c:v>
                </c:pt>
              </c:strCache>
            </c:strRef>
          </c:tx>
          <c:spPr>
            <a:ln w="28575">
              <a:noFill/>
            </a:ln>
          </c:spPr>
          <c:marker>
            <c:symbol val="circle"/>
            <c:size val="8"/>
            <c:spPr>
              <a:solidFill>
                <a:schemeClr val="accent3"/>
              </a:solidFill>
              <a:ln>
                <a:solidFill>
                  <a:schemeClr val="tx1"/>
                </a:solidFill>
              </a:ln>
            </c:spPr>
          </c:marker>
          <c:xVal>
            <c:numRef>
              <c:f>adsorbimento2!$H$35:$H$49</c:f>
              <c:numCache>
                <c:formatCode>0.0000000</c:formatCode>
                <c:ptCount val="15"/>
                <c:pt idx="0">
                  <c:v>5.6938408788426197E-3</c:v>
                </c:pt>
                <c:pt idx="1">
                  <c:v>5.0846122250043447E-3</c:v>
                </c:pt>
                <c:pt idx="2">
                  <c:v>4.744378314979928E-3</c:v>
                </c:pt>
                <c:pt idx="3">
                  <c:v>2.7638218678764155E-2</c:v>
                </c:pt>
                <c:pt idx="4">
                  <c:v>2.841514611627069E-2</c:v>
                </c:pt>
                <c:pt idx="5">
                  <c:v>2.8351110075163145E-2</c:v>
                </c:pt>
                <c:pt idx="6">
                  <c:v>0.10173440941997493</c:v>
                </c:pt>
                <c:pt idx="7">
                  <c:v>9.7427869902718789E-2</c:v>
                </c:pt>
                <c:pt idx="8">
                  <c:v>9.9248965628396218E-2</c:v>
                </c:pt>
                <c:pt idx="9">
                  <c:v>0.81732627806875413</c:v>
                </c:pt>
                <c:pt idx="10">
                  <c:v>0.82408604553351672</c:v>
                </c:pt>
                <c:pt idx="11">
                  <c:v>0.81379109751754242</c:v>
                </c:pt>
                <c:pt idx="12">
                  <c:v>1.7203890160981674</c:v>
                </c:pt>
                <c:pt idx="13">
                  <c:v>1.6318190925700695</c:v>
                </c:pt>
                <c:pt idx="14">
                  <c:v>1.6020958693218645</c:v>
                </c:pt>
              </c:numCache>
            </c:numRef>
          </c:xVal>
          <c:yVal>
            <c:numRef>
              <c:f>adsorbimento2!$K$35:$K$49</c:f>
              <c:numCache>
                <c:formatCode>0.0000000</c:formatCode>
                <c:ptCount val="15"/>
                <c:pt idx="0">
                  <c:v>0.7693994444068738</c:v>
                </c:pt>
                <c:pt idx="1">
                  <c:v>0.79407320488732414</c:v>
                </c:pt>
                <c:pt idx="2">
                  <c:v>0.80785267824331297</c:v>
                </c:pt>
                <c:pt idx="3">
                  <c:v>3.8806521435100514</c:v>
                </c:pt>
                <c:pt idx="4">
                  <c:v>3.8491865822910372</c:v>
                </c:pt>
                <c:pt idx="5">
                  <c:v>3.8517800419558923</c:v>
                </c:pt>
                <c:pt idx="6">
                  <c:v>5.8797564184910156</c:v>
                </c:pt>
                <c:pt idx="7">
                  <c:v>6.0541712689398892</c:v>
                </c:pt>
                <c:pt idx="8">
                  <c:v>5.9804168920499521</c:v>
                </c:pt>
                <c:pt idx="9">
                  <c:v>16.898285738215456</c:v>
                </c:pt>
                <c:pt idx="10">
                  <c:v>16.624515155892574</c:v>
                </c:pt>
                <c:pt idx="11">
                  <c:v>17.041460550539526</c:v>
                </c:pt>
                <c:pt idx="12">
                  <c:v>30.324244848024222</c:v>
                </c:pt>
                <c:pt idx="13">
                  <c:v>33.911326750912181</c:v>
                </c:pt>
                <c:pt idx="14">
                  <c:v>35.115117292464475</c:v>
                </c:pt>
              </c:numCache>
            </c:numRef>
          </c:yVal>
          <c:smooth val="0"/>
        </c:ser>
        <c:ser>
          <c:idx val="1"/>
          <c:order val="2"/>
          <c:tx>
            <c:strRef>
              <c:f>adsorbimento2!$Q$6</c:f>
              <c:strCache>
                <c:ptCount val="1"/>
                <c:pt idx="0">
                  <c:v>NT 5-20 cm</c:v>
                </c:pt>
              </c:strCache>
            </c:strRef>
          </c:tx>
          <c:spPr>
            <a:ln w="28575">
              <a:noFill/>
            </a:ln>
          </c:spPr>
          <c:marker>
            <c:symbol val="diamond"/>
            <c:size val="8"/>
            <c:spPr>
              <a:solidFill>
                <a:schemeClr val="accent6"/>
              </a:solidFill>
              <a:ln>
                <a:solidFill>
                  <a:schemeClr val="tx1"/>
                </a:solidFill>
              </a:ln>
            </c:spPr>
          </c:marker>
          <c:xVal>
            <c:numRef>
              <c:f>adsorbimento2!$H$19:$H$33</c:f>
              <c:numCache>
                <c:formatCode>0.0000000</c:formatCode>
                <c:ptCount val="15"/>
                <c:pt idx="0">
                  <c:v>2.0463590720687643E-3</c:v>
                </c:pt>
                <c:pt idx="1">
                  <c:v>2.1873591993109573E-3</c:v>
                </c:pt>
                <c:pt idx="2">
                  <c:v>2.5886257643960896E-3</c:v>
                </c:pt>
                <c:pt idx="3">
                  <c:v>1.1480038223746197E-2</c:v>
                </c:pt>
                <c:pt idx="4">
                  <c:v>1.0415379111768656E-2</c:v>
                </c:pt>
                <c:pt idx="5">
                  <c:v>1.1621719211691955E-2</c:v>
                </c:pt>
                <c:pt idx="6">
                  <c:v>2.8573321241139257E-2</c:v>
                </c:pt>
                <c:pt idx="7">
                  <c:v>2.8984157040770217E-2</c:v>
                </c:pt>
                <c:pt idx="8">
                  <c:v>3.0693179725647328E-2</c:v>
                </c:pt>
                <c:pt idx="9">
                  <c:v>0.27679523676866685</c:v>
                </c:pt>
                <c:pt idx="10">
                  <c:v>0.28816222077104198</c:v>
                </c:pt>
                <c:pt idx="11">
                  <c:v>0.29842440756016297</c:v>
                </c:pt>
                <c:pt idx="12">
                  <c:v>1.1480328028721161</c:v>
                </c:pt>
                <c:pt idx="13">
                  <c:v>1.10237318971614</c:v>
                </c:pt>
                <c:pt idx="14">
                  <c:v>1.108786441168538</c:v>
                </c:pt>
              </c:numCache>
            </c:numRef>
          </c:xVal>
          <c:yVal>
            <c:numRef>
              <c:f>adsorbimento2!$K$19:$K$33</c:f>
              <c:numCache>
                <c:formatCode>0.0000000</c:formatCode>
                <c:ptCount val="15"/>
                <c:pt idx="0">
                  <c:v>0.91712245758121502</c:v>
                </c:pt>
                <c:pt idx="1">
                  <c:v>0.91141195242790618</c:v>
                </c:pt>
                <c:pt idx="2">
                  <c:v>0.89516065654195842</c:v>
                </c:pt>
                <c:pt idx="3">
                  <c:v>4.5350584519382791</c:v>
                </c:pt>
                <c:pt idx="4">
                  <c:v>4.5781771459733704</c:v>
                </c:pt>
                <c:pt idx="5">
                  <c:v>4.5293203719264756</c:v>
                </c:pt>
                <c:pt idx="6">
                  <c:v>8.84278048973386</c:v>
                </c:pt>
                <c:pt idx="7">
                  <c:v>8.8261416398488066</c:v>
                </c:pt>
                <c:pt idx="8">
                  <c:v>8.7569262211112822</c:v>
                </c:pt>
                <c:pt idx="9">
                  <c:v>38.789792910868997</c:v>
                </c:pt>
                <c:pt idx="10">
                  <c:v>38.3294300587728</c:v>
                </c:pt>
                <c:pt idx="11">
                  <c:v>37.913811493813398</c:v>
                </c:pt>
                <c:pt idx="12">
                  <c:v>53.504671483679303</c:v>
                </c:pt>
                <c:pt idx="13">
                  <c:v>55.35388581649633</c:v>
                </c:pt>
                <c:pt idx="14">
                  <c:v>55.094149132674211</c:v>
                </c:pt>
              </c:numCache>
            </c:numRef>
          </c:yVal>
          <c:smooth val="0"/>
        </c:ser>
        <c:ser>
          <c:idx val="3"/>
          <c:order val="3"/>
          <c:tx>
            <c:strRef>
              <c:f>adsorbimento2!$Q$7</c:f>
              <c:strCache>
                <c:ptCount val="1"/>
                <c:pt idx="0">
                  <c:v>CT 5 20 cm</c:v>
                </c:pt>
              </c:strCache>
            </c:strRef>
          </c:tx>
          <c:spPr>
            <a:ln w="28575">
              <a:noFill/>
            </a:ln>
          </c:spPr>
          <c:marker>
            <c:symbol val="circle"/>
            <c:size val="8"/>
            <c:spPr>
              <a:solidFill>
                <a:schemeClr val="accent6"/>
              </a:solidFill>
              <a:ln>
                <a:solidFill>
                  <a:schemeClr val="tx1"/>
                </a:solidFill>
              </a:ln>
            </c:spPr>
          </c:marker>
          <c:xVal>
            <c:numRef>
              <c:f>adsorbimento2!$H$51:$H$65</c:f>
              <c:numCache>
                <c:formatCode>0.0000000</c:formatCode>
                <c:ptCount val="15"/>
                <c:pt idx="0">
                  <c:v>4.1776231293739171E-3</c:v>
                </c:pt>
                <c:pt idx="1">
                  <c:v>3.8139361000376322E-3</c:v>
                </c:pt>
                <c:pt idx="2">
                  <c:v>3.9959547288831009E-3</c:v>
                </c:pt>
                <c:pt idx="3">
                  <c:v>2.9065561372047091E-2</c:v>
                </c:pt>
                <c:pt idx="4">
                  <c:v>2.9570836473067581E-2</c:v>
                </c:pt>
                <c:pt idx="5">
                  <c:v>3.0623532874031561E-2</c:v>
                </c:pt>
                <c:pt idx="6">
                  <c:v>6.5861896239792189E-2</c:v>
                </c:pt>
                <c:pt idx="7">
                  <c:v>7.3717574541023081E-2</c:v>
                </c:pt>
                <c:pt idx="8">
                  <c:v>6.492000662738312E-2</c:v>
                </c:pt>
                <c:pt idx="9">
                  <c:v>0.70528537004614211</c:v>
                </c:pt>
                <c:pt idx="10">
                  <c:v>0.66638678596774026</c:v>
                </c:pt>
                <c:pt idx="11">
                  <c:v>0.65460368475108843</c:v>
                </c:pt>
                <c:pt idx="12">
                  <c:v>1.5143555069039496</c:v>
                </c:pt>
                <c:pt idx="13">
                  <c:v>1.5544965185505792</c:v>
                </c:pt>
                <c:pt idx="14">
                  <c:v>1.4840842157176539</c:v>
                </c:pt>
              </c:numCache>
            </c:numRef>
          </c:xVal>
          <c:yVal>
            <c:numRef>
              <c:f>adsorbimento2!$K$51:$K$65</c:f>
              <c:numCache>
                <c:formatCode>0.0000000</c:formatCode>
                <c:ptCount val="15"/>
                <c:pt idx="0">
                  <c:v>0.83080626326035623</c:v>
                </c:pt>
                <c:pt idx="1">
                  <c:v>0.84553558794847594</c:v>
                </c:pt>
                <c:pt idx="2">
                  <c:v>0.83816383348023438</c:v>
                </c:pt>
                <c:pt idx="3">
                  <c:v>3.8228447644320922</c:v>
                </c:pt>
                <c:pt idx="4">
                  <c:v>3.8023811228407634</c:v>
                </c:pt>
                <c:pt idx="5">
                  <c:v>3.7597469186017212</c:v>
                </c:pt>
                <c:pt idx="6">
                  <c:v>7.3325932022884155</c:v>
                </c:pt>
                <c:pt idx="7">
                  <c:v>7.0144382310885645</c:v>
                </c:pt>
                <c:pt idx="8">
                  <c:v>7.3707397315909828</c:v>
                </c:pt>
                <c:pt idx="9">
                  <c:v>21.435942513131245</c:v>
                </c:pt>
                <c:pt idx="10">
                  <c:v>23.01133516830652</c:v>
                </c:pt>
                <c:pt idx="11">
                  <c:v>23.488550767580918</c:v>
                </c:pt>
                <c:pt idx="12">
                  <c:v>38.668601970390036</c:v>
                </c:pt>
                <c:pt idx="13">
                  <c:v>37.042890998701537</c:v>
                </c:pt>
                <c:pt idx="14">
                  <c:v>39.894589263435009</c:v>
                </c:pt>
              </c:numCache>
            </c:numRef>
          </c:yVal>
          <c:smooth val="0"/>
        </c:ser>
        <c:ser>
          <c:idx val="4"/>
          <c:order val="4"/>
          <c:tx>
            <c:strRef>
              <c:f>adsorbimento2!$C$77</c:f>
              <c:strCache>
                <c:ptCount val="1"/>
                <c:pt idx="0">
                  <c:v>NT 0-5 cm fitting</c:v>
                </c:pt>
              </c:strCache>
            </c:strRef>
          </c:tx>
          <c:spPr>
            <a:ln w="19050">
              <a:solidFill>
                <a:schemeClr val="accent3"/>
              </a:solidFill>
            </a:ln>
          </c:spPr>
          <c:marker>
            <c:symbol val="none"/>
          </c:marker>
          <c:xVal>
            <c:numRef>
              <c:f>adsorbimento2!$C$79:$C$372</c:f>
              <c:numCache>
                <c:formatCode>General</c:formatCode>
                <c:ptCount val="294"/>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pt idx="101">
                  <c:v>0.505</c:v>
                </c:pt>
                <c:pt idx="102">
                  <c:v>0.51</c:v>
                </c:pt>
                <c:pt idx="103">
                  <c:v>0.51500000000000001</c:v>
                </c:pt>
                <c:pt idx="104">
                  <c:v>0.52</c:v>
                </c:pt>
                <c:pt idx="105">
                  <c:v>0.52500000000000002</c:v>
                </c:pt>
                <c:pt idx="106">
                  <c:v>0.53</c:v>
                </c:pt>
                <c:pt idx="107">
                  <c:v>0.53500000000000003</c:v>
                </c:pt>
                <c:pt idx="108">
                  <c:v>0.54</c:v>
                </c:pt>
                <c:pt idx="109">
                  <c:v>0.54500000000000004</c:v>
                </c:pt>
                <c:pt idx="110">
                  <c:v>0.55000000000000004</c:v>
                </c:pt>
                <c:pt idx="111">
                  <c:v>0.55500000000000005</c:v>
                </c:pt>
                <c:pt idx="112">
                  <c:v>0.56000000000000005</c:v>
                </c:pt>
                <c:pt idx="113">
                  <c:v>0.56499999999999995</c:v>
                </c:pt>
                <c:pt idx="114">
                  <c:v>0.56999999999999995</c:v>
                </c:pt>
                <c:pt idx="115">
                  <c:v>0.57499999999999996</c:v>
                </c:pt>
                <c:pt idx="116">
                  <c:v>0.57999999999999996</c:v>
                </c:pt>
                <c:pt idx="117">
                  <c:v>0.58499999999999996</c:v>
                </c:pt>
                <c:pt idx="118">
                  <c:v>0.59</c:v>
                </c:pt>
                <c:pt idx="119">
                  <c:v>0.59499999999999997</c:v>
                </c:pt>
                <c:pt idx="120">
                  <c:v>0.6</c:v>
                </c:pt>
                <c:pt idx="121">
                  <c:v>0.60499999999999998</c:v>
                </c:pt>
                <c:pt idx="122">
                  <c:v>0.61</c:v>
                </c:pt>
                <c:pt idx="123">
                  <c:v>0.61499999999999999</c:v>
                </c:pt>
                <c:pt idx="124">
                  <c:v>0.62</c:v>
                </c:pt>
                <c:pt idx="125">
                  <c:v>0.625</c:v>
                </c:pt>
                <c:pt idx="126">
                  <c:v>0.63</c:v>
                </c:pt>
                <c:pt idx="127">
                  <c:v>0.63500000000000001</c:v>
                </c:pt>
                <c:pt idx="128">
                  <c:v>0.64</c:v>
                </c:pt>
                <c:pt idx="129">
                  <c:v>0.64500000000000002</c:v>
                </c:pt>
                <c:pt idx="130">
                  <c:v>0.65</c:v>
                </c:pt>
                <c:pt idx="131">
                  <c:v>0.65500000000000003</c:v>
                </c:pt>
                <c:pt idx="132">
                  <c:v>0.66</c:v>
                </c:pt>
                <c:pt idx="133">
                  <c:v>0.66500000000000004</c:v>
                </c:pt>
                <c:pt idx="134">
                  <c:v>0.67</c:v>
                </c:pt>
                <c:pt idx="135">
                  <c:v>0.67500000000000004</c:v>
                </c:pt>
                <c:pt idx="136">
                  <c:v>0.68</c:v>
                </c:pt>
                <c:pt idx="137">
                  <c:v>0.68500000000000005</c:v>
                </c:pt>
                <c:pt idx="138">
                  <c:v>0.69</c:v>
                </c:pt>
                <c:pt idx="139">
                  <c:v>0.69499999999999995</c:v>
                </c:pt>
                <c:pt idx="140">
                  <c:v>0.7</c:v>
                </c:pt>
                <c:pt idx="141">
                  <c:v>0.70499999999999996</c:v>
                </c:pt>
                <c:pt idx="142">
                  <c:v>0.71</c:v>
                </c:pt>
                <c:pt idx="143">
                  <c:v>0.71499999999999997</c:v>
                </c:pt>
                <c:pt idx="144">
                  <c:v>0.72</c:v>
                </c:pt>
                <c:pt idx="145">
                  <c:v>0.72499999999999998</c:v>
                </c:pt>
                <c:pt idx="146">
                  <c:v>0.73</c:v>
                </c:pt>
                <c:pt idx="147">
                  <c:v>0.73499999999999999</c:v>
                </c:pt>
                <c:pt idx="148">
                  <c:v>0.74</c:v>
                </c:pt>
                <c:pt idx="149">
                  <c:v>0.745</c:v>
                </c:pt>
                <c:pt idx="150">
                  <c:v>0.75</c:v>
                </c:pt>
                <c:pt idx="151">
                  <c:v>0.755</c:v>
                </c:pt>
                <c:pt idx="152">
                  <c:v>0.76</c:v>
                </c:pt>
                <c:pt idx="153">
                  <c:v>0.76500000000000001</c:v>
                </c:pt>
                <c:pt idx="154">
                  <c:v>0.77</c:v>
                </c:pt>
                <c:pt idx="155">
                  <c:v>0.77500000000000002</c:v>
                </c:pt>
                <c:pt idx="156">
                  <c:v>0.78</c:v>
                </c:pt>
                <c:pt idx="157">
                  <c:v>0.78500000000000003</c:v>
                </c:pt>
                <c:pt idx="158">
                  <c:v>0.79</c:v>
                </c:pt>
                <c:pt idx="159">
                  <c:v>0.79500000000000004</c:v>
                </c:pt>
                <c:pt idx="160">
                  <c:v>0.8</c:v>
                </c:pt>
                <c:pt idx="161">
                  <c:v>0.80500000000000005</c:v>
                </c:pt>
                <c:pt idx="162">
                  <c:v>0.81</c:v>
                </c:pt>
                <c:pt idx="163">
                  <c:v>0.81499999999999995</c:v>
                </c:pt>
                <c:pt idx="164">
                  <c:v>0.82</c:v>
                </c:pt>
                <c:pt idx="165">
                  <c:v>0.82499999999999996</c:v>
                </c:pt>
                <c:pt idx="166">
                  <c:v>0.83</c:v>
                </c:pt>
                <c:pt idx="167">
                  <c:v>0.83499999999999996</c:v>
                </c:pt>
                <c:pt idx="168">
                  <c:v>0.84</c:v>
                </c:pt>
                <c:pt idx="169">
                  <c:v>0.84499999999999997</c:v>
                </c:pt>
                <c:pt idx="170">
                  <c:v>0.85</c:v>
                </c:pt>
                <c:pt idx="171">
                  <c:v>0.85499999999999998</c:v>
                </c:pt>
                <c:pt idx="172">
                  <c:v>0.86</c:v>
                </c:pt>
                <c:pt idx="173">
                  <c:v>0.86499999999999999</c:v>
                </c:pt>
                <c:pt idx="174">
                  <c:v>0.87</c:v>
                </c:pt>
                <c:pt idx="175">
                  <c:v>0.875</c:v>
                </c:pt>
                <c:pt idx="176">
                  <c:v>0.88</c:v>
                </c:pt>
                <c:pt idx="177">
                  <c:v>0.88500000000000001</c:v>
                </c:pt>
                <c:pt idx="178">
                  <c:v>0.89</c:v>
                </c:pt>
                <c:pt idx="179">
                  <c:v>0.89500000000000002</c:v>
                </c:pt>
                <c:pt idx="180">
                  <c:v>0.9</c:v>
                </c:pt>
                <c:pt idx="181">
                  <c:v>0.90500000000000003</c:v>
                </c:pt>
                <c:pt idx="182">
                  <c:v>0.91</c:v>
                </c:pt>
                <c:pt idx="183">
                  <c:v>0.91500000000000004</c:v>
                </c:pt>
                <c:pt idx="184">
                  <c:v>0.92</c:v>
                </c:pt>
                <c:pt idx="185">
                  <c:v>0.92500000000000004</c:v>
                </c:pt>
                <c:pt idx="186">
                  <c:v>0.93</c:v>
                </c:pt>
                <c:pt idx="187">
                  <c:v>0.93500000000000005</c:v>
                </c:pt>
                <c:pt idx="188">
                  <c:v>0.94</c:v>
                </c:pt>
                <c:pt idx="189">
                  <c:v>0.94499999999999995</c:v>
                </c:pt>
                <c:pt idx="190">
                  <c:v>0.95</c:v>
                </c:pt>
                <c:pt idx="191">
                  <c:v>0.95499999999999996</c:v>
                </c:pt>
                <c:pt idx="192">
                  <c:v>0.96</c:v>
                </c:pt>
                <c:pt idx="193">
                  <c:v>0.96499999999999997</c:v>
                </c:pt>
                <c:pt idx="194">
                  <c:v>0.97</c:v>
                </c:pt>
                <c:pt idx="195">
                  <c:v>0.97499999999999998</c:v>
                </c:pt>
                <c:pt idx="196">
                  <c:v>0.98</c:v>
                </c:pt>
                <c:pt idx="197">
                  <c:v>0.98499999999999999</c:v>
                </c:pt>
                <c:pt idx="198">
                  <c:v>0.99</c:v>
                </c:pt>
                <c:pt idx="199">
                  <c:v>0.995</c:v>
                </c:pt>
                <c:pt idx="200">
                  <c:v>1</c:v>
                </c:pt>
                <c:pt idx="201">
                  <c:v>1.0049999999999999</c:v>
                </c:pt>
                <c:pt idx="202">
                  <c:v>1.01</c:v>
                </c:pt>
                <c:pt idx="203">
                  <c:v>1.0149999999999999</c:v>
                </c:pt>
                <c:pt idx="204">
                  <c:v>1.02</c:v>
                </c:pt>
                <c:pt idx="205">
                  <c:v>1.0249999999999999</c:v>
                </c:pt>
                <c:pt idx="206">
                  <c:v>1.03</c:v>
                </c:pt>
                <c:pt idx="207">
                  <c:v>1.0349999999999999</c:v>
                </c:pt>
                <c:pt idx="208">
                  <c:v>1.04</c:v>
                </c:pt>
                <c:pt idx="209">
                  <c:v>1.0449999999999999</c:v>
                </c:pt>
                <c:pt idx="210">
                  <c:v>1.05</c:v>
                </c:pt>
                <c:pt idx="211">
                  <c:v>1.0549999999999999</c:v>
                </c:pt>
                <c:pt idx="212">
                  <c:v>1.06</c:v>
                </c:pt>
                <c:pt idx="213">
                  <c:v>1.0649999999999999</c:v>
                </c:pt>
                <c:pt idx="214">
                  <c:v>1.07</c:v>
                </c:pt>
                <c:pt idx="215">
                  <c:v>1.075</c:v>
                </c:pt>
                <c:pt idx="216">
                  <c:v>1.08</c:v>
                </c:pt>
                <c:pt idx="217">
                  <c:v>1.085</c:v>
                </c:pt>
                <c:pt idx="218">
                  <c:v>1.0900000000000001</c:v>
                </c:pt>
                <c:pt idx="219">
                  <c:v>1.095</c:v>
                </c:pt>
                <c:pt idx="220">
                  <c:v>1.1000000000000001</c:v>
                </c:pt>
                <c:pt idx="221">
                  <c:v>1.105</c:v>
                </c:pt>
                <c:pt idx="222">
                  <c:v>1.1100000000000001</c:v>
                </c:pt>
                <c:pt idx="223">
                  <c:v>1.115</c:v>
                </c:pt>
                <c:pt idx="224">
                  <c:v>1.1200000000000001</c:v>
                </c:pt>
                <c:pt idx="225">
                  <c:v>1.125</c:v>
                </c:pt>
                <c:pt idx="226">
                  <c:v>1.1299999999999999</c:v>
                </c:pt>
                <c:pt idx="227">
                  <c:v>1.135</c:v>
                </c:pt>
                <c:pt idx="228">
                  <c:v>1.1399999999999999</c:v>
                </c:pt>
                <c:pt idx="229">
                  <c:v>1.145</c:v>
                </c:pt>
                <c:pt idx="230">
                  <c:v>1.1499999999999999</c:v>
                </c:pt>
                <c:pt idx="231">
                  <c:v>1.155</c:v>
                </c:pt>
                <c:pt idx="232">
                  <c:v>1.1599999999999999</c:v>
                </c:pt>
                <c:pt idx="233">
                  <c:v>1.165</c:v>
                </c:pt>
                <c:pt idx="234">
                  <c:v>1.17</c:v>
                </c:pt>
                <c:pt idx="235">
                  <c:v>1.175</c:v>
                </c:pt>
                <c:pt idx="236">
                  <c:v>1.18</c:v>
                </c:pt>
                <c:pt idx="237">
                  <c:v>1.1850000000000001</c:v>
                </c:pt>
                <c:pt idx="238">
                  <c:v>1.19</c:v>
                </c:pt>
                <c:pt idx="239">
                  <c:v>1.1950000000000001</c:v>
                </c:pt>
                <c:pt idx="240">
                  <c:v>1.2</c:v>
                </c:pt>
                <c:pt idx="241">
                  <c:v>1.2050000000000001</c:v>
                </c:pt>
                <c:pt idx="242">
                  <c:v>1.21</c:v>
                </c:pt>
                <c:pt idx="243">
                  <c:v>1.2150000000000001</c:v>
                </c:pt>
                <c:pt idx="244">
                  <c:v>1.22</c:v>
                </c:pt>
                <c:pt idx="245">
                  <c:v>1.2250000000000001</c:v>
                </c:pt>
                <c:pt idx="246">
                  <c:v>1.23</c:v>
                </c:pt>
                <c:pt idx="247">
                  <c:v>1.2350000000000001</c:v>
                </c:pt>
                <c:pt idx="248">
                  <c:v>1.24</c:v>
                </c:pt>
                <c:pt idx="249">
                  <c:v>1.2450000000000001</c:v>
                </c:pt>
                <c:pt idx="250">
                  <c:v>1.25</c:v>
                </c:pt>
                <c:pt idx="251">
                  <c:v>1.2549999999999999</c:v>
                </c:pt>
                <c:pt idx="252">
                  <c:v>1.26</c:v>
                </c:pt>
                <c:pt idx="253">
                  <c:v>1.2649999999999999</c:v>
                </c:pt>
                <c:pt idx="254">
                  <c:v>1.27</c:v>
                </c:pt>
                <c:pt idx="255">
                  <c:v>1.2749999999999999</c:v>
                </c:pt>
                <c:pt idx="256">
                  <c:v>1.28</c:v>
                </c:pt>
                <c:pt idx="257">
                  <c:v>1.2849999999999999</c:v>
                </c:pt>
                <c:pt idx="258">
                  <c:v>1.29</c:v>
                </c:pt>
                <c:pt idx="259">
                  <c:v>1.2949999999999999</c:v>
                </c:pt>
                <c:pt idx="260">
                  <c:v>1.3</c:v>
                </c:pt>
                <c:pt idx="261">
                  <c:v>1.3049999999999999</c:v>
                </c:pt>
                <c:pt idx="262">
                  <c:v>1.31</c:v>
                </c:pt>
                <c:pt idx="263">
                  <c:v>1.3149999999999999</c:v>
                </c:pt>
                <c:pt idx="264">
                  <c:v>1.32</c:v>
                </c:pt>
                <c:pt idx="265">
                  <c:v>1.325</c:v>
                </c:pt>
                <c:pt idx="266">
                  <c:v>1.33</c:v>
                </c:pt>
                <c:pt idx="267">
                  <c:v>1.335</c:v>
                </c:pt>
                <c:pt idx="268">
                  <c:v>1.34</c:v>
                </c:pt>
                <c:pt idx="269">
                  <c:v>1.345</c:v>
                </c:pt>
                <c:pt idx="270">
                  <c:v>1.35</c:v>
                </c:pt>
                <c:pt idx="271">
                  <c:v>1.355</c:v>
                </c:pt>
                <c:pt idx="272">
                  <c:v>1.36</c:v>
                </c:pt>
                <c:pt idx="273">
                  <c:v>1.365</c:v>
                </c:pt>
              </c:numCache>
            </c:numRef>
          </c:xVal>
          <c:yVal>
            <c:numRef>
              <c:f>adsorbimento2!$D$79:$D$372</c:f>
              <c:numCache>
                <c:formatCode>0.00</c:formatCode>
                <c:ptCount val="294"/>
                <c:pt idx="0">
                  <c:v>0</c:v>
                </c:pt>
                <c:pt idx="1">
                  <c:v>3.7332531433846943</c:v>
                </c:pt>
                <c:pt idx="2">
                  <c:v>5.109751716693034</c:v>
                </c:pt>
                <c:pt idx="3">
                  <c:v>6.1395623830864743</c:v>
                </c:pt>
                <c:pt idx="4">
                  <c:v>6.9937830635764442</c:v>
                </c:pt>
                <c:pt idx="5">
                  <c:v>7.7373979666712547</c:v>
                </c:pt>
                <c:pt idx="6">
                  <c:v>8.4032982018137385</c:v>
                </c:pt>
                <c:pt idx="7">
                  <c:v>9.0108261524035704</c:v>
                </c:pt>
                <c:pt idx="8">
                  <c:v>9.5724810621570864</c:v>
                </c:pt>
                <c:pt idx="9">
                  <c:v>10.09688462262584</c:v>
                </c:pt>
                <c:pt idx="10">
                  <c:v>10.590276368746531</c:v>
                </c:pt>
                <c:pt idx="11">
                  <c:v>11.057341518342694</c:v>
                </c:pt>
                <c:pt idx="12">
                  <c:v>11.501702607198903</c:v>
                </c:pt>
                <c:pt idx="13">
                  <c:v>11.926227952652274</c:v>
                </c:pt>
                <c:pt idx="14">
                  <c:v>12.333233947088411</c:v>
                </c:pt>
                <c:pt idx="15">
                  <c:v>12.724622648030687</c:v>
                </c:pt>
                <c:pt idx="16">
                  <c:v>13.101978264464147</c:v>
                </c:pt>
                <c:pt idx="17">
                  <c:v>13.466636602138104</c:v>
                </c:pt>
                <c:pt idx="18">
                  <c:v>13.819736179727229</c:v>
                </c:pt>
                <c:pt idx="19">
                  <c:v>14.162256595732559</c:v>
                </c:pt>
                <c:pt idx="20">
                  <c:v>14.495047824802729</c:v>
                </c:pt>
                <c:pt idx="21">
                  <c:v>14.818852930951136</c:v>
                </c:pt>
                <c:pt idx="22">
                  <c:v>15.134325917740389</c:v>
                </c:pt>
                <c:pt idx="23">
                  <c:v>15.442045928793776</c:v>
                </c:pt>
                <c:pt idx="24">
                  <c:v>15.742528669980226</c:v>
                </c:pt>
                <c:pt idx="25">
                  <c:v>16.036235689169132</c:v>
                </c:pt>
                <c:pt idx="26">
                  <c:v>16.323581984447774</c:v>
                </c:pt>
                <c:pt idx="27">
                  <c:v>16.604942294171689</c:v>
                </c:pt>
                <c:pt idx="28">
                  <c:v>16.880656337270487</c:v>
                </c:pt>
                <c:pt idx="29">
                  <c:v>17.151033209993166</c:v>
                </c:pt>
                <c:pt idx="30">
                  <c:v>17.416355099107161</c:v>
                </c:pt>
                <c:pt idx="31">
                  <c:v>17.676880436920648</c:v>
                </c:pt>
                <c:pt idx="32">
                  <c:v>17.932846597223595</c:v>
                </c:pt>
                <c:pt idx="33">
                  <c:v>18.184472211120475</c:v>
                </c:pt>
                <c:pt idx="34">
                  <c:v>18.431959166173737</c:v>
                </c:pt>
                <c:pt idx="35">
                  <c:v>18.675494340152014</c:v>
                </c:pt>
                <c:pt idx="36">
                  <c:v>18.915251111148525</c:v>
                </c:pt>
                <c:pt idx="37">
                  <c:v>19.151390678290849</c:v>
                </c:pt>
                <c:pt idx="38">
                  <c:v>19.384063221247988</c:v>
                </c:pt>
                <c:pt idx="39">
                  <c:v>19.613408921912267</c:v>
                </c:pt>
                <c:pt idx="40">
                  <c:v>19.839558867733924</c:v>
                </c:pt>
                <c:pt idx="41">
                  <c:v>20.062635853017827</c:v>
                </c:pt>
                <c:pt idx="42">
                  <c:v>20.282755091903105</c:v>
                </c:pt>
                <c:pt idx="43">
                  <c:v>20.500024854620193</c:v>
                </c:pt>
                <c:pt idx="44">
                  <c:v>20.714547036864857</c:v>
                </c:pt>
                <c:pt idx="45">
                  <c:v>20.926417670672588</c:v>
                </c:pt>
                <c:pt idx="46">
                  <c:v>21.135727383964298</c:v>
                </c:pt>
                <c:pt idx="47">
                  <c:v>21.342561814918678</c:v>
                </c:pt>
                <c:pt idx="48">
                  <c:v>21.547001986474122</c:v>
                </c:pt>
                <c:pt idx="49">
                  <c:v>21.749124645543333</c:v>
                </c:pt>
                <c:pt idx="50">
                  <c:v>21.949002570914708</c:v>
                </c:pt>
                <c:pt idx="51">
                  <c:v>22.146704853296608</c:v>
                </c:pt>
                <c:pt idx="52">
                  <c:v>22.342297150519411</c:v>
                </c:pt>
                <c:pt idx="53">
                  <c:v>22.535841920532302</c:v>
                </c:pt>
                <c:pt idx="54">
                  <c:v>22.727398634507615</c:v>
                </c:pt>
                <c:pt idx="55">
                  <c:v>22.917023972086536</c:v>
                </c:pt>
                <c:pt idx="56">
                  <c:v>23.104772000558857</c:v>
                </c:pt>
                <c:pt idx="57">
                  <c:v>23.29069433956094</c:v>
                </c:pt>
                <c:pt idx="58">
                  <c:v>23.474840312694855</c:v>
                </c:pt>
                <c:pt idx="59">
                  <c:v>23.657257087314004</c:v>
                </c:pt>
                <c:pt idx="60">
                  <c:v>23.837989803582939</c:v>
                </c:pt>
                <c:pt idx="61">
                  <c:v>24.017081693798726</c:v>
                </c:pt>
                <c:pt idx="62">
                  <c:v>24.194574192855711</c:v>
                </c:pt>
                <c:pt idx="63">
                  <c:v>24.37050704064276</c:v>
                </c:pt>
                <c:pt idx="64">
                  <c:v>24.544918377080382</c:v>
                </c:pt>
                <c:pt idx="65">
                  <c:v>24.717844830433137</c:v>
                </c:pt>
                <c:pt idx="66">
                  <c:v>24.889321599468843</c:v>
                </c:pt>
                <c:pt idx="67">
                  <c:v>25.059382529979828</c:v>
                </c:pt>
                <c:pt idx="68">
                  <c:v>25.228060186131092</c:v>
                </c:pt>
                <c:pt idx="69">
                  <c:v>25.395385917055801</c:v>
                </c:pt>
                <c:pt idx="70">
                  <c:v>25.561389919078806</c:v>
                </c:pt>
                <c:pt idx="71">
                  <c:v>25.726101293913253</c:v>
                </c:pt>
                <c:pt idx="72">
                  <c:v>25.889548103143841</c:v>
                </c:pt>
                <c:pt idx="73">
                  <c:v>26.051757419281738</c:v>
                </c:pt>
                <c:pt idx="74">
                  <c:v>26.212755373650733</c:v>
                </c:pt>
                <c:pt idx="75">
                  <c:v>26.372567201341344</c:v>
                </c:pt>
                <c:pt idx="76">
                  <c:v>26.531217283448971</c:v>
                </c:pt>
                <c:pt idx="77">
                  <c:v>26.688729186793644</c:v>
                </c:pt>
                <c:pt idx="78">
                  <c:v>26.845125701302194</c:v>
                </c:pt>
                <c:pt idx="79">
                  <c:v>27.000428875218507</c:v>
                </c:pt>
                <c:pt idx="80">
                  <c:v>27.154660048293884</c:v>
                </c:pt>
                <c:pt idx="81">
                  <c:v>27.307839883097106</c:v>
                </c:pt>
                <c:pt idx="82">
                  <c:v>27.459988394572516</c:v>
                </c:pt>
                <c:pt idx="83">
                  <c:v>27.61112497796433</c:v>
                </c:pt>
                <c:pt idx="84">
                  <c:v>27.761268435215953</c:v>
                </c:pt>
                <c:pt idx="85">
                  <c:v>27.910436999944718</c:v>
                </c:pt>
                <c:pt idx="86">
                  <c:v>28.058648361084739</c:v>
                </c:pt>
                <c:pt idx="87">
                  <c:v>28.205919685283533</c:v>
                </c:pt>
                <c:pt idx="88">
                  <c:v>28.352267638131558</c:v>
                </c:pt>
                <c:pt idx="89">
                  <c:v>28.497708404298169</c:v>
                </c:pt>
                <c:pt idx="90">
                  <c:v>28.642257706641725</c:v>
                </c:pt>
                <c:pt idx="91">
                  <c:v>28.785930824357145</c:v>
                </c:pt>
                <c:pt idx="92">
                  <c:v>28.928742610219192</c:v>
                </c:pt>
                <c:pt idx="93">
                  <c:v>29.070707506976024</c:v>
                </c:pt>
                <c:pt idx="94">
                  <c:v>29.211839562943425</c:v>
                </c:pt>
                <c:pt idx="95">
                  <c:v>29.352152446846837</c:v>
                </c:pt>
                <c:pt idx="96">
                  <c:v>29.491659461954967</c:v>
                </c:pt>
                <c:pt idx="97">
                  <c:v>29.630373559545763</c:v>
                </c:pt>
                <c:pt idx="98">
                  <c:v>29.76830735174288</c:v>
                </c:pt>
                <c:pt idx="99">
                  <c:v>29.905473123758163</c:v>
                </c:pt>
                <c:pt idx="100">
                  <c:v>30.041882845573294</c:v>
                </c:pt>
                <c:pt idx="101">
                  <c:v>30.177548183091698</c:v>
                </c:pt>
                <c:pt idx="102">
                  <c:v>30.312480508789662</c:v>
                </c:pt>
                <c:pt idx="103">
                  <c:v>30.446690911893924</c:v>
                </c:pt>
                <c:pt idx="104">
                  <c:v>30.580190208111052</c:v>
                </c:pt>
                <c:pt idx="105">
                  <c:v>30.712988948932527</c:v>
                </c:pt>
                <c:pt idx="106">
                  <c:v>30.845097430537894</c:v>
                </c:pt>
                <c:pt idx="107">
                  <c:v>30.976525702316952</c:v>
                </c:pt>
                <c:pt idx="108">
                  <c:v>31.107283575030632</c:v>
                </c:pt>
                <c:pt idx="109">
                  <c:v>31.237380628629207</c:v>
                </c:pt>
                <c:pt idx="110">
                  <c:v>31.366826219745029</c:v>
                </c:pt>
                <c:pt idx="111">
                  <c:v>31.495629488876407</c:v>
                </c:pt>
                <c:pt idx="112">
                  <c:v>31.623799367277801</c:v>
                </c:pt>
                <c:pt idx="113">
                  <c:v>31.751344583570997</c:v>
                </c:pt>
                <c:pt idx="114">
                  <c:v>31.878273670090863</c:v>
                </c:pt>
                <c:pt idx="115">
                  <c:v>32.004594968978545</c:v>
                </c:pt>
                <c:pt idx="116">
                  <c:v>32.130316638034373</c:v>
                </c:pt>
                <c:pt idx="117">
                  <c:v>32.255446656341775</c:v>
                </c:pt>
                <c:pt idx="118">
                  <c:v>32.379992829673157</c:v>
                </c:pt>
                <c:pt idx="119">
                  <c:v>32.503962795687961</c:v>
                </c:pt>
                <c:pt idx="120">
                  <c:v>32.627364028932497</c:v>
                </c:pt>
                <c:pt idx="121">
                  <c:v>32.750203845650759</c:v>
                </c:pt>
                <c:pt idx="122">
                  <c:v>32.872489408414864</c:v>
                </c:pt>
                <c:pt idx="123">
                  <c:v>32.994227730583248</c:v>
                </c:pt>
                <c:pt idx="124">
                  <c:v>33.115425680594448</c:v>
                </c:pt>
                <c:pt idx="125">
                  <c:v>33.236089986103721</c:v>
                </c:pt>
                <c:pt idx="126">
                  <c:v>33.356227237969563</c:v>
                </c:pt>
                <c:pt idx="127">
                  <c:v>33.475843894096599</c:v>
                </c:pt>
                <c:pt idx="128">
                  <c:v>33.594946283141219</c:v>
                </c:pt>
                <c:pt idx="129">
                  <c:v>33.713540608085836</c:v>
                </c:pt>
                <c:pt idx="130">
                  <c:v>33.831632949687418</c:v>
                </c:pt>
                <c:pt idx="131">
                  <c:v>33.949229269805599</c:v>
                </c:pt>
                <c:pt idx="132">
                  <c:v>34.066335414615573</c:v>
                </c:pt>
                <c:pt idx="133">
                  <c:v>34.182957117710508</c:v>
                </c:pt>
                <c:pt idx="134">
                  <c:v>34.299100003098069</c:v>
                </c:pt>
                <c:pt idx="135">
                  <c:v>34.414769588095524</c:v>
                </c:pt>
                <c:pt idx="136">
                  <c:v>34.529971286127449</c:v>
                </c:pt>
                <c:pt idx="137">
                  <c:v>34.644710409430161</c:v>
                </c:pt>
                <c:pt idx="138">
                  <c:v>34.758992171666513</c:v>
                </c:pt>
                <c:pt idx="139">
                  <c:v>34.872821690454685</c:v>
                </c:pt>
                <c:pt idx="140">
                  <c:v>34.986203989814456</c:v>
                </c:pt>
                <c:pt idx="141">
                  <c:v>35.099144002534132</c:v>
                </c:pt>
                <c:pt idx="142">
                  <c:v>35.211646572461319</c:v>
                </c:pt>
                <c:pt idx="143">
                  <c:v>35.323716456720447</c:v>
                </c:pt>
                <c:pt idx="144">
                  <c:v>35.435358327859937</c:v>
                </c:pt>
                <c:pt idx="145">
                  <c:v>35.546576775931676</c:v>
                </c:pt>
                <c:pt idx="146">
                  <c:v>35.657376310505434</c:v>
                </c:pt>
                <c:pt idx="147">
                  <c:v>35.767761362620575</c:v>
                </c:pt>
                <c:pt idx="148">
                  <c:v>35.877736286677624</c:v>
                </c:pt>
                <c:pt idx="149">
                  <c:v>35.987305362271741</c:v>
                </c:pt>
                <c:pt idx="150">
                  <c:v>36.096472795970321</c:v>
                </c:pt>
                <c:pt idx="151">
                  <c:v>36.20524272303691</c:v>
                </c:pt>
                <c:pt idx="152">
                  <c:v>36.31361920910318</c:v>
                </c:pt>
                <c:pt idx="153">
                  <c:v>36.421606251791054</c:v>
                </c:pt>
                <c:pt idx="154">
                  <c:v>36.529207782286662</c:v>
                </c:pt>
                <c:pt idx="155">
                  <c:v>36.636427666867945</c:v>
                </c:pt>
                <c:pt idx="156">
                  <c:v>36.74326970838748</c:v>
                </c:pt>
                <c:pt idx="157">
                  <c:v>36.849737647712182</c:v>
                </c:pt>
                <c:pt idx="158">
                  <c:v>36.955835165121357</c:v>
                </c:pt>
                <c:pt idx="159">
                  <c:v>37.061565881664635</c:v>
                </c:pt>
                <c:pt idx="160">
                  <c:v>37.166933360481075</c:v>
                </c:pt>
                <c:pt idx="161">
                  <c:v>37.271941108080867</c:v>
                </c:pt>
                <c:pt idx="162">
                  <c:v>37.376592575590948</c:v>
                </c:pt>
                <c:pt idx="163">
                  <c:v>37.480891159965587</c:v>
                </c:pt>
                <c:pt idx="164">
                  <c:v>37.584840205163395</c:v>
                </c:pt>
                <c:pt idx="165">
                  <c:v>37.688443003291674</c:v>
                </c:pt>
                <c:pt idx="166">
                  <c:v>37.791702795719281</c:v>
                </c:pt>
                <c:pt idx="167">
                  <c:v>37.894622774159082</c:v>
                </c:pt>
                <c:pt idx="168">
                  <c:v>37.997206081720975</c:v>
                </c:pt>
                <c:pt idx="169">
                  <c:v>38.099455813936451</c:v>
                </c:pt>
                <c:pt idx="170">
                  <c:v>38.201375019755645</c:v>
                </c:pt>
                <c:pt idx="171">
                  <c:v>38.302966702517708</c:v>
                </c:pt>
                <c:pt idx="172">
                  <c:v>38.404233820895506</c:v>
                </c:pt>
                <c:pt idx="173">
                  <c:v>38.50517928981531</c:v>
                </c:pt>
                <c:pt idx="174">
                  <c:v>38.605805981352368</c:v>
                </c:pt>
                <c:pt idx="175">
                  <c:v>38.706116725603124</c:v>
                </c:pt>
                <c:pt idx="176">
                  <c:v>38.806114311534806</c:v>
                </c:pt>
                <c:pt idx="177">
                  <c:v>38.905801487813065</c:v>
                </c:pt>
                <c:pt idx="178">
                  <c:v>39.005180963608446</c:v>
                </c:pt>
                <c:pt idx="179">
                  <c:v>39.104255409382198</c:v>
                </c:pt>
                <c:pt idx="180">
                  <c:v>39.203027457652276</c:v>
                </c:pt>
                <c:pt idx="181">
                  <c:v>39.301499703739879</c:v>
                </c:pt>
                <c:pt idx="182">
                  <c:v>39.399674706497393</c:v>
                </c:pt>
                <c:pt idx="183">
                  <c:v>39.49755498901807</c:v>
                </c:pt>
                <c:pt idx="184">
                  <c:v>39.595143039328157</c:v>
                </c:pt>
                <c:pt idx="185">
                  <c:v>39.692441311061941</c:v>
                </c:pt>
                <c:pt idx="186">
                  <c:v>39.78945222412019</c:v>
                </c:pt>
                <c:pt idx="187">
                  <c:v>39.886178165312579</c:v>
                </c:pt>
                <c:pt idx="188">
                  <c:v>39.982621488984456</c:v>
                </c:pt>
                <c:pt idx="189">
                  <c:v>40.078784517628513</c:v>
                </c:pt>
                <c:pt idx="190">
                  <c:v>40.17466954248173</c:v>
                </c:pt>
                <c:pt idx="191">
                  <c:v>40.270278824108097</c:v>
                </c:pt>
                <c:pt idx="192">
                  <c:v>40.365614592967432</c:v>
                </c:pt>
                <c:pt idx="193">
                  <c:v>40.460679049970764</c:v>
                </c:pt>
                <c:pt idx="194">
                  <c:v>40.555474367022683</c:v>
                </c:pt>
                <c:pt idx="195">
                  <c:v>40.650002687550952</c:v>
                </c:pt>
                <c:pt idx="196">
                  <c:v>40.744266127023785</c:v>
                </c:pt>
                <c:pt idx="197">
                  <c:v>40.838266773455175</c:v>
                </c:pt>
                <c:pt idx="198">
                  <c:v>40.932006687898571</c:v>
                </c:pt>
                <c:pt idx="199">
                  <c:v>41.025487904929186</c:v>
                </c:pt>
                <c:pt idx="200">
                  <c:v>41.118712433115341</c:v>
                </c:pt>
                <c:pt idx="201">
                  <c:v>41.211682255479104</c:v>
                </c:pt>
                <c:pt idx="202">
                  <c:v>41.304399329946527</c:v>
                </c:pt>
                <c:pt idx="203">
                  <c:v>41.396865589787701</c:v>
                </c:pt>
                <c:pt idx="204">
                  <c:v>41.489082944047091</c:v>
                </c:pt>
                <c:pt idx="205">
                  <c:v>41.581053277964116</c:v>
                </c:pt>
                <c:pt idx="206">
                  <c:v>41.672778453384645</c:v>
                </c:pt>
                <c:pt idx="207">
                  <c:v>41.764260309163134</c:v>
                </c:pt>
                <c:pt idx="208">
                  <c:v>41.855500661556228</c:v>
                </c:pt>
                <c:pt idx="209">
                  <c:v>41.946501304607573</c:v>
                </c:pt>
                <c:pt idx="210">
                  <c:v>42.037264010524311</c:v>
                </c:pt>
                <c:pt idx="211">
                  <c:v>42.127790530045509</c:v>
                </c:pt>
                <c:pt idx="212">
                  <c:v>42.218082592802588</c:v>
                </c:pt>
                <c:pt idx="213">
                  <c:v>42.308141907671988</c:v>
                </c:pt>
                <c:pt idx="214">
                  <c:v>42.397970163120455</c:v>
                </c:pt>
                <c:pt idx="215">
                  <c:v>42.487569027542847</c:v>
                </c:pt>
                <c:pt idx="216">
                  <c:v>42.576940149592936</c:v>
                </c:pt>
                <c:pt idx="217">
                  <c:v>42.666085158507094</c:v>
                </c:pt>
                <c:pt idx="218">
                  <c:v>42.755005664421454</c:v>
                </c:pt>
                <c:pt idx="219">
                  <c:v>42.843703258682147</c:v>
                </c:pt>
                <c:pt idx="220">
                  <c:v>42.932179514149396</c:v>
                </c:pt>
                <c:pt idx="221">
                  <c:v>43.020435985495148</c:v>
                </c:pt>
                <c:pt idx="222">
                  <c:v>43.108474209494659</c:v>
                </c:pt>
                <c:pt idx="223">
                  <c:v>43.196295705312103</c:v>
                </c:pt>
                <c:pt idx="224">
                  <c:v>43.283901974780377</c:v>
                </c:pt>
                <c:pt idx="225">
                  <c:v>43.371294502675212</c:v>
                </c:pt>
                <c:pt idx="226">
                  <c:v>43.458474756983748</c:v>
                </c:pt>
                <c:pt idx="227">
                  <c:v>43.545444189167753</c:v>
                </c:pt>
                <c:pt idx="228">
                  <c:v>43.632204234421522</c:v>
                </c:pt>
                <c:pt idx="229">
                  <c:v>43.718756311924665</c:v>
                </c:pt>
                <c:pt idx="230">
                  <c:v>43.805101825089871</c:v>
                </c:pt>
                <c:pt idx="231">
                  <c:v>43.891242161805835</c:v>
                </c:pt>
                <c:pt idx="232">
                  <c:v>43.977178694675281</c:v>
                </c:pt>
                <c:pt idx="233">
                  <c:v>44.062912781248492</c:v>
                </c:pt>
                <c:pt idx="234">
                  <c:v>44.148445764252131</c:v>
                </c:pt>
                <c:pt idx="235">
                  <c:v>44.233778971813734</c:v>
                </c:pt>
                <c:pt idx="236">
                  <c:v>44.318913717681781</c:v>
                </c:pt>
                <c:pt idx="237">
                  <c:v>44.403851301441627</c:v>
                </c:pt>
                <c:pt idx="238">
                  <c:v>44.488593008727186</c:v>
                </c:pt>
                <c:pt idx="239">
                  <c:v>44.57314011142865</c:v>
                </c:pt>
                <c:pt idx="240">
                  <c:v>44.65749386789625</c:v>
                </c:pt>
                <c:pt idx="241">
                  <c:v>44.741655523140132</c:v>
                </c:pt>
                <c:pt idx="242">
                  <c:v>44.825626309026482</c:v>
                </c:pt>
                <c:pt idx="243">
                  <c:v>44.909407444469998</c:v>
                </c:pt>
                <c:pt idx="244">
                  <c:v>44.993000135622708</c:v>
                </c:pt>
                <c:pt idx="245">
                  <c:v>45.076405576059287</c:v>
                </c:pt>
                <c:pt idx="246">
                  <c:v>45.159624946959028</c:v>
                </c:pt>
                <c:pt idx="247">
                  <c:v>45.242659417284308</c:v>
                </c:pt>
                <c:pt idx="248">
                  <c:v>45.325510143955853</c:v>
                </c:pt>
                <c:pt idx="249">
                  <c:v>45.408178272024834</c:v>
                </c:pt>
                <c:pt idx="250">
                  <c:v>45.490664934841696</c:v>
                </c:pt>
                <c:pt idx="251">
                  <c:v>45.572971254222054</c:v>
                </c:pt>
                <c:pt idx="252">
                  <c:v>45.655098340609534</c:v>
                </c:pt>
                <c:pt idx="253">
                  <c:v>45.737047293235619</c:v>
                </c:pt>
                <c:pt idx="254">
                  <c:v>45.818819200276735</c:v>
                </c:pt>
                <c:pt idx="255">
                  <c:v>45.900415139008423</c:v>
                </c:pt>
                <c:pt idx="256">
                  <c:v>45.981836175956886</c:v>
                </c:pt>
                <c:pt idx="257">
                  <c:v>46.063083367047696</c:v>
                </c:pt>
                <c:pt idx="258">
                  <c:v>46.144157757752019</c:v>
                </c:pt>
                <c:pt idx="259">
                  <c:v>46.225060383230129</c:v>
                </c:pt>
                <c:pt idx="260">
                  <c:v>46.305792268472572</c:v>
                </c:pt>
                <c:pt idx="261">
                  <c:v>46.386354428438658</c:v>
                </c:pt>
                <c:pt idx="262">
                  <c:v>46.466747868192726</c:v>
                </c:pt>
                <c:pt idx="263">
                  <c:v>46.546973583037961</c:v>
                </c:pt>
                <c:pt idx="264">
                  <c:v>46.627032558647862</c:v>
                </c:pt>
                <c:pt idx="265">
                  <c:v>46.706925771195579</c:v>
                </c:pt>
                <c:pt idx="266">
                  <c:v>46.78665418748087</c:v>
                </c:pt>
                <c:pt idx="267">
                  <c:v>46.866218765055017</c:v>
                </c:pt>
                <c:pt idx="268">
                  <c:v>46.945620452343569</c:v>
                </c:pt>
                <c:pt idx="269">
                  <c:v>47.024860188766965</c:v>
                </c:pt>
                <c:pt idx="270">
                  <c:v>47.103938904859227</c:v>
                </c:pt>
                <c:pt idx="271">
                  <c:v>47.182857522384523</c:v>
                </c:pt>
                <c:pt idx="272">
                  <c:v>47.261616954451888</c:v>
                </c:pt>
                <c:pt idx="273">
                  <c:v>47.340218105627969</c:v>
                </c:pt>
              </c:numCache>
            </c:numRef>
          </c:yVal>
          <c:smooth val="0"/>
        </c:ser>
        <c:ser>
          <c:idx val="5"/>
          <c:order val="5"/>
          <c:tx>
            <c:strRef>
              <c:f>adsorbimento2!$R$77</c:f>
              <c:strCache>
                <c:ptCount val="1"/>
                <c:pt idx="0">
                  <c:v>NT 5-20 cm fitting</c:v>
                </c:pt>
              </c:strCache>
            </c:strRef>
          </c:tx>
          <c:spPr>
            <a:ln w="19050">
              <a:solidFill>
                <a:schemeClr val="accent6"/>
              </a:solidFill>
              <a:prstDash val="solid"/>
            </a:ln>
          </c:spPr>
          <c:marker>
            <c:symbol val="none"/>
          </c:marker>
          <c:xVal>
            <c:numRef>
              <c:f>adsorbimento2!$R$79:$R$316</c:f>
              <c:numCache>
                <c:formatCode>General</c:formatCode>
                <c:ptCount val="238"/>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pt idx="101">
                  <c:v>0.505</c:v>
                </c:pt>
                <c:pt idx="102">
                  <c:v>0.51</c:v>
                </c:pt>
                <c:pt idx="103">
                  <c:v>0.51500000000000001</c:v>
                </c:pt>
                <c:pt idx="104">
                  <c:v>0.52</c:v>
                </c:pt>
                <c:pt idx="105">
                  <c:v>0.52500000000000002</c:v>
                </c:pt>
                <c:pt idx="106">
                  <c:v>0.53</c:v>
                </c:pt>
                <c:pt idx="107">
                  <c:v>0.53500000000000003</c:v>
                </c:pt>
                <c:pt idx="108">
                  <c:v>0.54</c:v>
                </c:pt>
                <c:pt idx="109">
                  <c:v>0.54500000000000004</c:v>
                </c:pt>
                <c:pt idx="110">
                  <c:v>0.55000000000000004</c:v>
                </c:pt>
                <c:pt idx="111">
                  <c:v>0.55500000000000005</c:v>
                </c:pt>
                <c:pt idx="112">
                  <c:v>0.56000000000000005</c:v>
                </c:pt>
                <c:pt idx="113">
                  <c:v>0.56499999999999995</c:v>
                </c:pt>
                <c:pt idx="114">
                  <c:v>0.56999999999999995</c:v>
                </c:pt>
                <c:pt idx="115">
                  <c:v>0.57499999999999996</c:v>
                </c:pt>
                <c:pt idx="116">
                  <c:v>0.57999999999999996</c:v>
                </c:pt>
                <c:pt idx="117">
                  <c:v>0.58499999999999996</c:v>
                </c:pt>
                <c:pt idx="118">
                  <c:v>0.59</c:v>
                </c:pt>
                <c:pt idx="119">
                  <c:v>0.59499999999999997</c:v>
                </c:pt>
                <c:pt idx="120">
                  <c:v>0.6</c:v>
                </c:pt>
                <c:pt idx="121">
                  <c:v>0.60499999999999998</c:v>
                </c:pt>
                <c:pt idx="122">
                  <c:v>0.61</c:v>
                </c:pt>
                <c:pt idx="123">
                  <c:v>0.61499999999999999</c:v>
                </c:pt>
                <c:pt idx="124">
                  <c:v>0.62</c:v>
                </c:pt>
                <c:pt idx="125">
                  <c:v>0.625</c:v>
                </c:pt>
                <c:pt idx="126">
                  <c:v>0.63</c:v>
                </c:pt>
                <c:pt idx="127">
                  <c:v>0.63500000000000001</c:v>
                </c:pt>
                <c:pt idx="128">
                  <c:v>0.64</c:v>
                </c:pt>
                <c:pt idx="129">
                  <c:v>0.64500000000000002</c:v>
                </c:pt>
                <c:pt idx="130">
                  <c:v>0.65</c:v>
                </c:pt>
                <c:pt idx="131">
                  <c:v>0.65500000000000003</c:v>
                </c:pt>
                <c:pt idx="132">
                  <c:v>0.66</c:v>
                </c:pt>
                <c:pt idx="133">
                  <c:v>0.66500000000000004</c:v>
                </c:pt>
                <c:pt idx="134">
                  <c:v>0.67</c:v>
                </c:pt>
                <c:pt idx="135">
                  <c:v>0.67500000000000004</c:v>
                </c:pt>
                <c:pt idx="136">
                  <c:v>0.68</c:v>
                </c:pt>
                <c:pt idx="137">
                  <c:v>0.68500000000000005</c:v>
                </c:pt>
                <c:pt idx="138">
                  <c:v>0.69</c:v>
                </c:pt>
                <c:pt idx="139">
                  <c:v>0.69499999999999995</c:v>
                </c:pt>
                <c:pt idx="140">
                  <c:v>0.7</c:v>
                </c:pt>
                <c:pt idx="141">
                  <c:v>0.70499999999999996</c:v>
                </c:pt>
                <c:pt idx="142">
                  <c:v>0.71</c:v>
                </c:pt>
                <c:pt idx="143">
                  <c:v>0.71499999999999997</c:v>
                </c:pt>
                <c:pt idx="144">
                  <c:v>0.72</c:v>
                </c:pt>
                <c:pt idx="145">
                  <c:v>0.72499999999999998</c:v>
                </c:pt>
                <c:pt idx="146">
                  <c:v>0.73</c:v>
                </c:pt>
                <c:pt idx="147">
                  <c:v>0.73499999999999999</c:v>
                </c:pt>
                <c:pt idx="148">
                  <c:v>0.74</c:v>
                </c:pt>
                <c:pt idx="149">
                  <c:v>0.745</c:v>
                </c:pt>
                <c:pt idx="150">
                  <c:v>0.75</c:v>
                </c:pt>
                <c:pt idx="151">
                  <c:v>0.755</c:v>
                </c:pt>
                <c:pt idx="152">
                  <c:v>0.76</c:v>
                </c:pt>
                <c:pt idx="153">
                  <c:v>0.76500000000000001</c:v>
                </c:pt>
                <c:pt idx="154">
                  <c:v>0.77</c:v>
                </c:pt>
                <c:pt idx="155">
                  <c:v>0.77500000000000002</c:v>
                </c:pt>
                <c:pt idx="156">
                  <c:v>0.78</c:v>
                </c:pt>
                <c:pt idx="157">
                  <c:v>0.78500000000000003</c:v>
                </c:pt>
                <c:pt idx="158">
                  <c:v>0.79</c:v>
                </c:pt>
                <c:pt idx="159">
                  <c:v>0.79500000000000004</c:v>
                </c:pt>
                <c:pt idx="160">
                  <c:v>0.8</c:v>
                </c:pt>
                <c:pt idx="161">
                  <c:v>0.80500000000000005</c:v>
                </c:pt>
                <c:pt idx="162">
                  <c:v>0.81</c:v>
                </c:pt>
                <c:pt idx="163">
                  <c:v>0.81499999999999995</c:v>
                </c:pt>
                <c:pt idx="164">
                  <c:v>0.82</c:v>
                </c:pt>
                <c:pt idx="165">
                  <c:v>0.82499999999999996</c:v>
                </c:pt>
                <c:pt idx="166">
                  <c:v>0.83</c:v>
                </c:pt>
                <c:pt idx="167">
                  <c:v>0.83499999999999996</c:v>
                </c:pt>
                <c:pt idx="168">
                  <c:v>0.84</c:v>
                </c:pt>
                <c:pt idx="169">
                  <c:v>0.84499999999999997</c:v>
                </c:pt>
                <c:pt idx="170">
                  <c:v>0.85</c:v>
                </c:pt>
                <c:pt idx="171">
                  <c:v>0.85499999999999998</c:v>
                </c:pt>
                <c:pt idx="172">
                  <c:v>0.86</c:v>
                </c:pt>
                <c:pt idx="173">
                  <c:v>0.86499999999999999</c:v>
                </c:pt>
                <c:pt idx="174">
                  <c:v>0.87</c:v>
                </c:pt>
                <c:pt idx="175">
                  <c:v>0.875</c:v>
                </c:pt>
                <c:pt idx="176">
                  <c:v>0.88</c:v>
                </c:pt>
                <c:pt idx="177">
                  <c:v>0.88500000000000001</c:v>
                </c:pt>
                <c:pt idx="178">
                  <c:v>0.89</c:v>
                </c:pt>
                <c:pt idx="179">
                  <c:v>0.89500000000000002</c:v>
                </c:pt>
                <c:pt idx="180">
                  <c:v>0.90000000000000102</c:v>
                </c:pt>
                <c:pt idx="181">
                  <c:v>0.90500000000000103</c:v>
                </c:pt>
                <c:pt idx="182">
                  <c:v>0.91000000000000103</c:v>
                </c:pt>
                <c:pt idx="183">
                  <c:v>0.91500000000000103</c:v>
                </c:pt>
                <c:pt idx="184">
                  <c:v>0.92000000000000104</c:v>
                </c:pt>
                <c:pt idx="185">
                  <c:v>0.92500000000000104</c:v>
                </c:pt>
                <c:pt idx="186">
                  <c:v>0.93000000000000105</c:v>
                </c:pt>
                <c:pt idx="187">
                  <c:v>0.93500000000000105</c:v>
                </c:pt>
                <c:pt idx="188">
                  <c:v>0.94000000000000095</c:v>
                </c:pt>
                <c:pt idx="189">
                  <c:v>0.94500000000000095</c:v>
                </c:pt>
                <c:pt idx="190">
                  <c:v>0.95000000000000095</c:v>
                </c:pt>
                <c:pt idx="191">
                  <c:v>0.95500000000000096</c:v>
                </c:pt>
                <c:pt idx="192">
                  <c:v>0.96000000000000096</c:v>
                </c:pt>
                <c:pt idx="193">
                  <c:v>0.96500000000000097</c:v>
                </c:pt>
                <c:pt idx="194">
                  <c:v>0.97000000000000097</c:v>
                </c:pt>
                <c:pt idx="195">
                  <c:v>0.97500000000000098</c:v>
                </c:pt>
                <c:pt idx="196">
                  <c:v>0.98000000000000098</c:v>
                </c:pt>
                <c:pt idx="197">
                  <c:v>0.98500000000000099</c:v>
                </c:pt>
                <c:pt idx="198">
                  <c:v>0.99000000000000099</c:v>
                </c:pt>
                <c:pt idx="199">
                  <c:v>0.99500000000000099</c:v>
                </c:pt>
                <c:pt idx="200">
                  <c:v>1</c:v>
                </c:pt>
                <c:pt idx="201">
                  <c:v>1.0049999999999999</c:v>
                </c:pt>
                <c:pt idx="202">
                  <c:v>1.01</c:v>
                </c:pt>
                <c:pt idx="203">
                  <c:v>1.0149999999999999</c:v>
                </c:pt>
                <c:pt idx="204">
                  <c:v>1.02</c:v>
                </c:pt>
                <c:pt idx="205">
                  <c:v>1.0249999999999999</c:v>
                </c:pt>
                <c:pt idx="206">
                  <c:v>1.03</c:v>
                </c:pt>
                <c:pt idx="207">
                  <c:v>1.0349999999999999</c:v>
                </c:pt>
                <c:pt idx="208">
                  <c:v>1.04</c:v>
                </c:pt>
                <c:pt idx="209">
                  <c:v>1.0449999999999999</c:v>
                </c:pt>
                <c:pt idx="210">
                  <c:v>1.05</c:v>
                </c:pt>
                <c:pt idx="211">
                  <c:v>1.0549999999999999</c:v>
                </c:pt>
                <c:pt idx="212">
                  <c:v>1.06</c:v>
                </c:pt>
                <c:pt idx="213">
                  <c:v>1.0649999999999999</c:v>
                </c:pt>
                <c:pt idx="214">
                  <c:v>1.07</c:v>
                </c:pt>
                <c:pt idx="215">
                  <c:v>1.075</c:v>
                </c:pt>
                <c:pt idx="216">
                  <c:v>1.08</c:v>
                </c:pt>
                <c:pt idx="217">
                  <c:v>1.085</c:v>
                </c:pt>
                <c:pt idx="218">
                  <c:v>1.0900000000000001</c:v>
                </c:pt>
                <c:pt idx="219">
                  <c:v>1.095</c:v>
                </c:pt>
                <c:pt idx="220">
                  <c:v>1.1000000000000001</c:v>
                </c:pt>
                <c:pt idx="221">
                  <c:v>1.105</c:v>
                </c:pt>
                <c:pt idx="222">
                  <c:v>1.1100000000000001</c:v>
                </c:pt>
                <c:pt idx="223">
                  <c:v>1.115</c:v>
                </c:pt>
                <c:pt idx="224">
                  <c:v>1.1200000000000001</c:v>
                </c:pt>
                <c:pt idx="225">
                  <c:v>1.125</c:v>
                </c:pt>
                <c:pt idx="226">
                  <c:v>1.1299999999999999</c:v>
                </c:pt>
                <c:pt idx="227">
                  <c:v>1.135</c:v>
                </c:pt>
                <c:pt idx="228">
                  <c:v>1.1399999999999999</c:v>
                </c:pt>
                <c:pt idx="229">
                  <c:v>1.145</c:v>
                </c:pt>
                <c:pt idx="230">
                  <c:v>1.1499999999999999</c:v>
                </c:pt>
                <c:pt idx="231">
                  <c:v>1.155</c:v>
                </c:pt>
                <c:pt idx="232">
                  <c:v>1.1599999999999999</c:v>
                </c:pt>
                <c:pt idx="233">
                  <c:v>1.165</c:v>
                </c:pt>
              </c:numCache>
            </c:numRef>
          </c:xVal>
          <c:yVal>
            <c:numRef>
              <c:f>adsorbimento2!$S$79:$S$316</c:f>
              <c:numCache>
                <c:formatCode>0.00</c:formatCode>
                <c:ptCount val="238"/>
                <c:pt idx="0">
                  <c:v>0</c:v>
                </c:pt>
                <c:pt idx="1">
                  <c:v>5.3438762090806327</c:v>
                </c:pt>
                <c:pt idx="2">
                  <c:v>7.2401634289141938</c:v>
                </c:pt>
                <c:pt idx="3">
                  <c:v>8.6476923754833788</c:v>
                </c:pt>
                <c:pt idx="4">
                  <c:v>9.8093526920236993</c:v>
                </c:pt>
                <c:pt idx="5">
                  <c:v>10.816831977427825</c:v>
                </c:pt>
                <c:pt idx="6">
                  <c:v>11.716346642739031</c:v>
                </c:pt>
                <c:pt idx="7">
                  <c:v>12.534989923996557</c:v>
                </c:pt>
                <c:pt idx="8">
                  <c:v>13.290224893575811</c:v>
                </c:pt>
                <c:pt idx="9">
                  <c:v>13.994071062858522</c:v>
                </c:pt>
                <c:pt idx="10">
                  <c:v>14.655210606601244</c:v>
                </c:pt>
                <c:pt idx="11">
                  <c:v>15.28015205568593</c:v>
                </c:pt>
                <c:pt idx="12">
                  <c:v>15.87392019655984</c:v>
                </c:pt>
                <c:pt idx="13">
                  <c:v>16.440488266429217</c:v>
                </c:pt>
                <c:pt idx="14">
                  <c:v>16.983060998926362</c:v>
                </c:pt>
                <c:pt idx="15">
                  <c:v>17.504266895093416</c:v>
                </c:pt>
                <c:pt idx="16">
                  <c:v>18.006292898964247</c:v>
                </c:pt>
                <c:pt idx="17">
                  <c:v>18.490981225383919</c:v>
                </c:pt>
                <c:pt idx="18">
                  <c:v>18.959900560339836</c:v>
                </c:pt>
                <c:pt idx="19">
                  <c:v>19.414399452824735</c:v>
                </c:pt>
                <c:pt idx="20">
                  <c:v>19.855647048232115</c:v>
                </c:pt>
                <c:pt idx="21">
                  <c:v>20.284664642550741</c:v>
                </c:pt>
                <c:pt idx="22">
                  <c:v>20.702350461231649</c:v>
                </c:pt>
                <c:pt idx="23">
                  <c:v>21.109499357108866</c:v>
                </c:pt>
                <c:pt idx="24">
                  <c:v>21.506818643242415</c:v>
                </c:pt>
                <c:pt idx="25">
                  <c:v>21.894940947375474</c:v>
                </c:pt>
                <c:pt idx="26">
                  <c:v>22.274434744170861</c:v>
                </c:pt>
                <c:pt idx="27">
                  <c:v>22.645813057311454</c:v>
                </c:pt>
                <c:pt idx="28">
                  <c:v>23.009540705023138</c:v>
                </c:pt>
                <c:pt idx="29">
                  <c:v>23.366040375792174</c:v>
                </c:pt>
                <c:pt idx="30">
                  <c:v>23.71569775670611</c:v>
                </c:pt>
                <c:pt idx="31">
                  <c:v>24.058865888593264</c:v>
                </c:pt>
                <c:pt idx="32">
                  <c:v>24.395868885560699</c:v>
                </c:pt>
                <c:pt idx="33">
                  <c:v>24.72700512853293</c:v>
                </c:pt>
                <c:pt idx="34">
                  <c:v>25.052550020764059</c:v>
                </c:pt>
                <c:pt idx="35">
                  <c:v>25.372758376442334</c:v>
                </c:pt>
                <c:pt idx="36">
                  <c:v>25.687866500268122</c:v>
                </c:pt>
                <c:pt idx="37">
                  <c:v>25.998094005409808</c:v>
                </c:pt>
                <c:pt idx="38">
                  <c:v>26.303645408892443</c:v>
                </c:pt>
                <c:pt idx="39">
                  <c:v>26.604711536774808</c:v>
                </c:pt>
                <c:pt idx="40">
                  <c:v>26.901470766062239</c:v>
                </c:pt>
                <c:pt idx="41">
                  <c:v>27.194090125909899</c:v>
                </c:pt>
                <c:pt idx="42">
                  <c:v>27.482726277084058</c:v>
                </c:pt>
                <c:pt idx="43">
                  <c:v>27.76752638570348</c:v>
                </c:pt>
                <c:pt idx="44">
                  <c:v>28.048628904852798</c:v>
                </c:pt>
                <c:pt idx="45">
                  <c:v>28.326164275644331</c:v>
                </c:pt>
                <c:pt idx="46">
                  <c:v>28.600255557626667</c:v>
                </c:pt>
                <c:pt idx="47">
                  <c:v>28.871018997034184</c:v>
                </c:pt>
                <c:pt idx="48">
                  <c:v>29.138564540192206</c:v>
                </c:pt>
                <c:pt idx="49">
                  <c:v>29.402996298398037</c:v>
                </c:pt>
                <c:pt idx="50">
                  <c:v>29.664412969756313</c:v>
                </c:pt>
                <c:pt idx="51">
                  <c:v>29.922908222731635</c:v>
                </c:pt>
                <c:pt idx="52">
                  <c:v>30.178571045571935</c:v>
                </c:pt>
                <c:pt idx="53">
                  <c:v>30.431486065234587</c:v>
                </c:pt>
                <c:pt idx="54">
                  <c:v>30.681733838999548</c:v>
                </c:pt>
                <c:pt idx="55">
                  <c:v>30.929391121569143</c:v>
                </c:pt>
                <c:pt idx="56">
                  <c:v>31.174531110121251</c:v>
                </c:pt>
                <c:pt idx="57">
                  <c:v>31.41722366949535</c:v>
                </c:pt>
                <c:pt idx="58">
                  <c:v>31.657535539440911</c:v>
                </c:pt>
                <c:pt idx="59">
                  <c:v>31.895530525640321</c:v>
                </c:pt>
                <c:pt idx="60">
                  <c:v>32.131269676029099</c:v>
                </c:pt>
                <c:pt idx="61">
                  <c:v>32.364811443770257</c:v>
                </c:pt>
                <c:pt idx="62">
                  <c:v>32.596211838094206</c:v>
                </c:pt>
                <c:pt idx="63">
                  <c:v>32.825524564088298</c:v>
                </c:pt>
                <c:pt idx="64">
                  <c:v>33.052801152407277</c:v>
                </c:pt>
                <c:pt idx="65">
                  <c:v>33.278091079776964</c:v>
                </c:pt>
                <c:pt idx="66">
                  <c:v>33.501441881075664</c:v>
                </c:pt>
                <c:pt idx="67">
                  <c:v>33.722899253700312</c:v>
                </c:pt>
                <c:pt idx="68">
                  <c:v>33.942507154855114</c:v>
                </c:pt>
                <c:pt idx="69">
                  <c:v>34.160307892339361</c:v>
                </c:pt>
                <c:pt idx="70">
                  <c:v>34.376342209356395</c:v>
                </c:pt>
                <c:pt idx="71">
                  <c:v>34.590649363816951</c:v>
                </c:pt>
                <c:pt idx="72">
                  <c:v>34.803267202566467</c:v>
                </c:pt>
                <c:pt idx="73">
                  <c:v>35.014232230927178</c:v>
                </c:pt>
                <c:pt idx="74">
                  <c:v>35.223579677910386</c:v>
                </c:pt>
                <c:pt idx="75">
                  <c:v>35.431343557423489</c:v>
                </c:pt>
                <c:pt idx="76">
                  <c:v>35.637556725767368</c:v>
                </c:pt>
                <c:pt idx="77">
                  <c:v>35.84225093569497</c:v>
                </c:pt>
                <c:pt idx="78">
                  <c:v>36.045456887278355</c:v>
                </c:pt>
                <c:pt idx="79">
                  <c:v>36.247204275811185</c:v>
                </c:pt>
                <c:pt idx="80">
                  <c:v>36.447521836954515</c:v>
                </c:pt>
                <c:pt idx="81">
                  <c:v>36.646437389317029</c:v>
                </c:pt>
                <c:pt idx="82">
                  <c:v>36.843977874645141</c:v>
                </c:pt>
                <c:pt idx="83">
                  <c:v>37.040169395784723</c:v>
                </c:pt>
                <c:pt idx="84">
                  <c:v>37.235037252563103</c:v>
                </c:pt>
                <c:pt idx="85">
                  <c:v>37.428605975728793</c:v>
                </c:pt>
                <c:pt idx="86">
                  <c:v>37.620899359075473</c:v>
                </c:pt>
                <c:pt idx="87">
                  <c:v>37.811940489867339</c:v>
                </c:pt>
                <c:pt idx="88">
                  <c:v>38.001751777674194</c:v>
                </c:pt>
                <c:pt idx="89">
                  <c:v>38.190354981716197</c:v>
                </c:pt>
                <c:pt idx="90">
                  <c:v>38.377771236811448</c:v>
                </c:pt>
                <c:pt idx="91">
                  <c:v>38.564021078012281</c:v>
                </c:pt>
                <c:pt idx="92">
                  <c:v>38.749124464010208</c:v>
                </c:pt>
                <c:pt idx="93">
                  <c:v>38.933100799383773</c:v>
                </c:pt>
                <c:pt idx="94">
                  <c:v>39.115968955758376</c:v>
                </c:pt>
                <c:pt idx="95">
                  <c:v>39.297747291942024</c:v>
                </c:pt>
                <c:pt idx="96">
                  <c:v>39.478453673097093</c:v>
                </c:pt>
                <c:pt idx="97">
                  <c:v>39.658105489003567</c:v>
                </c:pt>
                <c:pt idx="98">
                  <c:v>39.83671967146585</c:v>
                </c:pt>
                <c:pt idx="99">
                  <c:v>40.014312710911483</c:v>
                </c:pt>
                <c:pt idx="100">
                  <c:v>40.190900672227158</c:v>
                </c:pt>
                <c:pt idx="101">
                  <c:v>40.366499209874284</c:v>
                </c:pt>
                <c:pt idx="102">
                  <c:v>40.541123582323685</c:v>
                </c:pt>
                <c:pt idx="103">
                  <c:v>40.714788665846413</c:v>
                </c:pt>
                <c:pt idx="104">
                  <c:v>40.887508967695439</c:v>
                </c:pt>
                <c:pt idx="105">
                  <c:v>41.059298638710608</c:v>
                </c:pt>
                <c:pt idx="106">
                  <c:v>41.230171485377454</c:v>
                </c:pt>
                <c:pt idx="107">
                  <c:v>41.40014098136831</c:v>
                </c:pt>
                <c:pt idx="108">
                  <c:v>41.569220278592674</c:v>
                </c:pt>
                <c:pt idx="109">
                  <c:v>41.737422217782004</c:v>
                </c:pt>
                <c:pt idx="110">
                  <c:v>41.904759338632601</c:v>
                </c:pt>
                <c:pt idx="111">
                  <c:v>42.07124388952893</c:v>
                </c:pt>
                <c:pt idx="112">
                  <c:v>42.236887836868299</c:v>
                </c:pt>
                <c:pt idx="113">
                  <c:v>42.401702874006652</c:v>
                </c:pt>
                <c:pt idx="114">
                  <c:v>42.565700429844178</c:v>
                </c:pt>
                <c:pt idx="115">
                  <c:v>42.728891677068034</c:v>
                </c:pt>
                <c:pt idx="116">
                  <c:v>42.891287540069015</c:v>
                </c:pt>
                <c:pt idx="117">
                  <c:v>43.05289870254753</c:v>
                </c:pt>
                <c:pt idx="118">
                  <c:v>43.21373561482379</c:v>
                </c:pt>
                <c:pt idx="119">
                  <c:v>43.373808500865955</c:v>
                </c:pt>
                <c:pt idx="120">
                  <c:v>43.533127365049573</c:v>
                </c:pt>
                <c:pt idx="121">
                  <c:v>43.691701998660569</c:v>
                </c:pt>
                <c:pt idx="122">
                  <c:v>43.849541986153675</c:v>
                </c:pt>
                <c:pt idx="123">
                  <c:v>44.0066567111773</c:v>
                </c:pt>
                <c:pt idx="124">
                  <c:v>44.163055362375538</c:v>
                </c:pt>
                <c:pt idx="125">
                  <c:v>44.318746938977114</c:v>
                </c:pt>
                <c:pt idx="126">
                  <c:v>44.473740256180861</c:v>
                </c:pt>
                <c:pt idx="127">
                  <c:v>44.628043950346644</c:v>
                </c:pt>
                <c:pt idx="128">
                  <c:v>44.781666484000169</c:v>
                </c:pt>
                <c:pt idx="129">
                  <c:v>44.934616150659863</c:v>
                </c:pt>
                <c:pt idx="130">
                  <c:v>45.086901079493416</c:v>
                </c:pt>
                <c:pt idx="131">
                  <c:v>45.238529239811264</c:v>
                </c:pt>
                <c:pt idx="132">
                  <c:v>45.389508445403891</c:v>
                </c:pt>
                <c:pt idx="133">
                  <c:v>45.539846358729577</c:v>
                </c:pt>
                <c:pt idx="134">
                  <c:v>45.689550494958823</c:v>
                </c:pt>
                <c:pt idx="135">
                  <c:v>45.838628225881315</c:v>
                </c:pt>
                <c:pt idx="136">
                  <c:v>45.987086783681185</c:v>
                </c:pt>
                <c:pt idx="137">
                  <c:v>46.134933264585889</c:v>
                </c:pt>
                <c:pt idx="138">
                  <c:v>46.282174632393769</c:v>
                </c:pt>
                <c:pt idx="139">
                  <c:v>46.428817721885366</c:v>
                </c:pt>
                <c:pt idx="140">
                  <c:v>46.574869242122816</c:v>
                </c:pt>
                <c:pt idx="141">
                  <c:v>46.720335779642149</c:v>
                </c:pt>
                <c:pt idx="142">
                  <c:v>46.865223801542321</c:v>
                </c:pt>
                <c:pt idx="143">
                  <c:v>47.00953965847534</c:v>
                </c:pt>
                <c:pt idx="144">
                  <c:v>47.153289587541117</c:v>
                </c:pt>
                <c:pt idx="145">
                  <c:v>47.296479715090797</c:v>
                </c:pt>
                <c:pt idx="146">
                  <c:v>47.439116059442085</c:v>
                </c:pt>
                <c:pt idx="147">
                  <c:v>47.581204533509833</c:v>
                </c:pt>
                <c:pt idx="148">
                  <c:v>47.722750947355244</c:v>
                </c:pt>
                <c:pt idx="149">
                  <c:v>47.863761010656532</c:v>
                </c:pt>
                <c:pt idx="150">
                  <c:v>48.00424033510415</c:v>
                </c:pt>
                <c:pt idx="151">
                  <c:v>48.144194436723325</c:v>
                </c:pt>
                <c:pt idx="152">
                  <c:v>48.283628738126453</c:v>
                </c:pt>
                <c:pt idx="153">
                  <c:v>48.422548570698154</c:v>
                </c:pt>
                <c:pt idx="154">
                  <c:v>48.560959176715201</c:v>
                </c:pt>
                <c:pt idx="155">
                  <c:v>48.698865711403755</c:v>
                </c:pt>
                <c:pt idx="156">
                  <c:v>48.836273244936258</c:v>
                </c:pt>
                <c:pt idx="157">
                  <c:v>48.973186764369935</c:v>
                </c:pt>
                <c:pt idx="158">
                  <c:v>49.109611175529089</c:v>
                </c:pt>
                <c:pt idx="159">
                  <c:v>49.245551304833199</c:v>
                </c:pt>
                <c:pt idx="160">
                  <c:v>49.381011901072604</c:v>
                </c:pt>
                <c:pt idx="161">
                  <c:v>49.515997637133673</c:v>
                </c:pt>
                <c:pt idx="162">
                  <c:v>49.650513111675146</c:v>
                </c:pt>
                <c:pt idx="163">
                  <c:v>49.784562850757382</c:v>
                </c:pt>
                <c:pt idx="164">
                  <c:v>49.918151309426108</c:v>
                </c:pt>
                <c:pt idx="165">
                  <c:v>50.051282873252099</c:v>
                </c:pt>
                <c:pt idx="166">
                  <c:v>50.183961859828472</c:v>
                </c:pt>
                <c:pt idx="167">
                  <c:v>50.316192520226814</c:v>
                </c:pt>
                <c:pt idx="168">
                  <c:v>50.447979040413657</c:v>
                </c:pt>
                <c:pt idx="169">
                  <c:v>50.57932554262851</c:v>
                </c:pt>
                <c:pt idx="170">
                  <c:v>50.710236086724798</c:v>
                </c:pt>
                <c:pt idx="171">
                  <c:v>50.840714671474814</c:v>
                </c:pt>
                <c:pt idx="172">
                  <c:v>50.970765235839998</c:v>
                </c:pt>
                <c:pt idx="173">
                  <c:v>51.100391660207507</c:v>
                </c:pt>
                <c:pt idx="174">
                  <c:v>51.229597767594271</c:v>
                </c:pt>
                <c:pt idx="175">
                  <c:v>51.358387324819482</c:v>
                </c:pt>
                <c:pt idx="176">
                  <c:v>51.486764043646666</c:v>
                </c:pt>
                <c:pt idx="177">
                  <c:v>51.614731581896073</c:v>
                </c:pt>
                <c:pt idx="178">
                  <c:v>51.74229354452855</c:v>
                </c:pt>
                <c:pt idx="179">
                  <c:v>51.869453484701602</c:v>
                </c:pt>
                <c:pt idx="180">
                  <c:v>51.996214904798663</c:v>
                </c:pt>
                <c:pt idx="181">
                  <c:v>52.122581257432152</c:v>
                </c:pt>
                <c:pt idx="182">
                  <c:v>52.248555946421575</c:v>
                </c:pt>
                <c:pt idx="183">
                  <c:v>52.374142327746867</c:v>
                </c:pt>
                <c:pt idx="184">
                  <c:v>52.499343710478129</c:v>
                </c:pt>
                <c:pt idx="185">
                  <c:v>52.62416335768237</c:v>
                </c:pt>
                <c:pt idx="186">
                  <c:v>52.748604487307873</c:v>
                </c:pt>
                <c:pt idx="187">
                  <c:v>52.8726702730469</c:v>
                </c:pt>
                <c:pt idx="188">
                  <c:v>52.996363845177456</c:v>
                </c:pt>
                <c:pt idx="189">
                  <c:v>53.119688291384534</c:v>
                </c:pt>
                <c:pt idx="190">
                  <c:v>53.242646657561707</c:v>
                </c:pt>
                <c:pt idx="191">
                  <c:v>53.365241948593393</c:v>
                </c:pt>
                <c:pt idx="192">
                  <c:v>53.487477129118503</c:v>
                </c:pt>
                <c:pt idx="193">
                  <c:v>53.609355124275979</c:v>
                </c:pt>
                <c:pt idx="194">
                  <c:v>53.730878820432736</c:v>
                </c:pt>
                <c:pt idx="195">
                  <c:v>53.852051065894479</c:v>
                </c:pt>
                <c:pt idx="196">
                  <c:v>53.972874671599975</c:v>
                </c:pt>
                <c:pt idx="197">
                  <c:v>54.093352411799103</c:v>
                </c:pt>
                <c:pt idx="198">
                  <c:v>54.213487024715313</c:v>
                </c:pt>
                <c:pt idx="199">
                  <c:v>54.333281213192791</c:v>
                </c:pt>
                <c:pt idx="200">
                  <c:v>54.452737645328789</c:v>
                </c:pt>
                <c:pt idx="201">
                  <c:v>54.571858955091685</c:v>
                </c:pt>
                <c:pt idx="202">
                  <c:v>54.690647742924838</c:v>
                </c:pt>
                <c:pt idx="203">
                  <c:v>54.809106576336887</c:v>
                </c:pt>
                <c:pt idx="204">
                  <c:v>54.927237990479007</c:v>
                </c:pt>
                <c:pt idx="205">
                  <c:v>55.045044488708911</c:v>
                </c:pt>
                <c:pt idx="206">
                  <c:v>55.162528543142635</c:v>
                </c:pt>
                <c:pt idx="207">
                  <c:v>55.27969259519395</c:v>
                </c:pt>
                <c:pt idx="208">
                  <c:v>55.396539056102</c:v>
                </c:pt>
                <c:pt idx="209">
                  <c:v>55.513070307447215</c:v>
                </c:pt>
                <c:pt idx="210">
                  <c:v>55.629288701656236</c:v>
                </c:pt>
                <c:pt idx="211">
                  <c:v>55.745196562495643</c:v>
                </c:pt>
                <c:pt idx="212">
                  <c:v>55.860796185555202</c:v>
                </c:pt>
                <c:pt idx="213">
                  <c:v>55.97608983872054</c:v>
                </c:pt>
                <c:pt idx="214">
                  <c:v>56.091079762635978</c:v>
                </c:pt>
                <c:pt idx="215">
                  <c:v>56.205768171157182</c:v>
                </c:pt>
                <c:pt idx="216">
                  <c:v>56.320157251794534</c:v>
                </c:pt>
                <c:pt idx="217">
                  <c:v>56.434249166146913</c:v>
                </c:pt>
                <c:pt idx="218">
                  <c:v>56.548046050326512</c:v>
                </c:pt>
                <c:pt idx="219">
                  <c:v>56.661550015374722</c:v>
                </c:pt>
                <c:pt idx="220">
                  <c:v>56.774763147669368</c:v>
                </c:pt>
                <c:pt idx="221">
                  <c:v>56.887687509323499</c:v>
                </c:pt>
                <c:pt idx="222">
                  <c:v>57.000325138575995</c:v>
                </c:pt>
                <c:pt idx="223">
                  <c:v>57.112678050174132</c:v>
                </c:pt>
                <c:pt idx="224">
                  <c:v>57.224748235748336</c:v>
                </c:pt>
                <c:pt idx="225">
                  <c:v>57.336537664179268</c:v>
                </c:pt>
                <c:pt idx="226">
                  <c:v>57.448048281957597</c:v>
                </c:pt>
                <c:pt idx="227">
                  <c:v>57.559282013536382</c:v>
                </c:pt>
                <c:pt idx="228">
                  <c:v>57.670240761676446</c:v>
                </c:pt>
                <c:pt idx="229">
                  <c:v>57.780926407784882</c:v>
                </c:pt>
                <c:pt idx="230">
                  <c:v>57.891340812246739</c:v>
                </c:pt>
                <c:pt idx="231">
                  <c:v>58.001485814750204</c:v>
                </c:pt>
                <c:pt idx="232">
                  <c:v>58.111363234605378</c:v>
                </c:pt>
                <c:pt idx="233">
                  <c:v>58.220974871056704</c:v>
                </c:pt>
              </c:numCache>
            </c:numRef>
          </c:yVal>
          <c:smooth val="0"/>
        </c:ser>
        <c:ser>
          <c:idx val="6"/>
          <c:order val="6"/>
          <c:tx>
            <c:strRef>
              <c:f>adsorbimento2!$AG$77</c:f>
              <c:strCache>
                <c:ptCount val="1"/>
                <c:pt idx="0">
                  <c:v>CT 0-5 cm fitting</c:v>
                </c:pt>
              </c:strCache>
            </c:strRef>
          </c:tx>
          <c:spPr>
            <a:ln w="19050">
              <a:solidFill>
                <a:schemeClr val="accent3"/>
              </a:solidFill>
            </a:ln>
          </c:spPr>
          <c:marker>
            <c:symbol val="none"/>
          </c:marker>
          <c:xVal>
            <c:numRef>
              <c:f>adsorbimento2!$AG$79:$AG$438</c:f>
              <c:numCache>
                <c:formatCode>General</c:formatCode>
                <c:ptCount val="360"/>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pt idx="101">
                  <c:v>0.505</c:v>
                </c:pt>
                <c:pt idx="102">
                  <c:v>0.51</c:v>
                </c:pt>
                <c:pt idx="103">
                  <c:v>0.51500000000000001</c:v>
                </c:pt>
                <c:pt idx="104">
                  <c:v>0.52</c:v>
                </c:pt>
                <c:pt idx="105">
                  <c:v>0.52500000000000002</c:v>
                </c:pt>
                <c:pt idx="106">
                  <c:v>0.53</c:v>
                </c:pt>
                <c:pt idx="107">
                  <c:v>0.53500000000000003</c:v>
                </c:pt>
                <c:pt idx="108">
                  <c:v>0.54</c:v>
                </c:pt>
                <c:pt idx="109">
                  <c:v>0.54500000000000004</c:v>
                </c:pt>
                <c:pt idx="110">
                  <c:v>0.55000000000000004</c:v>
                </c:pt>
                <c:pt idx="111">
                  <c:v>0.55500000000000005</c:v>
                </c:pt>
                <c:pt idx="112">
                  <c:v>0.56000000000000005</c:v>
                </c:pt>
                <c:pt idx="113">
                  <c:v>0.56499999999999995</c:v>
                </c:pt>
                <c:pt idx="114">
                  <c:v>0.56999999999999995</c:v>
                </c:pt>
                <c:pt idx="115">
                  <c:v>0.57499999999999996</c:v>
                </c:pt>
                <c:pt idx="116">
                  <c:v>0.57999999999999996</c:v>
                </c:pt>
                <c:pt idx="117">
                  <c:v>0.58499999999999996</c:v>
                </c:pt>
                <c:pt idx="118">
                  <c:v>0.59</c:v>
                </c:pt>
                <c:pt idx="119">
                  <c:v>0.59499999999999997</c:v>
                </c:pt>
                <c:pt idx="120">
                  <c:v>0.6</c:v>
                </c:pt>
                <c:pt idx="121">
                  <c:v>0.60499999999999998</c:v>
                </c:pt>
                <c:pt idx="122">
                  <c:v>0.61</c:v>
                </c:pt>
                <c:pt idx="123">
                  <c:v>0.61499999999999999</c:v>
                </c:pt>
                <c:pt idx="124">
                  <c:v>0.62</c:v>
                </c:pt>
                <c:pt idx="125">
                  <c:v>0.625</c:v>
                </c:pt>
                <c:pt idx="126">
                  <c:v>0.63</c:v>
                </c:pt>
                <c:pt idx="127">
                  <c:v>0.63500000000000001</c:v>
                </c:pt>
                <c:pt idx="128">
                  <c:v>0.64</c:v>
                </c:pt>
                <c:pt idx="129">
                  <c:v>0.64500000000000002</c:v>
                </c:pt>
                <c:pt idx="130">
                  <c:v>0.65</c:v>
                </c:pt>
                <c:pt idx="131">
                  <c:v>0.65500000000000003</c:v>
                </c:pt>
                <c:pt idx="132">
                  <c:v>0.66</c:v>
                </c:pt>
                <c:pt idx="133">
                  <c:v>0.66500000000000004</c:v>
                </c:pt>
                <c:pt idx="134">
                  <c:v>0.67</c:v>
                </c:pt>
                <c:pt idx="135">
                  <c:v>0.67500000000000004</c:v>
                </c:pt>
                <c:pt idx="136">
                  <c:v>0.68</c:v>
                </c:pt>
                <c:pt idx="137">
                  <c:v>0.68500000000000005</c:v>
                </c:pt>
                <c:pt idx="138">
                  <c:v>0.69</c:v>
                </c:pt>
                <c:pt idx="139">
                  <c:v>0.69499999999999995</c:v>
                </c:pt>
                <c:pt idx="140">
                  <c:v>0.7</c:v>
                </c:pt>
                <c:pt idx="141">
                  <c:v>0.70499999999999996</c:v>
                </c:pt>
                <c:pt idx="142">
                  <c:v>0.71</c:v>
                </c:pt>
                <c:pt idx="143">
                  <c:v>0.71499999999999997</c:v>
                </c:pt>
                <c:pt idx="144">
                  <c:v>0.72</c:v>
                </c:pt>
                <c:pt idx="145">
                  <c:v>0.72499999999999998</c:v>
                </c:pt>
                <c:pt idx="146">
                  <c:v>0.73</c:v>
                </c:pt>
                <c:pt idx="147">
                  <c:v>0.73499999999999999</c:v>
                </c:pt>
                <c:pt idx="148">
                  <c:v>0.74</c:v>
                </c:pt>
                <c:pt idx="149">
                  <c:v>0.745</c:v>
                </c:pt>
                <c:pt idx="150">
                  <c:v>0.75</c:v>
                </c:pt>
                <c:pt idx="151">
                  <c:v>0.755</c:v>
                </c:pt>
                <c:pt idx="152">
                  <c:v>0.76</c:v>
                </c:pt>
                <c:pt idx="153">
                  <c:v>0.76500000000000001</c:v>
                </c:pt>
                <c:pt idx="154">
                  <c:v>0.77</c:v>
                </c:pt>
                <c:pt idx="155">
                  <c:v>0.77500000000000002</c:v>
                </c:pt>
                <c:pt idx="156">
                  <c:v>0.78</c:v>
                </c:pt>
                <c:pt idx="157">
                  <c:v>0.78500000000000003</c:v>
                </c:pt>
                <c:pt idx="158">
                  <c:v>0.79</c:v>
                </c:pt>
                <c:pt idx="159">
                  <c:v>0.79500000000000004</c:v>
                </c:pt>
                <c:pt idx="160">
                  <c:v>0.8</c:v>
                </c:pt>
                <c:pt idx="161">
                  <c:v>0.80500000000000005</c:v>
                </c:pt>
                <c:pt idx="162">
                  <c:v>0.81</c:v>
                </c:pt>
                <c:pt idx="163">
                  <c:v>0.81499999999999995</c:v>
                </c:pt>
                <c:pt idx="164">
                  <c:v>0.82</c:v>
                </c:pt>
                <c:pt idx="165">
                  <c:v>0.82499999999999996</c:v>
                </c:pt>
                <c:pt idx="166">
                  <c:v>0.83</c:v>
                </c:pt>
                <c:pt idx="167">
                  <c:v>0.83499999999999996</c:v>
                </c:pt>
                <c:pt idx="168">
                  <c:v>0.84</c:v>
                </c:pt>
                <c:pt idx="169">
                  <c:v>0.84499999999999997</c:v>
                </c:pt>
                <c:pt idx="170">
                  <c:v>0.85</c:v>
                </c:pt>
                <c:pt idx="171">
                  <c:v>0.85499999999999998</c:v>
                </c:pt>
                <c:pt idx="172">
                  <c:v>0.86</c:v>
                </c:pt>
                <c:pt idx="173">
                  <c:v>0.86499999999999999</c:v>
                </c:pt>
                <c:pt idx="174">
                  <c:v>0.87</c:v>
                </c:pt>
                <c:pt idx="175">
                  <c:v>0.875</c:v>
                </c:pt>
                <c:pt idx="176">
                  <c:v>0.88</c:v>
                </c:pt>
                <c:pt idx="177">
                  <c:v>0.88500000000000001</c:v>
                </c:pt>
                <c:pt idx="178">
                  <c:v>0.89</c:v>
                </c:pt>
                <c:pt idx="179">
                  <c:v>0.89500000000000002</c:v>
                </c:pt>
                <c:pt idx="180">
                  <c:v>0.9</c:v>
                </c:pt>
                <c:pt idx="181">
                  <c:v>0.90500000000000003</c:v>
                </c:pt>
                <c:pt idx="182">
                  <c:v>0.91</c:v>
                </c:pt>
                <c:pt idx="183">
                  <c:v>0.91500000000000004</c:v>
                </c:pt>
                <c:pt idx="184">
                  <c:v>0.92</c:v>
                </c:pt>
                <c:pt idx="185">
                  <c:v>0.92500000000000004</c:v>
                </c:pt>
                <c:pt idx="186">
                  <c:v>0.93</c:v>
                </c:pt>
                <c:pt idx="187">
                  <c:v>0.93500000000000005</c:v>
                </c:pt>
                <c:pt idx="188">
                  <c:v>0.94</c:v>
                </c:pt>
                <c:pt idx="189">
                  <c:v>0.94499999999999995</c:v>
                </c:pt>
                <c:pt idx="190">
                  <c:v>0.95</c:v>
                </c:pt>
                <c:pt idx="191">
                  <c:v>0.95499999999999996</c:v>
                </c:pt>
                <c:pt idx="192">
                  <c:v>0.96</c:v>
                </c:pt>
                <c:pt idx="193">
                  <c:v>0.96499999999999997</c:v>
                </c:pt>
                <c:pt idx="194">
                  <c:v>0.97</c:v>
                </c:pt>
                <c:pt idx="195">
                  <c:v>0.97499999999999998</c:v>
                </c:pt>
                <c:pt idx="196">
                  <c:v>0.98</c:v>
                </c:pt>
                <c:pt idx="197">
                  <c:v>0.98499999999999999</c:v>
                </c:pt>
                <c:pt idx="198">
                  <c:v>0.99</c:v>
                </c:pt>
                <c:pt idx="199">
                  <c:v>0.995</c:v>
                </c:pt>
                <c:pt idx="200">
                  <c:v>1</c:v>
                </c:pt>
                <c:pt idx="201">
                  <c:v>1.0049999999999999</c:v>
                </c:pt>
                <c:pt idx="202">
                  <c:v>1.01</c:v>
                </c:pt>
                <c:pt idx="203">
                  <c:v>1.0149999999999999</c:v>
                </c:pt>
                <c:pt idx="204">
                  <c:v>1.02</c:v>
                </c:pt>
                <c:pt idx="205">
                  <c:v>1.0249999999999999</c:v>
                </c:pt>
                <c:pt idx="206">
                  <c:v>1.03</c:v>
                </c:pt>
                <c:pt idx="207">
                  <c:v>1.0349999999999999</c:v>
                </c:pt>
                <c:pt idx="208">
                  <c:v>1.04</c:v>
                </c:pt>
                <c:pt idx="209">
                  <c:v>1.0449999999999999</c:v>
                </c:pt>
                <c:pt idx="210">
                  <c:v>1.05</c:v>
                </c:pt>
                <c:pt idx="211">
                  <c:v>1.0549999999999999</c:v>
                </c:pt>
                <c:pt idx="212">
                  <c:v>1.06</c:v>
                </c:pt>
                <c:pt idx="213">
                  <c:v>1.0649999999999999</c:v>
                </c:pt>
                <c:pt idx="214">
                  <c:v>1.07</c:v>
                </c:pt>
                <c:pt idx="215">
                  <c:v>1.075</c:v>
                </c:pt>
                <c:pt idx="216">
                  <c:v>1.08</c:v>
                </c:pt>
                <c:pt idx="217">
                  <c:v>1.085</c:v>
                </c:pt>
                <c:pt idx="218">
                  <c:v>1.0900000000000001</c:v>
                </c:pt>
                <c:pt idx="219">
                  <c:v>1.095</c:v>
                </c:pt>
                <c:pt idx="220">
                  <c:v>1.1000000000000001</c:v>
                </c:pt>
                <c:pt idx="221">
                  <c:v>1.105</c:v>
                </c:pt>
                <c:pt idx="222">
                  <c:v>1.1100000000000001</c:v>
                </c:pt>
                <c:pt idx="223">
                  <c:v>1.115</c:v>
                </c:pt>
                <c:pt idx="224">
                  <c:v>1.1200000000000001</c:v>
                </c:pt>
                <c:pt idx="225">
                  <c:v>1.125</c:v>
                </c:pt>
                <c:pt idx="226">
                  <c:v>1.1299999999999999</c:v>
                </c:pt>
                <c:pt idx="227">
                  <c:v>1.135</c:v>
                </c:pt>
                <c:pt idx="228">
                  <c:v>1.1399999999999999</c:v>
                </c:pt>
                <c:pt idx="229">
                  <c:v>1.145</c:v>
                </c:pt>
                <c:pt idx="230">
                  <c:v>1.1499999999999999</c:v>
                </c:pt>
                <c:pt idx="231">
                  <c:v>1.155</c:v>
                </c:pt>
                <c:pt idx="232">
                  <c:v>1.1599999999999999</c:v>
                </c:pt>
                <c:pt idx="233">
                  <c:v>1.165</c:v>
                </c:pt>
                <c:pt idx="234">
                  <c:v>1.17</c:v>
                </c:pt>
                <c:pt idx="235">
                  <c:v>1.175</c:v>
                </c:pt>
                <c:pt idx="236">
                  <c:v>1.18</c:v>
                </c:pt>
                <c:pt idx="237">
                  <c:v>1.1850000000000001</c:v>
                </c:pt>
                <c:pt idx="238">
                  <c:v>1.19</c:v>
                </c:pt>
                <c:pt idx="239">
                  <c:v>1.1950000000000001</c:v>
                </c:pt>
                <c:pt idx="240">
                  <c:v>1.2</c:v>
                </c:pt>
                <c:pt idx="241">
                  <c:v>1.2050000000000001</c:v>
                </c:pt>
                <c:pt idx="242">
                  <c:v>1.21</c:v>
                </c:pt>
                <c:pt idx="243">
                  <c:v>1.2150000000000001</c:v>
                </c:pt>
                <c:pt idx="244">
                  <c:v>1.22</c:v>
                </c:pt>
                <c:pt idx="245">
                  <c:v>1.2250000000000001</c:v>
                </c:pt>
                <c:pt idx="246">
                  <c:v>1.23</c:v>
                </c:pt>
                <c:pt idx="247">
                  <c:v>1.2350000000000001</c:v>
                </c:pt>
                <c:pt idx="248">
                  <c:v>1.24</c:v>
                </c:pt>
                <c:pt idx="249">
                  <c:v>1.2450000000000001</c:v>
                </c:pt>
                <c:pt idx="250">
                  <c:v>1.25</c:v>
                </c:pt>
                <c:pt idx="251">
                  <c:v>1.2549999999999999</c:v>
                </c:pt>
                <c:pt idx="252">
                  <c:v>1.26</c:v>
                </c:pt>
                <c:pt idx="253">
                  <c:v>1.2649999999999999</c:v>
                </c:pt>
                <c:pt idx="254">
                  <c:v>1.27</c:v>
                </c:pt>
                <c:pt idx="255">
                  <c:v>1.2749999999999999</c:v>
                </c:pt>
                <c:pt idx="256">
                  <c:v>1.28</c:v>
                </c:pt>
                <c:pt idx="257">
                  <c:v>1.2849999999999999</c:v>
                </c:pt>
                <c:pt idx="258">
                  <c:v>1.29</c:v>
                </c:pt>
                <c:pt idx="259">
                  <c:v>1.2949999999999999</c:v>
                </c:pt>
                <c:pt idx="260">
                  <c:v>1.3</c:v>
                </c:pt>
                <c:pt idx="261">
                  <c:v>1.3049999999999999</c:v>
                </c:pt>
                <c:pt idx="262">
                  <c:v>1.31</c:v>
                </c:pt>
                <c:pt idx="263">
                  <c:v>1.3149999999999999</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c:v>
                </c:pt>
                <c:pt idx="281">
                  <c:v>1.405</c:v>
                </c:pt>
                <c:pt idx="282">
                  <c:v>1.41</c:v>
                </c:pt>
                <c:pt idx="283">
                  <c:v>1.415</c:v>
                </c:pt>
                <c:pt idx="284">
                  <c:v>1.42</c:v>
                </c:pt>
                <c:pt idx="285">
                  <c:v>1.425</c:v>
                </c:pt>
                <c:pt idx="286">
                  <c:v>1.43</c:v>
                </c:pt>
                <c:pt idx="287">
                  <c:v>1.4350000000000001</c:v>
                </c:pt>
                <c:pt idx="288">
                  <c:v>1.44</c:v>
                </c:pt>
                <c:pt idx="289">
                  <c:v>1.4450000000000001</c:v>
                </c:pt>
                <c:pt idx="290">
                  <c:v>1.45</c:v>
                </c:pt>
                <c:pt idx="291">
                  <c:v>1.4550000000000001</c:v>
                </c:pt>
                <c:pt idx="292">
                  <c:v>1.46</c:v>
                </c:pt>
                <c:pt idx="293">
                  <c:v>1.4650000000000001</c:v>
                </c:pt>
                <c:pt idx="294">
                  <c:v>1.47</c:v>
                </c:pt>
                <c:pt idx="295">
                  <c:v>1.4750000000000001</c:v>
                </c:pt>
                <c:pt idx="296">
                  <c:v>1.48</c:v>
                </c:pt>
                <c:pt idx="297">
                  <c:v>1.4850000000000001</c:v>
                </c:pt>
                <c:pt idx="298">
                  <c:v>1.49</c:v>
                </c:pt>
                <c:pt idx="299">
                  <c:v>1.4950000000000001</c:v>
                </c:pt>
                <c:pt idx="300">
                  <c:v>1.5</c:v>
                </c:pt>
                <c:pt idx="301">
                  <c:v>1.5049999999999999</c:v>
                </c:pt>
                <c:pt idx="302">
                  <c:v>1.51</c:v>
                </c:pt>
                <c:pt idx="303">
                  <c:v>1.5149999999999999</c:v>
                </c:pt>
                <c:pt idx="304">
                  <c:v>1.52</c:v>
                </c:pt>
                <c:pt idx="305">
                  <c:v>1.5249999999999999</c:v>
                </c:pt>
                <c:pt idx="306">
                  <c:v>1.53</c:v>
                </c:pt>
                <c:pt idx="307">
                  <c:v>1.5349999999999999</c:v>
                </c:pt>
                <c:pt idx="308">
                  <c:v>1.54</c:v>
                </c:pt>
                <c:pt idx="309">
                  <c:v>1.5449999999999999</c:v>
                </c:pt>
                <c:pt idx="310">
                  <c:v>1.55</c:v>
                </c:pt>
                <c:pt idx="311">
                  <c:v>1.5549999999999999</c:v>
                </c:pt>
                <c:pt idx="312">
                  <c:v>1.56</c:v>
                </c:pt>
                <c:pt idx="313">
                  <c:v>1.5649999999999999</c:v>
                </c:pt>
                <c:pt idx="314">
                  <c:v>1.57</c:v>
                </c:pt>
                <c:pt idx="315">
                  <c:v>1.575</c:v>
                </c:pt>
                <c:pt idx="316">
                  <c:v>1.58</c:v>
                </c:pt>
                <c:pt idx="317">
                  <c:v>1.585</c:v>
                </c:pt>
                <c:pt idx="318">
                  <c:v>1.59</c:v>
                </c:pt>
                <c:pt idx="319">
                  <c:v>1.595</c:v>
                </c:pt>
                <c:pt idx="320">
                  <c:v>1.6</c:v>
                </c:pt>
                <c:pt idx="321">
                  <c:v>1.605</c:v>
                </c:pt>
                <c:pt idx="322">
                  <c:v>1.61</c:v>
                </c:pt>
                <c:pt idx="323">
                  <c:v>1.615</c:v>
                </c:pt>
                <c:pt idx="324">
                  <c:v>1.62</c:v>
                </c:pt>
                <c:pt idx="325">
                  <c:v>1.625</c:v>
                </c:pt>
                <c:pt idx="326">
                  <c:v>1.63</c:v>
                </c:pt>
                <c:pt idx="327">
                  <c:v>1.635</c:v>
                </c:pt>
                <c:pt idx="328">
                  <c:v>1.64</c:v>
                </c:pt>
                <c:pt idx="329">
                  <c:v>1.645</c:v>
                </c:pt>
                <c:pt idx="330">
                  <c:v>1.65</c:v>
                </c:pt>
                <c:pt idx="331">
                  <c:v>1.655</c:v>
                </c:pt>
                <c:pt idx="332">
                  <c:v>1.66</c:v>
                </c:pt>
                <c:pt idx="333">
                  <c:v>1.665</c:v>
                </c:pt>
                <c:pt idx="334">
                  <c:v>1.67</c:v>
                </c:pt>
                <c:pt idx="335">
                  <c:v>1.675</c:v>
                </c:pt>
                <c:pt idx="336">
                  <c:v>1.68</c:v>
                </c:pt>
                <c:pt idx="337">
                  <c:v>1.6850000000000001</c:v>
                </c:pt>
                <c:pt idx="338">
                  <c:v>1.69</c:v>
                </c:pt>
                <c:pt idx="339">
                  <c:v>1.6950000000000001</c:v>
                </c:pt>
                <c:pt idx="340">
                  <c:v>1.7</c:v>
                </c:pt>
                <c:pt idx="341">
                  <c:v>1.7050000000000001</c:v>
                </c:pt>
                <c:pt idx="342">
                  <c:v>1.71</c:v>
                </c:pt>
                <c:pt idx="343">
                  <c:v>1.7150000000000001</c:v>
                </c:pt>
                <c:pt idx="344">
                  <c:v>1.72</c:v>
                </c:pt>
                <c:pt idx="345">
                  <c:v>1.7250000000000001</c:v>
                </c:pt>
                <c:pt idx="346">
                  <c:v>1.73</c:v>
                </c:pt>
                <c:pt idx="347">
                  <c:v>1.7350000000000001</c:v>
                </c:pt>
                <c:pt idx="348">
                  <c:v>1.74</c:v>
                </c:pt>
                <c:pt idx="349">
                  <c:v>1.7450000000000001</c:v>
                </c:pt>
              </c:numCache>
            </c:numRef>
          </c:xVal>
          <c:yVal>
            <c:numRef>
              <c:f>adsorbimento2!$AH$79:$AH$438</c:f>
              <c:numCache>
                <c:formatCode>0.00</c:formatCode>
                <c:ptCount val="360"/>
                <c:pt idx="0">
                  <c:v>0</c:v>
                </c:pt>
                <c:pt idx="1">
                  <c:v>0.57397104244875052</c:v>
                </c:pt>
                <c:pt idx="2">
                  <c:v>0.92717955340317126</c:v>
                </c:pt>
                <c:pt idx="3">
                  <c:v>1.2274286209075063</c:v>
                </c:pt>
                <c:pt idx="4">
                  <c:v>1.4977444168285943</c:v>
                </c:pt>
                <c:pt idx="5">
                  <c:v>1.7477806120007564</c:v>
                </c:pt>
                <c:pt idx="6">
                  <c:v>1.98275981957558</c:v>
                </c:pt>
                <c:pt idx="7">
                  <c:v>2.2059143109561798</c:v>
                </c:pt>
                <c:pt idx="8">
                  <c:v>2.4194217073785973</c:v>
                </c:pt>
                <c:pt idx="9">
                  <c:v>2.6248380284052844</c:v>
                </c:pt>
                <c:pt idx="10">
                  <c:v>2.8233243969381552</c:v>
                </c:pt>
                <c:pt idx="11">
                  <c:v>3.0157766278706535</c:v>
                </c:pt>
                <c:pt idx="12">
                  <c:v>3.2029043768074525</c:v>
                </c:pt>
                <c:pt idx="13">
                  <c:v>3.385282055529848</c:v>
                </c:pt>
                <c:pt idx="14">
                  <c:v>3.5633829834902104</c:v>
                </c:pt>
                <c:pt idx="15">
                  <c:v>3.7376030976833059</c:v>
                </c:pt>
                <c:pt idx="16">
                  <c:v>3.9082778959907585</c:v>
                </c:pt>
                <c:pt idx="17">
                  <c:v>4.075694846712909</c:v>
                </c:pt>
                <c:pt idx="18">
                  <c:v>4.2401026723395621</c:v>
                </c:pt>
                <c:pt idx="19">
                  <c:v>4.4017184244499212</c:v>
                </c:pt>
                <c:pt idx="20">
                  <c:v>4.5607329636305325</c:v>
                </c:pt>
                <c:pt idx="21">
                  <c:v>4.7173152655673158</c:v>
                </c:pt>
                <c:pt idx="22">
                  <c:v>4.871615848533863</c:v>
                </c:pt>
                <c:pt idx="23">
                  <c:v>5.0237695332281493</c:v>
                </c:pt>
                <c:pt idx="24">
                  <c:v>5.173897688308128</c:v>
                </c:pt>
                <c:pt idx="25">
                  <c:v>5.3221100748449244</c:v>
                </c:pt>
                <c:pt idx="26">
                  <c:v>5.4685063744660818</c:v>
                </c:pt>
                <c:pt idx="27">
                  <c:v>5.6131774654794517</c:v>
                </c:pt>
                <c:pt idx="28">
                  <c:v>5.7562064963092894</c:v>
                </c:pt>
                <c:pt idx="29">
                  <c:v>5.8976697945066716</c:v>
                </c:pt>
                <c:pt idx="30">
                  <c:v>6.0376376413061701</c:v>
                </c:pt>
                <c:pt idx="31">
                  <c:v>6.176174935422666</c:v>
                </c:pt>
                <c:pt idx="32">
                  <c:v>6.313341764978941</c:v>
                </c:pt>
                <c:pt idx="33">
                  <c:v>6.4491939027444696</c:v>
                </c:pt>
                <c:pt idx="34">
                  <c:v>6.5837832369745337</c:v>
                </c:pt>
                <c:pt idx="35">
                  <c:v>6.7171581478667877</c:v>
                </c:pt>
                <c:pt idx="36">
                  <c:v>6.8493638378532227</c:v>
                </c:pt>
                <c:pt idx="37">
                  <c:v>6.9804426225104299</c:v>
                </c:pt>
                <c:pt idx="38">
                  <c:v>7.1104341877184405</c:v>
                </c:pt>
                <c:pt idx="39">
                  <c:v>7.2393758177668781</c:v>
                </c:pt>
                <c:pt idx="40">
                  <c:v>7.367302598349549</c:v>
                </c:pt>
                <c:pt idx="41">
                  <c:v>7.4942475977690197</c:v>
                </c:pt>
                <c:pt idx="42">
                  <c:v>7.620242029163343</c:v>
                </c:pt>
                <c:pt idx="43">
                  <c:v>7.7453153961458563</c:v>
                </c:pt>
                <c:pt idx="44">
                  <c:v>7.8694956238994314</c:v>
                </c:pt>
                <c:pt idx="45">
                  <c:v>7.9928091774746166</c:v>
                </c:pt>
                <c:pt idx="46">
                  <c:v>8.1152811687966615</c:v>
                </c:pt>
                <c:pt idx="47">
                  <c:v>8.236935453680557</c:v>
                </c:pt>
                <c:pt idx="48">
                  <c:v>8.3577947199793829</c:v>
                </c:pt>
                <c:pt idx="49">
                  <c:v>8.4778805678437408</c:v>
                </c:pt>
                <c:pt idx="50">
                  <c:v>8.5972135829445389</c:v>
                </c:pt>
                <c:pt idx="51">
                  <c:v>8.7158134034041268</c:v>
                </c:pt>
                <c:pt idx="52">
                  <c:v>8.8336987810889074</c:v>
                </c:pt>
                <c:pt idx="53">
                  <c:v>8.9508876378374591</c:v>
                </c:pt>
                <c:pt idx="54">
                  <c:v>9.0673971171301435</c:v>
                </c:pt>
                <c:pt idx="55">
                  <c:v>9.1832436316471266</c:v>
                </c:pt>
                <c:pt idx="56">
                  <c:v>9.2984429071106351</c:v>
                </c:pt>
                <c:pt idx="57">
                  <c:v>9.4130100227628475</c:v>
                </c:pt>
                <c:pt idx="58">
                  <c:v>9.5269594487919136</c:v>
                </c:pt>
                <c:pt idx="59">
                  <c:v>9.6403050809847546</c:v>
                </c:pt>
                <c:pt idx="60">
                  <c:v>9.7530602728556097</c:v>
                </c:pt>
                <c:pt idx="61">
                  <c:v>9.865237865473075</c:v>
                </c:pt>
                <c:pt idx="62">
                  <c:v>9.9768502151854754</c:v>
                </c:pt>
                <c:pt idx="63">
                  <c:v>10.087909219424114</c:v>
                </c:pt>
                <c:pt idx="64">
                  <c:v>10.198426340745975</c:v>
                </c:pt>
                <c:pt idx="65">
                  <c:v>10.308412629261584</c:v>
                </c:pt>
                <c:pt idx="66">
                  <c:v>10.417878743579616</c:v>
                </c:pt>
                <c:pt idx="67">
                  <c:v>10.526834970387304</c:v>
                </c:pt>
                <c:pt idx="68">
                  <c:v>10.635291242774478</c:v>
                </c:pt>
                <c:pt idx="69">
                  <c:v>10.743257157399128</c:v>
                </c:pt>
                <c:pt idx="70">
                  <c:v>10.850741990583428</c:v>
                </c:pt>
                <c:pt idx="71">
                  <c:v>10.957754713421135</c:v>
                </c:pt>
                <c:pt idx="72">
                  <c:v>11.064304005970165</c:v>
                </c:pt>
                <c:pt idx="73">
                  <c:v>11.170398270597635</c:v>
                </c:pt>
                <c:pt idx="74">
                  <c:v>11.276045644538893</c:v>
                </c:pt>
                <c:pt idx="75">
                  <c:v>11.381254011726794</c:v>
                </c:pt>
                <c:pt idx="76">
                  <c:v>11.486031013942792</c:v>
                </c:pt>
                <c:pt idx="77">
                  <c:v>11.590384061337113</c:v>
                </c:pt>
                <c:pt idx="78">
                  <c:v>11.694320342361419</c:v>
                </c:pt>
                <c:pt idx="79">
                  <c:v>11.797846833153894</c:v>
                </c:pt>
                <c:pt idx="80">
                  <c:v>11.900970306413456</c:v>
                </c:pt>
                <c:pt idx="81">
                  <c:v>12.003697339796934</c:v>
                </c:pt>
                <c:pt idx="82">
                  <c:v>12.106034323870437</c:v>
                </c:pt>
                <c:pt idx="83">
                  <c:v>12.207987469643689</c:v>
                </c:pt>
                <c:pt idx="84">
                  <c:v>12.309562815714004</c:v>
                </c:pt>
                <c:pt idx="85">
                  <c:v>12.410766235044452</c:v>
                </c:pt>
                <c:pt idx="86">
                  <c:v>12.51160344139911</c:v>
                </c:pt>
                <c:pt idx="87">
                  <c:v>12.612079995456471</c:v>
                </c:pt>
                <c:pt idx="88">
                  <c:v>12.712201310620614</c:v>
                </c:pt>
                <c:pt idx="89">
                  <c:v>12.811972658548369</c:v>
                </c:pt>
                <c:pt idx="90">
                  <c:v>12.911399174409372</c:v>
                </c:pt>
                <c:pt idx="91">
                  <c:v>13.010485861894724</c:v>
                </c:pt>
                <c:pt idx="92">
                  <c:v>13.109237597988919</c:v>
                </c:pt>
                <c:pt idx="93">
                  <c:v>13.207659137518664</c:v>
                </c:pt>
                <c:pt idx="94">
                  <c:v>13.305755117491314</c:v>
                </c:pt>
                <c:pt idx="95">
                  <c:v>13.403530061234772</c:v>
                </c:pt>
                <c:pt idx="96">
                  <c:v>13.500988382349943</c:v>
                </c:pt>
                <c:pt idx="97">
                  <c:v>13.598134388486091</c:v>
                </c:pt>
                <c:pt idx="98">
                  <c:v>13.694972284948754</c:v>
                </c:pt>
                <c:pt idx="99">
                  <c:v>13.791506178149314</c:v>
                </c:pt>
                <c:pt idx="100">
                  <c:v>13.887740078904651</c:v>
                </c:pt>
                <c:pt idx="101">
                  <c:v>13.983677905594863</c:v>
                </c:pt>
                <c:pt idx="102">
                  <c:v>14.079323487186501</c:v>
                </c:pt>
                <c:pt idx="103">
                  <c:v>14.174680566128266</c:v>
                </c:pt>
                <c:pt idx="104">
                  <c:v>14.269752801125797</c:v>
                </c:pt>
                <c:pt idx="105">
                  <c:v>14.364543769801644</c:v>
                </c:pt>
                <c:pt idx="106">
                  <c:v>14.459056971246282</c:v>
                </c:pt>
                <c:pt idx="107">
                  <c:v>14.553295828465572</c:v>
                </c:pt>
                <c:pt idx="108">
                  <c:v>14.647263690729824</c:v>
                </c:pt>
                <c:pt idx="109">
                  <c:v>14.740963835829271</c:v>
                </c:pt>
                <c:pt idx="110">
                  <c:v>14.834399472240541</c:v>
                </c:pt>
                <c:pt idx="111">
                  <c:v>14.927573741208359</c:v>
                </c:pt>
                <c:pt idx="112">
                  <c:v>15.020489718746596</c:v>
                </c:pt>
                <c:pt idx="113">
                  <c:v>15.113150417562421</c:v>
                </c:pt>
                <c:pt idx="114">
                  <c:v>15.205558788907211</c:v>
                </c:pt>
                <c:pt idx="115">
                  <c:v>15.297717724357586</c:v>
                </c:pt>
                <c:pt idx="116">
                  <c:v>15.389630057529807</c:v>
                </c:pt>
                <c:pt idx="117">
                  <c:v>15.481298565730627</c:v>
                </c:pt>
                <c:pt idx="118">
                  <c:v>15.572725971547356</c:v>
                </c:pt>
                <c:pt idx="119">
                  <c:v>15.663914944380018</c:v>
                </c:pt>
                <c:pt idx="120">
                  <c:v>15.75486810191806</c:v>
                </c:pt>
                <c:pt idx="121">
                  <c:v>15.845588011564143</c:v>
                </c:pt>
                <c:pt idx="122">
                  <c:v>15.936077191807277</c:v>
                </c:pt>
                <c:pt idx="123">
                  <c:v>16.026338113547542</c:v>
                </c:pt>
                <c:pt idx="124">
                  <c:v>16.116373201374454</c:v>
                </c:pt>
                <c:pt idx="125">
                  <c:v>16.206184834800982</c:v>
                </c:pt>
                <c:pt idx="126">
                  <c:v>16.295775349455077</c:v>
                </c:pt>
                <c:pt idx="127">
                  <c:v>16.385147038230514</c:v>
                </c:pt>
                <c:pt idx="128">
                  <c:v>16.474302152398725</c:v>
                </c:pt>
                <c:pt idx="129">
                  <c:v>16.563242902683278</c:v>
                </c:pt>
                <c:pt idx="130">
                  <c:v>16.651971460298491</c:v>
                </c:pt>
                <c:pt idx="131">
                  <c:v>16.740489957953681</c:v>
                </c:pt>
                <c:pt idx="132">
                  <c:v>16.828800490824424</c:v>
                </c:pt>
                <c:pt idx="133">
                  <c:v>16.916905117492146</c:v>
                </c:pt>
                <c:pt idx="134">
                  <c:v>17.004805860853288</c:v>
                </c:pt>
                <c:pt idx="135">
                  <c:v>17.092504708999346</c:v>
                </c:pt>
                <c:pt idx="136">
                  <c:v>17.180003616068774</c:v>
                </c:pt>
                <c:pt idx="137">
                  <c:v>17.267304503071966</c:v>
                </c:pt>
                <c:pt idx="138">
                  <c:v>17.354409258690346</c:v>
                </c:pt>
                <c:pt idx="139">
                  <c:v>17.441319740050513</c:v>
                </c:pt>
                <c:pt idx="140">
                  <c:v>17.528037773474406</c:v>
                </c:pt>
                <c:pt idx="141">
                  <c:v>17.614565155206435</c:v>
                </c:pt>
                <c:pt idx="142">
                  <c:v>17.700903652118416</c:v>
                </c:pt>
                <c:pt idx="143">
                  <c:v>17.787055002393124</c:v>
                </c:pt>
                <c:pt idx="144">
                  <c:v>17.873020916187279</c:v>
                </c:pt>
                <c:pt idx="145">
                  <c:v>17.958803076274748</c:v>
                </c:pt>
                <c:pt idx="146">
                  <c:v>18.044403138670603</c:v>
                </c:pt>
                <c:pt idx="147">
                  <c:v>18.129822733236821</c:v>
                </c:pt>
                <c:pt idx="148">
                  <c:v>18.215063464270251</c:v>
                </c:pt>
                <c:pt idx="149">
                  <c:v>18.300126911073459</c:v>
                </c:pt>
                <c:pt idx="150">
                  <c:v>18.385014628509108</c:v>
                </c:pt>
                <c:pt idx="151">
                  <c:v>18.469728147538415</c:v>
                </c:pt>
                <c:pt idx="152">
                  <c:v>18.554268975744275</c:v>
                </c:pt>
                <c:pt idx="153">
                  <c:v>18.638638597839563</c:v>
                </c:pt>
                <c:pt idx="154">
                  <c:v>18.72283847616113</c:v>
                </c:pt>
                <c:pt idx="155">
                  <c:v>18.806870051150014</c:v>
                </c:pt>
                <c:pt idx="156">
                  <c:v>18.890734741818306</c:v>
                </c:pt>
                <c:pt idx="157">
                  <c:v>18.974433946203124</c:v>
                </c:pt>
                <c:pt idx="158">
                  <c:v>19.057969041808164</c:v>
                </c:pt>
                <c:pt idx="159">
                  <c:v>19.141341386033194</c:v>
                </c:pt>
                <c:pt idx="160">
                  <c:v>19.224552316591961</c:v>
                </c:pt>
                <c:pt idx="161">
                  <c:v>19.307603151918819</c:v>
                </c:pt>
                <c:pt idx="162">
                  <c:v>19.39049519156449</c:v>
                </c:pt>
                <c:pt idx="163">
                  <c:v>19.473229716581358</c:v>
                </c:pt>
                <c:pt idx="164">
                  <c:v>19.555807989898508</c:v>
                </c:pt>
                <c:pt idx="165">
                  <c:v>19.638231256687</c:v>
                </c:pt>
                <c:pt idx="166">
                  <c:v>19.720500744715554</c:v>
                </c:pt>
                <c:pt idx="167">
                  <c:v>19.802617664697056</c:v>
                </c:pt>
                <c:pt idx="168">
                  <c:v>19.884583210626115</c:v>
                </c:pt>
                <c:pt idx="169">
                  <c:v>19.966398560107955</c:v>
                </c:pt>
                <c:pt idx="170">
                  <c:v>20.048064874678975</c:v>
                </c:pt>
                <c:pt idx="171">
                  <c:v>20.129583300119144</c:v>
                </c:pt>
                <c:pt idx="172">
                  <c:v>20.210954966756546</c:v>
                </c:pt>
                <c:pt idx="173">
                  <c:v>20.292180989764354</c:v>
                </c:pt>
                <c:pt idx="174">
                  <c:v>20.37326246945031</c:v>
                </c:pt>
                <c:pt idx="175">
                  <c:v>20.454200491539169</c:v>
                </c:pt>
                <c:pt idx="176">
                  <c:v>20.534996127448078</c:v>
                </c:pt>
                <c:pt idx="177">
                  <c:v>20.615650434555313</c:v>
                </c:pt>
                <c:pt idx="178">
                  <c:v>20.696164456462427</c:v>
                </c:pt>
                <c:pt idx="179">
                  <c:v>20.776539223250069</c:v>
                </c:pt>
                <c:pt idx="180">
                  <c:v>20.856775751727671</c:v>
                </c:pt>
                <c:pt idx="181">
                  <c:v>20.936875045677141</c:v>
                </c:pt>
                <c:pt idx="182">
                  <c:v>21.016838096090755</c:v>
                </c:pt>
                <c:pt idx="183">
                  <c:v>21.096665881403464</c:v>
                </c:pt>
                <c:pt idx="184">
                  <c:v>21.176359367719677</c:v>
                </c:pt>
                <c:pt idx="185">
                  <c:v>21.255919509034811</c:v>
                </c:pt>
                <c:pt idx="186">
                  <c:v>21.335347247451594</c:v>
                </c:pt>
                <c:pt idx="187">
                  <c:v>21.41464351339145</c:v>
                </c:pt>
                <c:pt idx="188">
                  <c:v>21.493809225800977</c:v>
                </c:pt>
                <c:pt idx="189">
                  <c:v>21.57284529235368</c:v>
                </c:pt>
                <c:pt idx="190">
                  <c:v>21.651752609647161</c:v>
                </c:pt>
                <c:pt idx="191">
                  <c:v>21.730532063395781</c:v>
                </c:pt>
                <c:pt idx="192">
                  <c:v>21.809184528619024</c:v>
                </c:pt>
                <c:pt idx="193">
                  <c:v>21.887710869825632</c:v>
                </c:pt>
                <c:pt idx="194">
                  <c:v>21.966111941193603</c:v>
                </c:pt>
                <c:pt idx="195">
                  <c:v>22.04438858674623</c:v>
                </c:pt>
                <c:pt idx="196">
                  <c:v>22.122541640524247</c:v>
                </c:pt>
                <c:pt idx="197">
                  <c:v>22.200571926754165</c:v>
                </c:pt>
                <c:pt idx="198">
                  <c:v>22.278480260012977</c:v>
                </c:pt>
                <c:pt idx="199">
                  <c:v>22.356267445389225</c:v>
                </c:pt>
                <c:pt idx="200">
                  <c:v>22.433934278640656</c:v>
                </c:pt>
                <c:pt idx="201">
                  <c:v>22.511481546348399</c:v>
                </c:pt>
                <c:pt idx="202">
                  <c:v>22.588910026067921</c:v>
                </c:pt>
                <c:pt idx="203">
                  <c:v>22.666220486476703</c:v>
                </c:pt>
                <c:pt idx="204">
                  <c:v>22.743413687518821</c:v>
                </c:pt>
                <c:pt idx="205">
                  <c:v>22.82049038054646</c:v>
                </c:pt>
                <c:pt idx="206">
                  <c:v>22.897451308458475</c:v>
                </c:pt>
                <c:pt idx="207">
                  <c:v>22.974297205836013</c:v>
                </c:pt>
                <c:pt idx="208">
                  <c:v>23.051028799075386</c:v>
                </c:pt>
                <c:pt idx="209">
                  <c:v>23.127646806518104</c:v>
                </c:pt>
                <c:pt idx="210">
                  <c:v>23.20415193857832</c:v>
                </c:pt>
                <c:pt idx="211">
                  <c:v>23.280544897867596</c:v>
                </c:pt>
                <c:pt idx="212">
                  <c:v>23.356826379317145</c:v>
                </c:pt>
                <c:pt idx="213">
                  <c:v>23.43299707029761</c:v>
                </c:pt>
                <c:pt idx="214">
                  <c:v>23.509057650736398</c:v>
                </c:pt>
                <c:pt idx="215">
                  <c:v>23.585008793232642</c:v>
                </c:pt>
                <c:pt idx="216">
                  <c:v>23.660851163169909</c:v>
                </c:pt>
                <c:pt idx="217">
                  <c:v>23.736585418826611</c:v>
                </c:pt>
                <c:pt idx="218">
                  <c:v>23.812212211484251</c:v>
                </c:pt>
                <c:pt idx="219">
                  <c:v>23.887732185533537</c:v>
                </c:pt>
                <c:pt idx="220">
                  <c:v>23.963145978578392</c:v>
                </c:pt>
                <c:pt idx="221">
                  <c:v>24.038454221537922</c:v>
                </c:pt>
                <c:pt idx="222">
                  <c:v>24.113657538746452</c:v>
                </c:pt>
                <c:pt idx="223">
                  <c:v>24.188756548051526</c:v>
                </c:pt>
                <c:pt idx="224">
                  <c:v>24.263751860910123</c:v>
                </c:pt>
                <c:pt idx="225">
                  <c:v>24.338644082482944</c:v>
                </c:pt>
                <c:pt idx="226">
                  <c:v>24.413433811726929</c:v>
                </c:pt>
                <c:pt idx="227">
                  <c:v>24.488121641486003</c:v>
                </c:pt>
                <c:pt idx="228">
                  <c:v>24.562708158580108</c:v>
                </c:pt>
                <c:pt idx="229">
                  <c:v>24.637193943892552</c:v>
                </c:pt>
                <c:pt idx="230">
                  <c:v>24.711579572455694</c:v>
                </c:pt>
                <c:pt idx="231">
                  <c:v>24.785865613535066</c:v>
                </c:pt>
                <c:pt idx="232">
                  <c:v>24.860052630711895</c:v>
                </c:pt>
                <c:pt idx="233">
                  <c:v>24.934141181964108</c:v>
                </c:pt>
                <c:pt idx="234">
                  <c:v>25.008131819745824</c:v>
                </c:pt>
                <c:pt idx="235">
                  <c:v>25.082025091065415</c:v>
                </c:pt>
                <c:pt idx="236">
                  <c:v>25.155821537562094</c:v>
                </c:pt>
                <c:pt idx="237">
                  <c:v>25.229521695581155</c:v>
                </c:pt>
                <c:pt idx="238">
                  <c:v>25.303126096247787</c:v>
                </c:pt>
                <c:pt idx="239">
                  <c:v>25.37663526553963</c:v>
                </c:pt>
                <c:pt idx="240">
                  <c:v>25.450049724357928</c:v>
                </c:pt>
                <c:pt idx="241">
                  <c:v>25.523369988597508</c:v>
                </c:pt>
                <c:pt idx="242">
                  <c:v>25.596596569215421</c:v>
                </c:pt>
                <c:pt idx="243">
                  <c:v>25.66972997229842</c:v>
                </c:pt>
                <c:pt idx="244">
                  <c:v>25.742770699129196</c:v>
                </c:pt>
                <c:pt idx="245">
                  <c:v>25.815719246251515</c:v>
                </c:pt>
                <c:pt idx="246">
                  <c:v>25.888576105534117</c:v>
                </c:pt>
                <c:pt idx="247">
                  <c:v>25.961341764233584</c:v>
                </c:pt>
                <c:pt idx="248">
                  <c:v>26.034016705056043</c:v>
                </c:pt>
                <c:pt idx="249">
                  <c:v>26.106601406217855</c:v>
                </c:pt>
                <c:pt idx="250">
                  <c:v>26.179096341505218</c:v>
                </c:pt>
                <c:pt idx="251">
                  <c:v>26.251501980332737</c:v>
                </c:pt>
                <c:pt idx="252">
                  <c:v>26.323818787801038</c:v>
                </c:pt>
                <c:pt idx="253">
                  <c:v>26.396047224753339</c:v>
                </c:pt>
                <c:pt idx="254">
                  <c:v>26.468187747831102</c:v>
                </c:pt>
                <c:pt idx="255">
                  <c:v>26.540240809528704</c:v>
                </c:pt>
                <c:pt idx="256">
                  <c:v>26.612206858247237</c:v>
                </c:pt>
                <c:pt idx="257">
                  <c:v>26.684086338347335</c:v>
                </c:pt>
                <c:pt idx="258">
                  <c:v>26.755879690201187</c:v>
                </c:pt>
                <c:pt idx="259">
                  <c:v>26.827587350243618</c:v>
                </c:pt>
                <c:pt idx="260">
                  <c:v>26.899209751022376</c:v>
                </c:pt>
                <c:pt idx="261">
                  <c:v>26.970747321247529</c:v>
                </c:pt>
                <c:pt idx="262">
                  <c:v>27.04220048584013</c:v>
                </c:pt>
                <c:pt idx="263">
                  <c:v>27.113569665979966</c:v>
                </c:pt>
                <c:pt idx="264">
                  <c:v>27.184855279152639</c:v>
                </c:pt>
                <c:pt idx="265">
                  <c:v>27.256057739195818</c:v>
                </c:pt>
                <c:pt idx="266">
                  <c:v>27.327177456344746</c:v>
                </c:pt>
                <c:pt idx="267">
                  <c:v>27.398214837277006</c:v>
                </c:pt>
                <c:pt idx="268">
                  <c:v>27.469170285156611</c:v>
                </c:pt>
                <c:pt idx="269">
                  <c:v>27.540044199677308</c:v>
                </c:pt>
                <c:pt idx="270">
                  <c:v>27.610836977105265</c:v>
                </c:pt>
                <c:pt idx="271">
                  <c:v>27.681549010321017</c:v>
                </c:pt>
                <c:pt idx="272">
                  <c:v>27.75218068886079</c:v>
                </c:pt>
                <c:pt idx="273">
                  <c:v>27.82273239895714</c:v>
                </c:pt>
                <c:pt idx="274">
                  <c:v>27.893204523578984</c:v>
                </c:pt>
                <c:pt idx="275">
                  <c:v>27.963597442470938</c:v>
                </c:pt>
                <c:pt idx="276">
                  <c:v>28.033911532192146</c:v>
                </c:pt>
                <c:pt idx="277">
                  <c:v>28.104147166154387</c:v>
                </c:pt>
                <c:pt idx="278">
                  <c:v>28.174304714659655</c:v>
                </c:pt>
                <c:pt idx="279">
                  <c:v>28.244384544937169</c:v>
                </c:pt>
                <c:pt idx="280">
                  <c:v>28.314387021179755</c:v>
                </c:pt>
                <c:pt idx="281">
                  <c:v>28.384312504579718</c:v>
                </c:pt>
                <c:pt idx="282">
                  <c:v>28.454161353364142</c:v>
                </c:pt>
                <c:pt idx="283">
                  <c:v>28.523933922829659</c:v>
                </c:pt>
                <c:pt idx="284">
                  <c:v>28.593630565376692</c:v>
                </c:pt>
                <c:pt idx="285">
                  <c:v>28.663251630543161</c:v>
                </c:pt>
                <c:pt idx="286">
                  <c:v>28.732797465037688</c:v>
                </c:pt>
                <c:pt idx="287">
                  <c:v>28.802268412772328</c:v>
                </c:pt>
                <c:pt idx="288">
                  <c:v>28.871664814894771</c:v>
                </c:pt>
                <c:pt idx="289">
                  <c:v>28.94098700982007</c:v>
                </c:pt>
                <c:pt idx="290">
                  <c:v>29.010235333261924</c:v>
                </c:pt>
                <c:pt idx="291">
                  <c:v>29.079410118263468</c:v>
                </c:pt>
                <c:pt idx="292">
                  <c:v>29.148511695227615</c:v>
                </c:pt>
                <c:pt idx="293">
                  <c:v>29.217540391946958</c:v>
                </c:pt>
                <c:pt idx="294">
                  <c:v>29.286496533633219</c:v>
                </c:pt>
                <c:pt idx="295">
                  <c:v>29.355380442946277</c:v>
                </c:pt>
                <c:pt idx="296">
                  <c:v>29.424192440022768</c:v>
                </c:pt>
                <c:pt idx="297">
                  <c:v>29.492932842504281</c:v>
                </c:pt>
                <c:pt idx="298">
                  <c:v>29.561601965565121</c:v>
                </c:pt>
                <c:pt idx="299">
                  <c:v>29.630200121939694</c:v>
                </c:pt>
                <c:pt idx="300">
                  <c:v>29.69872762194948</c:v>
                </c:pt>
                <c:pt idx="301">
                  <c:v>29.767184773529632</c:v>
                </c:pt>
                <c:pt idx="302">
                  <c:v>29.835571882255206</c:v>
                </c:pt>
                <c:pt idx="303">
                  <c:v>29.903889251366952</c:v>
                </c:pt>
                <c:pt idx="304">
                  <c:v>29.972137181796853</c:v>
                </c:pt>
                <c:pt idx="305">
                  <c:v>30.040315972193177</c:v>
                </c:pt>
                <c:pt idx="306">
                  <c:v>30.108425918945272</c:v>
                </c:pt>
                <c:pt idx="307">
                  <c:v>30.176467316207958</c:v>
                </c:pt>
                <c:pt idx="308">
                  <c:v>30.244440455925616</c:v>
                </c:pt>
                <c:pt idx="309">
                  <c:v>30.312345627855862</c:v>
                </c:pt>
                <c:pt idx="310">
                  <c:v>30.380183119593035</c:v>
                </c:pt>
                <c:pt idx="311">
                  <c:v>30.447953216591177</c:v>
                </c:pt>
                <c:pt idx="312">
                  <c:v>30.515656202186857</c:v>
                </c:pt>
                <c:pt idx="313">
                  <c:v>30.583292357621577</c:v>
                </c:pt>
                <c:pt idx="314">
                  <c:v>30.650861962063924</c:v>
                </c:pt>
                <c:pt idx="315">
                  <c:v>30.718365292631383</c:v>
                </c:pt>
                <c:pt idx="316">
                  <c:v>30.785802624411861</c:v>
                </c:pt>
                <c:pt idx="317">
                  <c:v>30.85317423048496</c:v>
                </c:pt>
                <c:pt idx="318">
                  <c:v>30.92048038194288</c:v>
                </c:pt>
                <c:pt idx="319">
                  <c:v>30.987721347911123</c:v>
                </c:pt>
                <c:pt idx="320">
                  <c:v>31.054897395568844</c:v>
                </c:pt>
                <c:pt idx="321">
                  <c:v>31.122008790168984</c:v>
                </c:pt>
                <c:pt idx="322">
                  <c:v>31.189055795058117</c:v>
                </c:pt>
                <c:pt idx="323">
                  <c:v>31.256038671695997</c:v>
                </c:pt>
                <c:pt idx="324">
                  <c:v>31.322957679674911</c:v>
                </c:pt>
                <c:pt idx="325">
                  <c:v>31.389813076738708</c:v>
                </c:pt>
                <c:pt idx="326">
                  <c:v>31.456605118801619</c:v>
                </c:pt>
                <c:pt idx="327">
                  <c:v>31.523334059966814</c:v>
                </c:pt>
                <c:pt idx="328">
                  <c:v>31.590000152544704</c:v>
                </c:pt>
                <c:pt idx="329">
                  <c:v>31.656603647071027</c:v>
                </c:pt>
                <c:pt idx="330">
                  <c:v>31.723144792324685</c:v>
                </c:pt>
                <c:pt idx="331">
                  <c:v>31.789623835345349</c:v>
                </c:pt>
                <c:pt idx="332">
                  <c:v>31.856041021450796</c:v>
                </c:pt>
                <c:pt idx="333">
                  <c:v>31.922396594254131</c:v>
                </c:pt>
                <c:pt idx="334">
                  <c:v>31.988690795680643</c:v>
                </c:pt>
                <c:pt idx="335">
                  <c:v>32.054923865984549</c:v>
                </c:pt>
                <c:pt idx="336">
                  <c:v>32.121096043765498</c:v>
                </c:pt>
                <c:pt idx="337">
                  <c:v>32.187207565984821</c:v>
                </c:pt>
                <c:pt idx="338">
                  <c:v>32.253258667981633</c:v>
                </c:pt>
                <c:pt idx="339">
                  <c:v>32.319249583488698</c:v>
                </c:pt>
                <c:pt idx="340">
                  <c:v>32.385180544648094</c:v>
                </c:pt>
                <c:pt idx="341">
                  <c:v>32.451051782026667</c:v>
                </c:pt>
                <c:pt idx="342">
                  <c:v>32.516863524631333</c:v>
                </c:pt>
                <c:pt idx="343">
                  <c:v>32.582615999924165</c:v>
                </c:pt>
                <c:pt idx="344">
                  <c:v>32.648309433837248</c:v>
                </c:pt>
                <c:pt idx="345">
                  <c:v>32.713944050787418</c:v>
                </c:pt>
                <c:pt idx="346">
                  <c:v>32.779520073690769</c:v>
                </c:pt>
                <c:pt idx="347">
                  <c:v>32.845037723977008</c:v>
                </c:pt>
                <c:pt idx="348">
                  <c:v>32.910497221603606</c:v>
                </c:pt>
                <c:pt idx="349">
                  <c:v>32.975898785069809</c:v>
                </c:pt>
              </c:numCache>
            </c:numRef>
          </c:yVal>
          <c:smooth val="0"/>
        </c:ser>
        <c:ser>
          <c:idx val="7"/>
          <c:order val="7"/>
          <c:tx>
            <c:strRef>
              <c:f>adsorbimento2!$AV$77</c:f>
              <c:strCache>
                <c:ptCount val="1"/>
                <c:pt idx="0">
                  <c:v>CT 5-20 cm fitting</c:v>
                </c:pt>
              </c:strCache>
            </c:strRef>
          </c:tx>
          <c:spPr>
            <a:ln w="19050">
              <a:solidFill>
                <a:schemeClr val="accent6"/>
              </a:solidFill>
              <a:prstDash val="solid"/>
            </a:ln>
          </c:spPr>
          <c:marker>
            <c:symbol val="none"/>
          </c:marker>
          <c:xVal>
            <c:numRef>
              <c:f>adsorbimento2!$AV$79:$AV$410</c:f>
              <c:numCache>
                <c:formatCode>General</c:formatCode>
                <c:ptCount val="332"/>
                <c:pt idx="0">
                  <c:v>0</c:v>
                </c:pt>
                <c:pt idx="1">
                  <c:v>5.0000000000000001E-3</c:v>
                </c:pt>
                <c:pt idx="2">
                  <c:v>0.01</c:v>
                </c:pt>
                <c:pt idx="3">
                  <c:v>1.4999999999999999E-2</c:v>
                </c:pt>
                <c:pt idx="4">
                  <c:v>0.02</c:v>
                </c:pt>
                <c:pt idx="5">
                  <c:v>2.5000000000000001E-2</c:v>
                </c:pt>
                <c:pt idx="6">
                  <c:v>0.03</c:v>
                </c:pt>
                <c:pt idx="7">
                  <c:v>3.5000000000000003E-2</c:v>
                </c:pt>
                <c:pt idx="8">
                  <c:v>0.04</c:v>
                </c:pt>
                <c:pt idx="9">
                  <c:v>4.4999999999999998E-2</c:v>
                </c:pt>
                <c:pt idx="10">
                  <c:v>0.05</c:v>
                </c:pt>
                <c:pt idx="11">
                  <c:v>5.5E-2</c:v>
                </c:pt>
                <c:pt idx="12">
                  <c:v>0.06</c:v>
                </c:pt>
                <c:pt idx="13">
                  <c:v>6.5000000000000002E-2</c:v>
                </c:pt>
                <c:pt idx="14">
                  <c:v>7.0000000000000007E-2</c:v>
                </c:pt>
                <c:pt idx="15">
                  <c:v>7.4999999999999997E-2</c:v>
                </c:pt>
                <c:pt idx="16">
                  <c:v>0.08</c:v>
                </c:pt>
                <c:pt idx="17">
                  <c:v>8.5000000000000006E-2</c:v>
                </c:pt>
                <c:pt idx="18">
                  <c:v>0.09</c:v>
                </c:pt>
                <c:pt idx="19">
                  <c:v>9.5000000000000001E-2</c:v>
                </c:pt>
                <c:pt idx="20">
                  <c:v>0.1</c:v>
                </c:pt>
                <c:pt idx="21">
                  <c:v>0.105</c:v>
                </c:pt>
                <c:pt idx="22">
                  <c:v>0.11</c:v>
                </c:pt>
                <c:pt idx="23">
                  <c:v>0.115</c:v>
                </c:pt>
                <c:pt idx="24">
                  <c:v>0.12</c:v>
                </c:pt>
                <c:pt idx="25">
                  <c:v>0.125</c:v>
                </c:pt>
                <c:pt idx="26">
                  <c:v>0.13</c:v>
                </c:pt>
                <c:pt idx="27">
                  <c:v>0.13500000000000001</c:v>
                </c:pt>
                <c:pt idx="28">
                  <c:v>0.14000000000000001</c:v>
                </c:pt>
                <c:pt idx="29">
                  <c:v>0.14499999999999999</c:v>
                </c:pt>
                <c:pt idx="30">
                  <c:v>0.15</c:v>
                </c:pt>
                <c:pt idx="31">
                  <c:v>0.155</c:v>
                </c:pt>
                <c:pt idx="32">
                  <c:v>0.16</c:v>
                </c:pt>
                <c:pt idx="33">
                  <c:v>0.16500000000000001</c:v>
                </c:pt>
                <c:pt idx="34">
                  <c:v>0.17</c:v>
                </c:pt>
                <c:pt idx="35">
                  <c:v>0.17499999999999999</c:v>
                </c:pt>
                <c:pt idx="36">
                  <c:v>0.18</c:v>
                </c:pt>
                <c:pt idx="37">
                  <c:v>0.185</c:v>
                </c:pt>
                <c:pt idx="38">
                  <c:v>0.19</c:v>
                </c:pt>
                <c:pt idx="39">
                  <c:v>0.19500000000000001</c:v>
                </c:pt>
                <c:pt idx="40">
                  <c:v>0.2</c:v>
                </c:pt>
                <c:pt idx="41">
                  <c:v>0.20499999999999999</c:v>
                </c:pt>
                <c:pt idx="42">
                  <c:v>0.21</c:v>
                </c:pt>
                <c:pt idx="43">
                  <c:v>0.215</c:v>
                </c:pt>
                <c:pt idx="44">
                  <c:v>0.22</c:v>
                </c:pt>
                <c:pt idx="45">
                  <c:v>0.22500000000000001</c:v>
                </c:pt>
                <c:pt idx="46">
                  <c:v>0.23</c:v>
                </c:pt>
                <c:pt idx="47">
                  <c:v>0.23499999999999999</c:v>
                </c:pt>
                <c:pt idx="48">
                  <c:v>0.24</c:v>
                </c:pt>
                <c:pt idx="49">
                  <c:v>0.245</c:v>
                </c:pt>
                <c:pt idx="50">
                  <c:v>0.25</c:v>
                </c:pt>
                <c:pt idx="51">
                  <c:v>0.255</c:v>
                </c:pt>
                <c:pt idx="52">
                  <c:v>0.26</c:v>
                </c:pt>
                <c:pt idx="53">
                  <c:v>0.26500000000000001</c:v>
                </c:pt>
                <c:pt idx="54">
                  <c:v>0.27</c:v>
                </c:pt>
                <c:pt idx="55">
                  <c:v>0.27500000000000002</c:v>
                </c:pt>
                <c:pt idx="56">
                  <c:v>0.28000000000000003</c:v>
                </c:pt>
                <c:pt idx="57">
                  <c:v>0.28499999999999998</c:v>
                </c:pt>
                <c:pt idx="58">
                  <c:v>0.28999999999999998</c:v>
                </c:pt>
                <c:pt idx="59">
                  <c:v>0.29499999999999998</c:v>
                </c:pt>
                <c:pt idx="60">
                  <c:v>0.3</c:v>
                </c:pt>
                <c:pt idx="61">
                  <c:v>0.30499999999999999</c:v>
                </c:pt>
                <c:pt idx="62">
                  <c:v>0.31</c:v>
                </c:pt>
                <c:pt idx="63">
                  <c:v>0.315</c:v>
                </c:pt>
                <c:pt idx="64">
                  <c:v>0.32</c:v>
                </c:pt>
                <c:pt idx="65">
                  <c:v>0.32500000000000001</c:v>
                </c:pt>
                <c:pt idx="66">
                  <c:v>0.33</c:v>
                </c:pt>
                <c:pt idx="67">
                  <c:v>0.33500000000000002</c:v>
                </c:pt>
                <c:pt idx="68">
                  <c:v>0.34</c:v>
                </c:pt>
                <c:pt idx="69">
                  <c:v>0.34499999999999997</c:v>
                </c:pt>
                <c:pt idx="70">
                  <c:v>0.35</c:v>
                </c:pt>
                <c:pt idx="71">
                  <c:v>0.35499999999999998</c:v>
                </c:pt>
                <c:pt idx="72">
                  <c:v>0.36</c:v>
                </c:pt>
                <c:pt idx="73">
                  <c:v>0.36499999999999999</c:v>
                </c:pt>
                <c:pt idx="74">
                  <c:v>0.37</c:v>
                </c:pt>
                <c:pt idx="75">
                  <c:v>0.375</c:v>
                </c:pt>
                <c:pt idx="76">
                  <c:v>0.38</c:v>
                </c:pt>
                <c:pt idx="77">
                  <c:v>0.38500000000000001</c:v>
                </c:pt>
                <c:pt idx="78">
                  <c:v>0.39</c:v>
                </c:pt>
                <c:pt idx="79">
                  <c:v>0.39500000000000002</c:v>
                </c:pt>
                <c:pt idx="80">
                  <c:v>0.4</c:v>
                </c:pt>
                <c:pt idx="81">
                  <c:v>0.40500000000000003</c:v>
                </c:pt>
                <c:pt idx="82">
                  <c:v>0.41</c:v>
                </c:pt>
                <c:pt idx="83">
                  <c:v>0.41499999999999998</c:v>
                </c:pt>
                <c:pt idx="84">
                  <c:v>0.42</c:v>
                </c:pt>
                <c:pt idx="85">
                  <c:v>0.42499999999999999</c:v>
                </c:pt>
                <c:pt idx="86">
                  <c:v>0.43</c:v>
                </c:pt>
                <c:pt idx="87">
                  <c:v>0.435</c:v>
                </c:pt>
                <c:pt idx="88">
                  <c:v>0.44</c:v>
                </c:pt>
                <c:pt idx="89">
                  <c:v>0.44500000000000001</c:v>
                </c:pt>
                <c:pt idx="90">
                  <c:v>0.45</c:v>
                </c:pt>
                <c:pt idx="91">
                  <c:v>0.45500000000000002</c:v>
                </c:pt>
                <c:pt idx="92">
                  <c:v>0.46</c:v>
                </c:pt>
                <c:pt idx="93">
                  <c:v>0.46500000000000002</c:v>
                </c:pt>
                <c:pt idx="94">
                  <c:v>0.47</c:v>
                </c:pt>
                <c:pt idx="95">
                  <c:v>0.47499999999999998</c:v>
                </c:pt>
                <c:pt idx="96">
                  <c:v>0.48</c:v>
                </c:pt>
                <c:pt idx="97">
                  <c:v>0.48499999999999999</c:v>
                </c:pt>
                <c:pt idx="98">
                  <c:v>0.49</c:v>
                </c:pt>
                <c:pt idx="99">
                  <c:v>0.495</c:v>
                </c:pt>
                <c:pt idx="100">
                  <c:v>0.5</c:v>
                </c:pt>
                <c:pt idx="101">
                  <c:v>0.505</c:v>
                </c:pt>
                <c:pt idx="102">
                  <c:v>0.51</c:v>
                </c:pt>
                <c:pt idx="103">
                  <c:v>0.51500000000000001</c:v>
                </c:pt>
                <c:pt idx="104">
                  <c:v>0.52</c:v>
                </c:pt>
                <c:pt idx="105">
                  <c:v>0.52500000000000002</c:v>
                </c:pt>
                <c:pt idx="106">
                  <c:v>0.53</c:v>
                </c:pt>
                <c:pt idx="107">
                  <c:v>0.53500000000000003</c:v>
                </c:pt>
                <c:pt idx="108">
                  <c:v>0.54</c:v>
                </c:pt>
                <c:pt idx="109">
                  <c:v>0.54500000000000004</c:v>
                </c:pt>
                <c:pt idx="110">
                  <c:v>0.55000000000000004</c:v>
                </c:pt>
                <c:pt idx="111">
                  <c:v>0.55500000000000005</c:v>
                </c:pt>
                <c:pt idx="112">
                  <c:v>0.56000000000000005</c:v>
                </c:pt>
                <c:pt idx="113">
                  <c:v>0.56499999999999995</c:v>
                </c:pt>
                <c:pt idx="114">
                  <c:v>0.56999999999999995</c:v>
                </c:pt>
                <c:pt idx="115">
                  <c:v>0.57499999999999996</c:v>
                </c:pt>
                <c:pt idx="116">
                  <c:v>0.57999999999999996</c:v>
                </c:pt>
                <c:pt idx="117">
                  <c:v>0.58499999999999996</c:v>
                </c:pt>
                <c:pt idx="118">
                  <c:v>0.59</c:v>
                </c:pt>
                <c:pt idx="119">
                  <c:v>0.59499999999999997</c:v>
                </c:pt>
                <c:pt idx="120">
                  <c:v>0.6</c:v>
                </c:pt>
                <c:pt idx="121">
                  <c:v>0.60499999999999998</c:v>
                </c:pt>
                <c:pt idx="122">
                  <c:v>0.61</c:v>
                </c:pt>
                <c:pt idx="123">
                  <c:v>0.61499999999999999</c:v>
                </c:pt>
                <c:pt idx="124">
                  <c:v>0.62</c:v>
                </c:pt>
                <c:pt idx="125">
                  <c:v>0.625</c:v>
                </c:pt>
                <c:pt idx="126">
                  <c:v>0.63</c:v>
                </c:pt>
                <c:pt idx="127">
                  <c:v>0.63500000000000001</c:v>
                </c:pt>
                <c:pt idx="128">
                  <c:v>0.64</c:v>
                </c:pt>
                <c:pt idx="129">
                  <c:v>0.64500000000000002</c:v>
                </c:pt>
                <c:pt idx="130">
                  <c:v>0.65</c:v>
                </c:pt>
                <c:pt idx="131">
                  <c:v>0.65500000000000003</c:v>
                </c:pt>
                <c:pt idx="132">
                  <c:v>0.66</c:v>
                </c:pt>
                <c:pt idx="133">
                  <c:v>0.66500000000000004</c:v>
                </c:pt>
                <c:pt idx="134">
                  <c:v>0.67</c:v>
                </c:pt>
                <c:pt idx="135">
                  <c:v>0.67500000000000004</c:v>
                </c:pt>
                <c:pt idx="136">
                  <c:v>0.68</c:v>
                </c:pt>
                <c:pt idx="137">
                  <c:v>0.68500000000000005</c:v>
                </c:pt>
                <c:pt idx="138">
                  <c:v>0.69</c:v>
                </c:pt>
                <c:pt idx="139">
                  <c:v>0.69499999999999995</c:v>
                </c:pt>
                <c:pt idx="140">
                  <c:v>0.7</c:v>
                </c:pt>
                <c:pt idx="141">
                  <c:v>0.70499999999999996</c:v>
                </c:pt>
                <c:pt idx="142">
                  <c:v>0.71</c:v>
                </c:pt>
                <c:pt idx="143">
                  <c:v>0.71499999999999997</c:v>
                </c:pt>
                <c:pt idx="144">
                  <c:v>0.72</c:v>
                </c:pt>
                <c:pt idx="145">
                  <c:v>0.72499999999999998</c:v>
                </c:pt>
                <c:pt idx="146">
                  <c:v>0.73</c:v>
                </c:pt>
                <c:pt idx="147">
                  <c:v>0.73499999999999999</c:v>
                </c:pt>
                <c:pt idx="148">
                  <c:v>0.74</c:v>
                </c:pt>
                <c:pt idx="149">
                  <c:v>0.745</c:v>
                </c:pt>
                <c:pt idx="150">
                  <c:v>0.75</c:v>
                </c:pt>
                <c:pt idx="151">
                  <c:v>0.755</c:v>
                </c:pt>
                <c:pt idx="152">
                  <c:v>0.76</c:v>
                </c:pt>
                <c:pt idx="153">
                  <c:v>0.76500000000000001</c:v>
                </c:pt>
                <c:pt idx="154">
                  <c:v>0.77</c:v>
                </c:pt>
                <c:pt idx="155">
                  <c:v>0.77500000000000002</c:v>
                </c:pt>
                <c:pt idx="156">
                  <c:v>0.78</c:v>
                </c:pt>
                <c:pt idx="157">
                  <c:v>0.78500000000000003</c:v>
                </c:pt>
                <c:pt idx="158">
                  <c:v>0.79</c:v>
                </c:pt>
                <c:pt idx="159">
                  <c:v>0.79500000000000004</c:v>
                </c:pt>
                <c:pt idx="160">
                  <c:v>0.8</c:v>
                </c:pt>
                <c:pt idx="161">
                  <c:v>0.80500000000000005</c:v>
                </c:pt>
                <c:pt idx="162">
                  <c:v>0.81</c:v>
                </c:pt>
                <c:pt idx="163">
                  <c:v>0.81499999999999995</c:v>
                </c:pt>
                <c:pt idx="164">
                  <c:v>0.82</c:v>
                </c:pt>
                <c:pt idx="165">
                  <c:v>0.82499999999999996</c:v>
                </c:pt>
                <c:pt idx="166">
                  <c:v>0.83</c:v>
                </c:pt>
                <c:pt idx="167">
                  <c:v>0.83499999999999996</c:v>
                </c:pt>
                <c:pt idx="168">
                  <c:v>0.84</c:v>
                </c:pt>
                <c:pt idx="169">
                  <c:v>0.84499999999999997</c:v>
                </c:pt>
                <c:pt idx="170">
                  <c:v>0.85</c:v>
                </c:pt>
                <c:pt idx="171">
                  <c:v>0.85499999999999998</c:v>
                </c:pt>
                <c:pt idx="172">
                  <c:v>0.86</c:v>
                </c:pt>
                <c:pt idx="173">
                  <c:v>0.86499999999999999</c:v>
                </c:pt>
                <c:pt idx="174">
                  <c:v>0.87</c:v>
                </c:pt>
                <c:pt idx="175">
                  <c:v>0.875</c:v>
                </c:pt>
                <c:pt idx="176">
                  <c:v>0.88</c:v>
                </c:pt>
                <c:pt idx="177">
                  <c:v>0.88500000000000001</c:v>
                </c:pt>
                <c:pt idx="178">
                  <c:v>0.89</c:v>
                </c:pt>
                <c:pt idx="179">
                  <c:v>0.89500000000000002</c:v>
                </c:pt>
                <c:pt idx="180">
                  <c:v>0.9</c:v>
                </c:pt>
                <c:pt idx="181">
                  <c:v>0.90500000000000003</c:v>
                </c:pt>
                <c:pt idx="182">
                  <c:v>0.91</c:v>
                </c:pt>
                <c:pt idx="183">
                  <c:v>0.91500000000000004</c:v>
                </c:pt>
                <c:pt idx="184">
                  <c:v>0.92</c:v>
                </c:pt>
                <c:pt idx="185">
                  <c:v>0.92500000000000004</c:v>
                </c:pt>
                <c:pt idx="186">
                  <c:v>0.93</c:v>
                </c:pt>
                <c:pt idx="187">
                  <c:v>0.93500000000000005</c:v>
                </c:pt>
                <c:pt idx="188">
                  <c:v>0.94</c:v>
                </c:pt>
                <c:pt idx="189">
                  <c:v>0.94499999999999995</c:v>
                </c:pt>
                <c:pt idx="190">
                  <c:v>0.95</c:v>
                </c:pt>
                <c:pt idx="191">
                  <c:v>0.95499999999999996</c:v>
                </c:pt>
                <c:pt idx="192">
                  <c:v>0.96</c:v>
                </c:pt>
                <c:pt idx="193">
                  <c:v>0.96499999999999997</c:v>
                </c:pt>
                <c:pt idx="194">
                  <c:v>0.97</c:v>
                </c:pt>
                <c:pt idx="195">
                  <c:v>0.97499999999999998</c:v>
                </c:pt>
                <c:pt idx="196">
                  <c:v>0.98</c:v>
                </c:pt>
                <c:pt idx="197">
                  <c:v>0.98499999999999999</c:v>
                </c:pt>
                <c:pt idx="198">
                  <c:v>0.99</c:v>
                </c:pt>
                <c:pt idx="199">
                  <c:v>0.995</c:v>
                </c:pt>
                <c:pt idx="200">
                  <c:v>1</c:v>
                </c:pt>
                <c:pt idx="201">
                  <c:v>1.0049999999999999</c:v>
                </c:pt>
                <c:pt idx="202">
                  <c:v>1.01</c:v>
                </c:pt>
                <c:pt idx="203">
                  <c:v>1.0149999999999999</c:v>
                </c:pt>
                <c:pt idx="204">
                  <c:v>1.02</c:v>
                </c:pt>
                <c:pt idx="205">
                  <c:v>1.0249999999999999</c:v>
                </c:pt>
                <c:pt idx="206">
                  <c:v>1.03</c:v>
                </c:pt>
                <c:pt idx="207">
                  <c:v>1.0349999999999999</c:v>
                </c:pt>
                <c:pt idx="208">
                  <c:v>1.04</c:v>
                </c:pt>
                <c:pt idx="209">
                  <c:v>1.0449999999999999</c:v>
                </c:pt>
                <c:pt idx="210">
                  <c:v>1.05</c:v>
                </c:pt>
                <c:pt idx="211">
                  <c:v>1.0549999999999999</c:v>
                </c:pt>
                <c:pt idx="212">
                  <c:v>1.06</c:v>
                </c:pt>
                <c:pt idx="213">
                  <c:v>1.0649999999999999</c:v>
                </c:pt>
                <c:pt idx="214">
                  <c:v>1.07</c:v>
                </c:pt>
                <c:pt idx="215">
                  <c:v>1.075</c:v>
                </c:pt>
                <c:pt idx="216">
                  <c:v>1.08</c:v>
                </c:pt>
                <c:pt idx="217">
                  <c:v>1.085</c:v>
                </c:pt>
                <c:pt idx="218">
                  <c:v>1.0900000000000001</c:v>
                </c:pt>
                <c:pt idx="219">
                  <c:v>1.095</c:v>
                </c:pt>
                <c:pt idx="220">
                  <c:v>1.1000000000000001</c:v>
                </c:pt>
                <c:pt idx="221">
                  <c:v>1.105</c:v>
                </c:pt>
                <c:pt idx="222">
                  <c:v>1.1100000000000001</c:v>
                </c:pt>
                <c:pt idx="223">
                  <c:v>1.115</c:v>
                </c:pt>
                <c:pt idx="224">
                  <c:v>1.1200000000000001</c:v>
                </c:pt>
                <c:pt idx="225">
                  <c:v>1.125</c:v>
                </c:pt>
                <c:pt idx="226">
                  <c:v>1.1299999999999999</c:v>
                </c:pt>
                <c:pt idx="227">
                  <c:v>1.135</c:v>
                </c:pt>
                <c:pt idx="228">
                  <c:v>1.1399999999999999</c:v>
                </c:pt>
                <c:pt idx="229">
                  <c:v>1.145</c:v>
                </c:pt>
                <c:pt idx="230">
                  <c:v>1.1499999999999999</c:v>
                </c:pt>
                <c:pt idx="231">
                  <c:v>1.155</c:v>
                </c:pt>
                <c:pt idx="232">
                  <c:v>1.1599999999999999</c:v>
                </c:pt>
                <c:pt idx="233">
                  <c:v>1.165</c:v>
                </c:pt>
                <c:pt idx="234">
                  <c:v>1.17</c:v>
                </c:pt>
                <c:pt idx="235">
                  <c:v>1.175</c:v>
                </c:pt>
                <c:pt idx="236">
                  <c:v>1.18</c:v>
                </c:pt>
                <c:pt idx="237">
                  <c:v>1.1850000000000001</c:v>
                </c:pt>
                <c:pt idx="238">
                  <c:v>1.19</c:v>
                </c:pt>
                <c:pt idx="239">
                  <c:v>1.1950000000000001</c:v>
                </c:pt>
                <c:pt idx="240">
                  <c:v>1.2</c:v>
                </c:pt>
                <c:pt idx="241">
                  <c:v>1.2050000000000001</c:v>
                </c:pt>
                <c:pt idx="242">
                  <c:v>1.21</c:v>
                </c:pt>
                <c:pt idx="243">
                  <c:v>1.2150000000000001</c:v>
                </c:pt>
                <c:pt idx="244">
                  <c:v>1.22</c:v>
                </c:pt>
                <c:pt idx="245">
                  <c:v>1.2250000000000001</c:v>
                </c:pt>
                <c:pt idx="246">
                  <c:v>1.23</c:v>
                </c:pt>
                <c:pt idx="247">
                  <c:v>1.2350000000000001</c:v>
                </c:pt>
                <c:pt idx="248">
                  <c:v>1.24</c:v>
                </c:pt>
                <c:pt idx="249">
                  <c:v>1.2450000000000001</c:v>
                </c:pt>
                <c:pt idx="250">
                  <c:v>1.25</c:v>
                </c:pt>
                <c:pt idx="251">
                  <c:v>1.2549999999999999</c:v>
                </c:pt>
                <c:pt idx="252">
                  <c:v>1.26</c:v>
                </c:pt>
                <c:pt idx="253">
                  <c:v>1.2649999999999999</c:v>
                </c:pt>
                <c:pt idx="254">
                  <c:v>1.27</c:v>
                </c:pt>
                <c:pt idx="255">
                  <c:v>1.2749999999999999</c:v>
                </c:pt>
                <c:pt idx="256">
                  <c:v>1.28</c:v>
                </c:pt>
                <c:pt idx="257">
                  <c:v>1.2849999999999999</c:v>
                </c:pt>
                <c:pt idx="258">
                  <c:v>1.29</c:v>
                </c:pt>
                <c:pt idx="259">
                  <c:v>1.2949999999999999</c:v>
                </c:pt>
                <c:pt idx="260">
                  <c:v>1.3</c:v>
                </c:pt>
                <c:pt idx="261">
                  <c:v>1.3049999999999999</c:v>
                </c:pt>
                <c:pt idx="262">
                  <c:v>1.31</c:v>
                </c:pt>
                <c:pt idx="263">
                  <c:v>1.3149999999999999</c:v>
                </c:pt>
                <c:pt idx="264">
                  <c:v>1.32</c:v>
                </c:pt>
                <c:pt idx="265">
                  <c:v>1.325</c:v>
                </c:pt>
                <c:pt idx="266">
                  <c:v>1.33</c:v>
                </c:pt>
                <c:pt idx="267">
                  <c:v>1.335</c:v>
                </c:pt>
                <c:pt idx="268">
                  <c:v>1.34</c:v>
                </c:pt>
                <c:pt idx="269">
                  <c:v>1.345</c:v>
                </c:pt>
                <c:pt idx="270">
                  <c:v>1.35</c:v>
                </c:pt>
                <c:pt idx="271">
                  <c:v>1.355</c:v>
                </c:pt>
                <c:pt idx="272">
                  <c:v>1.36</c:v>
                </c:pt>
                <c:pt idx="273">
                  <c:v>1.365</c:v>
                </c:pt>
                <c:pt idx="274">
                  <c:v>1.37</c:v>
                </c:pt>
                <c:pt idx="275">
                  <c:v>1.375</c:v>
                </c:pt>
                <c:pt idx="276">
                  <c:v>1.38</c:v>
                </c:pt>
                <c:pt idx="277">
                  <c:v>1.385</c:v>
                </c:pt>
                <c:pt idx="278">
                  <c:v>1.39</c:v>
                </c:pt>
                <c:pt idx="279">
                  <c:v>1.395</c:v>
                </c:pt>
                <c:pt idx="280">
                  <c:v>1.4</c:v>
                </c:pt>
                <c:pt idx="281">
                  <c:v>1.405</c:v>
                </c:pt>
                <c:pt idx="282">
                  <c:v>1.41</c:v>
                </c:pt>
                <c:pt idx="283">
                  <c:v>1.415</c:v>
                </c:pt>
                <c:pt idx="284">
                  <c:v>1.42</c:v>
                </c:pt>
                <c:pt idx="285">
                  <c:v>1.425</c:v>
                </c:pt>
                <c:pt idx="286">
                  <c:v>1.43</c:v>
                </c:pt>
                <c:pt idx="287">
                  <c:v>1.4350000000000001</c:v>
                </c:pt>
                <c:pt idx="288">
                  <c:v>1.44</c:v>
                </c:pt>
                <c:pt idx="289">
                  <c:v>1.4450000000000001</c:v>
                </c:pt>
                <c:pt idx="290">
                  <c:v>1.45</c:v>
                </c:pt>
                <c:pt idx="291">
                  <c:v>1.4550000000000001</c:v>
                </c:pt>
                <c:pt idx="292">
                  <c:v>1.46</c:v>
                </c:pt>
                <c:pt idx="293">
                  <c:v>1.4650000000000001</c:v>
                </c:pt>
                <c:pt idx="294">
                  <c:v>1.47</c:v>
                </c:pt>
                <c:pt idx="295">
                  <c:v>1.4750000000000001</c:v>
                </c:pt>
                <c:pt idx="296">
                  <c:v>1.48</c:v>
                </c:pt>
                <c:pt idx="297">
                  <c:v>1.4850000000000001</c:v>
                </c:pt>
                <c:pt idx="298">
                  <c:v>1.49</c:v>
                </c:pt>
                <c:pt idx="299">
                  <c:v>1.4950000000000001</c:v>
                </c:pt>
                <c:pt idx="300">
                  <c:v>1.5</c:v>
                </c:pt>
                <c:pt idx="301">
                  <c:v>1.5049999999999999</c:v>
                </c:pt>
                <c:pt idx="302">
                  <c:v>1.51</c:v>
                </c:pt>
                <c:pt idx="303">
                  <c:v>1.5149999999999999</c:v>
                </c:pt>
                <c:pt idx="304">
                  <c:v>1.52</c:v>
                </c:pt>
                <c:pt idx="305">
                  <c:v>1.5249999999999999</c:v>
                </c:pt>
                <c:pt idx="306">
                  <c:v>1.53</c:v>
                </c:pt>
                <c:pt idx="307">
                  <c:v>1.5349999999999999</c:v>
                </c:pt>
                <c:pt idx="308">
                  <c:v>1.54</c:v>
                </c:pt>
                <c:pt idx="309">
                  <c:v>1.5449999999999999</c:v>
                </c:pt>
                <c:pt idx="310">
                  <c:v>1.55</c:v>
                </c:pt>
                <c:pt idx="311">
                  <c:v>1.5549999999999999</c:v>
                </c:pt>
                <c:pt idx="312">
                  <c:v>1.56</c:v>
                </c:pt>
                <c:pt idx="313">
                  <c:v>1.5649999999999999</c:v>
                </c:pt>
                <c:pt idx="314">
                  <c:v>1.57</c:v>
                </c:pt>
                <c:pt idx="315">
                  <c:v>1.575</c:v>
                </c:pt>
                <c:pt idx="316">
                  <c:v>1.58</c:v>
                </c:pt>
                <c:pt idx="317">
                  <c:v>1.585</c:v>
                </c:pt>
                <c:pt idx="318">
                  <c:v>1.59</c:v>
                </c:pt>
                <c:pt idx="319">
                  <c:v>1.595</c:v>
                </c:pt>
              </c:numCache>
            </c:numRef>
          </c:xVal>
          <c:yVal>
            <c:numRef>
              <c:f>adsorbimento2!$AW$79:$AW$410</c:f>
              <c:numCache>
                <c:formatCode>0.00</c:formatCode>
                <c:ptCount val="332"/>
                <c:pt idx="0">
                  <c:v>0</c:v>
                </c:pt>
                <c:pt idx="1">
                  <c:v>1.3372053357760985</c:v>
                </c:pt>
                <c:pt idx="2">
                  <c:v>2.0068840956588696</c:v>
                </c:pt>
                <c:pt idx="3">
                  <c:v>2.5448684088931546</c:v>
                </c:pt>
                <c:pt idx="4">
                  <c:v>3.0119411474461057</c:v>
                </c:pt>
                <c:pt idx="5">
                  <c:v>3.4324972051973801</c:v>
                </c:pt>
                <c:pt idx="6">
                  <c:v>3.8193505505182364</c:v>
                </c:pt>
                <c:pt idx="7">
                  <c:v>4.1802541296310674</c:v>
                </c:pt>
                <c:pt idx="8">
                  <c:v>4.5203355267513121</c:v>
                </c:pt>
                <c:pt idx="9">
                  <c:v>4.8432017471898439</c:v>
                </c:pt>
                <c:pt idx="10">
                  <c:v>5.151508048317849</c:v>
                </c:pt>
                <c:pt idx="11">
                  <c:v>5.4472785049423509</c:v>
                </c:pt>
                <c:pt idx="12">
                  <c:v>5.7320993795858026</c:v>
                </c:pt>
                <c:pt idx="13">
                  <c:v>6.0072421446874245</c:v>
                </c:pt>
                <c:pt idx="14">
                  <c:v>6.2737451789330887</c:v>
                </c:pt>
                <c:pt idx="15">
                  <c:v>6.5324699710766723</c:v>
                </c:pt>
                <c:pt idx="16">
                  <c:v>6.7841409490142404</c:v>
                </c:pt>
                <c:pt idx="17">
                  <c:v>7.0293744260428186</c:v>
                </c:pt>
                <c:pt idx="18">
                  <c:v>7.2687001004683527</c:v>
                </c:pt>
                <c:pt idx="19">
                  <c:v>7.5025773297420377</c:v>
                </c:pt>
                <c:pt idx="20">
                  <c:v>7.7314076561229248</c:v>
                </c:pt>
                <c:pt idx="21">
                  <c:v>7.9555445906660038</c:v>
                </c:pt>
                <c:pt idx="22">
                  <c:v>8.1753013570263615</c:v>
                </c:pt>
                <c:pt idx="23">
                  <c:v>8.3909570934754854</c:v>
                </c:pt>
                <c:pt idx="24">
                  <c:v>8.602761873478638</c:v>
                </c:pt>
                <c:pt idx="25">
                  <c:v>8.8109408095127542</c:v>
                </c:pt>
                <c:pt idx="26">
                  <c:v>9.0156974373332126</c:v>
                </c:pt>
                <c:pt idx="27">
                  <c:v>9.2172165295512389</c:v>
                </c:pt>
                <c:pt idx="28">
                  <c:v>9.4156664522355022</c:v>
                </c:pt>
                <c:pt idx="29">
                  <c:v>9.6112011523568555</c:v>
                </c:pt>
                <c:pt idx="30">
                  <c:v>9.8039618445839434</c:v>
                </c:pt>
                <c:pt idx="31">
                  <c:v>9.9940784513727259</c:v>
                </c:pt>
                <c:pt idx="32">
                  <c:v>10.181670839192972</c:v>
                </c:pt>
                <c:pt idx="33">
                  <c:v>10.366849885193462</c:v>
                </c:pt>
                <c:pt idx="34">
                  <c:v>10.549718401975197</c:v>
                </c:pt>
                <c:pt idx="35">
                  <c:v>10.730371942948931</c:v>
                </c:pt>
                <c:pt idx="36">
                  <c:v>10.908899506654739</c:v>
                </c:pt>
                <c:pt idx="37">
                  <c:v>11.085384155163061</c:v>
                </c:pt>
                <c:pt idx="38">
                  <c:v>11.259903559068055</c:v>
                </c:pt>
                <c:pt idx="39">
                  <c:v>11.43253047948229</c:v>
                </c:pt>
                <c:pt idx="40">
                  <c:v>11.603333195737651</c:v>
                </c:pt>
                <c:pt idx="41">
                  <c:v>11.77237588610774</c:v>
                </c:pt>
                <c:pt idx="42">
                  <c:v>11.939718967727689</c:v>
                </c:pt>
                <c:pt idx="43">
                  <c:v>12.105419400948071</c:v>
                </c:pt>
                <c:pt idx="44">
                  <c:v>12.269530962581907</c:v>
                </c:pt>
                <c:pt idx="45">
                  <c:v>12.432104491856276</c:v>
                </c:pt>
                <c:pt idx="46">
                  <c:v>12.59318811233906</c:v>
                </c:pt>
                <c:pt idx="47">
                  <c:v>12.752827432657098</c:v>
                </c:pt>
                <c:pt idx="48">
                  <c:v>12.911065728439167</c:v>
                </c:pt>
                <c:pt idx="49">
                  <c:v>13.067944107593304</c:v>
                </c:pt>
                <c:pt idx="50">
                  <c:v>13.223501660752865</c:v>
                </c:pt>
                <c:pt idx="51">
                  <c:v>13.377775598491281</c:v>
                </c:pt>
                <c:pt idx="52">
                  <c:v>13.530801376704963</c:v>
                </c:pt>
                <c:pt idx="53">
                  <c:v>13.682612811391804</c:v>
                </c:pt>
                <c:pt idx="54">
                  <c:v>13.833242183904737</c:v>
                </c:pt>
                <c:pt idx="55">
                  <c:v>13.982720337631935</c:v>
                </c:pt>
                <c:pt idx="56">
                  <c:v>14.131076766944771</c:v>
                </c:pt>
                <c:pt idx="57">
                  <c:v>14.278339699158531</c:v>
                </c:pt>
                <c:pt idx="58">
                  <c:v>14.424536170167395</c:v>
                </c:pt>
                <c:pt idx="59">
                  <c:v>14.56969209434215</c:v>
                </c:pt>
                <c:pt idx="60">
                  <c:v>14.713832329215562</c:v>
                </c:pt>
                <c:pt idx="61">
                  <c:v>14.856980735424125</c:v>
                </c:pt>
                <c:pt idx="62">
                  <c:v>14.999160232325966</c:v>
                </c:pt>
                <c:pt idx="63">
                  <c:v>15.140392849671297</c:v>
                </c:pt>
                <c:pt idx="64">
                  <c:v>15.280699775663653</c:v>
                </c:pt>
                <c:pt idx="65">
                  <c:v>15.420101401716286</c:v>
                </c:pt>
                <c:pt idx="66">
                  <c:v>15.55861736417819</c:v>
                </c:pt>
                <c:pt idx="67">
                  <c:v>15.696266583277691</c:v>
                </c:pt>
                <c:pt idx="68">
                  <c:v>15.833067299507679</c:v>
                </c:pt>
                <c:pt idx="69">
                  <c:v>15.969037107655685</c:v>
                </c:pt>
                <c:pt idx="70">
                  <c:v>16.104192988663126</c:v>
                </c:pt>
                <c:pt idx="71">
                  <c:v>16.238551339481013</c:v>
                </c:pt>
                <c:pt idx="72">
                  <c:v>16.372128001074646</c:v>
                </c:pt>
                <c:pt idx="73">
                  <c:v>16.504938284716008</c:v>
                </c:pt>
                <c:pt idx="74">
                  <c:v>16.636996996690591</c:v>
                </c:pt>
                <c:pt idx="75">
                  <c:v>16.768318461534285</c:v>
                </c:pt>
                <c:pt idx="76">
                  <c:v>16.898916543906218</c:v>
                </c:pt>
                <c:pt idx="77">
                  <c:v>17.028804669194489</c:v>
                </c:pt>
                <c:pt idx="78">
                  <c:v>17.157995842943585</c:v>
                </c:pt>
                <c:pt idx="79">
                  <c:v>17.286502669185158</c:v>
                </c:pt>
                <c:pt idx="80">
                  <c:v>17.414337367747081</c:v>
                </c:pt>
                <c:pt idx="81">
                  <c:v>17.541511790609796</c:v>
                </c:pt>
                <c:pt idx="82">
                  <c:v>17.668037437373428</c:v>
                </c:pt>
                <c:pt idx="83">
                  <c:v>17.793925469894315</c:v>
                </c:pt>
                <c:pt idx="84">
                  <c:v>17.919186726144925</c:v>
                </c:pt>
                <c:pt idx="85">
                  <c:v>18.043831733347169</c:v>
                </c:pt>
                <c:pt idx="86">
                  <c:v>18.167870720425256</c:v>
                </c:pt>
                <c:pt idx="87">
                  <c:v>18.291313629820806</c:v>
                </c:pt>
                <c:pt idx="88">
                  <c:v>18.414170128709873</c:v>
                </c:pt>
                <c:pt idx="89">
                  <c:v>18.536449619658576</c:v>
                </c:pt>
                <c:pt idx="90">
                  <c:v>18.658161250751352</c:v>
                </c:pt>
                <c:pt idx="91">
                  <c:v>18.779313925223615</c:v>
                </c:pt>
                <c:pt idx="92">
                  <c:v>18.899916310628093</c:v>
                </c:pt>
                <c:pt idx="93">
                  <c:v>19.01997684756239</c:v>
                </c:pt>
                <c:pt idx="94">
                  <c:v>19.139503757983078</c:v>
                </c:pt>
                <c:pt idx="95">
                  <c:v>19.258505053130293</c:v>
                </c:pt>
                <c:pt idx="96">
                  <c:v>19.376988541084764</c:v>
                </c:pt>
                <c:pt idx="97">
                  <c:v>19.494961833978181</c:v>
                </c:pt>
                <c:pt idx="98">
                  <c:v>19.612432354876049</c:v>
                </c:pt>
                <c:pt idx="99">
                  <c:v>19.729407344351131</c:v>
                </c:pt>
                <c:pt idx="100">
                  <c:v>19.845893866764452</c:v>
                </c:pt>
                <c:pt idx="101">
                  <c:v>19.961898816269517</c:v>
                </c:pt>
                <c:pt idx="102">
                  <c:v>20.077428922554667</c:v>
                </c:pt>
                <c:pt idx="103">
                  <c:v>20.192490756337431</c:v>
                </c:pt>
                <c:pt idx="104">
                  <c:v>20.307090734623806</c:v>
                </c:pt>
                <c:pt idx="105">
                  <c:v>20.421235125744783</c:v>
                </c:pt>
                <c:pt idx="106">
                  <c:v>20.534930054181526</c:v>
                </c:pt>
                <c:pt idx="107">
                  <c:v>20.648181505189982</c:v>
                </c:pt>
                <c:pt idx="108">
                  <c:v>20.760995329235062</c:v>
                </c:pt>
                <c:pt idx="109">
                  <c:v>20.873377246243926</c:v>
                </c:pt>
                <c:pt idx="110">
                  <c:v>20.985332849687339</c:v>
                </c:pt>
                <c:pt idx="111">
                  <c:v>21.096867610497515</c:v>
                </c:pt>
                <c:pt idx="112">
                  <c:v>21.207986880830479</c:v>
                </c:pt>
                <c:pt idx="113">
                  <c:v>21.318695897680378</c:v>
                </c:pt>
                <c:pt idx="114">
                  <c:v>21.428999786352851</c:v>
                </c:pt>
                <c:pt idx="115">
                  <c:v>21.538903563804162</c:v>
                </c:pt>
                <c:pt idx="116">
                  <c:v>21.648412141852354</c:v>
                </c:pt>
                <c:pt idx="117">
                  <c:v>21.757530330266455</c:v>
                </c:pt>
                <c:pt idx="118">
                  <c:v>21.866262839739306</c:v>
                </c:pt>
                <c:pt idx="119">
                  <c:v>21.974614284749354</c:v>
                </c:pt>
                <c:pt idx="120">
                  <c:v>22.082589186316511</c:v>
                </c:pt>
                <c:pt idx="121">
                  <c:v>22.190191974656759</c:v>
                </c:pt>
                <c:pt idx="122">
                  <c:v>22.297426991740121</c:v>
                </c:pt>
                <c:pt idx="123">
                  <c:v>22.404298493756173</c:v>
                </c:pt>
                <c:pt idx="124">
                  <c:v>22.510810653491273</c:v>
                </c:pt>
                <c:pt idx="125">
                  <c:v>22.616967562621259</c:v>
                </c:pt>
                <c:pt idx="126">
                  <c:v>22.722773233923334</c:v>
                </c:pt>
                <c:pt idx="127">
                  <c:v>22.82823160341059</c:v>
                </c:pt>
                <c:pt idx="128">
                  <c:v>22.933346532392431</c:v>
                </c:pt>
                <c:pt idx="129">
                  <c:v>23.038121809464069</c:v>
                </c:pt>
                <c:pt idx="130">
                  <c:v>23.142561152428055</c:v>
                </c:pt>
                <c:pt idx="131">
                  <c:v>23.246668210150645</c:v>
                </c:pt>
                <c:pt idx="132">
                  <c:v>23.350446564355718</c:v>
                </c:pt>
                <c:pt idx="133">
                  <c:v>23.453899731358799</c:v>
                </c:pt>
                <c:pt idx="134">
                  <c:v>23.557031163743606</c:v>
                </c:pt>
                <c:pt idx="135">
                  <c:v>23.659844251983465</c:v>
                </c:pt>
                <c:pt idx="136">
                  <c:v>23.762342326009762</c:v>
                </c:pt>
                <c:pt idx="137">
                  <c:v>23.8645286567296</c:v>
                </c:pt>
                <c:pt idx="138">
                  <c:v>23.966406457494593</c:v>
                </c:pt>
                <c:pt idx="139">
                  <c:v>24.067978885522752</c:v>
                </c:pt>
                <c:pt idx="140">
                  <c:v>24.169249043275308</c:v>
                </c:pt>
                <c:pt idx="141">
                  <c:v>24.270219979790149</c:v>
                </c:pt>
                <c:pt idx="142">
                  <c:v>24.370894691973589</c:v>
                </c:pt>
                <c:pt idx="143">
                  <c:v>24.471276125852043</c:v>
                </c:pt>
                <c:pt idx="144">
                  <c:v>24.57136717778511</c:v>
                </c:pt>
                <c:pt idx="145">
                  <c:v>24.671170695641514</c:v>
                </c:pt>
                <c:pt idx="146">
                  <c:v>24.770689479939325</c:v>
                </c:pt>
                <c:pt idx="147">
                  <c:v>24.86992628495171</c:v>
                </c:pt>
                <c:pt idx="148">
                  <c:v>24.968883819779563</c:v>
                </c:pt>
                <c:pt idx="149">
                  <c:v>25.067564749392165</c:v>
                </c:pt>
                <c:pt idx="150">
                  <c:v>25.165971695637065</c:v>
                </c:pt>
                <c:pt idx="151">
                  <c:v>25.26410723822028</c:v>
                </c:pt>
                <c:pt idx="152">
                  <c:v>25.361973915657874</c:v>
                </c:pt>
                <c:pt idx="153">
                  <c:v>25.45957422619994</c:v>
                </c:pt>
                <c:pt idx="154">
                  <c:v>25.556910628727966</c:v>
                </c:pt>
                <c:pt idx="155">
                  <c:v>25.653985543626501</c:v>
                </c:pt>
                <c:pt idx="156">
                  <c:v>25.750801353630049</c:v>
                </c:pt>
                <c:pt idx="157">
                  <c:v>25.847360404645997</c:v>
                </c:pt>
                <c:pt idx="158">
                  <c:v>25.943665006554468</c:v>
                </c:pt>
                <c:pt idx="159">
                  <c:v>26.039717433985849</c:v>
                </c:pt>
                <c:pt idx="160">
                  <c:v>26.135519927076732</c:v>
                </c:pt>
                <c:pt idx="161">
                  <c:v>26.231074692205073</c:v>
                </c:pt>
                <c:pt idx="162">
                  <c:v>26.326383902705164</c:v>
                </c:pt>
                <c:pt idx="163">
                  <c:v>26.421449699563212</c:v>
                </c:pt>
                <c:pt idx="164">
                  <c:v>26.516274192094052</c:v>
                </c:pt>
                <c:pt idx="165">
                  <c:v>26.610859458599677</c:v>
                </c:pt>
                <c:pt idx="166">
                  <c:v>26.705207547010204</c:v>
                </c:pt>
                <c:pt idx="167">
                  <c:v>26.799320475507763</c:v>
                </c:pt>
                <c:pt idx="168">
                  <c:v>26.893200233133982</c:v>
                </c:pt>
                <c:pt idx="169">
                  <c:v>26.986848780381457</c:v>
                </c:pt>
                <c:pt idx="170">
                  <c:v>27.080268049769852</c:v>
                </c:pt>
                <c:pt idx="171">
                  <c:v>27.173459946407018</c:v>
                </c:pt>
                <c:pt idx="172">
                  <c:v>27.266426348535663</c:v>
                </c:pt>
                <c:pt idx="173">
                  <c:v>27.359169108066009</c:v>
                </c:pt>
                <c:pt idx="174">
                  <c:v>27.451690051094854</c:v>
                </c:pt>
                <c:pt idx="175">
                  <c:v>27.543990978411518</c:v>
                </c:pt>
                <c:pt idx="176">
                  <c:v>27.636073665990995</c:v>
                </c:pt>
                <c:pt idx="177">
                  <c:v>27.727939865474802</c:v>
                </c:pt>
                <c:pt idx="178">
                  <c:v>27.8195913046398</c:v>
                </c:pt>
                <c:pt idx="179">
                  <c:v>27.911029687855432</c:v>
                </c:pt>
                <c:pt idx="180">
                  <c:v>28.002256696529692</c:v>
                </c:pt>
                <c:pt idx="181">
                  <c:v>28.093273989544169</c:v>
                </c:pt>
                <c:pt idx="182">
                  <c:v>28.184083203678501</c:v>
                </c:pt>
                <c:pt idx="183">
                  <c:v>28.274685954024498</c:v>
                </c:pt>
                <c:pt idx="184">
                  <c:v>28.365083834390386</c:v>
                </c:pt>
                <c:pt idx="185">
                  <c:v>28.455278417695251</c:v>
                </c:pt>
                <c:pt idx="186">
                  <c:v>28.545271256354162</c:v>
                </c:pt>
                <c:pt idx="187">
                  <c:v>28.635063882654119</c:v>
                </c:pt>
                <c:pt idx="188">
                  <c:v>28.724657809121172</c:v>
                </c:pt>
                <c:pt idx="189">
                  <c:v>28.814054528878891</c:v>
                </c:pt>
                <c:pt idx="190">
                  <c:v>28.903255515998506</c:v>
                </c:pt>
                <c:pt idx="191">
                  <c:v>28.992262225840889</c:v>
                </c:pt>
                <c:pt idx="192">
                  <c:v>29.081076095390685</c:v>
                </c:pt>
                <c:pt idx="193">
                  <c:v>29.169698543582715</c:v>
                </c:pt>
                <c:pt idx="194">
                  <c:v>29.258130971620965</c:v>
                </c:pt>
                <c:pt idx="195">
                  <c:v>29.346374763290314</c:v>
                </c:pt>
                <c:pt idx="196">
                  <c:v>29.434431285261176</c:v>
                </c:pt>
                <c:pt idx="197">
                  <c:v>29.522301887387361</c:v>
                </c:pt>
                <c:pt idx="198">
                  <c:v>29.609987902997197</c:v>
                </c:pt>
                <c:pt idx="199">
                  <c:v>29.697490649178206</c:v>
                </c:pt>
                <c:pt idx="200">
                  <c:v>29.78481142705547</c:v>
                </c:pt>
                <c:pt idx="201">
                  <c:v>29.871951522063839</c:v>
                </c:pt>
                <c:pt idx="202">
                  <c:v>29.958912204214197</c:v>
                </c:pt>
                <c:pt idx="203">
                  <c:v>30.045694728353887</c:v>
                </c:pt>
                <c:pt idx="204">
                  <c:v>30.132300334421505</c:v>
                </c:pt>
                <c:pt idx="205">
                  <c:v>30.218730247696143</c:v>
                </c:pt>
                <c:pt idx="206">
                  <c:v>30.304985679041337</c:v>
                </c:pt>
                <c:pt idx="207">
                  <c:v>30.391067825143718</c:v>
                </c:pt>
                <c:pt idx="208">
                  <c:v>30.476977868746658</c:v>
                </c:pt>
                <c:pt idx="209">
                  <c:v>30.562716978878875</c:v>
                </c:pt>
                <c:pt idx="210">
                  <c:v>30.648286311078291</c:v>
                </c:pt>
                <c:pt idx="211">
                  <c:v>30.733687007611149</c:v>
                </c:pt>
                <c:pt idx="212">
                  <c:v>30.818920197686552</c:v>
                </c:pt>
                <c:pt idx="213">
                  <c:v>30.903986997666546</c:v>
                </c:pt>
                <c:pt idx="214">
                  <c:v>30.988888511271874</c:v>
                </c:pt>
                <c:pt idx="215">
                  <c:v>31.073625829783438</c:v>
                </c:pt>
                <c:pt idx="216">
                  <c:v>31.158200032239691</c:v>
                </c:pt>
                <c:pt idx="217">
                  <c:v>31.242612185629934</c:v>
                </c:pt>
                <c:pt idx="218">
                  <c:v>31.326863345083748</c:v>
                </c:pt>
                <c:pt idx="219">
                  <c:v>31.410954554056552</c:v>
                </c:pt>
                <c:pt idx="220">
                  <c:v>31.494886844511434</c:v>
                </c:pt>
                <c:pt idx="221">
                  <c:v>31.578661237097336</c:v>
                </c:pt>
                <c:pt idx="222">
                  <c:v>31.662278741323711</c:v>
                </c:pt>
                <c:pt idx="223">
                  <c:v>31.745740355731641</c:v>
                </c:pt>
                <c:pt idx="224">
                  <c:v>31.829047068061666</c:v>
                </c:pt>
                <c:pt idx="225">
                  <c:v>31.912199855418219</c:v>
                </c:pt>
                <c:pt idx="226">
                  <c:v>31.995199684430894</c:v>
                </c:pt>
                <c:pt idx="227">
                  <c:v>32.078047511412557</c:v>
                </c:pt>
                <c:pt idx="228">
                  <c:v>32.160744282514358</c:v>
                </c:pt>
                <c:pt idx="229">
                  <c:v>32.24329093387778</c:v>
                </c:pt>
                <c:pt idx="230">
                  <c:v>32.32568839178375</c:v>
                </c:pt>
                <c:pt idx="231">
                  <c:v>32.407937572798851</c:v>
                </c:pt>
                <c:pt idx="232">
                  <c:v>32.490039383918834</c:v>
                </c:pt>
                <c:pt idx="233">
                  <c:v>32.571994722709292</c:v>
                </c:pt>
                <c:pt idx="234">
                  <c:v>32.653804477443742</c:v>
                </c:pt>
                <c:pt idx="235">
                  <c:v>32.735469527239097</c:v>
                </c:pt>
                <c:pt idx="236">
                  <c:v>32.816990742188551</c:v>
                </c:pt>
                <c:pt idx="237">
                  <c:v>32.898368983492084</c:v>
                </c:pt>
                <c:pt idx="238">
                  <c:v>32.979605103584383</c:v>
                </c:pt>
                <c:pt idx="239">
                  <c:v>33.06069994626052</c:v>
                </c:pt>
                <c:pt idx="240">
                  <c:v>33.141654346799292</c:v>
                </c:pt>
                <c:pt idx="241">
                  <c:v>33.222469132084214</c:v>
                </c:pt>
                <c:pt idx="242">
                  <c:v>33.303145120722405</c:v>
                </c:pt>
                <c:pt idx="243">
                  <c:v>33.383683123161227</c:v>
                </c:pt>
                <c:pt idx="244">
                  <c:v>33.464083941802862</c:v>
                </c:pt>
                <c:pt idx="245">
                  <c:v>33.544348371116769</c:v>
                </c:pt>
                <c:pt idx="246">
                  <c:v>33.624477197750132</c:v>
                </c:pt>
                <c:pt idx="247">
                  <c:v>33.704471200636391</c:v>
                </c:pt>
                <c:pt idx="248">
                  <c:v>33.784331151101718</c:v>
                </c:pt>
                <c:pt idx="249">
                  <c:v>33.864057812969698</c:v>
                </c:pt>
                <c:pt idx="250">
                  <c:v>33.943651942664083</c:v>
                </c:pt>
                <c:pt idx="251">
                  <c:v>34.023114289309838</c:v>
                </c:pt>
                <c:pt idx="252">
                  <c:v>34.102445594832254</c:v>
                </c:pt>
                <c:pt idx="253">
                  <c:v>34.181646594054484</c:v>
                </c:pt>
                <c:pt idx="254">
                  <c:v>34.260718014793291</c:v>
                </c:pt>
                <c:pt idx="255">
                  <c:v>34.339660577953119</c:v>
                </c:pt>
                <c:pt idx="256">
                  <c:v>34.418474997618617</c:v>
                </c:pt>
                <c:pt idx="257">
                  <c:v>34.497161981145503</c:v>
                </c:pt>
                <c:pt idx="258">
                  <c:v>34.57572222924987</c:v>
                </c:pt>
                <c:pt idx="259">
                  <c:v>34.654156436095995</c:v>
                </c:pt>
                <c:pt idx="260">
                  <c:v>34.732465289382688</c:v>
                </c:pt>
                <c:pt idx="261">
                  <c:v>34.810649470428018</c:v>
                </c:pt>
                <c:pt idx="262">
                  <c:v>34.888709654252828</c:v>
                </c:pt>
                <c:pt idx="263">
                  <c:v>34.966646509662667</c:v>
                </c:pt>
                <c:pt idx="264">
                  <c:v>35.044460699328447</c:v>
                </c:pt>
                <c:pt idx="265">
                  <c:v>35.122152879865681</c:v>
                </c:pt>
                <c:pt idx="266">
                  <c:v>35.199723701912504</c:v>
                </c:pt>
                <c:pt idx="267">
                  <c:v>35.277173810206271</c:v>
                </c:pt>
                <c:pt idx="268">
                  <c:v>35.354503843658996</c:v>
                </c:pt>
                <c:pt idx="269">
                  <c:v>35.431714435431488</c:v>
                </c:pt>
                <c:pt idx="270">
                  <c:v>35.508806213006324</c:v>
                </c:pt>
                <c:pt idx="271">
                  <c:v>35.585779798259544</c:v>
                </c:pt>
                <c:pt idx="272">
                  <c:v>35.662635807531274</c:v>
                </c:pt>
                <c:pt idx="273">
                  <c:v>35.739374851695182</c:v>
                </c:pt>
                <c:pt idx="274">
                  <c:v>35.81599753622671</c:v>
                </c:pt>
                <c:pt idx="275">
                  <c:v>35.892504461270406</c:v>
                </c:pt>
                <c:pt idx="276">
                  <c:v>35.968896221705933</c:v>
                </c:pt>
                <c:pt idx="277">
                  <c:v>36.045173407213277</c:v>
                </c:pt>
                <c:pt idx="278">
                  <c:v>36.121336602336676</c:v>
                </c:pt>
                <c:pt idx="279">
                  <c:v>36.197386386547755</c:v>
                </c:pt>
                <c:pt idx="280">
                  <c:v>36.273323334307442</c:v>
                </c:pt>
                <c:pt idx="281">
                  <c:v>36.349148015127128</c:v>
                </c:pt>
                <c:pt idx="282">
                  <c:v>36.424860993628705</c:v>
                </c:pt>
                <c:pt idx="283">
                  <c:v>36.500462829603727</c:v>
                </c:pt>
                <c:pt idx="284">
                  <c:v>36.575954078071653</c:v>
                </c:pt>
                <c:pt idx="285">
                  <c:v>36.651335289337176</c:v>
                </c:pt>
                <c:pt idx="286">
                  <c:v>36.726607009046667</c:v>
                </c:pt>
                <c:pt idx="287">
                  <c:v>36.801769778243738</c:v>
                </c:pt>
                <c:pt idx="288">
                  <c:v>36.876824133423945</c:v>
                </c:pt>
                <c:pt idx="289">
                  <c:v>36.95177060658871</c:v>
                </c:pt>
                <c:pt idx="290">
                  <c:v>37.026609725298343</c:v>
                </c:pt>
                <c:pt idx="291">
                  <c:v>37.101342012724295</c:v>
                </c:pt>
                <c:pt idx="292">
                  <c:v>37.175967987700623</c:v>
                </c:pt>
                <c:pt idx="293">
                  <c:v>37.250488164774687</c:v>
                </c:pt>
                <c:pt idx="294">
                  <c:v>37.324903054257</c:v>
                </c:pt>
                <c:pt idx="295">
                  <c:v>37.399213162270513</c:v>
                </c:pt>
                <c:pt idx="296">
                  <c:v>37.473418990798912</c:v>
                </c:pt>
                <c:pt idx="297">
                  <c:v>37.547521037734448</c:v>
                </c:pt>
                <c:pt idx="298">
                  <c:v>37.621519796924865</c:v>
                </c:pt>
                <c:pt idx="299">
                  <c:v>37.695415758219731</c:v>
                </c:pt>
                <c:pt idx="300">
                  <c:v>37.769209407516065</c:v>
                </c:pt>
                <c:pt idx="301">
                  <c:v>37.842901226803285</c:v>
                </c:pt>
                <c:pt idx="302">
                  <c:v>37.916491694207515</c:v>
                </c:pt>
                <c:pt idx="303">
                  <c:v>37.989981284035188</c:v>
                </c:pt>
                <c:pt idx="304">
                  <c:v>38.063370466816124</c:v>
                </c:pt>
                <c:pt idx="305">
                  <c:v>38.136659709345871</c:v>
                </c:pt>
                <c:pt idx="306">
                  <c:v>38.20984947472747</c:v>
                </c:pt>
                <c:pt idx="307">
                  <c:v>38.282940222412684</c:v>
                </c:pt>
                <c:pt idx="308">
                  <c:v>38.355932408242523</c:v>
                </c:pt>
                <c:pt idx="309">
                  <c:v>38.428826484487246</c:v>
                </c:pt>
                <c:pt idx="310">
                  <c:v>38.501622899885852</c:v>
                </c:pt>
                <c:pt idx="311">
                  <c:v>38.574322099684856</c:v>
                </c:pt>
                <c:pt idx="312">
                  <c:v>38.646924525676688</c:v>
                </c:pt>
                <c:pt idx="313">
                  <c:v>38.719430616237396</c:v>
                </c:pt>
                <c:pt idx="314">
                  <c:v>38.791840806363936</c:v>
                </c:pt>
                <c:pt idx="315">
                  <c:v>38.864155527710892</c:v>
                </c:pt>
                <c:pt idx="316">
                  <c:v>38.936375208626622</c:v>
                </c:pt>
                <c:pt idx="317">
                  <c:v>39.008500274189053</c:v>
                </c:pt>
                <c:pt idx="318">
                  <c:v>39.080531146240787</c:v>
                </c:pt>
                <c:pt idx="319">
                  <c:v>39.152468243423876</c:v>
                </c:pt>
              </c:numCache>
            </c:numRef>
          </c:yVal>
          <c:smooth val="0"/>
        </c:ser>
        <c:dLbls>
          <c:showLegendKey val="0"/>
          <c:showVal val="0"/>
          <c:showCatName val="0"/>
          <c:showSerName val="0"/>
          <c:showPercent val="0"/>
          <c:showBubbleSize val="0"/>
        </c:dLbls>
        <c:axId val="199004928"/>
        <c:axId val="199006848"/>
      </c:scatterChart>
      <c:valAx>
        <c:axId val="199004928"/>
        <c:scaling>
          <c:orientation val="minMax"/>
        </c:scaling>
        <c:delete val="0"/>
        <c:axPos val="b"/>
        <c:title>
          <c:tx>
            <c:rich>
              <a:bodyPr/>
              <a:lstStyle/>
              <a:p>
                <a:pPr>
                  <a:defRPr b="1"/>
                </a:pPr>
                <a:r>
                  <a:rPr lang="en-US" b="1"/>
                  <a:t>Glyphosate equilibrium concentration (mg/L)</a:t>
                </a:r>
              </a:p>
            </c:rich>
          </c:tx>
          <c:layout/>
          <c:overlay val="0"/>
        </c:title>
        <c:numFmt formatCode="0.00" sourceLinked="0"/>
        <c:majorTickMark val="out"/>
        <c:minorTickMark val="none"/>
        <c:tickLblPos val="nextTo"/>
        <c:crossAx val="199006848"/>
        <c:crosses val="autoZero"/>
        <c:crossBetween val="midCat"/>
      </c:valAx>
      <c:valAx>
        <c:axId val="199006848"/>
        <c:scaling>
          <c:orientation val="minMax"/>
          <c:max val="60"/>
          <c:min val="0"/>
        </c:scaling>
        <c:delete val="0"/>
        <c:axPos val="l"/>
        <c:title>
          <c:tx>
            <c:rich>
              <a:bodyPr rot="-5400000" vert="horz"/>
              <a:lstStyle/>
              <a:p>
                <a:pPr>
                  <a:defRPr b="1"/>
                </a:pPr>
                <a:r>
                  <a:rPr lang="en-US" b="1"/>
                  <a:t>Glyphosate adsorbed (µg/g)</a:t>
                </a:r>
              </a:p>
            </c:rich>
          </c:tx>
          <c:layout/>
          <c:overlay val="0"/>
        </c:title>
        <c:numFmt formatCode="0" sourceLinked="0"/>
        <c:majorTickMark val="out"/>
        <c:minorTickMark val="none"/>
        <c:tickLblPos val="nextTo"/>
        <c:crossAx val="199004928"/>
        <c:crosses val="autoZero"/>
        <c:crossBetween val="midCat"/>
      </c:valAx>
    </c:plotArea>
    <c:legend>
      <c:legendPos val="t"/>
      <c:legendEntry>
        <c:idx val="4"/>
        <c:delete val="1"/>
      </c:legendEntry>
      <c:legendEntry>
        <c:idx val="5"/>
        <c:delete val="1"/>
      </c:legendEntry>
      <c:legendEntry>
        <c:idx val="6"/>
        <c:delete val="1"/>
      </c:legendEntry>
      <c:legendEntry>
        <c:idx val="7"/>
        <c:delete val="1"/>
      </c:legendEntry>
      <c:layout/>
      <c:overlay val="0"/>
    </c:legend>
    <c:plotVisOnly val="1"/>
    <c:dispBlanksAs val="gap"/>
    <c:showDLblsOverMax val="0"/>
  </c:chart>
  <c:spPr>
    <a:ln>
      <a:noFill/>
    </a:ln>
  </c:spPr>
  <c:txPr>
    <a:bodyPr/>
    <a:lstStyle/>
    <a:p>
      <a:pPr>
        <a:defRPr sz="1600" b="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NT 0-5 cm</a:t>
            </a:r>
          </a:p>
        </c:rich>
      </c:tx>
      <c:layout>
        <c:manualLayout>
          <c:xMode val="edge"/>
          <c:yMode val="edge"/>
          <c:x val="0.45156515151515153"/>
          <c:y val="5.7326388888888892E-2"/>
        </c:manualLayout>
      </c:layout>
      <c:overlay val="1"/>
    </c:title>
    <c:autoTitleDeleted val="0"/>
    <c:plotArea>
      <c:layout>
        <c:manualLayout>
          <c:layoutTarget val="inner"/>
          <c:xMode val="edge"/>
          <c:yMode val="edge"/>
          <c:x val="0.21423261257609144"/>
          <c:y val="4.8959027777777768E-2"/>
          <c:w val="0.72299023806565932"/>
          <c:h val="0.74706180555555557"/>
        </c:manualLayout>
      </c:layout>
      <c:scatterChart>
        <c:scatterStyle val="lineMarker"/>
        <c:varyColors val="0"/>
        <c:ser>
          <c:idx val="2"/>
          <c:order val="2"/>
          <c:tx>
            <c:strRef>
              <c:f>'moli per kg (3)'!$AT$10</c:f>
              <c:strCache>
                <c:ptCount val="1"/>
                <c:pt idx="0">
                  <c:v>gly NT 0-5 cm fitting</c:v>
                </c:pt>
              </c:strCache>
            </c:strRef>
          </c:tx>
          <c:spPr>
            <a:ln w="3175">
              <a:solidFill>
                <a:schemeClr val="tx1"/>
              </a:solidFill>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(3)'!$AT$11:$AT$210</c:f>
              <c:numCache>
                <c:formatCode>General</c:formatCode>
                <c:ptCount val="200"/>
                <c:pt idx="0">
                  <c:v>378.26314799459999</c:v>
                </c:pt>
                <c:pt idx="1">
                  <c:v>311.97844351613708</c:v>
                </c:pt>
                <c:pt idx="2">
                  <c:v>276.52418248081278</c:v>
                </c:pt>
                <c:pt idx="3">
                  <c:v>253.21954730321471</c:v>
                </c:pt>
                <c:pt idx="4">
                  <c:v>236.2503399137876</c:v>
                </c:pt>
                <c:pt idx="5">
                  <c:v>223.10668128513021</c:v>
                </c:pt>
                <c:pt idx="6">
                  <c:v>212.49476719412863</c:v>
                </c:pt>
                <c:pt idx="7">
                  <c:v>203.66742955783718</c:v>
                </c:pt>
                <c:pt idx="8">
                  <c:v>196.15744065797693</c:v>
                </c:pt>
                <c:pt idx="9">
                  <c:v>189.65484860483306</c:v>
                </c:pt>
                <c:pt idx="10">
                  <c:v>183.94442466772415</c:v>
                </c:pt>
                <c:pt idx="11">
                  <c:v>178.87117061967371</c:v>
                </c:pt>
                <c:pt idx="12">
                  <c:v>174.32009292363779</c:v>
                </c:pt>
                <c:pt idx="13">
                  <c:v>170.20373826363473</c:v>
                </c:pt>
                <c:pt idx="14">
                  <c:v>166.45418999493725</c:v>
                </c:pt>
                <c:pt idx="15">
                  <c:v>163.01774832518146</c:v>
                </c:pt>
                <c:pt idx="16">
                  <c:v>159.85128852159559</c:v>
                </c:pt>
                <c:pt idx="17">
                  <c:v>156.91970354348126</c:v>
                </c:pt>
                <c:pt idx="18">
                  <c:v>154.19406782862481</c:v>
                </c:pt>
                <c:pt idx="19">
                  <c:v>151.6502928178711</c:v>
                </c:pt>
                <c:pt idx="20">
                  <c:v>149.268125281983</c:v>
                </c:pt>
                <c:pt idx="21">
                  <c:v>147.03038937191363</c:v>
                </c:pt>
                <c:pt idx="22">
                  <c:v>144.92240502998902</c:v>
                </c:pt>
                <c:pt idx="23">
                  <c:v>142.93153605952105</c:v>
                </c:pt>
                <c:pt idx="24">
                  <c:v>141.04683489799478</c:v>
                </c:pt>
                <c:pt idx="25">
                  <c:v>139.25876046479721</c:v>
                </c:pt>
                <c:pt idx="26">
                  <c:v>137.55895189235051</c:v>
                </c:pt>
                <c:pt idx="27">
                  <c:v>135.94004546534063</c:v>
                </c:pt>
                <c:pt idx="28">
                  <c:v>134.39552530700638</c:v>
                </c:pt>
                <c:pt idx="29">
                  <c:v>132.91960067035953</c:v>
                </c:pt>
                <c:pt idx="30">
                  <c:v>131.50710438603929</c:v>
                </c:pt>
                <c:pt idx="31">
                  <c:v>130.15340827011283</c:v>
                </c:pt>
                <c:pt idx="32">
                  <c:v>128.85435222988775</c:v>
                </c:pt>
                <c:pt idx="33">
                  <c:v>127.60618451092009</c:v>
                </c:pt>
                <c:pt idx="34">
                  <c:v>126.40551106524595</c:v>
                </c:pt>
                <c:pt idx="35">
                  <c:v>125.2492524331776</c:v>
                </c:pt>
                <c:pt idx="36">
                  <c:v>124.134606850257</c:v>
                </c:pt>
                <c:pt idx="37">
                  <c:v>123.05901854006592</c:v>
                </c:pt>
                <c:pt idx="38">
                  <c:v>122.02015034936346</c:v>
                </c:pt>
                <c:pt idx="39">
                  <c:v>121.01586003693485</c:v>
                </c:pt>
                <c:pt idx="40">
                  <c:v>120.04417965090596</c:v>
                </c:pt>
                <c:pt idx="41">
                  <c:v>119.10329752812895</c:v>
                </c:pt>
                <c:pt idx="42">
                  <c:v>118.19154252890777</c:v>
                </c:pt>
                <c:pt idx="43">
                  <c:v>117.30737018487609</c:v>
                </c:pt>
                <c:pt idx="44">
                  <c:v>116.44935049043016</c:v>
                </c:pt>
                <c:pt idx="45">
                  <c:v>115.61615711114538</c:v>
                </c:pt>
                <c:pt idx="46">
                  <c:v>114.80655781801228</c:v>
                </c:pt>
                <c:pt idx="47">
                  <c:v>114.01940598556659</c:v>
                </c:pt>
                <c:pt idx="48">
                  <c:v>113.25363301625183</c:v>
                </c:pt>
                <c:pt idx="49">
                  <c:v>112.50824157356845</c:v>
                </c:pt>
                <c:pt idx="50">
                  <c:v>111.78229952346969</c:v>
                </c:pt>
                <c:pt idx="51">
                  <c:v>111.07493449765643</c:v>
                </c:pt>
                <c:pt idx="52">
                  <c:v>110.38532900439155</c:v>
                </c:pt>
                <c:pt idx="53">
                  <c:v>109.7127160225526</c:v>
                </c:pt>
                <c:pt idx="54">
                  <c:v>109.05637502323584</c:v>
                </c:pt>
                <c:pt idx="55">
                  <c:v>108.41562837051057</c:v>
                </c:pt>
                <c:pt idx="56">
                  <c:v>107.78983805916667</c:v>
                </c:pt>
                <c:pt idx="57">
                  <c:v>107.17840275262429</c:v>
                </c:pt>
                <c:pt idx="58">
                  <c:v>106.58075508876421</c:v>
                </c:pt>
                <c:pt idx="59">
                  <c:v>105.99635922537435</c:v>
                </c:pt>
                <c:pt idx="60">
                  <c:v>105.42470860031993</c:v>
                </c:pt>
                <c:pt idx="61">
                  <c:v>104.86532388448528</c:v>
                </c:pt>
                <c:pt idx="62">
                  <c:v>104.31775110809912</c:v>
                </c:pt>
                <c:pt idx="63">
                  <c:v>103.7815599432701</c:v>
                </c:pt>
                <c:pt idx="64">
                  <c:v>103.25634212750833</c:v>
                </c:pt>
                <c:pt idx="65">
                  <c:v>102.74171001469132</c:v>
                </c:pt>
                <c:pt idx="66">
                  <c:v>102.23729524142344</c:v>
                </c:pt>
                <c:pt idx="67">
                  <c:v>101.74274749803422</c:v>
                </c:pt>
                <c:pt idx="68">
                  <c:v>101.25773339460774</c:v>
                </c:pt>
                <c:pt idx="69">
                  <c:v>100.78193541343809</c:v>
                </c:pt>
                <c:pt idx="70">
                  <c:v>100.31505094020082</c:v>
                </c:pt>
                <c:pt idx="71">
                  <c:v>99.85679136690942</c:v>
                </c:pt>
                <c:pt idx="72">
                  <c:v>99.406881260430907</c:v>
                </c:pt>
                <c:pt idx="73">
                  <c:v>98.965057590942948</c:v>
                </c:pt>
                <c:pt idx="74">
                  <c:v>98.531069015270234</c:v>
                </c:pt>
                <c:pt idx="75">
                  <c:v>98.104675210526224</c:v>
                </c:pt>
                <c:pt idx="76">
                  <c:v>97.685646253919373</c:v>
                </c:pt>
                <c:pt idx="77">
                  <c:v>97.273762044974106</c:v>
                </c:pt>
                <c:pt idx="78">
                  <c:v>96.868811766766598</c:v>
                </c:pt>
                <c:pt idx="79">
                  <c:v>96.470593383084832</c:v>
                </c:pt>
                <c:pt idx="80">
                  <c:v>96.078913168700623</c:v>
                </c:pt>
                <c:pt idx="81">
                  <c:v>95.693585270201226</c:v>
                </c:pt>
                <c:pt idx="82">
                  <c:v>95.314431295042183</c:v>
                </c:pt>
                <c:pt idx="83">
                  <c:v>94.941279926695046</c:v>
                </c:pt>
                <c:pt idx="84">
                  <c:v>94.573966563947891</c:v>
                </c:pt>
                <c:pt idx="85">
                  <c:v>94.212332982574253</c:v>
                </c:pt>
                <c:pt idx="86">
                  <c:v>93.856227017746164</c:v>
                </c:pt>
                <c:pt idx="87">
                  <c:v>93.505502265695853</c:v>
                </c:pt>
                <c:pt idx="88">
                  <c:v>93.160017803257347</c:v>
                </c:pt>
                <c:pt idx="89">
                  <c:v>92.819637924026907</c:v>
                </c:pt>
                <c:pt idx="90">
                  <c:v>92.484231889989161</c:v>
                </c:pt>
                <c:pt idx="91">
                  <c:v>92.153673697541592</c:v>
                </c:pt>
                <c:pt idx="92">
                  <c:v>91.827841856936232</c:v>
                </c:pt>
                <c:pt idx="93">
                  <c:v>91.506619184237522</c:v>
                </c:pt>
                <c:pt idx="94">
                  <c:v>91.189892604957748</c:v>
                </c:pt>
                <c:pt idx="95">
                  <c:v>90.877552968603013</c:v>
                </c:pt>
                <c:pt idx="96">
                  <c:v>90.569494873414087</c:v>
                </c:pt>
                <c:pt idx="97">
                  <c:v>90.265616500647567</c:v>
                </c:pt>
                <c:pt idx="98">
                  <c:v>89.965819457781521</c:v>
                </c:pt>
                <c:pt idx="99">
                  <c:v>89.670008630084325</c:v>
                </c:pt>
                <c:pt idx="100">
                  <c:v>89.378092040022253</c:v>
                </c:pt>
                <c:pt idx="101">
                  <c:v>89.089980714015624</c:v>
                </c:pt>
                <c:pt idx="102">
                  <c:v>88.805588556094719</c:v>
                </c:pt>
                <c:pt idx="103">
                  <c:v>88.524832228035251</c:v>
                </c:pt>
                <c:pt idx="104">
                  <c:v>88.247631035580426</c:v>
                </c:pt>
                <c:pt idx="105">
                  <c:v>87.97390682038791</c:v>
                </c:pt>
                <c:pt idx="106">
                  <c:v>87.703583857360826</c:v>
                </c:pt>
                <c:pt idx="107">
                  <c:v>87.436588757050885</c:v>
                </c:pt>
                <c:pt idx="108">
                  <c:v>87.172850372832769</c:v>
                </c:pt>
                <c:pt idx="109">
                  <c:v>86.912299712581586</c:v>
                </c:pt>
                <c:pt idx="110">
                  <c:v>86.654869854592491</c:v>
                </c:pt>
                <c:pt idx="111">
                  <c:v>86.4004958675024</c:v>
                </c:pt>
                <c:pt idx="112">
                  <c:v>86.149114733992761</c:v>
                </c:pt>
                <c:pt idx="113">
                  <c:v>85.900665278059279</c:v>
                </c:pt>
                <c:pt idx="114">
                  <c:v>85.655088095655813</c:v>
                </c:pt>
                <c:pt idx="115">
                  <c:v>85.412325488524843</c:v>
                </c:pt>
                <c:pt idx="116">
                  <c:v>85.172321401045281</c:v>
                </c:pt>
                <c:pt idx="117">
                  <c:v>84.935021359932833</c:v>
                </c:pt>
                <c:pt idx="118">
                  <c:v>84.70037241664312</c:v>
                </c:pt>
                <c:pt idx="119">
                  <c:v>84.468323092333492</c:v>
                </c:pt>
                <c:pt idx="120">
                  <c:v>84.238823325251886</c:v>
                </c:pt>
                <c:pt idx="121">
                  <c:v>84.011824420422244</c:v>
                </c:pt>
                <c:pt idx="122">
                  <c:v>83.787279001514477</c:v>
                </c:pt>
                <c:pt idx="123">
                  <c:v>83.565140964781406</c:v>
                </c:pt>
                <c:pt idx="124">
                  <c:v>83.345365434962332</c:v>
                </c:pt>
                <c:pt idx="125">
                  <c:v>83.127908723051689</c:v>
                </c:pt>
                <c:pt idx="126">
                  <c:v>82.912728285841439</c:v>
                </c:pt>
                <c:pt idx="127">
                  <c:v>82.699782687148286</c:v>
                </c:pt>
                <c:pt idx="128">
                  <c:v>82.489031560643923</c:v>
                </c:pt>
                <c:pt idx="129">
                  <c:v>82.28043557420915</c:v>
                </c:pt>
                <c:pt idx="130">
                  <c:v>82.073956395740396</c:v>
                </c:pt>
                <c:pt idx="131">
                  <c:v>81.869556660335007</c:v>
                </c:pt>
                <c:pt idx="132">
                  <c:v>81.667199938794383</c:v>
                </c:pt>
                <c:pt idx="133">
                  <c:v>81.466850707379379</c:v>
                </c:pt>
                <c:pt idx="134">
                  <c:v>81.268474318759516</c:v>
                </c:pt>
                <c:pt idx="135">
                  <c:v>81.072036974103085</c:v>
                </c:pt>
                <c:pt idx="136">
                  <c:v>80.877505696250793</c:v>
                </c:pt>
                <c:pt idx="137">
                  <c:v>80.684848303928874</c:v>
                </c:pt>
                <c:pt idx="138">
                  <c:v>80.494033386948544</c:v>
                </c:pt>
                <c:pt idx="139">
                  <c:v>80.305030282351936</c:v>
                </c:pt>
                <c:pt idx="140">
                  <c:v>80.117809051459133</c:v>
                </c:pt>
                <c:pt idx="141">
                  <c:v>79.932340457777158</c:v>
                </c:pt>
                <c:pt idx="142">
                  <c:v>79.748595945732617</c:v>
                </c:pt>
                <c:pt idx="143">
                  <c:v>79.566547620192026</c:v>
                </c:pt>
                <c:pt idx="144">
                  <c:v>79.386168226734739</c:v>
                </c:pt>
                <c:pt idx="145">
                  <c:v>79.207431132646875</c:v>
                </c:pt>
                <c:pt idx="146">
                  <c:v>79.030310308603589</c:v>
                </c:pt>
                <c:pt idx="147">
                  <c:v>78.854780311012533</c:v>
                </c:pt>
                <c:pt idx="148">
                  <c:v>78.680816264987754</c:v>
                </c:pt>
                <c:pt idx="149">
                  <c:v>78.508393847930179</c:v>
                </c:pt>
                <c:pt idx="150">
                  <c:v>78.337489273686344</c:v>
                </c:pt>
                <c:pt idx="151">
                  <c:v>78.168079277263928</c:v>
                </c:pt>
                <c:pt idx="152">
                  <c:v>78.000141100079404</c:v>
                </c:pt>
                <c:pt idx="153">
                  <c:v>77.833652475716207</c:v>
                </c:pt>
                <c:pt idx="154">
                  <c:v>77.668591616173501</c:v>
                </c:pt>
                <c:pt idx="155">
                  <c:v>77.50493719858413</c:v>
                </c:pt>
                <c:pt idx="156">
                  <c:v>77.342668352383981</c:v>
                </c:pt>
                <c:pt idx="157">
                  <c:v>77.181764646914488</c:v>
                </c:pt>
                <c:pt idx="158">
                  <c:v>77.022206079439712</c:v>
                </c:pt>
                <c:pt idx="159">
                  <c:v>76.863973063564501</c:v>
                </c:pt>
                <c:pt idx="160">
                  <c:v>76.707046418034949</c:v>
                </c:pt>
                <c:pt idx="161">
                  <c:v>76.551407355907301</c:v>
                </c:pt>
                <c:pt idx="162">
                  <c:v>76.397037474072334</c:v>
                </c:pt>
                <c:pt idx="163">
                  <c:v>76.243918743118087</c:v>
                </c:pt>
                <c:pt idx="164">
                  <c:v>76.092033497523019</c:v>
                </c:pt>
                <c:pt idx="165">
                  <c:v>75.941364426161783</c:v>
                </c:pt>
                <c:pt idx="166">
                  <c:v>75.79189456311471</c:v>
                </c:pt>
                <c:pt idx="167">
                  <c:v>75.643607278769849</c:v>
                </c:pt>
                <c:pt idx="168">
                  <c:v>75.496486271204049</c:v>
                </c:pt>
                <c:pt idx="169">
                  <c:v>75.350515557836445</c:v>
                </c:pt>
                <c:pt idx="170">
                  <c:v>75.205679467339834</c:v>
                </c:pt>
                <c:pt idx="171">
                  <c:v>75.061962631804548</c:v>
                </c:pt>
                <c:pt idx="172">
                  <c:v>74.919349979142766</c:v>
                </c:pt>
                <c:pt idx="173">
                  <c:v>74.777826725726243</c:v>
                </c:pt>
                <c:pt idx="174">
                  <c:v>74.637378369248069</c:v>
                </c:pt>
                <c:pt idx="175">
                  <c:v>74.49799068180026</c:v>
                </c:pt>
                <c:pt idx="176">
                  <c:v>74.359649703160315</c:v>
                </c:pt>
                <c:pt idx="177">
                  <c:v>74.222341734278473</c:v>
                </c:pt>
                <c:pt idx="178">
                  <c:v>74.086053330959928</c:v>
                </c:pt>
                <c:pt idx="179">
                  <c:v>73.95077129773243</c:v>
                </c:pt>
                <c:pt idx="180">
                  <c:v>73.816482681895593</c:v>
                </c:pt>
                <c:pt idx="181">
                  <c:v>73.683174767745442</c:v>
                </c:pt>
                <c:pt idx="182">
                  <c:v>73.550835070964339</c:v>
                </c:pt>
                <c:pt idx="183">
                  <c:v>73.419451333177051</c:v>
                </c:pt>
                <c:pt idx="184">
                  <c:v>73.289011516660295</c:v>
                </c:pt>
                <c:pt idx="185">
                  <c:v>73.159503799207002</c:v>
                </c:pt>
                <c:pt idx="186">
                  <c:v>73.030916569134192</c:v>
                </c:pt>
                <c:pt idx="187">
                  <c:v>72.903238420434249</c:v>
                </c:pt>
                <c:pt idx="188">
                  <c:v>72.776458148062744</c:v>
                </c:pt>
                <c:pt idx="189">
                  <c:v>72.65056474335735</c:v>
                </c:pt>
                <c:pt idx="190">
                  <c:v>72.525547389585824</c:v>
                </c:pt>
              </c:numCache>
            </c:numRef>
          </c:yVal>
          <c:smooth val="1"/>
        </c:ser>
        <c:ser>
          <c:idx val="3"/>
          <c:order val="3"/>
          <c:tx>
            <c:strRef>
              <c:f>'moli per kg (3)'!$X$10</c:f>
              <c:strCache>
                <c:ptCount val="1"/>
                <c:pt idx="0">
                  <c:v>ampa NT 0-5 cm</c:v>
                </c:pt>
              </c:strCache>
            </c:strRef>
          </c:tx>
          <c:spPr>
            <a:ln w="28575">
              <a:noFill/>
            </a:ln>
          </c:spPr>
          <c:marker>
            <c:symbol val="triangle"/>
            <c:size val="7"/>
            <c:spPr>
              <a:solidFill>
                <a:srgbClr val="00B0F0"/>
              </a:solidFill>
              <a:ln>
                <a:solidFill>
                  <a:schemeClr val="tx1"/>
                </a:solidFill>
              </a:ln>
            </c:spPr>
          </c:marker>
          <c:errBars>
            <c:errDir val="y"/>
            <c:errBarType val="both"/>
            <c:errValType val="cust"/>
            <c:noEndCap val="0"/>
            <c:plus>
              <c:numRef>
                <c:f>'moli per kg (3)'!$AG$11:$AG$22</c:f>
                <c:numCache>
                  <c:formatCode>General</c:formatCode>
                  <c:ptCount val="12"/>
                  <c:pt idx="0">
                    <c:v>6.8319105760204826</c:v>
                  </c:pt>
                  <c:pt idx="1">
                    <c:v>7.0613755259269375</c:v>
                  </c:pt>
                  <c:pt idx="2">
                    <c:v>9.6519656432890137</c:v>
                  </c:pt>
                  <c:pt idx="3">
                    <c:v>7.5681738673569381</c:v>
                  </c:pt>
                  <c:pt idx="4">
                    <c:v>11.901036298065753</c:v>
                  </c:pt>
                  <c:pt idx="5">
                    <c:v>4.0383125303870813</c:v>
                  </c:pt>
                  <c:pt idx="6">
                    <c:v>6.7276132795693488</c:v>
                  </c:pt>
                  <c:pt idx="7">
                    <c:v>5.3741232200036544</c:v>
                  </c:pt>
                  <c:pt idx="8">
                    <c:v>36.302612729938851</c:v>
                  </c:pt>
                  <c:pt idx="9">
                    <c:v>17.337336177757759</c:v>
                  </c:pt>
                  <c:pt idx="10">
                    <c:v>1.7756870919719043</c:v>
                  </c:pt>
                  <c:pt idx="11">
                    <c:v>8.8526374853582439</c:v>
                  </c:pt>
                </c:numCache>
              </c:numRef>
            </c:plus>
            <c:minus>
              <c:numRef>
                <c:f>'moli per kg (3)'!$AG$11:$AG$22</c:f>
                <c:numCache>
                  <c:formatCode>General</c:formatCode>
                  <c:ptCount val="12"/>
                  <c:pt idx="0">
                    <c:v>6.8319105760204826</c:v>
                  </c:pt>
                  <c:pt idx="1">
                    <c:v>7.0613755259269375</c:v>
                  </c:pt>
                  <c:pt idx="2">
                    <c:v>9.6519656432890137</c:v>
                  </c:pt>
                  <c:pt idx="3">
                    <c:v>7.5681738673569381</c:v>
                  </c:pt>
                  <c:pt idx="4">
                    <c:v>11.901036298065753</c:v>
                  </c:pt>
                  <c:pt idx="5">
                    <c:v>4.0383125303870813</c:v>
                  </c:pt>
                  <c:pt idx="6">
                    <c:v>6.7276132795693488</c:v>
                  </c:pt>
                  <c:pt idx="7">
                    <c:v>5.3741232200036544</c:v>
                  </c:pt>
                  <c:pt idx="8">
                    <c:v>36.302612729938851</c:v>
                  </c:pt>
                  <c:pt idx="9">
                    <c:v>17.337336177757759</c:v>
                  </c:pt>
                  <c:pt idx="10">
                    <c:v>1.7756870919719043</c:v>
                  </c:pt>
                  <c:pt idx="11">
                    <c:v>8.8526374853582439</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(3)'!$X$11:$X$209</c:f>
              <c:numCache>
                <c:formatCode>0</c:formatCode>
                <c:ptCount val="199"/>
                <c:pt idx="0">
                  <c:v>175.05821473449842</c:v>
                </c:pt>
                <c:pt idx="1">
                  <c:v>202.29507732245102</c:v>
                </c:pt>
                <c:pt idx="2">
                  <c:v>234.35010392811819</c:v>
                </c:pt>
                <c:pt idx="3">
                  <c:v>240.33678979157312</c:v>
                </c:pt>
                <c:pt idx="4">
                  <c:v>284.14105349305277</c:v>
                </c:pt>
                <c:pt idx="5">
                  <c:v>328.27135553717596</c:v>
                </c:pt>
                <c:pt idx="6">
                  <c:v>377.02945777750801</c:v>
                </c:pt>
                <c:pt idx="7">
                  <c:v>424.10298944634013</c:v>
                </c:pt>
                <c:pt idx="8">
                  <c:v>348.51345971456811</c:v>
                </c:pt>
                <c:pt idx="9">
                  <c:v>332.96663632038855</c:v>
                </c:pt>
                <c:pt idx="10">
                  <c:v>314.64780656679301</c:v>
                </c:pt>
                <c:pt idx="11">
                  <c:v>284.27390289543445</c:v>
                </c:pt>
              </c:numCache>
            </c:numRef>
          </c:yVal>
          <c:smooth val="0"/>
        </c:ser>
        <c:ser>
          <c:idx val="1"/>
          <c:order val="1"/>
          <c:tx>
            <c:strRef>
              <c:f>'moli per kg (3)'!$AX$10</c:f>
              <c:strCache>
                <c:ptCount val="1"/>
                <c:pt idx="0">
                  <c:v>ampa NT 0-5 cm fitting</c:v>
                </c:pt>
              </c:strCache>
            </c:strRef>
          </c:tx>
          <c:spPr>
            <a:ln w="3175">
              <a:solidFill>
                <a:schemeClr val="tx1">
                  <a:lumMod val="75000"/>
                  <a:lumOff val="25000"/>
                </a:schemeClr>
              </a:solidFill>
              <a:prstDash val="sysDot"/>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(3)'!$AX$11:$AX$210</c:f>
              <c:numCache>
                <c:formatCode>General</c:formatCode>
                <c:ptCount val="200"/>
                <c:pt idx="0">
                  <c:v>169.03810843936</c:v>
                </c:pt>
                <c:pt idx="1">
                  <c:v>212.35659003373661</c:v>
                </c:pt>
                <c:pt idx="2">
                  <c:v>235.41652632626617</c:v>
                </c:pt>
                <c:pt idx="3">
                  <c:v>250.48733808941998</c:v>
                </c:pt>
                <c:pt idx="4">
                  <c:v>261.38939519563519</c:v>
                </c:pt>
                <c:pt idx="5">
                  <c:v>269.77255886366152</c:v>
                </c:pt>
                <c:pt idx="6">
                  <c:v>276.48765161679495</c:v>
                </c:pt>
                <c:pt idx="7">
                  <c:v>282.02621802120319</c:v>
                </c:pt>
                <c:pt idx="8">
                  <c:v>286.6957590244167</c:v>
                </c:pt>
                <c:pt idx="9">
                  <c:v>290.70034731106119</c:v>
                </c:pt>
                <c:pt idx="10">
                  <c:v>294.18174598899878</c:v>
                </c:pt>
                <c:pt idx="11">
                  <c:v>297.24208706981079</c:v>
                </c:pt>
                <c:pt idx="12">
                  <c:v>299.95717254565949</c:v>
                </c:pt>
                <c:pt idx="13">
                  <c:v>302.3846731407076</c:v>
                </c:pt>
                <c:pt idx="14">
                  <c:v>304.56939393088163</c:v>
                </c:pt>
                <c:pt idx="15">
                  <c:v>306.54677505610306</c:v>
                </c:pt>
                <c:pt idx="16">
                  <c:v>308.34528871667624</c:v>
                </c:pt>
                <c:pt idx="17">
                  <c:v>309.98812276888594</c:v>
                </c:pt>
                <c:pt idx="18">
                  <c:v>311.49438981947151</c:v>
                </c:pt>
                <c:pt idx="19">
                  <c:v>312.88001271277182</c:v>
                </c:pt>
                <c:pt idx="20">
                  <c:v>314.15838438451999</c:v>
                </c:pt>
                <c:pt idx="21">
                  <c:v>315.34086726854792</c:v>
                </c:pt>
                <c:pt idx="22">
                  <c:v>316.43717658217025</c:v>
                </c:pt>
                <c:pt idx="23">
                  <c:v>317.45567822583621</c:v>
                </c:pt>
                <c:pt idx="24">
                  <c:v>318.4036229882592</c:v>
                </c:pt>
                <c:pt idx="25">
                  <c:v>319.28733261216951</c:v>
                </c:pt>
                <c:pt idx="26">
                  <c:v>320.11234903936071</c:v>
                </c:pt>
                <c:pt idx="27">
                  <c:v>320.88355518167572</c:v>
                </c:pt>
                <c:pt idx="28">
                  <c:v>321.60527344891739</c:v>
                </c:pt>
                <c:pt idx="29">
                  <c:v>322.28134673810973</c:v>
                </c:pt>
                <c:pt idx="30">
                  <c:v>322.91520547337217</c:v>
                </c:pt>
                <c:pt idx="31">
                  <c:v>323.50992346151173</c:v>
                </c:pt>
                <c:pt idx="32">
                  <c:v>324.06826471286564</c:v>
                </c:pt>
                <c:pt idx="33">
                  <c:v>324.59272291252773</c:v>
                </c:pt>
                <c:pt idx="34">
                  <c:v>325.0855548734462</c:v>
                </c:pt>
                <c:pt idx="35">
                  <c:v>325.5488090312636</c:v>
                </c:pt>
                <c:pt idx="36">
                  <c:v>325.98434983042597</c:v>
                </c:pt>
                <c:pt idx="37">
                  <c:v>326.39387868692626</c:v>
                </c:pt>
                <c:pt idx="38">
                  <c:v>326.77895208402833</c:v>
                </c:pt>
                <c:pt idx="39">
                  <c:v>327.14099725521902</c:v>
                </c:pt>
                <c:pt idx="40">
                  <c:v>327.481325827305</c:v>
                </c:pt>
                <c:pt idx="41">
                  <c:v>327.80114573138871</c:v>
                </c:pt>
                <c:pt idx="42">
                  <c:v>328.10157163695033</c:v>
                </c:pt>
                <c:pt idx="43">
                  <c:v>328.3836341216778</c:v>
                </c:pt>
                <c:pt idx="44">
                  <c:v>328.64828775502974</c:v>
                </c:pt>
                <c:pt idx="45">
                  <c:v>328.89641824509016</c:v>
                </c:pt>
                <c:pt idx="46">
                  <c:v>329.1288487749743</c:v>
                </c:pt>
                <c:pt idx="47">
                  <c:v>329.34634563570188</c:v>
                </c:pt>
                <c:pt idx="48">
                  <c:v>329.54962324646624</c:v>
                </c:pt>
                <c:pt idx="49">
                  <c:v>329.73934863989984</c:v>
                </c:pt>
                <c:pt idx="50">
                  <c:v>329.91614547874059</c:v>
                </c:pt>
                <c:pt idx="51">
                  <c:v>330.08059766097455</c:v>
                </c:pt>
                <c:pt idx="52">
                  <c:v>330.23325256260341</c:v>
                </c:pt>
                <c:pt idx="53">
                  <c:v>330.37462396052035</c:v>
                </c:pt>
                <c:pt idx="54">
                  <c:v>330.5051946723321</c:v>
                </c:pt>
                <c:pt idx="55">
                  <c:v>330.62541894508882</c:v>
                </c:pt>
                <c:pt idx="56">
                  <c:v>330.73572462084508</c:v>
                </c:pt>
                <c:pt idx="57">
                  <c:v>330.8365151033683</c:v>
                </c:pt>
                <c:pt idx="58">
                  <c:v>330.92817114735152</c:v>
                </c:pt>
                <c:pt idx="59">
                  <c:v>331.01105248884636</c:v>
                </c:pt>
                <c:pt idx="60">
                  <c:v>331.08549933337844</c:v>
                </c:pt>
                <c:pt idx="61">
                  <c:v>331.1518337162799</c:v>
                </c:pt>
                <c:pt idx="62">
                  <c:v>331.21036074807819</c:v>
                </c:pt>
                <c:pt idx="63">
                  <c:v>331.26136975628958</c:v>
                </c:pt>
                <c:pt idx="64">
                  <c:v>331.30513533371555</c:v>
                </c:pt>
                <c:pt idx="65">
                  <c:v>331.34191830219532</c:v>
                </c:pt>
                <c:pt idx="66">
                  <c:v>331.37196659980691</c:v>
                </c:pt>
                <c:pt idx="67">
                  <c:v>331.39551609862565</c:v>
                </c:pt>
                <c:pt idx="68">
                  <c:v>331.41279135941716</c:v>
                </c:pt>
                <c:pt idx="69">
                  <c:v>331.42400632895783</c:v>
                </c:pt>
                <c:pt idx="70">
                  <c:v>331.4293649851038</c:v>
                </c:pt>
                <c:pt idx="71">
                  <c:v>331.42906193417502</c:v>
                </c:pt>
                <c:pt idx="72">
                  <c:v>331.42328296481736</c:v>
                </c:pt>
                <c:pt idx="73">
                  <c:v>331.41220556203757</c:v>
                </c:pt>
                <c:pt idx="74">
                  <c:v>331.39599938477778</c:v>
                </c:pt>
                <c:pt idx="75">
                  <c:v>331.37482671006859</c:v>
                </c:pt>
                <c:pt idx="76">
                  <c:v>331.34884284649661</c:v>
                </c:pt>
                <c:pt idx="77">
                  <c:v>331.31819651947893</c:v>
                </c:pt>
                <c:pt idx="78">
                  <c:v>331.28303023059823</c:v>
                </c:pt>
                <c:pt idx="79">
                  <c:v>331.24348059305282</c:v>
                </c:pt>
                <c:pt idx="80">
                  <c:v>331.19967864508226</c:v>
                </c:pt>
                <c:pt idx="81">
                  <c:v>331.15175014306766</c:v>
                </c:pt>
                <c:pt idx="82">
                  <c:v>331.0998158358513</c:v>
                </c:pt>
                <c:pt idx="83">
                  <c:v>331.04399172170122</c:v>
                </c:pt>
                <c:pt idx="84">
                  <c:v>330.98438928919347</c:v>
                </c:pt>
                <c:pt idx="85">
                  <c:v>330.92111574320637</c:v>
                </c:pt>
                <c:pt idx="86">
                  <c:v>330.85427421710887</c:v>
                </c:pt>
                <c:pt idx="87">
                  <c:v>330.78396397212657</c:v>
                </c:pt>
                <c:pt idx="88">
                  <c:v>330.71028058480113</c:v>
                </c:pt>
                <c:pt idx="89">
                  <c:v>330.63331612338129</c:v>
                </c:pt>
                <c:pt idx="90">
                  <c:v>330.55315931390817</c:v>
                </c:pt>
                <c:pt idx="91">
                  <c:v>330.46989569670643</c:v>
                </c:pt>
                <c:pt idx="92">
                  <c:v>330.38360777393763</c:v>
                </c:pt>
                <c:pt idx="93">
                  <c:v>330.29437514880306</c:v>
                </c:pt>
                <c:pt idx="94">
                  <c:v>330.20227465696854</c:v>
                </c:pt>
                <c:pt idx="95">
                  <c:v>330.10738049070847</c:v>
                </c:pt>
                <c:pt idx="96">
                  <c:v>330.009764316256</c:v>
                </c:pt>
                <c:pt idx="97">
                  <c:v>329.90949538478191</c:v>
                </c:pt>
                <c:pt idx="98">
                  <c:v>329.80664063743097</c:v>
                </c:pt>
                <c:pt idx="99">
                  <c:v>329.70126480476233</c:v>
                </c:pt>
                <c:pt idx="100">
                  <c:v>329.59343050097397</c:v>
                </c:pt>
                <c:pt idx="101">
                  <c:v>329.48319831321191</c:v>
                </c:pt>
                <c:pt idx="102">
                  <c:v>329.37062688627509</c:v>
                </c:pt>
                <c:pt idx="103">
                  <c:v>329.2557730029958</c:v>
                </c:pt>
                <c:pt idx="104">
                  <c:v>329.1386916605544</c:v>
                </c:pt>
                <c:pt idx="105">
                  <c:v>329.01943614296732</c:v>
                </c:pt>
                <c:pt idx="106">
                  <c:v>328.89805808998176</c:v>
                </c:pt>
                <c:pt idx="107">
                  <c:v>328.77460756257813</c:v>
                </c:pt>
                <c:pt idx="108">
                  <c:v>328.64913310528692</c:v>
                </c:pt>
                <c:pt idx="109">
                  <c:v>328.52168180548961</c:v>
                </c:pt>
                <c:pt idx="110">
                  <c:v>328.39229934989129</c:v>
                </c:pt>
                <c:pt idx="111">
                  <c:v>328.26103007831517</c:v>
                </c:pt>
                <c:pt idx="112">
                  <c:v>328.12791703495873</c:v>
                </c:pt>
                <c:pt idx="113">
                  <c:v>327.99300201727891</c:v>
                </c:pt>
                <c:pt idx="114">
                  <c:v>327.85632562260997</c:v>
                </c:pt>
                <c:pt idx="115">
                  <c:v>327.71792729265098</c:v>
                </c:pt>
                <c:pt idx="116">
                  <c:v>327.57784535593811</c:v>
                </c:pt>
                <c:pt idx="117">
                  <c:v>327.43611706839783</c:v>
                </c:pt>
                <c:pt idx="118">
                  <c:v>327.29277865210332</c:v>
                </c:pt>
                <c:pt idx="119">
                  <c:v>327.14786533230802</c:v>
                </c:pt>
                <c:pt idx="120">
                  <c:v>327.00141137285584</c:v>
                </c:pt>
                <c:pt idx="121">
                  <c:v>326.85345011005444</c:v>
                </c:pt>
                <c:pt idx="122">
                  <c:v>326.7040139850871</c:v>
                </c:pt>
                <c:pt idx="123">
                  <c:v>326.55313457503149</c:v>
                </c:pt>
                <c:pt idx="124">
                  <c:v>326.40084262257432</c:v>
                </c:pt>
                <c:pt idx="125">
                  <c:v>326.24716806445463</c:v>
                </c:pt>
                <c:pt idx="126">
                  <c:v>326.09214005874293</c:v>
                </c:pt>
                <c:pt idx="127">
                  <c:v>325.93578701097118</c:v>
                </c:pt>
                <c:pt idx="128">
                  <c:v>325.77813659919519</c:v>
                </c:pt>
                <c:pt idx="129">
                  <c:v>325.61921579803584</c:v>
                </c:pt>
                <c:pt idx="130">
                  <c:v>325.45905090174386</c:v>
                </c:pt>
                <c:pt idx="131">
                  <c:v>325.29766754633738</c:v>
                </c:pt>
                <c:pt idx="132">
                  <c:v>325.1350907308634</c:v>
                </c:pt>
                <c:pt idx="133">
                  <c:v>324.97134483780383</c:v>
                </c:pt>
                <c:pt idx="134">
                  <c:v>324.80645365269714</c:v>
                </c:pt>
                <c:pt idx="135">
                  <c:v>324.64044038298016</c:v>
                </c:pt>
                <c:pt idx="136">
                  <c:v>324.47332767611016</c:v>
                </c:pt>
                <c:pt idx="137">
                  <c:v>324.30513763698559</c:v>
                </c:pt>
                <c:pt idx="138">
                  <c:v>324.13589184470345</c:v>
                </c:pt>
                <c:pt idx="139">
                  <c:v>323.96561136868405</c:v>
                </c:pt>
                <c:pt idx="140">
                  <c:v>323.79431678418536</c:v>
                </c:pt>
                <c:pt idx="141">
                  <c:v>323.62202818724307</c:v>
                </c:pt>
                <c:pt idx="142">
                  <c:v>323.448765209052</c:v>
                </c:pt>
                <c:pt idx="143">
                  <c:v>323.27454702982214</c:v>
                </c:pt>
                <c:pt idx="144">
                  <c:v>323.09939239212514</c:v>
                </c:pt>
                <c:pt idx="145">
                  <c:v>322.92331961375663</c:v>
                </c:pt>
                <c:pt idx="146">
                  <c:v>322.74634660013885</c:v>
                </c:pt>
                <c:pt idx="147">
                  <c:v>322.56849085627124</c:v>
                </c:pt>
                <c:pt idx="148">
                  <c:v>322.38976949826491</c:v>
                </c:pt>
                <c:pt idx="149">
                  <c:v>322.21019926446246</c:v>
                </c:pt>
                <c:pt idx="150">
                  <c:v>322.0297965261708</c:v>
                </c:pt>
                <c:pt idx="151">
                  <c:v>321.84857729801956</c:v>
                </c:pt>
                <c:pt idx="152">
                  <c:v>321.66655724796141</c:v>
                </c:pt>
                <c:pt idx="153">
                  <c:v>321.48375170692611</c:v>
                </c:pt>
                <c:pt idx="154">
                  <c:v>321.30017567814542</c:v>
                </c:pt>
                <c:pt idx="155">
                  <c:v>321.11584384616521</c:v>
                </c:pt>
                <c:pt idx="156">
                  <c:v>320.93077058554212</c:v>
                </c:pt>
                <c:pt idx="157">
                  <c:v>320.74496996926808</c:v>
                </c:pt>
                <c:pt idx="158">
                  <c:v>320.55845577689189</c:v>
                </c:pt>
                <c:pt idx="159">
                  <c:v>320.37124150238856</c:v>
                </c:pt>
                <c:pt idx="160">
                  <c:v>320.18334036176105</c:v>
                </c:pt>
                <c:pt idx="161">
                  <c:v>319.99476530039902</c:v>
                </c:pt>
                <c:pt idx="162">
                  <c:v>319.80552900019194</c:v>
                </c:pt>
                <c:pt idx="163">
                  <c:v>319.61564388642154</c:v>
                </c:pt>
                <c:pt idx="164">
                  <c:v>319.42512213441938</c:v>
                </c:pt>
                <c:pt idx="165">
                  <c:v>319.23397567602984</c:v>
                </c:pt>
                <c:pt idx="166">
                  <c:v>319.04221620585349</c:v>
                </c:pt>
                <c:pt idx="167">
                  <c:v>318.8498551872969</c:v>
                </c:pt>
                <c:pt idx="168">
                  <c:v>318.65690385843976</c:v>
                </c:pt>
                <c:pt idx="169">
                  <c:v>318.46337323771348</c:v>
                </c:pt>
                <c:pt idx="170">
                  <c:v>318.26927412940114</c:v>
                </c:pt>
                <c:pt idx="171">
                  <c:v>318.07461712897623</c:v>
                </c:pt>
                <c:pt idx="172">
                  <c:v>317.87941262827252</c:v>
                </c:pt>
                <c:pt idx="173">
                  <c:v>317.68367082049332</c:v>
                </c:pt>
                <c:pt idx="174">
                  <c:v>317.48740170508387</c:v>
                </c:pt>
                <c:pt idx="175">
                  <c:v>317.29061509243581</c:v>
                </c:pt>
                <c:pt idx="176">
                  <c:v>317.09332060847026</c:v>
                </c:pt>
                <c:pt idx="177">
                  <c:v>316.89552769907118</c:v>
                </c:pt>
                <c:pt idx="178">
                  <c:v>316.69724563439763</c:v>
                </c:pt>
                <c:pt idx="179">
                  <c:v>316.4984835130615</c:v>
                </c:pt>
                <c:pt idx="180">
                  <c:v>316.2992502661877</c:v>
                </c:pt>
                <c:pt idx="181">
                  <c:v>316.09955466135364</c:v>
                </c:pt>
                <c:pt idx="182">
                  <c:v>315.8994053064178</c:v>
                </c:pt>
                <c:pt idx="183">
                  <c:v>315.69881065323642</c:v>
                </c:pt>
                <c:pt idx="184">
                  <c:v>315.49777900127009</c:v>
                </c:pt>
                <c:pt idx="185">
                  <c:v>315.29631850109683</c:v>
                </c:pt>
                <c:pt idx="186">
                  <c:v>315.09443715781788</c:v>
                </c:pt>
                <c:pt idx="187">
                  <c:v>314.89214283436991</c:v>
                </c:pt>
                <c:pt idx="188">
                  <c:v>314.68944325474428</c:v>
                </c:pt>
                <c:pt idx="189">
                  <c:v>314.48634600712131</c:v>
                </c:pt>
                <c:pt idx="190">
                  <c:v>314.28285854690989</c:v>
                </c:pt>
              </c:numCache>
            </c:numRef>
          </c:yVal>
          <c:smooth val="1"/>
        </c:ser>
        <c:ser>
          <c:idx val="0"/>
          <c:order val="0"/>
          <c:tx>
            <c:strRef>
              <c:f>'moli per kg (3)'!$T$10</c:f>
              <c:strCache>
                <c:ptCount val="1"/>
                <c:pt idx="0">
                  <c:v>gly NT 0-5 cm</c:v>
                </c:pt>
              </c:strCache>
            </c:strRef>
          </c:tx>
          <c:spPr>
            <a:ln w="28575">
              <a:noFill/>
            </a:ln>
          </c:spPr>
          <c:marker>
            <c:symbol val="circle"/>
            <c:size val="7"/>
            <c:spPr>
              <a:solidFill>
                <a:srgbClr val="FF0000"/>
              </a:solidFill>
              <a:ln>
                <a:solidFill>
                  <a:schemeClr val="tx1"/>
                </a:solidFill>
              </a:ln>
            </c:spPr>
          </c:marker>
          <c:errBars>
            <c:errDir val="y"/>
            <c:errBarType val="both"/>
            <c:errValType val="cust"/>
            <c:noEndCap val="0"/>
            <c:plus>
              <c:numRef>
                <c:f>'moli per kg (3)'!$AC$11:$AC$22</c:f>
                <c:numCache>
                  <c:formatCode>General</c:formatCode>
                  <c:ptCount val="12"/>
                  <c:pt idx="0">
                    <c:v>4.1886408608152506</c:v>
                  </c:pt>
                  <c:pt idx="1">
                    <c:v>25.394210832307095</c:v>
                  </c:pt>
                  <c:pt idx="2">
                    <c:v>1.585518489228058</c:v>
                  </c:pt>
                  <c:pt idx="3">
                    <c:v>2.4767971434518117</c:v>
                  </c:pt>
                  <c:pt idx="4">
                    <c:v>9.0930620177956492</c:v>
                  </c:pt>
                  <c:pt idx="5">
                    <c:v>2.363363553949434</c:v>
                  </c:pt>
                  <c:pt idx="6">
                    <c:v>2.6078790440033313</c:v>
                  </c:pt>
                  <c:pt idx="7">
                    <c:v>1.9104896556199187</c:v>
                  </c:pt>
                  <c:pt idx="8">
                    <c:v>4.536118690839066</c:v>
                  </c:pt>
                  <c:pt idx="9">
                    <c:v>3.411963413310684</c:v>
                  </c:pt>
                  <c:pt idx="10">
                    <c:v>3.5989806106245772</c:v>
                  </c:pt>
                  <c:pt idx="11">
                    <c:v>4.121128795725344</c:v>
                  </c:pt>
                </c:numCache>
              </c:numRef>
            </c:plus>
            <c:minus>
              <c:numRef>
                <c:f>'moli per kg (3)'!$AC$11:$AC$22</c:f>
                <c:numCache>
                  <c:formatCode>General</c:formatCode>
                  <c:ptCount val="12"/>
                  <c:pt idx="0">
                    <c:v>4.1886408608152506</c:v>
                  </c:pt>
                  <c:pt idx="1">
                    <c:v>25.394210832307095</c:v>
                  </c:pt>
                  <c:pt idx="2">
                    <c:v>1.585518489228058</c:v>
                  </c:pt>
                  <c:pt idx="3">
                    <c:v>2.4767971434518117</c:v>
                  </c:pt>
                  <c:pt idx="4">
                    <c:v>9.0930620177956492</c:v>
                  </c:pt>
                  <c:pt idx="5">
                    <c:v>2.363363553949434</c:v>
                  </c:pt>
                  <c:pt idx="6">
                    <c:v>2.6078790440033313</c:v>
                  </c:pt>
                  <c:pt idx="7">
                    <c:v>1.9104896556199187</c:v>
                  </c:pt>
                  <c:pt idx="8">
                    <c:v>4.536118690839066</c:v>
                  </c:pt>
                  <c:pt idx="9">
                    <c:v>3.411963413310684</c:v>
                  </c:pt>
                  <c:pt idx="10">
                    <c:v>3.5989806106245772</c:v>
                  </c:pt>
                  <c:pt idx="11">
                    <c:v>4.121128795725344</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(3)'!$T$11:$T$209</c:f>
              <c:numCache>
                <c:formatCode>0</c:formatCode>
                <c:ptCount val="199"/>
                <c:pt idx="0">
                  <c:v>352.90174536545095</c:v>
                </c:pt>
                <c:pt idx="1">
                  <c:v>345.30209147832653</c:v>
                </c:pt>
                <c:pt idx="2">
                  <c:v>278.77163804230992</c:v>
                </c:pt>
                <c:pt idx="3">
                  <c:v>208.74708308809144</c:v>
                </c:pt>
                <c:pt idx="4">
                  <c:v>146.11408883070587</c:v>
                </c:pt>
                <c:pt idx="5">
                  <c:v>126.59045183993965</c:v>
                </c:pt>
                <c:pt idx="6">
                  <c:v>113.71034699993648</c:v>
                </c:pt>
                <c:pt idx="7">
                  <c:v>103.48100195010683</c:v>
                </c:pt>
                <c:pt idx="8">
                  <c:v>98.709069290143773</c:v>
                </c:pt>
                <c:pt idx="9">
                  <c:v>98.343992739417331</c:v>
                </c:pt>
                <c:pt idx="10">
                  <c:v>82.203880789179692</c:v>
                </c:pt>
                <c:pt idx="11">
                  <c:v>72.702846025096633</c:v>
                </c:pt>
              </c:numCache>
            </c:numRef>
          </c:yVal>
          <c:smooth val="0"/>
        </c:ser>
        <c:dLbls>
          <c:showLegendKey val="0"/>
          <c:showVal val="0"/>
          <c:showCatName val="0"/>
          <c:showSerName val="0"/>
          <c:showPercent val="0"/>
          <c:showBubbleSize val="0"/>
        </c:dLbls>
        <c:axId val="226206848"/>
        <c:axId val="226208768"/>
      </c:scatterChart>
      <c:valAx>
        <c:axId val="226206848"/>
        <c:scaling>
          <c:orientation val="minMax"/>
          <c:max val="190"/>
          <c:min val="0"/>
        </c:scaling>
        <c:delete val="0"/>
        <c:axPos val="b"/>
        <c:title>
          <c:tx>
            <c:rich>
              <a:bodyPr/>
              <a:lstStyle/>
              <a:p>
                <a:pPr>
                  <a:defRPr/>
                </a:pPr>
                <a:r>
                  <a:rPr lang="en-US"/>
                  <a:t>DAT</a:t>
                </a:r>
              </a:p>
            </c:rich>
          </c:tx>
          <c:layout/>
          <c:overlay val="0"/>
        </c:title>
        <c:numFmt formatCode="General" sourceLinked="1"/>
        <c:majorTickMark val="out"/>
        <c:minorTickMark val="none"/>
        <c:tickLblPos val="nextTo"/>
        <c:crossAx val="226208768"/>
        <c:crosses val="autoZero"/>
        <c:crossBetween val="midCat"/>
        <c:majorUnit val="38"/>
      </c:valAx>
      <c:valAx>
        <c:axId val="226208768"/>
        <c:scaling>
          <c:orientation val="minMax"/>
          <c:max val="500"/>
          <c:min val="0"/>
        </c:scaling>
        <c:delete val="0"/>
        <c:axPos val="l"/>
        <c:title>
          <c:tx>
            <c:rich>
              <a:bodyPr rot="-5400000" vert="horz"/>
              <a:lstStyle/>
              <a:p>
                <a:pPr>
                  <a:defRPr/>
                </a:pPr>
                <a:r>
                  <a:rPr lang="en-US"/>
                  <a:t>Concentration (µg/kg dry soil) </a:t>
                </a:r>
              </a:p>
            </c:rich>
          </c:tx>
          <c:layout>
            <c:manualLayout>
              <c:xMode val="edge"/>
              <c:yMode val="edge"/>
              <c:x val="4.4631589959526884E-3"/>
              <c:y val="4.895895651361392E-2"/>
            </c:manualLayout>
          </c:layout>
          <c:overlay val="0"/>
        </c:title>
        <c:numFmt formatCode="0" sourceLinked="0"/>
        <c:majorTickMark val="out"/>
        <c:minorTickMark val="none"/>
        <c:tickLblPos val="nextTo"/>
        <c:crossAx val="226206848"/>
        <c:crosses val="autoZero"/>
        <c:crossBetween val="midCat"/>
      </c:valAx>
    </c:plotArea>
    <c:plotVisOnly val="1"/>
    <c:dispBlanksAs val="gap"/>
    <c:showDLblsOverMax val="0"/>
  </c:chart>
  <c:spPr>
    <a:ln>
      <a:noFill/>
    </a:ln>
  </c:spPr>
  <c:txPr>
    <a:bodyPr/>
    <a:lstStyle/>
    <a:p>
      <a:pPr>
        <a:defRPr sz="1200" b="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NT 5-20 cm</a:t>
            </a:r>
          </a:p>
        </c:rich>
      </c:tx>
      <c:layout>
        <c:manualLayout>
          <c:xMode val="edge"/>
          <c:yMode val="edge"/>
          <c:x val="0.43232272727272725"/>
          <c:y val="5.7326388888888892E-2"/>
        </c:manualLayout>
      </c:layout>
      <c:overlay val="1"/>
    </c:title>
    <c:autoTitleDeleted val="0"/>
    <c:plotArea>
      <c:layout>
        <c:manualLayout>
          <c:layoutTarget val="inner"/>
          <c:xMode val="edge"/>
          <c:yMode val="edge"/>
          <c:x val="0.19762588187601754"/>
          <c:y val="4.8959027777777768E-2"/>
          <c:w val="0.73959696876573322"/>
          <c:h val="0.74706180555555557"/>
        </c:manualLayout>
      </c:layout>
      <c:scatterChart>
        <c:scatterStyle val="lineMarker"/>
        <c:varyColors val="0"/>
        <c:ser>
          <c:idx val="2"/>
          <c:order val="2"/>
          <c:tx>
            <c:strRef>
              <c:f>'moli per kg (3)'!$AU$10</c:f>
              <c:strCache>
                <c:ptCount val="1"/>
                <c:pt idx="0">
                  <c:v>gly NT 5-20 cm fitting</c:v>
                </c:pt>
              </c:strCache>
            </c:strRef>
          </c:tx>
          <c:spPr>
            <a:ln w="3175">
              <a:solidFill>
                <a:schemeClr val="tx1"/>
              </a:solidFill>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(3)'!$AU$11:$AU$210</c:f>
              <c:numCache>
                <c:formatCode>General</c:formatCode>
                <c:ptCount val="200"/>
                <c:pt idx="0">
                  <c:v>79.102659644077704</c:v>
                </c:pt>
                <c:pt idx="1">
                  <c:v>68.723424249078079</c:v>
                </c:pt>
                <c:pt idx="2">
                  <c:v>62.715637010170489</c:v>
                </c:pt>
                <c:pt idx="3">
                  <c:v>58.597516194560839</c:v>
                </c:pt>
                <c:pt idx="4">
                  <c:v>55.514859635433432</c:v>
                </c:pt>
                <c:pt idx="5">
                  <c:v>53.078201971284244</c:v>
                </c:pt>
                <c:pt idx="6">
                  <c:v>51.079378344796304</c:v>
                </c:pt>
                <c:pt idx="7">
                  <c:v>49.39494879622108</c:v>
                </c:pt>
                <c:pt idx="8">
                  <c:v>47.946117455361168</c:v>
                </c:pt>
                <c:pt idx="9">
                  <c:v>46.679733549333868</c:v>
                </c:pt>
                <c:pt idx="10">
                  <c:v>45.558372212965587</c:v>
                </c:pt>
                <c:pt idx="11">
                  <c:v>44.554759393374475</c:v>
                </c:pt>
                <c:pt idx="12">
                  <c:v>43.648450147831092</c:v>
                </c:pt>
                <c:pt idx="13">
                  <c:v>42.823753521086495</c:v>
                </c:pt>
                <c:pt idx="14">
                  <c:v>42.068384233728125</c:v>
                </c:pt>
                <c:pt idx="15">
                  <c:v>41.372557096876506</c:v>
                </c:pt>
                <c:pt idx="16">
                  <c:v>40.72836129337869</c:v>
                </c:pt>
                <c:pt idx="17">
                  <c:v>40.129317295955069</c:v>
                </c:pt>
                <c:pt idx="18">
                  <c:v>39.570056311188786</c:v>
                </c:pt>
                <c:pt idx="19">
                  <c:v>39.046083938449271</c:v>
                </c:pt>
                <c:pt idx="20">
                  <c:v>38.553602965148166</c:v>
                </c:pt>
                <c:pt idx="21">
                  <c:v>38.089378487997244</c:v>
                </c:pt>
                <c:pt idx="22">
                  <c:v>37.650633851284468</c:v>
                </c:pt>
                <c:pt idx="23">
                  <c:v>37.234969371521103</c:v>
                </c:pt>
                <c:pt idx="24">
                  <c:v>36.840298147850802</c:v>
                </c:pt>
                <c:pt idx="25">
                  <c:v>36.46479484803195</c:v>
                </c:pt>
                <c:pt idx="26">
                  <c:v>36.106854464067368</c:v>
                </c:pt>
                <c:pt idx="27">
                  <c:v>35.765058810309881</c:v>
                </c:pt>
                <c:pt idx="28">
                  <c:v>35.438149094005709</c:v>
                </c:pt>
                <c:pt idx="29">
                  <c:v>35.125003292073288</c:v>
                </c:pt>
                <c:pt idx="30">
                  <c:v>34.8246173642383</c:v>
                </c:pt>
                <c:pt idx="31">
                  <c:v>34.536089552530846</c:v>
                </c:pt>
                <c:pt idx="32">
                  <c:v>34.258607182037245</c:v>
                </c:pt>
                <c:pt idx="33">
                  <c:v>33.991435502655541</c:v>
                </c:pt>
                <c:pt idx="34">
                  <c:v>33.733908207014331</c:v>
                </c:pt>
                <c:pt idx="35">
                  <c:v>33.485419333242348</c:v>
                </c:pt>
                <c:pt idx="36">
                  <c:v>33.245416318410157</c:v>
                </c:pt>
                <c:pt idx="37">
                  <c:v>33.013394013172338</c:v>
                </c:pt>
                <c:pt idx="38">
                  <c:v>32.788889503399886</c:v>
                </c:pt>
                <c:pt idx="39">
                  <c:v>32.571477612560976</c:v>
                </c:pt>
                <c:pt idx="40">
                  <c:v>32.360766980952334</c:v>
                </c:pt>
                <c:pt idx="41">
                  <c:v>32.156396635839023</c:v>
                </c:pt>
                <c:pt idx="42">
                  <c:v>31.958032981058263</c:v>
                </c:pt>
                <c:pt idx="43">
                  <c:v>31.765367146429959</c:v>
                </c:pt>
                <c:pt idx="44">
                  <c:v>31.57811264693753</c:v>
                </c:pt>
                <c:pt idx="45">
                  <c:v>31.396003309533778</c:v>
                </c:pt>
                <c:pt idx="46">
                  <c:v>31.218791431937635</c:v>
                </c:pt>
                <c:pt idx="47">
                  <c:v>31.046246143174038</c:v>
                </c:pt>
                <c:pt idx="48">
                  <c:v>30.878151940087445</c:v>
                </c:pt>
                <c:pt idx="49">
                  <c:v>30.714307377803895</c:v>
                </c:pt>
                <c:pt idx="50">
                  <c:v>30.554523895248547</c:v>
                </c:pt>
                <c:pt idx="51">
                  <c:v>30.398624759461445</c:v>
                </c:pt>
                <c:pt idx="52">
                  <c:v>30.246444114683921</c:v>
                </c:pt>
                <c:pt idx="53">
                  <c:v>30.097826124071211</c:v>
                </c:pt>
                <c:pt idx="54">
                  <c:v>29.952624193490013</c:v>
                </c:pt>
                <c:pt idx="55">
                  <c:v>29.810700268225556</c:v>
                </c:pt>
                <c:pt idx="56">
                  <c:v>29.671924194593686</c:v>
                </c:pt>
                <c:pt idx="57">
                  <c:v>29.536173139449701</c:v>
                </c:pt>
                <c:pt idx="58">
                  <c:v>29.40333106145674</c:v>
                </c:pt>
                <c:pt idx="59">
                  <c:v>29.273288228707113</c:v>
                </c:pt>
                <c:pt idx="60">
                  <c:v>29.145940777946635</c:v>
                </c:pt>
                <c:pt idx="61">
                  <c:v>29.021190311196801</c:v>
                </c:pt>
                <c:pt idx="62">
                  <c:v>28.898943526060226</c:v>
                </c:pt>
                <c:pt idx="63">
                  <c:v>28.779111876416241</c:v>
                </c:pt>
                <c:pt idx="64">
                  <c:v>28.661611260576386</c:v>
                </c:pt>
                <c:pt idx="65">
                  <c:v>28.54636173430023</c:v>
                </c:pt>
                <c:pt idx="66">
                  <c:v>28.433287246342513</c:v>
                </c:pt>
                <c:pt idx="67">
                  <c:v>28.32231539446331</c:v>
                </c:pt>
                <c:pt idx="68">
                  <c:v>28.213377200040004</c:v>
                </c:pt>
                <c:pt idx="69">
                  <c:v>28.106406899620687</c:v>
                </c:pt>
                <c:pt idx="70">
                  <c:v>28.001341751922634</c:v>
                </c:pt>
                <c:pt idx="71">
                  <c:v>27.898121858935124</c:v>
                </c:pt>
                <c:pt idx="72">
                  <c:v>27.796689999914843</c:v>
                </c:pt>
                <c:pt idx="73">
                  <c:v>27.69699147718476</c:v>
                </c:pt>
                <c:pt idx="74">
                  <c:v>27.598973972750734</c:v>
                </c:pt>
                <c:pt idx="75">
                  <c:v>27.502587414844442</c:v>
                </c:pt>
                <c:pt idx="76">
                  <c:v>27.407783853585222</c:v>
                </c:pt>
                <c:pt idx="77">
                  <c:v>27.314517345029369</c:v>
                </c:pt>
                <c:pt idx="78">
                  <c:v>27.222743842943313</c:v>
                </c:pt>
                <c:pt idx="79">
                  <c:v>27.132421097692845</c:v>
                </c:pt>
                <c:pt idx="80">
                  <c:v>27.043508561702229</c:v>
                </c:pt>
                <c:pt idx="81">
                  <c:v>26.955967300979168</c:v>
                </c:pt>
                <c:pt idx="82">
                  <c:v>26.869759912248046</c:v>
                </c:pt>
                <c:pt idx="83">
                  <c:v>26.784850445275591</c:v>
                </c:pt>
                <c:pt idx="84">
                  <c:v>26.70120433000309</c:v>
                </c:pt>
                <c:pt idx="85">
                  <c:v>26.618788308138605</c:v>
                </c:pt>
                <c:pt idx="86">
                  <c:v>26.537570368885198</c:v>
                </c:pt>
                <c:pt idx="87">
                  <c:v>26.457519688514143</c:v>
                </c:pt>
                <c:pt idx="88">
                  <c:v>26.378606573508684</c:v>
                </c:pt>
                <c:pt idx="89">
                  <c:v>26.300802407033959</c:v>
                </c:pt>
                <c:pt idx="90">
                  <c:v>26.224079598501042</c:v>
                </c:pt>
                <c:pt idx="91">
                  <c:v>26.148411536016351</c:v>
                </c:pt>
                <c:pt idx="92">
                  <c:v>26.073772541521283</c:v>
                </c:pt>
                <c:pt idx="93">
                  <c:v>26.000137828444245</c:v>
                </c:pt>
                <c:pt idx="94">
                  <c:v>25.927483461696141</c:v>
                </c:pt>
                <c:pt idx="95">
                  <c:v>25.85578631986127</c:v>
                </c:pt>
                <c:pt idx="96">
                  <c:v>25.785024059438154</c:v>
                </c:pt>
                <c:pt idx="97">
                  <c:v>25.715175081000023</c:v>
                </c:pt>
                <c:pt idx="98">
                  <c:v>25.646218497155203</c:v>
                </c:pt>
                <c:pt idx="99">
                  <c:v>25.578134102193289</c:v>
                </c:pt>
                <c:pt idx="100">
                  <c:v>25.510902343311987</c:v>
                </c:pt>
                <c:pt idx="101">
                  <c:v>25.444504293329537</c:v>
                </c:pt>
                <c:pt idx="102">
                  <c:v>25.378921624790475</c:v>
                </c:pt>
                <c:pt idx="103">
                  <c:v>25.31413658538267</c:v>
                </c:pt>
                <c:pt idx="104">
                  <c:v>25.250131974585219</c:v>
                </c:pt>
                <c:pt idx="105">
                  <c:v>25.186891121476812</c:v>
                </c:pt>
                <c:pt idx="106">
                  <c:v>25.124397863634471</c:v>
                </c:pt>
                <c:pt idx="107">
                  <c:v>25.062636527061851</c:v>
                </c:pt>
                <c:pt idx="108">
                  <c:v>25.001591907085572</c:v>
                </c:pt>
                <c:pt idx="109">
                  <c:v>24.941249250165601</c:v>
                </c:pt>
                <c:pt idx="110">
                  <c:v>24.881594236568489</c:v>
                </c:pt>
                <c:pt idx="111">
                  <c:v>24.82261296385478</c:v>
                </c:pt>
                <c:pt idx="112">
                  <c:v>24.764291931134739</c:v>
                </c:pt>
                <c:pt idx="113">
                  <c:v>24.706618024051696</c:v>
                </c:pt>
                <c:pt idx="114">
                  <c:v>24.649578500452698</c:v>
                </c:pt>
                <c:pt idx="115">
                  <c:v>24.593160976708209</c:v>
                </c:pt>
                <c:pt idx="116">
                  <c:v>24.537353414648415</c:v>
                </c:pt>
                <c:pt idx="117">
                  <c:v>24.482144109081112</c:v>
                </c:pt>
                <c:pt idx="118">
                  <c:v>24.427521675862646</c:v>
                </c:pt>
                <c:pt idx="119">
                  <c:v>24.373475040491261</c:v>
                </c:pt>
                <c:pt idx="120">
                  <c:v>24.319993427197002</c:v>
                </c:pt>
                <c:pt idx="121">
                  <c:v>24.267066348502013</c:v>
                </c:pt>
                <c:pt idx="122">
                  <c:v>24.214683595227445</c:v>
                </c:pt>
                <c:pt idx="123">
                  <c:v>24.16283522692547</c:v>
                </c:pt>
                <c:pt idx="124">
                  <c:v>24.111511562712138</c:v>
                </c:pt>
                <c:pt idx="125">
                  <c:v>24.060703172485706</c:v>
                </c:pt>
                <c:pt idx="126">
                  <c:v>24.010400868506611</c:v>
                </c:pt>
                <c:pt idx="127">
                  <c:v>23.960595697325388</c:v>
                </c:pt>
                <c:pt idx="128">
                  <c:v>23.911278932038268</c:v>
                </c:pt>
                <c:pt idx="129">
                  <c:v>23.862442064858225</c:v>
                </c:pt>
                <c:pt idx="130">
                  <c:v>23.814076799982434</c:v>
                </c:pt>
                <c:pt idx="131">
                  <c:v>23.766175046745929</c:v>
                </c:pt>
                <c:pt idx="132">
                  <c:v>23.718728913045471</c:v>
                </c:pt>
                <c:pt idx="133">
                  <c:v>23.671730699020738</c:v>
                </c:pt>
                <c:pt idx="134">
                  <c:v>23.625172890984011</c:v>
                </c:pt>
                <c:pt idx="135">
                  <c:v>23.579048155582537</c:v>
                </c:pt>
                <c:pt idx="136">
                  <c:v>23.533349334186934</c:v>
                </c:pt>
                <c:pt idx="137">
                  <c:v>23.488069437492079</c:v>
                </c:pt>
                <c:pt idx="138">
                  <c:v>23.443201640324176</c:v>
                </c:pt>
                <c:pt idx="139">
                  <c:v>23.398739276641297</c:v>
                </c:pt>
                <c:pt idx="140">
                  <c:v>23.354675834721871</c:v>
                </c:pt>
                <c:pt idx="141">
                  <c:v>23.311004952530599</c:v>
                </c:pt>
                <c:pt idx="142">
                  <c:v>23.267720413255557</c:v>
                </c:pt>
                <c:pt idx="143">
                  <c:v>23.224816141008361</c:v>
                </c:pt>
                <c:pt idx="144">
                  <c:v>23.182286196679634</c:v>
                </c:pt>
                <c:pt idx="145">
                  <c:v>23.140124773945189</c:v>
                </c:pt>
                <c:pt idx="146">
                  <c:v>23.098326195414145</c:v>
                </c:pt>
                <c:pt idx="147">
                  <c:v>23.05688490891443</c:v>
                </c:pt>
                <c:pt idx="148">
                  <c:v>23.015795483909869</c:v>
                </c:pt>
                <c:pt idx="149">
                  <c:v>22.975052608041675</c:v>
                </c:pt>
                <c:pt idx="150">
                  <c:v>22.934651083792374</c:v>
                </c:pt>
                <c:pt idx="151">
                  <c:v>22.894585825263828</c:v>
                </c:pt>
                <c:pt idx="152">
                  <c:v>22.854851855066844</c:v>
                </c:pt>
                <c:pt idx="153">
                  <c:v>22.815444301316319</c:v>
                </c:pt>
                <c:pt idx="154">
                  <c:v>22.776358394729645</c:v>
                </c:pt>
                <c:pt idx="155">
                  <c:v>22.73758946582149</c:v>
                </c:pt>
                <c:pt idx="156">
                  <c:v>22.699132942194137</c:v>
                </c:pt>
                <c:pt idx="157">
                  <c:v>22.660984345916706</c:v>
                </c:pt>
                <c:pt idx="158">
                  <c:v>22.623139290992679</c:v>
                </c:pt>
                <c:pt idx="159">
                  <c:v>22.585593480908866</c:v>
                </c:pt>
                <c:pt idx="160">
                  <c:v>22.548342706266585</c:v>
                </c:pt>
                <c:pt idx="161">
                  <c:v>22.511382842487539</c:v>
                </c:pt>
                <c:pt idx="162">
                  <c:v>22.474709847596134</c:v>
                </c:pt>
                <c:pt idx="163">
                  <c:v>22.438319760070769</c:v>
                </c:pt>
                <c:pt idx="164">
                  <c:v>22.402208696765612</c:v>
                </c:pt>
                <c:pt idx="165">
                  <c:v>22.366372850896656</c:v>
                </c:pt>
                <c:pt idx="166">
                  <c:v>22.330808490092327</c:v>
                </c:pt>
                <c:pt idx="167">
                  <c:v>22.295511954504995</c:v>
                </c:pt>
                <c:pt idx="168">
                  <c:v>22.260479654980429</c:v>
                </c:pt>
                <c:pt idx="169">
                  <c:v>22.225708071285442</c:v>
                </c:pt>
                <c:pt idx="170">
                  <c:v>22.191193750388795</c:v>
                </c:pt>
                <c:pt idx="171">
                  <c:v>22.156933304795178</c:v>
                </c:pt>
                <c:pt idx="172">
                  <c:v>22.122923410930085</c:v>
                </c:pt>
                <c:pt idx="173">
                  <c:v>22.089160807573027</c:v>
                </c:pt>
                <c:pt idx="174">
                  <c:v>22.055642294338806</c:v>
                </c:pt>
                <c:pt idx="175">
                  <c:v>22.022364730203034</c:v>
                </c:pt>
                <c:pt idx="176">
                  <c:v>21.989325032072141</c:v>
                </c:pt>
                <c:pt idx="177">
                  <c:v>21.95652017339599</c:v>
                </c:pt>
                <c:pt idx="178">
                  <c:v>21.923947182820395</c:v>
                </c:pt>
                <c:pt idx="179">
                  <c:v>21.891603142879848</c:v>
                </c:pt>
                <c:pt idx="180">
                  <c:v>21.859485188728019</c:v>
                </c:pt>
                <c:pt idx="181">
                  <c:v>21.827590506904507</c:v>
                </c:pt>
                <c:pt idx="182">
                  <c:v>21.795916334138017</c:v>
                </c:pt>
                <c:pt idx="183">
                  <c:v>21.764459956183007</c:v>
                </c:pt>
                <c:pt idx="184">
                  <c:v>21.733218706689584</c:v>
                </c:pt>
                <c:pt idx="185">
                  <c:v>21.702189966105269</c:v>
                </c:pt>
                <c:pt idx="186">
                  <c:v>21.671371160608295</c:v>
                </c:pt>
                <c:pt idx="187">
                  <c:v>21.640759761070392</c:v>
                </c:pt>
                <c:pt idx="188">
                  <c:v>21.610353282047928</c:v>
                </c:pt>
                <c:pt idx="189">
                  <c:v>21.580149280801656</c:v>
                </c:pt>
                <c:pt idx="190">
                  <c:v>21.550145356343471</c:v>
                </c:pt>
              </c:numCache>
            </c:numRef>
          </c:yVal>
          <c:smooth val="1"/>
        </c:ser>
        <c:ser>
          <c:idx val="3"/>
          <c:order val="3"/>
          <c:tx>
            <c:strRef>
              <c:f>'moli per kg (3)'!$Y$10</c:f>
              <c:strCache>
                <c:ptCount val="1"/>
                <c:pt idx="0">
                  <c:v>ampa NT 5-20 cm</c:v>
                </c:pt>
              </c:strCache>
            </c:strRef>
          </c:tx>
          <c:spPr>
            <a:ln w="28575">
              <a:noFill/>
            </a:ln>
          </c:spPr>
          <c:marker>
            <c:symbol val="triangle"/>
            <c:size val="7"/>
            <c:spPr>
              <a:solidFill>
                <a:srgbClr val="00B0F0"/>
              </a:solidFill>
              <a:ln>
                <a:solidFill>
                  <a:schemeClr val="tx1"/>
                </a:solidFill>
              </a:ln>
            </c:spPr>
          </c:marker>
          <c:errBars>
            <c:errDir val="y"/>
            <c:errBarType val="both"/>
            <c:errValType val="cust"/>
            <c:noEndCap val="0"/>
            <c:plus>
              <c:numRef>
                <c:f>'moli per kg (3)'!$AH$11:$AH$22</c:f>
                <c:numCache>
                  <c:formatCode>General</c:formatCode>
                  <c:ptCount val="12"/>
                  <c:pt idx="0">
                    <c:v>0.82284577374919166</c:v>
                  </c:pt>
                  <c:pt idx="1">
                    <c:v>2.0559892404071318</c:v>
                  </c:pt>
                  <c:pt idx="2">
                    <c:v>1.5290276330667338</c:v>
                  </c:pt>
                  <c:pt idx="3">
                    <c:v>0.97432038898720796</c:v>
                  </c:pt>
                  <c:pt idx="4">
                    <c:v>0.62035803725731387</c:v>
                  </c:pt>
                  <c:pt idx="5">
                    <c:v>0.78354903023076039</c:v>
                  </c:pt>
                  <c:pt idx="6">
                    <c:v>0.86294366843963766</c:v>
                  </c:pt>
                  <c:pt idx="7">
                    <c:v>2.0693911857126834</c:v>
                  </c:pt>
                  <c:pt idx="8">
                    <c:v>1.9166824823132658</c:v>
                  </c:pt>
                  <c:pt idx="9">
                    <c:v>1.6074285565458741</c:v>
                  </c:pt>
                  <c:pt idx="10">
                    <c:v>1.4271824609082546</c:v>
                  </c:pt>
                  <c:pt idx="11">
                    <c:v>1.0822392084040608</c:v>
                  </c:pt>
                </c:numCache>
              </c:numRef>
            </c:plus>
            <c:minus>
              <c:numRef>
                <c:f>'moli per kg (3)'!$AH$11:$AH$22</c:f>
                <c:numCache>
                  <c:formatCode>General</c:formatCode>
                  <c:ptCount val="12"/>
                  <c:pt idx="0">
                    <c:v>0.82284577374919166</c:v>
                  </c:pt>
                  <c:pt idx="1">
                    <c:v>2.0559892404071318</c:v>
                  </c:pt>
                  <c:pt idx="2">
                    <c:v>1.5290276330667338</c:v>
                  </c:pt>
                  <c:pt idx="3">
                    <c:v>0.97432038898720796</c:v>
                  </c:pt>
                  <c:pt idx="4">
                    <c:v>0.62035803725731387</c:v>
                  </c:pt>
                  <c:pt idx="5">
                    <c:v>0.78354903023076039</c:v>
                  </c:pt>
                  <c:pt idx="6">
                    <c:v>0.86294366843963766</c:v>
                  </c:pt>
                  <c:pt idx="7">
                    <c:v>2.0693911857126834</c:v>
                  </c:pt>
                  <c:pt idx="8">
                    <c:v>1.9166824823132658</c:v>
                  </c:pt>
                  <c:pt idx="9">
                    <c:v>1.6074285565458741</c:v>
                  </c:pt>
                  <c:pt idx="10">
                    <c:v>1.4271824609082546</c:v>
                  </c:pt>
                  <c:pt idx="11">
                    <c:v>1.0822392084040608</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(3)'!$Y$11:$Y$209</c:f>
              <c:numCache>
                <c:formatCode>0</c:formatCode>
                <c:ptCount val="199"/>
                <c:pt idx="0">
                  <c:v>32.073368971375523</c:v>
                </c:pt>
                <c:pt idx="1">
                  <c:v>36.449197185273874</c:v>
                </c:pt>
                <c:pt idx="2">
                  <c:v>40.651162996365422</c:v>
                </c:pt>
                <c:pt idx="3">
                  <c:v>43.417519606342239</c:v>
                </c:pt>
                <c:pt idx="4">
                  <c:v>47.452106994723771</c:v>
                </c:pt>
                <c:pt idx="5">
                  <c:v>49.865019875436325</c:v>
                </c:pt>
                <c:pt idx="6">
                  <c:v>51.727656502471945</c:v>
                </c:pt>
                <c:pt idx="7">
                  <c:v>51.531445222671202</c:v>
                </c:pt>
                <c:pt idx="8">
                  <c:v>39.467070017915297</c:v>
                </c:pt>
                <c:pt idx="9">
                  <c:v>33.646708309763767</c:v>
                </c:pt>
                <c:pt idx="10">
                  <c:v>24.670080707407681</c:v>
                </c:pt>
                <c:pt idx="11">
                  <c:v>19.308143445230694</c:v>
                </c:pt>
              </c:numCache>
            </c:numRef>
          </c:yVal>
          <c:smooth val="0"/>
        </c:ser>
        <c:ser>
          <c:idx val="1"/>
          <c:order val="1"/>
          <c:tx>
            <c:strRef>
              <c:f>'moli per kg (3)'!$AY$10</c:f>
              <c:strCache>
                <c:ptCount val="1"/>
                <c:pt idx="0">
                  <c:v>ampa NT 5-20 cm fitting</c:v>
                </c:pt>
              </c:strCache>
            </c:strRef>
          </c:tx>
          <c:spPr>
            <a:ln w="3175">
              <a:solidFill>
                <a:schemeClr val="tx1"/>
              </a:solidFill>
              <a:prstDash val="lgDash"/>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(3)'!$AY$11:$AY$210</c:f>
              <c:numCache>
                <c:formatCode>General</c:formatCode>
                <c:ptCount val="200"/>
                <c:pt idx="0">
                  <c:v>30.228585585912267</c:v>
                </c:pt>
                <c:pt idx="1">
                  <c:v>36.768159593992287</c:v>
                </c:pt>
                <c:pt idx="2">
                  <c:v>40.423142415364126</c:v>
                </c:pt>
                <c:pt idx="3">
                  <c:v>42.825354069255276</c:v>
                </c:pt>
                <c:pt idx="4">
                  <c:v>44.538323406658989</c:v>
                </c:pt>
                <c:pt idx="5">
                  <c:v>45.819814587148755</c:v>
                </c:pt>
                <c:pt idx="6">
                  <c:v>46.808037134207794</c:v>
                </c:pt>
                <c:pt idx="7">
                  <c:v>47.58520583038775</c:v>
                </c:pt>
                <c:pt idx="8">
                  <c:v>48.203964830182997</c:v>
                </c:pt>
                <c:pt idx="9">
                  <c:v>48.699934447586713</c:v>
                </c:pt>
                <c:pt idx="10">
                  <c:v>49.098272768995926</c:v>
                </c:pt>
                <c:pt idx="11">
                  <c:v>49.417369816282807</c:v>
                </c:pt>
                <c:pt idx="12">
                  <c:v>49.67105226046111</c:v>
                </c:pt>
                <c:pt idx="13">
                  <c:v>49.869963050949266</c:v>
                </c:pt>
                <c:pt idx="14">
                  <c:v>50.02245933222833</c:v>
                </c:pt>
                <c:pt idx="15">
                  <c:v>50.135216535289331</c:v>
                </c:pt>
                <c:pt idx="16">
                  <c:v>50.213646478325643</c:v>
                </c:pt>
                <c:pt idx="17">
                  <c:v>50.262193928403931</c:v>
                </c:pt>
                <c:pt idx="18">
                  <c:v>50.284551515882526</c:v>
                </c:pt>
                <c:pt idx="19">
                  <c:v>50.283818454813172</c:v>
                </c:pt>
                <c:pt idx="20">
                  <c:v>50.262619750071316</c:v>
                </c:pt>
                <c:pt idx="21">
                  <c:v>50.223197085089545</c:v>
                </c:pt>
                <c:pt idx="22">
                  <c:v>50.167479062621418</c:v>
                </c:pt>
                <c:pt idx="23">
                  <c:v>50.09713615821714</c:v>
                </c:pt>
                <c:pt idx="24">
                  <c:v>50.013624195328241</c:v>
                </c:pt>
                <c:pt idx="25">
                  <c:v>49.918219091425804</c:v>
                </c:pt>
                <c:pt idx="26">
                  <c:v>49.812044888140491</c:v>
                </c:pt>
                <c:pt idx="27">
                  <c:v>49.696096558607245</c:v>
                </c:pt>
                <c:pt idx="28">
                  <c:v>49.571258712955675</c:v>
                </c:pt>
                <c:pt idx="29">
                  <c:v>49.438321052794649</c:v>
                </c:pt>
                <c:pt idx="30">
                  <c:v>49.297991227164516</c:v>
                </c:pt>
                <c:pt idx="31">
                  <c:v>49.150905595083131</c:v>
                </c:pt>
                <c:pt idx="32">
                  <c:v>48.997638289209164</c:v>
                </c:pt>
                <c:pt idx="33">
                  <c:v>48.838708891314205</c:v>
                </c:pt>
                <c:pt idx="34">
                  <c:v>48.674588966134444</c:v>
                </c:pt>
                <c:pt idx="35">
                  <c:v>48.505707650699414</c:v>
                </c:pt>
                <c:pt idx="36">
                  <c:v>48.332456457770576</c:v>
                </c:pt>
                <c:pt idx="37">
                  <c:v>48.155193421877541</c:v>
                </c:pt>
                <c:pt idx="38">
                  <c:v>47.974246692653708</c:v>
                </c:pt>
                <c:pt idx="39">
                  <c:v>47.78991766128253</c:v>
                </c:pt>
                <c:pt idx="40">
                  <c:v>47.602483690754461</c:v>
                </c:pt>
                <c:pt idx="41">
                  <c:v>47.412200508491232</c:v>
                </c:pt>
                <c:pt idx="42">
                  <c:v>47.21930431006755</c:v>
                </c:pt>
                <c:pt idx="43">
                  <c:v>47.024013614768059</c:v>
                </c:pt>
                <c:pt idx="44">
                  <c:v>46.826530907191298</c:v>
                </c:pt>
                <c:pt idx="45">
                  <c:v>46.627044093746029</c:v>
                </c:pt>
                <c:pt idx="46">
                  <c:v>46.425727798460308</c:v>
                </c:pt>
                <c:pt idx="47">
                  <c:v>46.222744518855563</c:v>
                </c:pt>
                <c:pt idx="48">
                  <c:v>46.018245659586086</c:v>
                </c:pt>
                <c:pt idx="49">
                  <c:v>45.812372458990694</c:v>
                </c:pt>
                <c:pt idx="50">
                  <c:v>45.605256821564758</c:v>
                </c:pt>
                <c:pt idx="51">
                  <c:v>45.397022067557792</c:v>
                </c:pt>
                <c:pt idx="52">
                  <c:v>45.187783609378542</c:v>
                </c:pt>
                <c:pt idx="53">
                  <c:v>44.977649563198455</c:v>
                </c:pt>
                <c:pt idx="54">
                  <c:v>44.766721303045166</c:v>
                </c:pt>
                <c:pt idx="55">
                  <c:v>44.55509396374017</c:v>
                </c:pt>
                <c:pt idx="56">
                  <c:v>44.34285689823318</c:v>
                </c:pt>
                <c:pt idx="57">
                  <c:v>44.130094094195549</c:v>
                </c:pt>
                <c:pt idx="58">
                  <c:v>43.916884554141078</c:v>
                </c:pt>
                <c:pt idx="59">
                  <c:v>43.703302642833933</c:v>
                </c:pt>
                <c:pt idx="60">
                  <c:v>43.489418405296597</c:v>
                </c:pt>
                <c:pt idx="61">
                  <c:v>43.275297858347251</c:v>
                </c:pt>
                <c:pt idx="62">
                  <c:v>43.061003258263256</c:v>
                </c:pt>
                <c:pt idx="63">
                  <c:v>42.846593346873313</c:v>
                </c:pt>
                <c:pt idx="64">
                  <c:v>42.632123578127377</c:v>
                </c:pt>
                <c:pt idx="65">
                  <c:v>42.417646326971266</c:v>
                </c:pt>
                <c:pt idx="66">
                  <c:v>42.203211082153096</c:v>
                </c:pt>
                <c:pt idx="67">
                  <c:v>41.988864624422575</c:v>
                </c:pt>
                <c:pt idx="68">
                  <c:v>41.774651191426379</c:v>
                </c:pt>
                <c:pt idx="69">
                  <c:v>41.560612630472498</c:v>
                </c:pt>
                <c:pt idx="70">
                  <c:v>41.346788540217482</c:v>
                </c:pt>
                <c:pt idx="71">
                  <c:v>41.133216402223184</c:v>
                </c:pt>
                <c:pt idx="72">
                  <c:v>40.919931703239563</c:v>
                </c:pt>
                <c:pt idx="73">
                  <c:v>40.706968048984947</c:v>
                </c:pt>
                <c:pt idx="74">
                  <c:v>40.494357270121455</c:v>
                </c:pt>
                <c:pt idx="75">
                  <c:v>40.282129521059346</c:v>
                </c:pt>
                <c:pt idx="76">
                  <c:v>40.07031337216187</c:v>
                </c:pt>
                <c:pt idx="77">
                  <c:v>39.858935895871916</c:v>
                </c:pt>
                <c:pt idx="78">
                  <c:v>39.648022747234734</c:v>
                </c:pt>
                <c:pt idx="79">
                  <c:v>39.437598239245808</c:v>
                </c:pt>
                <c:pt idx="80">
                  <c:v>39.227685413418804</c:v>
                </c:pt>
                <c:pt idx="81">
                  <c:v>39.018306105929952</c:v>
                </c:pt>
                <c:pt idx="82">
                  <c:v>38.809481009667756</c:v>
                </c:pt>
                <c:pt idx="83">
                  <c:v>38.601229732487617</c:v>
                </c:pt>
                <c:pt idx="84">
                  <c:v>38.393570851944155</c:v>
                </c:pt>
                <c:pt idx="85">
                  <c:v>38.186521966755329</c:v>
                </c:pt>
                <c:pt idx="86">
                  <c:v>37.980099745226127</c:v>
                </c:pt>
                <c:pt idx="87">
                  <c:v>37.774319970846442</c:v>
                </c:pt>
                <c:pt idx="88">
                  <c:v>37.569197585256148</c:v>
                </c:pt>
                <c:pt idx="89">
                  <c:v>37.364746728758341</c:v>
                </c:pt>
                <c:pt idx="90">
                  <c:v>37.16098077854457</c:v>
                </c:pt>
                <c:pt idx="91">
                  <c:v>36.957912384786106</c:v>
                </c:pt>
                <c:pt idx="92">
                  <c:v>36.755553504730614</c:v>
                </c:pt>
                <c:pt idx="93">
                  <c:v>36.553915434935135</c:v>
                </c:pt>
                <c:pt idx="94">
                  <c:v>36.353008841755589</c:v>
                </c:pt>
                <c:pt idx="95">
                  <c:v>36.152843790203356</c:v>
                </c:pt>
                <c:pt idx="96">
                  <c:v>35.953429771272766</c:v>
                </c:pt>
                <c:pt idx="97">
                  <c:v>35.754775727835479</c:v>
                </c:pt>
                <c:pt idx="98">
                  <c:v>35.556890079188484</c:v>
                </c:pt>
                <c:pt idx="99">
                  <c:v>35.35978074434081</c:v>
                </c:pt>
                <c:pt idx="100">
                  <c:v>35.163455164113167</c:v>
                </c:pt>
                <c:pt idx="101">
                  <c:v>34.967920322123071</c:v>
                </c:pt>
                <c:pt idx="102">
                  <c:v>34.77318276472095</c:v>
                </c:pt>
                <c:pt idx="103">
                  <c:v>34.579248619938902</c:v>
                </c:pt>
                <c:pt idx="104">
                  <c:v>34.386123615510733</c:v>
                </c:pt>
                <c:pt idx="105">
                  <c:v>34.193813096015262</c:v>
                </c:pt>
                <c:pt idx="106">
                  <c:v>34.002322039193928</c:v>
                </c:pt>
                <c:pt idx="107">
                  <c:v>33.811655071489469</c:v>
                </c:pt>
                <c:pt idx="108">
                  <c:v>33.621816482848772</c:v>
                </c:pt>
                <c:pt idx="109">
                  <c:v>33.432810240831301</c:v>
                </c:pt>
                <c:pt idx="110">
                  <c:v>33.244640004061502</c:v>
                </c:pt>
                <c:pt idx="111">
                  <c:v>33.057309135059747</c:v>
                </c:pt>
                <c:pt idx="112">
                  <c:v>32.870820712487216</c:v>
                </c:pt>
                <c:pt idx="113">
                  <c:v>32.685177542834488</c:v>
                </c:pt>
                <c:pt idx="114">
                  <c:v>32.500382171584633</c:v>
                </c:pt>
                <c:pt idx="115">
                  <c:v>32.31643689387694</c:v>
                </c:pt>
                <c:pt idx="116">
                  <c:v>32.133343764699809</c:v>
                </c:pt>
                <c:pt idx="117">
                  <c:v>31.951104608633877</c:v>
                </c:pt>
                <c:pt idx="118">
                  <c:v>31.769721029171691</c:v>
                </c:pt>
                <c:pt idx="119">
                  <c:v>31.589194417633127</c:v>
                </c:pt>
                <c:pt idx="120">
                  <c:v>31.409525961698034</c:v>
                </c:pt>
                <c:pt idx="121">
                  <c:v>31.230716653574763</c:v>
                </c:pt>
                <c:pt idx="122">
                  <c:v>31.052767297823735</c:v>
                </c:pt>
                <c:pt idx="123">
                  <c:v>30.875678518850624</c:v>
                </c:pt>
                <c:pt idx="124">
                  <c:v>30.699450768088674</c:v>
                </c:pt>
                <c:pt idx="125">
                  <c:v>30.524084330881468</c:v>
                </c:pt>
                <c:pt idx="126">
                  <c:v>30.34957933308419</c:v>
                </c:pt>
                <c:pt idx="127">
                  <c:v>30.175935747393325</c:v>
                </c:pt>
                <c:pt idx="128">
                  <c:v>30.003153399420668</c:v>
                </c:pt>
                <c:pt idx="129">
                  <c:v>29.831231973521575</c:v>
                </c:pt>
                <c:pt idx="130">
                  <c:v>29.660171018389633</c:v>
                </c:pt>
                <c:pt idx="131">
                  <c:v>29.489969952428851</c:v>
                </c:pt>
                <c:pt idx="132">
                  <c:v>29.320628068913049</c:v>
                </c:pt>
                <c:pt idx="133">
                  <c:v>29.152144540941887</c:v>
                </c:pt>
                <c:pt idx="134">
                  <c:v>28.984518426204168</c:v>
                </c:pt>
                <c:pt idx="135">
                  <c:v>28.817748671555112</c:v>
                </c:pt>
                <c:pt idx="136">
                  <c:v>28.651834117416886</c:v>
                </c:pt>
                <c:pt idx="137">
                  <c:v>28.48677350201098</c:v>
                </c:pt>
                <c:pt idx="138">
                  <c:v>28.322565465427633</c:v>
                </c:pt>
                <c:pt idx="139">
                  <c:v>28.159208553541973</c:v>
                </c:pt>
                <c:pt idx="140">
                  <c:v>27.996701221781375</c:v>
                </c:pt>
                <c:pt idx="141">
                  <c:v>27.835041838751934</c:v>
                </c:pt>
                <c:pt idx="142">
                  <c:v>27.674228689728672</c:v>
                </c:pt>
                <c:pt idx="143">
                  <c:v>27.51425998001725</c:v>
                </c:pt>
                <c:pt idx="144">
                  <c:v>27.355133838189939</c:v>
                </c:pt>
                <c:pt idx="145">
                  <c:v>27.196848319203362</c:v>
                </c:pt>
                <c:pt idx="146">
                  <c:v>27.039401407402245</c:v>
                </c:pt>
                <c:pt idx="147">
                  <c:v>26.882791019413144</c:v>
                </c:pt>
                <c:pt idx="148">
                  <c:v>26.727015006933847</c:v>
                </c:pt>
                <c:pt idx="149">
                  <c:v>26.572071159421231</c:v>
                </c:pt>
                <c:pt idx="150">
                  <c:v>26.417957206683596</c:v>
                </c:pt>
                <c:pt idx="151">
                  <c:v>26.264670821379504</c:v>
                </c:pt>
                <c:pt idx="152">
                  <c:v>26.112209621427795</c:v>
                </c:pt>
                <c:pt idx="153">
                  <c:v>25.960571172332543</c:v>
                </c:pt>
                <c:pt idx="154">
                  <c:v>25.809752989425295</c:v>
                </c:pt>
                <c:pt idx="155">
                  <c:v>25.659752540028773</c:v>
                </c:pt>
                <c:pt idx="156">
                  <c:v>25.510567245544451</c:v>
                </c:pt>
                <c:pt idx="157">
                  <c:v>25.362194483468251</c:v>
                </c:pt>
                <c:pt idx="158">
                  <c:v>25.214631589334296</c:v>
                </c:pt>
                <c:pt idx="159">
                  <c:v>25.067875858593727</c:v>
                </c:pt>
                <c:pt idx="160">
                  <c:v>24.921924548426286</c:v>
                </c:pt>
                <c:pt idx="161">
                  <c:v>24.776774879491338</c:v>
                </c:pt>
                <c:pt idx="162">
                  <c:v>24.632424037617884</c:v>
                </c:pt>
                <c:pt idx="163">
                  <c:v>24.488869175437298</c:v>
                </c:pt>
                <c:pt idx="164">
                  <c:v>24.346107413960087</c:v>
                </c:pt>
                <c:pt idx="165">
                  <c:v>24.204135844099479</c:v>
                </c:pt>
                <c:pt idx="166">
                  <c:v>24.062951528142936</c:v>
                </c:pt>
                <c:pt idx="167">
                  <c:v>23.922551501174432</c:v>
                </c:pt>
                <c:pt idx="168">
                  <c:v>23.782932772448824</c:v>
                </c:pt>
                <c:pt idx="169">
                  <c:v>23.644092326719445</c:v>
                </c:pt>
                <c:pt idx="170">
                  <c:v>23.506027125521825</c:v>
                </c:pt>
                <c:pt idx="171">
                  <c:v>23.368734108414451</c:v>
                </c:pt>
                <c:pt idx="172">
                  <c:v>23.232210194177902</c:v>
                </c:pt>
                <c:pt idx="173">
                  <c:v>23.096452281974209</c:v>
                </c:pt>
                <c:pt idx="174">
                  <c:v>22.961457252467692</c:v>
                </c:pt>
                <c:pt idx="175">
                  <c:v>22.82722196890893</c:v>
                </c:pt>
                <c:pt idx="176">
                  <c:v>22.693743278181881</c:v>
                </c:pt>
                <c:pt idx="177">
                  <c:v>22.561018011818216</c:v>
                </c:pt>
                <c:pt idx="178">
                  <c:v>22.429042986976036</c:v>
                </c:pt>
                <c:pt idx="179">
                  <c:v>22.297815007388262</c:v>
                </c:pt>
                <c:pt idx="180">
                  <c:v>22.167330864278721</c:v>
                </c:pt>
                <c:pt idx="181">
                  <c:v>22.037587337248777</c:v>
                </c:pt>
                <c:pt idx="182">
                  <c:v>21.908581195134044</c:v>
                </c:pt>
                <c:pt idx="183">
                  <c:v>21.780309196834146</c:v>
                </c:pt>
                <c:pt idx="184">
                  <c:v>21.65276809211435</c:v>
                </c:pt>
                <c:pt idx="185">
                  <c:v>21.525954622381708</c:v>
                </c:pt>
                <c:pt idx="186">
                  <c:v>21.39986552143537</c:v>
                </c:pt>
                <c:pt idx="187">
                  <c:v>21.274497516192348</c:v>
                </c:pt>
                <c:pt idx="188">
                  <c:v>21.149847327390038</c:v>
                </c:pt>
                <c:pt idx="189">
                  <c:v>21.025911670265263</c:v>
                </c:pt>
                <c:pt idx="190">
                  <c:v>20.90268725521161</c:v>
                </c:pt>
              </c:numCache>
            </c:numRef>
          </c:yVal>
          <c:smooth val="1"/>
        </c:ser>
        <c:ser>
          <c:idx val="0"/>
          <c:order val="0"/>
          <c:tx>
            <c:strRef>
              <c:f>'moli per kg (3)'!$U$10</c:f>
              <c:strCache>
                <c:ptCount val="1"/>
                <c:pt idx="0">
                  <c:v>gly NT 5-20 cm</c:v>
                </c:pt>
              </c:strCache>
            </c:strRef>
          </c:tx>
          <c:spPr>
            <a:ln w="28575">
              <a:noFill/>
            </a:ln>
          </c:spPr>
          <c:marker>
            <c:symbol val="circle"/>
            <c:size val="7"/>
            <c:spPr>
              <a:solidFill>
                <a:srgbClr val="FF0000"/>
              </a:solidFill>
              <a:ln>
                <a:solidFill>
                  <a:schemeClr val="tx1"/>
                </a:solidFill>
              </a:ln>
            </c:spPr>
          </c:marker>
          <c:errBars>
            <c:errDir val="y"/>
            <c:errBarType val="both"/>
            <c:errValType val="cust"/>
            <c:noEndCap val="0"/>
            <c:plus>
              <c:numRef>
                <c:f>'moli per kg (3)'!$AD$11:$AD$22</c:f>
                <c:numCache>
                  <c:formatCode>General</c:formatCode>
                  <c:ptCount val="12"/>
                  <c:pt idx="0">
                    <c:v>2.0465516338246954</c:v>
                  </c:pt>
                  <c:pt idx="1">
                    <c:v>3.6143461141606088</c:v>
                  </c:pt>
                  <c:pt idx="2">
                    <c:v>0.80757294323641216</c:v>
                  </c:pt>
                  <c:pt idx="3">
                    <c:v>0.79238929965184357</c:v>
                  </c:pt>
                  <c:pt idx="4">
                    <c:v>0.71351423460279306</c:v>
                  </c:pt>
                  <c:pt idx="5">
                    <c:v>1.2967230655882773</c:v>
                  </c:pt>
                  <c:pt idx="6">
                    <c:v>0.46501901132260132</c:v>
                  </c:pt>
                  <c:pt idx="7">
                    <c:v>1.1725435616433371</c:v>
                  </c:pt>
                  <c:pt idx="8">
                    <c:v>1.126329601983223</c:v>
                  </c:pt>
                  <c:pt idx="9">
                    <c:v>1.2436560881803278</c:v>
                  </c:pt>
                  <c:pt idx="10">
                    <c:v>0.39013367901459117</c:v>
                  </c:pt>
                  <c:pt idx="11">
                    <c:v>0.2229135510876889</c:v>
                  </c:pt>
                </c:numCache>
              </c:numRef>
            </c:plus>
            <c:minus>
              <c:numRef>
                <c:f>'moli per kg (3)'!$AD$11:$AD$22</c:f>
                <c:numCache>
                  <c:formatCode>General</c:formatCode>
                  <c:ptCount val="12"/>
                  <c:pt idx="0">
                    <c:v>2.0465516338246954</c:v>
                  </c:pt>
                  <c:pt idx="1">
                    <c:v>3.6143461141606088</c:v>
                  </c:pt>
                  <c:pt idx="2">
                    <c:v>0.80757294323641216</c:v>
                  </c:pt>
                  <c:pt idx="3">
                    <c:v>0.79238929965184357</c:v>
                  </c:pt>
                  <c:pt idx="4">
                    <c:v>0.71351423460279306</c:v>
                  </c:pt>
                  <c:pt idx="5">
                    <c:v>1.2967230655882773</c:v>
                  </c:pt>
                  <c:pt idx="6">
                    <c:v>0.46501901132260132</c:v>
                  </c:pt>
                  <c:pt idx="7">
                    <c:v>1.1725435616433371</c:v>
                  </c:pt>
                  <c:pt idx="8">
                    <c:v>1.126329601983223</c:v>
                  </c:pt>
                  <c:pt idx="9">
                    <c:v>1.2436560881803278</c:v>
                  </c:pt>
                  <c:pt idx="10">
                    <c:v>0.39013367901459117</c:v>
                  </c:pt>
                  <c:pt idx="11">
                    <c:v>0.2229135510876889</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(3)'!$U$11:$U$209</c:f>
              <c:numCache>
                <c:formatCode>0</c:formatCode>
                <c:ptCount val="199"/>
                <c:pt idx="0">
                  <c:v>84.118925776149482</c:v>
                </c:pt>
                <c:pt idx="1">
                  <c:v>69.429192720331386</c:v>
                </c:pt>
                <c:pt idx="2">
                  <c:v>58.054557164598727</c:v>
                </c:pt>
                <c:pt idx="3">
                  <c:v>50.535874663293271</c:v>
                </c:pt>
                <c:pt idx="4">
                  <c:v>38.93724341563744</c:v>
                </c:pt>
                <c:pt idx="5">
                  <c:v>35.006172840672065</c:v>
                </c:pt>
                <c:pt idx="6">
                  <c:v>31.590049472295274</c:v>
                </c:pt>
                <c:pt idx="7">
                  <c:v>29.990657824787274</c:v>
                </c:pt>
                <c:pt idx="8">
                  <c:v>30.72805448941924</c:v>
                </c:pt>
                <c:pt idx="9">
                  <c:v>26.618610574344874</c:v>
                </c:pt>
                <c:pt idx="10">
                  <c:v>21.884496127037121</c:v>
                </c:pt>
                <c:pt idx="11">
                  <c:v>20.825276033097186</c:v>
                </c:pt>
              </c:numCache>
            </c:numRef>
          </c:yVal>
          <c:smooth val="0"/>
        </c:ser>
        <c:dLbls>
          <c:showLegendKey val="0"/>
          <c:showVal val="0"/>
          <c:showCatName val="0"/>
          <c:showSerName val="0"/>
          <c:showPercent val="0"/>
          <c:showBubbleSize val="0"/>
        </c:dLbls>
        <c:axId val="198958464"/>
        <c:axId val="199951872"/>
      </c:scatterChart>
      <c:valAx>
        <c:axId val="198958464"/>
        <c:scaling>
          <c:orientation val="minMax"/>
          <c:max val="190"/>
          <c:min val="0"/>
        </c:scaling>
        <c:delete val="0"/>
        <c:axPos val="b"/>
        <c:title>
          <c:tx>
            <c:rich>
              <a:bodyPr/>
              <a:lstStyle/>
              <a:p>
                <a:pPr>
                  <a:defRPr/>
                </a:pPr>
                <a:r>
                  <a:rPr lang="en-US"/>
                  <a:t>DAT</a:t>
                </a:r>
              </a:p>
            </c:rich>
          </c:tx>
          <c:layout/>
          <c:overlay val="0"/>
        </c:title>
        <c:numFmt formatCode="General" sourceLinked="1"/>
        <c:majorTickMark val="out"/>
        <c:minorTickMark val="none"/>
        <c:tickLblPos val="nextTo"/>
        <c:crossAx val="199951872"/>
        <c:crosses val="autoZero"/>
        <c:crossBetween val="midCat"/>
        <c:majorUnit val="38"/>
      </c:valAx>
      <c:valAx>
        <c:axId val="199951872"/>
        <c:scaling>
          <c:orientation val="minMax"/>
          <c:max val="90"/>
          <c:min val="0"/>
        </c:scaling>
        <c:delete val="0"/>
        <c:axPos val="l"/>
        <c:title>
          <c:tx>
            <c:rich>
              <a:bodyPr rot="-5400000" vert="horz"/>
              <a:lstStyle/>
              <a:p>
                <a:pPr>
                  <a:defRPr/>
                </a:pPr>
                <a:r>
                  <a:rPr lang="en-US"/>
                  <a:t>Concentration (µg/kg dry soil) </a:t>
                </a:r>
              </a:p>
            </c:rich>
          </c:tx>
          <c:layout>
            <c:manualLayout>
              <c:xMode val="edge"/>
              <c:yMode val="edge"/>
              <c:x val="1.3100149730941995E-2"/>
              <c:y val="4.895895651361392E-2"/>
            </c:manualLayout>
          </c:layout>
          <c:overlay val="0"/>
        </c:title>
        <c:numFmt formatCode="0" sourceLinked="0"/>
        <c:majorTickMark val="out"/>
        <c:minorTickMark val="none"/>
        <c:tickLblPos val="nextTo"/>
        <c:crossAx val="198958464"/>
        <c:crosses val="autoZero"/>
        <c:crossBetween val="midCat"/>
      </c:valAx>
    </c:plotArea>
    <c:plotVisOnly val="1"/>
    <c:dispBlanksAs val="gap"/>
    <c:showDLblsOverMax val="0"/>
  </c:chart>
  <c:spPr>
    <a:ln>
      <a:noFill/>
    </a:ln>
  </c:spPr>
  <c:txPr>
    <a:bodyPr/>
    <a:lstStyle/>
    <a:p>
      <a:pPr>
        <a:defRPr sz="1200" b="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CT 0-5 cm</a:t>
            </a:r>
          </a:p>
        </c:rich>
      </c:tx>
      <c:layout>
        <c:manualLayout>
          <c:xMode val="edge"/>
          <c:yMode val="edge"/>
          <c:x val="0.43232272727272725"/>
          <c:y val="5.7326388888888892E-2"/>
        </c:manualLayout>
      </c:layout>
      <c:overlay val="1"/>
    </c:title>
    <c:autoTitleDeleted val="0"/>
    <c:plotArea>
      <c:layout>
        <c:manualLayout>
          <c:layoutTarget val="inner"/>
          <c:xMode val="edge"/>
          <c:yMode val="edge"/>
          <c:x val="0.23914319901138348"/>
          <c:y val="4.8959027777777768E-2"/>
          <c:w val="0.69807965163036723"/>
          <c:h val="0.74706180555555557"/>
        </c:manualLayout>
      </c:layout>
      <c:scatterChart>
        <c:scatterStyle val="lineMarker"/>
        <c:varyColors val="0"/>
        <c:ser>
          <c:idx val="2"/>
          <c:order val="2"/>
          <c:tx>
            <c:strRef>
              <c:f>'moli per kg (3)'!$AV$10</c:f>
              <c:strCache>
                <c:ptCount val="1"/>
                <c:pt idx="0">
                  <c:v>gly CT 0-5 cm fitting</c:v>
                </c:pt>
              </c:strCache>
            </c:strRef>
          </c:tx>
          <c:spPr>
            <a:ln w="3175">
              <a:solidFill>
                <a:schemeClr val="tx1"/>
              </a:solidFill>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(3)'!$AV$11:$AV$210</c:f>
              <c:numCache>
                <c:formatCode>General</c:formatCode>
                <c:ptCount val="200"/>
                <c:pt idx="0">
                  <c:v>1302.4836995394837</c:v>
                </c:pt>
                <c:pt idx="1">
                  <c:v>1175.2149789063462</c:v>
                </c:pt>
                <c:pt idx="2">
                  <c:v>1071.8375104838319</c:v>
                </c:pt>
                <c:pt idx="3">
                  <c:v>986.10569683025767</c:v>
                </c:pt>
                <c:pt idx="4">
                  <c:v>913.79041249588761</c:v>
                </c:pt>
                <c:pt idx="5">
                  <c:v>851.92307439298509</c:v>
                </c:pt>
                <c:pt idx="6">
                  <c:v>798.3568069850412</c:v>
                </c:pt>
                <c:pt idx="7">
                  <c:v>751.49942832403644</c:v>
                </c:pt>
                <c:pt idx="8">
                  <c:v>710.14445476735102</c:v>
                </c:pt>
                <c:pt idx="9">
                  <c:v>673.36049692940821</c:v>
                </c:pt>
                <c:pt idx="10">
                  <c:v>640.41675053963968</c:v>
                </c:pt>
                <c:pt idx="11">
                  <c:v>610.73152436119869</c:v>
                </c:pt>
                <c:pt idx="12">
                  <c:v>583.83588752271226</c:v>
                </c:pt>
                <c:pt idx="13">
                  <c:v>559.34748708019299</c:v>
                </c:pt>
                <c:pt idx="14">
                  <c:v>536.95135788417463</c:v>
                </c:pt>
                <c:pt idx="15">
                  <c:v>516.38563475976548</c:v>
                </c:pt>
                <c:pt idx="16">
                  <c:v>497.43076270713618</c:v>
                </c:pt>
                <c:pt idx="17">
                  <c:v>479.90124314513969</c:v>
                </c:pt>
                <c:pt idx="18">
                  <c:v>463.63924557326652</c:v>
                </c:pt>
                <c:pt idx="19">
                  <c:v>448.5096096209997</c:v>
                </c:pt>
                <c:pt idx="20">
                  <c:v>434.395896056347</c:v>
                </c:pt>
                <c:pt idx="21">
                  <c:v>421.1972380431165</c:v>
                </c:pt>
                <c:pt idx="22">
                  <c:v>408.82580922642614</c:v>
                </c:pt>
                <c:pt idx="23">
                  <c:v>397.20477182398201</c:v>
                </c:pt>
                <c:pt idx="24">
                  <c:v>386.26660157510366</c:v>
                </c:pt>
                <c:pt idx="25">
                  <c:v>375.95171101717619</c:v>
                </c:pt>
                <c:pt idx="26">
                  <c:v>366.20731075065333</c:v>
                </c:pt>
                <c:pt idx="27">
                  <c:v>356.98646193212613</c:v>
                </c:pt>
                <c:pt idx="28">
                  <c:v>348.24728346557623</c:v>
                </c:pt>
                <c:pt idx="29">
                  <c:v>339.95228513829704</c:v>
                </c:pt>
                <c:pt idx="30">
                  <c:v>332.06780390807478</c:v>
                </c:pt>
                <c:pt idx="31">
                  <c:v>324.56352515164093</c:v>
                </c:pt>
                <c:pt idx="32">
                  <c:v>317.4120742665163</c:v>
                </c:pt>
                <c:pt idx="33">
                  <c:v>310.58866682474786</c:v>
                </c:pt>
                <c:pt idx="34">
                  <c:v>304.07080769049793</c:v>
                </c:pt>
                <c:pt idx="35">
                  <c:v>297.83803126980922</c:v>
                </c:pt>
                <c:pt idx="36">
                  <c:v>291.87167646299901</c:v>
                </c:pt>
                <c:pt idx="37">
                  <c:v>286.15469101565975</c:v>
                </c:pt>
                <c:pt idx="38">
                  <c:v>280.67146087249722</c:v>
                </c:pt>
                <c:pt idx="39">
                  <c:v>275.40766087509132</c:v>
                </c:pt>
                <c:pt idx="40">
                  <c:v>270.35012374505567</c:v>
                </c:pt>
                <c:pt idx="41">
                  <c:v>265.48672478586542</c:v>
                </c:pt>
                <c:pt idx="42">
                  <c:v>260.80628014098943</c:v>
                </c:pt>
                <c:pt idx="43">
                  <c:v>256.29845678001135</c:v>
                </c:pt>
                <c:pt idx="44">
                  <c:v>251.95369266134264</c:v>
                </c:pt>
                <c:pt idx="45">
                  <c:v>247.76312575084427</c:v>
                </c:pt>
                <c:pt idx="46">
                  <c:v>243.71853076822879</c:v>
                </c:pt>
                <c:pt idx="47">
                  <c:v>239.81226269479876</c:v>
                </c:pt>
                <c:pt idx="48">
                  <c:v>236.03720621198917</c:v>
                </c:pt>
                <c:pt idx="49">
                  <c:v>232.3867303549915</c:v>
                </c:pt>
                <c:pt idx="50">
                  <c:v>228.85464776295612</c:v>
                </c:pt>
                <c:pt idx="51">
                  <c:v>225.43517798984539</c:v>
                </c:pt>
                <c:pt idx="52">
                  <c:v>222.12291441041475</c:v>
                </c:pt>
                <c:pt idx="53">
                  <c:v>218.91279431587034</c:v>
                </c:pt>
                <c:pt idx="54">
                  <c:v>215.80007184533611</c:v>
                </c:pt>
                <c:pt idx="55">
                  <c:v>212.78029344346618</c:v>
                </c:pt>
                <c:pt idx="56">
                  <c:v>209.84927557268611</c:v>
                </c:pt>
                <c:pt idx="57">
                  <c:v>207.0030844414527</c:v>
                </c:pt>
                <c:pt idx="58">
                  <c:v>204.23801753838984</c:v>
                </c:pt>
                <c:pt idx="59">
                  <c:v>201.55058678691279</c:v>
                </c:pt>
                <c:pt idx="60">
                  <c:v>198.93750315636186</c:v>
                </c:pt>
                <c:pt idx="61">
                  <c:v>196.3956625844784</c:v>
                </c:pt>
                <c:pt idx="62">
                  <c:v>193.9221330823126</c:v>
                </c:pt>
                <c:pt idx="63">
                  <c:v>191.51414290701092</c:v>
                </c:pt>
                <c:pt idx="64">
                  <c:v>189.16906970045855</c:v>
                </c:pt>
                <c:pt idx="65">
                  <c:v>186.88443050273699</c:v>
                </c:pt>
                <c:pt idx="66">
                  <c:v>184.6578725590816</c:v>
                </c:pt>
                <c:pt idx="67">
                  <c:v>182.48716484755553</c:v>
                </c:pt>
                <c:pt idx="68">
                  <c:v>180.37019026219809</c:v>
                </c:pt>
                <c:pt idx="69">
                  <c:v>178.30493839307474</c:v>
                </c:pt>
                <c:pt idx="70">
                  <c:v>176.28949885060203</c:v>
                </c:pt>
                <c:pt idx="71">
                  <c:v>174.32205508673431</c:v>
                </c:pt>
                <c:pt idx="72">
                  <c:v>172.40087867028868</c:v>
                </c:pt>
                <c:pt idx="73">
                  <c:v>170.52432397784295</c:v>
                </c:pt>
                <c:pt idx="74">
                  <c:v>168.69082326532734</c:v>
                </c:pt>
                <c:pt idx="75">
                  <c:v>166.89888208876729</c:v>
                </c:pt>
                <c:pt idx="76">
                  <c:v>165.14707504557799</c:v>
                </c:pt>
                <c:pt idx="77">
                  <c:v>163.43404181046125</c:v>
                </c:pt>
                <c:pt idx="78">
                  <c:v>161.758483442342</c:v>
                </c:pt>
                <c:pt idx="79">
                  <c:v>160.11915894091018</c:v>
                </c:pt>
                <c:pt idx="80">
                  <c:v>158.51488203325218</c:v>
                </c:pt>
                <c:pt idx="81">
                  <c:v>156.94451817278809</c:v>
                </c:pt>
                <c:pt idx="82">
                  <c:v>155.40698173428316</c:v>
                </c:pt>
                <c:pt idx="83">
                  <c:v>153.90123339011035</c:v>
                </c:pt>
                <c:pt idx="84">
                  <c:v>152.42627765421093</c:v>
                </c:pt>
                <c:pt idx="85">
                  <c:v>150.98116058134605</c:v>
                </c:pt>
                <c:pt idx="86">
                  <c:v>149.56496761027148</c:v>
                </c:pt>
                <c:pt idx="87">
                  <c:v>148.17682154041776</c:v>
                </c:pt>
                <c:pt idx="88">
                  <c:v>146.81588063250197</c:v>
                </c:pt>
                <c:pt idx="89">
                  <c:v>145.48133682428454</c:v>
                </c:pt>
                <c:pt idx="90">
                  <c:v>144.17241405338666</c:v>
                </c:pt>
                <c:pt idx="91">
                  <c:v>142.88836667972728</c:v>
                </c:pt>
                <c:pt idx="92">
                  <c:v>141.62847800072629</c:v>
                </c:pt>
                <c:pt idx="93">
                  <c:v>140.39205885295516</c:v>
                </c:pt>
                <c:pt idx="94">
                  <c:v>139.17844629440305</c:v>
                </c:pt>
                <c:pt idx="95">
                  <c:v>137.98700236197342</c:v>
                </c:pt>
                <c:pt idx="96">
                  <c:v>136.81711289923692</c:v>
                </c:pt>
                <c:pt idx="97">
                  <c:v>135.66818644983167</c:v>
                </c:pt>
                <c:pt idx="98">
                  <c:v>134.53965321225579</c:v>
                </c:pt>
                <c:pt idx="99">
                  <c:v>133.43096405210048</c:v>
                </c:pt>
                <c:pt idx="100">
                  <c:v>132.34158956806615</c:v>
                </c:pt>
                <c:pt idx="101">
                  <c:v>131.2710192083664</c:v>
                </c:pt>
                <c:pt idx="102">
                  <c:v>130.21876043436785</c:v>
                </c:pt>
                <c:pt idx="103">
                  <c:v>129.18433792853938</c:v>
                </c:pt>
                <c:pt idx="104">
                  <c:v>128.16729284398582</c:v>
                </c:pt>
                <c:pt idx="105">
                  <c:v>127.16718209303764</c:v>
                </c:pt>
                <c:pt idx="106">
                  <c:v>126.1835776725375</c:v>
                </c:pt>
                <c:pt idx="107">
                  <c:v>125.21606602362704</c:v>
                </c:pt>
                <c:pt idx="108">
                  <c:v>124.26424742399159</c:v>
                </c:pt>
                <c:pt idx="109">
                  <c:v>123.3277354106489</c:v>
                </c:pt>
                <c:pt idx="110">
                  <c:v>122.40615623150482</c:v>
                </c:pt>
                <c:pt idx="111">
                  <c:v>121.49914832401176</c:v>
                </c:pt>
                <c:pt idx="112">
                  <c:v>120.60636181937377</c:v>
                </c:pt>
                <c:pt idx="113">
                  <c:v>119.72745807085006</c:v>
                </c:pt>
                <c:pt idx="114">
                  <c:v>118.86210920479218</c:v>
                </c:pt>
                <c:pt idx="115">
                  <c:v>118.00999769314852</c:v>
                </c:pt>
                <c:pt idx="116">
                  <c:v>117.17081594624135</c:v>
                </c:pt>
                <c:pt idx="117">
                  <c:v>116.34426592470246</c:v>
                </c:pt>
                <c:pt idx="118">
                  <c:v>115.53005876952032</c:v>
                </c:pt>
                <c:pt idx="119">
                  <c:v>114.72791444921761</c:v>
                </c:pt>
                <c:pt idx="120">
                  <c:v>113.93756142323835</c:v>
                </c:pt>
                <c:pt idx="121">
                  <c:v>113.15873632068107</c:v>
                </c:pt>
                <c:pt idx="122">
                  <c:v>112.39118363356368</c:v>
                </c:pt>
                <c:pt idx="123">
                  <c:v>111.63465542385865</c:v>
                </c:pt>
                <c:pt idx="124">
                  <c:v>110.88891104358032</c:v>
                </c:pt>
                <c:pt idx="125">
                  <c:v>110.15371686724782</c:v>
                </c:pt>
                <c:pt idx="126">
                  <c:v>109.42884603609062</c:v>
                </c:pt>
                <c:pt idx="127">
                  <c:v>108.71407821339541</c:v>
                </c:pt>
                <c:pt idx="128">
                  <c:v>108.00919935043352</c:v>
                </c:pt>
                <c:pt idx="129">
                  <c:v>107.31400146243388</c:v>
                </c:pt>
                <c:pt idx="130">
                  <c:v>106.62828241410526</c:v>
                </c:pt>
                <c:pt idx="131">
                  <c:v>105.95184571423049</c:v>
                </c:pt>
                <c:pt idx="132">
                  <c:v>105.28450031889024</c:v>
                </c:pt>
                <c:pt idx="133">
                  <c:v>104.62606044289339</c:v>
                </c:pt>
                <c:pt idx="134">
                  <c:v>103.97634537901678</c:v>
                </c:pt>
                <c:pt idx="135">
                  <c:v>103.33517932467895</c:v>
                </c:pt>
                <c:pt idx="136">
                  <c:v>102.70239121569215</c:v>
                </c:pt>
                <c:pt idx="137">
                  <c:v>102.07781456675744</c:v>
                </c:pt>
                <c:pt idx="138">
                  <c:v>101.46128731838354</c:v>
                </c:pt>
                <c:pt idx="139">
                  <c:v>100.85265168993091</c:v>
                </c:pt>
                <c:pt idx="140">
                  <c:v>100.25175403849516</c:v>
                </c:pt>
                <c:pt idx="141">
                  <c:v>99.65844472335948</c:v>
                </c:pt>
                <c:pt idx="142">
                  <c:v>99.072577975761178</c:v>
                </c:pt>
                <c:pt idx="143">
                  <c:v>98.494011773732282</c:v>
                </c:pt>
                <c:pt idx="144">
                  <c:v>97.922607721779286</c:v>
                </c:pt>
                <c:pt idx="145">
                  <c:v>97.358230935191102</c:v>
                </c:pt>
                <c:pt idx="146">
                  <c:v>96.800749928762784</c:v>
                </c:pt>
                <c:pt idx="147">
                  <c:v>96.250036509741733</c:v>
                </c:pt>
                <c:pt idx="148">
                  <c:v>95.705965674810187</c:v>
                </c:pt>
                <c:pt idx="149">
                  <c:v>95.168415510926025</c:v>
                </c:pt>
                <c:pt idx="150">
                  <c:v>94.637267099854427</c:v>
                </c:pt>
                <c:pt idx="151">
                  <c:v>94.112404426230881</c:v>
                </c:pt>
                <c:pt idx="152">
                  <c:v>93.593714289003415</c:v>
                </c:pt>
                <c:pt idx="153">
                  <c:v>93.081086216108829</c:v>
                </c:pt>
                <c:pt idx="154">
                  <c:v>92.574412382248269</c:v>
                </c:pt>
                <c:pt idx="155">
                  <c:v>92.073587529626906</c:v>
                </c:pt>
                <c:pt idx="156">
                  <c:v>91.578508891537908</c:v>
                </c:pt>
                <c:pt idx="157">
                  <c:v>91.08907611866897</c:v>
                </c:pt>
                <c:pt idx="158">
                  <c:v>90.6051912080204</c:v>
                </c:pt>
                <c:pt idx="159">
                  <c:v>90.126758434325168</c:v>
                </c:pt>
                <c:pt idx="160">
                  <c:v>89.653684283871058</c:v>
                </c:pt>
                <c:pt idx="161">
                  <c:v>89.185877390625436</c:v>
                </c:pt>
                <c:pt idx="162">
                  <c:v>88.723248474567953</c:v>
                </c:pt>
                <c:pt idx="163">
                  <c:v>88.265710282147467</c:v>
                </c:pt>
                <c:pt idx="164">
                  <c:v>87.813177528771234</c:v>
                </c:pt>
                <c:pt idx="165">
                  <c:v>87.365566843252182</c:v>
                </c:pt>
                <c:pt idx="166">
                  <c:v>86.92279671413165</c:v>
                </c:pt>
                <c:pt idx="167">
                  <c:v>86.484787437807057</c:v>
                </c:pt>
                <c:pt idx="168">
                  <c:v>86.051461068392982</c:v>
                </c:pt>
                <c:pt idx="169">
                  <c:v>85.622741369247251</c:v>
                </c:pt>
                <c:pt idx="170">
                  <c:v>85.198553766099636</c:v>
                </c:pt>
                <c:pt idx="171">
                  <c:v>84.77882530172036</c:v>
                </c:pt>
                <c:pt idx="172">
                  <c:v>84.363484592068431</c:v>
                </c:pt>
                <c:pt idx="173">
                  <c:v>83.952461783866625</c:v>
                </c:pt>
                <c:pt idx="174">
                  <c:v>83.545688513546494</c:v>
                </c:pt>
                <c:pt idx="175">
                  <c:v>83.143097867511997</c:v>
                </c:pt>
                <c:pt idx="176">
                  <c:v>82.744624343675142</c:v>
                </c:pt>
                <c:pt idx="177">
                  <c:v>82.350203814212193</c:v>
                </c:pt>
                <c:pt idx="178">
                  <c:v>81.959773489499597</c:v>
                </c:pt>
                <c:pt idx="179">
                  <c:v>81.573271883182116</c:v>
                </c:pt>
                <c:pt idx="180">
                  <c:v>81.190638778334986</c:v>
                </c:pt>
                <c:pt idx="181">
                  <c:v>80.811815194678914</c:v>
                </c:pt>
                <c:pt idx="182">
                  <c:v>80.436743356809203</c:v>
                </c:pt>
                <c:pt idx="183">
                  <c:v>80.065366663404504</c:v>
                </c:pt>
                <c:pt idx="184">
                  <c:v>79.697629657376041</c:v>
                </c:pt>
                <c:pt idx="185">
                  <c:v>79.333477996930313</c:v>
                </c:pt>
                <c:pt idx="186">
                  <c:v>78.972858427505571</c:v>
                </c:pt>
                <c:pt idx="187">
                  <c:v>78.615718754555942</c:v>
                </c:pt>
                <c:pt idx="188">
                  <c:v>78.262007817153375</c:v>
                </c:pt>
                <c:pt idx="189">
                  <c:v>77.911675462375769</c:v>
                </c:pt>
                <c:pt idx="190">
                  <c:v>77.564672520456611</c:v>
                </c:pt>
              </c:numCache>
            </c:numRef>
          </c:yVal>
          <c:smooth val="1"/>
        </c:ser>
        <c:ser>
          <c:idx val="3"/>
          <c:order val="3"/>
          <c:tx>
            <c:strRef>
              <c:f>'moli per kg (3)'!$Z$10</c:f>
              <c:strCache>
                <c:ptCount val="1"/>
                <c:pt idx="0">
                  <c:v>ampa CT 0-5 cm</c:v>
                </c:pt>
              </c:strCache>
            </c:strRef>
          </c:tx>
          <c:spPr>
            <a:ln w="28575">
              <a:noFill/>
            </a:ln>
          </c:spPr>
          <c:marker>
            <c:symbol val="triangle"/>
            <c:size val="7"/>
            <c:spPr>
              <a:solidFill>
                <a:srgbClr val="00B0F0"/>
              </a:solidFill>
              <a:ln>
                <a:solidFill>
                  <a:schemeClr val="tx1"/>
                </a:solidFill>
              </a:ln>
            </c:spPr>
          </c:marker>
          <c:errBars>
            <c:errDir val="y"/>
            <c:errBarType val="both"/>
            <c:errValType val="cust"/>
            <c:noEndCap val="0"/>
            <c:plus>
              <c:numRef>
                <c:f>'moli per kg (3)'!$AI$11:$AI$22</c:f>
                <c:numCache>
                  <c:formatCode>General</c:formatCode>
                  <c:ptCount val="12"/>
                  <c:pt idx="0">
                    <c:v>1.0387129403900173</c:v>
                  </c:pt>
                  <c:pt idx="1">
                    <c:v>17.67709770469753</c:v>
                  </c:pt>
                  <c:pt idx="2">
                    <c:v>11.842484644092787</c:v>
                  </c:pt>
                  <c:pt idx="3">
                    <c:v>3.1107948377524561</c:v>
                  </c:pt>
                  <c:pt idx="4">
                    <c:v>9.00736689098032</c:v>
                  </c:pt>
                  <c:pt idx="5">
                    <c:v>7.6037826513888431</c:v>
                  </c:pt>
                  <c:pt idx="6">
                    <c:v>16.366455998731976</c:v>
                  </c:pt>
                  <c:pt idx="7">
                    <c:v>8.0401201132487046</c:v>
                  </c:pt>
                  <c:pt idx="8">
                    <c:v>3.5859101469753254</c:v>
                  </c:pt>
                  <c:pt idx="9">
                    <c:v>16.344452911997539</c:v>
                  </c:pt>
                  <c:pt idx="10">
                    <c:v>13.991140118383619</c:v>
                  </c:pt>
                  <c:pt idx="11">
                    <c:v>2.9163434884971591</c:v>
                  </c:pt>
                </c:numCache>
              </c:numRef>
            </c:plus>
            <c:minus>
              <c:numRef>
                <c:f>'moli per kg (3)'!$AI$11:$AI$22</c:f>
                <c:numCache>
                  <c:formatCode>General</c:formatCode>
                  <c:ptCount val="12"/>
                  <c:pt idx="0">
                    <c:v>1.0387129403900173</c:v>
                  </c:pt>
                  <c:pt idx="1">
                    <c:v>17.67709770469753</c:v>
                  </c:pt>
                  <c:pt idx="2">
                    <c:v>11.842484644092787</c:v>
                  </c:pt>
                  <c:pt idx="3">
                    <c:v>3.1107948377524561</c:v>
                  </c:pt>
                  <c:pt idx="4">
                    <c:v>9.00736689098032</c:v>
                  </c:pt>
                  <c:pt idx="5">
                    <c:v>7.6037826513888431</c:v>
                  </c:pt>
                  <c:pt idx="6">
                    <c:v>16.366455998731976</c:v>
                  </c:pt>
                  <c:pt idx="7">
                    <c:v>8.0401201132487046</c:v>
                  </c:pt>
                  <c:pt idx="8">
                    <c:v>3.5859101469753254</c:v>
                  </c:pt>
                  <c:pt idx="9">
                    <c:v>16.344452911997539</c:v>
                  </c:pt>
                  <c:pt idx="10">
                    <c:v>13.991140118383619</c:v>
                  </c:pt>
                  <c:pt idx="11">
                    <c:v>2.9163434884971591</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(3)'!$Z$11:$Z$209</c:f>
              <c:numCache>
                <c:formatCode>0</c:formatCode>
                <c:ptCount val="199"/>
                <c:pt idx="0">
                  <c:v>146.66230814102104</c:v>
                </c:pt>
                <c:pt idx="1">
                  <c:v>170.63715391428752</c:v>
                </c:pt>
                <c:pt idx="2">
                  <c:v>273.18968884365614</c:v>
                </c:pt>
                <c:pt idx="3">
                  <c:v>322.55642968658799</c:v>
                </c:pt>
                <c:pt idx="4">
                  <c:v>471.67448096098292</c:v>
                </c:pt>
                <c:pt idx="5">
                  <c:v>548.6816702241166</c:v>
                </c:pt>
                <c:pt idx="6">
                  <c:v>601.7794529823741</c:v>
                </c:pt>
                <c:pt idx="7">
                  <c:v>572.23834716591841</c:v>
                </c:pt>
                <c:pt idx="8">
                  <c:v>385.04665187931187</c:v>
                </c:pt>
                <c:pt idx="9">
                  <c:v>289.17071820778006</c:v>
                </c:pt>
                <c:pt idx="10">
                  <c:v>234.62967078488296</c:v>
                </c:pt>
                <c:pt idx="11">
                  <c:v>136.10837710854719</c:v>
                </c:pt>
              </c:numCache>
            </c:numRef>
          </c:yVal>
          <c:smooth val="0"/>
        </c:ser>
        <c:ser>
          <c:idx val="1"/>
          <c:order val="1"/>
          <c:tx>
            <c:strRef>
              <c:f>'moli per kg (3)'!$AZ$10</c:f>
              <c:strCache>
                <c:ptCount val="1"/>
                <c:pt idx="0">
                  <c:v>ampa CT 0-5 cm fitting</c:v>
                </c:pt>
              </c:strCache>
            </c:strRef>
          </c:tx>
          <c:spPr>
            <a:ln w="3175">
              <a:solidFill>
                <a:schemeClr val="tx1"/>
              </a:solidFill>
              <a:prstDash val="lgDash"/>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(3)'!$AZ$11:$AZ$210</c:f>
              <c:numCache>
                <c:formatCode>General</c:formatCode>
                <c:ptCount val="200"/>
                <c:pt idx="0">
                  <c:v>69.780145205096659</c:v>
                </c:pt>
                <c:pt idx="1">
                  <c:v>151.42050385519269</c:v>
                </c:pt>
                <c:pt idx="2">
                  <c:v>216.79935699917931</c:v>
                </c:pt>
                <c:pt idx="3">
                  <c:v>270.11720000414726</c:v>
                </c:pt>
                <c:pt idx="4">
                  <c:v>314.22881487413537</c:v>
                </c:pt>
                <c:pt idx="5">
                  <c:v>351.14545266875496</c:v>
                </c:pt>
                <c:pt idx="6">
                  <c:v>382.32699027209401</c:v>
                </c:pt>
                <c:pt idx="7">
                  <c:v>408.86007947332746</c:v>
                </c:pt>
                <c:pt idx="8">
                  <c:v>431.57114207759213</c:v>
                </c:pt>
                <c:pt idx="9">
                  <c:v>451.10048263527233</c:v>
                </c:pt>
                <c:pt idx="10">
                  <c:v>467.95232295902417</c:v>
                </c:pt>
                <c:pt idx="11">
                  <c:v>482.52944167011532</c:v>
                </c:pt>
                <c:pt idx="12">
                  <c:v>495.15769187203443</c:v>
                </c:pt>
                <c:pt idx="13">
                  <c:v>506.10369807978611</c:v>
                </c:pt>
                <c:pt idx="14">
                  <c:v>515.58785531692354</c:v>
                </c:pt>
                <c:pt idx="15">
                  <c:v>523.79402865627958</c:v>
                </c:pt>
                <c:pt idx="16">
                  <c:v>530.87689415349178</c:v>
                </c:pt>
                <c:pt idx="17">
                  <c:v>536.96756673008667</c:v>
                </c:pt>
                <c:pt idx="18">
                  <c:v>542.17796573044029</c:v>
                </c:pt>
                <c:pt idx="19">
                  <c:v>546.6042379065866</c:v>
                </c:pt>
                <c:pt idx="20">
                  <c:v>550.32946800528748</c:v>
                </c:pt>
                <c:pt idx="21">
                  <c:v>553.42584488267448</c:v>
                </c:pt>
                <c:pt idx="22">
                  <c:v>555.95640717905712</c:v>
                </c:pt>
                <c:pt idx="23">
                  <c:v>557.976461218037</c:v>
                </c:pt>
                <c:pt idx="24">
                  <c:v>559.53474109535978</c:v>
                </c:pt>
                <c:pt idx="25">
                  <c:v>560.67436430679254</c:v>
                </c:pt>
                <c:pt idx="26">
                  <c:v>561.43362396933878</c:v>
                </c:pt>
                <c:pt idx="27">
                  <c:v>561.84664950066178</c:v>
                </c:pt>
                <c:pt idx="28">
                  <c:v>561.94396068855292</c:v>
                </c:pt>
                <c:pt idx="29">
                  <c:v>561.75293480531354</c:v>
                </c:pt>
                <c:pt idx="30">
                  <c:v>561.29820237211629</c:v>
                </c:pt>
                <c:pt idx="31">
                  <c:v>560.60198404611094</c:v>
                </c:pt>
                <c:pt idx="32">
                  <c:v>559.68437866253601</c:v>
                </c:pt>
                <c:pt idx="33">
                  <c:v>558.56361054938566</c:v>
                </c:pt>
                <c:pt idx="34">
                  <c:v>557.25624272006166</c:v>
                </c:pt>
                <c:pt idx="35">
                  <c:v>555.77736134791098</c:v>
                </c:pt>
                <c:pt idx="36">
                  <c:v>554.14073596602975</c:v>
                </c:pt>
                <c:pt idx="37">
                  <c:v>552.35895906374151</c:v>
                </c:pt>
                <c:pt idx="38">
                  <c:v>550.44356812718411</c:v>
                </c:pt>
                <c:pt idx="39">
                  <c:v>548.40515266472312</c:v>
                </c:pt>
                <c:pt idx="40">
                  <c:v>546.25344834430734</c:v>
                </c:pt>
                <c:pt idx="41">
                  <c:v>543.99742003072902</c:v>
                </c:pt>
                <c:pt idx="42">
                  <c:v>541.64533523147259</c:v>
                </c:pt>
                <c:pt idx="43">
                  <c:v>539.20482922881797</c:v>
                </c:pt>
                <c:pt idx="44">
                  <c:v>536.68296298405141</c:v>
                </c:pt>
                <c:pt idx="45">
                  <c:v>534.08627473969125</c:v>
                </c:pt>
                <c:pt idx="46">
                  <c:v>531.42082611187448</c:v>
                </c:pt>
                <c:pt idx="47">
                  <c:v>528.69224335262027</c:v>
                </c:pt>
                <c:pt idx="48">
                  <c:v>525.90575436706911</c:v>
                </c:pt>
                <c:pt idx="49">
                  <c:v>523.06622199068613</c:v>
                </c:pt>
                <c:pt idx="50">
                  <c:v>520.17817396357771</c:v>
                </c:pt>
                <c:pt idx="51">
                  <c:v>517.24582998129256</c:v>
                </c:pt>
                <c:pt idx="52">
                  <c:v>514.27312615218466</c:v>
                </c:pt>
                <c:pt idx="53">
                  <c:v>511.26373714931049</c:v>
                </c:pt>
                <c:pt idx="54">
                  <c:v>508.22109630858131</c:v>
                </c:pt>
                <c:pt idx="55">
                  <c:v>505.14841389382116</c:v>
                </c:pt>
                <c:pt idx="56">
                  <c:v>502.04869372253268</c:v>
                </c:pt>
                <c:pt idx="57">
                  <c:v>498.92474832293141</c:v>
                </c:pt>
                <c:pt idx="58">
                  <c:v>495.77921277274226</c:v>
                </c:pt>
                <c:pt idx="59">
                  <c:v>492.61455735273631</c:v>
                </c:pt>
                <c:pt idx="60">
                  <c:v>489.43309913279353</c:v>
                </c:pt>
                <c:pt idx="61">
                  <c:v>486.23701259500649</c:v>
                </c:pt>
                <c:pt idx="62">
                  <c:v>483.02833938670182</c:v>
                </c:pt>
                <c:pt idx="63">
                  <c:v>479.80899728613764</c:v>
                </c:pt>
                <c:pt idx="64">
                  <c:v>476.58078845463638</c:v>
                </c:pt>
                <c:pt idx="65">
                  <c:v>473.34540704113414</c:v>
                </c:pt>
                <c:pt idx="66">
                  <c:v>470.10444619813921</c:v>
                </c:pt>
                <c:pt idx="67">
                  <c:v>466.85940456203099</c:v>
                </c:pt>
                <c:pt idx="68">
                  <c:v>463.61169224517977</c:v>
                </c:pt>
                <c:pt idx="69">
                  <c:v>460.3626363826362</c:v>
                </c:pt>
                <c:pt idx="70">
                  <c:v>457.11348627182684</c:v>
                </c:pt>
                <c:pt idx="71">
                  <c:v>453.86541813996087</c:v>
                </c:pt>
                <c:pt idx="72">
                  <c:v>450.61953957046535</c:v>
                </c:pt>
                <c:pt idx="73">
                  <c:v>447.37689361679179</c:v>
                </c:pt>
                <c:pt idx="74">
                  <c:v>444.13846262922027</c:v>
                </c:pt>
                <c:pt idx="75">
                  <c:v>440.9051718179291</c:v>
                </c:pt>
                <c:pt idx="76">
                  <c:v>437.67789257344009</c:v>
                </c:pt>
                <c:pt idx="77">
                  <c:v>434.45744556361848</c:v>
                </c:pt>
                <c:pt idx="78">
                  <c:v>431.24460362468443</c:v>
                </c:pt>
                <c:pt idx="79">
                  <c:v>428.04009446214712</c:v>
                </c:pt>
                <c:pt idx="80">
                  <c:v>424.84460317616049</c:v>
                </c:pt>
                <c:pt idx="81">
                  <c:v>421.65877462454347</c:v>
                </c:pt>
                <c:pt idx="82">
                  <c:v>418.4832156355817</c:v>
                </c:pt>
                <c:pt idx="83">
                  <c:v>415.31849708166283</c:v>
                </c:pt>
                <c:pt idx="84">
                  <c:v>412.1651558239202</c:v>
                </c:pt>
                <c:pt idx="85">
                  <c:v>409.02369653716943</c:v>
                </c:pt>
                <c:pt idx="86">
                  <c:v>405.89459342367468</c:v>
                </c:pt>
                <c:pt idx="87">
                  <c:v>402.77829182359551</c:v>
                </c:pt>
                <c:pt idx="88">
                  <c:v>399.67520972932226</c:v>
                </c:pt>
                <c:pt idx="89">
                  <c:v>396.5857392103386</c:v>
                </c:pt>
                <c:pt idx="90">
                  <c:v>393.5102477547249</c:v>
                </c:pt>
                <c:pt idx="91">
                  <c:v>390.44907953293989</c:v>
                </c:pt>
                <c:pt idx="92">
                  <c:v>387.40255658908779</c:v>
                </c:pt>
                <c:pt idx="93">
                  <c:v>384.37097996447096</c:v>
                </c:pt>
                <c:pt idx="94">
                  <c:v>381.35463075787436</c:v>
                </c:pt>
                <c:pt idx="95">
                  <c:v>378.35377112669312</c:v>
                </c:pt>
                <c:pt idx="96">
                  <c:v>375.36864523269702</c:v>
                </c:pt>
                <c:pt idx="97">
                  <c:v>372.39948013597666</c:v>
                </c:pt>
                <c:pt idx="98">
                  <c:v>369.44648664031905</c:v>
                </c:pt>
                <c:pt idx="99">
                  <c:v>366.50986009306962</c:v>
                </c:pt>
                <c:pt idx="100">
                  <c:v>363.58978114227847</c:v>
                </c:pt>
                <c:pt idx="101">
                  <c:v>360.68641645375885</c:v>
                </c:pt>
                <c:pt idx="102">
                  <c:v>357.79991939049569</c:v>
                </c:pt>
                <c:pt idx="103">
                  <c:v>354.9304306566662</c:v>
                </c:pt>
                <c:pt idx="104">
                  <c:v>352.07807890838438</c:v>
                </c:pt>
                <c:pt idx="105">
                  <c:v>349.24298133313772</c:v>
                </c:pt>
                <c:pt idx="106">
                  <c:v>346.42524419975069</c:v>
                </c:pt>
                <c:pt idx="107">
                  <c:v>343.62496338058787</c:v>
                </c:pt>
                <c:pt idx="108">
                  <c:v>340.84222484758976</c:v>
                </c:pt>
                <c:pt idx="109">
                  <c:v>338.07710514364749</c:v>
                </c:pt>
                <c:pt idx="110">
                  <c:v>335.32967183069496</c:v>
                </c:pt>
                <c:pt idx="111">
                  <c:v>332.59998391583997</c:v>
                </c:pt>
                <c:pt idx="112">
                  <c:v>329.88809225675288</c:v>
                </c:pt>
                <c:pt idx="113">
                  <c:v>327.194039947448</c:v>
                </c:pt>
                <c:pt idx="114">
                  <c:v>324.51786268554872</c:v>
                </c:pt>
                <c:pt idx="115">
                  <c:v>321.85958912202551</c:v>
                </c:pt>
                <c:pt idx="116">
                  <c:v>319.21924119436386</c:v>
                </c:pt>
                <c:pt idx="117">
                  <c:v>316.59683444403532</c:v>
                </c:pt>
                <c:pt idx="118">
                  <c:v>313.99237831911483</c:v>
                </c:pt>
                <c:pt idx="119">
                  <c:v>311.40587646282353</c:v>
                </c:pt>
                <c:pt idx="120">
                  <c:v>308.83732698872416</c:v>
                </c:pt>
                <c:pt idx="121">
                  <c:v>306.28672274327448</c:v>
                </c:pt>
                <c:pt idx="122">
                  <c:v>303.75405155637054</c:v>
                </c:pt>
                <c:pt idx="123">
                  <c:v>301.23929648051467</c:v>
                </c:pt>
                <c:pt idx="124">
                  <c:v>298.74243601916675</c:v>
                </c:pt>
                <c:pt idx="125">
                  <c:v>296.26344434483241</c:v>
                </c:pt>
                <c:pt idx="126">
                  <c:v>293.80229150738995</c:v>
                </c:pt>
                <c:pt idx="127">
                  <c:v>291.35894363316453</c:v>
                </c:pt>
                <c:pt idx="128">
                  <c:v>288.9333631151701</c:v>
                </c:pt>
                <c:pt idx="129">
                  <c:v>286.52550879497716</c:v>
                </c:pt>
                <c:pt idx="130">
                  <c:v>284.13533613661241</c:v>
                </c:pt>
                <c:pt idx="131">
                  <c:v>281.7627973928515</c:v>
                </c:pt>
                <c:pt idx="132">
                  <c:v>279.40784176430242</c:v>
                </c:pt>
                <c:pt idx="133">
                  <c:v>277.07041555158594</c:v>
                </c:pt>
                <c:pt idx="134">
                  <c:v>274.75046230097882</c:v>
                </c:pt>
                <c:pt idx="135">
                  <c:v>272.44792294379374</c:v>
                </c:pt>
                <c:pt idx="136">
                  <c:v>270.16273592980031</c:v>
                </c:pt>
                <c:pt idx="137">
                  <c:v>267.89483735497544</c:v>
                </c:pt>
                <c:pt idx="138">
                  <c:v>265.64416108381749</c:v>
                </c:pt>
                <c:pt idx="139">
                  <c:v>263.41063886650647</c:v>
                </c:pt>
                <c:pt idx="140">
                  <c:v>261.19420045110911</c:v>
                </c:pt>
                <c:pt idx="141">
                  <c:v>258.99477369108655</c:v>
                </c:pt>
                <c:pt idx="142">
                  <c:v>256.81228464828615</c:v>
                </c:pt>
                <c:pt idx="143">
                  <c:v>254.64665769164839</c:v>
                </c:pt>
                <c:pt idx="144">
                  <c:v>252.4978155917895</c:v>
                </c:pt>
                <c:pt idx="145">
                  <c:v>250.36567961166452</c:v>
                </c:pt>
                <c:pt idx="146">
                  <c:v>248.25016959347843</c:v>
                </c:pt>
                <c:pt idx="147">
                  <c:v>246.15120404199379</c:v>
                </c:pt>
                <c:pt idx="148">
                  <c:v>244.06870020441968</c:v>
                </c:pt>
                <c:pt idx="149">
                  <c:v>242.00257414699919</c:v>
                </c:pt>
                <c:pt idx="150">
                  <c:v>239.95274082845694</c:v>
                </c:pt>
                <c:pt idx="151">
                  <c:v>237.91911417044386</c:v>
                </c:pt>
                <c:pt idx="152">
                  <c:v>235.9016071250808</c:v>
                </c:pt>
                <c:pt idx="153">
                  <c:v>233.90013173976115</c:v>
                </c:pt>
                <c:pt idx="154">
                  <c:v>231.91459921929251</c:v>
                </c:pt>
                <c:pt idx="155">
                  <c:v>229.94491998551388</c:v>
                </c:pt>
                <c:pt idx="156">
                  <c:v>227.99100373447783</c:v>
                </c:pt>
                <c:pt idx="157">
                  <c:v>226.0527594913145</c:v>
                </c:pt>
                <c:pt idx="158">
                  <c:v>224.13009566285331</c:v>
                </c:pt>
                <c:pt idx="159">
                  <c:v>222.2229200881072</c:v>
                </c:pt>
                <c:pt idx="160">
                  <c:v>220.33114008671072</c:v>
                </c:pt>
                <c:pt idx="161">
                  <c:v>218.45466250538243</c:v>
                </c:pt>
                <c:pt idx="162">
                  <c:v>216.59339376250068</c:v>
                </c:pt>
                <c:pt idx="163">
                  <c:v>214.74723989086186</c:v>
                </c:pt>
                <c:pt idx="164">
                  <c:v>212.91610657870973</c:v>
                </c:pt>
                <c:pt idx="165">
                  <c:v>211.09989920908012</c:v>
                </c:pt>
                <c:pt idx="166">
                  <c:v>209.29852289755246</c:v>
                </c:pt>
                <c:pt idx="167">
                  <c:v>207.51188252845301</c:v>
                </c:pt>
                <c:pt idx="168">
                  <c:v>205.73988278958623</c:v>
                </c:pt>
                <c:pt idx="169">
                  <c:v>203.98242820553997</c:v>
                </c:pt>
                <c:pt idx="170">
                  <c:v>202.23942316962172</c:v>
                </c:pt>
                <c:pt idx="171">
                  <c:v>200.51077197449334</c:v>
                </c:pt>
                <c:pt idx="172">
                  <c:v>198.79637884153024</c:v>
                </c:pt>
                <c:pt idx="173">
                  <c:v>197.09614794898536</c:v>
                </c:pt>
                <c:pt idx="174">
                  <c:v>195.40998345897091</c:v>
                </c:pt>
                <c:pt idx="175">
                  <c:v>193.7377895433284</c:v>
                </c:pt>
                <c:pt idx="176">
                  <c:v>192.07947040842393</c:v>
                </c:pt>
                <c:pt idx="177">
                  <c:v>190.43493031889622</c:v>
                </c:pt>
                <c:pt idx="178">
                  <c:v>188.80407362042217</c:v>
                </c:pt>
                <c:pt idx="179">
                  <c:v>187.18680476150831</c:v>
                </c:pt>
                <c:pt idx="180">
                  <c:v>185.583028314372</c:v>
                </c:pt>
                <c:pt idx="181">
                  <c:v>183.99264899492854</c:v>
                </c:pt>
                <c:pt idx="182">
                  <c:v>182.41557168192676</c:v>
                </c:pt>
                <c:pt idx="183">
                  <c:v>180.85170143525721</c:v>
                </c:pt>
                <c:pt idx="184">
                  <c:v>179.30094351347992</c:v>
                </c:pt>
                <c:pt idx="185">
                  <c:v>177.76320339057696</c:v>
                </c:pt>
                <c:pt idx="186">
                  <c:v>176.23838677198108</c:v>
                </c:pt>
                <c:pt idx="187">
                  <c:v>174.7263996098936</c:v>
                </c:pt>
                <c:pt idx="188">
                  <c:v>173.22714811792736</c:v>
                </c:pt>
                <c:pt idx="189">
                  <c:v>171.74053878508775</c:v>
                </c:pt>
                <c:pt idx="190">
                  <c:v>170.26647838913294</c:v>
                </c:pt>
              </c:numCache>
            </c:numRef>
          </c:yVal>
          <c:smooth val="1"/>
        </c:ser>
        <c:ser>
          <c:idx val="0"/>
          <c:order val="0"/>
          <c:tx>
            <c:strRef>
              <c:f>'moli per kg (3)'!$V$10</c:f>
              <c:strCache>
                <c:ptCount val="1"/>
                <c:pt idx="0">
                  <c:v>gly CT 0-5 cm</c:v>
                </c:pt>
              </c:strCache>
            </c:strRef>
          </c:tx>
          <c:spPr>
            <a:ln w="28575">
              <a:noFill/>
            </a:ln>
          </c:spPr>
          <c:marker>
            <c:symbol val="circle"/>
            <c:size val="7"/>
            <c:spPr>
              <a:solidFill>
                <a:srgbClr val="FF0000"/>
              </a:solidFill>
              <a:ln>
                <a:solidFill>
                  <a:schemeClr val="tx1"/>
                </a:solidFill>
              </a:ln>
            </c:spPr>
          </c:marker>
          <c:errBars>
            <c:errDir val="y"/>
            <c:errBarType val="both"/>
            <c:errValType val="cust"/>
            <c:noEndCap val="0"/>
            <c:plus>
              <c:numRef>
                <c:f>'moli per kg (3)'!$AE$11:$AE$22</c:f>
                <c:numCache>
                  <c:formatCode>General</c:formatCode>
                  <c:ptCount val="12"/>
                  <c:pt idx="0">
                    <c:v>15.98823479091757</c:v>
                  </c:pt>
                  <c:pt idx="1">
                    <c:v>41.396301143512034</c:v>
                  </c:pt>
                  <c:pt idx="2">
                    <c:v>5.530683455721209</c:v>
                  </c:pt>
                  <c:pt idx="3">
                    <c:v>15.203324166751509</c:v>
                  </c:pt>
                  <c:pt idx="4">
                    <c:v>3.9495359733420683</c:v>
                  </c:pt>
                  <c:pt idx="5">
                    <c:v>18.832920345946807</c:v>
                  </c:pt>
                  <c:pt idx="6">
                    <c:v>12.786017762421508</c:v>
                  </c:pt>
                  <c:pt idx="7">
                    <c:v>14.328306190365463</c:v>
                  </c:pt>
                  <c:pt idx="8">
                    <c:v>3.2633588168317655</c:v>
                  </c:pt>
                  <c:pt idx="9">
                    <c:v>1.6868274463934727</c:v>
                  </c:pt>
                  <c:pt idx="10">
                    <c:v>1.1630188585933459</c:v>
                  </c:pt>
                  <c:pt idx="11">
                    <c:v>0.69539114319576978</c:v>
                  </c:pt>
                </c:numCache>
              </c:numRef>
            </c:plus>
            <c:minus>
              <c:numRef>
                <c:f>'moli per kg (3)'!$AE$11:$AE$22</c:f>
                <c:numCache>
                  <c:formatCode>General</c:formatCode>
                  <c:ptCount val="12"/>
                  <c:pt idx="0">
                    <c:v>15.98823479091757</c:v>
                  </c:pt>
                  <c:pt idx="1">
                    <c:v>41.396301143512034</c:v>
                  </c:pt>
                  <c:pt idx="2">
                    <c:v>5.530683455721209</c:v>
                  </c:pt>
                  <c:pt idx="3">
                    <c:v>15.203324166751509</c:v>
                  </c:pt>
                  <c:pt idx="4">
                    <c:v>3.9495359733420683</c:v>
                  </c:pt>
                  <c:pt idx="5">
                    <c:v>18.832920345946807</c:v>
                  </c:pt>
                  <c:pt idx="6">
                    <c:v>12.786017762421508</c:v>
                  </c:pt>
                  <c:pt idx="7">
                    <c:v>14.328306190365463</c:v>
                  </c:pt>
                  <c:pt idx="8">
                    <c:v>3.2633588168317655</c:v>
                  </c:pt>
                  <c:pt idx="9">
                    <c:v>1.6868274463934727</c:v>
                  </c:pt>
                  <c:pt idx="10">
                    <c:v>1.1630188585933459</c:v>
                  </c:pt>
                  <c:pt idx="11">
                    <c:v>0.69539114319576978</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(3)'!$V$11:$V$209</c:f>
              <c:numCache>
                <c:formatCode>0</c:formatCode>
                <c:ptCount val="199"/>
                <c:pt idx="0">
                  <c:v>1414.469909560883</c:v>
                </c:pt>
                <c:pt idx="1">
                  <c:v>1217.7284567555923</c:v>
                </c:pt>
                <c:pt idx="2">
                  <c:v>823.25560479530429</c:v>
                </c:pt>
                <c:pt idx="3">
                  <c:v>658.90460976825182</c:v>
                </c:pt>
                <c:pt idx="4">
                  <c:v>515.46898809090965</c:v>
                </c:pt>
                <c:pt idx="5">
                  <c:v>430.44868909314499</c:v>
                </c:pt>
                <c:pt idx="6">
                  <c:v>375.39522517113568</c:v>
                </c:pt>
                <c:pt idx="7">
                  <c:v>280.42290588506438</c:v>
                </c:pt>
                <c:pt idx="8">
                  <c:v>157.3251331783467</c:v>
                </c:pt>
                <c:pt idx="9">
                  <c:v>140.36740981699668</c:v>
                </c:pt>
                <c:pt idx="10">
                  <c:v>101.03945991735229</c:v>
                </c:pt>
                <c:pt idx="11">
                  <c:v>37.994085395888</c:v>
                </c:pt>
              </c:numCache>
            </c:numRef>
          </c:yVal>
          <c:smooth val="0"/>
        </c:ser>
        <c:dLbls>
          <c:showLegendKey val="0"/>
          <c:showVal val="0"/>
          <c:showCatName val="0"/>
          <c:showSerName val="0"/>
          <c:showPercent val="0"/>
          <c:showBubbleSize val="0"/>
        </c:dLbls>
        <c:axId val="226768768"/>
        <c:axId val="226770944"/>
      </c:scatterChart>
      <c:valAx>
        <c:axId val="226768768"/>
        <c:scaling>
          <c:orientation val="minMax"/>
          <c:max val="190"/>
          <c:min val="0"/>
        </c:scaling>
        <c:delete val="0"/>
        <c:axPos val="b"/>
        <c:title>
          <c:tx>
            <c:rich>
              <a:bodyPr/>
              <a:lstStyle/>
              <a:p>
                <a:pPr>
                  <a:defRPr/>
                </a:pPr>
                <a:r>
                  <a:rPr lang="en-US"/>
                  <a:t>DAT</a:t>
                </a:r>
              </a:p>
            </c:rich>
          </c:tx>
          <c:layout/>
          <c:overlay val="0"/>
        </c:title>
        <c:numFmt formatCode="General" sourceLinked="1"/>
        <c:majorTickMark val="out"/>
        <c:minorTickMark val="none"/>
        <c:tickLblPos val="nextTo"/>
        <c:crossAx val="226770944"/>
        <c:crosses val="autoZero"/>
        <c:crossBetween val="midCat"/>
        <c:majorUnit val="38"/>
      </c:valAx>
      <c:valAx>
        <c:axId val="226770944"/>
        <c:scaling>
          <c:orientation val="minMax"/>
          <c:max val="1500"/>
          <c:min val="0"/>
        </c:scaling>
        <c:delete val="0"/>
        <c:axPos val="l"/>
        <c:title>
          <c:tx>
            <c:rich>
              <a:bodyPr rot="-5400000" vert="horz"/>
              <a:lstStyle/>
              <a:p>
                <a:pPr>
                  <a:defRPr/>
                </a:pPr>
                <a:r>
                  <a:rPr lang="en-US"/>
                  <a:t>Concentration (µg/kg dry soil) </a:t>
                </a:r>
              </a:p>
            </c:rich>
          </c:tx>
          <c:layout/>
          <c:overlay val="0"/>
        </c:title>
        <c:numFmt formatCode="0" sourceLinked="0"/>
        <c:majorTickMark val="out"/>
        <c:minorTickMark val="none"/>
        <c:tickLblPos val="nextTo"/>
        <c:crossAx val="226768768"/>
        <c:crosses val="autoZero"/>
        <c:crossBetween val="midCat"/>
      </c:valAx>
    </c:plotArea>
    <c:plotVisOnly val="1"/>
    <c:dispBlanksAs val="gap"/>
    <c:showDLblsOverMax val="0"/>
  </c:chart>
  <c:spPr>
    <a:ln>
      <a:noFill/>
    </a:ln>
  </c:spPr>
  <c:txPr>
    <a:bodyPr/>
    <a:lstStyle/>
    <a:p>
      <a:pPr>
        <a:defRPr sz="1200" b="0"/>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CT 5-20 cm</a:t>
            </a:r>
          </a:p>
        </c:rich>
      </c:tx>
      <c:layout>
        <c:manualLayout>
          <c:xMode val="edge"/>
          <c:yMode val="edge"/>
          <c:x val="0.41308030303030302"/>
          <c:y val="5.7326388888888892E-2"/>
        </c:manualLayout>
      </c:layout>
      <c:overlay val="1"/>
    </c:title>
    <c:autoTitleDeleted val="0"/>
    <c:plotArea>
      <c:layout>
        <c:manualLayout>
          <c:layoutTarget val="inner"/>
          <c:xMode val="edge"/>
          <c:yMode val="edge"/>
          <c:x val="0.1893220261407994"/>
          <c:y val="4.8959027777777768E-2"/>
          <c:w val="0.7479008245009513"/>
          <c:h val="0.74706180555555557"/>
        </c:manualLayout>
      </c:layout>
      <c:scatterChart>
        <c:scatterStyle val="lineMarker"/>
        <c:varyColors val="0"/>
        <c:ser>
          <c:idx val="2"/>
          <c:order val="2"/>
          <c:tx>
            <c:strRef>
              <c:f>'moli per kg (3)'!$AW$10</c:f>
              <c:strCache>
                <c:ptCount val="1"/>
                <c:pt idx="0">
                  <c:v>gly CT 5-20 cm fitting</c:v>
                </c:pt>
              </c:strCache>
            </c:strRef>
          </c:tx>
          <c:spPr>
            <a:ln w="3175">
              <a:solidFill>
                <a:schemeClr val="tx1"/>
              </a:solidFill>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(3)'!$AW$11:$AW$210</c:f>
              <c:numCache>
                <c:formatCode>General</c:formatCode>
                <c:ptCount val="200"/>
                <c:pt idx="0">
                  <c:v>84.113056368225017</c:v>
                </c:pt>
                <c:pt idx="1">
                  <c:v>74.473500611021038</c:v>
                </c:pt>
                <c:pt idx="2">
                  <c:v>66.969512668350802</c:v>
                </c:pt>
                <c:pt idx="3">
                  <c:v>60.94875073633353</c:v>
                </c:pt>
                <c:pt idx="4">
                  <c:v>56.002246495771338</c:v>
                </c:pt>
                <c:pt idx="5">
                  <c:v>51.860068919781874</c:v>
                </c:pt>
                <c:pt idx="6">
                  <c:v>48.336577297447981</c:v>
                </c:pt>
                <c:pt idx="7">
                  <c:v>45.299732707063079</c:v>
                </c:pt>
                <c:pt idx="8">
                  <c:v>42.652950160560799</c:v>
                </c:pt>
                <c:pt idx="9">
                  <c:v>40.323881027585792</c:v>
                </c:pt>
                <c:pt idx="10">
                  <c:v>38.2572159147714</c:v>
                </c:pt>
                <c:pt idx="11">
                  <c:v>36.409917687691156</c:v>
                </c:pt>
                <c:pt idx="12">
                  <c:v>34.747975996327405</c:v>
                </c:pt>
                <c:pt idx="13">
                  <c:v>33.244143930205283</c:v>
                </c:pt>
                <c:pt idx="14">
                  <c:v>31.87632581280327</c:v>
                </c:pt>
                <c:pt idx="15">
                  <c:v>30.626407008680111</c:v>
                </c:pt>
                <c:pt idx="16">
                  <c:v>29.479390155582298</c:v>
                </c:pt>
                <c:pt idx="17">
                  <c:v>28.422747864089271</c:v>
                </c:pt>
                <c:pt idx="18">
                  <c:v>27.445930954123867</c:v>
                </c:pt>
                <c:pt idx="19">
                  <c:v>26.539990180366566</c:v>
                </c:pt>
                <c:pt idx="20">
                  <c:v>25.697281933530764</c:v>
                </c:pt>
                <c:pt idx="21">
                  <c:v>24.911236880005944</c:v>
                </c:pt>
                <c:pt idx="22">
                  <c:v>24.176176330256911</c:v>
                </c:pt>
                <c:pt idx="23">
                  <c:v>23.487165195862421</c:v>
                </c:pt>
                <c:pt idx="24">
                  <c:v>22.839893277287889</c:v>
                </c:pt>
                <c:pt idx="25">
                  <c:v>22.23057869268996</c:v>
                </c:pt>
                <c:pt idx="26">
                  <c:v>21.655888760241076</c:v>
                </c:pt>
                <c:pt idx="27">
                  <c:v>21.112874749902296</c:v>
                </c:pt>
                <c:pt idx="28">
                  <c:v>20.598917739638537</c:v>
                </c:pt>
                <c:pt idx="29">
                  <c:v>20.111683425057361</c:v>
                </c:pt>
                <c:pt idx="30">
                  <c:v>19.649084195924409</c:v>
                </c:pt>
                <c:pt idx="31">
                  <c:v>19.209247147418104</c:v>
                </c:pt>
                <c:pt idx="32">
                  <c:v>18.790486966614509</c:v>
                </c:pt>
                <c:pt idx="33">
                  <c:v>18.391282845995207</c:v>
                </c:pt>
                <c:pt idx="34">
                  <c:v>18.010258740745105</c:v>
                </c:pt>
                <c:pt idx="35">
                  <c:v>17.646166416264453</c:v>
                </c:pt>
                <c:pt idx="36">
                  <c:v>17.297870834890837</c:v>
                </c:pt>
                <c:pt idx="37">
                  <c:v>16.964337512466706</c:v>
                </c:pt>
                <c:pt idx="38">
                  <c:v>16.644621540729794</c:v>
                </c:pt>
                <c:pt idx="39">
                  <c:v>16.337858024108669</c:v>
                </c:pt>
                <c:pt idx="40">
                  <c:v>16.043253722060147</c:v>
                </c:pt>
                <c:pt idx="41">
                  <c:v>15.760079722696462</c:v>
                </c:pt>
                <c:pt idx="42">
                  <c:v>15.48766500172162</c:v>
                </c:pt>
                <c:pt idx="43">
                  <c:v>15.225390743904411</c:v>
                </c:pt>
                <c:pt idx="44">
                  <c:v>14.972685323443983</c:v>
                </c:pt>
                <c:pt idx="45">
                  <c:v>14.729019855417867</c:v>
                </c:pt>
                <c:pt idx="46">
                  <c:v>14.493904243659976</c:v>
                </c:pt>
                <c:pt idx="47">
                  <c:v>14.266883661393139</c:v>
                </c:pt>
                <c:pt idx="48">
                  <c:v>14.047535410130523</c:v>
                </c:pt>
                <c:pt idx="49">
                  <c:v>13.835466110081784</c:v>
                </c:pt>
                <c:pt idx="50">
                  <c:v>13.63030918180942</c:v>
                </c:pt>
                <c:pt idx="51">
                  <c:v>13.431722584385984</c:v>
                </c:pt>
                <c:pt idx="52">
                  <c:v>13.23938677997425</c:v>
                </c:pt>
                <c:pt idx="53">
                  <c:v>13.053002898727053</c:v>
                </c:pt>
                <c:pt idx="54">
                  <c:v>12.872291081295884</c:v>
                </c:pt>
                <c:pt idx="55">
                  <c:v>12.696988979141212</c:v>
                </c:pt>
                <c:pt idx="56">
                  <c:v>12.526850395328157</c:v>
                </c:pt>
                <c:pt idx="57">
                  <c:v>12.36164405063572</c:v>
                </c:pt>
                <c:pt idx="58">
                  <c:v>12.201152461656186</c:v>
                </c:pt>
                <c:pt idx="59">
                  <c:v>12.045170919160842</c:v>
                </c:pt>
                <c:pt idx="60">
                  <c:v>11.893506556393165</c:v>
                </c:pt>
                <c:pt idx="61">
                  <c:v>11.745977498155137</c:v>
                </c:pt>
                <c:pt idx="62">
                  <c:v>11.602412082600118</c:v>
                </c:pt>
                <c:pt idx="63">
                  <c:v>11.46264814855976</c:v>
                </c:pt>
                <c:pt idx="64">
                  <c:v>11.326532382032832</c:v>
                </c:pt>
                <c:pt idx="65">
                  <c:v>11.193919716163297</c:v>
                </c:pt>
                <c:pt idx="66">
                  <c:v>11.064672779650106</c:v>
                </c:pt>
                <c:pt idx="67">
                  <c:v>10.938661389072426</c:v>
                </c:pt>
                <c:pt idx="68">
                  <c:v>10.81576208108911</c:v>
                </c:pt>
                <c:pt idx="69">
                  <c:v>10.695857680893067</c:v>
                </c:pt>
                <c:pt idx="70">
                  <c:v>10.578836903672201</c:v>
                </c:pt>
                <c:pt idx="71">
                  <c:v>10.464593986157706</c:v>
                </c:pt>
                <c:pt idx="72">
                  <c:v>10.353028345633451</c:v>
                </c:pt>
                <c:pt idx="73">
                  <c:v>10.24404426403885</c:v>
                </c:pt>
                <c:pt idx="74">
                  <c:v>10.13755059502909</c:v>
                </c:pt>
                <c:pt idx="75">
                  <c:v>10.033460492062664</c:v>
                </c:pt>
                <c:pt idx="76">
                  <c:v>9.9316911557692276</c:v>
                </c:pt>
                <c:pt idx="77">
                  <c:v>9.8321635990160274</c:v>
                </c:pt>
                <c:pt idx="78">
                  <c:v>9.7348024282374244</c:v>
                </c:pt>
                <c:pt idx="79">
                  <c:v>9.6395356397244178</c:v>
                </c:pt>
                <c:pt idx="80">
                  <c:v>9.5462944296889223</c:v>
                </c:pt>
                <c:pt idx="81">
                  <c:v>9.4550130170246351</c:v>
                </c:pt>
                <c:pt idx="82">
                  <c:v>9.3656284777811099</c:v>
                </c:pt>
                <c:pt idx="83">
                  <c:v>9.278080590454671</c:v>
                </c:pt>
                <c:pt idx="84">
                  <c:v>9.192311691277455</c:v>
                </c:pt>
                <c:pt idx="85">
                  <c:v>9.1082665387555863</c:v>
                </c:pt>
                <c:pt idx="86">
                  <c:v>9.0258921867719319</c:v>
                </c:pt>
                <c:pt idx="87">
                  <c:v>8.9451378656257088</c:v>
                </c:pt>
                <c:pt idx="88">
                  <c:v>8.8659548704336721</c:v>
                </c:pt>
                <c:pt idx="89">
                  <c:v>8.7882964563648276</c:v>
                </c:pt>
                <c:pt idx="90">
                  <c:v>8.7121177402236754</c:v>
                </c:pt>
                <c:pt idx="91">
                  <c:v>8.6373756079358479</c:v>
                </c:pt>
                <c:pt idx="92">
                  <c:v>8.5640286275258592</c:v>
                </c:pt>
                <c:pt idx="93">
                  <c:v>8.4920369672087919</c:v>
                </c:pt>
                <c:pt idx="94">
                  <c:v>8.4213623182473896</c:v>
                </c:pt>
                <c:pt idx="95">
                  <c:v>8.3519678222530249</c:v>
                </c:pt>
                <c:pt idx="96">
                  <c:v>8.2838180026336694</c:v>
                </c:pt>
                <c:pt idx="97">
                  <c:v>8.2168786999143215</c:v>
                </c:pt>
                <c:pt idx="98">
                  <c:v>8.151117010676213</c:v>
                </c:pt>
                <c:pt idx="99">
                  <c:v>8.0865012298797705</c:v>
                </c:pt>
                <c:pt idx="100">
                  <c:v>8.0230007963538057</c:v>
                </c:pt>
                <c:pt idx="101">
                  <c:v>7.9605862412493584</c:v>
                </c:pt>
                <c:pt idx="102">
                  <c:v>7.8992291392707461</c:v>
                </c:pt>
                <c:pt idx="103">
                  <c:v>7.8389020625104155</c:v>
                </c:pt>
                <c:pt idx="104">
                  <c:v>7.77957853672625</c:v>
                </c:pt>
                <c:pt idx="105">
                  <c:v>7.7212329999110194</c:v>
                </c:pt>
                <c:pt idx="106">
                  <c:v>7.6638407630148349</c:v>
                </c:pt>
                <c:pt idx="107">
                  <c:v>7.6073779726904851</c:v>
                </c:pt>
                <c:pt idx="108">
                  <c:v>7.5518215759406839</c:v>
                </c:pt>
                <c:pt idx="109">
                  <c:v>7.4971492865545937</c:v>
                </c:pt>
                <c:pt idx="110">
                  <c:v>7.4433395532283955</c:v>
                </c:pt>
                <c:pt idx="111">
                  <c:v>7.3903715292716967</c:v>
                </c:pt>
                <c:pt idx="112">
                  <c:v>7.3382250438083352</c:v>
                </c:pt>
                <c:pt idx="113">
                  <c:v>7.2868805743857017</c:v>
                </c:pt>
                <c:pt idx="114">
                  <c:v>7.2363192209128018</c:v>
                </c:pt>
                <c:pt idx="115">
                  <c:v>7.1865226808520584</c:v>
                </c:pt>
                <c:pt idx="116">
                  <c:v>7.1374732255946522</c:v>
                </c:pt>
                <c:pt idx="117">
                  <c:v>7.0891536779540933</c:v>
                </c:pt>
                <c:pt idx="118">
                  <c:v>7.0415473907163131</c:v>
                </c:pt>
                <c:pt idx="119">
                  <c:v>6.9946382261886448</c:v>
                </c:pt>
                <c:pt idx="120">
                  <c:v>6.9484105366936673</c:v>
                </c:pt>
                <c:pt idx="121">
                  <c:v>6.9028491459573162</c:v>
                </c:pt>
                <c:pt idx="122">
                  <c:v>6.8579393313433137</c:v>
                </c:pt>
                <c:pt idx="123">
                  <c:v>6.8136668068895334</c:v>
                </c:pt>
                <c:pt idx="124">
                  <c:v>6.7700177071038476</c:v>
                </c:pt>
                <c:pt idx="125">
                  <c:v>6.7269785714803589</c:v>
                </c:pt>
                <c:pt idx="126">
                  <c:v>6.68453632969835</c:v>
                </c:pt>
                <c:pt idx="127">
                  <c:v>6.6426782874693169</c:v>
                </c:pt>
                <c:pt idx="128">
                  <c:v>6.6013921129987585</c:v>
                </c:pt>
                <c:pt idx="129">
                  <c:v>6.5606658240320943</c:v>
                </c:pt>
                <c:pt idx="130">
                  <c:v>6.5204877754549297</c:v>
                </c:pt>
                <c:pt idx="131">
                  <c:v>6.4808466474204405</c:v>
                </c:pt>
                <c:pt idx="132">
                  <c:v>6.4417314339776519</c:v>
                </c:pt>
                <c:pt idx="133">
                  <c:v>6.4031314321760657</c:v>
                </c:pt>
                <c:pt idx="134">
                  <c:v>6.3650362316234856</c:v>
                </c:pt>
                <c:pt idx="135">
                  <c:v>6.3274357044750031</c:v>
                </c:pt>
                <c:pt idx="136">
                  <c:v>6.2903199958325988</c:v>
                </c:pt>
                <c:pt idx="137">
                  <c:v>6.2536795145354871</c:v>
                </c:pt>
                <c:pt idx="138">
                  <c:v>6.2175049243231255</c:v>
                </c:pt>
                <c:pt idx="139">
                  <c:v>6.1817871353529092</c:v>
                </c:pt>
                <c:pt idx="140">
                  <c:v>6.1465172960562855</c:v>
                </c:pt>
                <c:pt idx="141">
                  <c:v>6.1116867853174925</c:v>
                </c:pt>
                <c:pt idx="142">
                  <c:v>6.0772872049599727</c:v>
                </c:pt>
                <c:pt idx="143">
                  <c:v>6.0433103725264683</c:v>
                </c:pt>
                <c:pt idx="144">
                  <c:v>6.0097483143394994</c:v>
                </c:pt>
                <c:pt idx="145">
                  <c:v>5.9765932588293529</c:v>
                </c:pt>
                <c:pt idx="146">
                  <c:v>5.9438376301177875</c:v>
                </c:pt>
                <c:pt idx="147">
                  <c:v>5.9114740418459197</c:v>
                </c:pt>
                <c:pt idx="148">
                  <c:v>5.8794952912355676</c:v>
                </c:pt>
                <c:pt idx="149">
                  <c:v>5.847894353373654</c:v>
                </c:pt>
                <c:pt idx="150">
                  <c:v>5.8166643757101166</c:v>
                </c:pt>
                <c:pt idx="151">
                  <c:v>5.785798672759749</c:v>
                </c:pt>
                <c:pt idx="152">
                  <c:v>5.7552907209995139</c:v>
                </c:pt>
                <c:pt idx="153">
                  <c:v>5.7251341539526539</c:v>
                </c:pt>
                <c:pt idx="154">
                  <c:v>5.6953227574517742</c:v>
                </c:pt>
                <c:pt idx="155">
                  <c:v>5.665850465073313</c:v>
                </c:pt>
                <c:pt idx="156">
                  <c:v>5.636711353736124</c:v>
                </c:pt>
                <c:pt idx="157">
                  <c:v>5.6078996394573286</c:v>
                </c:pt>
                <c:pt idx="158">
                  <c:v>5.5794096732589784</c:v>
                </c:pt>
                <c:pt idx="159">
                  <c:v>5.5512359372190376</c:v>
                </c:pt>
                <c:pt idx="160">
                  <c:v>5.5233730406611707</c:v>
                </c:pt>
                <c:pt idx="161">
                  <c:v>5.4958157164772006</c:v>
                </c:pt>
                <c:pt idx="162">
                  <c:v>5.4685588175772093</c:v>
                </c:pt>
                <c:pt idx="163">
                  <c:v>5.4415973134619016</c:v>
                </c:pt>
                <c:pt idx="164">
                  <c:v>5.4149262869125359</c:v>
                </c:pt>
                <c:pt idx="165">
                  <c:v>5.3885409307934173</c:v>
                </c:pt>
                <c:pt idx="166">
                  <c:v>5.3624365449628719</c:v>
                </c:pt>
                <c:pt idx="167">
                  <c:v>5.3366085332881363</c:v>
                </c:pt>
                <c:pt idx="168">
                  <c:v>5.3110524007601354</c:v>
                </c:pt>
                <c:pt idx="169">
                  <c:v>5.2857637507043886</c:v>
                </c:pt>
                <c:pt idx="170">
                  <c:v>5.260738282084243</c:v>
                </c:pt>
                <c:pt idx="171">
                  <c:v>5.2359717868927138</c:v>
                </c:pt>
                <c:pt idx="172">
                  <c:v>5.2114601476298104</c:v>
                </c:pt>
                <c:pt idx="173">
                  <c:v>5.1871993348619876</c:v>
                </c:pt>
                <c:pt idx="174">
                  <c:v>5.1631854048604326</c:v>
                </c:pt>
                <c:pt idx="175">
                  <c:v>5.1394144973154505</c:v>
                </c:pt>
                <c:pt idx="176">
                  <c:v>5.1158828331241031</c:v>
                </c:pt>
                <c:pt idx="177">
                  <c:v>5.0925867122480568</c:v>
                </c:pt>
                <c:pt idx="178">
                  <c:v>5.0695225116394331</c:v>
                </c:pt>
                <c:pt idx="179">
                  <c:v>5.0466866832319326</c:v>
                </c:pt>
                <c:pt idx="180">
                  <c:v>5.0240757519947765</c:v>
                </c:pt>
                <c:pt idx="181">
                  <c:v>5.0016863140475039</c:v>
                </c:pt>
                <c:pt idx="182">
                  <c:v>4.9795150348328523</c:v>
                </c:pt>
                <c:pt idx="183">
                  <c:v>4.9575586473463051</c:v>
                </c:pt>
                <c:pt idx="184">
                  <c:v>4.9358139504197123</c:v>
                </c:pt>
                <c:pt idx="185">
                  <c:v>4.9142778070573012</c:v>
                </c:pt>
                <c:pt idx="186">
                  <c:v>4.8929471428222087</c:v>
                </c:pt>
                <c:pt idx="187">
                  <c:v>4.8718189442717383</c:v>
                </c:pt>
                <c:pt idx="188">
                  <c:v>4.8508902574395174</c:v>
                </c:pt>
                <c:pt idx="189">
                  <c:v>4.8301581863631169</c:v>
                </c:pt>
                <c:pt idx="190">
                  <c:v>4.8096198916553599</c:v>
                </c:pt>
              </c:numCache>
            </c:numRef>
          </c:yVal>
          <c:smooth val="1"/>
        </c:ser>
        <c:ser>
          <c:idx val="3"/>
          <c:order val="3"/>
          <c:tx>
            <c:strRef>
              <c:f>'moli per kg (3)'!$AA$10</c:f>
              <c:strCache>
                <c:ptCount val="1"/>
                <c:pt idx="0">
                  <c:v>ampa CT 5-20 cm</c:v>
                </c:pt>
              </c:strCache>
            </c:strRef>
          </c:tx>
          <c:spPr>
            <a:ln w="28575">
              <a:noFill/>
            </a:ln>
          </c:spPr>
          <c:marker>
            <c:symbol val="triangle"/>
            <c:size val="7"/>
            <c:spPr>
              <a:solidFill>
                <a:srgbClr val="00B0F0"/>
              </a:solidFill>
              <a:ln>
                <a:solidFill>
                  <a:schemeClr val="tx1"/>
                </a:solidFill>
              </a:ln>
            </c:spPr>
          </c:marker>
          <c:errBars>
            <c:errDir val="y"/>
            <c:errBarType val="both"/>
            <c:errValType val="cust"/>
            <c:noEndCap val="0"/>
            <c:plus>
              <c:numRef>
                <c:f>'moli per kg (3)'!$AJ$11:$AJ$22</c:f>
                <c:numCache>
                  <c:formatCode>General</c:formatCode>
                  <c:ptCount val="12"/>
                  <c:pt idx="0">
                    <c:v>0.93233892158948062</c:v>
                  </c:pt>
                  <c:pt idx="1">
                    <c:v>0.33082685217327257</c:v>
                  </c:pt>
                  <c:pt idx="2">
                    <c:v>3.0246360474135692</c:v>
                  </c:pt>
                  <c:pt idx="3">
                    <c:v>1.9261152368283811</c:v>
                  </c:pt>
                  <c:pt idx="4">
                    <c:v>0.87722111997247521</c:v>
                  </c:pt>
                  <c:pt idx="5">
                    <c:v>0.6589693273234255</c:v>
                  </c:pt>
                  <c:pt idx="6">
                    <c:v>0.74643135421519391</c:v>
                  </c:pt>
                  <c:pt idx="7">
                    <c:v>0.51156432652033124</c:v>
                  </c:pt>
                  <c:pt idx="8">
                    <c:v>1.4492324983857934</c:v>
                  </c:pt>
                  <c:pt idx="9">
                    <c:v>2.001031726099249</c:v>
                  </c:pt>
                  <c:pt idx="10">
                    <c:v>1.9566094579162301</c:v>
                  </c:pt>
                  <c:pt idx="11">
                    <c:v>1.4473716088272768</c:v>
                  </c:pt>
                </c:numCache>
              </c:numRef>
            </c:plus>
            <c:minus>
              <c:numRef>
                <c:f>'moli per kg (3)'!$AJ$11:$AJ$22</c:f>
                <c:numCache>
                  <c:formatCode>General</c:formatCode>
                  <c:ptCount val="12"/>
                  <c:pt idx="0">
                    <c:v>0.93233892158948062</c:v>
                  </c:pt>
                  <c:pt idx="1">
                    <c:v>0.33082685217327257</c:v>
                  </c:pt>
                  <c:pt idx="2">
                    <c:v>3.0246360474135692</c:v>
                  </c:pt>
                  <c:pt idx="3">
                    <c:v>1.9261152368283811</c:v>
                  </c:pt>
                  <c:pt idx="4">
                    <c:v>0.87722111997247521</c:v>
                  </c:pt>
                  <c:pt idx="5">
                    <c:v>0.6589693273234255</c:v>
                  </c:pt>
                  <c:pt idx="6">
                    <c:v>0.74643135421519391</c:v>
                  </c:pt>
                  <c:pt idx="7">
                    <c:v>0.51156432652033124</c:v>
                  </c:pt>
                  <c:pt idx="8">
                    <c:v>1.4492324983857934</c:v>
                  </c:pt>
                  <c:pt idx="9">
                    <c:v>2.001031726099249</c:v>
                  </c:pt>
                  <c:pt idx="10">
                    <c:v>1.9566094579162301</c:v>
                  </c:pt>
                  <c:pt idx="11">
                    <c:v>1.4473716088272768</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(3)'!$AA$11:$AA$209</c:f>
              <c:numCache>
                <c:formatCode>0</c:formatCode>
                <c:ptCount val="199"/>
                <c:pt idx="0">
                  <c:v>12.674289147617088</c:v>
                </c:pt>
                <c:pt idx="1">
                  <c:v>10.896522288905247</c:v>
                </c:pt>
                <c:pt idx="2">
                  <c:v>25.043889635037889</c:v>
                </c:pt>
                <c:pt idx="3">
                  <c:v>36.45848311075865</c:v>
                </c:pt>
                <c:pt idx="4">
                  <c:v>44.221699941275801</c:v>
                </c:pt>
                <c:pt idx="5">
                  <c:v>56.817399776803541</c:v>
                </c:pt>
                <c:pt idx="6">
                  <c:v>60.417656283329428</c:v>
                </c:pt>
                <c:pt idx="7">
                  <c:v>66.075148913272031</c:v>
                </c:pt>
                <c:pt idx="8">
                  <c:v>58.95072410062162</c:v>
                </c:pt>
                <c:pt idx="9">
                  <c:v>49.966279938747277</c:v>
                </c:pt>
                <c:pt idx="10">
                  <c:v>33.89810799401824</c:v>
                </c:pt>
                <c:pt idx="11">
                  <c:v>17.047579066055473</c:v>
                </c:pt>
              </c:numCache>
            </c:numRef>
          </c:yVal>
          <c:smooth val="0"/>
        </c:ser>
        <c:ser>
          <c:idx val="1"/>
          <c:order val="1"/>
          <c:tx>
            <c:strRef>
              <c:f>'moli per kg (3)'!$BA$10</c:f>
              <c:strCache>
                <c:ptCount val="1"/>
                <c:pt idx="0">
                  <c:v>ampa CT 5-20 cm fitting</c:v>
                </c:pt>
              </c:strCache>
            </c:strRef>
          </c:tx>
          <c:spPr>
            <a:ln w="3175">
              <a:solidFill>
                <a:schemeClr val="tx1">
                  <a:lumMod val="75000"/>
                  <a:lumOff val="25000"/>
                </a:schemeClr>
              </a:solidFill>
              <a:prstDash val="sysDot"/>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(3)'!$BA$11:$BA$210</c:f>
              <c:numCache>
                <c:formatCode>General</c:formatCode>
                <c:ptCount val="200"/>
                <c:pt idx="0">
                  <c:v>10.988418666007867</c:v>
                </c:pt>
                <c:pt idx="1">
                  <c:v>17.224770896622296</c:v>
                </c:pt>
                <c:pt idx="2">
                  <c:v>22.039802110163471</c:v>
                </c:pt>
                <c:pt idx="3">
                  <c:v>25.865440771402728</c:v>
                </c:pt>
                <c:pt idx="4">
                  <c:v>28.972929750007808</c:v>
                </c:pt>
                <c:pt idx="5">
                  <c:v>31.541598981188589</c:v>
                </c:pt>
                <c:pt idx="6">
                  <c:v>33.694987481117394</c:v>
                </c:pt>
                <c:pt idx="7">
                  <c:v>35.521111636336144</c:v>
                </c:pt>
                <c:pt idx="8">
                  <c:v>37.084462806323629</c:v>
                </c:pt>
                <c:pt idx="9">
                  <c:v>38.433430599154597</c:v>
                </c:pt>
                <c:pt idx="10">
                  <c:v>39.605070280206668</c:v>
                </c:pt>
                <c:pt idx="11">
                  <c:v>40.628263547361449</c:v>
                </c:pt>
                <c:pt idx="12">
                  <c:v>41.525872579683309</c:v>
                </c:pt>
                <c:pt idx="13">
                  <c:v>42.316243715975077</c:v>
                </c:pt>
                <c:pt idx="14">
                  <c:v>43.014279595687789</c:v>
                </c:pt>
                <c:pt idx="15">
                  <c:v>43.63221812105818</c:v>
                </c:pt>
                <c:pt idx="16">
                  <c:v>44.180208008025446</c:v>
                </c:pt>
                <c:pt idx="17">
                  <c:v>44.666740524674232</c:v>
                </c:pt>
                <c:pt idx="18">
                  <c:v>45.098977813070661</c:v>
                </c:pt>
                <c:pt idx="19">
                  <c:v>45.48300569080358</c:v>
                </c:pt>
                <c:pt idx="20">
                  <c:v>45.824030525949084</c:v>
                </c:pt>
                <c:pt idx="21">
                  <c:v>46.126534161933435</c:v>
                </c:pt>
                <c:pt idx="22">
                  <c:v>46.394397003967093</c:v>
                </c:pt>
                <c:pt idx="23">
                  <c:v>46.630996678372739</c:v>
                </c:pt>
                <c:pt idx="24">
                  <c:v>46.839287762456259</c:v>
                </c:pt>
                <c:pt idx="25">
                  <c:v>47.021866708540095</c:v>
                </c:pt>
                <c:pt idx="26">
                  <c:v>47.181025087174525</c:v>
                </c:pt>
                <c:pt idx="27">
                  <c:v>47.31879354058136</c:v>
                </c:pt>
                <c:pt idx="28">
                  <c:v>47.436978292231935</c:v>
                </c:pt>
                <c:pt idx="29">
                  <c:v>47.537191649575114</c:v>
                </c:pt>
                <c:pt idx="30">
                  <c:v>47.62087762741357</c:v>
                </c:pt>
                <c:pt idx="31">
                  <c:v>47.689333583117183</c:v>
                </c:pt>
                <c:pt idx="32">
                  <c:v>47.743728572972223</c:v>
                </c:pt>
                <c:pt idx="33">
                  <c:v>47.785118997899446</c:v>
                </c:pt>
                <c:pt idx="34">
                  <c:v>47.814461996579368</c:v>
                </c:pt>
                <c:pt idx="35">
                  <c:v>47.832626957354009</c:v>
                </c:pt>
                <c:pt idx="36">
                  <c:v>47.840405451680745</c:v>
                </c:pt>
                <c:pt idx="37">
                  <c:v>47.83851983727692</c:v>
                </c:pt>
                <c:pt idx="38">
                  <c:v>47.827630735340634</c:v>
                </c:pt>
                <c:pt idx="39">
                  <c:v>47.808343550988376</c:v>
                </c:pt>
                <c:pt idx="40">
                  <c:v>47.781214177517924</c:v>
                </c:pt>
                <c:pt idx="41">
                  <c:v>47.746754001889592</c:v>
                </c:pt>
                <c:pt idx="42">
                  <c:v>47.705434309839333</c:v>
                </c:pt>
                <c:pt idx="43">
                  <c:v>47.65769017345103</c:v>
                </c:pt>
                <c:pt idx="44">
                  <c:v>47.603923891158693</c:v>
                </c:pt>
                <c:pt idx="45">
                  <c:v>47.544508039503185</c:v>
                </c:pt>
                <c:pt idx="46">
                  <c:v>47.479788187111055</c:v>
                </c:pt>
                <c:pt idx="47">
                  <c:v>47.410085313977</c:v>
                </c:pt>
                <c:pt idx="48">
                  <c:v>47.33569797293616</c:v>
                </c:pt>
                <c:pt idx="49">
                  <c:v>47.256904225010089</c:v>
                </c:pt>
                <c:pt idx="50">
                  <c:v>47.173963375915946</c:v>
                </c:pt>
                <c:pt idx="51">
                  <c:v>47.087117537317816</c:v>
                </c:pt>
                <c:pt idx="52">
                  <c:v>46.996593033239236</c:v>
                </c:pt>
                <c:pt idx="53">
                  <c:v>46.902601669372181</c:v>
                </c:pt>
                <c:pt idx="54">
                  <c:v>46.805341880724598</c:v>
                </c:pt>
                <c:pt idx="55">
                  <c:v>46.704999771082662</c:v>
                </c:pt>
                <c:pt idx="56">
                  <c:v>46.601750056077655</c:v>
                </c:pt>
                <c:pt idx="57">
                  <c:v>46.495756920194545</c:v>
                </c:pt>
                <c:pt idx="58">
                  <c:v>46.387174796808786</c:v>
                </c:pt>
                <c:pt idx="59">
                  <c:v>46.276149079247723</c:v>
                </c:pt>
                <c:pt idx="60">
                  <c:v>46.162816769939212</c:v>
                </c:pt>
                <c:pt idx="61">
                  <c:v>46.047307073886543</c:v>
                </c:pt>
                <c:pt idx="62">
                  <c:v>45.929741942001243</c:v>
                </c:pt>
                <c:pt idx="63">
                  <c:v>45.81023656920069</c:v>
                </c:pt>
                <c:pt idx="64">
                  <c:v>45.688899851633394</c:v>
                </c:pt>
                <c:pt idx="65">
                  <c:v>45.565834806921842</c:v>
                </c:pt>
                <c:pt idx="66">
                  <c:v>45.441138960887763</c:v>
                </c:pt>
                <c:pt idx="67">
                  <c:v>45.314904703861707</c:v>
                </c:pt>
                <c:pt idx="68">
                  <c:v>45.187219619351424</c:v>
                </c:pt>
                <c:pt idx="69">
                  <c:v>45.058166787555777</c:v>
                </c:pt>
                <c:pt idx="70">
                  <c:v>44.927825065959318</c:v>
                </c:pt>
                <c:pt idx="71">
                  <c:v>44.796269349015667</c:v>
                </c:pt>
                <c:pt idx="72">
                  <c:v>44.663570808729361</c:v>
                </c:pt>
                <c:pt idx="73">
                  <c:v>44.529797117767487</c:v>
                </c:pt>
                <c:pt idx="74">
                  <c:v>44.39501265657394</c:v>
                </c:pt>
                <c:pt idx="75">
                  <c:v>44.259278705819987</c:v>
                </c:pt>
                <c:pt idx="76">
                  <c:v>44.122653625396481</c:v>
                </c:pt>
                <c:pt idx="77">
                  <c:v>43.985193021041745</c:v>
                </c:pt>
                <c:pt idx="78">
                  <c:v>43.846949899597675</c:v>
                </c:pt>
                <c:pt idx="79">
                  <c:v>43.707974813796568</c:v>
                </c:pt>
                <c:pt idx="80">
                  <c:v>43.568315997399949</c:v>
                </c:pt>
                <c:pt idx="81">
                  <c:v>43.42801949143557</c:v>
                </c:pt>
                <c:pt idx="82">
                  <c:v>43.287129262216531</c:v>
                </c:pt>
                <c:pt idx="83">
                  <c:v>43.145687311763432</c:v>
                </c:pt>
                <c:pt idx="84">
                  <c:v>43.003733781199621</c:v>
                </c:pt>
                <c:pt idx="85">
                  <c:v>42.861307047639009</c:v>
                </c:pt>
                <c:pt idx="86">
                  <c:v>42.718443815043564</c:v>
                </c:pt>
                <c:pt idx="87">
                  <c:v>42.575179199487621</c:v>
                </c:pt>
                <c:pt idx="88">
                  <c:v>42.431546809229779</c:v>
                </c:pt>
                <c:pt idx="89">
                  <c:v>42.287578819959627</c:v>
                </c:pt>
                <c:pt idx="90">
                  <c:v>42.143306045560109</c:v>
                </c:pt>
                <c:pt idx="91">
                  <c:v>41.998758004693947</c:v>
                </c:pt>
                <c:pt idx="92">
                  <c:v>41.853962983503756</c:v>
                </c:pt>
                <c:pt idx="93">
                  <c:v>41.708948094688509</c:v>
                </c:pt>
                <c:pt idx="94">
                  <c:v>41.563739333201241</c:v>
                </c:pt>
                <c:pt idx="95">
                  <c:v>41.418361628792454</c:v>
                </c:pt>
                <c:pt idx="96">
                  <c:v>41.272838895607869</c:v>
                </c:pt>
                <c:pt idx="97">
                  <c:v>41.127194079033131</c:v>
                </c:pt>
                <c:pt idx="98">
                  <c:v>40.98144919996318</c:v>
                </c:pt>
                <c:pt idx="99">
                  <c:v>40.83562539666142</c:v>
                </c:pt>
                <c:pt idx="100">
                  <c:v>40.689742964362473</c:v>
                </c:pt>
                <c:pt idx="101">
                  <c:v>40.543821392758488</c:v>
                </c:pt>
                <c:pt idx="102">
                  <c:v>40.397879401503019</c:v>
                </c:pt>
                <c:pt idx="103">
                  <c:v>40.251934973853949</c:v>
                </c:pt>
                <c:pt idx="104">
                  <c:v>40.106005388567894</c:v>
                </c:pt>
                <c:pt idx="105">
                  <c:v>39.960107250154515</c:v>
                </c:pt>
                <c:pt idx="106">
                  <c:v>39.814256517587417</c:v>
                </c:pt>
                <c:pt idx="107">
                  <c:v>39.668468531563249</c:v>
                </c:pt>
                <c:pt idx="108">
                  <c:v>39.522758040396724</c:v>
                </c:pt>
                <c:pt idx="109">
                  <c:v>39.377139224628252</c:v>
                </c:pt>
                <c:pt idx="110">
                  <c:v>39.231625720421889</c:v>
                </c:pt>
                <c:pt idx="111">
                  <c:v>39.086230641820052</c:v>
                </c:pt>
                <c:pt idx="112">
                  <c:v>38.940966601922511</c:v>
                </c:pt>
                <c:pt idx="113">
                  <c:v>38.795845733049603</c:v>
                </c:pt>
                <c:pt idx="114">
                  <c:v>38.650879705945506</c:v>
                </c:pt>
                <c:pt idx="115">
                  <c:v>38.50607974807648</c:v>
                </c:pt>
                <c:pt idx="116">
                  <c:v>38.361456661072715</c:v>
                </c:pt>
                <c:pt idx="117">
                  <c:v>38.21702083736124</c:v>
                </c:pt>
                <c:pt idx="118">
                  <c:v>38.07278227603333</c:v>
                </c:pt>
                <c:pt idx="119">
                  <c:v>37.928750597987104</c:v>
                </c:pt>
                <c:pt idx="120">
                  <c:v>37.784935060385187</c:v>
                </c:pt>
                <c:pt idx="121">
                  <c:v>37.641344570462394</c:v>
                </c:pt>
                <c:pt idx="122">
                  <c:v>37.497987698718227</c:v>
                </c:pt>
                <c:pt idx="123">
                  <c:v>37.354872691525273</c:v>
                </c:pt>
                <c:pt idx="124">
                  <c:v>37.212007483185459</c:v>
                </c:pt>
                <c:pt idx="125">
                  <c:v>37.069399707459809</c:v>
                </c:pt>
                <c:pt idx="126">
                  <c:v>36.927056708601555</c:v>
                </c:pt>
                <c:pt idx="127">
                  <c:v>36.784985551914446</c:v>
                </c:pt>
                <c:pt idx="128">
                  <c:v>36.64319303386263</c:v>
                </c:pt>
                <c:pt idx="129">
                  <c:v>36.501685691752996</c:v>
                </c:pt>
                <c:pt idx="130">
                  <c:v>36.360469813011122</c:v>
                </c:pt>
                <c:pt idx="131">
                  <c:v>36.219551444071598</c:v>
                </c:pt>
                <c:pt idx="132">
                  <c:v>36.07893639890009</c:v>
                </c:pt>
                <c:pt idx="133">
                  <c:v>35.938630267166154</c:v>
                </c:pt>
                <c:pt idx="134">
                  <c:v>35.798638422082718</c:v>
                </c:pt>
                <c:pt idx="135">
                  <c:v>35.658966027928649</c:v>
                </c:pt>
                <c:pt idx="136">
                  <c:v>35.519618047268644</c:v>
                </c:pt>
                <c:pt idx="137">
                  <c:v>35.380599247885485</c:v>
                </c:pt>
                <c:pt idx="138">
                  <c:v>35.241914209437198</c:v>
                </c:pt>
                <c:pt idx="139">
                  <c:v>35.10356732985219</c:v>
                </c:pt>
                <c:pt idx="140">
                  <c:v>34.965562831474884</c:v>
                </c:pt>
                <c:pt idx="141">
                  <c:v>34.827904766972573</c:v>
                </c:pt>
                <c:pt idx="142">
                  <c:v>34.690597025013581</c:v>
                </c:pt>
                <c:pt idx="143">
                  <c:v>34.55364333572944</c:v>
                </c:pt>
                <c:pt idx="144">
                  <c:v>34.417047275967597</c:v>
                </c:pt>
                <c:pt idx="145">
                  <c:v>34.280812274346893</c:v>
                </c:pt>
                <c:pt idx="146">
                  <c:v>34.144941616121642</c:v>
                </c:pt>
                <c:pt idx="147">
                  <c:v>34.00943844786552</c:v>
                </c:pt>
                <c:pt idx="148">
                  <c:v>33.874305781980809</c:v>
                </c:pt>
                <c:pt idx="149">
                  <c:v>33.739546501041914</c:v>
                </c:pt>
                <c:pt idx="150">
                  <c:v>33.60516336197928</c:v>
                </c:pt>
                <c:pt idx="151">
                  <c:v>33.471159000111427</c:v>
                </c:pt>
                <c:pt idx="152">
                  <c:v>33.337535933031091</c:v>
                </c:pt>
                <c:pt idx="153">
                  <c:v>33.204296564351395</c:v>
                </c:pt>
                <c:pt idx="154">
                  <c:v>33.071443187318174</c:v>
                </c:pt>
                <c:pt idx="155">
                  <c:v>32.938977988294269</c:v>
                </c:pt>
                <c:pt idx="156">
                  <c:v>32.806903050120241</c:v>
                </c:pt>
                <c:pt idx="157">
                  <c:v>32.675220355357773</c:v>
                </c:pt>
                <c:pt idx="158">
                  <c:v>32.543931789419098</c:v>
                </c:pt>
                <c:pt idx="159">
                  <c:v>32.413039143588279</c:v>
                </c:pt>
                <c:pt idx="160">
                  <c:v>32.282544117938684</c:v>
                </c:pt>
                <c:pt idx="161">
                  <c:v>32.152448324149191</c:v>
                </c:pt>
                <c:pt idx="162">
                  <c:v>32.022753288225836</c:v>
                </c:pt>
                <c:pt idx="163">
                  <c:v>31.893460453129567</c:v>
                </c:pt>
                <c:pt idx="164">
                  <c:v>31.764571181316825</c:v>
                </c:pt>
                <c:pt idx="165">
                  <c:v>31.636086757193965</c:v>
                </c:pt>
                <c:pt idx="166">
                  <c:v>31.508008389489898</c:v>
                </c:pt>
                <c:pt idx="167">
                  <c:v>31.380337213550881</c:v>
                </c:pt>
                <c:pt idx="168">
                  <c:v>31.253074293558175</c:v>
                </c:pt>
                <c:pt idx="169">
                  <c:v>31.126220624674019</c:v>
                </c:pt>
                <c:pt idx="170">
                  <c:v>30.999777135117093</c:v>
                </c:pt>
                <c:pt idx="171">
                  <c:v>30.873744688170753</c:v>
                </c:pt>
                <c:pt idx="172">
                  <c:v>30.748124084126051</c:v>
                </c:pt>
                <c:pt idx="173">
                  <c:v>30.622916062162819</c:v>
                </c:pt>
                <c:pt idx="174">
                  <c:v>30.498121302170325</c:v>
                </c:pt>
                <c:pt idx="175">
                  <c:v>30.373740426509343</c:v>
                </c:pt>
                <c:pt idx="176">
                  <c:v>30.249774001720152</c:v>
                </c:pt>
                <c:pt idx="177">
                  <c:v>30.126222540174741</c:v>
                </c:pt>
                <c:pt idx="178">
                  <c:v>30.003086501678752</c:v>
                </c:pt>
                <c:pt idx="179">
                  <c:v>29.880366295022402</c:v>
                </c:pt>
                <c:pt idx="180">
                  <c:v>29.758062279484374</c:v>
                </c:pt>
                <c:pt idx="181">
                  <c:v>29.636174766287695</c:v>
                </c:pt>
                <c:pt idx="182">
                  <c:v>29.514704020012587</c:v>
                </c:pt>
                <c:pt idx="183">
                  <c:v>29.39365025996495</c:v>
                </c:pt>
                <c:pt idx="184">
                  <c:v>29.273013661503359</c:v>
                </c:pt>
                <c:pt idx="185">
                  <c:v>29.152794357325952</c:v>
                </c:pt>
                <c:pt idx="186">
                  <c:v>29.032992438718928</c:v>
                </c:pt>
                <c:pt idx="187">
                  <c:v>28.91360795676658</c:v>
                </c:pt>
                <c:pt idx="188">
                  <c:v>28.794640923525623</c:v>
                </c:pt>
                <c:pt idx="189">
                  <c:v>28.676091313165163</c:v>
                </c:pt>
                <c:pt idx="190">
                  <c:v>28.557959063071731</c:v>
                </c:pt>
              </c:numCache>
            </c:numRef>
          </c:yVal>
          <c:smooth val="1"/>
        </c:ser>
        <c:ser>
          <c:idx val="0"/>
          <c:order val="0"/>
          <c:tx>
            <c:strRef>
              <c:f>'moli per kg (3)'!$W$10</c:f>
              <c:strCache>
                <c:ptCount val="1"/>
                <c:pt idx="0">
                  <c:v>gly CT 5-20 cm</c:v>
                </c:pt>
              </c:strCache>
            </c:strRef>
          </c:tx>
          <c:spPr>
            <a:ln w="28575">
              <a:noFill/>
            </a:ln>
          </c:spPr>
          <c:marker>
            <c:symbol val="circle"/>
            <c:size val="7"/>
            <c:spPr>
              <a:solidFill>
                <a:srgbClr val="FF0000"/>
              </a:solidFill>
              <a:ln>
                <a:solidFill>
                  <a:schemeClr val="tx1"/>
                </a:solidFill>
              </a:ln>
            </c:spPr>
          </c:marker>
          <c:errBars>
            <c:errDir val="y"/>
            <c:errBarType val="both"/>
            <c:errValType val="cust"/>
            <c:noEndCap val="0"/>
            <c:plus>
              <c:numRef>
                <c:f>'moli per kg (3)'!$AF$11:$AF$22</c:f>
                <c:numCache>
                  <c:formatCode>General</c:formatCode>
                  <c:ptCount val="12"/>
                  <c:pt idx="0">
                    <c:v>1.8546494468714914</c:v>
                  </c:pt>
                  <c:pt idx="1">
                    <c:v>2.1827397075548185</c:v>
                  </c:pt>
                  <c:pt idx="2">
                    <c:v>1.1517503735631724</c:v>
                  </c:pt>
                  <c:pt idx="3">
                    <c:v>1.1899013647365457</c:v>
                  </c:pt>
                  <c:pt idx="4">
                    <c:v>0.7002576806951627</c:v>
                  </c:pt>
                  <c:pt idx="5">
                    <c:v>0.36509753058903749</c:v>
                  </c:pt>
                  <c:pt idx="6">
                    <c:v>2.4164241030243945</c:v>
                  </c:pt>
                  <c:pt idx="7">
                    <c:v>0.36618739297984942</c:v>
                  </c:pt>
                  <c:pt idx="8">
                    <c:v>0</c:v>
                  </c:pt>
                </c:numCache>
              </c:numRef>
            </c:plus>
            <c:minus>
              <c:numRef>
                <c:f>'moli per kg (3)'!$AF$11:$AF$22</c:f>
                <c:numCache>
                  <c:formatCode>General</c:formatCode>
                  <c:ptCount val="12"/>
                  <c:pt idx="0">
                    <c:v>1.8546494468714914</c:v>
                  </c:pt>
                  <c:pt idx="1">
                    <c:v>2.1827397075548185</c:v>
                  </c:pt>
                  <c:pt idx="2">
                    <c:v>1.1517503735631724</c:v>
                  </c:pt>
                  <c:pt idx="3">
                    <c:v>1.1899013647365457</c:v>
                  </c:pt>
                  <c:pt idx="4">
                    <c:v>0.7002576806951627</c:v>
                  </c:pt>
                  <c:pt idx="5">
                    <c:v>0.36509753058903749</c:v>
                  </c:pt>
                  <c:pt idx="6">
                    <c:v>2.4164241030243945</c:v>
                  </c:pt>
                  <c:pt idx="7">
                    <c:v>0.36618739297984942</c:v>
                  </c:pt>
                  <c:pt idx="8">
                    <c:v>0</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(3)'!$W$11:$W$209</c:f>
              <c:numCache>
                <c:formatCode>0</c:formatCode>
                <c:ptCount val="199"/>
                <c:pt idx="0">
                  <c:v>85.866018686799237</c:v>
                </c:pt>
                <c:pt idx="1">
                  <c:v>55.992760979614026</c:v>
                </c:pt>
                <c:pt idx="2">
                  <c:v>42.364903596850205</c:v>
                </c:pt>
                <c:pt idx="3">
                  <c:v>37.152381892323568</c:v>
                </c:pt>
                <c:pt idx="4">
                  <c:v>28.154710459151051</c:v>
                </c:pt>
                <c:pt idx="5">
                  <c:v>26.386506778463836</c:v>
                </c:pt>
                <c:pt idx="6">
                  <c:v>23.473018478592138</c:v>
                </c:pt>
                <c:pt idx="7">
                  <c:v>19.854482933090967</c:v>
                </c:pt>
                <c:pt idx="8">
                  <c:v>7.5</c:v>
                </c:pt>
              </c:numCache>
            </c:numRef>
          </c:yVal>
          <c:smooth val="0"/>
        </c:ser>
        <c:dLbls>
          <c:showLegendKey val="0"/>
          <c:showVal val="0"/>
          <c:showCatName val="0"/>
          <c:showSerName val="0"/>
          <c:showPercent val="0"/>
          <c:showBubbleSize val="0"/>
        </c:dLbls>
        <c:axId val="226812288"/>
        <c:axId val="226814208"/>
      </c:scatterChart>
      <c:valAx>
        <c:axId val="226812288"/>
        <c:scaling>
          <c:orientation val="minMax"/>
          <c:max val="190"/>
          <c:min val="0"/>
        </c:scaling>
        <c:delete val="0"/>
        <c:axPos val="b"/>
        <c:title>
          <c:tx>
            <c:rich>
              <a:bodyPr/>
              <a:lstStyle/>
              <a:p>
                <a:pPr>
                  <a:defRPr/>
                </a:pPr>
                <a:r>
                  <a:rPr lang="en-US"/>
                  <a:t>DAT</a:t>
                </a:r>
              </a:p>
            </c:rich>
          </c:tx>
          <c:layout/>
          <c:overlay val="0"/>
        </c:title>
        <c:numFmt formatCode="General" sourceLinked="1"/>
        <c:majorTickMark val="out"/>
        <c:minorTickMark val="none"/>
        <c:tickLblPos val="nextTo"/>
        <c:crossAx val="226814208"/>
        <c:crosses val="autoZero"/>
        <c:crossBetween val="midCat"/>
        <c:majorUnit val="38"/>
      </c:valAx>
      <c:valAx>
        <c:axId val="226814208"/>
        <c:scaling>
          <c:orientation val="minMax"/>
          <c:max val="90"/>
          <c:min val="0"/>
        </c:scaling>
        <c:delete val="0"/>
        <c:axPos val="l"/>
        <c:title>
          <c:tx>
            <c:rich>
              <a:bodyPr rot="-5400000" vert="horz"/>
              <a:lstStyle/>
              <a:p>
                <a:pPr>
                  <a:defRPr/>
                </a:pPr>
                <a:r>
                  <a:rPr lang="en-US" dirty="0"/>
                  <a:t>Concentration (µg/kg dry soil) </a:t>
                </a:r>
              </a:p>
            </c:rich>
          </c:tx>
          <c:layout>
            <c:manualLayout>
              <c:xMode val="edge"/>
              <c:yMode val="edge"/>
              <c:x val="1.3100149730941995E-2"/>
              <c:y val="4.895895651361392E-2"/>
            </c:manualLayout>
          </c:layout>
          <c:overlay val="0"/>
        </c:title>
        <c:numFmt formatCode="0" sourceLinked="0"/>
        <c:majorTickMark val="out"/>
        <c:minorTickMark val="none"/>
        <c:tickLblPos val="nextTo"/>
        <c:crossAx val="226812288"/>
        <c:crosses val="autoZero"/>
        <c:crossBetween val="midCat"/>
      </c:valAx>
    </c:plotArea>
    <c:plotVisOnly val="1"/>
    <c:dispBlanksAs val="gap"/>
    <c:showDLblsOverMax val="0"/>
  </c:chart>
  <c:spPr>
    <a:noFill/>
    <a:ln>
      <a:noFill/>
    </a:ln>
  </c:spPr>
  <c:txPr>
    <a:bodyPr/>
    <a:lstStyle/>
    <a:p>
      <a:pPr>
        <a:defRPr sz="1200" b="0"/>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NT 0-5 cm</a:t>
            </a:r>
          </a:p>
        </c:rich>
      </c:tx>
      <c:layout>
        <c:manualLayout>
          <c:xMode val="edge"/>
          <c:yMode val="edge"/>
          <c:x val="0.45156515151515153"/>
          <c:y val="5.7326388888888892E-2"/>
        </c:manualLayout>
      </c:layout>
      <c:overlay val="1"/>
    </c:title>
    <c:autoTitleDeleted val="0"/>
    <c:plotArea>
      <c:layout>
        <c:manualLayout>
          <c:layoutTarget val="inner"/>
          <c:xMode val="edge"/>
          <c:yMode val="edge"/>
          <c:x val="0.21423261257609144"/>
          <c:y val="4.8959027777777768E-2"/>
          <c:w val="0.72299023806565932"/>
          <c:h val="0.74706180555555557"/>
        </c:manualLayout>
      </c:layout>
      <c:scatterChart>
        <c:scatterStyle val="lineMarker"/>
        <c:varyColors val="0"/>
        <c:ser>
          <c:idx val="2"/>
          <c:order val="2"/>
          <c:tx>
            <c:strRef>
              <c:f>'moli per kg (3)'!$AT$10</c:f>
              <c:strCache>
                <c:ptCount val="1"/>
                <c:pt idx="0">
                  <c:v>gly NT 0-5 cm fitting</c:v>
                </c:pt>
              </c:strCache>
            </c:strRef>
          </c:tx>
          <c:spPr>
            <a:ln w="3175">
              <a:solidFill>
                <a:schemeClr val="tx1"/>
              </a:solidFill>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(3)'!$AT$11:$AT$210</c:f>
              <c:numCache>
                <c:formatCode>General</c:formatCode>
                <c:ptCount val="200"/>
                <c:pt idx="0">
                  <c:v>378.26314799459999</c:v>
                </c:pt>
                <c:pt idx="1">
                  <c:v>311.97844351613708</c:v>
                </c:pt>
                <c:pt idx="2">
                  <c:v>276.52418248081278</c:v>
                </c:pt>
                <c:pt idx="3">
                  <c:v>253.21954730321471</c:v>
                </c:pt>
                <c:pt idx="4">
                  <c:v>236.2503399137876</c:v>
                </c:pt>
                <c:pt idx="5">
                  <c:v>223.10668128513021</c:v>
                </c:pt>
                <c:pt idx="6">
                  <c:v>212.49476719412863</c:v>
                </c:pt>
                <c:pt idx="7">
                  <c:v>203.66742955783718</c:v>
                </c:pt>
                <c:pt idx="8">
                  <c:v>196.15744065797693</c:v>
                </c:pt>
                <c:pt idx="9">
                  <c:v>189.65484860483306</c:v>
                </c:pt>
                <c:pt idx="10">
                  <c:v>183.94442466772415</c:v>
                </c:pt>
                <c:pt idx="11">
                  <c:v>178.87117061967371</c:v>
                </c:pt>
                <c:pt idx="12">
                  <c:v>174.32009292363779</c:v>
                </c:pt>
                <c:pt idx="13">
                  <c:v>170.20373826363473</c:v>
                </c:pt>
                <c:pt idx="14">
                  <c:v>166.45418999493725</c:v>
                </c:pt>
                <c:pt idx="15">
                  <c:v>163.01774832518146</c:v>
                </c:pt>
                <c:pt idx="16">
                  <c:v>159.85128852159559</c:v>
                </c:pt>
                <c:pt idx="17">
                  <c:v>156.91970354348126</c:v>
                </c:pt>
                <c:pt idx="18">
                  <c:v>154.19406782862481</c:v>
                </c:pt>
                <c:pt idx="19">
                  <c:v>151.6502928178711</c:v>
                </c:pt>
                <c:pt idx="20">
                  <c:v>149.268125281983</c:v>
                </c:pt>
                <c:pt idx="21">
                  <c:v>147.03038937191363</c:v>
                </c:pt>
                <c:pt idx="22">
                  <c:v>144.92240502998902</c:v>
                </c:pt>
                <c:pt idx="23">
                  <c:v>142.93153605952105</c:v>
                </c:pt>
                <c:pt idx="24">
                  <c:v>141.04683489799478</c:v>
                </c:pt>
                <c:pt idx="25">
                  <c:v>139.25876046479721</c:v>
                </c:pt>
                <c:pt idx="26">
                  <c:v>137.55895189235051</c:v>
                </c:pt>
                <c:pt idx="27">
                  <c:v>135.94004546534063</c:v>
                </c:pt>
                <c:pt idx="28">
                  <c:v>134.39552530700638</c:v>
                </c:pt>
                <c:pt idx="29">
                  <c:v>132.91960067035953</c:v>
                </c:pt>
                <c:pt idx="30">
                  <c:v>131.50710438603929</c:v>
                </c:pt>
                <c:pt idx="31">
                  <c:v>130.15340827011283</c:v>
                </c:pt>
                <c:pt idx="32">
                  <c:v>128.85435222988775</c:v>
                </c:pt>
                <c:pt idx="33">
                  <c:v>127.60618451092009</c:v>
                </c:pt>
                <c:pt idx="34">
                  <c:v>126.40551106524595</c:v>
                </c:pt>
                <c:pt idx="35">
                  <c:v>125.2492524331776</c:v>
                </c:pt>
                <c:pt idx="36">
                  <c:v>124.134606850257</c:v>
                </c:pt>
                <c:pt idx="37">
                  <c:v>123.05901854006592</c:v>
                </c:pt>
                <c:pt idx="38">
                  <c:v>122.02015034936346</c:v>
                </c:pt>
                <c:pt idx="39">
                  <c:v>121.01586003693485</c:v>
                </c:pt>
                <c:pt idx="40">
                  <c:v>120.04417965090596</c:v>
                </c:pt>
                <c:pt idx="41">
                  <c:v>119.10329752812895</c:v>
                </c:pt>
                <c:pt idx="42">
                  <c:v>118.19154252890777</c:v>
                </c:pt>
                <c:pt idx="43">
                  <c:v>117.30737018487609</c:v>
                </c:pt>
                <c:pt idx="44">
                  <c:v>116.44935049043016</c:v>
                </c:pt>
                <c:pt idx="45">
                  <c:v>115.61615711114538</c:v>
                </c:pt>
                <c:pt idx="46">
                  <c:v>114.80655781801228</c:v>
                </c:pt>
                <c:pt idx="47">
                  <c:v>114.01940598556659</c:v>
                </c:pt>
                <c:pt idx="48">
                  <c:v>113.25363301625183</c:v>
                </c:pt>
                <c:pt idx="49">
                  <c:v>112.50824157356845</c:v>
                </c:pt>
                <c:pt idx="50">
                  <c:v>111.78229952346969</c:v>
                </c:pt>
                <c:pt idx="51">
                  <c:v>111.07493449765643</c:v>
                </c:pt>
                <c:pt idx="52">
                  <c:v>110.38532900439155</c:v>
                </c:pt>
                <c:pt idx="53">
                  <c:v>109.7127160225526</c:v>
                </c:pt>
                <c:pt idx="54">
                  <c:v>109.05637502323584</c:v>
                </c:pt>
                <c:pt idx="55">
                  <c:v>108.41562837051057</c:v>
                </c:pt>
                <c:pt idx="56">
                  <c:v>107.78983805916667</c:v>
                </c:pt>
                <c:pt idx="57">
                  <c:v>107.17840275262429</c:v>
                </c:pt>
                <c:pt idx="58">
                  <c:v>106.58075508876421</c:v>
                </c:pt>
                <c:pt idx="59">
                  <c:v>105.99635922537435</c:v>
                </c:pt>
                <c:pt idx="60">
                  <c:v>105.42470860031993</c:v>
                </c:pt>
                <c:pt idx="61">
                  <c:v>104.86532388448528</c:v>
                </c:pt>
                <c:pt idx="62">
                  <c:v>104.31775110809912</c:v>
                </c:pt>
                <c:pt idx="63">
                  <c:v>103.7815599432701</c:v>
                </c:pt>
                <c:pt idx="64">
                  <c:v>103.25634212750833</c:v>
                </c:pt>
                <c:pt idx="65">
                  <c:v>102.74171001469132</c:v>
                </c:pt>
                <c:pt idx="66">
                  <c:v>102.23729524142344</c:v>
                </c:pt>
                <c:pt idx="67">
                  <c:v>101.74274749803422</c:v>
                </c:pt>
                <c:pt idx="68">
                  <c:v>101.25773339460774</c:v>
                </c:pt>
                <c:pt idx="69">
                  <c:v>100.78193541343809</c:v>
                </c:pt>
                <c:pt idx="70">
                  <c:v>100.31505094020082</c:v>
                </c:pt>
                <c:pt idx="71">
                  <c:v>99.85679136690942</c:v>
                </c:pt>
                <c:pt idx="72">
                  <c:v>99.406881260430907</c:v>
                </c:pt>
                <c:pt idx="73">
                  <c:v>98.965057590942948</c:v>
                </c:pt>
                <c:pt idx="74">
                  <c:v>98.531069015270234</c:v>
                </c:pt>
                <c:pt idx="75">
                  <c:v>98.104675210526224</c:v>
                </c:pt>
                <c:pt idx="76">
                  <c:v>97.685646253919373</c:v>
                </c:pt>
                <c:pt idx="77">
                  <c:v>97.273762044974106</c:v>
                </c:pt>
                <c:pt idx="78">
                  <c:v>96.868811766766598</c:v>
                </c:pt>
                <c:pt idx="79">
                  <c:v>96.470593383084832</c:v>
                </c:pt>
                <c:pt idx="80">
                  <c:v>96.078913168700623</c:v>
                </c:pt>
                <c:pt idx="81">
                  <c:v>95.693585270201226</c:v>
                </c:pt>
                <c:pt idx="82">
                  <c:v>95.314431295042183</c:v>
                </c:pt>
                <c:pt idx="83">
                  <c:v>94.941279926695046</c:v>
                </c:pt>
                <c:pt idx="84">
                  <c:v>94.573966563947891</c:v>
                </c:pt>
                <c:pt idx="85">
                  <c:v>94.212332982574253</c:v>
                </c:pt>
                <c:pt idx="86">
                  <c:v>93.856227017746164</c:v>
                </c:pt>
                <c:pt idx="87">
                  <c:v>93.505502265695853</c:v>
                </c:pt>
                <c:pt idx="88">
                  <c:v>93.160017803257347</c:v>
                </c:pt>
                <c:pt idx="89">
                  <c:v>92.819637924026907</c:v>
                </c:pt>
                <c:pt idx="90">
                  <c:v>92.484231889989161</c:v>
                </c:pt>
                <c:pt idx="91">
                  <c:v>92.153673697541592</c:v>
                </c:pt>
                <c:pt idx="92">
                  <c:v>91.827841856936232</c:v>
                </c:pt>
                <c:pt idx="93">
                  <c:v>91.506619184237522</c:v>
                </c:pt>
                <c:pt idx="94">
                  <c:v>91.189892604957748</c:v>
                </c:pt>
                <c:pt idx="95">
                  <c:v>90.877552968603013</c:v>
                </c:pt>
                <c:pt idx="96">
                  <c:v>90.569494873414087</c:v>
                </c:pt>
                <c:pt idx="97">
                  <c:v>90.265616500647567</c:v>
                </c:pt>
                <c:pt idx="98">
                  <c:v>89.965819457781521</c:v>
                </c:pt>
                <c:pt idx="99">
                  <c:v>89.670008630084325</c:v>
                </c:pt>
                <c:pt idx="100">
                  <c:v>89.378092040022253</c:v>
                </c:pt>
                <c:pt idx="101">
                  <c:v>89.089980714015624</c:v>
                </c:pt>
                <c:pt idx="102">
                  <c:v>88.805588556094719</c:v>
                </c:pt>
                <c:pt idx="103">
                  <c:v>88.524832228035251</c:v>
                </c:pt>
                <c:pt idx="104">
                  <c:v>88.247631035580426</c:v>
                </c:pt>
                <c:pt idx="105">
                  <c:v>87.97390682038791</c:v>
                </c:pt>
                <c:pt idx="106">
                  <c:v>87.703583857360826</c:v>
                </c:pt>
                <c:pt idx="107">
                  <c:v>87.436588757050885</c:v>
                </c:pt>
                <c:pt idx="108">
                  <c:v>87.172850372832769</c:v>
                </c:pt>
                <c:pt idx="109">
                  <c:v>86.912299712581586</c:v>
                </c:pt>
                <c:pt idx="110">
                  <c:v>86.654869854592491</c:v>
                </c:pt>
                <c:pt idx="111">
                  <c:v>86.4004958675024</c:v>
                </c:pt>
                <c:pt idx="112">
                  <c:v>86.149114733992761</c:v>
                </c:pt>
                <c:pt idx="113">
                  <c:v>85.900665278059279</c:v>
                </c:pt>
                <c:pt idx="114">
                  <c:v>85.655088095655813</c:v>
                </c:pt>
                <c:pt idx="115">
                  <c:v>85.412325488524843</c:v>
                </c:pt>
                <c:pt idx="116">
                  <c:v>85.172321401045281</c:v>
                </c:pt>
                <c:pt idx="117">
                  <c:v>84.935021359932833</c:v>
                </c:pt>
                <c:pt idx="118">
                  <c:v>84.70037241664312</c:v>
                </c:pt>
                <c:pt idx="119">
                  <c:v>84.468323092333492</c:v>
                </c:pt>
                <c:pt idx="120">
                  <c:v>84.238823325251886</c:v>
                </c:pt>
                <c:pt idx="121">
                  <c:v>84.011824420422244</c:v>
                </c:pt>
                <c:pt idx="122">
                  <c:v>83.787279001514477</c:v>
                </c:pt>
                <c:pt idx="123">
                  <c:v>83.565140964781406</c:v>
                </c:pt>
                <c:pt idx="124">
                  <c:v>83.345365434962332</c:v>
                </c:pt>
                <c:pt idx="125">
                  <c:v>83.127908723051689</c:v>
                </c:pt>
                <c:pt idx="126">
                  <c:v>82.912728285841439</c:v>
                </c:pt>
                <c:pt idx="127">
                  <c:v>82.699782687148286</c:v>
                </c:pt>
                <c:pt idx="128">
                  <c:v>82.489031560643923</c:v>
                </c:pt>
                <c:pt idx="129">
                  <c:v>82.28043557420915</c:v>
                </c:pt>
                <c:pt idx="130">
                  <c:v>82.073956395740396</c:v>
                </c:pt>
                <c:pt idx="131">
                  <c:v>81.869556660335007</c:v>
                </c:pt>
                <c:pt idx="132">
                  <c:v>81.667199938794383</c:v>
                </c:pt>
                <c:pt idx="133">
                  <c:v>81.466850707379379</c:v>
                </c:pt>
                <c:pt idx="134">
                  <c:v>81.268474318759516</c:v>
                </c:pt>
                <c:pt idx="135">
                  <c:v>81.072036974103085</c:v>
                </c:pt>
                <c:pt idx="136">
                  <c:v>80.877505696250793</c:v>
                </c:pt>
                <c:pt idx="137">
                  <c:v>80.684848303928874</c:v>
                </c:pt>
                <c:pt idx="138">
                  <c:v>80.494033386948544</c:v>
                </c:pt>
                <c:pt idx="139">
                  <c:v>80.305030282351936</c:v>
                </c:pt>
                <c:pt idx="140">
                  <c:v>80.117809051459133</c:v>
                </c:pt>
                <c:pt idx="141">
                  <c:v>79.932340457777158</c:v>
                </c:pt>
                <c:pt idx="142">
                  <c:v>79.748595945732617</c:v>
                </c:pt>
                <c:pt idx="143">
                  <c:v>79.566547620192026</c:v>
                </c:pt>
                <c:pt idx="144">
                  <c:v>79.386168226734739</c:v>
                </c:pt>
                <c:pt idx="145">
                  <c:v>79.207431132646875</c:v>
                </c:pt>
                <c:pt idx="146">
                  <c:v>79.030310308603589</c:v>
                </c:pt>
                <c:pt idx="147">
                  <c:v>78.854780311012533</c:v>
                </c:pt>
                <c:pt idx="148">
                  <c:v>78.680816264987754</c:v>
                </c:pt>
                <c:pt idx="149">
                  <c:v>78.508393847930179</c:v>
                </c:pt>
                <c:pt idx="150">
                  <c:v>78.337489273686344</c:v>
                </c:pt>
                <c:pt idx="151">
                  <c:v>78.168079277263928</c:v>
                </c:pt>
                <c:pt idx="152">
                  <c:v>78.000141100079404</c:v>
                </c:pt>
                <c:pt idx="153">
                  <c:v>77.833652475716207</c:v>
                </c:pt>
                <c:pt idx="154">
                  <c:v>77.668591616173501</c:v>
                </c:pt>
                <c:pt idx="155">
                  <c:v>77.50493719858413</c:v>
                </c:pt>
                <c:pt idx="156">
                  <c:v>77.342668352383981</c:v>
                </c:pt>
                <c:pt idx="157">
                  <c:v>77.181764646914488</c:v>
                </c:pt>
                <c:pt idx="158">
                  <c:v>77.022206079439712</c:v>
                </c:pt>
                <c:pt idx="159">
                  <c:v>76.863973063564501</c:v>
                </c:pt>
                <c:pt idx="160">
                  <c:v>76.707046418034949</c:v>
                </c:pt>
                <c:pt idx="161">
                  <c:v>76.551407355907301</c:v>
                </c:pt>
                <c:pt idx="162">
                  <c:v>76.397037474072334</c:v>
                </c:pt>
                <c:pt idx="163">
                  <c:v>76.243918743118087</c:v>
                </c:pt>
                <c:pt idx="164">
                  <c:v>76.092033497523019</c:v>
                </c:pt>
                <c:pt idx="165">
                  <c:v>75.941364426161783</c:v>
                </c:pt>
                <c:pt idx="166">
                  <c:v>75.79189456311471</c:v>
                </c:pt>
                <c:pt idx="167">
                  <c:v>75.643607278769849</c:v>
                </c:pt>
                <c:pt idx="168">
                  <c:v>75.496486271204049</c:v>
                </c:pt>
                <c:pt idx="169">
                  <c:v>75.350515557836445</c:v>
                </c:pt>
                <c:pt idx="170">
                  <c:v>75.205679467339834</c:v>
                </c:pt>
                <c:pt idx="171">
                  <c:v>75.061962631804548</c:v>
                </c:pt>
                <c:pt idx="172">
                  <c:v>74.919349979142766</c:v>
                </c:pt>
                <c:pt idx="173">
                  <c:v>74.777826725726243</c:v>
                </c:pt>
                <c:pt idx="174">
                  <c:v>74.637378369248069</c:v>
                </c:pt>
                <c:pt idx="175">
                  <c:v>74.49799068180026</c:v>
                </c:pt>
                <c:pt idx="176">
                  <c:v>74.359649703160315</c:v>
                </c:pt>
                <c:pt idx="177">
                  <c:v>74.222341734278473</c:v>
                </c:pt>
                <c:pt idx="178">
                  <c:v>74.086053330959928</c:v>
                </c:pt>
                <c:pt idx="179">
                  <c:v>73.95077129773243</c:v>
                </c:pt>
                <c:pt idx="180">
                  <c:v>73.816482681895593</c:v>
                </c:pt>
                <c:pt idx="181">
                  <c:v>73.683174767745442</c:v>
                </c:pt>
                <c:pt idx="182">
                  <c:v>73.550835070964339</c:v>
                </c:pt>
                <c:pt idx="183">
                  <c:v>73.419451333177051</c:v>
                </c:pt>
                <c:pt idx="184">
                  <c:v>73.289011516660295</c:v>
                </c:pt>
                <c:pt idx="185">
                  <c:v>73.159503799207002</c:v>
                </c:pt>
                <c:pt idx="186">
                  <c:v>73.030916569134192</c:v>
                </c:pt>
                <c:pt idx="187">
                  <c:v>72.903238420434249</c:v>
                </c:pt>
                <c:pt idx="188">
                  <c:v>72.776458148062744</c:v>
                </c:pt>
                <c:pt idx="189">
                  <c:v>72.65056474335735</c:v>
                </c:pt>
                <c:pt idx="190">
                  <c:v>72.525547389585824</c:v>
                </c:pt>
              </c:numCache>
            </c:numRef>
          </c:yVal>
          <c:smooth val="1"/>
        </c:ser>
        <c:ser>
          <c:idx val="3"/>
          <c:order val="3"/>
          <c:tx>
            <c:strRef>
              <c:f>'moli per kg (3)'!$X$10</c:f>
              <c:strCache>
                <c:ptCount val="1"/>
                <c:pt idx="0">
                  <c:v>ampa NT 0-5 cm</c:v>
                </c:pt>
              </c:strCache>
            </c:strRef>
          </c:tx>
          <c:spPr>
            <a:ln w="28575">
              <a:noFill/>
            </a:ln>
          </c:spPr>
          <c:marker>
            <c:symbol val="triangle"/>
            <c:size val="7"/>
            <c:spPr>
              <a:solidFill>
                <a:srgbClr val="00B0F0"/>
              </a:solidFill>
              <a:ln>
                <a:solidFill>
                  <a:schemeClr val="tx1"/>
                </a:solidFill>
              </a:ln>
            </c:spPr>
          </c:marker>
          <c:errBars>
            <c:errDir val="y"/>
            <c:errBarType val="both"/>
            <c:errValType val="cust"/>
            <c:noEndCap val="0"/>
            <c:plus>
              <c:numRef>
                <c:f>'moli per kg (3)'!$AG$11:$AG$22</c:f>
                <c:numCache>
                  <c:formatCode>General</c:formatCode>
                  <c:ptCount val="12"/>
                  <c:pt idx="0">
                    <c:v>6.8319105760204826</c:v>
                  </c:pt>
                  <c:pt idx="1">
                    <c:v>7.0613755259269375</c:v>
                  </c:pt>
                  <c:pt idx="2">
                    <c:v>9.6519656432890137</c:v>
                  </c:pt>
                  <c:pt idx="3">
                    <c:v>7.5681738673569381</c:v>
                  </c:pt>
                  <c:pt idx="4">
                    <c:v>11.901036298065753</c:v>
                  </c:pt>
                  <c:pt idx="5">
                    <c:v>4.0383125303870813</c:v>
                  </c:pt>
                  <c:pt idx="6">
                    <c:v>6.7276132795693488</c:v>
                  </c:pt>
                  <c:pt idx="7">
                    <c:v>5.3741232200036544</c:v>
                  </c:pt>
                  <c:pt idx="8">
                    <c:v>36.302612729938851</c:v>
                  </c:pt>
                  <c:pt idx="9">
                    <c:v>17.337336177757759</c:v>
                  </c:pt>
                  <c:pt idx="10">
                    <c:v>1.7756870919719043</c:v>
                  </c:pt>
                  <c:pt idx="11">
                    <c:v>8.8526374853582439</c:v>
                  </c:pt>
                </c:numCache>
              </c:numRef>
            </c:plus>
            <c:minus>
              <c:numRef>
                <c:f>'moli per kg (3)'!$AG$11:$AG$22</c:f>
                <c:numCache>
                  <c:formatCode>General</c:formatCode>
                  <c:ptCount val="12"/>
                  <c:pt idx="0">
                    <c:v>6.8319105760204826</c:v>
                  </c:pt>
                  <c:pt idx="1">
                    <c:v>7.0613755259269375</c:v>
                  </c:pt>
                  <c:pt idx="2">
                    <c:v>9.6519656432890137</c:v>
                  </c:pt>
                  <c:pt idx="3">
                    <c:v>7.5681738673569381</c:v>
                  </c:pt>
                  <c:pt idx="4">
                    <c:v>11.901036298065753</c:v>
                  </c:pt>
                  <c:pt idx="5">
                    <c:v>4.0383125303870813</c:v>
                  </c:pt>
                  <c:pt idx="6">
                    <c:v>6.7276132795693488</c:v>
                  </c:pt>
                  <c:pt idx="7">
                    <c:v>5.3741232200036544</c:v>
                  </c:pt>
                  <c:pt idx="8">
                    <c:v>36.302612729938851</c:v>
                  </c:pt>
                  <c:pt idx="9">
                    <c:v>17.337336177757759</c:v>
                  </c:pt>
                  <c:pt idx="10">
                    <c:v>1.7756870919719043</c:v>
                  </c:pt>
                  <c:pt idx="11">
                    <c:v>8.8526374853582439</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(3)'!$X$11:$X$209</c:f>
              <c:numCache>
                <c:formatCode>0</c:formatCode>
                <c:ptCount val="199"/>
                <c:pt idx="0">
                  <c:v>175.05821473449842</c:v>
                </c:pt>
                <c:pt idx="1">
                  <c:v>202.29507732245102</c:v>
                </c:pt>
                <c:pt idx="2">
                  <c:v>234.35010392811819</c:v>
                </c:pt>
                <c:pt idx="3">
                  <c:v>240.33678979157312</c:v>
                </c:pt>
                <c:pt idx="4">
                  <c:v>284.14105349305277</c:v>
                </c:pt>
                <c:pt idx="5">
                  <c:v>328.27135553717596</c:v>
                </c:pt>
                <c:pt idx="6">
                  <c:v>377.02945777750801</c:v>
                </c:pt>
                <c:pt idx="7">
                  <c:v>424.10298944634013</c:v>
                </c:pt>
                <c:pt idx="8">
                  <c:v>348.51345971456811</c:v>
                </c:pt>
                <c:pt idx="9">
                  <c:v>332.96663632038855</c:v>
                </c:pt>
                <c:pt idx="10">
                  <c:v>314.64780656679301</c:v>
                </c:pt>
                <c:pt idx="11">
                  <c:v>284.27390289543445</c:v>
                </c:pt>
              </c:numCache>
            </c:numRef>
          </c:yVal>
          <c:smooth val="0"/>
        </c:ser>
        <c:ser>
          <c:idx val="1"/>
          <c:order val="1"/>
          <c:tx>
            <c:strRef>
              <c:f>'moli per kg (3)'!$AX$10</c:f>
              <c:strCache>
                <c:ptCount val="1"/>
                <c:pt idx="0">
                  <c:v>ampa NT 0-5 cm fitting</c:v>
                </c:pt>
              </c:strCache>
            </c:strRef>
          </c:tx>
          <c:spPr>
            <a:ln w="3175">
              <a:solidFill>
                <a:schemeClr val="tx1">
                  <a:lumMod val="75000"/>
                  <a:lumOff val="25000"/>
                </a:schemeClr>
              </a:solidFill>
              <a:prstDash val="sysDot"/>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(3)'!$AX$11:$AX$210</c:f>
              <c:numCache>
                <c:formatCode>General</c:formatCode>
                <c:ptCount val="200"/>
                <c:pt idx="0">
                  <c:v>169.03810843936</c:v>
                </c:pt>
                <c:pt idx="1">
                  <c:v>212.35659003373661</c:v>
                </c:pt>
                <c:pt idx="2">
                  <c:v>235.41652632626617</c:v>
                </c:pt>
                <c:pt idx="3">
                  <c:v>250.48733808941998</c:v>
                </c:pt>
                <c:pt idx="4">
                  <c:v>261.38939519563519</c:v>
                </c:pt>
                <c:pt idx="5">
                  <c:v>269.77255886366152</c:v>
                </c:pt>
                <c:pt idx="6">
                  <c:v>276.48765161679495</c:v>
                </c:pt>
                <c:pt idx="7">
                  <c:v>282.02621802120319</c:v>
                </c:pt>
                <c:pt idx="8">
                  <c:v>286.6957590244167</c:v>
                </c:pt>
                <c:pt idx="9">
                  <c:v>290.70034731106119</c:v>
                </c:pt>
                <c:pt idx="10">
                  <c:v>294.18174598899878</c:v>
                </c:pt>
                <c:pt idx="11">
                  <c:v>297.24208706981079</c:v>
                </c:pt>
                <c:pt idx="12">
                  <c:v>299.95717254565949</c:v>
                </c:pt>
                <c:pt idx="13">
                  <c:v>302.3846731407076</c:v>
                </c:pt>
                <c:pt idx="14">
                  <c:v>304.56939393088163</c:v>
                </c:pt>
                <c:pt idx="15">
                  <c:v>306.54677505610306</c:v>
                </c:pt>
                <c:pt idx="16">
                  <c:v>308.34528871667624</c:v>
                </c:pt>
                <c:pt idx="17">
                  <c:v>309.98812276888594</c:v>
                </c:pt>
                <c:pt idx="18">
                  <c:v>311.49438981947151</c:v>
                </c:pt>
                <c:pt idx="19">
                  <c:v>312.88001271277182</c:v>
                </c:pt>
                <c:pt idx="20">
                  <c:v>314.15838438451999</c:v>
                </c:pt>
                <c:pt idx="21">
                  <c:v>315.34086726854792</c:v>
                </c:pt>
                <c:pt idx="22">
                  <c:v>316.43717658217025</c:v>
                </c:pt>
                <c:pt idx="23">
                  <c:v>317.45567822583621</c:v>
                </c:pt>
                <c:pt idx="24">
                  <c:v>318.4036229882592</c:v>
                </c:pt>
                <c:pt idx="25">
                  <c:v>319.28733261216951</c:v>
                </c:pt>
                <c:pt idx="26">
                  <c:v>320.11234903936071</c:v>
                </c:pt>
                <c:pt idx="27">
                  <c:v>320.88355518167572</c:v>
                </c:pt>
                <c:pt idx="28">
                  <c:v>321.60527344891739</c:v>
                </c:pt>
                <c:pt idx="29">
                  <c:v>322.28134673810973</c:v>
                </c:pt>
                <c:pt idx="30">
                  <c:v>322.91520547337217</c:v>
                </c:pt>
                <c:pt idx="31">
                  <c:v>323.50992346151173</c:v>
                </c:pt>
                <c:pt idx="32">
                  <c:v>324.06826471286564</c:v>
                </c:pt>
                <c:pt idx="33">
                  <c:v>324.59272291252773</c:v>
                </c:pt>
                <c:pt idx="34">
                  <c:v>325.0855548734462</c:v>
                </c:pt>
                <c:pt idx="35">
                  <c:v>325.5488090312636</c:v>
                </c:pt>
                <c:pt idx="36">
                  <c:v>325.98434983042597</c:v>
                </c:pt>
                <c:pt idx="37">
                  <c:v>326.39387868692626</c:v>
                </c:pt>
                <c:pt idx="38">
                  <c:v>326.77895208402833</c:v>
                </c:pt>
                <c:pt idx="39">
                  <c:v>327.14099725521902</c:v>
                </c:pt>
                <c:pt idx="40">
                  <c:v>327.481325827305</c:v>
                </c:pt>
                <c:pt idx="41">
                  <c:v>327.80114573138871</c:v>
                </c:pt>
                <c:pt idx="42">
                  <c:v>328.10157163695033</c:v>
                </c:pt>
                <c:pt idx="43">
                  <c:v>328.3836341216778</c:v>
                </c:pt>
                <c:pt idx="44">
                  <c:v>328.64828775502974</c:v>
                </c:pt>
                <c:pt idx="45">
                  <c:v>328.89641824509016</c:v>
                </c:pt>
                <c:pt idx="46">
                  <c:v>329.1288487749743</c:v>
                </c:pt>
                <c:pt idx="47">
                  <c:v>329.34634563570188</c:v>
                </c:pt>
                <c:pt idx="48">
                  <c:v>329.54962324646624</c:v>
                </c:pt>
                <c:pt idx="49">
                  <c:v>329.73934863989984</c:v>
                </c:pt>
                <c:pt idx="50">
                  <c:v>329.91614547874059</c:v>
                </c:pt>
                <c:pt idx="51">
                  <c:v>330.08059766097455</c:v>
                </c:pt>
                <c:pt idx="52">
                  <c:v>330.23325256260341</c:v>
                </c:pt>
                <c:pt idx="53">
                  <c:v>330.37462396052035</c:v>
                </c:pt>
                <c:pt idx="54">
                  <c:v>330.5051946723321</c:v>
                </c:pt>
                <c:pt idx="55">
                  <c:v>330.62541894508882</c:v>
                </c:pt>
                <c:pt idx="56">
                  <c:v>330.73572462084508</c:v>
                </c:pt>
                <c:pt idx="57">
                  <c:v>330.8365151033683</c:v>
                </c:pt>
                <c:pt idx="58">
                  <c:v>330.92817114735152</c:v>
                </c:pt>
                <c:pt idx="59">
                  <c:v>331.01105248884636</c:v>
                </c:pt>
                <c:pt idx="60">
                  <c:v>331.08549933337844</c:v>
                </c:pt>
                <c:pt idx="61">
                  <c:v>331.1518337162799</c:v>
                </c:pt>
                <c:pt idx="62">
                  <c:v>331.21036074807819</c:v>
                </c:pt>
                <c:pt idx="63">
                  <c:v>331.26136975628958</c:v>
                </c:pt>
                <c:pt idx="64">
                  <c:v>331.30513533371555</c:v>
                </c:pt>
                <c:pt idx="65">
                  <c:v>331.34191830219532</c:v>
                </c:pt>
                <c:pt idx="66">
                  <c:v>331.37196659980691</c:v>
                </c:pt>
                <c:pt idx="67">
                  <c:v>331.39551609862565</c:v>
                </c:pt>
                <c:pt idx="68">
                  <c:v>331.41279135941716</c:v>
                </c:pt>
                <c:pt idx="69">
                  <c:v>331.42400632895783</c:v>
                </c:pt>
                <c:pt idx="70">
                  <c:v>331.4293649851038</c:v>
                </c:pt>
                <c:pt idx="71">
                  <c:v>331.42906193417502</c:v>
                </c:pt>
                <c:pt idx="72">
                  <c:v>331.42328296481736</c:v>
                </c:pt>
                <c:pt idx="73">
                  <c:v>331.41220556203757</c:v>
                </c:pt>
                <c:pt idx="74">
                  <c:v>331.39599938477778</c:v>
                </c:pt>
                <c:pt idx="75">
                  <c:v>331.37482671006859</c:v>
                </c:pt>
                <c:pt idx="76">
                  <c:v>331.34884284649661</c:v>
                </c:pt>
                <c:pt idx="77">
                  <c:v>331.31819651947893</c:v>
                </c:pt>
                <c:pt idx="78">
                  <c:v>331.28303023059823</c:v>
                </c:pt>
                <c:pt idx="79">
                  <c:v>331.24348059305282</c:v>
                </c:pt>
                <c:pt idx="80">
                  <c:v>331.19967864508226</c:v>
                </c:pt>
                <c:pt idx="81">
                  <c:v>331.15175014306766</c:v>
                </c:pt>
                <c:pt idx="82">
                  <c:v>331.0998158358513</c:v>
                </c:pt>
                <c:pt idx="83">
                  <c:v>331.04399172170122</c:v>
                </c:pt>
                <c:pt idx="84">
                  <c:v>330.98438928919347</c:v>
                </c:pt>
                <c:pt idx="85">
                  <c:v>330.92111574320637</c:v>
                </c:pt>
                <c:pt idx="86">
                  <c:v>330.85427421710887</c:v>
                </c:pt>
                <c:pt idx="87">
                  <c:v>330.78396397212657</c:v>
                </c:pt>
                <c:pt idx="88">
                  <c:v>330.71028058480113</c:v>
                </c:pt>
                <c:pt idx="89">
                  <c:v>330.63331612338129</c:v>
                </c:pt>
                <c:pt idx="90">
                  <c:v>330.55315931390817</c:v>
                </c:pt>
                <c:pt idx="91">
                  <c:v>330.46989569670643</c:v>
                </c:pt>
                <c:pt idx="92">
                  <c:v>330.38360777393763</c:v>
                </c:pt>
                <c:pt idx="93">
                  <c:v>330.29437514880306</c:v>
                </c:pt>
                <c:pt idx="94">
                  <c:v>330.20227465696854</c:v>
                </c:pt>
                <c:pt idx="95">
                  <c:v>330.10738049070847</c:v>
                </c:pt>
                <c:pt idx="96">
                  <c:v>330.009764316256</c:v>
                </c:pt>
                <c:pt idx="97">
                  <c:v>329.90949538478191</c:v>
                </c:pt>
                <c:pt idx="98">
                  <c:v>329.80664063743097</c:v>
                </c:pt>
                <c:pt idx="99">
                  <c:v>329.70126480476233</c:v>
                </c:pt>
                <c:pt idx="100">
                  <c:v>329.59343050097397</c:v>
                </c:pt>
                <c:pt idx="101">
                  <c:v>329.48319831321191</c:v>
                </c:pt>
                <c:pt idx="102">
                  <c:v>329.37062688627509</c:v>
                </c:pt>
                <c:pt idx="103">
                  <c:v>329.2557730029958</c:v>
                </c:pt>
                <c:pt idx="104">
                  <c:v>329.1386916605544</c:v>
                </c:pt>
                <c:pt idx="105">
                  <c:v>329.01943614296732</c:v>
                </c:pt>
                <c:pt idx="106">
                  <c:v>328.89805808998176</c:v>
                </c:pt>
                <c:pt idx="107">
                  <c:v>328.77460756257813</c:v>
                </c:pt>
                <c:pt idx="108">
                  <c:v>328.64913310528692</c:v>
                </c:pt>
                <c:pt idx="109">
                  <c:v>328.52168180548961</c:v>
                </c:pt>
                <c:pt idx="110">
                  <c:v>328.39229934989129</c:v>
                </c:pt>
                <c:pt idx="111">
                  <c:v>328.26103007831517</c:v>
                </c:pt>
                <c:pt idx="112">
                  <c:v>328.12791703495873</c:v>
                </c:pt>
                <c:pt idx="113">
                  <c:v>327.99300201727891</c:v>
                </c:pt>
                <c:pt idx="114">
                  <c:v>327.85632562260997</c:v>
                </c:pt>
                <c:pt idx="115">
                  <c:v>327.71792729265098</c:v>
                </c:pt>
                <c:pt idx="116">
                  <c:v>327.57784535593811</c:v>
                </c:pt>
                <c:pt idx="117">
                  <c:v>327.43611706839783</c:v>
                </c:pt>
                <c:pt idx="118">
                  <c:v>327.29277865210332</c:v>
                </c:pt>
                <c:pt idx="119">
                  <c:v>327.14786533230802</c:v>
                </c:pt>
                <c:pt idx="120">
                  <c:v>327.00141137285584</c:v>
                </c:pt>
                <c:pt idx="121">
                  <c:v>326.85345011005444</c:v>
                </c:pt>
                <c:pt idx="122">
                  <c:v>326.7040139850871</c:v>
                </c:pt>
                <c:pt idx="123">
                  <c:v>326.55313457503149</c:v>
                </c:pt>
                <c:pt idx="124">
                  <c:v>326.40084262257432</c:v>
                </c:pt>
                <c:pt idx="125">
                  <c:v>326.24716806445463</c:v>
                </c:pt>
                <c:pt idx="126">
                  <c:v>326.09214005874293</c:v>
                </c:pt>
                <c:pt idx="127">
                  <c:v>325.93578701097118</c:v>
                </c:pt>
                <c:pt idx="128">
                  <c:v>325.77813659919519</c:v>
                </c:pt>
                <c:pt idx="129">
                  <c:v>325.61921579803584</c:v>
                </c:pt>
                <c:pt idx="130">
                  <c:v>325.45905090174386</c:v>
                </c:pt>
                <c:pt idx="131">
                  <c:v>325.29766754633738</c:v>
                </c:pt>
                <c:pt idx="132">
                  <c:v>325.1350907308634</c:v>
                </c:pt>
                <c:pt idx="133">
                  <c:v>324.97134483780383</c:v>
                </c:pt>
                <c:pt idx="134">
                  <c:v>324.80645365269714</c:v>
                </c:pt>
                <c:pt idx="135">
                  <c:v>324.64044038298016</c:v>
                </c:pt>
                <c:pt idx="136">
                  <c:v>324.47332767611016</c:v>
                </c:pt>
                <c:pt idx="137">
                  <c:v>324.30513763698559</c:v>
                </c:pt>
                <c:pt idx="138">
                  <c:v>324.13589184470345</c:v>
                </c:pt>
                <c:pt idx="139">
                  <c:v>323.96561136868405</c:v>
                </c:pt>
                <c:pt idx="140">
                  <c:v>323.79431678418536</c:v>
                </c:pt>
                <c:pt idx="141">
                  <c:v>323.62202818724307</c:v>
                </c:pt>
                <c:pt idx="142">
                  <c:v>323.448765209052</c:v>
                </c:pt>
                <c:pt idx="143">
                  <c:v>323.27454702982214</c:v>
                </c:pt>
                <c:pt idx="144">
                  <c:v>323.09939239212514</c:v>
                </c:pt>
                <c:pt idx="145">
                  <c:v>322.92331961375663</c:v>
                </c:pt>
                <c:pt idx="146">
                  <c:v>322.74634660013885</c:v>
                </c:pt>
                <c:pt idx="147">
                  <c:v>322.56849085627124</c:v>
                </c:pt>
                <c:pt idx="148">
                  <c:v>322.38976949826491</c:v>
                </c:pt>
                <c:pt idx="149">
                  <c:v>322.21019926446246</c:v>
                </c:pt>
                <c:pt idx="150">
                  <c:v>322.0297965261708</c:v>
                </c:pt>
                <c:pt idx="151">
                  <c:v>321.84857729801956</c:v>
                </c:pt>
                <c:pt idx="152">
                  <c:v>321.66655724796141</c:v>
                </c:pt>
                <c:pt idx="153">
                  <c:v>321.48375170692611</c:v>
                </c:pt>
                <c:pt idx="154">
                  <c:v>321.30017567814542</c:v>
                </c:pt>
                <c:pt idx="155">
                  <c:v>321.11584384616521</c:v>
                </c:pt>
                <c:pt idx="156">
                  <c:v>320.93077058554212</c:v>
                </c:pt>
                <c:pt idx="157">
                  <c:v>320.74496996926808</c:v>
                </c:pt>
                <c:pt idx="158">
                  <c:v>320.55845577689189</c:v>
                </c:pt>
                <c:pt idx="159">
                  <c:v>320.37124150238856</c:v>
                </c:pt>
                <c:pt idx="160">
                  <c:v>320.18334036176105</c:v>
                </c:pt>
                <c:pt idx="161">
                  <c:v>319.99476530039902</c:v>
                </c:pt>
                <c:pt idx="162">
                  <c:v>319.80552900019194</c:v>
                </c:pt>
                <c:pt idx="163">
                  <c:v>319.61564388642154</c:v>
                </c:pt>
                <c:pt idx="164">
                  <c:v>319.42512213441938</c:v>
                </c:pt>
                <c:pt idx="165">
                  <c:v>319.23397567602984</c:v>
                </c:pt>
                <c:pt idx="166">
                  <c:v>319.04221620585349</c:v>
                </c:pt>
                <c:pt idx="167">
                  <c:v>318.8498551872969</c:v>
                </c:pt>
                <c:pt idx="168">
                  <c:v>318.65690385843976</c:v>
                </c:pt>
                <c:pt idx="169">
                  <c:v>318.46337323771348</c:v>
                </c:pt>
                <c:pt idx="170">
                  <c:v>318.26927412940114</c:v>
                </c:pt>
                <c:pt idx="171">
                  <c:v>318.07461712897623</c:v>
                </c:pt>
                <c:pt idx="172">
                  <c:v>317.87941262827252</c:v>
                </c:pt>
                <c:pt idx="173">
                  <c:v>317.68367082049332</c:v>
                </c:pt>
                <c:pt idx="174">
                  <c:v>317.48740170508387</c:v>
                </c:pt>
                <c:pt idx="175">
                  <c:v>317.29061509243581</c:v>
                </c:pt>
                <c:pt idx="176">
                  <c:v>317.09332060847026</c:v>
                </c:pt>
                <c:pt idx="177">
                  <c:v>316.89552769907118</c:v>
                </c:pt>
                <c:pt idx="178">
                  <c:v>316.69724563439763</c:v>
                </c:pt>
                <c:pt idx="179">
                  <c:v>316.4984835130615</c:v>
                </c:pt>
                <c:pt idx="180">
                  <c:v>316.2992502661877</c:v>
                </c:pt>
                <c:pt idx="181">
                  <c:v>316.09955466135364</c:v>
                </c:pt>
                <c:pt idx="182">
                  <c:v>315.8994053064178</c:v>
                </c:pt>
                <c:pt idx="183">
                  <c:v>315.69881065323642</c:v>
                </c:pt>
                <c:pt idx="184">
                  <c:v>315.49777900127009</c:v>
                </c:pt>
                <c:pt idx="185">
                  <c:v>315.29631850109683</c:v>
                </c:pt>
                <c:pt idx="186">
                  <c:v>315.09443715781788</c:v>
                </c:pt>
                <c:pt idx="187">
                  <c:v>314.89214283436991</c:v>
                </c:pt>
                <c:pt idx="188">
                  <c:v>314.68944325474428</c:v>
                </c:pt>
                <c:pt idx="189">
                  <c:v>314.48634600712131</c:v>
                </c:pt>
                <c:pt idx="190">
                  <c:v>314.28285854690989</c:v>
                </c:pt>
              </c:numCache>
            </c:numRef>
          </c:yVal>
          <c:smooth val="1"/>
        </c:ser>
        <c:ser>
          <c:idx val="0"/>
          <c:order val="0"/>
          <c:tx>
            <c:strRef>
              <c:f>'moli per kg (3)'!$T$10</c:f>
              <c:strCache>
                <c:ptCount val="1"/>
                <c:pt idx="0">
                  <c:v>gly NT 0-5 cm</c:v>
                </c:pt>
              </c:strCache>
            </c:strRef>
          </c:tx>
          <c:spPr>
            <a:ln w="28575">
              <a:noFill/>
            </a:ln>
          </c:spPr>
          <c:marker>
            <c:symbol val="circle"/>
            <c:size val="7"/>
            <c:spPr>
              <a:solidFill>
                <a:srgbClr val="FF0000"/>
              </a:solidFill>
              <a:ln>
                <a:solidFill>
                  <a:schemeClr val="tx1"/>
                </a:solidFill>
              </a:ln>
            </c:spPr>
          </c:marker>
          <c:errBars>
            <c:errDir val="y"/>
            <c:errBarType val="both"/>
            <c:errValType val="cust"/>
            <c:noEndCap val="0"/>
            <c:plus>
              <c:numRef>
                <c:f>'moli per kg (3)'!$AC$11:$AC$22</c:f>
                <c:numCache>
                  <c:formatCode>General</c:formatCode>
                  <c:ptCount val="12"/>
                  <c:pt idx="0">
                    <c:v>4.1886408608152506</c:v>
                  </c:pt>
                  <c:pt idx="1">
                    <c:v>25.394210832307095</c:v>
                  </c:pt>
                  <c:pt idx="2">
                    <c:v>1.585518489228058</c:v>
                  </c:pt>
                  <c:pt idx="3">
                    <c:v>2.4767971434518117</c:v>
                  </c:pt>
                  <c:pt idx="4">
                    <c:v>9.0930620177956492</c:v>
                  </c:pt>
                  <c:pt idx="5">
                    <c:v>2.363363553949434</c:v>
                  </c:pt>
                  <c:pt idx="6">
                    <c:v>2.6078790440033313</c:v>
                  </c:pt>
                  <c:pt idx="7">
                    <c:v>1.9104896556199187</c:v>
                  </c:pt>
                  <c:pt idx="8">
                    <c:v>4.536118690839066</c:v>
                  </c:pt>
                  <c:pt idx="9">
                    <c:v>3.411963413310684</c:v>
                  </c:pt>
                  <c:pt idx="10">
                    <c:v>3.5989806106245772</c:v>
                  </c:pt>
                  <c:pt idx="11">
                    <c:v>4.121128795725344</c:v>
                  </c:pt>
                </c:numCache>
              </c:numRef>
            </c:plus>
            <c:minus>
              <c:numRef>
                <c:f>'moli per kg (3)'!$AC$11:$AC$22</c:f>
                <c:numCache>
                  <c:formatCode>General</c:formatCode>
                  <c:ptCount val="12"/>
                  <c:pt idx="0">
                    <c:v>4.1886408608152506</c:v>
                  </c:pt>
                  <c:pt idx="1">
                    <c:v>25.394210832307095</c:v>
                  </c:pt>
                  <c:pt idx="2">
                    <c:v>1.585518489228058</c:v>
                  </c:pt>
                  <c:pt idx="3">
                    <c:v>2.4767971434518117</c:v>
                  </c:pt>
                  <c:pt idx="4">
                    <c:v>9.0930620177956492</c:v>
                  </c:pt>
                  <c:pt idx="5">
                    <c:v>2.363363553949434</c:v>
                  </c:pt>
                  <c:pt idx="6">
                    <c:v>2.6078790440033313</c:v>
                  </c:pt>
                  <c:pt idx="7">
                    <c:v>1.9104896556199187</c:v>
                  </c:pt>
                  <c:pt idx="8">
                    <c:v>4.536118690839066</c:v>
                  </c:pt>
                  <c:pt idx="9">
                    <c:v>3.411963413310684</c:v>
                  </c:pt>
                  <c:pt idx="10">
                    <c:v>3.5989806106245772</c:v>
                  </c:pt>
                  <c:pt idx="11">
                    <c:v>4.121128795725344</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(3)'!$T$11:$T$209</c:f>
              <c:numCache>
                <c:formatCode>0</c:formatCode>
                <c:ptCount val="199"/>
                <c:pt idx="0">
                  <c:v>352.90174536545095</c:v>
                </c:pt>
                <c:pt idx="1">
                  <c:v>345.30209147832653</c:v>
                </c:pt>
                <c:pt idx="2">
                  <c:v>278.77163804230992</c:v>
                </c:pt>
                <c:pt idx="3">
                  <c:v>208.74708308809144</c:v>
                </c:pt>
                <c:pt idx="4">
                  <c:v>146.11408883070587</c:v>
                </c:pt>
                <c:pt idx="5">
                  <c:v>126.59045183993965</c:v>
                </c:pt>
                <c:pt idx="6">
                  <c:v>113.71034699993648</c:v>
                </c:pt>
                <c:pt idx="7">
                  <c:v>103.48100195010683</c:v>
                </c:pt>
                <c:pt idx="8">
                  <c:v>98.709069290143773</c:v>
                </c:pt>
                <c:pt idx="9">
                  <c:v>98.343992739417331</c:v>
                </c:pt>
                <c:pt idx="10">
                  <c:v>82.203880789179692</c:v>
                </c:pt>
                <c:pt idx="11">
                  <c:v>72.702846025096633</c:v>
                </c:pt>
              </c:numCache>
            </c:numRef>
          </c:yVal>
          <c:smooth val="0"/>
        </c:ser>
        <c:dLbls>
          <c:showLegendKey val="0"/>
          <c:showVal val="0"/>
          <c:showCatName val="0"/>
          <c:showSerName val="0"/>
          <c:showPercent val="0"/>
          <c:showBubbleSize val="0"/>
        </c:dLbls>
        <c:axId val="226714368"/>
        <c:axId val="226716288"/>
      </c:scatterChart>
      <c:valAx>
        <c:axId val="226714368"/>
        <c:scaling>
          <c:orientation val="minMax"/>
          <c:max val="190"/>
          <c:min val="0"/>
        </c:scaling>
        <c:delete val="0"/>
        <c:axPos val="b"/>
        <c:title>
          <c:tx>
            <c:rich>
              <a:bodyPr/>
              <a:lstStyle/>
              <a:p>
                <a:pPr>
                  <a:defRPr/>
                </a:pPr>
                <a:r>
                  <a:rPr lang="en-US"/>
                  <a:t>DAT</a:t>
                </a:r>
              </a:p>
            </c:rich>
          </c:tx>
          <c:layout/>
          <c:overlay val="0"/>
        </c:title>
        <c:numFmt formatCode="General" sourceLinked="1"/>
        <c:majorTickMark val="out"/>
        <c:minorTickMark val="none"/>
        <c:tickLblPos val="nextTo"/>
        <c:crossAx val="226716288"/>
        <c:crosses val="autoZero"/>
        <c:crossBetween val="midCat"/>
        <c:majorUnit val="38"/>
      </c:valAx>
      <c:valAx>
        <c:axId val="226716288"/>
        <c:scaling>
          <c:orientation val="minMax"/>
          <c:max val="500"/>
          <c:min val="0"/>
        </c:scaling>
        <c:delete val="0"/>
        <c:axPos val="l"/>
        <c:title>
          <c:tx>
            <c:rich>
              <a:bodyPr rot="-5400000" vert="horz"/>
              <a:lstStyle/>
              <a:p>
                <a:pPr>
                  <a:defRPr/>
                </a:pPr>
                <a:r>
                  <a:rPr lang="en-US"/>
                  <a:t>Concentration (µg/kg dry soil) </a:t>
                </a:r>
              </a:p>
            </c:rich>
          </c:tx>
          <c:layout>
            <c:manualLayout>
              <c:xMode val="edge"/>
              <c:yMode val="edge"/>
              <c:x val="4.4631589959526884E-3"/>
              <c:y val="4.895895651361392E-2"/>
            </c:manualLayout>
          </c:layout>
          <c:overlay val="0"/>
        </c:title>
        <c:numFmt formatCode="0" sourceLinked="0"/>
        <c:majorTickMark val="out"/>
        <c:minorTickMark val="none"/>
        <c:tickLblPos val="nextTo"/>
        <c:crossAx val="226714368"/>
        <c:crosses val="autoZero"/>
        <c:crossBetween val="midCat"/>
      </c:valAx>
    </c:plotArea>
    <c:plotVisOnly val="1"/>
    <c:dispBlanksAs val="gap"/>
    <c:showDLblsOverMax val="0"/>
  </c:chart>
  <c:spPr>
    <a:ln>
      <a:noFill/>
    </a:ln>
  </c:spPr>
  <c:txPr>
    <a:bodyPr/>
    <a:lstStyle/>
    <a:p>
      <a:pPr>
        <a:defRPr sz="1200" b="0"/>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NT 5-20 cm</a:t>
            </a:r>
          </a:p>
        </c:rich>
      </c:tx>
      <c:layout>
        <c:manualLayout>
          <c:xMode val="edge"/>
          <c:yMode val="edge"/>
          <c:x val="0.43232272727272725"/>
          <c:y val="5.7326388888888892E-2"/>
        </c:manualLayout>
      </c:layout>
      <c:overlay val="1"/>
    </c:title>
    <c:autoTitleDeleted val="0"/>
    <c:plotArea>
      <c:layout>
        <c:manualLayout>
          <c:layoutTarget val="inner"/>
          <c:xMode val="edge"/>
          <c:yMode val="edge"/>
          <c:x val="0.19762588187601754"/>
          <c:y val="4.8959027777777768E-2"/>
          <c:w val="0.73959696876573322"/>
          <c:h val="0.74706180555555557"/>
        </c:manualLayout>
      </c:layout>
      <c:scatterChart>
        <c:scatterStyle val="lineMarker"/>
        <c:varyColors val="0"/>
        <c:ser>
          <c:idx val="2"/>
          <c:order val="2"/>
          <c:tx>
            <c:strRef>
              <c:f>'moli per kg (3)'!$AU$10</c:f>
              <c:strCache>
                <c:ptCount val="1"/>
                <c:pt idx="0">
                  <c:v>gly NT 5-20 cm fitting</c:v>
                </c:pt>
              </c:strCache>
            </c:strRef>
          </c:tx>
          <c:spPr>
            <a:ln w="3175">
              <a:solidFill>
                <a:schemeClr val="tx1"/>
              </a:solidFill>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(3)'!$AU$11:$AU$210</c:f>
              <c:numCache>
                <c:formatCode>General</c:formatCode>
                <c:ptCount val="200"/>
                <c:pt idx="0">
                  <c:v>79.102659644077704</c:v>
                </c:pt>
                <c:pt idx="1">
                  <c:v>68.723424249078079</c:v>
                </c:pt>
                <c:pt idx="2">
                  <c:v>62.715637010170489</c:v>
                </c:pt>
                <c:pt idx="3">
                  <c:v>58.597516194560839</c:v>
                </c:pt>
                <c:pt idx="4">
                  <c:v>55.514859635433432</c:v>
                </c:pt>
                <c:pt idx="5">
                  <c:v>53.078201971284244</c:v>
                </c:pt>
                <c:pt idx="6">
                  <c:v>51.079378344796304</c:v>
                </c:pt>
                <c:pt idx="7">
                  <c:v>49.39494879622108</c:v>
                </c:pt>
                <c:pt idx="8">
                  <c:v>47.946117455361168</c:v>
                </c:pt>
                <c:pt idx="9">
                  <c:v>46.679733549333868</c:v>
                </c:pt>
                <c:pt idx="10">
                  <c:v>45.558372212965587</c:v>
                </c:pt>
                <c:pt idx="11">
                  <c:v>44.554759393374475</c:v>
                </c:pt>
                <c:pt idx="12">
                  <c:v>43.648450147831092</c:v>
                </c:pt>
                <c:pt idx="13">
                  <c:v>42.823753521086495</c:v>
                </c:pt>
                <c:pt idx="14">
                  <c:v>42.068384233728125</c:v>
                </c:pt>
                <c:pt idx="15">
                  <c:v>41.372557096876506</c:v>
                </c:pt>
                <c:pt idx="16">
                  <c:v>40.72836129337869</c:v>
                </c:pt>
                <c:pt idx="17">
                  <c:v>40.129317295955069</c:v>
                </c:pt>
                <c:pt idx="18">
                  <c:v>39.570056311188786</c:v>
                </c:pt>
                <c:pt idx="19">
                  <c:v>39.046083938449271</c:v>
                </c:pt>
                <c:pt idx="20">
                  <c:v>38.553602965148166</c:v>
                </c:pt>
                <c:pt idx="21">
                  <c:v>38.089378487997244</c:v>
                </c:pt>
                <c:pt idx="22">
                  <c:v>37.650633851284468</c:v>
                </c:pt>
                <c:pt idx="23">
                  <c:v>37.234969371521103</c:v>
                </c:pt>
                <c:pt idx="24">
                  <c:v>36.840298147850802</c:v>
                </c:pt>
                <c:pt idx="25">
                  <c:v>36.46479484803195</c:v>
                </c:pt>
                <c:pt idx="26">
                  <c:v>36.106854464067368</c:v>
                </c:pt>
                <c:pt idx="27">
                  <c:v>35.765058810309881</c:v>
                </c:pt>
                <c:pt idx="28">
                  <c:v>35.438149094005709</c:v>
                </c:pt>
                <c:pt idx="29">
                  <c:v>35.125003292073288</c:v>
                </c:pt>
                <c:pt idx="30">
                  <c:v>34.8246173642383</c:v>
                </c:pt>
                <c:pt idx="31">
                  <c:v>34.536089552530846</c:v>
                </c:pt>
                <c:pt idx="32">
                  <c:v>34.258607182037245</c:v>
                </c:pt>
                <c:pt idx="33">
                  <c:v>33.991435502655541</c:v>
                </c:pt>
                <c:pt idx="34">
                  <c:v>33.733908207014331</c:v>
                </c:pt>
                <c:pt idx="35">
                  <c:v>33.485419333242348</c:v>
                </c:pt>
                <c:pt idx="36">
                  <c:v>33.245416318410157</c:v>
                </c:pt>
                <c:pt idx="37">
                  <c:v>33.013394013172338</c:v>
                </c:pt>
                <c:pt idx="38">
                  <c:v>32.788889503399886</c:v>
                </c:pt>
                <c:pt idx="39">
                  <c:v>32.571477612560976</c:v>
                </c:pt>
                <c:pt idx="40">
                  <c:v>32.360766980952334</c:v>
                </c:pt>
                <c:pt idx="41">
                  <c:v>32.156396635839023</c:v>
                </c:pt>
                <c:pt idx="42">
                  <c:v>31.958032981058263</c:v>
                </c:pt>
                <c:pt idx="43">
                  <c:v>31.765367146429959</c:v>
                </c:pt>
                <c:pt idx="44">
                  <c:v>31.57811264693753</c:v>
                </c:pt>
                <c:pt idx="45">
                  <c:v>31.396003309533778</c:v>
                </c:pt>
                <c:pt idx="46">
                  <c:v>31.218791431937635</c:v>
                </c:pt>
                <c:pt idx="47">
                  <c:v>31.046246143174038</c:v>
                </c:pt>
                <c:pt idx="48">
                  <c:v>30.878151940087445</c:v>
                </c:pt>
                <c:pt idx="49">
                  <c:v>30.714307377803895</c:v>
                </c:pt>
                <c:pt idx="50">
                  <c:v>30.554523895248547</c:v>
                </c:pt>
                <c:pt idx="51">
                  <c:v>30.398624759461445</c:v>
                </c:pt>
                <c:pt idx="52">
                  <c:v>30.246444114683921</c:v>
                </c:pt>
                <c:pt idx="53">
                  <c:v>30.097826124071211</c:v>
                </c:pt>
                <c:pt idx="54">
                  <c:v>29.952624193490013</c:v>
                </c:pt>
                <c:pt idx="55">
                  <c:v>29.810700268225556</c:v>
                </c:pt>
                <c:pt idx="56">
                  <c:v>29.671924194593686</c:v>
                </c:pt>
                <c:pt idx="57">
                  <c:v>29.536173139449701</c:v>
                </c:pt>
                <c:pt idx="58">
                  <c:v>29.40333106145674</c:v>
                </c:pt>
                <c:pt idx="59">
                  <c:v>29.273288228707113</c:v>
                </c:pt>
                <c:pt idx="60">
                  <c:v>29.145940777946635</c:v>
                </c:pt>
                <c:pt idx="61">
                  <c:v>29.021190311196801</c:v>
                </c:pt>
                <c:pt idx="62">
                  <c:v>28.898943526060226</c:v>
                </c:pt>
                <c:pt idx="63">
                  <c:v>28.779111876416241</c:v>
                </c:pt>
                <c:pt idx="64">
                  <c:v>28.661611260576386</c:v>
                </c:pt>
                <c:pt idx="65">
                  <c:v>28.54636173430023</c:v>
                </c:pt>
                <c:pt idx="66">
                  <c:v>28.433287246342513</c:v>
                </c:pt>
                <c:pt idx="67">
                  <c:v>28.32231539446331</c:v>
                </c:pt>
                <c:pt idx="68">
                  <c:v>28.213377200040004</c:v>
                </c:pt>
                <c:pt idx="69">
                  <c:v>28.106406899620687</c:v>
                </c:pt>
                <c:pt idx="70">
                  <c:v>28.001341751922634</c:v>
                </c:pt>
                <c:pt idx="71">
                  <c:v>27.898121858935124</c:v>
                </c:pt>
                <c:pt idx="72">
                  <c:v>27.796689999914843</c:v>
                </c:pt>
                <c:pt idx="73">
                  <c:v>27.69699147718476</c:v>
                </c:pt>
                <c:pt idx="74">
                  <c:v>27.598973972750734</c:v>
                </c:pt>
                <c:pt idx="75">
                  <c:v>27.502587414844442</c:v>
                </c:pt>
                <c:pt idx="76">
                  <c:v>27.407783853585222</c:v>
                </c:pt>
                <c:pt idx="77">
                  <c:v>27.314517345029369</c:v>
                </c:pt>
                <c:pt idx="78">
                  <c:v>27.222743842943313</c:v>
                </c:pt>
                <c:pt idx="79">
                  <c:v>27.132421097692845</c:v>
                </c:pt>
                <c:pt idx="80">
                  <c:v>27.043508561702229</c:v>
                </c:pt>
                <c:pt idx="81">
                  <c:v>26.955967300979168</c:v>
                </c:pt>
                <c:pt idx="82">
                  <c:v>26.869759912248046</c:v>
                </c:pt>
                <c:pt idx="83">
                  <c:v>26.784850445275591</c:v>
                </c:pt>
                <c:pt idx="84">
                  <c:v>26.70120433000309</c:v>
                </c:pt>
                <c:pt idx="85">
                  <c:v>26.618788308138605</c:v>
                </c:pt>
                <c:pt idx="86">
                  <c:v>26.537570368885198</c:v>
                </c:pt>
                <c:pt idx="87">
                  <c:v>26.457519688514143</c:v>
                </c:pt>
                <c:pt idx="88">
                  <c:v>26.378606573508684</c:v>
                </c:pt>
                <c:pt idx="89">
                  <c:v>26.300802407033959</c:v>
                </c:pt>
                <c:pt idx="90">
                  <c:v>26.224079598501042</c:v>
                </c:pt>
                <c:pt idx="91">
                  <c:v>26.148411536016351</c:v>
                </c:pt>
                <c:pt idx="92">
                  <c:v>26.073772541521283</c:v>
                </c:pt>
                <c:pt idx="93">
                  <c:v>26.000137828444245</c:v>
                </c:pt>
                <c:pt idx="94">
                  <c:v>25.927483461696141</c:v>
                </c:pt>
                <c:pt idx="95">
                  <c:v>25.85578631986127</c:v>
                </c:pt>
                <c:pt idx="96">
                  <c:v>25.785024059438154</c:v>
                </c:pt>
                <c:pt idx="97">
                  <c:v>25.715175081000023</c:v>
                </c:pt>
                <c:pt idx="98">
                  <c:v>25.646218497155203</c:v>
                </c:pt>
                <c:pt idx="99">
                  <c:v>25.578134102193289</c:v>
                </c:pt>
                <c:pt idx="100">
                  <c:v>25.510902343311987</c:v>
                </c:pt>
                <c:pt idx="101">
                  <c:v>25.444504293329537</c:v>
                </c:pt>
                <c:pt idx="102">
                  <c:v>25.378921624790475</c:v>
                </c:pt>
                <c:pt idx="103">
                  <c:v>25.31413658538267</c:v>
                </c:pt>
                <c:pt idx="104">
                  <c:v>25.250131974585219</c:v>
                </c:pt>
                <c:pt idx="105">
                  <c:v>25.186891121476812</c:v>
                </c:pt>
                <c:pt idx="106">
                  <c:v>25.124397863634471</c:v>
                </c:pt>
                <c:pt idx="107">
                  <c:v>25.062636527061851</c:v>
                </c:pt>
                <c:pt idx="108">
                  <c:v>25.001591907085572</c:v>
                </c:pt>
                <c:pt idx="109">
                  <c:v>24.941249250165601</c:v>
                </c:pt>
                <c:pt idx="110">
                  <c:v>24.881594236568489</c:v>
                </c:pt>
                <c:pt idx="111">
                  <c:v>24.82261296385478</c:v>
                </c:pt>
                <c:pt idx="112">
                  <c:v>24.764291931134739</c:v>
                </c:pt>
                <c:pt idx="113">
                  <c:v>24.706618024051696</c:v>
                </c:pt>
                <c:pt idx="114">
                  <c:v>24.649578500452698</c:v>
                </c:pt>
                <c:pt idx="115">
                  <c:v>24.593160976708209</c:v>
                </c:pt>
                <c:pt idx="116">
                  <c:v>24.537353414648415</c:v>
                </c:pt>
                <c:pt idx="117">
                  <c:v>24.482144109081112</c:v>
                </c:pt>
                <c:pt idx="118">
                  <c:v>24.427521675862646</c:v>
                </c:pt>
                <c:pt idx="119">
                  <c:v>24.373475040491261</c:v>
                </c:pt>
                <c:pt idx="120">
                  <c:v>24.319993427197002</c:v>
                </c:pt>
                <c:pt idx="121">
                  <c:v>24.267066348502013</c:v>
                </c:pt>
                <c:pt idx="122">
                  <c:v>24.214683595227445</c:v>
                </c:pt>
                <c:pt idx="123">
                  <c:v>24.16283522692547</c:v>
                </c:pt>
                <c:pt idx="124">
                  <c:v>24.111511562712138</c:v>
                </c:pt>
                <c:pt idx="125">
                  <c:v>24.060703172485706</c:v>
                </c:pt>
                <c:pt idx="126">
                  <c:v>24.010400868506611</c:v>
                </c:pt>
                <c:pt idx="127">
                  <c:v>23.960595697325388</c:v>
                </c:pt>
                <c:pt idx="128">
                  <c:v>23.911278932038268</c:v>
                </c:pt>
                <c:pt idx="129">
                  <c:v>23.862442064858225</c:v>
                </c:pt>
                <c:pt idx="130">
                  <c:v>23.814076799982434</c:v>
                </c:pt>
                <c:pt idx="131">
                  <c:v>23.766175046745929</c:v>
                </c:pt>
                <c:pt idx="132">
                  <c:v>23.718728913045471</c:v>
                </c:pt>
                <c:pt idx="133">
                  <c:v>23.671730699020738</c:v>
                </c:pt>
                <c:pt idx="134">
                  <c:v>23.625172890984011</c:v>
                </c:pt>
                <c:pt idx="135">
                  <c:v>23.579048155582537</c:v>
                </c:pt>
                <c:pt idx="136">
                  <c:v>23.533349334186934</c:v>
                </c:pt>
                <c:pt idx="137">
                  <c:v>23.488069437492079</c:v>
                </c:pt>
                <c:pt idx="138">
                  <c:v>23.443201640324176</c:v>
                </c:pt>
                <c:pt idx="139">
                  <c:v>23.398739276641297</c:v>
                </c:pt>
                <c:pt idx="140">
                  <c:v>23.354675834721871</c:v>
                </c:pt>
                <c:pt idx="141">
                  <c:v>23.311004952530599</c:v>
                </c:pt>
                <c:pt idx="142">
                  <c:v>23.267720413255557</c:v>
                </c:pt>
                <c:pt idx="143">
                  <c:v>23.224816141008361</c:v>
                </c:pt>
                <c:pt idx="144">
                  <c:v>23.182286196679634</c:v>
                </c:pt>
                <c:pt idx="145">
                  <c:v>23.140124773945189</c:v>
                </c:pt>
                <c:pt idx="146">
                  <c:v>23.098326195414145</c:v>
                </c:pt>
                <c:pt idx="147">
                  <c:v>23.05688490891443</c:v>
                </c:pt>
                <c:pt idx="148">
                  <c:v>23.015795483909869</c:v>
                </c:pt>
                <c:pt idx="149">
                  <c:v>22.975052608041675</c:v>
                </c:pt>
                <c:pt idx="150">
                  <c:v>22.934651083792374</c:v>
                </c:pt>
                <c:pt idx="151">
                  <c:v>22.894585825263828</c:v>
                </c:pt>
                <c:pt idx="152">
                  <c:v>22.854851855066844</c:v>
                </c:pt>
                <c:pt idx="153">
                  <c:v>22.815444301316319</c:v>
                </c:pt>
                <c:pt idx="154">
                  <c:v>22.776358394729645</c:v>
                </c:pt>
                <c:pt idx="155">
                  <c:v>22.73758946582149</c:v>
                </c:pt>
                <c:pt idx="156">
                  <c:v>22.699132942194137</c:v>
                </c:pt>
                <c:pt idx="157">
                  <c:v>22.660984345916706</c:v>
                </c:pt>
                <c:pt idx="158">
                  <c:v>22.623139290992679</c:v>
                </c:pt>
                <c:pt idx="159">
                  <c:v>22.585593480908866</c:v>
                </c:pt>
                <c:pt idx="160">
                  <c:v>22.548342706266585</c:v>
                </c:pt>
                <c:pt idx="161">
                  <c:v>22.511382842487539</c:v>
                </c:pt>
                <c:pt idx="162">
                  <c:v>22.474709847596134</c:v>
                </c:pt>
                <c:pt idx="163">
                  <c:v>22.438319760070769</c:v>
                </c:pt>
                <c:pt idx="164">
                  <c:v>22.402208696765612</c:v>
                </c:pt>
                <c:pt idx="165">
                  <c:v>22.366372850896656</c:v>
                </c:pt>
                <c:pt idx="166">
                  <c:v>22.330808490092327</c:v>
                </c:pt>
                <c:pt idx="167">
                  <c:v>22.295511954504995</c:v>
                </c:pt>
                <c:pt idx="168">
                  <c:v>22.260479654980429</c:v>
                </c:pt>
                <c:pt idx="169">
                  <c:v>22.225708071285442</c:v>
                </c:pt>
                <c:pt idx="170">
                  <c:v>22.191193750388795</c:v>
                </c:pt>
                <c:pt idx="171">
                  <c:v>22.156933304795178</c:v>
                </c:pt>
                <c:pt idx="172">
                  <c:v>22.122923410930085</c:v>
                </c:pt>
                <c:pt idx="173">
                  <c:v>22.089160807573027</c:v>
                </c:pt>
                <c:pt idx="174">
                  <c:v>22.055642294338806</c:v>
                </c:pt>
                <c:pt idx="175">
                  <c:v>22.022364730203034</c:v>
                </c:pt>
                <c:pt idx="176">
                  <c:v>21.989325032072141</c:v>
                </c:pt>
                <c:pt idx="177">
                  <c:v>21.95652017339599</c:v>
                </c:pt>
                <c:pt idx="178">
                  <c:v>21.923947182820395</c:v>
                </c:pt>
                <c:pt idx="179">
                  <c:v>21.891603142879848</c:v>
                </c:pt>
                <c:pt idx="180">
                  <c:v>21.859485188728019</c:v>
                </c:pt>
                <c:pt idx="181">
                  <c:v>21.827590506904507</c:v>
                </c:pt>
                <c:pt idx="182">
                  <c:v>21.795916334138017</c:v>
                </c:pt>
                <c:pt idx="183">
                  <c:v>21.764459956183007</c:v>
                </c:pt>
                <c:pt idx="184">
                  <c:v>21.733218706689584</c:v>
                </c:pt>
                <c:pt idx="185">
                  <c:v>21.702189966105269</c:v>
                </c:pt>
                <c:pt idx="186">
                  <c:v>21.671371160608295</c:v>
                </c:pt>
                <c:pt idx="187">
                  <c:v>21.640759761070392</c:v>
                </c:pt>
                <c:pt idx="188">
                  <c:v>21.610353282047928</c:v>
                </c:pt>
                <c:pt idx="189">
                  <c:v>21.580149280801656</c:v>
                </c:pt>
                <c:pt idx="190">
                  <c:v>21.550145356343471</c:v>
                </c:pt>
              </c:numCache>
            </c:numRef>
          </c:yVal>
          <c:smooth val="1"/>
        </c:ser>
        <c:ser>
          <c:idx val="3"/>
          <c:order val="3"/>
          <c:tx>
            <c:strRef>
              <c:f>'moli per kg (3)'!$Y$10</c:f>
              <c:strCache>
                <c:ptCount val="1"/>
                <c:pt idx="0">
                  <c:v>ampa NT 5-20 cm</c:v>
                </c:pt>
              </c:strCache>
            </c:strRef>
          </c:tx>
          <c:spPr>
            <a:ln w="28575">
              <a:noFill/>
            </a:ln>
          </c:spPr>
          <c:marker>
            <c:symbol val="triangle"/>
            <c:size val="7"/>
            <c:spPr>
              <a:solidFill>
                <a:srgbClr val="00B0F0"/>
              </a:solidFill>
              <a:ln>
                <a:solidFill>
                  <a:schemeClr val="tx1"/>
                </a:solidFill>
              </a:ln>
            </c:spPr>
          </c:marker>
          <c:errBars>
            <c:errDir val="y"/>
            <c:errBarType val="both"/>
            <c:errValType val="cust"/>
            <c:noEndCap val="0"/>
            <c:plus>
              <c:numRef>
                <c:f>'moli per kg (3)'!$AH$11:$AH$22</c:f>
                <c:numCache>
                  <c:formatCode>General</c:formatCode>
                  <c:ptCount val="12"/>
                  <c:pt idx="0">
                    <c:v>0.82284577374919166</c:v>
                  </c:pt>
                  <c:pt idx="1">
                    <c:v>2.0559892404071318</c:v>
                  </c:pt>
                  <c:pt idx="2">
                    <c:v>1.5290276330667338</c:v>
                  </c:pt>
                  <c:pt idx="3">
                    <c:v>0.97432038898720796</c:v>
                  </c:pt>
                  <c:pt idx="4">
                    <c:v>0.62035803725731387</c:v>
                  </c:pt>
                  <c:pt idx="5">
                    <c:v>0.78354903023076039</c:v>
                  </c:pt>
                  <c:pt idx="6">
                    <c:v>0.86294366843963766</c:v>
                  </c:pt>
                  <c:pt idx="7">
                    <c:v>2.0693911857126834</c:v>
                  </c:pt>
                  <c:pt idx="8">
                    <c:v>1.9166824823132658</c:v>
                  </c:pt>
                  <c:pt idx="9">
                    <c:v>1.6074285565458741</c:v>
                  </c:pt>
                  <c:pt idx="10">
                    <c:v>1.4271824609082546</c:v>
                  </c:pt>
                  <c:pt idx="11">
                    <c:v>1.0822392084040608</c:v>
                  </c:pt>
                </c:numCache>
              </c:numRef>
            </c:plus>
            <c:minus>
              <c:numRef>
                <c:f>'moli per kg (3)'!$AH$11:$AH$22</c:f>
                <c:numCache>
                  <c:formatCode>General</c:formatCode>
                  <c:ptCount val="12"/>
                  <c:pt idx="0">
                    <c:v>0.82284577374919166</c:v>
                  </c:pt>
                  <c:pt idx="1">
                    <c:v>2.0559892404071318</c:v>
                  </c:pt>
                  <c:pt idx="2">
                    <c:v>1.5290276330667338</c:v>
                  </c:pt>
                  <c:pt idx="3">
                    <c:v>0.97432038898720796</c:v>
                  </c:pt>
                  <c:pt idx="4">
                    <c:v>0.62035803725731387</c:v>
                  </c:pt>
                  <c:pt idx="5">
                    <c:v>0.78354903023076039</c:v>
                  </c:pt>
                  <c:pt idx="6">
                    <c:v>0.86294366843963766</c:v>
                  </c:pt>
                  <c:pt idx="7">
                    <c:v>2.0693911857126834</c:v>
                  </c:pt>
                  <c:pt idx="8">
                    <c:v>1.9166824823132658</c:v>
                  </c:pt>
                  <c:pt idx="9">
                    <c:v>1.6074285565458741</c:v>
                  </c:pt>
                  <c:pt idx="10">
                    <c:v>1.4271824609082546</c:v>
                  </c:pt>
                  <c:pt idx="11">
                    <c:v>1.0822392084040608</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(3)'!$Y$11:$Y$209</c:f>
              <c:numCache>
                <c:formatCode>0</c:formatCode>
                <c:ptCount val="199"/>
                <c:pt idx="0">
                  <c:v>32.073368971375523</c:v>
                </c:pt>
                <c:pt idx="1">
                  <c:v>36.449197185273874</c:v>
                </c:pt>
                <c:pt idx="2">
                  <c:v>40.651162996365422</c:v>
                </c:pt>
                <c:pt idx="3">
                  <c:v>43.417519606342239</c:v>
                </c:pt>
                <c:pt idx="4">
                  <c:v>47.452106994723771</c:v>
                </c:pt>
                <c:pt idx="5">
                  <c:v>49.865019875436325</c:v>
                </c:pt>
                <c:pt idx="6">
                  <c:v>51.727656502471945</c:v>
                </c:pt>
                <c:pt idx="7">
                  <c:v>51.531445222671202</c:v>
                </c:pt>
                <c:pt idx="8">
                  <c:v>39.467070017915297</c:v>
                </c:pt>
                <c:pt idx="9">
                  <c:v>33.646708309763767</c:v>
                </c:pt>
                <c:pt idx="10">
                  <c:v>24.670080707407681</c:v>
                </c:pt>
                <c:pt idx="11">
                  <c:v>19.308143445230694</c:v>
                </c:pt>
              </c:numCache>
            </c:numRef>
          </c:yVal>
          <c:smooth val="0"/>
        </c:ser>
        <c:ser>
          <c:idx val="1"/>
          <c:order val="1"/>
          <c:tx>
            <c:strRef>
              <c:f>'moli per kg (3)'!$AY$10</c:f>
              <c:strCache>
                <c:ptCount val="1"/>
                <c:pt idx="0">
                  <c:v>ampa NT 5-20 cm fitting</c:v>
                </c:pt>
              </c:strCache>
            </c:strRef>
          </c:tx>
          <c:spPr>
            <a:ln w="3175">
              <a:solidFill>
                <a:schemeClr val="tx1"/>
              </a:solidFill>
              <a:prstDash val="lgDash"/>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(3)'!$AY$11:$AY$210</c:f>
              <c:numCache>
                <c:formatCode>General</c:formatCode>
                <c:ptCount val="200"/>
                <c:pt idx="0">
                  <c:v>30.228585585912267</c:v>
                </c:pt>
                <c:pt idx="1">
                  <c:v>36.768159593992287</c:v>
                </c:pt>
                <c:pt idx="2">
                  <c:v>40.423142415364126</c:v>
                </c:pt>
                <c:pt idx="3">
                  <c:v>42.825354069255276</c:v>
                </c:pt>
                <c:pt idx="4">
                  <c:v>44.538323406658989</c:v>
                </c:pt>
                <c:pt idx="5">
                  <c:v>45.819814587148755</c:v>
                </c:pt>
                <c:pt idx="6">
                  <c:v>46.808037134207794</c:v>
                </c:pt>
                <c:pt idx="7">
                  <c:v>47.58520583038775</c:v>
                </c:pt>
                <c:pt idx="8">
                  <c:v>48.203964830182997</c:v>
                </c:pt>
                <c:pt idx="9">
                  <c:v>48.699934447586713</c:v>
                </c:pt>
                <c:pt idx="10">
                  <c:v>49.098272768995926</c:v>
                </c:pt>
                <c:pt idx="11">
                  <c:v>49.417369816282807</c:v>
                </c:pt>
                <c:pt idx="12">
                  <c:v>49.67105226046111</c:v>
                </c:pt>
                <c:pt idx="13">
                  <c:v>49.869963050949266</c:v>
                </c:pt>
                <c:pt idx="14">
                  <c:v>50.02245933222833</c:v>
                </c:pt>
                <c:pt idx="15">
                  <c:v>50.135216535289331</c:v>
                </c:pt>
                <c:pt idx="16">
                  <c:v>50.213646478325643</c:v>
                </c:pt>
                <c:pt idx="17">
                  <c:v>50.262193928403931</c:v>
                </c:pt>
                <c:pt idx="18">
                  <c:v>50.284551515882526</c:v>
                </c:pt>
                <c:pt idx="19">
                  <c:v>50.283818454813172</c:v>
                </c:pt>
                <c:pt idx="20">
                  <c:v>50.262619750071316</c:v>
                </c:pt>
                <c:pt idx="21">
                  <c:v>50.223197085089545</c:v>
                </c:pt>
                <c:pt idx="22">
                  <c:v>50.167479062621418</c:v>
                </c:pt>
                <c:pt idx="23">
                  <c:v>50.09713615821714</c:v>
                </c:pt>
                <c:pt idx="24">
                  <c:v>50.013624195328241</c:v>
                </c:pt>
                <c:pt idx="25">
                  <c:v>49.918219091425804</c:v>
                </c:pt>
                <c:pt idx="26">
                  <c:v>49.812044888140491</c:v>
                </c:pt>
                <c:pt idx="27">
                  <c:v>49.696096558607245</c:v>
                </c:pt>
                <c:pt idx="28">
                  <c:v>49.571258712955675</c:v>
                </c:pt>
                <c:pt idx="29">
                  <c:v>49.438321052794649</c:v>
                </c:pt>
                <c:pt idx="30">
                  <c:v>49.297991227164516</c:v>
                </c:pt>
                <c:pt idx="31">
                  <c:v>49.150905595083131</c:v>
                </c:pt>
                <c:pt idx="32">
                  <c:v>48.997638289209164</c:v>
                </c:pt>
                <c:pt idx="33">
                  <c:v>48.838708891314205</c:v>
                </c:pt>
                <c:pt idx="34">
                  <c:v>48.674588966134444</c:v>
                </c:pt>
                <c:pt idx="35">
                  <c:v>48.505707650699414</c:v>
                </c:pt>
                <c:pt idx="36">
                  <c:v>48.332456457770576</c:v>
                </c:pt>
                <c:pt idx="37">
                  <c:v>48.155193421877541</c:v>
                </c:pt>
                <c:pt idx="38">
                  <c:v>47.974246692653708</c:v>
                </c:pt>
                <c:pt idx="39">
                  <c:v>47.78991766128253</c:v>
                </c:pt>
                <c:pt idx="40">
                  <c:v>47.602483690754461</c:v>
                </c:pt>
                <c:pt idx="41">
                  <c:v>47.412200508491232</c:v>
                </c:pt>
                <c:pt idx="42">
                  <c:v>47.21930431006755</c:v>
                </c:pt>
                <c:pt idx="43">
                  <c:v>47.024013614768059</c:v>
                </c:pt>
                <c:pt idx="44">
                  <c:v>46.826530907191298</c:v>
                </c:pt>
                <c:pt idx="45">
                  <c:v>46.627044093746029</c:v>
                </c:pt>
                <c:pt idx="46">
                  <c:v>46.425727798460308</c:v>
                </c:pt>
                <c:pt idx="47">
                  <c:v>46.222744518855563</c:v>
                </c:pt>
                <c:pt idx="48">
                  <c:v>46.018245659586086</c:v>
                </c:pt>
                <c:pt idx="49">
                  <c:v>45.812372458990694</c:v>
                </c:pt>
                <c:pt idx="50">
                  <c:v>45.605256821564758</c:v>
                </c:pt>
                <c:pt idx="51">
                  <c:v>45.397022067557792</c:v>
                </c:pt>
                <c:pt idx="52">
                  <c:v>45.187783609378542</c:v>
                </c:pt>
                <c:pt idx="53">
                  <c:v>44.977649563198455</c:v>
                </c:pt>
                <c:pt idx="54">
                  <c:v>44.766721303045166</c:v>
                </c:pt>
                <c:pt idx="55">
                  <c:v>44.55509396374017</c:v>
                </c:pt>
                <c:pt idx="56">
                  <c:v>44.34285689823318</c:v>
                </c:pt>
                <c:pt idx="57">
                  <c:v>44.130094094195549</c:v>
                </c:pt>
                <c:pt idx="58">
                  <c:v>43.916884554141078</c:v>
                </c:pt>
                <c:pt idx="59">
                  <c:v>43.703302642833933</c:v>
                </c:pt>
                <c:pt idx="60">
                  <c:v>43.489418405296597</c:v>
                </c:pt>
                <c:pt idx="61">
                  <c:v>43.275297858347251</c:v>
                </c:pt>
                <c:pt idx="62">
                  <c:v>43.061003258263256</c:v>
                </c:pt>
                <c:pt idx="63">
                  <c:v>42.846593346873313</c:v>
                </c:pt>
                <c:pt idx="64">
                  <c:v>42.632123578127377</c:v>
                </c:pt>
                <c:pt idx="65">
                  <c:v>42.417646326971266</c:v>
                </c:pt>
                <c:pt idx="66">
                  <c:v>42.203211082153096</c:v>
                </c:pt>
                <c:pt idx="67">
                  <c:v>41.988864624422575</c:v>
                </c:pt>
                <c:pt idx="68">
                  <c:v>41.774651191426379</c:v>
                </c:pt>
                <c:pt idx="69">
                  <c:v>41.560612630472498</c:v>
                </c:pt>
                <c:pt idx="70">
                  <c:v>41.346788540217482</c:v>
                </c:pt>
                <c:pt idx="71">
                  <c:v>41.133216402223184</c:v>
                </c:pt>
                <c:pt idx="72">
                  <c:v>40.919931703239563</c:v>
                </c:pt>
                <c:pt idx="73">
                  <c:v>40.706968048984947</c:v>
                </c:pt>
                <c:pt idx="74">
                  <c:v>40.494357270121455</c:v>
                </c:pt>
                <c:pt idx="75">
                  <c:v>40.282129521059346</c:v>
                </c:pt>
                <c:pt idx="76">
                  <c:v>40.07031337216187</c:v>
                </c:pt>
                <c:pt idx="77">
                  <c:v>39.858935895871916</c:v>
                </c:pt>
                <c:pt idx="78">
                  <c:v>39.648022747234734</c:v>
                </c:pt>
                <c:pt idx="79">
                  <c:v>39.437598239245808</c:v>
                </c:pt>
                <c:pt idx="80">
                  <c:v>39.227685413418804</c:v>
                </c:pt>
                <c:pt idx="81">
                  <c:v>39.018306105929952</c:v>
                </c:pt>
                <c:pt idx="82">
                  <c:v>38.809481009667756</c:v>
                </c:pt>
                <c:pt idx="83">
                  <c:v>38.601229732487617</c:v>
                </c:pt>
                <c:pt idx="84">
                  <c:v>38.393570851944155</c:v>
                </c:pt>
                <c:pt idx="85">
                  <c:v>38.186521966755329</c:v>
                </c:pt>
                <c:pt idx="86">
                  <c:v>37.980099745226127</c:v>
                </c:pt>
                <c:pt idx="87">
                  <c:v>37.774319970846442</c:v>
                </c:pt>
                <c:pt idx="88">
                  <c:v>37.569197585256148</c:v>
                </c:pt>
                <c:pt idx="89">
                  <c:v>37.364746728758341</c:v>
                </c:pt>
                <c:pt idx="90">
                  <c:v>37.16098077854457</c:v>
                </c:pt>
                <c:pt idx="91">
                  <c:v>36.957912384786106</c:v>
                </c:pt>
                <c:pt idx="92">
                  <c:v>36.755553504730614</c:v>
                </c:pt>
                <c:pt idx="93">
                  <c:v>36.553915434935135</c:v>
                </c:pt>
                <c:pt idx="94">
                  <c:v>36.353008841755589</c:v>
                </c:pt>
                <c:pt idx="95">
                  <c:v>36.152843790203356</c:v>
                </c:pt>
                <c:pt idx="96">
                  <c:v>35.953429771272766</c:v>
                </c:pt>
                <c:pt idx="97">
                  <c:v>35.754775727835479</c:v>
                </c:pt>
                <c:pt idx="98">
                  <c:v>35.556890079188484</c:v>
                </c:pt>
                <c:pt idx="99">
                  <c:v>35.35978074434081</c:v>
                </c:pt>
                <c:pt idx="100">
                  <c:v>35.163455164113167</c:v>
                </c:pt>
                <c:pt idx="101">
                  <c:v>34.967920322123071</c:v>
                </c:pt>
                <c:pt idx="102">
                  <c:v>34.77318276472095</c:v>
                </c:pt>
                <c:pt idx="103">
                  <c:v>34.579248619938902</c:v>
                </c:pt>
                <c:pt idx="104">
                  <c:v>34.386123615510733</c:v>
                </c:pt>
                <c:pt idx="105">
                  <c:v>34.193813096015262</c:v>
                </c:pt>
                <c:pt idx="106">
                  <c:v>34.002322039193928</c:v>
                </c:pt>
                <c:pt idx="107">
                  <c:v>33.811655071489469</c:v>
                </c:pt>
                <c:pt idx="108">
                  <c:v>33.621816482848772</c:v>
                </c:pt>
                <c:pt idx="109">
                  <c:v>33.432810240831301</c:v>
                </c:pt>
                <c:pt idx="110">
                  <c:v>33.244640004061502</c:v>
                </c:pt>
                <c:pt idx="111">
                  <c:v>33.057309135059747</c:v>
                </c:pt>
                <c:pt idx="112">
                  <c:v>32.870820712487216</c:v>
                </c:pt>
                <c:pt idx="113">
                  <c:v>32.685177542834488</c:v>
                </c:pt>
                <c:pt idx="114">
                  <c:v>32.500382171584633</c:v>
                </c:pt>
                <c:pt idx="115">
                  <c:v>32.31643689387694</c:v>
                </c:pt>
                <c:pt idx="116">
                  <c:v>32.133343764699809</c:v>
                </c:pt>
                <c:pt idx="117">
                  <c:v>31.951104608633877</c:v>
                </c:pt>
                <c:pt idx="118">
                  <c:v>31.769721029171691</c:v>
                </c:pt>
                <c:pt idx="119">
                  <c:v>31.589194417633127</c:v>
                </c:pt>
                <c:pt idx="120">
                  <c:v>31.409525961698034</c:v>
                </c:pt>
                <c:pt idx="121">
                  <c:v>31.230716653574763</c:v>
                </c:pt>
                <c:pt idx="122">
                  <c:v>31.052767297823735</c:v>
                </c:pt>
                <c:pt idx="123">
                  <c:v>30.875678518850624</c:v>
                </c:pt>
                <c:pt idx="124">
                  <c:v>30.699450768088674</c:v>
                </c:pt>
                <c:pt idx="125">
                  <c:v>30.524084330881468</c:v>
                </c:pt>
                <c:pt idx="126">
                  <c:v>30.34957933308419</c:v>
                </c:pt>
                <c:pt idx="127">
                  <c:v>30.175935747393325</c:v>
                </c:pt>
                <c:pt idx="128">
                  <c:v>30.003153399420668</c:v>
                </c:pt>
                <c:pt idx="129">
                  <c:v>29.831231973521575</c:v>
                </c:pt>
                <c:pt idx="130">
                  <c:v>29.660171018389633</c:v>
                </c:pt>
                <c:pt idx="131">
                  <c:v>29.489969952428851</c:v>
                </c:pt>
                <c:pt idx="132">
                  <c:v>29.320628068913049</c:v>
                </c:pt>
                <c:pt idx="133">
                  <c:v>29.152144540941887</c:v>
                </c:pt>
                <c:pt idx="134">
                  <c:v>28.984518426204168</c:v>
                </c:pt>
                <c:pt idx="135">
                  <c:v>28.817748671555112</c:v>
                </c:pt>
                <c:pt idx="136">
                  <c:v>28.651834117416886</c:v>
                </c:pt>
                <c:pt idx="137">
                  <c:v>28.48677350201098</c:v>
                </c:pt>
                <c:pt idx="138">
                  <c:v>28.322565465427633</c:v>
                </c:pt>
                <c:pt idx="139">
                  <c:v>28.159208553541973</c:v>
                </c:pt>
                <c:pt idx="140">
                  <c:v>27.996701221781375</c:v>
                </c:pt>
                <c:pt idx="141">
                  <c:v>27.835041838751934</c:v>
                </c:pt>
                <c:pt idx="142">
                  <c:v>27.674228689728672</c:v>
                </c:pt>
                <c:pt idx="143">
                  <c:v>27.51425998001725</c:v>
                </c:pt>
                <c:pt idx="144">
                  <c:v>27.355133838189939</c:v>
                </c:pt>
                <c:pt idx="145">
                  <c:v>27.196848319203362</c:v>
                </c:pt>
                <c:pt idx="146">
                  <c:v>27.039401407402245</c:v>
                </c:pt>
                <c:pt idx="147">
                  <c:v>26.882791019413144</c:v>
                </c:pt>
                <c:pt idx="148">
                  <c:v>26.727015006933847</c:v>
                </c:pt>
                <c:pt idx="149">
                  <c:v>26.572071159421231</c:v>
                </c:pt>
                <c:pt idx="150">
                  <c:v>26.417957206683596</c:v>
                </c:pt>
                <c:pt idx="151">
                  <c:v>26.264670821379504</c:v>
                </c:pt>
                <c:pt idx="152">
                  <c:v>26.112209621427795</c:v>
                </c:pt>
                <c:pt idx="153">
                  <c:v>25.960571172332543</c:v>
                </c:pt>
                <c:pt idx="154">
                  <c:v>25.809752989425295</c:v>
                </c:pt>
                <c:pt idx="155">
                  <c:v>25.659752540028773</c:v>
                </c:pt>
                <c:pt idx="156">
                  <c:v>25.510567245544451</c:v>
                </c:pt>
                <c:pt idx="157">
                  <c:v>25.362194483468251</c:v>
                </c:pt>
                <c:pt idx="158">
                  <c:v>25.214631589334296</c:v>
                </c:pt>
                <c:pt idx="159">
                  <c:v>25.067875858593727</c:v>
                </c:pt>
                <c:pt idx="160">
                  <c:v>24.921924548426286</c:v>
                </c:pt>
                <c:pt idx="161">
                  <c:v>24.776774879491338</c:v>
                </c:pt>
                <c:pt idx="162">
                  <c:v>24.632424037617884</c:v>
                </c:pt>
                <c:pt idx="163">
                  <c:v>24.488869175437298</c:v>
                </c:pt>
                <c:pt idx="164">
                  <c:v>24.346107413960087</c:v>
                </c:pt>
                <c:pt idx="165">
                  <c:v>24.204135844099479</c:v>
                </c:pt>
                <c:pt idx="166">
                  <c:v>24.062951528142936</c:v>
                </c:pt>
                <c:pt idx="167">
                  <c:v>23.922551501174432</c:v>
                </c:pt>
                <c:pt idx="168">
                  <c:v>23.782932772448824</c:v>
                </c:pt>
                <c:pt idx="169">
                  <c:v>23.644092326719445</c:v>
                </c:pt>
                <c:pt idx="170">
                  <c:v>23.506027125521825</c:v>
                </c:pt>
                <c:pt idx="171">
                  <c:v>23.368734108414451</c:v>
                </c:pt>
                <c:pt idx="172">
                  <c:v>23.232210194177902</c:v>
                </c:pt>
                <c:pt idx="173">
                  <c:v>23.096452281974209</c:v>
                </c:pt>
                <c:pt idx="174">
                  <c:v>22.961457252467692</c:v>
                </c:pt>
                <c:pt idx="175">
                  <c:v>22.82722196890893</c:v>
                </c:pt>
                <c:pt idx="176">
                  <c:v>22.693743278181881</c:v>
                </c:pt>
                <c:pt idx="177">
                  <c:v>22.561018011818216</c:v>
                </c:pt>
                <c:pt idx="178">
                  <c:v>22.429042986976036</c:v>
                </c:pt>
                <c:pt idx="179">
                  <c:v>22.297815007388262</c:v>
                </c:pt>
                <c:pt idx="180">
                  <c:v>22.167330864278721</c:v>
                </c:pt>
                <c:pt idx="181">
                  <c:v>22.037587337248777</c:v>
                </c:pt>
                <c:pt idx="182">
                  <c:v>21.908581195134044</c:v>
                </c:pt>
                <c:pt idx="183">
                  <c:v>21.780309196834146</c:v>
                </c:pt>
                <c:pt idx="184">
                  <c:v>21.65276809211435</c:v>
                </c:pt>
                <c:pt idx="185">
                  <c:v>21.525954622381708</c:v>
                </c:pt>
                <c:pt idx="186">
                  <c:v>21.39986552143537</c:v>
                </c:pt>
                <c:pt idx="187">
                  <c:v>21.274497516192348</c:v>
                </c:pt>
                <c:pt idx="188">
                  <c:v>21.149847327390038</c:v>
                </c:pt>
                <c:pt idx="189">
                  <c:v>21.025911670265263</c:v>
                </c:pt>
                <c:pt idx="190">
                  <c:v>20.90268725521161</c:v>
                </c:pt>
              </c:numCache>
            </c:numRef>
          </c:yVal>
          <c:smooth val="1"/>
        </c:ser>
        <c:ser>
          <c:idx val="0"/>
          <c:order val="0"/>
          <c:tx>
            <c:strRef>
              <c:f>'moli per kg (3)'!$U$10</c:f>
              <c:strCache>
                <c:ptCount val="1"/>
                <c:pt idx="0">
                  <c:v>gly NT 5-20 cm</c:v>
                </c:pt>
              </c:strCache>
            </c:strRef>
          </c:tx>
          <c:spPr>
            <a:ln w="28575">
              <a:noFill/>
            </a:ln>
          </c:spPr>
          <c:marker>
            <c:symbol val="circle"/>
            <c:size val="7"/>
            <c:spPr>
              <a:solidFill>
                <a:srgbClr val="FF0000"/>
              </a:solidFill>
              <a:ln>
                <a:solidFill>
                  <a:schemeClr val="tx1"/>
                </a:solidFill>
              </a:ln>
            </c:spPr>
          </c:marker>
          <c:errBars>
            <c:errDir val="y"/>
            <c:errBarType val="both"/>
            <c:errValType val="cust"/>
            <c:noEndCap val="0"/>
            <c:plus>
              <c:numRef>
                <c:f>'moli per kg (3)'!$AD$11:$AD$22</c:f>
                <c:numCache>
                  <c:formatCode>General</c:formatCode>
                  <c:ptCount val="12"/>
                  <c:pt idx="0">
                    <c:v>2.0465516338246954</c:v>
                  </c:pt>
                  <c:pt idx="1">
                    <c:v>3.6143461141606088</c:v>
                  </c:pt>
                  <c:pt idx="2">
                    <c:v>0.80757294323641216</c:v>
                  </c:pt>
                  <c:pt idx="3">
                    <c:v>0.79238929965184357</c:v>
                  </c:pt>
                  <c:pt idx="4">
                    <c:v>0.71351423460279306</c:v>
                  </c:pt>
                  <c:pt idx="5">
                    <c:v>1.2967230655882773</c:v>
                  </c:pt>
                  <c:pt idx="6">
                    <c:v>0.46501901132260132</c:v>
                  </c:pt>
                  <c:pt idx="7">
                    <c:v>1.1725435616433371</c:v>
                  </c:pt>
                  <c:pt idx="8">
                    <c:v>1.126329601983223</c:v>
                  </c:pt>
                  <c:pt idx="9">
                    <c:v>1.2436560881803278</c:v>
                  </c:pt>
                  <c:pt idx="10">
                    <c:v>0.39013367901459117</c:v>
                  </c:pt>
                  <c:pt idx="11">
                    <c:v>0.2229135510876889</c:v>
                  </c:pt>
                </c:numCache>
              </c:numRef>
            </c:plus>
            <c:minus>
              <c:numRef>
                <c:f>'moli per kg (3)'!$AD$11:$AD$22</c:f>
                <c:numCache>
                  <c:formatCode>General</c:formatCode>
                  <c:ptCount val="12"/>
                  <c:pt idx="0">
                    <c:v>2.0465516338246954</c:v>
                  </c:pt>
                  <c:pt idx="1">
                    <c:v>3.6143461141606088</c:v>
                  </c:pt>
                  <c:pt idx="2">
                    <c:v>0.80757294323641216</c:v>
                  </c:pt>
                  <c:pt idx="3">
                    <c:v>0.79238929965184357</c:v>
                  </c:pt>
                  <c:pt idx="4">
                    <c:v>0.71351423460279306</c:v>
                  </c:pt>
                  <c:pt idx="5">
                    <c:v>1.2967230655882773</c:v>
                  </c:pt>
                  <c:pt idx="6">
                    <c:v>0.46501901132260132</c:v>
                  </c:pt>
                  <c:pt idx="7">
                    <c:v>1.1725435616433371</c:v>
                  </c:pt>
                  <c:pt idx="8">
                    <c:v>1.126329601983223</c:v>
                  </c:pt>
                  <c:pt idx="9">
                    <c:v>1.2436560881803278</c:v>
                  </c:pt>
                  <c:pt idx="10">
                    <c:v>0.39013367901459117</c:v>
                  </c:pt>
                  <c:pt idx="11">
                    <c:v>0.2229135510876889</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(3)'!$U$11:$U$209</c:f>
              <c:numCache>
                <c:formatCode>0</c:formatCode>
                <c:ptCount val="199"/>
                <c:pt idx="0">
                  <c:v>84.118925776149482</c:v>
                </c:pt>
                <c:pt idx="1">
                  <c:v>69.429192720331386</c:v>
                </c:pt>
                <c:pt idx="2">
                  <c:v>58.054557164598727</c:v>
                </c:pt>
                <c:pt idx="3">
                  <c:v>50.535874663293271</c:v>
                </c:pt>
                <c:pt idx="4">
                  <c:v>38.93724341563744</c:v>
                </c:pt>
                <c:pt idx="5">
                  <c:v>35.006172840672065</c:v>
                </c:pt>
                <c:pt idx="6">
                  <c:v>31.590049472295274</c:v>
                </c:pt>
                <c:pt idx="7">
                  <c:v>29.990657824787274</c:v>
                </c:pt>
                <c:pt idx="8">
                  <c:v>30.72805448941924</c:v>
                </c:pt>
                <c:pt idx="9">
                  <c:v>26.618610574344874</c:v>
                </c:pt>
                <c:pt idx="10">
                  <c:v>21.884496127037121</c:v>
                </c:pt>
                <c:pt idx="11">
                  <c:v>20.825276033097186</c:v>
                </c:pt>
              </c:numCache>
            </c:numRef>
          </c:yVal>
          <c:smooth val="0"/>
        </c:ser>
        <c:dLbls>
          <c:showLegendKey val="0"/>
          <c:showVal val="0"/>
          <c:showCatName val="0"/>
          <c:showSerName val="0"/>
          <c:showPercent val="0"/>
          <c:showBubbleSize val="0"/>
        </c:dLbls>
        <c:axId val="226630656"/>
        <c:axId val="226636928"/>
      </c:scatterChart>
      <c:valAx>
        <c:axId val="226630656"/>
        <c:scaling>
          <c:orientation val="minMax"/>
          <c:max val="190"/>
          <c:min val="0"/>
        </c:scaling>
        <c:delete val="0"/>
        <c:axPos val="b"/>
        <c:title>
          <c:tx>
            <c:rich>
              <a:bodyPr/>
              <a:lstStyle/>
              <a:p>
                <a:pPr>
                  <a:defRPr/>
                </a:pPr>
                <a:r>
                  <a:rPr lang="en-US"/>
                  <a:t>DAT</a:t>
                </a:r>
              </a:p>
            </c:rich>
          </c:tx>
          <c:layout/>
          <c:overlay val="0"/>
        </c:title>
        <c:numFmt formatCode="General" sourceLinked="1"/>
        <c:majorTickMark val="out"/>
        <c:minorTickMark val="none"/>
        <c:tickLblPos val="nextTo"/>
        <c:crossAx val="226636928"/>
        <c:crosses val="autoZero"/>
        <c:crossBetween val="midCat"/>
        <c:majorUnit val="38"/>
      </c:valAx>
      <c:valAx>
        <c:axId val="226636928"/>
        <c:scaling>
          <c:orientation val="minMax"/>
          <c:max val="90"/>
          <c:min val="0"/>
        </c:scaling>
        <c:delete val="0"/>
        <c:axPos val="l"/>
        <c:title>
          <c:tx>
            <c:rich>
              <a:bodyPr rot="-5400000" vert="horz"/>
              <a:lstStyle/>
              <a:p>
                <a:pPr>
                  <a:defRPr/>
                </a:pPr>
                <a:r>
                  <a:rPr lang="en-US"/>
                  <a:t>Concentration (µg/kg dry soil) </a:t>
                </a:r>
              </a:p>
            </c:rich>
          </c:tx>
          <c:layout>
            <c:manualLayout>
              <c:xMode val="edge"/>
              <c:yMode val="edge"/>
              <c:x val="1.3100149730941995E-2"/>
              <c:y val="4.895895651361392E-2"/>
            </c:manualLayout>
          </c:layout>
          <c:overlay val="0"/>
        </c:title>
        <c:numFmt formatCode="0" sourceLinked="0"/>
        <c:majorTickMark val="out"/>
        <c:minorTickMark val="none"/>
        <c:tickLblPos val="nextTo"/>
        <c:crossAx val="226630656"/>
        <c:crosses val="autoZero"/>
        <c:crossBetween val="midCat"/>
      </c:valAx>
    </c:plotArea>
    <c:plotVisOnly val="1"/>
    <c:dispBlanksAs val="gap"/>
    <c:showDLblsOverMax val="0"/>
  </c:chart>
  <c:spPr>
    <a:ln>
      <a:noFill/>
    </a:ln>
  </c:spPr>
  <c:txPr>
    <a:bodyPr/>
    <a:lstStyle/>
    <a:p>
      <a:pPr>
        <a:defRPr sz="1200" b="0"/>
      </a:pPr>
      <a:endParaRPr lang="it-IT"/>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CT 0-5 cm</a:t>
            </a:r>
          </a:p>
        </c:rich>
      </c:tx>
      <c:layout>
        <c:manualLayout>
          <c:xMode val="edge"/>
          <c:yMode val="edge"/>
          <c:x val="0.43232272727272725"/>
          <c:y val="5.7326388888888892E-2"/>
        </c:manualLayout>
      </c:layout>
      <c:overlay val="1"/>
    </c:title>
    <c:autoTitleDeleted val="0"/>
    <c:plotArea>
      <c:layout>
        <c:manualLayout>
          <c:layoutTarget val="inner"/>
          <c:xMode val="edge"/>
          <c:yMode val="edge"/>
          <c:x val="0.23914319901138348"/>
          <c:y val="4.8959027777777768E-2"/>
          <c:w val="0.69807965163036723"/>
          <c:h val="0.74706180555555557"/>
        </c:manualLayout>
      </c:layout>
      <c:scatterChart>
        <c:scatterStyle val="lineMarker"/>
        <c:varyColors val="0"/>
        <c:ser>
          <c:idx val="2"/>
          <c:order val="2"/>
          <c:tx>
            <c:strRef>
              <c:f>'moli per kg (3)'!$AV$10</c:f>
              <c:strCache>
                <c:ptCount val="1"/>
                <c:pt idx="0">
                  <c:v>gly CT 0-5 cm fitting</c:v>
                </c:pt>
              </c:strCache>
            </c:strRef>
          </c:tx>
          <c:spPr>
            <a:ln w="3175">
              <a:solidFill>
                <a:schemeClr val="tx1"/>
              </a:solidFill>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(3)'!$AV$11:$AV$210</c:f>
              <c:numCache>
                <c:formatCode>General</c:formatCode>
                <c:ptCount val="200"/>
                <c:pt idx="0">
                  <c:v>1302.4836995394837</c:v>
                </c:pt>
                <c:pt idx="1">
                  <c:v>1175.2149789063462</c:v>
                </c:pt>
                <c:pt idx="2">
                  <c:v>1071.8375104838319</c:v>
                </c:pt>
                <c:pt idx="3">
                  <c:v>986.10569683025767</c:v>
                </c:pt>
                <c:pt idx="4">
                  <c:v>913.79041249588761</c:v>
                </c:pt>
                <c:pt idx="5">
                  <c:v>851.92307439298509</c:v>
                </c:pt>
                <c:pt idx="6">
                  <c:v>798.3568069850412</c:v>
                </c:pt>
                <c:pt idx="7">
                  <c:v>751.49942832403644</c:v>
                </c:pt>
                <c:pt idx="8">
                  <c:v>710.14445476735102</c:v>
                </c:pt>
                <c:pt idx="9">
                  <c:v>673.36049692940821</c:v>
                </c:pt>
                <c:pt idx="10">
                  <c:v>640.41675053963968</c:v>
                </c:pt>
                <c:pt idx="11">
                  <c:v>610.73152436119869</c:v>
                </c:pt>
                <c:pt idx="12">
                  <c:v>583.83588752271226</c:v>
                </c:pt>
                <c:pt idx="13">
                  <c:v>559.34748708019299</c:v>
                </c:pt>
                <c:pt idx="14">
                  <c:v>536.95135788417463</c:v>
                </c:pt>
                <c:pt idx="15">
                  <c:v>516.38563475976548</c:v>
                </c:pt>
                <c:pt idx="16">
                  <c:v>497.43076270713618</c:v>
                </c:pt>
                <c:pt idx="17">
                  <c:v>479.90124314513969</c:v>
                </c:pt>
                <c:pt idx="18">
                  <c:v>463.63924557326652</c:v>
                </c:pt>
                <c:pt idx="19">
                  <c:v>448.5096096209997</c:v>
                </c:pt>
                <c:pt idx="20">
                  <c:v>434.395896056347</c:v>
                </c:pt>
                <c:pt idx="21">
                  <c:v>421.1972380431165</c:v>
                </c:pt>
                <c:pt idx="22">
                  <c:v>408.82580922642614</c:v>
                </c:pt>
                <c:pt idx="23">
                  <c:v>397.20477182398201</c:v>
                </c:pt>
                <c:pt idx="24">
                  <c:v>386.26660157510366</c:v>
                </c:pt>
                <c:pt idx="25">
                  <c:v>375.95171101717619</c:v>
                </c:pt>
                <c:pt idx="26">
                  <c:v>366.20731075065333</c:v>
                </c:pt>
                <c:pt idx="27">
                  <c:v>356.98646193212613</c:v>
                </c:pt>
                <c:pt idx="28">
                  <c:v>348.24728346557623</c:v>
                </c:pt>
                <c:pt idx="29">
                  <c:v>339.95228513829704</c:v>
                </c:pt>
                <c:pt idx="30">
                  <c:v>332.06780390807478</c:v>
                </c:pt>
                <c:pt idx="31">
                  <c:v>324.56352515164093</c:v>
                </c:pt>
                <c:pt idx="32">
                  <c:v>317.4120742665163</c:v>
                </c:pt>
                <c:pt idx="33">
                  <c:v>310.58866682474786</c:v>
                </c:pt>
                <c:pt idx="34">
                  <c:v>304.07080769049793</c:v>
                </c:pt>
                <c:pt idx="35">
                  <c:v>297.83803126980922</c:v>
                </c:pt>
                <c:pt idx="36">
                  <c:v>291.87167646299901</c:v>
                </c:pt>
                <c:pt idx="37">
                  <c:v>286.15469101565975</c:v>
                </c:pt>
                <c:pt idx="38">
                  <c:v>280.67146087249722</c:v>
                </c:pt>
                <c:pt idx="39">
                  <c:v>275.40766087509132</c:v>
                </c:pt>
                <c:pt idx="40">
                  <c:v>270.35012374505567</c:v>
                </c:pt>
                <c:pt idx="41">
                  <c:v>265.48672478586542</c:v>
                </c:pt>
                <c:pt idx="42">
                  <c:v>260.80628014098943</c:v>
                </c:pt>
                <c:pt idx="43">
                  <c:v>256.29845678001135</c:v>
                </c:pt>
                <c:pt idx="44">
                  <c:v>251.95369266134264</c:v>
                </c:pt>
                <c:pt idx="45">
                  <c:v>247.76312575084427</c:v>
                </c:pt>
                <c:pt idx="46">
                  <c:v>243.71853076822879</c:v>
                </c:pt>
                <c:pt idx="47">
                  <c:v>239.81226269479876</c:v>
                </c:pt>
                <c:pt idx="48">
                  <c:v>236.03720621198917</c:v>
                </c:pt>
                <c:pt idx="49">
                  <c:v>232.3867303549915</c:v>
                </c:pt>
                <c:pt idx="50">
                  <c:v>228.85464776295612</c:v>
                </c:pt>
                <c:pt idx="51">
                  <c:v>225.43517798984539</c:v>
                </c:pt>
                <c:pt idx="52">
                  <c:v>222.12291441041475</c:v>
                </c:pt>
                <c:pt idx="53">
                  <c:v>218.91279431587034</c:v>
                </c:pt>
                <c:pt idx="54">
                  <c:v>215.80007184533611</c:v>
                </c:pt>
                <c:pt idx="55">
                  <c:v>212.78029344346618</c:v>
                </c:pt>
                <c:pt idx="56">
                  <c:v>209.84927557268611</c:v>
                </c:pt>
                <c:pt idx="57">
                  <c:v>207.0030844414527</c:v>
                </c:pt>
                <c:pt idx="58">
                  <c:v>204.23801753838984</c:v>
                </c:pt>
                <c:pt idx="59">
                  <c:v>201.55058678691279</c:v>
                </c:pt>
                <c:pt idx="60">
                  <c:v>198.93750315636186</c:v>
                </c:pt>
                <c:pt idx="61">
                  <c:v>196.3956625844784</c:v>
                </c:pt>
                <c:pt idx="62">
                  <c:v>193.9221330823126</c:v>
                </c:pt>
                <c:pt idx="63">
                  <c:v>191.51414290701092</c:v>
                </c:pt>
                <c:pt idx="64">
                  <c:v>189.16906970045855</c:v>
                </c:pt>
                <c:pt idx="65">
                  <c:v>186.88443050273699</c:v>
                </c:pt>
                <c:pt idx="66">
                  <c:v>184.6578725590816</c:v>
                </c:pt>
                <c:pt idx="67">
                  <c:v>182.48716484755553</c:v>
                </c:pt>
                <c:pt idx="68">
                  <c:v>180.37019026219809</c:v>
                </c:pt>
                <c:pt idx="69">
                  <c:v>178.30493839307474</c:v>
                </c:pt>
                <c:pt idx="70">
                  <c:v>176.28949885060203</c:v>
                </c:pt>
                <c:pt idx="71">
                  <c:v>174.32205508673431</c:v>
                </c:pt>
                <c:pt idx="72">
                  <c:v>172.40087867028868</c:v>
                </c:pt>
                <c:pt idx="73">
                  <c:v>170.52432397784295</c:v>
                </c:pt>
                <c:pt idx="74">
                  <c:v>168.69082326532734</c:v>
                </c:pt>
                <c:pt idx="75">
                  <c:v>166.89888208876729</c:v>
                </c:pt>
                <c:pt idx="76">
                  <c:v>165.14707504557799</c:v>
                </c:pt>
                <c:pt idx="77">
                  <c:v>163.43404181046125</c:v>
                </c:pt>
                <c:pt idx="78">
                  <c:v>161.758483442342</c:v>
                </c:pt>
                <c:pt idx="79">
                  <c:v>160.11915894091018</c:v>
                </c:pt>
                <c:pt idx="80">
                  <c:v>158.51488203325218</c:v>
                </c:pt>
                <c:pt idx="81">
                  <c:v>156.94451817278809</c:v>
                </c:pt>
                <c:pt idx="82">
                  <c:v>155.40698173428316</c:v>
                </c:pt>
                <c:pt idx="83">
                  <c:v>153.90123339011035</c:v>
                </c:pt>
                <c:pt idx="84">
                  <c:v>152.42627765421093</c:v>
                </c:pt>
                <c:pt idx="85">
                  <c:v>150.98116058134605</c:v>
                </c:pt>
                <c:pt idx="86">
                  <c:v>149.56496761027148</c:v>
                </c:pt>
                <c:pt idx="87">
                  <c:v>148.17682154041776</c:v>
                </c:pt>
                <c:pt idx="88">
                  <c:v>146.81588063250197</c:v>
                </c:pt>
                <c:pt idx="89">
                  <c:v>145.48133682428454</c:v>
                </c:pt>
                <c:pt idx="90">
                  <c:v>144.17241405338666</c:v>
                </c:pt>
                <c:pt idx="91">
                  <c:v>142.88836667972728</c:v>
                </c:pt>
                <c:pt idx="92">
                  <c:v>141.62847800072629</c:v>
                </c:pt>
                <c:pt idx="93">
                  <c:v>140.39205885295516</c:v>
                </c:pt>
                <c:pt idx="94">
                  <c:v>139.17844629440305</c:v>
                </c:pt>
                <c:pt idx="95">
                  <c:v>137.98700236197342</c:v>
                </c:pt>
                <c:pt idx="96">
                  <c:v>136.81711289923692</c:v>
                </c:pt>
                <c:pt idx="97">
                  <c:v>135.66818644983167</c:v>
                </c:pt>
                <c:pt idx="98">
                  <c:v>134.53965321225579</c:v>
                </c:pt>
                <c:pt idx="99">
                  <c:v>133.43096405210048</c:v>
                </c:pt>
                <c:pt idx="100">
                  <c:v>132.34158956806615</c:v>
                </c:pt>
                <c:pt idx="101">
                  <c:v>131.2710192083664</c:v>
                </c:pt>
                <c:pt idx="102">
                  <c:v>130.21876043436785</c:v>
                </c:pt>
                <c:pt idx="103">
                  <c:v>129.18433792853938</c:v>
                </c:pt>
                <c:pt idx="104">
                  <c:v>128.16729284398582</c:v>
                </c:pt>
                <c:pt idx="105">
                  <c:v>127.16718209303764</c:v>
                </c:pt>
                <c:pt idx="106">
                  <c:v>126.1835776725375</c:v>
                </c:pt>
                <c:pt idx="107">
                  <c:v>125.21606602362704</c:v>
                </c:pt>
                <c:pt idx="108">
                  <c:v>124.26424742399159</c:v>
                </c:pt>
                <c:pt idx="109">
                  <c:v>123.3277354106489</c:v>
                </c:pt>
                <c:pt idx="110">
                  <c:v>122.40615623150482</c:v>
                </c:pt>
                <c:pt idx="111">
                  <c:v>121.49914832401176</c:v>
                </c:pt>
                <c:pt idx="112">
                  <c:v>120.60636181937377</c:v>
                </c:pt>
                <c:pt idx="113">
                  <c:v>119.72745807085006</c:v>
                </c:pt>
                <c:pt idx="114">
                  <c:v>118.86210920479218</c:v>
                </c:pt>
                <c:pt idx="115">
                  <c:v>118.00999769314852</c:v>
                </c:pt>
                <c:pt idx="116">
                  <c:v>117.17081594624135</c:v>
                </c:pt>
                <c:pt idx="117">
                  <c:v>116.34426592470246</c:v>
                </c:pt>
                <c:pt idx="118">
                  <c:v>115.53005876952032</c:v>
                </c:pt>
                <c:pt idx="119">
                  <c:v>114.72791444921761</c:v>
                </c:pt>
                <c:pt idx="120">
                  <c:v>113.93756142323835</c:v>
                </c:pt>
                <c:pt idx="121">
                  <c:v>113.15873632068107</c:v>
                </c:pt>
                <c:pt idx="122">
                  <c:v>112.39118363356368</c:v>
                </c:pt>
                <c:pt idx="123">
                  <c:v>111.63465542385865</c:v>
                </c:pt>
                <c:pt idx="124">
                  <c:v>110.88891104358032</c:v>
                </c:pt>
                <c:pt idx="125">
                  <c:v>110.15371686724782</c:v>
                </c:pt>
                <c:pt idx="126">
                  <c:v>109.42884603609062</c:v>
                </c:pt>
                <c:pt idx="127">
                  <c:v>108.71407821339541</c:v>
                </c:pt>
                <c:pt idx="128">
                  <c:v>108.00919935043352</c:v>
                </c:pt>
                <c:pt idx="129">
                  <c:v>107.31400146243388</c:v>
                </c:pt>
                <c:pt idx="130">
                  <c:v>106.62828241410526</c:v>
                </c:pt>
                <c:pt idx="131">
                  <c:v>105.95184571423049</c:v>
                </c:pt>
                <c:pt idx="132">
                  <c:v>105.28450031889024</c:v>
                </c:pt>
                <c:pt idx="133">
                  <c:v>104.62606044289339</c:v>
                </c:pt>
                <c:pt idx="134">
                  <c:v>103.97634537901678</c:v>
                </c:pt>
                <c:pt idx="135">
                  <c:v>103.33517932467895</c:v>
                </c:pt>
                <c:pt idx="136">
                  <c:v>102.70239121569215</c:v>
                </c:pt>
                <c:pt idx="137">
                  <c:v>102.07781456675744</c:v>
                </c:pt>
                <c:pt idx="138">
                  <c:v>101.46128731838354</c:v>
                </c:pt>
                <c:pt idx="139">
                  <c:v>100.85265168993091</c:v>
                </c:pt>
                <c:pt idx="140">
                  <c:v>100.25175403849516</c:v>
                </c:pt>
                <c:pt idx="141">
                  <c:v>99.65844472335948</c:v>
                </c:pt>
                <c:pt idx="142">
                  <c:v>99.072577975761178</c:v>
                </c:pt>
                <c:pt idx="143">
                  <c:v>98.494011773732282</c:v>
                </c:pt>
                <c:pt idx="144">
                  <c:v>97.922607721779286</c:v>
                </c:pt>
                <c:pt idx="145">
                  <c:v>97.358230935191102</c:v>
                </c:pt>
                <c:pt idx="146">
                  <c:v>96.800749928762784</c:v>
                </c:pt>
                <c:pt idx="147">
                  <c:v>96.250036509741733</c:v>
                </c:pt>
                <c:pt idx="148">
                  <c:v>95.705965674810187</c:v>
                </c:pt>
                <c:pt idx="149">
                  <c:v>95.168415510926025</c:v>
                </c:pt>
                <c:pt idx="150">
                  <c:v>94.637267099854427</c:v>
                </c:pt>
                <c:pt idx="151">
                  <c:v>94.112404426230881</c:v>
                </c:pt>
                <c:pt idx="152">
                  <c:v>93.593714289003415</c:v>
                </c:pt>
                <c:pt idx="153">
                  <c:v>93.081086216108829</c:v>
                </c:pt>
                <c:pt idx="154">
                  <c:v>92.574412382248269</c:v>
                </c:pt>
                <c:pt idx="155">
                  <c:v>92.073587529626906</c:v>
                </c:pt>
                <c:pt idx="156">
                  <c:v>91.578508891537908</c:v>
                </c:pt>
                <c:pt idx="157">
                  <c:v>91.08907611866897</c:v>
                </c:pt>
                <c:pt idx="158">
                  <c:v>90.6051912080204</c:v>
                </c:pt>
                <c:pt idx="159">
                  <c:v>90.126758434325168</c:v>
                </c:pt>
                <c:pt idx="160">
                  <c:v>89.653684283871058</c:v>
                </c:pt>
                <c:pt idx="161">
                  <c:v>89.185877390625436</c:v>
                </c:pt>
                <c:pt idx="162">
                  <c:v>88.723248474567953</c:v>
                </c:pt>
                <c:pt idx="163">
                  <c:v>88.265710282147467</c:v>
                </c:pt>
                <c:pt idx="164">
                  <c:v>87.813177528771234</c:v>
                </c:pt>
                <c:pt idx="165">
                  <c:v>87.365566843252182</c:v>
                </c:pt>
                <c:pt idx="166">
                  <c:v>86.92279671413165</c:v>
                </c:pt>
                <c:pt idx="167">
                  <c:v>86.484787437807057</c:v>
                </c:pt>
                <c:pt idx="168">
                  <c:v>86.051461068392982</c:v>
                </c:pt>
                <c:pt idx="169">
                  <c:v>85.622741369247251</c:v>
                </c:pt>
                <c:pt idx="170">
                  <c:v>85.198553766099636</c:v>
                </c:pt>
                <c:pt idx="171">
                  <c:v>84.77882530172036</c:v>
                </c:pt>
                <c:pt idx="172">
                  <c:v>84.363484592068431</c:v>
                </c:pt>
                <c:pt idx="173">
                  <c:v>83.952461783866625</c:v>
                </c:pt>
                <c:pt idx="174">
                  <c:v>83.545688513546494</c:v>
                </c:pt>
                <c:pt idx="175">
                  <c:v>83.143097867511997</c:v>
                </c:pt>
                <c:pt idx="176">
                  <c:v>82.744624343675142</c:v>
                </c:pt>
                <c:pt idx="177">
                  <c:v>82.350203814212193</c:v>
                </c:pt>
                <c:pt idx="178">
                  <c:v>81.959773489499597</c:v>
                </c:pt>
                <c:pt idx="179">
                  <c:v>81.573271883182116</c:v>
                </c:pt>
                <c:pt idx="180">
                  <c:v>81.190638778334986</c:v>
                </c:pt>
                <c:pt idx="181">
                  <c:v>80.811815194678914</c:v>
                </c:pt>
                <c:pt idx="182">
                  <c:v>80.436743356809203</c:v>
                </c:pt>
                <c:pt idx="183">
                  <c:v>80.065366663404504</c:v>
                </c:pt>
                <c:pt idx="184">
                  <c:v>79.697629657376041</c:v>
                </c:pt>
                <c:pt idx="185">
                  <c:v>79.333477996930313</c:v>
                </c:pt>
                <c:pt idx="186">
                  <c:v>78.972858427505571</c:v>
                </c:pt>
                <c:pt idx="187">
                  <c:v>78.615718754555942</c:v>
                </c:pt>
                <c:pt idx="188">
                  <c:v>78.262007817153375</c:v>
                </c:pt>
                <c:pt idx="189">
                  <c:v>77.911675462375769</c:v>
                </c:pt>
                <c:pt idx="190">
                  <c:v>77.564672520456611</c:v>
                </c:pt>
              </c:numCache>
            </c:numRef>
          </c:yVal>
          <c:smooth val="1"/>
        </c:ser>
        <c:ser>
          <c:idx val="3"/>
          <c:order val="3"/>
          <c:tx>
            <c:strRef>
              <c:f>'moli per kg (3)'!$Z$10</c:f>
              <c:strCache>
                <c:ptCount val="1"/>
                <c:pt idx="0">
                  <c:v>ampa CT 0-5 cm</c:v>
                </c:pt>
              </c:strCache>
            </c:strRef>
          </c:tx>
          <c:spPr>
            <a:ln w="28575">
              <a:noFill/>
            </a:ln>
          </c:spPr>
          <c:marker>
            <c:symbol val="triangle"/>
            <c:size val="7"/>
            <c:spPr>
              <a:solidFill>
                <a:srgbClr val="00B0F0"/>
              </a:solidFill>
              <a:ln>
                <a:solidFill>
                  <a:schemeClr val="tx1"/>
                </a:solidFill>
              </a:ln>
            </c:spPr>
          </c:marker>
          <c:errBars>
            <c:errDir val="y"/>
            <c:errBarType val="both"/>
            <c:errValType val="cust"/>
            <c:noEndCap val="0"/>
            <c:plus>
              <c:numRef>
                <c:f>'moli per kg (3)'!$AI$11:$AI$22</c:f>
                <c:numCache>
                  <c:formatCode>General</c:formatCode>
                  <c:ptCount val="12"/>
                  <c:pt idx="0">
                    <c:v>1.0387129403900173</c:v>
                  </c:pt>
                  <c:pt idx="1">
                    <c:v>17.67709770469753</c:v>
                  </c:pt>
                  <c:pt idx="2">
                    <c:v>11.842484644092787</c:v>
                  </c:pt>
                  <c:pt idx="3">
                    <c:v>3.1107948377524561</c:v>
                  </c:pt>
                  <c:pt idx="4">
                    <c:v>9.00736689098032</c:v>
                  </c:pt>
                  <c:pt idx="5">
                    <c:v>7.6037826513888431</c:v>
                  </c:pt>
                  <c:pt idx="6">
                    <c:v>16.366455998731976</c:v>
                  </c:pt>
                  <c:pt idx="7">
                    <c:v>8.0401201132487046</c:v>
                  </c:pt>
                  <c:pt idx="8">
                    <c:v>3.5859101469753254</c:v>
                  </c:pt>
                  <c:pt idx="9">
                    <c:v>16.344452911997539</c:v>
                  </c:pt>
                  <c:pt idx="10">
                    <c:v>13.991140118383619</c:v>
                  </c:pt>
                  <c:pt idx="11">
                    <c:v>2.9163434884971591</c:v>
                  </c:pt>
                </c:numCache>
              </c:numRef>
            </c:plus>
            <c:minus>
              <c:numRef>
                <c:f>'moli per kg (3)'!$AI$11:$AI$22</c:f>
                <c:numCache>
                  <c:formatCode>General</c:formatCode>
                  <c:ptCount val="12"/>
                  <c:pt idx="0">
                    <c:v>1.0387129403900173</c:v>
                  </c:pt>
                  <c:pt idx="1">
                    <c:v>17.67709770469753</c:v>
                  </c:pt>
                  <c:pt idx="2">
                    <c:v>11.842484644092787</c:v>
                  </c:pt>
                  <c:pt idx="3">
                    <c:v>3.1107948377524561</c:v>
                  </c:pt>
                  <c:pt idx="4">
                    <c:v>9.00736689098032</c:v>
                  </c:pt>
                  <c:pt idx="5">
                    <c:v>7.6037826513888431</c:v>
                  </c:pt>
                  <c:pt idx="6">
                    <c:v>16.366455998731976</c:v>
                  </c:pt>
                  <c:pt idx="7">
                    <c:v>8.0401201132487046</c:v>
                  </c:pt>
                  <c:pt idx="8">
                    <c:v>3.5859101469753254</c:v>
                  </c:pt>
                  <c:pt idx="9">
                    <c:v>16.344452911997539</c:v>
                  </c:pt>
                  <c:pt idx="10">
                    <c:v>13.991140118383619</c:v>
                  </c:pt>
                  <c:pt idx="11">
                    <c:v>2.9163434884971591</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(3)'!$Z$11:$Z$209</c:f>
              <c:numCache>
                <c:formatCode>0</c:formatCode>
                <c:ptCount val="199"/>
                <c:pt idx="0">
                  <c:v>146.66230814102104</c:v>
                </c:pt>
                <c:pt idx="1">
                  <c:v>170.63715391428752</c:v>
                </c:pt>
                <c:pt idx="2">
                  <c:v>273.18968884365614</c:v>
                </c:pt>
                <c:pt idx="3">
                  <c:v>322.55642968658799</c:v>
                </c:pt>
                <c:pt idx="4">
                  <c:v>471.67448096098292</c:v>
                </c:pt>
                <c:pt idx="5">
                  <c:v>548.6816702241166</c:v>
                </c:pt>
                <c:pt idx="6">
                  <c:v>601.7794529823741</c:v>
                </c:pt>
                <c:pt idx="7">
                  <c:v>572.23834716591841</c:v>
                </c:pt>
                <c:pt idx="8">
                  <c:v>385.04665187931187</c:v>
                </c:pt>
                <c:pt idx="9">
                  <c:v>289.17071820778006</c:v>
                </c:pt>
                <c:pt idx="10">
                  <c:v>234.62967078488296</c:v>
                </c:pt>
                <c:pt idx="11">
                  <c:v>136.10837710854719</c:v>
                </c:pt>
              </c:numCache>
            </c:numRef>
          </c:yVal>
          <c:smooth val="0"/>
        </c:ser>
        <c:ser>
          <c:idx val="1"/>
          <c:order val="1"/>
          <c:tx>
            <c:strRef>
              <c:f>'moli per kg (3)'!$AZ$10</c:f>
              <c:strCache>
                <c:ptCount val="1"/>
                <c:pt idx="0">
                  <c:v>ampa CT 0-5 cm fitting</c:v>
                </c:pt>
              </c:strCache>
            </c:strRef>
          </c:tx>
          <c:spPr>
            <a:ln w="3175">
              <a:solidFill>
                <a:schemeClr val="tx1"/>
              </a:solidFill>
              <a:prstDash val="lgDash"/>
            </a:ln>
          </c:spPr>
          <c:marker>
            <c:symbol val="none"/>
          </c:marker>
          <c:xVal>
            <c:numRef>
              <c:f>'moli per kg (3)'!$AK$11:$AK$210</c:f>
              <c:numCache>
                <c:formatCode>General</c:formatCode>
                <c:ptCount val="200"/>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numCache>
            </c:numRef>
          </c:xVal>
          <c:yVal>
            <c:numRef>
              <c:f>'moli per kg (3)'!$AZ$11:$AZ$210</c:f>
              <c:numCache>
                <c:formatCode>General</c:formatCode>
                <c:ptCount val="200"/>
                <c:pt idx="0">
                  <c:v>69.780145205096659</c:v>
                </c:pt>
                <c:pt idx="1">
                  <c:v>151.42050385519269</c:v>
                </c:pt>
                <c:pt idx="2">
                  <c:v>216.79935699917931</c:v>
                </c:pt>
                <c:pt idx="3">
                  <c:v>270.11720000414726</c:v>
                </c:pt>
                <c:pt idx="4">
                  <c:v>314.22881487413537</c:v>
                </c:pt>
                <c:pt idx="5">
                  <c:v>351.14545266875496</c:v>
                </c:pt>
                <c:pt idx="6">
                  <c:v>382.32699027209401</c:v>
                </c:pt>
                <c:pt idx="7">
                  <c:v>408.86007947332746</c:v>
                </c:pt>
                <c:pt idx="8">
                  <c:v>431.57114207759213</c:v>
                </c:pt>
                <c:pt idx="9">
                  <c:v>451.10048263527233</c:v>
                </c:pt>
                <c:pt idx="10">
                  <c:v>467.95232295902417</c:v>
                </c:pt>
                <c:pt idx="11">
                  <c:v>482.52944167011532</c:v>
                </c:pt>
                <c:pt idx="12">
                  <c:v>495.15769187203443</c:v>
                </c:pt>
                <c:pt idx="13">
                  <c:v>506.10369807978611</c:v>
                </c:pt>
                <c:pt idx="14">
                  <c:v>515.58785531692354</c:v>
                </c:pt>
                <c:pt idx="15">
                  <c:v>523.79402865627958</c:v>
                </c:pt>
                <c:pt idx="16">
                  <c:v>530.87689415349178</c:v>
                </c:pt>
                <c:pt idx="17">
                  <c:v>536.96756673008667</c:v>
                </c:pt>
                <c:pt idx="18">
                  <c:v>542.17796573044029</c:v>
                </c:pt>
                <c:pt idx="19">
                  <c:v>546.6042379065866</c:v>
                </c:pt>
                <c:pt idx="20">
                  <c:v>550.32946800528748</c:v>
                </c:pt>
                <c:pt idx="21">
                  <c:v>553.42584488267448</c:v>
                </c:pt>
                <c:pt idx="22">
                  <c:v>555.95640717905712</c:v>
                </c:pt>
                <c:pt idx="23">
                  <c:v>557.976461218037</c:v>
                </c:pt>
                <c:pt idx="24">
                  <c:v>559.53474109535978</c:v>
                </c:pt>
                <c:pt idx="25">
                  <c:v>560.67436430679254</c:v>
                </c:pt>
                <c:pt idx="26">
                  <c:v>561.43362396933878</c:v>
                </c:pt>
                <c:pt idx="27">
                  <c:v>561.84664950066178</c:v>
                </c:pt>
                <c:pt idx="28">
                  <c:v>561.94396068855292</c:v>
                </c:pt>
                <c:pt idx="29">
                  <c:v>561.75293480531354</c:v>
                </c:pt>
                <c:pt idx="30">
                  <c:v>561.29820237211629</c:v>
                </c:pt>
                <c:pt idx="31">
                  <c:v>560.60198404611094</c:v>
                </c:pt>
                <c:pt idx="32">
                  <c:v>559.68437866253601</c:v>
                </c:pt>
                <c:pt idx="33">
                  <c:v>558.56361054938566</c:v>
                </c:pt>
                <c:pt idx="34">
                  <c:v>557.25624272006166</c:v>
                </c:pt>
                <c:pt idx="35">
                  <c:v>555.77736134791098</c:v>
                </c:pt>
                <c:pt idx="36">
                  <c:v>554.14073596602975</c:v>
                </c:pt>
                <c:pt idx="37">
                  <c:v>552.35895906374151</c:v>
                </c:pt>
                <c:pt idx="38">
                  <c:v>550.44356812718411</c:v>
                </c:pt>
                <c:pt idx="39">
                  <c:v>548.40515266472312</c:v>
                </c:pt>
                <c:pt idx="40">
                  <c:v>546.25344834430734</c:v>
                </c:pt>
                <c:pt idx="41">
                  <c:v>543.99742003072902</c:v>
                </c:pt>
                <c:pt idx="42">
                  <c:v>541.64533523147259</c:v>
                </c:pt>
                <c:pt idx="43">
                  <c:v>539.20482922881797</c:v>
                </c:pt>
                <c:pt idx="44">
                  <c:v>536.68296298405141</c:v>
                </c:pt>
                <c:pt idx="45">
                  <c:v>534.08627473969125</c:v>
                </c:pt>
                <c:pt idx="46">
                  <c:v>531.42082611187448</c:v>
                </c:pt>
                <c:pt idx="47">
                  <c:v>528.69224335262027</c:v>
                </c:pt>
                <c:pt idx="48">
                  <c:v>525.90575436706911</c:v>
                </c:pt>
                <c:pt idx="49">
                  <c:v>523.06622199068613</c:v>
                </c:pt>
                <c:pt idx="50">
                  <c:v>520.17817396357771</c:v>
                </c:pt>
                <c:pt idx="51">
                  <c:v>517.24582998129256</c:v>
                </c:pt>
                <c:pt idx="52">
                  <c:v>514.27312615218466</c:v>
                </c:pt>
                <c:pt idx="53">
                  <c:v>511.26373714931049</c:v>
                </c:pt>
                <c:pt idx="54">
                  <c:v>508.22109630858131</c:v>
                </c:pt>
                <c:pt idx="55">
                  <c:v>505.14841389382116</c:v>
                </c:pt>
                <c:pt idx="56">
                  <c:v>502.04869372253268</c:v>
                </c:pt>
                <c:pt idx="57">
                  <c:v>498.92474832293141</c:v>
                </c:pt>
                <c:pt idx="58">
                  <c:v>495.77921277274226</c:v>
                </c:pt>
                <c:pt idx="59">
                  <c:v>492.61455735273631</c:v>
                </c:pt>
                <c:pt idx="60">
                  <c:v>489.43309913279353</c:v>
                </c:pt>
                <c:pt idx="61">
                  <c:v>486.23701259500649</c:v>
                </c:pt>
                <c:pt idx="62">
                  <c:v>483.02833938670182</c:v>
                </c:pt>
                <c:pt idx="63">
                  <c:v>479.80899728613764</c:v>
                </c:pt>
                <c:pt idx="64">
                  <c:v>476.58078845463638</c:v>
                </c:pt>
                <c:pt idx="65">
                  <c:v>473.34540704113414</c:v>
                </c:pt>
                <c:pt idx="66">
                  <c:v>470.10444619813921</c:v>
                </c:pt>
                <c:pt idx="67">
                  <c:v>466.85940456203099</c:v>
                </c:pt>
                <c:pt idx="68">
                  <c:v>463.61169224517977</c:v>
                </c:pt>
                <c:pt idx="69">
                  <c:v>460.3626363826362</c:v>
                </c:pt>
                <c:pt idx="70">
                  <c:v>457.11348627182684</c:v>
                </c:pt>
                <c:pt idx="71">
                  <c:v>453.86541813996087</c:v>
                </c:pt>
                <c:pt idx="72">
                  <c:v>450.61953957046535</c:v>
                </c:pt>
                <c:pt idx="73">
                  <c:v>447.37689361679179</c:v>
                </c:pt>
                <c:pt idx="74">
                  <c:v>444.13846262922027</c:v>
                </c:pt>
                <c:pt idx="75">
                  <c:v>440.9051718179291</c:v>
                </c:pt>
                <c:pt idx="76">
                  <c:v>437.67789257344009</c:v>
                </c:pt>
                <c:pt idx="77">
                  <c:v>434.45744556361848</c:v>
                </c:pt>
                <c:pt idx="78">
                  <c:v>431.24460362468443</c:v>
                </c:pt>
                <c:pt idx="79">
                  <c:v>428.04009446214712</c:v>
                </c:pt>
                <c:pt idx="80">
                  <c:v>424.84460317616049</c:v>
                </c:pt>
                <c:pt idx="81">
                  <c:v>421.65877462454347</c:v>
                </c:pt>
                <c:pt idx="82">
                  <c:v>418.4832156355817</c:v>
                </c:pt>
                <c:pt idx="83">
                  <c:v>415.31849708166283</c:v>
                </c:pt>
                <c:pt idx="84">
                  <c:v>412.1651558239202</c:v>
                </c:pt>
                <c:pt idx="85">
                  <c:v>409.02369653716943</c:v>
                </c:pt>
                <c:pt idx="86">
                  <c:v>405.89459342367468</c:v>
                </c:pt>
                <c:pt idx="87">
                  <c:v>402.77829182359551</c:v>
                </c:pt>
                <c:pt idx="88">
                  <c:v>399.67520972932226</c:v>
                </c:pt>
                <c:pt idx="89">
                  <c:v>396.5857392103386</c:v>
                </c:pt>
                <c:pt idx="90">
                  <c:v>393.5102477547249</c:v>
                </c:pt>
                <c:pt idx="91">
                  <c:v>390.44907953293989</c:v>
                </c:pt>
                <c:pt idx="92">
                  <c:v>387.40255658908779</c:v>
                </c:pt>
                <c:pt idx="93">
                  <c:v>384.37097996447096</c:v>
                </c:pt>
                <c:pt idx="94">
                  <c:v>381.35463075787436</c:v>
                </c:pt>
                <c:pt idx="95">
                  <c:v>378.35377112669312</c:v>
                </c:pt>
                <c:pt idx="96">
                  <c:v>375.36864523269702</c:v>
                </c:pt>
                <c:pt idx="97">
                  <c:v>372.39948013597666</c:v>
                </c:pt>
                <c:pt idx="98">
                  <c:v>369.44648664031905</c:v>
                </c:pt>
                <c:pt idx="99">
                  <c:v>366.50986009306962</c:v>
                </c:pt>
                <c:pt idx="100">
                  <c:v>363.58978114227847</c:v>
                </c:pt>
                <c:pt idx="101">
                  <c:v>360.68641645375885</c:v>
                </c:pt>
                <c:pt idx="102">
                  <c:v>357.79991939049569</c:v>
                </c:pt>
                <c:pt idx="103">
                  <c:v>354.9304306566662</c:v>
                </c:pt>
                <c:pt idx="104">
                  <c:v>352.07807890838438</c:v>
                </c:pt>
                <c:pt idx="105">
                  <c:v>349.24298133313772</c:v>
                </c:pt>
                <c:pt idx="106">
                  <c:v>346.42524419975069</c:v>
                </c:pt>
                <c:pt idx="107">
                  <c:v>343.62496338058787</c:v>
                </c:pt>
                <c:pt idx="108">
                  <c:v>340.84222484758976</c:v>
                </c:pt>
                <c:pt idx="109">
                  <c:v>338.07710514364749</c:v>
                </c:pt>
                <c:pt idx="110">
                  <c:v>335.32967183069496</c:v>
                </c:pt>
                <c:pt idx="111">
                  <c:v>332.59998391583997</c:v>
                </c:pt>
                <c:pt idx="112">
                  <c:v>329.88809225675288</c:v>
                </c:pt>
                <c:pt idx="113">
                  <c:v>327.194039947448</c:v>
                </c:pt>
                <c:pt idx="114">
                  <c:v>324.51786268554872</c:v>
                </c:pt>
                <c:pt idx="115">
                  <c:v>321.85958912202551</c:v>
                </c:pt>
                <c:pt idx="116">
                  <c:v>319.21924119436386</c:v>
                </c:pt>
                <c:pt idx="117">
                  <c:v>316.59683444403532</c:v>
                </c:pt>
                <c:pt idx="118">
                  <c:v>313.99237831911483</c:v>
                </c:pt>
                <c:pt idx="119">
                  <c:v>311.40587646282353</c:v>
                </c:pt>
                <c:pt idx="120">
                  <c:v>308.83732698872416</c:v>
                </c:pt>
                <c:pt idx="121">
                  <c:v>306.28672274327448</c:v>
                </c:pt>
                <c:pt idx="122">
                  <c:v>303.75405155637054</c:v>
                </c:pt>
                <c:pt idx="123">
                  <c:v>301.23929648051467</c:v>
                </c:pt>
                <c:pt idx="124">
                  <c:v>298.74243601916675</c:v>
                </c:pt>
                <c:pt idx="125">
                  <c:v>296.26344434483241</c:v>
                </c:pt>
                <c:pt idx="126">
                  <c:v>293.80229150738995</c:v>
                </c:pt>
                <c:pt idx="127">
                  <c:v>291.35894363316453</c:v>
                </c:pt>
                <c:pt idx="128">
                  <c:v>288.9333631151701</c:v>
                </c:pt>
                <c:pt idx="129">
                  <c:v>286.52550879497716</c:v>
                </c:pt>
                <c:pt idx="130">
                  <c:v>284.13533613661241</c:v>
                </c:pt>
                <c:pt idx="131">
                  <c:v>281.7627973928515</c:v>
                </c:pt>
                <c:pt idx="132">
                  <c:v>279.40784176430242</c:v>
                </c:pt>
                <c:pt idx="133">
                  <c:v>277.07041555158594</c:v>
                </c:pt>
                <c:pt idx="134">
                  <c:v>274.75046230097882</c:v>
                </c:pt>
                <c:pt idx="135">
                  <c:v>272.44792294379374</c:v>
                </c:pt>
                <c:pt idx="136">
                  <c:v>270.16273592980031</c:v>
                </c:pt>
                <c:pt idx="137">
                  <c:v>267.89483735497544</c:v>
                </c:pt>
                <c:pt idx="138">
                  <c:v>265.64416108381749</c:v>
                </c:pt>
                <c:pt idx="139">
                  <c:v>263.41063886650647</c:v>
                </c:pt>
                <c:pt idx="140">
                  <c:v>261.19420045110911</c:v>
                </c:pt>
                <c:pt idx="141">
                  <c:v>258.99477369108655</c:v>
                </c:pt>
                <c:pt idx="142">
                  <c:v>256.81228464828615</c:v>
                </c:pt>
                <c:pt idx="143">
                  <c:v>254.64665769164839</c:v>
                </c:pt>
                <c:pt idx="144">
                  <c:v>252.4978155917895</c:v>
                </c:pt>
                <c:pt idx="145">
                  <c:v>250.36567961166452</c:v>
                </c:pt>
                <c:pt idx="146">
                  <c:v>248.25016959347843</c:v>
                </c:pt>
                <c:pt idx="147">
                  <c:v>246.15120404199379</c:v>
                </c:pt>
                <c:pt idx="148">
                  <c:v>244.06870020441968</c:v>
                </c:pt>
                <c:pt idx="149">
                  <c:v>242.00257414699919</c:v>
                </c:pt>
                <c:pt idx="150">
                  <c:v>239.95274082845694</c:v>
                </c:pt>
                <c:pt idx="151">
                  <c:v>237.91911417044386</c:v>
                </c:pt>
                <c:pt idx="152">
                  <c:v>235.9016071250808</c:v>
                </c:pt>
                <c:pt idx="153">
                  <c:v>233.90013173976115</c:v>
                </c:pt>
                <c:pt idx="154">
                  <c:v>231.91459921929251</c:v>
                </c:pt>
                <c:pt idx="155">
                  <c:v>229.94491998551388</c:v>
                </c:pt>
                <c:pt idx="156">
                  <c:v>227.99100373447783</c:v>
                </c:pt>
                <c:pt idx="157">
                  <c:v>226.0527594913145</c:v>
                </c:pt>
                <c:pt idx="158">
                  <c:v>224.13009566285331</c:v>
                </c:pt>
                <c:pt idx="159">
                  <c:v>222.2229200881072</c:v>
                </c:pt>
                <c:pt idx="160">
                  <c:v>220.33114008671072</c:v>
                </c:pt>
                <c:pt idx="161">
                  <c:v>218.45466250538243</c:v>
                </c:pt>
                <c:pt idx="162">
                  <c:v>216.59339376250068</c:v>
                </c:pt>
                <c:pt idx="163">
                  <c:v>214.74723989086186</c:v>
                </c:pt>
                <c:pt idx="164">
                  <c:v>212.91610657870973</c:v>
                </c:pt>
                <c:pt idx="165">
                  <c:v>211.09989920908012</c:v>
                </c:pt>
                <c:pt idx="166">
                  <c:v>209.29852289755246</c:v>
                </c:pt>
                <c:pt idx="167">
                  <c:v>207.51188252845301</c:v>
                </c:pt>
                <c:pt idx="168">
                  <c:v>205.73988278958623</c:v>
                </c:pt>
                <c:pt idx="169">
                  <c:v>203.98242820553997</c:v>
                </c:pt>
                <c:pt idx="170">
                  <c:v>202.23942316962172</c:v>
                </c:pt>
                <c:pt idx="171">
                  <c:v>200.51077197449334</c:v>
                </c:pt>
                <c:pt idx="172">
                  <c:v>198.79637884153024</c:v>
                </c:pt>
                <c:pt idx="173">
                  <c:v>197.09614794898536</c:v>
                </c:pt>
                <c:pt idx="174">
                  <c:v>195.40998345897091</c:v>
                </c:pt>
                <c:pt idx="175">
                  <c:v>193.7377895433284</c:v>
                </c:pt>
                <c:pt idx="176">
                  <c:v>192.07947040842393</c:v>
                </c:pt>
                <c:pt idx="177">
                  <c:v>190.43493031889622</c:v>
                </c:pt>
                <c:pt idx="178">
                  <c:v>188.80407362042217</c:v>
                </c:pt>
                <c:pt idx="179">
                  <c:v>187.18680476150831</c:v>
                </c:pt>
                <c:pt idx="180">
                  <c:v>185.583028314372</c:v>
                </c:pt>
                <c:pt idx="181">
                  <c:v>183.99264899492854</c:v>
                </c:pt>
                <c:pt idx="182">
                  <c:v>182.41557168192676</c:v>
                </c:pt>
                <c:pt idx="183">
                  <c:v>180.85170143525721</c:v>
                </c:pt>
                <c:pt idx="184">
                  <c:v>179.30094351347992</c:v>
                </c:pt>
                <c:pt idx="185">
                  <c:v>177.76320339057696</c:v>
                </c:pt>
                <c:pt idx="186">
                  <c:v>176.23838677198108</c:v>
                </c:pt>
                <c:pt idx="187">
                  <c:v>174.7263996098936</c:v>
                </c:pt>
                <c:pt idx="188">
                  <c:v>173.22714811792736</c:v>
                </c:pt>
                <c:pt idx="189">
                  <c:v>171.74053878508775</c:v>
                </c:pt>
                <c:pt idx="190">
                  <c:v>170.26647838913294</c:v>
                </c:pt>
              </c:numCache>
            </c:numRef>
          </c:yVal>
          <c:smooth val="1"/>
        </c:ser>
        <c:ser>
          <c:idx val="0"/>
          <c:order val="0"/>
          <c:tx>
            <c:strRef>
              <c:f>'moli per kg (3)'!$V$10</c:f>
              <c:strCache>
                <c:ptCount val="1"/>
                <c:pt idx="0">
                  <c:v>gly CT 0-5 cm</c:v>
                </c:pt>
              </c:strCache>
            </c:strRef>
          </c:tx>
          <c:spPr>
            <a:ln w="28575">
              <a:noFill/>
            </a:ln>
          </c:spPr>
          <c:marker>
            <c:symbol val="circle"/>
            <c:size val="7"/>
            <c:spPr>
              <a:solidFill>
                <a:srgbClr val="FF0000"/>
              </a:solidFill>
              <a:ln>
                <a:solidFill>
                  <a:schemeClr val="tx1"/>
                </a:solidFill>
              </a:ln>
            </c:spPr>
          </c:marker>
          <c:errBars>
            <c:errDir val="y"/>
            <c:errBarType val="both"/>
            <c:errValType val="cust"/>
            <c:noEndCap val="0"/>
            <c:plus>
              <c:numRef>
                <c:f>'moli per kg (3)'!$AE$11:$AE$22</c:f>
                <c:numCache>
                  <c:formatCode>General</c:formatCode>
                  <c:ptCount val="12"/>
                  <c:pt idx="0">
                    <c:v>15.98823479091757</c:v>
                  </c:pt>
                  <c:pt idx="1">
                    <c:v>41.396301143512034</c:v>
                  </c:pt>
                  <c:pt idx="2">
                    <c:v>5.530683455721209</c:v>
                  </c:pt>
                  <c:pt idx="3">
                    <c:v>15.203324166751509</c:v>
                  </c:pt>
                  <c:pt idx="4">
                    <c:v>3.9495359733420683</c:v>
                  </c:pt>
                  <c:pt idx="5">
                    <c:v>18.832920345946807</c:v>
                  </c:pt>
                  <c:pt idx="6">
                    <c:v>12.786017762421508</c:v>
                  </c:pt>
                  <c:pt idx="7">
                    <c:v>14.328306190365463</c:v>
                  </c:pt>
                  <c:pt idx="8">
                    <c:v>3.2633588168317655</c:v>
                  </c:pt>
                  <c:pt idx="9">
                    <c:v>1.6868274463934727</c:v>
                  </c:pt>
                  <c:pt idx="10">
                    <c:v>1.1630188585933459</c:v>
                  </c:pt>
                  <c:pt idx="11">
                    <c:v>0.69539114319576978</c:v>
                  </c:pt>
                </c:numCache>
              </c:numRef>
            </c:plus>
            <c:minus>
              <c:numRef>
                <c:f>'moli per kg (3)'!$AE$11:$AE$22</c:f>
                <c:numCache>
                  <c:formatCode>General</c:formatCode>
                  <c:ptCount val="12"/>
                  <c:pt idx="0">
                    <c:v>15.98823479091757</c:v>
                  </c:pt>
                  <c:pt idx="1">
                    <c:v>41.396301143512034</c:v>
                  </c:pt>
                  <c:pt idx="2">
                    <c:v>5.530683455721209</c:v>
                  </c:pt>
                  <c:pt idx="3">
                    <c:v>15.203324166751509</c:v>
                  </c:pt>
                  <c:pt idx="4">
                    <c:v>3.9495359733420683</c:v>
                  </c:pt>
                  <c:pt idx="5">
                    <c:v>18.832920345946807</c:v>
                  </c:pt>
                  <c:pt idx="6">
                    <c:v>12.786017762421508</c:v>
                  </c:pt>
                  <c:pt idx="7">
                    <c:v>14.328306190365463</c:v>
                  </c:pt>
                  <c:pt idx="8">
                    <c:v>3.2633588168317655</c:v>
                  </c:pt>
                  <c:pt idx="9">
                    <c:v>1.6868274463934727</c:v>
                  </c:pt>
                  <c:pt idx="10">
                    <c:v>1.1630188585933459</c:v>
                  </c:pt>
                  <c:pt idx="11">
                    <c:v>0.69539114319576978</c:v>
                  </c:pt>
                </c:numCache>
              </c:numRef>
            </c:minus>
          </c:errBars>
          <c:errBars>
            <c:errDir val="x"/>
            <c:errBarType val="both"/>
            <c:errValType val="fixedVal"/>
            <c:noEndCap val="0"/>
            <c:val val="1"/>
          </c:errBars>
          <c:xVal>
            <c:numRef>
              <c:f>'moli per kg (3)'!$S$11:$S$209</c:f>
              <c:numCache>
                <c:formatCode>General</c:formatCode>
                <c:ptCount val="199"/>
                <c:pt idx="0">
                  <c:v>0</c:v>
                </c:pt>
                <c:pt idx="1">
                  <c:v>1</c:v>
                </c:pt>
                <c:pt idx="2">
                  <c:v>4</c:v>
                </c:pt>
                <c:pt idx="3">
                  <c:v>7</c:v>
                </c:pt>
                <c:pt idx="4">
                  <c:v>13</c:v>
                </c:pt>
                <c:pt idx="5">
                  <c:v>19</c:v>
                </c:pt>
                <c:pt idx="6">
                  <c:v>29</c:v>
                </c:pt>
                <c:pt idx="7">
                  <c:v>50</c:v>
                </c:pt>
                <c:pt idx="8">
                  <c:v>90</c:v>
                </c:pt>
                <c:pt idx="9">
                  <c:v>126</c:v>
                </c:pt>
                <c:pt idx="10">
                  <c:v>161</c:v>
                </c:pt>
                <c:pt idx="11">
                  <c:v>182</c:v>
                </c:pt>
              </c:numCache>
            </c:numRef>
          </c:xVal>
          <c:yVal>
            <c:numRef>
              <c:f>'moli per kg (3)'!$V$11:$V$209</c:f>
              <c:numCache>
                <c:formatCode>0</c:formatCode>
                <c:ptCount val="199"/>
                <c:pt idx="0">
                  <c:v>1414.469909560883</c:v>
                </c:pt>
                <c:pt idx="1">
                  <c:v>1217.7284567555923</c:v>
                </c:pt>
                <c:pt idx="2">
                  <c:v>823.25560479530429</c:v>
                </c:pt>
                <c:pt idx="3">
                  <c:v>658.90460976825182</c:v>
                </c:pt>
                <c:pt idx="4">
                  <c:v>515.46898809090965</c:v>
                </c:pt>
                <c:pt idx="5">
                  <c:v>430.44868909314499</c:v>
                </c:pt>
                <c:pt idx="6">
                  <c:v>375.39522517113568</c:v>
                </c:pt>
                <c:pt idx="7">
                  <c:v>280.42290588506438</c:v>
                </c:pt>
                <c:pt idx="8">
                  <c:v>157.3251331783467</c:v>
                </c:pt>
                <c:pt idx="9">
                  <c:v>140.36740981699668</c:v>
                </c:pt>
                <c:pt idx="10">
                  <c:v>101.03945991735229</c:v>
                </c:pt>
                <c:pt idx="11">
                  <c:v>37.994085395888</c:v>
                </c:pt>
              </c:numCache>
            </c:numRef>
          </c:yVal>
          <c:smooth val="0"/>
        </c:ser>
        <c:dLbls>
          <c:showLegendKey val="0"/>
          <c:showVal val="0"/>
          <c:showCatName val="0"/>
          <c:showSerName val="0"/>
          <c:showPercent val="0"/>
          <c:showBubbleSize val="0"/>
        </c:dLbls>
        <c:axId val="226686464"/>
        <c:axId val="226688384"/>
      </c:scatterChart>
      <c:valAx>
        <c:axId val="226686464"/>
        <c:scaling>
          <c:orientation val="minMax"/>
          <c:max val="190"/>
          <c:min val="0"/>
        </c:scaling>
        <c:delete val="0"/>
        <c:axPos val="b"/>
        <c:title>
          <c:tx>
            <c:rich>
              <a:bodyPr/>
              <a:lstStyle/>
              <a:p>
                <a:pPr>
                  <a:defRPr/>
                </a:pPr>
                <a:r>
                  <a:rPr lang="en-US"/>
                  <a:t>DAT</a:t>
                </a:r>
              </a:p>
            </c:rich>
          </c:tx>
          <c:layout/>
          <c:overlay val="0"/>
        </c:title>
        <c:numFmt formatCode="General" sourceLinked="1"/>
        <c:majorTickMark val="out"/>
        <c:minorTickMark val="none"/>
        <c:tickLblPos val="nextTo"/>
        <c:crossAx val="226688384"/>
        <c:crosses val="autoZero"/>
        <c:crossBetween val="midCat"/>
        <c:majorUnit val="38"/>
      </c:valAx>
      <c:valAx>
        <c:axId val="226688384"/>
        <c:scaling>
          <c:orientation val="minMax"/>
          <c:max val="1500"/>
          <c:min val="0"/>
        </c:scaling>
        <c:delete val="0"/>
        <c:axPos val="l"/>
        <c:title>
          <c:tx>
            <c:rich>
              <a:bodyPr rot="-5400000" vert="horz"/>
              <a:lstStyle/>
              <a:p>
                <a:pPr>
                  <a:defRPr/>
                </a:pPr>
                <a:r>
                  <a:rPr lang="en-US"/>
                  <a:t>Concentration (µg/kg dry soil) </a:t>
                </a:r>
              </a:p>
            </c:rich>
          </c:tx>
          <c:layout/>
          <c:overlay val="0"/>
        </c:title>
        <c:numFmt formatCode="0" sourceLinked="0"/>
        <c:majorTickMark val="out"/>
        <c:minorTickMark val="none"/>
        <c:tickLblPos val="nextTo"/>
        <c:crossAx val="226686464"/>
        <c:crosses val="autoZero"/>
        <c:crossBetween val="midCat"/>
      </c:valAx>
    </c:plotArea>
    <c:plotVisOnly val="1"/>
    <c:dispBlanksAs val="gap"/>
    <c:showDLblsOverMax val="0"/>
  </c:chart>
  <c:spPr>
    <a:ln>
      <a:noFill/>
    </a:ln>
  </c:spPr>
  <c:txPr>
    <a:bodyPr/>
    <a:lstStyle/>
    <a:p>
      <a:pPr>
        <a:defRPr sz="1200" b="0"/>
      </a:pPr>
      <a:endParaRPr lang="it-IT"/>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6392D7-AF01-4759-8037-6B3801A1824D}" type="doc">
      <dgm:prSet loTypeId="urn:microsoft.com/office/officeart/2005/8/layout/venn1" loCatId="relationship" qsTypeId="urn:microsoft.com/office/officeart/2005/8/quickstyle/simple1" qsCatId="simple" csTypeId="urn:microsoft.com/office/officeart/2005/8/colors/accent2_3" csCatId="accent2" phldr="1"/>
      <dgm:spPr/>
    </dgm:pt>
    <dgm:pt modelId="{B3127B46-4871-435B-AE3D-B9179FC20574}">
      <dgm:prSet phldrT="[Testo]" custT="1"/>
      <dgm:spPr/>
      <dgm:t>
        <a:bodyPr/>
        <a:lstStyle/>
        <a:p>
          <a:r>
            <a:rPr lang="en-GB" sz="2000" dirty="0" smtClean="0"/>
            <a:t>Minimum mechanical soil disturbance</a:t>
          </a:r>
          <a:endParaRPr lang="en-GB" sz="2000" dirty="0"/>
        </a:p>
      </dgm:t>
    </dgm:pt>
    <dgm:pt modelId="{697BC7EC-7980-46EA-BF19-8A3AB1A41A3F}" type="parTrans" cxnId="{55D82AE8-552F-4BFF-BE79-7FC919217B7E}">
      <dgm:prSet/>
      <dgm:spPr/>
      <dgm:t>
        <a:bodyPr/>
        <a:lstStyle/>
        <a:p>
          <a:endParaRPr lang="en-GB" sz="2000"/>
        </a:p>
      </dgm:t>
    </dgm:pt>
    <dgm:pt modelId="{9C112F3D-4FEB-43FF-8914-E30F20EAFBCD}" type="sibTrans" cxnId="{55D82AE8-552F-4BFF-BE79-7FC919217B7E}">
      <dgm:prSet/>
      <dgm:spPr/>
      <dgm:t>
        <a:bodyPr/>
        <a:lstStyle/>
        <a:p>
          <a:endParaRPr lang="en-GB" sz="2000"/>
        </a:p>
      </dgm:t>
    </dgm:pt>
    <dgm:pt modelId="{05C58C3A-C866-428C-AF63-9B0AB4BF5282}">
      <dgm:prSet phldrT="[Testo]" custT="1"/>
      <dgm:spPr/>
      <dgm:t>
        <a:bodyPr/>
        <a:lstStyle/>
        <a:p>
          <a:r>
            <a:rPr lang="en-GB" sz="2000" dirty="0" smtClean="0"/>
            <a:t>Crop rotation</a:t>
          </a:r>
          <a:endParaRPr lang="en-GB" sz="2000" dirty="0"/>
        </a:p>
      </dgm:t>
    </dgm:pt>
    <dgm:pt modelId="{2B4D635A-1C53-498D-8A0A-89E943AC1AA2}" type="parTrans" cxnId="{6396CD60-B500-489A-A21E-2F887051687F}">
      <dgm:prSet/>
      <dgm:spPr/>
      <dgm:t>
        <a:bodyPr/>
        <a:lstStyle/>
        <a:p>
          <a:endParaRPr lang="en-GB" sz="2000"/>
        </a:p>
      </dgm:t>
    </dgm:pt>
    <dgm:pt modelId="{D4971706-F477-4068-AB6B-5BEBA8A8C362}" type="sibTrans" cxnId="{6396CD60-B500-489A-A21E-2F887051687F}">
      <dgm:prSet/>
      <dgm:spPr/>
      <dgm:t>
        <a:bodyPr/>
        <a:lstStyle/>
        <a:p>
          <a:endParaRPr lang="en-GB" sz="2000"/>
        </a:p>
      </dgm:t>
    </dgm:pt>
    <dgm:pt modelId="{1F709FF7-A482-4039-B6E8-784C8FF22A00}">
      <dgm:prSet phldrT="[Testo]" custT="1"/>
      <dgm:spPr/>
      <dgm:t>
        <a:bodyPr/>
        <a:lstStyle/>
        <a:p>
          <a:r>
            <a:rPr lang="en-GB" sz="2000" dirty="0" smtClean="0"/>
            <a:t>Permanent soil organic cover</a:t>
          </a:r>
          <a:endParaRPr lang="en-GB" sz="2000" dirty="0"/>
        </a:p>
      </dgm:t>
    </dgm:pt>
    <dgm:pt modelId="{19CEC7A7-9377-4273-9FB4-2AFC5358EE4C}" type="parTrans" cxnId="{4CD770D1-8863-4A8E-887C-BFD57FDE702D}">
      <dgm:prSet/>
      <dgm:spPr/>
      <dgm:t>
        <a:bodyPr/>
        <a:lstStyle/>
        <a:p>
          <a:endParaRPr lang="en-GB" sz="2000"/>
        </a:p>
      </dgm:t>
    </dgm:pt>
    <dgm:pt modelId="{EA0EB609-73D7-4CEC-AFCB-E4CD4CBBD2EB}" type="sibTrans" cxnId="{4CD770D1-8863-4A8E-887C-BFD57FDE702D}">
      <dgm:prSet/>
      <dgm:spPr/>
      <dgm:t>
        <a:bodyPr/>
        <a:lstStyle/>
        <a:p>
          <a:endParaRPr lang="en-GB" sz="2000"/>
        </a:p>
      </dgm:t>
    </dgm:pt>
    <dgm:pt modelId="{09DFA985-EE88-4BCE-925D-0A1FD7DE26DB}" type="pres">
      <dgm:prSet presAssocID="{566392D7-AF01-4759-8037-6B3801A1824D}" presName="compositeShape" presStyleCnt="0">
        <dgm:presLayoutVars>
          <dgm:chMax val="7"/>
          <dgm:dir/>
          <dgm:resizeHandles val="exact"/>
        </dgm:presLayoutVars>
      </dgm:prSet>
      <dgm:spPr/>
    </dgm:pt>
    <dgm:pt modelId="{C3E4584E-36B1-4CBC-9460-D8C7481F48A2}" type="pres">
      <dgm:prSet presAssocID="{B3127B46-4871-435B-AE3D-B9179FC20574}" presName="circ1" presStyleLbl="vennNode1" presStyleIdx="0" presStyleCnt="3"/>
      <dgm:spPr/>
      <dgm:t>
        <a:bodyPr/>
        <a:lstStyle/>
        <a:p>
          <a:endParaRPr lang="en-GB"/>
        </a:p>
      </dgm:t>
    </dgm:pt>
    <dgm:pt modelId="{F6998960-1F29-4324-9F2C-1F18309C3F7C}" type="pres">
      <dgm:prSet presAssocID="{B3127B46-4871-435B-AE3D-B9179FC20574}" presName="circ1Tx" presStyleLbl="revTx" presStyleIdx="0" presStyleCnt="0">
        <dgm:presLayoutVars>
          <dgm:chMax val="0"/>
          <dgm:chPref val="0"/>
          <dgm:bulletEnabled val="1"/>
        </dgm:presLayoutVars>
      </dgm:prSet>
      <dgm:spPr/>
      <dgm:t>
        <a:bodyPr/>
        <a:lstStyle/>
        <a:p>
          <a:endParaRPr lang="en-GB"/>
        </a:p>
      </dgm:t>
    </dgm:pt>
    <dgm:pt modelId="{73FA58C7-5F2F-4002-8A7B-5053571D3350}" type="pres">
      <dgm:prSet presAssocID="{05C58C3A-C866-428C-AF63-9B0AB4BF5282}" presName="circ2" presStyleLbl="vennNode1" presStyleIdx="1" presStyleCnt="3"/>
      <dgm:spPr/>
      <dgm:t>
        <a:bodyPr/>
        <a:lstStyle/>
        <a:p>
          <a:endParaRPr lang="en-GB"/>
        </a:p>
      </dgm:t>
    </dgm:pt>
    <dgm:pt modelId="{47E0150A-9815-4F6E-9B3B-08E540924F31}" type="pres">
      <dgm:prSet presAssocID="{05C58C3A-C866-428C-AF63-9B0AB4BF5282}" presName="circ2Tx" presStyleLbl="revTx" presStyleIdx="0" presStyleCnt="0">
        <dgm:presLayoutVars>
          <dgm:chMax val="0"/>
          <dgm:chPref val="0"/>
          <dgm:bulletEnabled val="1"/>
        </dgm:presLayoutVars>
      </dgm:prSet>
      <dgm:spPr/>
      <dgm:t>
        <a:bodyPr/>
        <a:lstStyle/>
        <a:p>
          <a:endParaRPr lang="en-GB"/>
        </a:p>
      </dgm:t>
    </dgm:pt>
    <dgm:pt modelId="{E0C9C7D9-4047-4CAB-9E8E-DAD2D55B8F96}" type="pres">
      <dgm:prSet presAssocID="{1F709FF7-A482-4039-B6E8-784C8FF22A00}" presName="circ3" presStyleLbl="vennNode1" presStyleIdx="2" presStyleCnt="3"/>
      <dgm:spPr/>
      <dgm:t>
        <a:bodyPr/>
        <a:lstStyle/>
        <a:p>
          <a:endParaRPr lang="en-GB"/>
        </a:p>
      </dgm:t>
    </dgm:pt>
    <dgm:pt modelId="{969DE0F7-5AA7-40DF-9EA7-DDD1E95DAE6D}" type="pres">
      <dgm:prSet presAssocID="{1F709FF7-A482-4039-B6E8-784C8FF22A00}" presName="circ3Tx" presStyleLbl="revTx" presStyleIdx="0" presStyleCnt="0">
        <dgm:presLayoutVars>
          <dgm:chMax val="0"/>
          <dgm:chPref val="0"/>
          <dgm:bulletEnabled val="1"/>
        </dgm:presLayoutVars>
      </dgm:prSet>
      <dgm:spPr/>
      <dgm:t>
        <a:bodyPr/>
        <a:lstStyle/>
        <a:p>
          <a:endParaRPr lang="en-GB"/>
        </a:p>
      </dgm:t>
    </dgm:pt>
  </dgm:ptLst>
  <dgm:cxnLst>
    <dgm:cxn modelId="{0EA06AF5-FAE8-4F63-B1FD-B7FE152EC887}" type="presOf" srcId="{566392D7-AF01-4759-8037-6B3801A1824D}" destId="{09DFA985-EE88-4BCE-925D-0A1FD7DE26DB}" srcOrd="0" destOrd="0" presId="urn:microsoft.com/office/officeart/2005/8/layout/venn1"/>
    <dgm:cxn modelId="{FD04BDEF-ACBD-4401-83C1-CF3CF03393A8}" type="presOf" srcId="{05C58C3A-C866-428C-AF63-9B0AB4BF5282}" destId="{73FA58C7-5F2F-4002-8A7B-5053571D3350}" srcOrd="0" destOrd="0" presId="urn:microsoft.com/office/officeart/2005/8/layout/venn1"/>
    <dgm:cxn modelId="{AFE8E1C3-C4D1-4323-9D1E-05DBD712DB38}" type="presOf" srcId="{1F709FF7-A482-4039-B6E8-784C8FF22A00}" destId="{969DE0F7-5AA7-40DF-9EA7-DDD1E95DAE6D}" srcOrd="1" destOrd="0" presId="urn:microsoft.com/office/officeart/2005/8/layout/venn1"/>
    <dgm:cxn modelId="{EC7B0A5A-5F24-479D-9981-5F104EFF8A9F}" type="presOf" srcId="{B3127B46-4871-435B-AE3D-B9179FC20574}" destId="{F6998960-1F29-4324-9F2C-1F18309C3F7C}" srcOrd="1" destOrd="0" presId="urn:microsoft.com/office/officeart/2005/8/layout/venn1"/>
    <dgm:cxn modelId="{6396CD60-B500-489A-A21E-2F887051687F}" srcId="{566392D7-AF01-4759-8037-6B3801A1824D}" destId="{05C58C3A-C866-428C-AF63-9B0AB4BF5282}" srcOrd="1" destOrd="0" parTransId="{2B4D635A-1C53-498D-8A0A-89E943AC1AA2}" sibTransId="{D4971706-F477-4068-AB6B-5BEBA8A8C362}"/>
    <dgm:cxn modelId="{7EF0A0FA-9A2C-4484-A1C4-F0E7F82E97DB}" type="presOf" srcId="{1F709FF7-A482-4039-B6E8-784C8FF22A00}" destId="{E0C9C7D9-4047-4CAB-9E8E-DAD2D55B8F96}" srcOrd="0" destOrd="0" presId="urn:microsoft.com/office/officeart/2005/8/layout/venn1"/>
    <dgm:cxn modelId="{873B7F53-FF62-4225-806E-BDE67958FC53}" type="presOf" srcId="{05C58C3A-C866-428C-AF63-9B0AB4BF5282}" destId="{47E0150A-9815-4F6E-9B3B-08E540924F31}" srcOrd="1" destOrd="0" presId="urn:microsoft.com/office/officeart/2005/8/layout/venn1"/>
    <dgm:cxn modelId="{4CD770D1-8863-4A8E-887C-BFD57FDE702D}" srcId="{566392D7-AF01-4759-8037-6B3801A1824D}" destId="{1F709FF7-A482-4039-B6E8-784C8FF22A00}" srcOrd="2" destOrd="0" parTransId="{19CEC7A7-9377-4273-9FB4-2AFC5358EE4C}" sibTransId="{EA0EB609-73D7-4CEC-AFCB-E4CD4CBBD2EB}"/>
    <dgm:cxn modelId="{E3A04280-C22C-48DA-A86C-5D9C2A6A5D38}" type="presOf" srcId="{B3127B46-4871-435B-AE3D-B9179FC20574}" destId="{C3E4584E-36B1-4CBC-9460-D8C7481F48A2}" srcOrd="0" destOrd="0" presId="urn:microsoft.com/office/officeart/2005/8/layout/venn1"/>
    <dgm:cxn modelId="{55D82AE8-552F-4BFF-BE79-7FC919217B7E}" srcId="{566392D7-AF01-4759-8037-6B3801A1824D}" destId="{B3127B46-4871-435B-AE3D-B9179FC20574}" srcOrd="0" destOrd="0" parTransId="{697BC7EC-7980-46EA-BF19-8A3AB1A41A3F}" sibTransId="{9C112F3D-4FEB-43FF-8914-E30F20EAFBCD}"/>
    <dgm:cxn modelId="{D0E77BC5-6E56-41B8-A458-65328060D3DF}" type="presParOf" srcId="{09DFA985-EE88-4BCE-925D-0A1FD7DE26DB}" destId="{C3E4584E-36B1-4CBC-9460-D8C7481F48A2}" srcOrd="0" destOrd="0" presId="urn:microsoft.com/office/officeart/2005/8/layout/venn1"/>
    <dgm:cxn modelId="{5051FFEF-8BBA-471F-BFF8-04DBAA88C333}" type="presParOf" srcId="{09DFA985-EE88-4BCE-925D-0A1FD7DE26DB}" destId="{F6998960-1F29-4324-9F2C-1F18309C3F7C}" srcOrd="1" destOrd="0" presId="urn:microsoft.com/office/officeart/2005/8/layout/venn1"/>
    <dgm:cxn modelId="{3380E6C2-0F7C-4965-816F-4B9EEC5343E8}" type="presParOf" srcId="{09DFA985-EE88-4BCE-925D-0A1FD7DE26DB}" destId="{73FA58C7-5F2F-4002-8A7B-5053571D3350}" srcOrd="2" destOrd="0" presId="urn:microsoft.com/office/officeart/2005/8/layout/venn1"/>
    <dgm:cxn modelId="{7C775B9A-F0A9-40DF-85B1-60783FFF5EAA}" type="presParOf" srcId="{09DFA985-EE88-4BCE-925D-0A1FD7DE26DB}" destId="{47E0150A-9815-4F6E-9B3B-08E540924F31}" srcOrd="3" destOrd="0" presId="urn:microsoft.com/office/officeart/2005/8/layout/venn1"/>
    <dgm:cxn modelId="{4B76959E-92BA-422B-84FE-93EABB43FB85}" type="presParOf" srcId="{09DFA985-EE88-4BCE-925D-0A1FD7DE26DB}" destId="{E0C9C7D9-4047-4CAB-9E8E-DAD2D55B8F96}" srcOrd="4" destOrd="0" presId="urn:microsoft.com/office/officeart/2005/8/layout/venn1"/>
    <dgm:cxn modelId="{ABE32378-CB2B-4C73-A16E-82B1519C9ED1}" type="presParOf" srcId="{09DFA985-EE88-4BCE-925D-0A1FD7DE26DB}" destId="{969DE0F7-5AA7-40DF-9EA7-DDD1E95DAE6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4584E-36B1-4CBC-9460-D8C7481F48A2}">
      <dsp:nvSpPr>
        <dsp:cNvPr id="0" name=""/>
        <dsp:cNvSpPr/>
      </dsp:nvSpPr>
      <dsp:spPr>
        <a:xfrm>
          <a:off x="887921" y="45004"/>
          <a:ext cx="2160240" cy="2160240"/>
        </a:xfrm>
        <a:prstGeom prst="ellipse">
          <a:avLst/>
        </a:prstGeom>
        <a:solidFill>
          <a:schemeClr val="accent2">
            <a:shade val="80000"/>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smtClean="0"/>
            <a:t>Minimum mechanical soil disturbance</a:t>
          </a:r>
          <a:endParaRPr lang="en-GB" sz="2000" kern="1200" dirty="0"/>
        </a:p>
      </dsp:txBody>
      <dsp:txXfrm>
        <a:off x="1175954" y="423046"/>
        <a:ext cx="1584176" cy="972108"/>
      </dsp:txXfrm>
    </dsp:sp>
    <dsp:sp modelId="{73FA58C7-5F2F-4002-8A7B-5053571D3350}">
      <dsp:nvSpPr>
        <dsp:cNvPr id="0" name=""/>
        <dsp:cNvSpPr/>
      </dsp:nvSpPr>
      <dsp:spPr>
        <a:xfrm>
          <a:off x="1667408" y="1395154"/>
          <a:ext cx="2160240" cy="2160240"/>
        </a:xfrm>
        <a:prstGeom prst="ellipse">
          <a:avLst/>
        </a:prstGeom>
        <a:solidFill>
          <a:schemeClr val="accent2">
            <a:shade val="80000"/>
            <a:alpha val="50000"/>
            <a:hueOff val="-17936"/>
            <a:satOff val="-2012"/>
            <a:lumOff val="128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smtClean="0"/>
            <a:t>Crop rotation</a:t>
          </a:r>
          <a:endParaRPr lang="en-GB" sz="2000" kern="1200" dirty="0"/>
        </a:p>
      </dsp:txBody>
      <dsp:txXfrm>
        <a:off x="2328082" y="1953216"/>
        <a:ext cx="1296144" cy="1188132"/>
      </dsp:txXfrm>
    </dsp:sp>
    <dsp:sp modelId="{E0C9C7D9-4047-4CAB-9E8E-DAD2D55B8F96}">
      <dsp:nvSpPr>
        <dsp:cNvPr id="0" name=""/>
        <dsp:cNvSpPr/>
      </dsp:nvSpPr>
      <dsp:spPr>
        <a:xfrm>
          <a:off x="108435" y="1395154"/>
          <a:ext cx="2160240" cy="2160240"/>
        </a:xfrm>
        <a:prstGeom prst="ellipse">
          <a:avLst/>
        </a:prstGeom>
        <a:solidFill>
          <a:schemeClr val="accent2">
            <a:shade val="80000"/>
            <a:alpha val="50000"/>
            <a:hueOff val="-35872"/>
            <a:satOff val="-4024"/>
            <a:lumOff val="25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GB" sz="2000" kern="1200" dirty="0" smtClean="0"/>
            <a:t>Permanent soil organic cover</a:t>
          </a:r>
          <a:endParaRPr lang="en-GB" sz="2000" kern="1200" dirty="0"/>
        </a:p>
      </dsp:txBody>
      <dsp:txXfrm>
        <a:off x="311857" y="1953216"/>
        <a:ext cx="1296144" cy="11881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0.04266</cdr:x>
      <cdr:y>0.13529</cdr:y>
    </cdr:from>
    <cdr:to>
      <cdr:x>0.35283</cdr:x>
      <cdr:y>0.22525</cdr:y>
    </cdr:to>
    <cdr:sp macro="" textlink="">
      <cdr:nvSpPr>
        <cdr:cNvPr id="2" name="CasellaDiTesto 3"/>
        <cdr:cNvSpPr txBox="1"/>
      </cdr:nvSpPr>
      <cdr:spPr>
        <a:xfrm xmlns:a="http://schemas.openxmlformats.org/drawingml/2006/main">
          <a:off x="250047" y="504056"/>
          <a:ext cx="1817914" cy="3351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it-IT" sz="1200" b="1" dirty="0" err="1">
              <a:solidFill>
                <a:srgbClr val="FF0000"/>
              </a:solidFill>
            </a:rPr>
            <a:t>herbicide</a:t>
          </a:r>
          <a:r>
            <a:rPr lang="it-IT" sz="1200" b="1" dirty="0">
              <a:solidFill>
                <a:srgbClr val="FF0000"/>
              </a:solidFill>
            </a:rPr>
            <a:t> </a:t>
          </a:r>
          <a:r>
            <a:rPr lang="it-IT" sz="1200" b="1" dirty="0" err="1">
              <a:solidFill>
                <a:srgbClr val="FF0000"/>
              </a:solidFill>
            </a:rPr>
            <a:t>application</a:t>
          </a:r>
          <a:endParaRPr lang="it-IT" sz="1200"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D030BF-7FC8-4DD6-8620-1A4CE2DCCB99}" type="datetimeFigureOut">
              <a:rPr lang="en-GB" smtClean="0"/>
              <a:t>10/04/2020</a:t>
            </a:fld>
            <a:endParaRPr lang="en-GB"/>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6B6922-DA7D-4955-B7C9-8C9B3FC9A71B}" type="slidenum">
              <a:rPr lang="en-GB" smtClean="0"/>
              <a:t>‹N›</a:t>
            </a:fld>
            <a:endParaRPr lang="en-GB"/>
          </a:p>
        </p:txBody>
      </p:sp>
    </p:spTree>
    <p:extLst>
      <p:ext uri="{BB962C8B-B14F-4D97-AF65-F5344CB8AC3E}">
        <p14:creationId xmlns:p14="http://schemas.microsoft.com/office/powerpoint/2010/main" val="2952176373"/>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1</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10</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11</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12</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13</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14</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15</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2</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3</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4</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5</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6</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7</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8</a:t>
            </a:fld>
            <a:endParaRPr lang="it-IT"/>
          </a:p>
        </p:txBody>
      </p:sp>
    </p:spTree>
    <p:extLst>
      <p:ext uri="{BB962C8B-B14F-4D97-AF65-F5344CB8AC3E}">
        <p14:creationId xmlns:p14="http://schemas.microsoft.com/office/powerpoint/2010/main" val="134208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2588" y="685800"/>
            <a:ext cx="6092825" cy="3429000"/>
          </a:xfrm>
        </p:spPr>
      </p:sp>
      <p:sp>
        <p:nvSpPr>
          <p:cNvPr id="3" name="Segnaposto note 2"/>
          <p:cNvSpPr>
            <a:spLocks noGrp="1"/>
          </p:cNvSpPr>
          <p:nvPr>
            <p:ph type="body" idx="1"/>
          </p:nvPr>
        </p:nvSpPr>
        <p:spPr/>
        <p:txBody>
          <a:bodyPr/>
          <a:lstStyle/>
          <a:p>
            <a:r>
              <a:rPr lang="en-GB" dirty="0" smtClean="0"/>
              <a:t>The aim of this study</a:t>
            </a:r>
            <a:r>
              <a:rPr lang="en-GB" baseline="0" dirty="0" smtClean="0"/>
              <a:t> was to develop a method for glyphosate and AMPA analysis in soil with </a:t>
            </a:r>
            <a:r>
              <a:rPr lang="en-US" sz="1200" dirty="0" smtClean="0"/>
              <a:t>Ultra-High Performance Liquid Chromatography coupled with mass spectrometry</a:t>
            </a:r>
            <a:r>
              <a:rPr lang="en-GB" baseline="0" dirty="0" smtClean="0"/>
              <a:t> using the AccQ Tag Ultra Derivatization Kit.</a:t>
            </a:r>
          </a:p>
          <a:p>
            <a:r>
              <a:rPr lang="en-GB" dirty="0" smtClean="0"/>
              <a:t>The method was applied</a:t>
            </a:r>
            <a:r>
              <a:rPr lang="en-GB" baseline="0" dirty="0" smtClean="0"/>
              <a:t> to study </a:t>
            </a:r>
            <a:r>
              <a:rPr lang="en-US" baseline="0" dirty="0" smtClean="0"/>
              <a:t>the dissipation of glyphosate and the formation and dissipation of AMPA from a non-tilled field compared to a conventionally managed field.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study was conducted at the </a:t>
            </a:r>
            <a:r>
              <a:rPr lang="en-GB" sz="1200" b="0" i="0" u="none" strike="noStrike" kern="1200" baseline="0" dirty="0" smtClean="0">
                <a:solidFill>
                  <a:schemeClr val="tx1"/>
                </a:solidFill>
                <a:latin typeface="+mn-lt"/>
                <a:ea typeface="+mn-ea"/>
                <a:cs typeface="+mn-cs"/>
              </a:rPr>
              <a:t>Padova University Experimental Farm.</a:t>
            </a:r>
            <a:endParaRPr lang="en-US" dirty="0" smtClean="0"/>
          </a:p>
          <a:p>
            <a:r>
              <a:rPr lang="en-US" baseline="0" dirty="0" smtClean="0"/>
              <a:t>The year of the study was the 5th year of conservation tillage for the NT field. </a:t>
            </a:r>
          </a:p>
          <a:p>
            <a:endParaRPr lang="en-GB" dirty="0"/>
          </a:p>
        </p:txBody>
      </p:sp>
      <p:sp>
        <p:nvSpPr>
          <p:cNvPr id="4" name="Segnaposto numero diapositiva 3"/>
          <p:cNvSpPr>
            <a:spLocks noGrp="1"/>
          </p:cNvSpPr>
          <p:nvPr>
            <p:ph type="sldNum" sz="quarter" idx="10"/>
          </p:nvPr>
        </p:nvSpPr>
        <p:spPr/>
        <p:txBody>
          <a:bodyPr/>
          <a:lstStyle/>
          <a:p>
            <a:fld id="{B16AE859-6473-DC49-9CD5-AA92916031D7}" type="slidenum">
              <a:rPr lang="it-IT" smtClean="0"/>
              <a:t>9</a:t>
            </a:fld>
            <a:endParaRPr lang="it-IT"/>
          </a:p>
        </p:txBody>
      </p:sp>
    </p:spTree>
    <p:extLst>
      <p:ext uri="{BB962C8B-B14F-4D97-AF65-F5344CB8AC3E}">
        <p14:creationId xmlns:p14="http://schemas.microsoft.com/office/powerpoint/2010/main" val="1342089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281" y="2130919"/>
            <a:ext cx="10361851" cy="1470366"/>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6D460FAD-2D61-4BFF-86A9-7306D46B878D}" type="datetime1">
              <a:rPr lang="en-GB" smtClean="0"/>
              <a:t>10/04/2020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78DA48F-1B89-409E-BB3A-3523C9A5CC04}" type="slidenum">
              <a:rPr lang="en-GB" smtClean="0"/>
              <a:t>‹N›</a:t>
            </a:fld>
            <a:endParaRPr lang="en-GB"/>
          </a:p>
        </p:txBody>
      </p:sp>
    </p:spTree>
    <p:extLst>
      <p:ext uri="{BB962C8B-B14F-4D97-AF65-F5344CB8AC3E}">
        <p14:creationId xmlns:p14="http://schemas.microsoft.com/office/powerpoint/2010/main" val="983012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3A6A8FE1-3324-4FC5-A231-13EC9DB41592}" type="datetime1">
              <a:rPr lang="en-GB" smtClean="0"/>
              <a:t>10/04/2020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78DA48F-1B89-409E-BB3A-3523C9A5CC04}" type="slidenum">
              <a:rPr lang="en-GB" smtClean="0"/>
              <a:t>‹N›</a:t>
            </a:fld>
            <a:endParaRPr lang="en-GB"/>
          </a:p>
        </p:txBody>
      </p:sp>
    </p:spTree>
    <p:extLst>
      <p:ext uri="{BB962C8B-B14F-4D97-AF65-F5344CB8AC3E}">
        <p14:creationId xmlns:p14="http://schemas.microsoft.com/office/powerpoint/2010/main" val="296559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8049" y="274702"/>
            <a:ext cx="2742843" cy="5852880"/>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09521" y="274702"/>
            <a:ext cx="8025355" cy="585288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B329E57-1CC8-4F80-BDCA-21FEC01C4FC1}" type="datetime1">
              <a:rPr lang="en-GB" smtClean="0"/>
              <a:t>10/04/2020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78DA48F-1B89-409E-BB3A-3523C9A5CC04}" type="slidenum">
              <a:rPr lang="en-GB" smtClean="0"/>
              <a:t>‹N›</a:t>
            </a:fld>
            <a:endParaRPr lang="en-GB"/>
          </a:p>
        </p:txBody>
      </p:sp>
    </p:spTree>
    <p:extLst>
      <p:ext uri="{BB962C8B-B14F-4D97-AF65-F5344CB8AC3E}">
        <p14:creationId xmlns:p14="http://schemas.microsoft.com/office/powerpoint/2010/main" val="237202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5"/>
            <a:ext cx="10361613" cy="1471613"/>
          </a:xfrm>
          <a:prstGeom prst="rect">
            <a:avLst/>
          </a:prstGeo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828800" y="3887788"/>
            <a:ext cx="8532813"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a:xfrm>
            <a:off x="609600" y="6357938"/>
            <a:ext cx="2844800" cy="365125"/>
          </a:xfrm>
          <a:prstGeom prst="rect">
            <a:avLst/>
          </a:prstGeom>
        </p:spPr>
        <p:txBody>
          <a:bodyPr/>
          <a:lstStyle/>
          <a:p>
            <a:fld id="{0B5BFD31-FE6D-42A0-AF0C-3CEE6714B0B2}" type="datetimeFigureOut">
              <a:rPr lang="en-GB" smtClean="0"/>
              <a:t>10/04/2020</a:t>
            </a:fld>
            <a:endParaRPr lang="en-GB"/>
          </a:p>
        </p:txBody>
      </p:sp>
      <p:sp>
        <p:nvSpPr>
          <p:cNvPr id="5" name="Segnaposto piè di pagina 4"/>
          <p:cNvSpPr>
            <a:spLocks noGrp="1"/>
          </p:cNvSpPr>
          <p:nvPr>
            <p:ph type="ftr" sz="quarter" idx="11"/>
          </p:nvPr>
        </p:nvSpPr>
        <p:spPr>
          <a:xfrm>
            <a:off x="4165600" y="6357938"/>
            <a:ext cx="3859213"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8736013" y="6357938"/>
            <a:ext cx="2844800" cy="365125"/>
          </a:xfrm>
          <a:prstGeom prst="rect">
            <a:avLst/>
          </a:prstGeom>
        </p:spPr>
        <p:txBody>
          <a:bodyPr/>
          <a:lstStyle/>
          <a:p>
            <a:fld id="{8045F373-7471-4AE7-A016-F5674E59A069}" type="slidenum">
              <a:rPr lang="en-GB" smtClean="0"/>
              <a:t>‹N›</a:t>
            </a:fld>
            <a:endParaRPr lang="en-GB"/>
          </a:p>
        </p:txBody>
      </p:sp>
    </p:spTree>
    <p:extLst>
      <p:ext uri="{BB962C8B-B14F-4D97-AF65-F5344CB8AC3E}">
        <p14:creationId xmlns:p14="http://schemas.microsoft.com/office/powerpoint/2010/main" val="829678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1213" cy="1143000"/>
          </a:xfrm>
          <a:prstGeom prst="rect">
            <a:avLst/>
          </a:prstGeom>
        </p:spPr>
        <p:txBody>
          <a:bodyPr/>
          <a:lstStyle/>
          <a:p>
            <a:r>
              <a:rPr lang="it-IT" smtClean="0"/>
              <a:t>Fare clic per modificare lo stile del titolo</a:t>
            </a:r>
            <a:endParaRPr lang="en-GB"/>
          </a:p>
        </p:txBody>
      </p:sp>
      <p:sp>
        <p:nvSpPr>
          <p:cNvPr id="3" name="Segnaposto contenuto 2"/>
          <p:cNvSpPr>
            <a:spLocks noGrp="1"/>
          </p:cNvSpPr>
          <p:nvPr>
            <p:ph idx="1"/>
          </p:nvPr>
        </p:nvSpPr>
        <p:spPr>
          <a:xfrm>
            <a:off x="609600" y="1600200"/>
            <a:ext cx="10971213" cy="4527550"/>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a:xfrm>
            <a:off x="609600" y="6357938"/>
            <a:ext cx="2844800" cy="365125"/>
          </a:xfrm>
          <a:prstGeom prst="rect">
            <a:avLst/>
          </a:prstGeom>
        </p:spPr>
        <p:txBody>
          <a:bodyPr/>
          <a:lstStyle/>
          <a:p>
            <a:fld id="{0B5BFD31-FE6D-42A0-AF0C-3CEE6714B0B2}" type="datetimeFigureOut">
              <a:rPr lang="en-GB" smtClean="0"/>
              <a:t>10/04/2020</a:t>
            </a:fld>
            <a:endParaRPr lang="en-GB"/>
          </a:p>
        </p:txBody>
      </p:sp>
      <p:sp>
        <p:nvSpPr>
          <p:cNvPr id="5" name="Segnaposto piè di pagina 4"/>
          <p:cNvSpPr>
            <a:spLocks noGrp="1"/>
          </p:cNvSpPr>
          <p:nvPr>
            <p:ph type="ftr" sz="quarter" idx="11"/>
          </p:nvPr>
        </p:nvSpPr>
        <p:spPr>
          <a:xfrm>
            <a:off x="4165600" y="6357938"/>
            <a:ext cx="3859213"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8736013" y="6357938"/>
            <a:ext cx="2844800" cy="365125"/>
          </a:xfrm>
          <a:prstGeom prst="rect">
            <a:avLst/>
          </a:prstGeom>
        </p:spPr>
        <p:txBody>
          <a:bodyPr/>
          <a:lstStyle/>
          <a:p>
            <a:fld id="{8045F373-7471-4AE7-A016-F5674E59A069}" type="slidenum">
              <a:rPr lang="en-GB" smtClean="0"/>
              <a:t>‹N›</a:t>
            </a:fld>
            <a:endParaRPr lang="en-GB"/>
          </a:p>
        </p:txBody>
      </p:sp>
    </p:spTree>
    <p:extLst>
      <p:ext uri="{BB962C8B-B14F-4D97-AF65-F5344CB8AC3E}">
        <p14:creationId xmlns:p14="http://schemas.microsoft.com/office/powerpoint/2010/main" val="3397877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613" y="4408488"/>
            <a:ext cx="10361612" cy="1362075"/>
          </a:xfrm>
          <a:prstGeom prst="rect">
            <a:avLst/>
          </a:prstGeo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963613" y="2906713"/>
            <a:ext cx="10361612" cy="1501775"/>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a:xfrm>
            <a:off x="609600" y="6357938"/>
            <a:ext cx="2844800" cy="365125"/>
          </a:xfrm>
          <a:prstGeom prst="rect">
            <a:avLst/>
          </a:prstGeom>
        </p:spPr>
        <p:txBody>
          <a:bodyPr/>
          <a:lstStyle/>
          <a:p>
            <a:fld id="{0B5BFD31-FE6D-42A0-AF0C-3CEE6714B0B2}" type="datetimeFigureOut">
              <a:rPr lang="en-GB" smtClean="0"/>
              <a:t>10/04/2020</a:t>
            </a:fld>
            <a:endParaRPr lang="en-GB"/>
          </a:p>
        </p:txBody>
      </p:sp>
      <p:sp>
        <p:nvSpPr>
          <p:cNvPr id="5" name="Segnaposto piè di pagina 4"/>
          <p:cNvSpPr>
            <a:spLocks noGrp="1"/>
          </p:cNvSpPr>
          <p:nvPr>
            <p:ph type="ftr" sz="quarter" idx="11"/>
          </p:nvPr>
        </p:nvSpPr>
        <p:spPr>
          <a:xfrm>
            <a:off x="4165600" y="6357938"/>
            <a:ext cx="3859213"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8736013" y="6357938"/>
            <a:ext cx="2844800" cy="365125"/>
          </a:xfrm>
          <a:prstGeom prst="rect">
            <a:avLst/>
          </a:prstGeom>
        </p:spPr>
        <p:txBody>
          <a:bodyPr/>
          <a:lstStyle/>
          <a:p>
            <a:fld id="{8045F373-7471-4AE7-A016-F5674E59A069}" type="slidenum">
              <a:rPr lang="en-GB" smtClean="0"/>
              <a:t>‹N›</a:t>
            </a:fld>
            <a:endParaRPr lang="en-GB"/>
          </a:p>
        </p:txBody>
      </p:sp>
    </p:spTree>
    <p:extLst>
      <p:ext uri="{BB962C8B-B14F-4D97-AF65-F5344CB8AC3E}">
        <p14:creationId xmlns:p14="http://schemas.microsoft.com/office/powerpoint/2010/main" val="1258500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1213" cy="1143000"/>
          </a:xfrm>
          <a:prstGeom prst="rect">
            <a:avLst/>
          </a:prstGeom>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09600" y="1600200"/>
            <a:ext cx="5408613" cy="4527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0613" y="1600200"/>
            <a:ext cx="5410200" cy="45275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a:xfrm>
            <a:off x="609600" y="6357938"/>
            <a:ext cx="2844800" cy="365125"/>
          </a:xfrm>
          <a:prstGeom prst="rect">
            <a:avLst/>
          </a:prstGeom>
        </p:spPr>
        <p:txBody>
          <a:bodyPr/>
          <a:lstStyle/>
          <a:p>
            <a:fld id="{0B5BFD31-FE6D-42A0-AF0C-3CEE6714B0B2}" type="datetimeFigureOut">
              <a:rPr lang="en-GB" smtClean="0"/>
              <a:t>10/04/2020</a:t>
            </a:fld>
            <a:endParaRPr lang="en-GB"/>
          </a:p>
        </p:txBody>
      </p:sp>
      <p:sp>
        <p:nvSpPr>
          <p:cNvPr id="6" name="Segnaposto piè di pagina 5"/>
          <p:cNvSpPr>
            <a:spLocks noGrp="1"/>
          </p:cNvSpPr>
          <p:nvPr>
            <p:ph type="ftr" sz="quarter" idx="11"/>
          </p:nvPr>
        </p:nvSpPr>
        <p:spPr>
          <a:xfrm>
            <a:off x="4165600" y="6357938"/>
            <a:ext cx="3859213" cy="365125"/>
          </a:xfrm>
          <a:prstGeom prst="rect">
            <a:avLst/>
          </a:prstGeom>
        </p:spPr>
        <p:txBody>
          <a:bodyPr/>
          <a:lstStyle/>
          <a:p>
            <a:endParaRPr lang="en-GB"/>
          </a:p>
        </p:txBody>
      </p:sp>
      <p:sp>
        <p:nvSpPr>
          <p:cNvPr id="7" name="Segnaposto numero diapositiva 6"/>
          <p:cNvSpPr>
            <a:spLocks noGrp="1"/>
          </p:cNvSpPr>
          <p:nvPr>
            <p:ph type="sldNum" sz="quarter" idx="12"/>
          </p:nvPr>
        </p:nvSpPr>
        <p:spPr>
          <a:xfrm>
            <a:off x="8736013" y="6357938"/>
            <a:ext cx="2844800" cy="365125"/>
          </a:xfrm>
          <a:prstGeom prst="rect">
            <a:avLst/>
          </a:prstGeom>
        </p:spPr>
        <p:txBody>
          <a:bodyPr/>
          <a:lstStyle/>
          <a:p>
            <a:fld id="{8045F373-7471-4AE7-A016-F5674E59A069}" type="slidenum">
              <a:rPr lang="en-GB" smtClean="0"/>
              <a:t>‹N›</a:t>
            </a:fld>
            <a:endParaRPr lang="en-GB"/>
          </a:p>
        </p:txBody>
      </p:sp>
    </p:spTree>
    <p:extLst>
      <p:ext uri="{BB962C8B-B14F-4D97-AF65-F5344CB8AC3E}">
        <p14:creationId xmlns:p14="http://schemas.microsoft.com/office/powerpoint/2010/main" val="19972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1213" cy="1143000"/>
          </a:xfrm>
          <a:prstGeom prst="rect">
            <a:avLst/>
          </a:prstGeo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609600" y="1535113"/>
            <a:ext cx="53863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388" cy="3952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92838" y="1535113"/>
            <a:ext cx="53879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2838" y="2174875"/>
            <a:ext cx="5387975" cy="3952875"/>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a:xfrm>
            <a:off x="609600" y="6357938"/>
            <a:ext cx="2844800" cy="365125"/>
          </a:xfrm>
          <a:prstGeom prst="rect">
            <a:avLst/>
          </a:prstGeom>
        </p:spPr>
        <p:txBody>
          <a:bodyPr/>
          <a:lstStyle/>
          <a:p>
            <a:fld id="{0B5BFD31-FE6D-42A0-AF0C-3CEE6714B0B2}" type="datetimeFigureOut">
              <a:rPr lang="en-GB" smtClean="0"/>
              <a:t>10/04/2020</a:t>
            </a:fld>
            <a:endParaRPr lang="en-GB"/>
          </a:p>
        </p:txBody>
      </p:sp>
      <p:sp>
        <p:nvSpPr>
          <p:cNvPr id="8" name="Segnaposto piè di pagina 7"/>
          <p:cNvSpPr>
            <a:spLocks noGrp="1"/>
          </p:cNvSpPr>
          <p:nvPr>
            <p:ph type="ftr" sz="quarter" idx="11"/>
          </p:nvPr>
        </p:nvSpPr>
        <p:spPr>
          <a:xfrm>
            <a:off x="4165600" y="6357938"/>
            <a:ext cx="3859213" cy="365125"/>
          </a:xfrm>
          <a:prstGeom prst="rect">
            <a:avLst/>
          </a:prstGeom>
        </p:spPr>
        <p:txBody>
          <a:bodyPr/>
          <a:lstStyle/>
          <a:p>
            <a:endParaRPr lang="en-GB"/>
          </a:p>
        </p:txBody>
      </p:sp>
      <p:sp>
        <p:nvSpPr>
          <p:cNvPr id="9" name="Segnaposto numero diapositiva 8"/>
          <p:cNvSpPr>
            <a:spLocks noGrp="1"/>
          </p:cNvSpPr>
          <p:nvPr>
            <p:ph type="sldNum" sz="quarter" idx="12"/>
          </p:nvPr>
        </p:nvSpPr>
        <p:spPr>
          <a:xfrm>
            <a:off x="8736013" y="6357938"/>
            <a:ext cx="2844800" cy="365125"/>
          </a:xfrm>
          <a:prstGeom prst="rect">
            <a:avLst/>
          </a:prstGeom>
        </p:spPr>
        <p:txBody>
          <a:bodyPr/>
          <a:lstStyle/>
          <a:p>
            <a:fld id="{8045F373-7471-4AE7-A016-F5674E59A069}" type="slidenum">
              <a:rPr lang="en-GB" smtClean="0"/>
              <a:t>‹N›</a:t>
            </a:fld>
            <a:endParaRPr lang="en-GB"/>
          </a:p>
        </p:txBody>
      </p:sp>
    </p:spTree>
    <p:extLst>
      <p:ext uri="{BB962C8B-B14F-4D97-AF65-F5344CB8AC3E}">
        <p14:creationId xmlns:p14="http://schemas.microsoft.com/office/powerpoint/2010/main" val="321284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1213" cy="1143000"/>
          </a:xfrm>
          <a:prstGeom prst="rect">
            <a:avLst/>
          </a:prstGeom>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a:xfrm>
            <a:off x="609600" y="6357938"/>
            <a:ext cx="2844800" cy="365125"/>
          </a:xfrm>
          <a:prstGeom prst="rect">
            <a:avLst/>
          </a:prstGeom>
        </p:spPr>
        <p:txBody>
          <a:bodyPr/>
          <a:lstStyle/>
          <a:p>
            <a:fld id="{0B5BFD31-FE6D-42A0-AF0C-3CEE6714B0B2}" type="datetimeFigureOut">
              <a:rPr lang="en-GB" smtClean="0"/>
              <a:t>10/04/2020</a:t>
            </a:fld>
            <a:endParaRPr lang="en-GB"/>
          </a:p>
        </p:txBody>
      </p:sp>
      <p:sp>
        <p:nvSpPr>
          <p:cNvPr id="4" name="Segnaposto piè di pagina 3"/>
          <p:cNvSpPr>
            <a:spLocks noGrp="1"/>
          </p:cNvSpPr>
          <p:nvPr>
            <p:ph type="ftr" sz="quarter" idx="11"/>
          </p:nvPr>
        </p:nvSpPr>
        <p:spPr>
          <a:xfrm>
            <a:off x="4165600" y="6357938"/>
            <a:ext cx="3859213" cy="365125"/>
          </a:xfrm>
          <a:prstGeom prst="rect">
            <a:avLst/>
          </a:prstGeom>
        </p:spPr>
        <p:txBody>
          <a:bodyPr/>
          <a:lstStyle/>
          <a:p>
            <a:endParaRPr lang="en-GB"/>
          </a:p>
        </p:txBody>
      </p:sp>
      <p:sp>
        <p:nvSpPr>
          <p:cNvPr id="5" name="Segnaposto numero diapositiva 4"/>
          <p:cNvSpPr>
            <a:spLocks noGrp="1"/>
          </p:cNvSpPr>
          <p:nvPr>
            <p:ph type="sldNum" sz="quarter" idx="12"/>
          </p:nvPr>
        </p:nvSpPr>
        <p:spPr>
          <a:xfrm>
            <a:off x="8736013" y="6357938"/>
            <a:ext cx="2844800" cy="365125"/>
          </a:xfrm>
          <a:prstGeom prst="rect">
            <a:avLst/>
          </a:prstGeom>
        </p:spPr>
        <p:txBody>
          <a:bodyPr/>
          <a:lstStyle/>
          <a:p>
            <a:fld id="{8045F373-7471-4AE7-A016-F5674E59A069}" type="slidenum">
              <a:rPr lang="en-GB" smtClean="0"/>
              <a:t>‹N›</a:t>
            </a:fld>
            <a:endParaRPr lang="en-GB"/>
          </a:p>
        </p:txBody>
      </p:sp>
    </p:spTree>
    <p:extLst>
      <p:ext uri="{BB962C8B-B14F-4D97-AF65-F5344CB8AC3E}">
        <p14:creationId xmlns:p14="http://schemas.microsoft.com/office/powerpoint/2010/main" val="26511298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609600" y="6357938"/>
            <a:ext cx="2844800" cy="365125"/>
          </a:xfrm>
          <a:prstGeom prst="rect">
            <a:avLst/>
          </a:prstGeom>
        </p:spPr>
        <p:txBody>
          <a:bodyPr/>
          <a:lstStyle/>
          <a:p>
            <a:fld id="{0B5BFD31-FE6D-42A0-AF0C-3CEE6714B0B2}" type="datetimeFigureOut">
              <a:rPr lang="en-GB" smtClean="0"/>
              <a:t>10/04/2020</a:t>
            </a:fld>
            <a:endParaRPr lang="en-GB"/>
          </a:p>
        </p:txBody>
      </p:sp>
      <p:sp>
        <p:nvSpPr>
          <p:cNvPr id="3" name="Segnaposto piè di pagina 2"/>
          <p:cNvSpPr>
            <a:spLocks noGrp="1"/>
          </p:cNvSpPr>
          <p:nvPr>
            <p:ph type="ftr" sz="quarter" idx="11"/>
          </p:nvPr>
        </p:nvSpPr>
        <p:spPr>
          <a:xfrm>
            <a:off x="4165600" y="6357938"/>
            <a:ext cx="3859213" cy="365125"/>
          </a:xfrm>
          <a:prstGeom prst="rect">
            <a:avLst/>
          </a:prstGeom>
        </p:spPr>
        <p:txBody>
          <a:bodyPr/>
          <a:lstStyle/>
          <a:p>
            <a:endParaRPr lang="en-GB"/>
          </a:p>
        </p:txBody>
      </p:sp>
      <p:sp>
        <p:nvSpPr>
          <p:cNvPr id="4" name="Segnaposto numero diapositiva 3"/>
          <p:cNvSpPr>
            <a:spLocks noGrp="1"/>
          </p:cNvSpPr>
          <p:nvPr>
            <p:ph type="sldNum" sz="quarter" idx="12"/>
          </p:nvPr>
        </p:nvSpPr>
        <p:spPr>
          <a:xfrm>
            <a:off x="8736013" y="6357938"/>
            <a:ext cx="2844800" cy="365125"/>
          </a:xfrm>
          <a:prstGeom prst="rect">
            <a:avLst/>
          </a:prstGeom>
        </p:spPr>
        <p:txBody>
          <a:bodyPr/>
          <a:lstStyle/>
          <a:p>
            <a:fld id="{8045F373-7471-4AE7-A016-F5674E59A069}" type="slidenum">
              <a:rPr lang="en-GB" smtClean="0"/>
              <a:t>‹N›</a:t>
            </a:fld>
            <a:endParaRPr lang="en-GB"/>
          </a:p>
        </p:txBody>
      </p:sp>
    </p:spTree>
    <p:extLst>
      <p:ext uri="{BB962C8B-B14F-4D97-AF65-F5344CB8AC3E}">
        <p14:creationId xmlns:p14="http://schemas.microsoft.com/office/powerpoint/2010/main" val="3606394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4010025" cy="1162050"/>
          </a:xfrm>
          <a:prstGeom prst="rect">
            <a:avLst/>
          </a:prstGeo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4765675" y="273050"/>
            <a:ext cx="6815138" cy="58547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09600" y="1435100"/>
            <a:ext cx="4010025" cy="46926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609600" y="6357938"/>
            <a:ext cx="2844800" cy="365125"/>
          </a:xfrm>
          <a:prstGeom prst="rect">
            <a:avLst/>
          </a:prstGeom>
        </p:spPr>
        <p:txBody>
          <a:bodyPr/>
          <a:lstStyle/>
          <a:p>
            <a:fld id="{0B5BFD31-FE6D-42A0-AF0C-3CEE6714B0B2}" type="datetimeFigureOut">
              <a:rPr lang="en-GB" smtClean="0"/>
              <a:t>10/04/2020</a:t>
            </a:fld>
            <a:endParaRPr lang="en-GB"/>
          </a:p>
        </p:txBody>
      </p:sp>
      <p:sp>
        <p:nvSpPr>
          <p:cNvPr id="6" name="Segnaposto piè di pagina 5"/>
          <p:cNvSpPr>
            <a:spLocks noGrp="1"/>
          </p:cNvSpPr>
          <p:nvPr>
            <p:ph type="ftr" sz="quarter" idx="11"/>
          </p:nvPr>
        </p:nvSpPr>
        <p:spPr>
          <a:xfrm>
            <a:off x="4165600" y="6357938"/>
            <a:ext cx="3859213" cy="365125"/>
          </a:xfrm>
          <a:prstGeom prst="rect">
            <a:avLst/>
          </a:prstGeom>
        </p:spPr>
        <p:txBody>
          <a:bodyPr/>
          <a:lstStyle/>
          <a:p>
            <a:endParaRPr lang="en-GB"/>
          </a:p>
        </p:txBody>
      </p:sp>
      <p:sp>
        <p:nvSpPr>
          <p:cNvPr id="7" name="Segnaposto numero diapositiva 6"/>
          <p:cNvSpPr>
            <a:spLocks noGrp="1"/>
          </p:cNvSpPr>
          <p:nvPr>
            <p:ph type="sldNum" sz="quarter" idx="12"/>
          </p:nvPr>
        </p:nvSpPr>
        <p:spPr>
          <a:xfrm>
            <a:off x="8736013" y="6357938"/>
            <a:ext cx="2844800" cy="365125"/>
          </a:xfrm>
          <a:prstGeom prst="rect">
            <a:avLst/>
          </a:prstGeom>
        </p:spPr>
        <p:txBody>
          <a:bodyPr/>
          <a:lstStyle/>
          <a:p>
            <a:fld id="{8045F373-7471-4AE7-A016-F5674E59A069}" type="slidenum">
              <a:rPr lang="en-GB" smtClean="0"/>
              <a:t>‹N›</a:t>
            </a:fld>
            <a:endParaRPr lang="en-GB"/>
          </a:p>
        </p:txBody>
      </p:sp>
    </p:spTree>
    <p:extLst>
      <p:ext uri="{BB962C8B-B14F-4D97-AF65-F5344CB8AC3E}">
        <p14:creationId xmlns:p14="http://schemas.microsoft.com/office/powerpoint/2010/main" val="1571429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52D14B5E-DFE7-4AA6-B537-7F4FFEF379DC}" type="datetime1">
              <a:rPr lang="en-GB" smtClean="0"/>
              <a:t>10/04/2020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78DA48F-1B89-409E-BB3A-3523C9A5CC04}" type="slidenum">
              <a:rPr lang="en-GB" smtClean="0"/>
              <a:t>‹N›</a:t>
            </a:fld>
            <a:endParaRPr lang="en-GB"/>
          </a:p>
        </p:txBody>
      </p:sp>
    </p:spTree>
    <p:extLst>
      <p:ext uri="{BB962C8B-B14F-4D97-AF65-F5344CB8AC3E}">
        <p14:creationId xmlns:p14="http://schemas.microsoft.com/office/powerpoint/2010/main" val="25699369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188" y="4802188"/>
            <a:ext cx="7315200" cy="566737"/>
          </a:xfrm>
          <a:prstGeom prst="rect">
            <a:avLst/>
          </a:prstGeo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2389188" y="612775"/>
            <a:ext cx="7315200" cy="411638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2389188" y="5368925"/>
            <a:ext cx="73152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609600" y="6357938"/>
            <a:ext cx="2844800" cy="365125"/>
          </a:xfrm>
          <a:prstGeom prst="rect">
            <a:avLst/>
          </a:prstGeom>
        </p:spPr>
        <p:txBody>
          <a:bodyPr/>
          <a:lstStyle/>
          <a:p>
            <a:fld id="{0B5BFD31-FE6D-42A0-AF0C-3CEE6714B0B2}" type="datetimeFigureOut">
              <a:rPr lang="en-GB" smtClean="0"/>
              <a:t>10/04/2020</a:t>
            </a:fld>
            <a:endParaRPr lang="en-GB"/>
          </a:p>
        </p:txBody>
      </p:sp>
      <p:sp>
        <p:nvSpPr>
          <p:cNvPr id="6" name="Segnaposto piè di pagina 5"/>
          <p:cNvSpPr>
            <a:spLocks noGrp="1"/>
          </p:cNvSpPr>
          <p:nvPr>
            <p:ph type="ftr" sz="quarter" idx="11"/>
          </p:nvPr>
        </p:nvSpPr>
        <p:spPr>
          <a:xfrm>
            <a:off x="4165600" y="6357938"/>
            <a:ext cx="3859213" cy="365125"/>
          </a:xfrm>
          <a:prstGeom prst="rect">
            <a:avLst/>
          </a:prstGeom>
        </p:spPr>
        <p:txBody>
          <a:bodyPr/>
          <a:lstStyle/>
          <a:p>
            <a:endParaRPr lang="en-GB"/>
          </a:p>
        </p:txBody>
      </p:sp>
      <p:sp>
        <p:nvSpPr>
          <p:cNvPr id="7" name="Segnaposto numero diapositiva 6"/>
          <p:cNvSpPr>
            <a:spLocks noGrp="1"/>
          </p:cNvSpPr>
          <p:nvPr>
            <p:ph type="sldNum" sz="quarter" idx="12"/>
          </p:nvPr>
        </p:nvSpPr>
        <p:spPr>
          <a:xfrm>
            <a:off x="8736013" y="6357938"/>
            <a:ext cx="2844800" cy="365125"/>
          </a:xfrm>
          <a:prstGeom prst="rect">
            <a:avLst/>
          </a:prstGeom>
        </p:spPr>
        <p:txBody>
          <a:bodyPr/>
          <a:lstStyle/>
          <a:p>
            <a:fld id="{8045F373-7471-4AE7-A016-F5674E59A069}" type="slidenum">
              <a:rPr lang="en-GB" smtClean="0"/>
              <a:t>‹N›</a:t>
            </a:fld>
            <a:endParaRPr lang="en-GB"/>
          </a:p>
        </p:txBody>
      </p:sp>
    </p:spTree>
    <p:extLst>
      <p:ext uri="{BB962C8B-B14F-4D97-AF65-F5344CB8AC3E}">
        <p14:creationId xmlns:p14="http://schemas.microsoft.com/office/powerpoint/2010/main" val="1460198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1213" cy="1143000"/>
          </a:xfrm>
          <a:prstGeom prst="rect">
            <a:avLst/>
          </a:prstGeom>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09600" y="1600200"/>
            <a:ext cx="10971213" cy="4527550"/>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a:xfrm>
            <a:off x="609600" y="6357938"/>
            <a:ext cx="2844800" cy="365125"/>
          </a:xfrm>
          <a:prstGeom prst="rect">
            <a:avLst/>
          </a:prstGeom>
        </p:spPr>
        <p:txBody>
          <a:bodyPr/>
          <a:lstStyle/>
          <a:p>
            <a:fld id="{0B5BFD31-FE6D-42A0-AF0C-3CEE6714B0B2}" type="datetimeFigureOut">
              <a:rPr lang="en-GB" smtClean="0"/>
              <a:t>10/04/2020</a:t>
            </a:fld>
            <a:endParaRPr lang="en-GB"/>
          </a:p>
        </p:txBody>
      </p:sp>
      <p:sp>
        <p:nvSpPr>
          <p:cNvPr id="5" name="Segnaposto piè di pagina 4"/>
          <p:cNvSpPr>
            <a:spLocks noGrp="1"/>
          </p:cNvSpPr>
          <p:nvPr>
            <p:ph type="ftr" sz="quarter" idx="11"/>
          </p:nvPr>
        </p:nvSpPr>
        <p:spPr>
          <a:xfrm>
            <a:off x="4165600" y="6357938"/>
            <a:ext cx="3859213"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8736013" y="6357938"/>
            <a:ext cx="2844800" cy="365125"/>
          </a:xfrm>
          <a:prstGeom prst="rect">
            <a:avLst/>
          </a:prstGeom>
        </p:spPr>
        <p:txBody>
          <a:bodyPr/>
          <a:lstStyle/>
          <a:p>
            <a:fld id="{8045F373-7471-4AE7-A016-F5674E59A069}" type="slidenum">
              <a:rPr lang="en-GB" smtClean="0"/>
              <a:t>‹N›</a:t>
            </a:fld>
            <a:endParaRPr lang="en-GB"/>
          </a:p>
        </p:txBody>
      </p:sp>
    </p:spTree>
    <p:extLst>
      <p:ext uri="{BB962C8B-B14F-4D97-AF65-F5344CB8AC3E}">
        <p14:creationId xmlns:p14="http://schemas.microsoft.com/office/powerpoint/2010/main" val="615778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8"/>
            <a:ext cx="2741613" cy="5853112"/>
          </a:xfrm>
          <a:prstGeom prst="rect">
            <a:avLst/>
          </a:prstGeo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09600" y="274638"/>
            <a:ext cx="8077200" cy="5853112"/>
          </a:xfrm>
          <a:prstGeom prst="rect">
            <a:avLst/>
          </a:prstGeo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a:xfrm>
            <a:off x="609600" y="6357938"/>
            <a:ext cx="2844800" cy="365125"/>
          </a:xfrm>
          <a:prstGeom prst="rect">
            <a:avLst/>
          </a:prstGeom>
        </p:spPr>
        <p:txBody>
          <a:bodyPr/>
          <a:lstStyle/>
          <a:p>
            <a:fld id="{0B5BFD31-FE6D-42A0-AF0C-3CEE6714B0B2}" type="datetimeFigureOut">
              <a:rPr lang="en-GB" smtClean="0"/>
              <a:t>10/04/2020</a:t>
            </a:fld>
            <a:endParaRPr lang="en-GB"/>
          </a:p>
        </p:txBody>
      </p:sp>
      <p:sp>
        <p:nvSpPr>
          <p:cNvPr id="5" name="Segnaposto piè di pagina 4"/>
          <p:cNvSpPr>
            <a:spLocks noGrp="1"/>
          </p:cNvSpPr>
          <p:nvPr>
            <p:ph type="ftr" sz="quarter" idx="11"/>
          </p:nvPr>
        </p:nvSpPr>
        <p:spPr>
          <a:xfrm>
            <a:off x="4165600" y="6357938"/>
            <a:ext cx="3859213" cy="365125"/>
          </a:xfrm>
          <a:prstGeom prst="rect">
            <a:avLst/>
          </a:prstGeom>
        </p:spPr>
        <p:txBody>
          <a:bodyPr/>
          <a:lstStyle/>
          <a:p>
            <a:endParaRPr lang="en-GB"/>
          </a:p>
        </p:txBody>
      </p:sp>
      <p:sp>
        <p:nvSpPr>
          <p:cNvPr id="6" name="Segnaposto numero diapositiva 5"/>
          <p:cNvSpPr>
            <a:spLocks noGrp="1"/>
          </p:cNvSpPr>
          <p:nvPr>
            <p:ph type="sldNum" sz="quarter" idx="12"/>
          </p:nvPr>
        </p:nvSpPr>
        <p:spPr>
          <a:xfrm>
            <a:off x="8736013" y="6357938"/>
            <a:ext cx="2844800" cy="365125"/>
          </a:xfrm>
          <a:prstGeom prst="rect">
            <a:avLst/>
          </a:prstGeom>
        </p:spPr>
        <p:txBody>
          <a:bodyPr/>
          <a:lstStyle/>
          <a:p>
            <a:fld id="{8045F373-7471-4AE7-A016-F5674E59A069}" type="slidenum">
              <a:rPr lang="en-GB" smtClean="0"/>
              <a:t>‹N›</a:t>
            </a:fld>
            <a:endParaRPr lang="en-GB"/>
          </a:p>
        </p:txBody>
      </p:sp>
    </p:spTree>
    <p:extLst>
      <p:ext uri="{BB962C8B-B14F-4D97-AF65-F5344CB8AC3E}">
        <p14:creationId xmlns:p14="http://schemas.microsoft.com/office/powerpoint/2010/main" val="69285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2959" y="4407922"/>
            <a:ext cx="10361851" cy="1362390"/>
          </a:xfrm>
        </p:spPr>
        <p:txBody>
          <a:bodyPr anchor="t"/>
          <a:lstStyle>
            <a:lvl1pPr algn="l">
              <a:defRPr sz="53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962959" y="2907386"/>
            <a:ext cx="10361851" cy="1500534"/>
          </a:xfr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167F0D9-C35C-4A1C-9126-25497B43B994}" type="datetime1">
              <a:rPr lang="en-GB" smtClean="0"/>
              <a:t>10/04/2020</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F78DA48F-1B89-409E-BB3A-3523C9A5CC04}" type="slidenum">
              <a:rPr lang="en-GB" smtClean="0"/>
              <a:t>‹N›</a:t>
            </a:fld>
            <a:endParaRPr lang="en-GB"/>
          </a:p>
        </p:txBody>
      </p:sp>
    </p:spTree>
    <p:extLst>
      <p:ext uri="{BB962C8B-B14F-4D97-AF65-F5344CB8AC3E}">
        <p14:creationId xmlns:p14="http://schemas.microsoft.com/office/powerpoint/2010/main" val="281539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09521"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96793" y="1600572"/>
            <a:ext cx="5384099" cy="4527011"/>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D383BB67-8B17-4FE9-9463-E0900699125D}" type="datetime1">
              <a:rPr lang="en-GB" smtClean="0"/>
              <a:t>10/04/2020</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F78DA48F-1B89-409E-BB3A-3523C9A5CC04}" type="slidenum">
              <a:rPr lang="en-GB" smtClean="0"/>
              <a:t>‹N›</a:t>
            </a:fld>
            <a:endParaRPr lang="en-GB"/>
          </a:p>
        </p:txBody>
      </p:sp>
    </p:spTree>
    <p:extLst>
      <p:ext uri="{BB962C8B-B14F-4D97-AF65-F5344CB8AC3E}">
        <p14:creationId xmlns:p14="http://schemas.microsoft.com/office/powerpoint/2010/main" val="343448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609521" y="1535469"/>
            <a:ext cx="5386216"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521" y="2175378"/>
            <a:ext cx="5386216"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92562" y="1535469"/>
            <a:ext cx="5388332" cy="639911"/>
          </a:xfrm>
        </p:spPr>
        <p:txBody>
          <a:bodyPr anchor="b"/>
          <a:lstStyle>
            <a:lvl1pPr marL="0" indent="0">
              <a:buNone/>
              <a:defRPr sz="3200" b="1"/>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2562" y="2175378"/>
            <a:ext cx="5388332" cy="395220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0F2430B6-8934-435B-BF58-1769FF2DB84B}" type="datetime1">
              <a:rPr lang="en-GB" smtClean="0"/>
              <a:t>10/04/2020</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F78DA48F-1B89-409E-BB3A-3523C9A5CC04}" type="slidenum">
              <a:rPr lang="en-GB" smtClean="0"/>
              <a:t>‹N›</a:t>
            </a:fld>
            <a:endParaRPr lang="en-GB"/>
          </a:p>
        </p:txBody>
      </p:sp>
    </p:spTree>
    <p:extLst>
      <p:ext uri="{BB962C8B-B14F-4D97-AF65-F5344CB8AC3E}">
        <p14:creationId xmlns:p14="http://schemas.microsoft.com/office/powerpoint/2010/main" val="324041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5F4E80F1-F675-4328-8BDE-4F57DC75FA97}" type="datetime1">
              <a:rPr lang="en-GB" smtClean="0"/>
              <a:t>10/04/2020</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F78DA48F-1B89-409E-BB3A-3523C9A5CC04}" type="slidenum">
              <a:rPr lang="en-GB" smtClean="0"/>
              <a:t>‹N›</a:t>
            </a:fld>
            <a:endParaRPr lang="en-GB"/>
          </a:p>
        </p:txBody>
      </p:sp>
    </p:spTree>
    <p:extLst>
      <p:ext uri="{BB962C8B-B14F-4D97-AF65-F5344CB8AC3E}">
        <p14:creationId xmlns:p14="http://schemas.microsoft.com/office/powerpoint/2010/main" val="283557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8ECD33B-723F-4336-8C3C-D7BB274CAECF}" type="datetime1">
              <a:rPr lang="en-GB" smtClean="0"/>
              <a:t>10/04/2020</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F78DA48F-1B89-409E-BB3A-3523C9A5CC04}" type="slidenum">
              <a:rPr lang="en-GB" smtClean="0"/>
              <a:t>‹N›</a:t>
            </a:fld>
            <a:endParaRPr lang="en-GB"/>
          </a:p>
        </p:txBody>
      </p:sp>
    </p:spTree>
    <p:extLst>
      <p:ext uri="{BB962C8B-B14F-4D97-AF65-F5344CB8AC3E}">
        <p14:creationId xmlns:p14="http://schemas.microsoft.com/office/powerpoint/2010/main" val="12105193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523" y="273112"/>
            <a:ext cx="4010562" cy="1162320"/>
          </a:xfrm>
        </p:spPr>
        <p:txBody>
          <a:bodyPr anchor="b"/>
          <a:lstStyle>
            <a:lvl1pPr algn="l">
              <a:defRPr sz="2700" b="1"/>
            </a:lvl1pPr>
          </a:lstStyle>
          <a:p>
            <a:r>
              <a:rPr lang="it-IT" smtClean="0"/>
              <a:t>Fare clic per modificare lo stile del titolo</a:t>
            </a:r>
            <a:endParaRPr lang="en-GB"/>
          </a:p>
        </p:txBody>
      </p:sp>
      <p:sp>
        <p:nvSpPr>
          <p:cNvPr id="3" name="Segnaposto contenuto 2"/>
          <p:cNvSpPr>
            <a:spLocks noGrp="1"/>
          </p:cNvSpPr>
          <p:nvPr>
            <p:ph idx="1"/>
          </p:nvPr>
        </p:nvSpPr>
        <p:spPr>
          <a:xfrm>
            <a:off x="4766113" y="273114"/>
            <a:ext cx="6814779" cy="5854469"/>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09523" y="1435434"/>
            <a:ext cx="4010562" cy="46921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F5B5338-4FCC-4451-847D-5AC92A66C5AA}" type="datetime1">
              <a:rPr lang="en-GB" smtClean="0"/>
              <a:t>10/04/2020</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F78DA48F-1B89-409E-BB3A-3523C9A5CC04}" type="slidenum">
              <a:rPr lang="en-GB" smtClean="0"/>
              <a:t>‹N›</a:t>
            </a:fld>
            <a:endParaRPr lang="en-GB"/>
          </a:p>
        </p:txBody>
      </p:sp>
    </p:spTree>
    <p:extLst>
      <p:ext uri="{BB962C8B-B14F-4D97-AF65-F5344CB8AC3E}">
        <p14:creationId xmlns:p14="http://schemas.microsoft.com/office/powerpoint/2010/main" val="8875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406" y="4801712"/>
            <a:ext cx="7314248" cy="566870"/>
          </a:xfrm>
        </p:spPr>
        <p:txBody>
          <a:bodyPr anchor="b"/>
          <a:lstStyle>
            <a:lvl1pPr algn="l">
              <a:defRPr sz="27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2389406" y="612916"/>
            <a:ext cx="7314248" cy="4115753"/>
          </a:xfrm>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GB"/>
          </a:p>
        </p:txBody>
      </p:sp>
      <p:sp>
        <p:nvSpPr>
          <p:cNvPr id="4" name="Segnaposto testo 3"/>
          <p:cNvSpPr>
            <a:spLocks noGrp="1"/>
          </p:cNvSpPr>
          <p:nvPr>
            <p:ph type="body" sz="half" idx="2"/>
          </p:nvPr>
        </p:nvSpPr>
        <p:spPr>
          <a:xfrm>
            <a:off x="2389406" y="5368581"/>
            <a:ext cx="7314248" cy="805049"/>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93E5DB6-4A75-46AA-B111-16CA43F878C5}" type="datetime1">
              <a:rPr lang="en-GB" smtClean="0"/>
              <a:t>10/04/2020</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F78DA48F-1B89-409E-BB3A-3523C9A5CC04}" type="slidenum">
              <a:rPr lang="en-GB" smtClean="0"/>
              <a:t>‹N›</a:t>
            </a:fld>
            <a:endParaRPr lang="en-GB"/>
          </a:p>
        </p:txBody>
      </p:sp>
    </p:spTree>
    <p:extLst>
      <p:ext uri="{BB962C8B-B14F-4D97-AF65-F5344CB8AC3E}">
        <p14:creationId xmlns:p14="http://schemas.microsoft.com/office/powerpoint/2010/main" val="259433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521" y="274702"/>
            <a:ext cx="10971372" cy="1143265"/>
          </a:xfrm>
          <a:prstGeom prst="rect">
            <a:avLst/>
          </a:prstGeom>
        </p:spPr>
        <p:txBody>
          <a:bodyPr vert="horz" lIns="121917" tIns="60958" rIns="121917" bIns="60958"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609521" y="1600572"/>
            <a:ext cx="10971372" cy="4527011"/>
          </a:xfrm>
          <a:prstGeom prst="rect">
            <a:avLst/>
          </a:prstGeom>
        </p:spPr>
        <p:txBody>
          <a:bodyPr vert="horz" lIns="121917" tIns="60958" rIns="121917" bIns="60958"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609521" y="6357822"/>
            <a:ext cx="2844430" cy="365210"/>
          </a:xfrm>
          <a:prstGeom prst="rect">
            <a:avLst/>
          </a:prstGeom>
        </p:spPr>
        <p:txBody>
          <a:bodyPr vert="horz" lIns="121917" tIns="60958" rIns="121917" bIns="60958" rtlCol="0" anchor="ctr"/>
          <a:lstStyle>
            <a:lvl1pPr algn="l">
              <a:defRPr sz="1600">
                <a:solidFill>
                  <a:schemeClr val="tx1">
                    <a:tint val="75000"/>
                  </a:schemeClr>
                </a:solidFill>
              </a:defRPr>
            </a:lvl1pPr>
          </a:lstStyle>
          <a:p>
            <a:fld id="{A8B30C63-FAD6-4689-985C-91452743ED05}" type="datetime1">
              <a:rPr lang="en-GB" smtClean="0"/>
              <a:t>10/04/2020</a:t>
            </a:fld>
            <a:endParaRPr lang="en-GB"/>
          </a:p>
        </p:txBody>
      </p:sp>
      <p:sp>
        <p:nvSpPr>
          <p:cNvPr id="5" name="Segnaposto piè di pagina 4"/>
          <p:cNvSpPr>
            <a:spLocks noGrp="1"/>
          </p:cNvSpPr>
          <p:nvPr>
            <p:ph type="ftr" sz="quarter" idx="3"/>
          </p:nvPr>
        </p:nvSpPr>
        <p:spPr>
          <a:xfrm>
            <a:off x="4165058" y="6357822"/>
            <a:ext cx="3860297" cy="365210"/>
          </a:xfrm>
          <a:prstGeom prst="rect">
            <a:avLst/>
          </a:prstGeom>
        </p:spPr>
        <p:txBody>
          <a:bodyPr vert="horz" lIns="121917" tIns="60958" rIns="121917" bIns="60958" rtlCol="0" anchor="ctr"/>
          <a:lstStyle>
            <a:lvl1pPr algn="ctr">
              <a:defRPr sz="16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8736463" y="6357822"/>
            <a:ext cx="2844430" cy="365210"/>
          </a:xfrm>
          <a:prstGeom prst="rect">
            <a:avLst/>
          </a:prstGeom>
        </p:spPr>
        <p:txBody>
          <a:bodyPr vert="horz" lIns="121917" tIns="60958" rIns="121917" bIns="60958" rtlCol="0" anchor="ctr"/>
          <a:lstStyle>
            <a:lvl1pPr algn="r">
              <a:defRPr sz="1600">
                <a:solidFill>
                  <a:schemeClr val="tx1">
                    <a:tint val="75000"/>
                  </a:schemeClr>
                </a:solidFill>
              </a:defRPr>
            </a:lvl1pPr>
          </a:lstStyle>
          <a:p>
            <a:fld id="{F78DA48F-1B89-409E-BB3A-3523C9A5CC04}" type="slidenum">
              <a:rPr lang="en-GB" smtClean="0"/>
              <a:t>‹N›</a:t>
            </a:fld>
            <a:endParaRPr lang="en-GB"/>
          </a:p>
        </p:txBody>
      </p:sp>
    </p:spTree>
    <p:extLst>
      <p:ext uri="{BB962C8B-B14F-4D97-AF65-F5344CB8AC3E}">
        <p14:creationId xmlns:p14="http://schemas.microsoft.com/office/powerpoint/2010/main" val="1510494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1219170" rtl="0" eaLnBrk="1" latinLnBrk="0" hangingPunct="1">
        <a:spcBef>
          <a:spcPct val="0"/>
        </a:spcBef>
        <a:buNone/>
        <a:defRPr sz="59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it-IT"/>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B11E5EA1-1E33-4DE9-9893-C225EEC3AA11}"/>
              </a:ext>
            </a:extLst>
          </p:cNvPr>
          <p:cNvSpPr txBox="1">
            <a:spLocks/>
          </p:cNvSpPr>
          <p:nvPr userDrawn="1"/>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endParaRPr lang="en-US" sz="2800" dirty="0"/>
          </a:p>
        </p:txBody>
      </p:sp>
      <p:cxnSp>
        <p:nvCxnSpPr>
          <p:cNvPr id="8" name="Connettore 1 12">
            <a:extLst>
              <a:ext uri="{FF2B5EF4-FFF2-40B4-BE49-F238E27FC236}">
                <a16:creationId xmlns:a16="http://schemas.microsoft.com/office/drawing/2014/main" xmlns="" id="{7B8D3FB2-23EB-49F1-B2B4-9AD7095E34F1}"/>
              </a:ext>
            </a:extLst>
          </p:cNvPr>
          <p:cNvCxnSpPr/>
          <p:nvPr userDrawn="1"/>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CasellaDiTesto 8"/>
          <p:cNvSpPr txBox="1"/>
          <p:nvPr userDrawn="1"/>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10" name="Immagin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8702" y="6164324"/>
            <a:ext cx="1085920" cy="721854"/>
          </a:xfrm>
          <a:prstGeom prst="rect">
            <a:avLst/>
          </a:prstGeom>
        </p:spPr>
      </p:pic>
      <p:pic>
        <p:nvPicPr>
          <p:cNvPr id="11" name="Immagine 10"/>
          <p:cNvPicPr>
            <a:picLocks noChangeAspect="1"/>
          </p:cNvPicPr>
          <p:nvPr userDrawn="1"/>
        </p:nvPicPr>
        <p:blipFill>
          <a:blip r:embed="rId14"/>
          <a:stretch>
            <a:fillRect/>
          </a:stretch>
        </p:blipFill>
        <p:spPr>
          <a:xfrm>
            <a:off x="318368" y="6291181"/>
            <a:ext cx="1123512" cy="504571"/>
          </a:xfrm>
          <a:prstGeom prst="rect">
            <a:avLst/>
          </a:prstGeom>
        </p:spPr>
      </p:pic>
      <p:pic>
        <p:nvPicPr>
          <p:cNvPr id="12" name="Immagin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604395" y="6269703"/>
            <a:ext cx="1227411" cy="429442"/>
          </a:xfrm>
          <a:prstGeom prst="rect">
            <a:avLst/>
          </a:prstGeom>
        </p:spPr>
      </p:pic>
    </p:spTree>
    <p:extLst>
      <p:ext uri="{BB962C8B-B14F-4D97-AF65-F5344CB8AC3E}">
        <p14:creationId xmlns:p14="http://schemas.microsoft.com/office/powerpoint/2010/main" val="3498777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emf"/><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chart" Target="../charts/chart3.xml"/><Relationship Id="rId7"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chart" Target="../charts/chart7.xml"/><Relationship Id="rId7"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 Id="rId9"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chart" Target="../charts/chart11.xml"/><Relationship Id="rId7"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png"/><Relationship Id="rId5" Type="http://schemas.openxmlformats.org/officeDocument/2006/relationships/diagramQuickStyle" Target="../diagrams/quickStyle1.xml"/><Relationship Id="rId10" Type="http://schemas.openxmlformats.org/officeDocument/2006/relationships/image" Target="../media/image2.emf"/><Relationship Id="rId4" Type="http://schemas.openxmlformats.org/officeDocument/2006/relationships/diagramLayout" Target="../diagrams/layout1.xml"/><Relationship Id="rId9" Type="http://schemas.openxmlformats.org/officeDocument/2006/relationships/image" Target="../media/image1.emf"/></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emf"/><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160.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png"/><Relationship Id="rId7"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emf"/><Relationship Id="rId5" Type="http://schemas.microsoft.com/office/2007/relationships/hdphoto" Target="../media/hdphoto1.wdp"/><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7"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emf"/><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Connettore 1 12">
            <a:extLst>
              <a:ext uri="{FF2B5EF4-FFF2-40B4-BE49-F238E27FC236}">
                <a16:creationId xmlns:a16="http://schemas.microsoft.com/office/drawing/2014/main" xmlns="" id="{7B8D3FB2-23EB-49F1-B2B4-9AD7095E34F1}"/>
              </a:ext>
            </a:extLst>
          </p:cNvPr>
          <p:cNvCxnSpPr/>
          <p:nvPr/>
        </p:nvCxnSpPr>
        <p:spPr>
          <a:xfrm flipV="1">
            <a:off x="358606" y="176671"/>
            <a:ext cx="0" cy="6494786"/>
          </a:xfrm>
          <a:prstGeom prst="line">
            <a:avLst/>
          </a:prstGeom>
          <a:ln w="57150"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cxnSp>
        <p:nvCxnSpPr>
          <p:cNvPr id="39" name="Connettore 1 12">
            <a:extLst>
              <a:ext uri="{FF2B5EF4-FFF2-40B4-BE49-F238E27FC236}">
                <a16:creationId xmlns:a16="http://schemas.microsoft.com/office/drawing/2014/main" xmlns="" id="{7B8D3FB2-23EB-49F1-B2B4-9AD7095E34F1}"/>
              </a:ext>
            </a:extLst>
          </p:cNvPr>
          <p:cNvCxnSpPr/>
          <p:nvPr/>
        </p:nvCxnSpPr>
        <p:spPr>
          <a:xfrm flipH="1">
            <a:off x="334566" y="176670"/>
            <a:ext cx="11484000" cy="0"/>
          </a:xfrm>
          <a:prstGeom prst="line">
            <a:avLst/>
          </a:prstGeom>
          <a:ln w="3175" cmpd="dbl">
            <a:solidFill>
              <a:srgbClr val="C00000"/>
            </a:solidFill>
          </a:ln>
        </p:spPr>
        <p:style>
          <a:lnRef idx="1">
            <a:schemeClr val="accent1"/>
          </a:lnRef>
          <a:fillRef idx="0">
            <a:schemeClr val="accent1"/>
          </a:fillRef>
          <a:effectRef idx="0">
            <a:schemeClr val="accent1"/>
          </a:effectRef>
          <a:fontRef idx="minor">
            <a:schemeClr val="tx1"/>
          </a:fontRef>
        </p:style>
      </p:cxnSp>
      <p:sp>
        <p:nvSpPr>
          <p:cNvPr id="49" name="Subtitle 2"/>
          <p:cNvSpPr txBox="1">
            <a:spLocks/>
          </p:cNvSpPr>
          <p:nvPr/>
        </p:nvSpPr>
        <p:spPr>
          <a:xfrm>
            <a:off x="972181" y="5067898"/>
            <a:ext cx="10246050" cy="522136"/>
          </a:xfrm>
          <a:prstGeom prst="rect">
            <a:avLst/>
          </a:prstGeom>
        </p:spPr>
        <p:txBody>
          <a:bodyPr vert="horz" lIns="91440" tIns="45720" rIns="91440" bIns="45720" rtlCol="0">
            <a:noAutofit/>
          </a:bodyPr>
          <a:lstStyle>
            <a:lvl1pPr marL="0" indent="0" algn="r" defTabSz="914400" rtl="0" eaLnBrk="1" latinLnBrk="0" hangingPunct="1">
              <a:lnSpc>
                <a:spcPct val="90000"/>
              </a:lnSpc>
              <a:spcBef>
                <a:spcPts val="0"/>
              </a:spcBef>
              <a:buClr>
                <a:schemeClr val="accent1"/>
              </a:buClr>
              <a:buSzPct val="100000"/>
              <a:buFont typeface="Wingdings 2" pitchFamily="18" charset="2"/>
              <a:buNone/>
              <a:defRPr sz="2400" kern="1200" baseline="0">
                <a:solidFill>
                  <a:schemeClr val="tx2"/>
                </a:solidFill>
                <a:latin typeface="Helvetica"/>
                <a:ea typeface="+mn-ea"/>
                <a:cs typeface="Helvetica"/>
              </a:defRPr>
            </a:lvl1pPr>
            <a:lvl2pPr marL="457200" indent="0" algn="ctr" defTabSz="914400" rtl="0" eaLnBrk="1" latinLnBrk="0" hangingPunct="1">
              <a:lnSpc>
                <a:spcPct val="90000"/>
              </a:lnSpc>
              <a:spcBef>
                <a:spcPts val="500"/>
              </a:spcBef>
              <a:buFont typeface="Arial"/>
              <a:buNone/>
              <a:defRPr sz="2400" kern="1200">
                <a:solidFill>
                  <a:schemeClr val="tx1">
                    <a:tint val="75000"/>
                  </a:schemeClr>
                </a:solidFill>
                <a:latin typeface="Helvetica" charset="0"/>
                <a:ea typeface="Helvetica" charset="0"/>
                <a:cs typeface="Helvetica" charset="0"/>
              </a:defRPr>
            </a:lvl2pPr>
            <a:lvl3pPr marL="914400" indent="0" algn="ctr" defTabSz="914400" rtl="0" eaLnBrk="1" latinLnBrk="0" hangingPunct="1">
              <a:lnSpc>
                <a:spcPct val="90000"/>
              </a:lnSpc>
              <a:spcBef>
                <a:spcPts val="500"/>
              </a:spcBef>
              <a:buFont typeface="Arial"/>
              <a:buNone/>
              <a:defRPr sz="2000" kern="1200">
                <a:solidFill>
                  <a:schemeClr val="tx1">
                    <a:tint val="75000"/>
                  </a:schemeClr>
                </a:solidFill>
                <a:latin typeface="Helvetica" charset="0"/>
                <a:ea typeface="Helvetica" charset="0"/>
                <a:cs typeface="Helvetica" charset="0"/>
              </a:defRPr>
            </a:lvl3pPr>
            <a:lvl4pPr marL="1371600" indent="0" algn="ctr" defTabSz="914400" rtl="0" eaLnBrk="1" latinLnBrk="0" hangingPunct="1">
              <a:lnSpc>
                <a:spcPct val="90000"/>
              </a:lnSpc>
              <a:spcBef>
                <a:spcPts val="500"/>
              </a:spcBef>
              <a:buFont typeface="Arial"/>
              <a:buNone/>
              <a:defRPr sz="1800" kern="1200">
                <a:solidFill>
                  <a:schemeClr val="tx1">
                    <a:tint val="75000"/>
                  </a:schemeClr>
                </a:solidFill>
                <a:latin typeface="Helvetica" charset="0"/>
                <a:ea typeface="Helvetica" charset="0"/>
                <a:cs typeface="Helvetica" charset="0"/>
              </a:defRPr>
            </a:lvl4pPr>
            <a:lvl5pPr marL="1828800" indent="0" algn="ctr" defTabSz="914400" rtl="0" eaLnBrk="1" latinLnBrk="0" hangingPunct="1">
              <a:lnSpc>
                <a:spcPct val="90000"/>
              </a:lnSpc>
              <a:spcBef>
                <a:spcPts val="500"/>
              </a:spcBef>
              <a:buFont typeface="Arial"/>
              <a:buNone/>
              <a:defRPr sz="1800" kern="1200">
                <a:solidFill>
                  <a:schemeClr val="tx1">
                    <a:tint val="75000"/>
                  </a:schemeClr>
                </a:solidFill>
                <a:latin typeface="Helvetica" charset="0"/>
                <a:ea typeface="Helvetica" charset="0"/>
                <a:cs typeface="Helvetica" charset="0"/>
              </a:defRPr>
            </a:lvl5pPr>
            <a:lvl6pPr marL="22860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a:buNone/>
              <a:defRPr sz="18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
                <a:srgbClr val="5B9BD5"/>
              </a:buClr>
              <a:buSzPct val="100000"/>
              <a:buFont typeface="Wingdings 2" pitchFamily="18" charset="2"/>
              <a:buNone/>
              <a:tabLst/>
              <a:defRPr/>
            </a:pPr>
            <a:r>
              <a:rPr kumimoji="0" lang="it-IT" sz="2400" b="0" i="0" u="none" strike="noStrike" kern="1200" cap="none" spc="0" normalizeH="0" baseline="0" noProof="0" dirty="0" smtClean="0">
                <a:ln>
                  <a:noFill/>
                </a:ln>
                <a:solidFill>
                  <a:sysClr val="windowText" lastClr="000000"/>
                </a:solidFill>
                <a:effectLst/>
                <a:uLnTx/>
                <a:uFillTx/>
                <a:latin typeface="Helvetica"/>
                <a:ea typeface="+mn-ea"/>
                <a:cs typeface="Helvetica"/>
              </a:rPr>
              <a:t>Laura Carretta, Alessandra Cardinali, Giuseppe Zanin, and Roberta Masin</a:t>
            </a:r>
          </a:p>
        </p:txBody>
      </p:sp>
      <p:pic>
        <p:nvPicPr>
          <p:cNvPr id="50" name="Immagin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5596" y="377625"/>
            <a:ext cx="4328160" cy="2705100"/>
          </a:xfrm>
          <a:prstGeom prst="rect">
            <a:avLst/>
          </a:prstGeom>
        </p:spPr>
      </p:pic>
      <p:pic>
        <p:nvPicPr>
          <p:cNvPr id="51" name="Immagine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351" y="2398863"/>
            <a:ext cx="1445436" cy="960839"/>
          </a:xfrm>
          <a:prstGeom prst="rect">
            <a:avLst/>
          </a:prstGeom>
        </p:spPr>
      </p:pic>
      <p:pic>
        <p:nvPicPr>
          <p:cNvPr id="52" name="Immagine 51"/>
          <p:cNvPicPr>
            <a:picLocks noChangeAspect="1"/>
          </p:cNvPicPr>
          <p:nvPr/>
        </p:nvPicPr>
        <p:blipFill>
          <a:blip r:embed="rId5"/>
          <a:stretch>
            <a:fillRect/>
          </a:stretch>
        </p:blipFill>
        <p:spPr>
          <a:xfrm>
            <a:off x="447869" y="377625"/>
            <a:ext cx="1168400" cy="2197100"/>
          </a:xfrm>
          <a:prstGeom prst="rect">
            <a:avLst/>
          </a:prstGeom>
        </p:spPr>
      </p:pic>
      <p:sp>
        <p:nvSpPr>
          <p:cNvPr id="53" name="Titolo 12"/>
          <p:cNvSpPr txBox="1">
            <a:spLocks/>
          </p:cNvSpPr>
          <p:nvPr/>
        </p:nvSpPr>
        <p:spPr>
          <a:xfrm>
            <a:off x="361637" y="3796790"/>
            <a:ext cx="11433600" cy="1048684"/>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600" kern="1200">
                <a:solidFill>
                  <a:srgbClr val="9B0014"/>
                </a:solidFill>
                <a:latin typeface="Helvetica" charset="0"/>
                <a:ea typeface="Helvetica" charset="0"/>
                <a:cs typeface="Helvetica"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rgbClr val="9B0014"/>
                </a:solidFill>
                <a:effectLst/>
                <a:uLnTx/>
                <a:uFillTx/>
                <a:latin typeface="Helvetica" charset="0"/>
                <a:cs typeface="Helvetica" charset="0"/>
              </a:rPr>
              <a:t>Glyphosate and AMPA dissipation at different depths in conventional and conservation agriculture </a:t>
            </a:r>
            <a:endParaRPr kumimoji="0" lang="it-IT" sz="3600" b="0" i="0" u="none" strike="noStrike" kern="1200" cap="none" spc="0" normalizeH="0" baseline="0" noProof="0" dirty="0">
              <a:ln>
                <a:noFill/>
              </a:ln>
              <a:solidFill>
                <a:srgbClr val="9B0014"/>
              </a:solidFill>
              <a:effectLst/>
              <a:uLnTx/>
              <a:uFillTx/>
              <a:latin typeface="Helvetica" charset="0"/>
              <a:cs typeface="Helvetica" charset="0"/>
            </a:endParaRPr>
          </a:p>
        </p:txBody>
      </p:sp>
      <p:pic>
        <p:nvPicPr>
          <p:cNvPr id="12" name="Immagin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4261978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a:t>Results: a</a:t>
            </a:r>
            <a:r>
              <a:rPr lang="en-US" sz="2800" dirty="0" smtClean="0"/>
              <a:t>dsorption </a:t>
            </a:r>
            <a:r>
              <a:rPr lang="en-US" sz="2800" dirty="0"/>
              <a:t>isotherms of </a:t>
            </a:r>
            <a:r>
              <a:rPr lang="en-US" sz="2800" dirty="0" smtClean="0"/>
              <a:t>GLYP</a:t>
            </a:r>
            <a:endParaRPr lang="en-US" sz="2800" dirty="0"/>
          </a:p>
        </p:txBody>
      </p:sp>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10</a:t>
            </a:fld>
            <a:endParaRPr lang="en-GB" dirty="0">
              <a:solidFill>
                <a:schemeClr val="tx1">
                  <a:lumMod val="65000"/>
                  <a:lumOff val="35000"/>
                </a:schemeClr>
              </a:solidFill>
            </a:endParaRPr>
          </a:p>
        </p:txBody>
      </p:sp>
      <p:graphicFrame>
        <p:nvGraphicFramePr>
          <p:cNvPr id="8" name="Grafico 7"/>
          <p:cNvGraphicFramePr>
            <a:graphicFrameLocks/>
          </p:cNvGraphicFramePr>
          <p:nvPr>
            <p:extLst>
              <p:ext uri="{D42A27DB-BD31-4B8C-83A1-F6EECF244321}">
                <p14:modId xmlns:p14="http://schemas.microsoft.com/office/powerpoint/2010/main" val="342686513"/>
              </p:ext>
            </p:extLst>
          </p:nvPr>
        </p:nvGraphicFramePr>
        <p:xfrm>
          <a:off x="6311230" y="1197546"/>
          <a:ext cx="5520576" cy="49386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ttangolo 2"/>
          <p:cNvSpPr/>
          <p:nvPr/>
        </p:nvSpPr>
        <p:spPr>
          <a:xfrm>
            <a:off x="359103" y="1256194"/>
            <a:ext cx="5880120" cy="2677656"/>
          </a:xfrm>
          <a:prstGeom prst="rect">
            <a:avLst/>
          </a:prstGeom>
        </p:spPr>
        <p:txBody>
          <a:bodyPr wrap="square">
            <a:spAutoFit/>
          </a:bodyPr>
          <a:lstStyle/>
          <a:p>
            <a:r>
              <a:rPr lang="en-GB" dirty="0"/>
              <a:t>After </a:t>
            </a:r>
            <a:r>
              <a:rPr lang="en-GB" dirty="0" smtClean="0"/>
              <a:t>five years </a:t>
            </a:r>
            <a:r>
              <a:rPr lang="en-GB" dirty="0"/>
              <a:t>of conservation </a:t>
            </a:r>
            <a:r>
              <a:rPr lang="en-GB" dirty="0" smtClean="0"/>
              <a:t>agriculture, </a:t>
            </a:r>
            <a:r>
              <a:rPr lang="en-GB" dirty="0"/>
              <a:t>some </a:t>
            </a:r>
            <a:r>
              <a:rPr lang="en-GB" dirty="0" smtClean="0"/>
              <a:t>chemical </a:t>
            </a:r>
            <a:r>
              <a:rPr lang="en-GB" dirty="0"/>
              <a:t>properties </a:t>
            </a:r>
            <a:r>
              <a:rPr lang="en-GB" dirty="0" smtClean="0"/>
              <a:t>of the soil </a:t>
            </a:r>
            <a:r>
              <a:rPr lang="en-GB" dirty="0"/>
              <a:t>have been </a:t>
            </a:r>
            <a:r>
              <a:rPr lang="en-GB" dirty="0" smtClean="0"/>
              <a:t>altered </a:t>
            </a:r>
            <a:r>
              <a:rPr lang="en-GB" dirty="0" smtClean="0">
                <a:sym typeface="Wingdings" panose="05000000000000000000" pitchFamily="2" charset="2"/>
              </a:rPr>
              <a:t> </a:t>
            </a:r>
            <a:r>
              <a:rPr lang="en-US" dirty="0" smtClean="0"/>
              <a:t>GLYP adsorption was:</a:t>
            </a:r>
          </a:p>
          <a:p>
            <a:pPr marL="342900" indent="-342900">
              <a:buFont typeface="Arial" panose="020B0604020202020204" pitchFamily="34" charset="0"/>
              <a:buChar char="•"/>
            </a:pPr>
            <a:r>
              <a:rPr lang="en-US" dirty="0" smtClean="0"/>
              <a:t>higher in NT </a:t>
            </a:r>
            <a:r>
              <a:rPr lang="en-US" dirty="0"/>
              <a:t>soil </a:t>
            </a:r>
            <a:r>
              <a:rPr lang="en-US" dirty="0" smtClean="0"/>
              <a:t>than in CT soil</a:t>
            </a:r>
            <a:r>
              <a:rPr lang="en-US" dirty="0"/>
              <a:t>, at both </a:t>
            </a:r>
            <a:r>
              <a:rPr lang="en-US" dirty="0" smtClean="0"/>
              <a:t>depths;</a:t>
            </a:r>
          </a:p>
          <a:p>
            <a:pPr marL="342900" indent="-342900">
              <a:buFont typeface="Arial" panose="020B0604020202020204" pitchFamily="34" charset="0"/>
              <a:buChar char="•"/>
            </a:pPr>
            <a:r>
              <a:rPr lang="en-US" dirty="0" smtClean="0"/>
              <a:t>higher </a:t>
            </a:r>
            <a:r>
              <a:rPr lang="en-GB" dirty="0"/>
              <a:t>at 5 – 20 cm than 0 – 5 cm for both NT and CT soil</a:t>
            </a:r>
          </a:p>
        </p:txBody>
      </p:sp>
      <p:graphicFrame>
        <p:nvGraphicFramePr>
          <p:cNvPr id="4" name="Tabella 3"/>
          <p:cNvGraphicFramePr>
            <a:graphicFrameLocks noGrp="1"/>
          </p:cNvGraphicFramePr>
          <p:nvPr>
            <p:extLst>
              <p:ext uri="{D42A27DB-BD31-4B8C-83A1-F6EECF244321}">
                <p14:modId xmlns:p14="http://schemas.microsoft.com/office/powerpoint/2010/main" val="2092507318"/>
              </p:ext>
            </p:extLst>
          </p:nvPr>
        </p:nvGraphicFramePr>
        <p:xfrm>
          <a:off x="1126654" y="4077866"/>
          <a:ext cx="4373382" cy="1802130"/>
        </p:xfrm>
        <a:graphic>
          <a:graphicData uri="http://schemas.openxmlformats.org/drawingml/2006/table">
            <a:tbl>
              <a:tblPr firstRow="1" firstCol="1" bandRow="1">
                <a:tableStyleId>{72833802-FEF1-4C79-8D5D-14CF1EAF98D9}</a:tableStyleId>
              </a:tblPr>
              <a:tblGrid>
                <a:gridCol w="936000"/>
                <a:gridCol w="1141413"/>
                <a:gridCol w="2295969"/>
              </a:tblGrid>
              <a:tr h="400050">
                <a:tc>
                  <a:txBody>
                    <a:bodyPr/>
                    <a:lstStyle/>
                    <a:p>
                      <a:pPr algn="ctr">
                        <a:lnSpc>
                          <a:spcPct val="115000"/>
                        </a:lnSpc>
                        <a:spcAft>
                          <a:spcPts val="0"/>
                        </a:spcAft>
                      </a:pPr>
                      <a:r>
                        <a:rPr lang="en-GB" sz="2000" dirty="0">
                          <a:effectLst/>
                        </a:rPr>
                        <a:t>Soil</a:t>
                      </a:r>
                      <a:endParaRPr lang="it-IT"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GB" sz="2000" dirty="0">
                          <a:effectLst/>
                        </a:rPr>
                        <a:t>Depth</a:t>
                      </a:r>
                      <a:endParaRPr lang="it-IT"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GB" sz="2000" dirty="0">
                          <a:effectLst/>
                        </a:rPr>
                        <a:t>K</a:t>
                      </a:r>
                      <a:r>
                        <a:rPr lang="en-GB" sz="2000" baseline="-25000" dirty="0">
                          <a:effectLst/>
                        </a:rPr>
                        <a:t>f</a:t>
                      </a:r>
                      <a:r>
                        <a:rPr lang="en-GB" sz="2000" dirty="0">
                          <a:effectLst/>
                        </a:rPr>
                        <a:t> (μg</a:t>
                      </a:r>
                      <a:r>
                        <a:rPr lang="en-GB" sz="2000" baseline="30000" dirty="0">
                          <a:effectLst/>
                        </a:rPr>
                        <a:t>1−1/n</a:t>
                      </a:r>
                      <a:r>
                        <a:rPr lang="en-GB" sz="2000" baseline="-25000" dirty="0">
                          <a:effectLst/>
                        </a:rPr>
                        <a:t> </a:t>
                      </a:r>
                      <a:r>
                        <a:rPr lang="en-GB" sz="2000" dirty="0">
                          <a:effectLst/>
                        </a:rPr>
                        <a:t>(ml)</a:t>
                      </a:r>
                      <a:r>
                        <a:rPr lang="en-GB" sz="2000" baseline="30000" dirty="0">
                          <a:effectLst/>
                        </a:rPr>
                        <a:t>1/n</a:t>
                      </a:r>
                      <a:r>
                        <a:rPr lang="en-GB" sz="2000" dirty="0">
                          <a:effectLst/>
                        </a:rPr>
                        <a:t> g</a:t>
                      </a:r>
                      <a:r>
                        <a:rPr lang="en-GB" sz="2000" baseline="30000" dirty="0">
                          <a:effectLst/>
                        </a:rPr>
                        <a:t>−1</a:t>
                      </a:r>
                      <a:r>
                        <a:rPr lang="en-GB" sz="2000" dirty="0">
                          <a:effectLst/>
                        </a:rPr>
                        <a:t>)</a:t>
                      </a:r>
                      <a:endParaRPr lang="it-IT" sz="2000" dirty="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GB" sz="2000">
                          <a:effectLst/>
                        </a:rPr>
                        <a:t>NT</a:t>
                      </a:r>
                      <a:endParaRPr lang="it-IT"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GB" sz="2000">
                          <a:effectLst/>
                        </a:rPr>
                        <a:t>0 – 5 cm</a:t>
                      </a:r>
                      <a:endParaRPr lang="it-IT"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GB" sz="2000" dirty="0">
                          <a:effectLst/>
                        </a:rPr>
                        <a:t>41.1 </a:t>
                      </a:r>
                      <a:endParaRPr lang="it-IT" sz="2000" dirty="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GB" sz="2000">
                          <a:effectLst/>
                        </a:rPr>
                        <a:t>CT</a:t>
                      </a:r>
                      <a:endParaRPr lang="it-IT"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GB" sz="2000">
                          <a:effectLst/>
                        </a:rPr>
                        <a:t>0 – 5 cm</a:t>
                      </a:r>
                      <a:endParaRPr lang="it-IT"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GB" sz="2000" dirty="0" smtClean="0">
                          <a:effectLst/>
                        </a:rPr>
                        <a:t>22.4</a:t>
                      </a:r>
                      <a:endParaRPr lang="it-IT" sz="2000" dirty="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GB" sz="2000">
                          <a:effectLst/>
                        </a:rPr>
                        <a:t>NT</a:t>
                      </a:r>
                      <a:endParaRPr lang="it-IT"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GB" sz="2000">
                          <a:effectLst/>
                        </a:rPr>
                        <a:t>5 – 20 cm</a:t>
                      </a:r>
                      <a:endParaRPr lang="it-IT" sz="200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GB" sz="2000" dirty="0" smtClean="0">
                          <a:effectLst/>
                        </a:rPr>
                        <a:t>54.5</a:t>
                      </a:r>
                      <a:endParaRPr lang="it-IT" sz="2000" dirty="0">
                        <a:effectLst/>
                        <a:latin typeface="Calibri"/>
                        <a:ea typeface="Calibri"/>
                        <a:cs typeface="Times New Roman"/>
                      </a:endParaRPr>
                    </a:p>
                  </a:txBody>
                  <a:tcPr marL="44450" marR="44450" marT="0" marB="0" anchor="ctr"/>
                </a:tc>
              </a:tr>
              <a:tr h="190500">
                <a:tc>
                  <a:txBody>
                    <a:bodyPr/>
                    <a:lstStyle/>
                    <a:p>
                      <a:pPr algn="ctr">
                        <a:lnSpc>
                          <a:spcPct val="115000"/>
                        </a:lnSpc>
                        <a:spcAft>
                          <a:spcPts val="0"/>
                        </a:spcAft>
                      </a:pPr>
                      <a:r>
                        <a:rPr lang="en-GB" sz="2000" dirty="0">
                          <a:effectLst/>
                        </a:rPr>
                        <a:t>CT</a:t>
                      </a:r>
                      <a:endParaRPr lang="it-IT"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GB" sz="2000" dirty="0">
                          <a:effectLst/>
                        </a:rPr>
                        <a:t>5 – 20 cm</a:t>
                      </a:r>
                      <a:endParaRPr lang="it-IT" sz="2000" dirty="0">
                        <a:effectLst/>
                        <a:latin typeface="Calibri"/>
                        <a:ea typeface="Calibri"/>
                        <a:cs typeface="Times New Roman"/>
                      </a:endParaRPr>
                    </a:p>
                  </a:txBody>
                  <a:tcPr marL="44450" marR="44450" marT="0" marB="0" anchor="ctr"/>
                </a:tc>
                <a:tc>
                  <a:txBody>
                    <a:bodyPr/>
                    <a:lstStyle/>
                    <a:p>
                      <a:pPr algn="ctr">
                        <a:lnSpc>
                          <a:spcPct val="115000"/>
                        </a:lnSpc>
                        <a:spcAft>
                          <a:spcPts val="0"/>
                        </a:spcAft>
                      </a:pPr>
                      <a:r>
                        <a:rPr lang="en-GB" sz="2000" dirty="0" smtClean="0">
                          <a:effectLst/>
                        </a:rPr>
                        <a:t>29.8</a:t>
                      </a:r>
                      <a:endParaRPr lang="it-IT" sz="2000" dirty="0">
                        <a:effectLst/>
                        <a:latin typeface="Calibri"/>
                        <a:ea typeface="Calibri"/>
                        <a:cs typeface="Times New Roman"/>
                      </a:endParaRPr>
                    </a:p>
                  </a:txBody>
                  <a:tcPr marL="44450" marR="44450" marT="0" marB="0" anchor="ctr"/>
                </a:tc>
              </a:tr>
            </a:tbl>
          </a:graphicData>
        </a:graphic>
      </p:graphicFrame>
      <p:cxnSp>
        <p:nvCxnSpPr>
          <p:cNvPr id="11"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14" name="Immagin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15" name="Immagine 14"/>
          <p:cNvPicPr>
            <a:picLocks noChangeAspect="1"/>
          </p:cNvPicPr>
          <p:nvPr/>
        </p:nvPicPr>
        <p:blipFill>
          <a:blip r:embed="rId5"/>
          <a:stretch>
            <a:fillRect/>
          </a:stretch>
        </p:blipFill>
        <p:spPr>
          <a:xfrm>
            <a:off x="318368" y="6291181"/>
            <a:ext cx="1123512" cy="504571"/>
          </a:xfrm>
          <a:prstGeom prst="rect">
            <a:avLst/>
          </a:prstGeom>
        </p:spPr>
      </p:pic>
      <p:sp>
        <p:nvSpPr>
          <p:cNvPr id="16" name="Segnaposto numero diapositiva 12"/>
          <p:cNvSpPr txBox="1">
            <a:spLocks/>
          </p:cNvSpPr>
          <p:nvPr/>
        </p:nvSpPr>
        <p:spPr>
          <a:xfrm>
            <a:off x="9371456" y="6520968"/>
            <a:ext cx="2844430" cy="365210"/>
          </a:xfrm>
          <a:prstGeom prst="rect">
            <a:avLst/>
          </a:prstGeom>
        </p:spPr>
        <p:txBody>
          <a:bodyPr vert="horz" lIns="121917" tIns="60958" rIns="121917" bIns="60958" rtlCol="0" anchor="ctr"/>
          <a:lstStyle>
            <a:defPPr>
              <a:defRPr lang="it-IT"/>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F78DA48F-1B89-409E-BB3A-3523C9A5CC04}" type="slidenum">
              <a:rPr lang="en-GB" smtClean="0">
                <a:solidFill>
                  <a:schemeClr val="tx1">
                    <a:lumMod val="65000"/>
                    <a:lumOff val="35000"/>
                  </a:schemeClr>
                </a:solidFill>
              </a:rPr>
              <a:pPr/>
              <a:t>10</a:t>
            </a:fld>
            <a:endParaRPr lang="en-GB" dirty="0">
              <a:solidFill>
                <a:schemeClr val="tx1">
                  <a:lumMod val="65000"/>
                  <a:lumOff val="35000"/>
                </a:schemeClr>
              </a:solidFill>
            </a:endParaRPr>
          </a:p>
        </p:txBody>
      </p:sp>
      <p:pic>
        <p:nvPicPr>
          <p:cNvPr id="17" name="Immagin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254984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a:t>Results: </a:t>
            </a:r>
            <a:r>
              <a:rPr lang="en-US" sz="2800" dirty="0" smtClean="0"/>
              <a:t>GLYP dissipation </a:t>
            </a:r>
            <a:r>
              <a:rPr lang="en-US" sz="2800" dirty="0"/>
              <a:t>and AMPA formation/dissipation</a:t>
            </a:r>
          </a:p>
        </p:txBody>
      </p:sp>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11</a:t>
            </a:fld>
            <a:endParaRPr lang="en-GB" dirty="0">
              <a:solidFill>
                <a:schemeClr val="tx1">
                  <a:lumMod val="65000"/>
                  <a:lumOff val="35000"/>
                </a:schemeClr>
              </a:solidFill>
            </a:endParaRPr>
          </a:p>
        </p:txBody>
      </p:sp>
      <p:grpSp>
        <p:nvGrpSpPr>
          <p:cNvPr id="15" name="Gruppo 14"/>
          <p:cNvGrpSpPr/>
          <p:nvPr/>
        </p:nvGrpSpPr>
        <p:grpSpPr>
          <a:xfrm>
            <a:off x="5808359" y="1239098"/>
            <a:ext cx="6119495" cy="5039995"/>
            <a:chOff x="0" y="0"/>
            <a:chExt cx="7922401" cy="5747025"/>
          </a:xfrm>
          <a:solidFill>
            <a:schemeClr val="bg1"/>
          </a:solidFill>
        </p:grpSpPr>
        <p:graphicFrame>
          <p:nvGraphicFramePr>
            <p:cNvPr id="16" name="Grafico 15"/>
            <p:cNvGraphicFramePr>
              <a:graphicFrameLocks/>
            </p:cNvGraphicFramePr>
            <p:nvPr>
              <p:extLst>
                <p:ext uri="{D42A27DB-BD31-4B8C-83A1-F6EECF244321}">
                  <p14:modId xmlns:p14="http://schemas.microsoft.com/office/powerpoint/2010/main" val="3127440849"/>
                </p:ext>
              </p:extLst>
            </p:nvPr>
          </p:nvGraphicFramePr>
          <p:xfrm>
            <a:off x="0" y="0"/>
            <a:ext cx="396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fico 16"/>
            <p:cNvGraphicFramePr>
              <a:graphicFrameLocks/>
            </p:cNvGraphicFramePr>
            <p:nvPr>
              <p:extLst>
                <p:ext uri="{D42A27DB-BD31-4B8C-83A1-F6EECF244321}">
                  <p14:modId xmlns:p14="http://schemas.microsoft.com/office/powerpoint/2010/main" val="2940812463"/>
                </p:ext>
              </p:extLst>
            </p:nvPr>
          </p:nvGraphicFramePr>
          <p:xfrm>
            <a:off x="3962401" y="0"/>
            <a:ext cx="396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fico 17"/>
            <p:cNvGraphicFramePr>
              <a:graphicFrameLocks/>
            </p:cNvGraphicFramePr>
            <p:nvPr>
              <p:extLst>
                <p:ext uri="{D42A27DB-BD31-4B8C-83A1-F6EECF244321}">
                  <p14:modId xmlns:p14="http://schemas.microsoft.com/office/powerpoint/2010/main" val="196732038"/>
                </p:ext>
              </p:extLst>
            </p:nvPr>
          </p:nvGraphicFramePr>
          <p:xfrm>
            <a:off x="1" y="2867025"/>
            <a:ext cx="3960000" cy="28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afico 18"/>
            <p:cNvGraphicFramePr>
              <a:graphicFrameLocks/>
            </p:cNvGraphicFramePr>
            <p:nvPr>
              <p:extLst>
                <p:ext uri="{D42A27DB-BD31-4B8C-83A1-F6EECF244321}">
                  <p14:modId xmlns:p14="http://schemas.microsoft.com/office/powerpoint/2010/main" val="216994194"/>
                </p:ext>
              </p:extLst>
            </p:nvPr>
          </p:nvGraphicFramePr>
          <p:xfrm>
            <a:off x="3962401" y="2867025"/>
            <a:ext cx="3960000" cy="28800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20" name="Gruppo 19"/>
          <p:cNvGrpSpPr/>
          <p:nvPr/>
        </p:nvGrpSpPr>
        <p:grpSpPr>
          <a:xfrm>
            <a:off x="10274812" y="972230"/>
            <a:ext cx="2085090" cy="369332"/>
            <a:chOff x="624421" y="5366801"/>
            <a:chExt cx="2085090" cy="369332"/>
          </a:xfrm>
        </p:grpSpPr>
        <p:sp>
          <p:nvSpPr>
            <p:cNvPr id="21" name="Triangolo isoscele 20"/>
            <p:cNvSpPr/>
            <p:nvPr/>
          </p:nvSpPr>
          <p:spPr>
            <a:xfrm>
              <a:off x="1473920" y="5478042"/>
              <a:ext cx="108000" cy="108000"/>
            </a:xfrm>
            <a:prstGeom prst="triangl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Ovale 21"/>
            <p:cNvSpPr/>
            <p:nvPr/>
          </p:nvSpPr>
          <p:spPr>
            <a:xfrm>
              <a:off x="624421" y="5473041"/>
              <a:ext cx="108000" cy="108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CasellaDiTesto 22"/>
            <p:cNvSpPr txBox="1"/>
            <p:nvPr/>
          </p:nvSpPr>
          <p:spPr>
            <a:xfrm>
              <a:off x="710094" y="5366801"/>
              <a:ext cx="1999417" cy="369332"/>
            </a:xfrm>
            <a:prstGeom prst="rect">
              <a:avLst/>
            </a:prstGeom>
            <a:noFill/>
          </p:spPr>
          <p:txBody>
            <a:bodyPr wrap="square" rtlCol="0">
              <a:spAutoFit/>
            </a:bodyPr>
            <a:lstStyle/>
            <a:p>
              <a:r>
                <a:rPr lang="en-GB" sz="1800" dirty="0" smtClean="0"/>
                <a:t>GLYP       AMPA</a:t>
              </a:r>
              <a:endParaRPr lang="en-GB" sz="1800" dirty="0"/>
            </a:p>
          </p:txBody>
        </p:sp>
      </p:grpSp>
      <p:sp>
        <p:nvSpPr>
          <p:cNvPr id="24" name="Rettangolo 23"/>
          <p:cNvSpPr/>
          <p:nvPr/>
        </p:nvSpPr>
        <p:spPr>
          <a:xfrm>
            <a:off x="359102" y="1629594"/>
            <a:ext cx="5232048" cy="3816429"/>
          </a:xfrm>
          <a:prstGeom prst="rect">
            <a:avLst/>
          </a:prstGeom>
        </p:spPr>
        <p:txBody>
          <a:bodyPr wrap="square">
            <a:spAutoFit/>
          </a:bodyPr>
          <a:lstStyle/>
          <a:p>
            <a:pPr marL="247650" indent="-247650">
              <a:spcBef>
                <a:spcPts val="1200"/>
              </a:spcBef>
              <a:spcAft>
                <a:spcPts val="1800"/>
              </a:spcAft>
              <a:buFont typeface="Arial" panose="020B0604020202020204" pitchFamily="34" charset="0"/>
              <a:buChar char="•"/>
            </a:pPr>
            <a:r>
              <a:rPr lang="en-US" dirty="0" smtClean="0"/>
              <a:t>GLYP initial </a:t>
            </a:r>
            <a:r>
              <a:rPr lang="en-US" dirty="0"/>
              <a:t>dissipation was fast, followed by a slower decline. </a:t>
            </a:r>
            <a:endParaRPr lang="en-US" dirty="0" smtClean="0"/>
          </a:p>
          <a:p>
            <a:pPr marL="247650" indent="-247650">
              <a:spcBef>
                <a:spcPts val="1200"/>
              </a:spcBef>
              <a:spcAft>
                <a:spcPts val="1800"/>
              </a:spcAft>
              <a:buFont typeface="Arial" panose="020B0604020202020204" pitchFamily="34" charset="0"/>
              <a:buChar char="•"/>
            </a:pPr>
            <a:r>
              <a:rPr lang="en-US" dirty="0" smtClean="0"/>
              <a:t>At </a:t>
            </a:r>
            <a:r>
              <a:rPr lang="en-US" dirty="0"/>
              <a:t>0–5 cm no significant difference was observed in </a:t>
            </a:r>
            <a:r>
              <a:rPr lang="en-US" dirty="0" smtClean="0"/>
              <a:t>GLYP persistence </a:t>
            </a:r>
            <a:r>
              <a:rPr lang="en-US" dirty="0"/>
              <a:t>between the two soil </a:t>
            </a:r>
            <a:r>
              <a:rPr lang="en-US" dirty="0" smtClean="0"/>
              <a:t>managements. </a:t>
            </a:r>
          </a:p>
          <a:p>
            <a:pPr marL="247650" indent="-247650">
              <a:spcBef>
                <a:spcPts val="1200"/>
              </a:spcBef>
              <a:spcAft>
                <a:spcPts val="1800"/>
              </a:spcAft>
              <a:buFont typeface="Arial" panose="020B0604020202020204" pitchFamily="34" charset="0"/>
              <a:buChar char="•"/>
            </a:pPr>
            <a:r>
              <a:rPr lang="en-US" dirty="0"/>
              <a:t>A</a:t>
            </a:r>
            <a:r>
              <a:rPr lang="en-US" dirty="0" smtClean="0"/>
              <a:t>t </a:t>
            </a:r>
            <a:r>
              <a:rPr lang="en-US" dirty="0"/>
              <a:t>5–20 cm </a:t>
            </a:r>
            <a:r>
              <a:rPr lang="en-US" dirty="0" smtClean="0"/>
              <a:t>GLYP was </a:t>
            </a:r>
            <a:r>
              <a:rPr lang="en-US" dirty="0"/>
              <a:t>more persistent in </a:t>
            </a:r>
            <a:r>
              <a:rPr lang="en-US" dirty="0" smtClean="0"/>
              <a:t>NT </a:t>
            </a:r>
            <a:r>
              <a:rPr lang="en-US" dirty="0"/>
              <a:t>soil (</a:t>
            </a:r>
            <a:r>
              <a:rPr lang="en-US" dirty="0" smtClean="0"/>
              <a:t>DT50: </a:t>
            </a:r>
            <a:r>
              <a:rPr lang="en-US" dirty="0"/>
              <a:t>18 days) than in </a:t>
            </a:r>
            <a:r>
              <a:rPr lang="en-US" dirty="0" smtClean="0"/>
              <a:t>CT soil </a:t>
            </a:r>
            <a:r>
              <a:rPr lang="en-US" dirty="0"/>
              <a:t>(</a:t>
            </a:r>
            <a:r>
              <a:rPr lang="en-US" dirty="0" smtClean="0"/>
              <a:t>DT50: </a:t>
            </a:r>
            <a:r>
              <a:rPr lang="en-US" dirty="0"/>
              <a:t>8 days</a:t>
            </a:r>
            <a:r>
              <a:rPr lang="en-US" dirty="0" smtClean="0"/>
              <a:t>).</a:t>
            </a:r>
            <a:endParaRPr lang="en-US" dirty="0"/>
          </a:p>
        </p:txBody>
      </p:sp>
      <p:cxnSp>
        <p:nvCxnSpPr>
          <p:cNvPr id="25"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27" name="Immagin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28" name="Immagine 27"/>
          <p:cNvPicPr>
            <a:picLocks noChangeAspect="1"/>
          </p:cNvPicPr>
          <p:nvPr/>
        </p:nvPicPr>
        <p:blipFill>
          <a:blip r:embed="rId8"/>
          <a:stretch>
            <a:fillRect/>
          </a:stretch>
        </p:blipFill>
        <p:spPr>
          <a:xfrm>
            <a:off x="318368" y="6291181"/>
            <a:ext cx="1123512" cy="504571"/>
          </a:xfrm>
          <a:prstGeom prst="rect">
            <a:avLst/>
          </a:prstGeom>
        </p:spPr>
      </p:pic>
      <p:sp>
        <p:nvSpPr>
          <p:cNvPr id="29" name="Segnaposto numero diapositiva 12"/>
          <p:cNvSpPr txBox="1">
            <a:spLocks/>
          </p:cNvSpPr>
          <p:nvPr/>
        </p:nvSpPr>
        <p:spPr>
          <a:xfrm>
            <a:off x="9371456" y="6520968"/>
            <a:ext cx="2844430" cy="365210"/>
          </a:xfrm>
          <a:prstGeom prst="rect">
            <a:avLst/>
          </a:prstGeom>
        </p:spPr>
        <p:txBody>
          <a:bodyPr vert="horz" lIns="121917" tIns="60958" rIns="121917" bIns="60958" rtlCol="0" anchor="ctr"/>
          <a:lstStyle>
            <a:defPPr>
              <a:defRPr lang="it-IT"/>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F78DA48F-1B89-409E-BB3A-3523C9A5CC04}" type="slidenum">
              <a:rPr lang="en-GB" smtClean="0">
                <a:solidFill>
                  <a:schemeClr val="tx1">
                    <a:lumMod val="65000"/>
                    <a:lumOff val="35000"/>
                  </a:schemeClr>
                </a:solidFill>
              </a:rPr>
              <a:pPr/>
              <a:t>11</a:t>
            </a:fld>
            <a:endParaRPr lang="en-GB" dirty="0">
              <a:solidFill>
                <a:schemeClr val="tx1">
                  <a:lumMod val="65000"/>
                  <a:lumOff val="35000"/>
                </a:schemeClr>
              </a:solidFill>
            </a:endParaRPr>
          </a:p>
        </p:txBody>
      </p:sp>
      <p:pic>
        <p:nvPicPr>
          <p:cNvPr id="30" name="Immagin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380906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a:t>Results: </a:t>
            </a:r>
            <a:r>
              <a:rPr lang="en-US" sz="2800" dirty="0" smtClean="0"/>
              <a:t>GLYP dissipation </a:t>
            </a:r>
            <a:r>
              <a:rPr lang="en-US" sz="2800" dirty="0"/>
              <a:t>and AMPA formation/dissipation</a:t>
            </a:r>
          </a:p>
        </p:txBody>
      </p:sp>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12</a:t>
            </a:fld>
            <a:endParaRPr lang="en-GB" dirty="0">
              <a:solidFill>
                <a:schemeClr val="tx1">
                  <a:lumMod val="65000"/>
                  <a:lumOff val="35000"/>
                </a:schemeClr>
              </a:solidFill>
            </a:endParaRPr>
          </a:p>
        </p:txBody>
      </p:sp>
      <p:grpSp>
        <p:nvGrpSpPr>
          <p:cNvPr id="15" name="Gruppo 14"/>
          <p:cNvGrpSpPr/>
          <p:nvPr/>
        </p:nvGrpSpPr>
        <p:grpSpPr>
          <a:xfrm>
            <a:off x="5808359" y="1239098"/>
            <a:ext cx="6119495" cy="5039995"/>
            <a:chOff x="0" y="0"/>
            <a:chExt cx="7922401" cy="5747025"/>
          </a:xfrm>
          <a:solidFill>
            <a:schemeClr val="bg1"/>
          </a:solidFill>
        </p:grpSpPr>
        <p:graphicFrame>
          <p:nvGraphicFramePr>
            <p:cNvPr id="16" name="Grafico 15"/>
            <p:cNvGraphicFramePr>
              <a:graphicFrameLocks/>
            </p:cNvGraphicFramePr>
            <p:nvPr>
              <p:extLst>
                <p:ext uri="{D42A27DB-BD31-4B8C-83A1-F6EECF244321}">
                  <p14:modId xmlns:p14="http://schemas.microsoft.com/office/powerpoint/2010/main" val="3719815205"/>
                </p:ext>
              </p:extLst>
            </p:nvPr>
          </p:nvGraphicFramePr>
          <p:xfrm>
            <a:off x="0" y="0"/>
            <a:ext cx="396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fico 16"/>
            <p:cNvGraphicFramePr>
              <a:graphicFrameLocks/>
            </p:cNvGraphicFramePr>
            <p:nvPr>
              <p:extLst>
                <p:ext uri="{D42A27DB-BD31-4B8C-83A1-F6EECF244321}">
                  <p14:modId xmlns:p14="http://schemas.microsoft.com/office/powerpoint/2010/main" val="1788600913"/>
                </p:ext>
              </p:extLst>
            </p:nvPr>
          </p:nvGraphicFramePr>
          <p:xfrm>
            <a:off x="3962401" y="0"/>
            <a:ext cx="396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fico 17"/>
            <p:cNvGraphicFramePr>
              <a:graphicFrameLocks/>
            </p:cNvGraphicFramePr>
            <p:nvPr>
              <p:extLst>
                <p:ext uri="{D42A27DB-BD31-4B8C-83A1-F6EECF244321}">
                  <p14:modId xmlns:p14="http://schemas.microsoft.com/office/powerpoint/2010/main" val="917174424"/>
                </p:ext>
              </p:extLst>
            </p:nvPr>
          </p:nvGraphicFramePr>
          <p:xfrm>
            <a:off x="1" y="2867025"/>
            <a:ext cx="3960000" cy="28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afico 18"/>
            <p:cNvGraphicFramePr>
              <a:graphicFrameLocks/>
            </p:cNvGraphicFramePr>
            <p:nvPr>
              <p:extLst>
                <p:ext uri="{D42A27DB-BD31-4B8C-83A1-F6EECF244321}">
                  <p14:modId xmlns:p14="http://schemas.microsoft.com/office/powerpoint/2010/main" val="1179055413"/>
                </p:ext>
              </p:extLst>
            </p:nvPr>
          </p:nvGraphicFramePr>
          <p:xfrm>
            <a:off x="3962401" y="2867025"/>
            <a:ext cx="3960000" cy="28800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20" name="Gruppo 19"/>
          <p:cNvGrpSpPr/>
          <p:nvPr/>
        </p:nvGrpSpPr>
        <p:grpSpPr>
          <a:xfrm>
            <a:off x="10274812" y="972230"/>
            <a:ext cx="2085090" cy="369332"/>
            <a:chOff x="624421" y="5366801"/>
            <a:chExt cx="2085090" cy="369332"/>
          </a:xfrm>
        </p:grpSpPr>
        <p:sp>
          <p:nvSpPr>
            <p:cNvPr id="21" name="Triangolo isoscele 20"/>
            <p:cNvSpPr/>
            <p:nvPr/>
          </p:nvSpPr>
          <p:spPr>
            <a:xfrm>
              <a:off x="1473920" y="5478042"/>
              <a:ext cx="108000" cy="108000"/>
            </a:xfrm>
            <a:prstGeom prst="triangl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Ovale 21"/>
            <p:cNvSpPr/>
            <p:nvPr/>
          </p:nvSpPr>
          <p:spPr>
            <a:xfrm>
              <a:off x="624421" y="5473041"/>
              <a:ext cx="108000" cy="108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CasellaDiTesto 22"/>
            <p:cNvSpPr txBox="1"/>
            <p:nvPr/>
          </p:nvSpPr>
          <p:spPr>
            <a:xfrm>
              <a:off x="710094" y="5366801"/>
              <a:ext cx="1999417" cy="369332"/>
            </a:xfrm>
            <a:prstGeom prst="rect">
              <a:avLst/>
            </a:prstGeom>
            <a:noFill/>
          </p:spPr>
          <p:txBody>
            <a:bodyPr wrap="square" rtlCol="0">
              <a:spAutoFit/>
            </a:bodyPr>
            <a:lstStyle/>
            <a:p>
              <a:r>
                <a:rPr lang="en-GB" sz="1800" dirty="0" smtClean="0"/>
                <a:t>GLYP       AMPA</a:t>
              </a:r>
              <a:endParaRPr lang="en-GB" sz="1800" dirty="0"/>
            </a:p>
          </p:txBody>
        </p:sp>
      </p:grpSp>
      <p:sp>
        <p:nvSpPr>
          <p:cNvPr id="24" name="Rettangolo 23"/>
          <p:cNvSpPr/>
          <p:nvPr/>
        </p:nvSpPr>
        <p:spPr>
          <a:xfrm>
            <a:off x="359102" y="1413570"/>
            <a:ext cx="5232048" cy="4401205"/>
          </a:xfrm>
          <a:prstGeom prst="rect">
            <a:avLst/>
          </a:prstGeom>
        </p:spPr>
        <p:txBody>
          <a:bodyPr wrap="square">
            <a:spAutoFit/>
          </a:bodyPr>
          <a:lstStyle/>
          <a:p>
            <a:pPr marL="247650" indent="-247650">
              <a:spcBef>
                <a:spcPts val="1200"/>
              </a:spcBef>
              <a:spcAft>
                <a:spcPts val="1200"/>
              </a:spcAft>
              <a:buFont typeface="Arial" panose="020B0604020202020204" pitchFamily="34" charset="0"/>
              <a:buChar char="•"/>
            </a:pPr>
            <a:r>
              <a:rPr lang="en-US" dirty="0" smtClean="0"/>
              <a:t>Crop </a:t>
            </a:r>
            <a:r>
              <a:rPr lang="en-US" dirty="0"/>
              <a:t>residues and weeds on NT field reduced the amount of GLYP that reached the </a:t>
            </a:r>
            <a:r>
              <a:rPr lang="en-US" dirty="0" smtClean="0"/>
              <a:t>soil.</a:t>
            </a:r>
          </a:p>
          <a:p>
            <a:pPr marL="247650" indent="-247650">
              <a:spcBef>
                <a:spcPts val="1200"/>
              </a:spcBef>
              <a:spcAft>
                <a:spcPts val="1200"/>
              </a:spcAft>
              <a:buFont typeface="Arial" panose="020B0604020202020204" pitchFamily="34" charset="0"/>
              <a:buChar char="•"/>
            </a:pPr>
            <a:r>
              <a:rPr lang="en-US" dirty="0" smtClean="0"/>
              <a:t>Weeds could also have influenced the dissipation by providing a delayed contribution of GLYP to the soil via root exudation. </a:t>
            </a:r>
          </a:p>
          <a:p>
            <a:pPr marL="247650" indent="-247650">
              <a:spcBef>
                <a:spcPts val="1200"/>
              </a:spcBef>
              <a:spcAft>
                <a:spcPts val="1200"/>
              </a:spcAft>
              <a:buFont typeface="Arial" panose="020B0604020202020204" pitchFamily="34" charset="0"/>
              <a:buChar char="•"/>
            </a:pPr>
            <a:r>
              <a:rPr lang="en-GB" dirty="0"/>
              <a:t>This interference could explain the persistence and accumulation of glyphosate in NT soil </a:t>
            </a:r>
            <a:r>
              <a:rPr lang="en-GB" dirty="0" smtClean="0"/>
              <a:t>profile.</a:t>
            </a:r>
            <a:endParaRPr lang="en-US" dirty="0"/>
          </a:p>
        </p:txBody>
      </p:sp>
      <p:cxnSp>
        <p:nvCxnSpPr>
          <p:cNvPr id="4" name="Connettore 2 3"/>
          <p:cNvCxnSpPr/>
          <p:nvPr/>
        </p:nvCxnSpPr>
        <p:spPr>
          <a:xfrm flipV="1">
            <a:off x="5015086" y="1917626"/>
            <a:ext cx="1440160" cy="7200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5" name="Connettore 2 24"/>
          <p:cNvCxnSpPr/>
          <p:nvPr/>
        </p:nvCxnSpPr>
        <p:spPr>
          <a:xfrm>
            <a:off x="5015086" y="1989634"/>
            <a:ext cx="1440160" cy="194421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6"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28" name="Immagin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29" name="Immagine 28"/>
          <p:cNvPicPr>
            <a:picLocks noChangeAspect="1"/>
          </p:cNvPicPr>
          <p:nvPr/>
        </p:nvPicPr>
        <p:blipFill>
          <a:blip r:embed="rId8"/>
          <a:stretch>
            <a:fillRect/>
          </a:stretch>
        </p:blipFill>
        <p:spPr>
          <a:xfrm>
            <a:off x="318368" y="6291181"/>
            <a:ext cx="1123512" cy="504571"/>
          </a:xfrm>
          <a:prstGeom prst="rect">
            <a:avLst/>
          </a:prstGeom>
        </p:spPr>
      </p:pic>
      <p:sp>
        <p:nvSpPr>
          <p:cNvPr id="30" name="Segnaposto numero diapositiva 12"/>
          <p:cNvSpPr txBox="1">
            <a:spLocks/>
          </p:cNvSpPr>
          <p:nvPr/>
        </p:nvSpPr>
        <p:spPr>
          <a:xfrm>
            <a:off x="9371456" y="6520968"/>
            <a:ext cx="2844430" cy="365210"/>
          </a:xfrm>
          <a:prstGeom prst="rect">
            <a:avLst/>
          </a:prstGeom>
        </p:spPr>
        <p:txBody>
          <a:bodyPr vert="horz" lIns="121917" tIns="60958" rIns="121917" bIns="60958" rtlCol="0" anchor="ctr"/>
          <a:lstStyle>
            <a:defPPr>
              <a:defRPr lang="it-IT"/>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F78DA48F-1B89-409E-BB3A-3523C9A5CC04}" type="slidenum">
              <a:rPr lang="en-GB" smtClean="0">
                <a:solidFill>
                  <a:schemeClr val="tx1">
                    <a:lumMod val="65000"/>
                    <a:lumOff val="35000"/>
                  </a:schemeClr>
                </a:solidFill>
              </a:rPr>
              <a:pPr/>
              <a:t>12</a:t>
            </a:fld>
            <a:endParaRPr lang="en-GB" dirty="0">
              <a:solidFill>
                <a:schemeClr val="tx1">
                  <a:lumMod val="65000"/>
                  <a:lumOff val="35000"/>
                </a:schemeClr>
              </a:solidFill>
            </a:endParaRPr>
          </a:p>
        </p:txBody>
      </p:sp>
      <p:pic>
        <p:nvPicPr>
          <p:cNvPr id="31" name="Immagine 3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31803538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a:t>Results: </a:t>
            </a:r>
            <a:r>
              <a:rPr lang="en-US" sz="2800" dirty="0" smtClean="0"/>
              <a:t>GLYP dissipation </a:t>
            </a:r>
            <a:r>
              <a:rPr lang="en-US" sz="2800" dirty="0"/>
              <a:t>and AMPA formation/dissipation</a:t>
            </a:r>
          </a:p>
        </p:txBody>
      </p:sp>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13</a:t>
            </a:fld>
            <a:endParaRPr lang="en-GB" dirty="0">
              <a:solidFill>
                <a:schemeClr val="tx1">
                  <a:lumMod val="65000"/>
                  <a:lumOff val="35000"/>
                </a:schemeClr>
              </a:solidFill>
            </a:endParaRPr>
          </a:p>
        </p:txBody>
      </p:sp>
      <p:grpSp>
        <p:nvGrpSpPr>
          <p:cNvPr id="15" name="Gruppo 14"/>
          <p:cNvGrpSpPr/>
          <p:nvPr/>
        </p:nvGrpSpPr>
        <p:grpSpPr>
          <a:xfrm>
            <a:off x="5808359" y="1239098"/>
            <a:ext cx="6119495" cy="5039995"/>
            <a:chOff x="0" y="0"/>
            <a:chExt cx="7922401" cy="5747025"/>
          </a:xfrm>
          <a:solidFill>
            <a:schemeClr val="bg1"/>
          </a:solidFill>
        </p:grpSpPr>
        <p:graphicFrame>
          <p:nvGraphicFramePr>
            <p:cNvPr id="16" name="Grafico 15"/>
            <p:cNvGraphicFramePr>
              <a:graphicFrameLocks/>
            </p:cNvGraphicFramePr>
            <p:nvPr>
              <p:extLst>
                <p:ext uri="{D42A27DB-BD31-4B8C-83A1-F6EECF244321}">
                  <p14:modId xmlns:p14="http://schemas.microsoft.com/office/powerpoint/2010/main" val="2626780039"/>
                </p:ext>
              </p:extLst>
            </p:nvPr>
          </p:nvGraphicFramePr>
          <p:xfrm>
            <a:off x="0" y="0"/>
            <a:ext cx="3960000" cy="288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fico 16"/>
            <p:cNvGraphicFramePr>
              <a:graphicFrameLocks/>
            </p:cNvGraphicFramePr>
            <p:nvPr>
              <p:extLst>
                <p:ext uri="{D42A27DB-BD31-4B8C-83A1-F6EECF244321}">
                  <p14:modId xmlns:p14="http://schemas.microsoft.com/office/powerpoint/2010/main" val="3821073463"/>
                </p:ext>
              </p:extLst>
            </p:nvPr>
          </p:nvGraphicFramePr>
          <p:xfrm>
            <a:off x="3962401" y="0"/>
            <a:ext cx="396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afico 17"/>
            <p:cNvGraphicFramePr>
              <a:graphicFrameLocks/>
            </p:cNvGraphicFramePr>
            <p:nvPr>
              <p:extLst>
                <p:ext uri="{D42A27DB-BD31-4B8C-83A1-F6EECF244321}">
                  <p14:modId xmlns:p14="http://schemas.microsoft.com/office/powerpoint/2010/main" val="3070683437"/>
                </p:ext>
              </p:extLst>
            </p:nvPr>
          </p:nvGraphicFramePr>
          <p:xfrm>
            <a:off x="1" y="2867025"/>
            <a:ext cx="3960000" cy="288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Grafico 18"/>
            <p:cNvGraphicFramePr>
              <a:graphicFrameLocks/>
            </p:cNvGraphicFramePr>
            <p:nvPr>
              <p:extLst>
                <p:ext uri="{D42A27DB-BD31-4B8C-83A1-F6EECF244321}">
                  <p14:modId xmlns:p14="http://schemas.microsoft.com/office/powerpoint/2010/main" val="2882553540"/>
                </p:ext>
              </p:extLst>
            </p:nvPr>
          </p:nvGraphicFramePr>
          <p:xfrm>
            <a:off x="3962401" y="2867025"/>
            <a:ext cx="3960000" cy="28800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20" name="Gruppo 19"/>
          <p:cNvGrpSpPr/>
          <p:nvPr/>
        </p:nvGrpSpPr>
        <p:grpSpPr>
          <a:xfrm>
            <a:off x="10274812" y="972230"/>
            <a:ext cx="2085090" cy="369332"/>
            <a:chOff x="624421" y="5366801"/>
            <a:chExt cx="2085090" cy="369332"/>
          </a:xfrm>
        </p:grpSpPr>
        <p:sp>
          <p:nvSpPr>
            <p:cNvPr id="21" name="Triangolo isoscele 20"/>
            <p:cNvSpPr/>
            <p:nvPr/>
          </p:nvSpPr>
          <p:spPr>
            <a:xfrm>
              <a:off x="1473920" y="5478042"/>
              <a:ext cx="108000" cy="108000"/>
            </a:xfrm>
            <a:prstGeom prst="triangle">
              <a:avLst/>
            </a:prstGeom>
            <a:solidFill>
              <a:srgbClr val="00B0F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2" name="Ovale 21"/>
            <p:cNvSpPr/>
            <p:nvPr/>
          </p:nvSpPr>
          <p:spPr>
            <a:xfrm>
              <a:off x="624421" y="5473041"/>
              <a:ext cx="108000" cy="1080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3" name="CasellaDiTesto 22"/>
            <p:cNvSpPr txBox="1"/>
            <p:nvPr/>
          </p:nvSpPr>
          <p:spPr>
            <a:xfrm>
              <a:off x="710094" y="5366801"/>
              <a:ext cx="1999417" cy="369332"/>
            </a:xfrm>
            <a:prstGeom prst="rect">
              <a:avLst/>
            </a:prstGeom>
            <a:noFill/>
          </p:spPr>
          <p:txBody>
            <a:bodyPr wrap="square" rtlCol="0">
              <a:spAutoFit/>
            </a:bodyPr>
            <a:lstStyle/>
            <a:p>
              <a:r>
                <a:rPr lang="en-GB" sz="1800" dirty="0" smtClean="0"/>
                <a:t>GLYP       AMPA</a:t>
              </a:r>
              <a:endParaRPr lang="en-GB" sz="1800" dirty="0"/>
            </a:p>
          </p:txBody>
        </p:sp>
      </p:grpSp>
      <p:sp>
        <p:nvSpPr>
          <p:cNvPr id="24" name="Rettangolo 23"/>
          <p:cNvSpPr/>
          <p:nvPr/>
        </p:nvSpPr>
        <p:spPr>
          <a:xfrm>
            <a:off x="359102" y="1341562"/>
            <a:ext cx="5232048" cy="4616648"/>
          </a:xfrm>
          <a:prstGeom prst="rect">
            <a:avLst/>
          </a:prstGeom>
        </p:spPr>
        <p:txBody>
          <a:bodyPr wrap="square">
            <a:spAutoFit/>
          </a:bodyPr>
          <a:lstStyle/>
          <a:p>
            <a:pPr marL="247650" indent="-247650">
              <a:spcBef>
                <a:spcPts val="600"/>
              </a:spcBef>
              <a:spcAft>
                <a:spcPts val="1200"/>
              </a:spcAft>
              <a:buFont typeface="Arial" panose="020B0604020202020204" pitchFamily="34" charset="0"/>
              <a:buChar char="•"/>
            </a:pPr>
            <a:r>
              <a:rPr lang="en-US" dirty="0"/>
              <a:t>The fast initial dissipation of </a:t>
            </a:r>
            <a:r>
              <a:rPr lang="en-US" dirty="0" smtClean="0"/>
              <a:t>GLYP was </a:t>
            </a:r>
            <a:r>
              <a:rPr lang="en-US" dirty="0"/>
              <a:t>reflected in an increase in the concentration of AMPA. </a:t>
            </a:r>
            <a:endParaRPr lang="en-US" dirty="0" smtClean="0"/>
          </a:p>
          <a:p>
            <a:pPr marL="247650" indent="-247650">
              <a:spcBef>
                <a:spcPts val="600"/>
              </a:spcBef>
              <a:spcAft>
                <a:spcPts val="1200"/>
              </a:spcAft>
              <a:buFont typeface="Arial" panose="020B0604020202020204" pitchFamily="34" charset="0"/>
              <a:buChar char="•"/>
            </a:pPr>
            <a:r>
              <a:rPr lang="en-US" dirty="0" smtClean="0"/>
              <a:t>AMPA </a:t>
            </a:r>
            <a:r>
              <a:rPr lang="en-US" dirty="0"/>
              <a:t>persisted longer than </a:t>
            </a:r>
            <a:r>
              <a:rPr lang="en-US" dirty="0" smtClean="0"/>
              <a:t>GLYP but</a:t>
            </a:r>
            <a:r>
              <a:rPr lang="en-US" dirty="0"/>
              <a:t>, for this metabolite, no apparent effect was observed in response to the different soil management</a:t>
            </a:r>
            <a:r>
              <a:rPr lang="en-US" dirty="0" smtClean="0"/>
              <a:t>.</a:t>
            </a:r>
          </a:p>
          <a:p>
            <a:pPr marL="247650" indent="-247650">
              <a:spcBef>
                <a:spcPts val="600"/>
              </a:spcBef>
              <a:spcAft>
                <a:spcPts val="1200"/>
              </a:spcAft>
              <a:buFont typeface="Arial" panose="020B0604020202020204" pitchFamily="34" charset="0"/>
              <a:buChar char="•"/>
            </a:pPr>
            <a:r>
              <a:rPr lang="en-GB" dirty="0"/>
              <a:t>The observed differences could rather be attributed to the variability of experimental data, which in some cases </a:t>
            </a:r>
            <a:r>
              <a:rPr lang="en-GB" dirty="0" smtClean="0"/>
              <a:t>complicated </a:t>
            </a:r>
            <a:r>
              <a:rPr lang="en-GB" dirty="0"/>
              <a:t>the curve fitting</a:t>
            </a:r>
            <a:endParaRPr lang="en-US" dirty="0"/>
          </a:p>
        </p:txBody>
      </p:sp>
      <p:cxnSp>
        <p:nvCxnSpPr>
          <p:cNvPr id="25"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CasellaDiTesto 25"/>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27" name="Immagin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28" name="Immagine 27"/>
          <p:cNvPicPr>
            <a:picLocks noChangeAspect="1"/>
          </p:cNvPicPr>
          <p:nvPr/>
        </p:nvPicPr>
        <p:blipFill>
          <a:blip r:embed="rId8"/>
          <a:stretch>
            <a:fillRect/>
          </a:stretch>
        </p:blipFill>
        <p:spPr>
          <a:xfrm>
            <a:off x="318368" y="6291181"/>
            <a:ext cx="1123512" cy="504571"/>
          </a:xfrm>
          <a:prstGeom prst="rect">
            <a:avLst/>
          </a:prstGeom>
        </p:spPr>
      </p:pic>
      <p:sp>
        <p:nvSpPr>
          <p:cNvPr id="29" name="Segnaposto numero diapositiva 12"/>
          <p:cNvSpPr txBox="1">
            <a:spLocks/>
          </p:cNvSpPr>
          <p:nvPr/>
        </p:nvSpPr>
        <p:spPr>
          <a:xfrm>
            <a:off x="9371456" y="6520968"/>
            <a:ext cx="2844430" cy="365210"/>
          </a:xfrm>
          <a:prstGeom prst="rect">
            <a:avLst/>
          </a:prstGeom>
        </p:spPr>
        <p:txBody>
          <a:bodyPr vert="horz" lIns="121917" tIns="60958" rIns="121917" bIns="60958" rtlCol="0" anchor="ctr"/>
          <a:lstStyle>
            <a:defPPr>
              <a:defRPr lang="it-IT"/>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F78DA48F-1B89-409E-BB3A-3523C9A5CC04}" type="slidenum">
              <a:rPr lang="en-GB" smtClean="0">
                <a:solidFill>
                  <a:schemeClr val="tx1">
                    <a:lumMod val="65000"/>
                    <a:lumOff val="35000"/>
                  </a:schemeClr>
                </a:solidFill>
              </a:rPr>
              <a:pPr/>
              <a:t>13</a:t>
            </a:fld>
            <a:endParaRPr lang="en-GB" dirty="0">
              <a:solidFill>
                <a:schemeClr val="tx1">
                  <a:lumMod val="65000"/>
                  <a:lumOff val="35000"/>
                </a:schemeClr>
              </a:solidFill>
            </a:endParaRPr>
          </a:p>
        </p:txBody>
      </p:sp>
      <p:pic>
        <p:nvPicPr>
          <p:cNvPr id="30" name="Immagine 2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1469398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smtClean="0"/>
              <a:t>Conclusion</a:t>
            </a:r>
            <a:endParaRPr lang="en-US" sz="2800" dirty="0"/>
          </a:p>
        </p:txBody>
      </p:sp>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14</a:t>
            </a:fld>
            <a:endParaRPr lang="en-GB" dirty="0">
              <a:solidFill>
                <a:schemeClr val="tx1">
                  <a:lumMod val="65000"/>
                  <a:lumOff val="35000"/>
                </a:schemeClr>
              </a:solidFill>
            </a:endParaRPr>
          </a:p>
        </p:txBody>
      </p:sp>
      <p:sp>
        <p:nvSpPr>
          <p:cNvPr id="3" name="Rettangolo 2"/>
          <p:cNvSpPr/>
          <p:nvPr/>
        </p:nvSpPr>
        <p:spPr>
          <a:xfrm>
            <a:off x="359102" y="1125538"/>
            <a:ext cx="11472704" cy="2462213"/>
          </a:xfrm>
          <a:prstGeom prst="rect">
            <a:avLst/>
          </a:prstGeom>
        </p:spPr>
        <p:txBody>
          <a:bodyPr wrap="square">
            <a:spAutoFit/>
          </a:bodyPr>
          <a:lstStyle/>
          <a:p>
            <a:pPr marL="342900" indent="-342900">
              <a:spcAft>
                <a:spcPts val="1200"/>
              </a:spcAft>
              <a:buFont typeface="Arial" panose="020B0604020202020204" pitchFamily="34" charset="0"/>
              <a:buChar char="•"/>
            </a:pPr>
            <a:r>
              <a:rPr lang="en-US" dirty="0"/>
              <a:t>The higher persistence of </a:t>
            </a:r>
            <a:r>
              <a:rPr lang="en-US" dirty="0" smtClean="0"/>
              <a:t>GLYP observed under </a:t>
            </a:r>
            <a:r>
              <a:rPr lang="en-US" dirty="0"/>
              <a:t>conservation tillage might increase the risk of </a:t>
            </a:r>
            <a:r>
              <a:rPr lang="en-US" dirty="0" smtClean="0"/>
              <a:t>soil </a:t>
            </a:r>
            <a:r>
              <a:rPr lang="en-US" dirty="0"/>
              <a:t>pollution due to the accumulation of this chemical, especially in the case of repeated applications of glyphosate</a:t>
            </a:r>
            <a:r>
              <a:rPr lang="en-US" dirty="0" smtClean="0"/>
              <a:t>.</a:t>
            </a:r>
          </a:p>
          <a:p>
            <a:pPr marL="342900" indent="-342900">
              <a:spcAft>
                <a:spcPts val="1200"/>
              </a:spcAft>
              <a:buFont typeface="Arial" panose="020B0604020202020204" pitchFamily="34" charset="0"/>
              <a:buChar char="•"/>
            </a:pPr>
            <a:r>
              <a:rPr lang="en-GB" dirty="0"/>
              <a:t>To get the maximum benefits from this soil management system and to limit the risk of glyphosate and AMPA pollution it is recommended to use this herbicide not more than one time per year and to calibrate the doses based on the actual </a:t>
            </a:r>
            <a:r>
              <a:rPr lang="en-GB" dirty="0" smtClean="0"/>
              <a:t>infestation. </a:t>
            </a:r>
          </a:p>
        </p:txBody>
      </p:sp>
      <p:pic>
        <p:nvPicPr>
          <p:cNvPr id="3074" name="Picture 2" descr="C:\Users\carretta\Google Drive\LAURA_UNI_2\dottorato e borsa\Prova sodo runoff\Foto diserbo NT e CT 08-08-2019\diserbo9.jpeg"/>
          <p:cNvPicPr>
            <a:picLocks noChangeAspect="1" noChangeArrowheads="1"/>
          </p:cNvPicPr>
          <p:nvPr/>
        </p:nvPicPr>
        <p:blipFill rotWithShape="1">
          <a:blip r:embed="rId3">
            <a:extLst>
              <a:ext uri="{28A0092B-C50C-407E-A947-70E740481C1C}">
                <a14:useLocalDpi xmlns:a14="http://schemas.microsoft.com/office/drawing/2010/main" val="0"/>
              </a:ext>
            </a:extLst>
          </a:blip>
          <a:srcRect t="33328" b="22083"/>
          <a:stretch/>
        </p:blipFill>
        <p:spPr bwMode="auto">
          <a:xfrm>
            <a:off x="2396270" y="3645818"/>
            <a:ext cx="7397873" cy="247400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14" name="Immagine 13"/>
          <p:cNvPicPr>
            <a:picLocks noChangeAspect="1"/>
          </p:cNvPicPr>
          <p:nvPr/>
        </p:nvPicPr>
        <p:blipFill>
          <a:blip r:embed="rId5"/>
          <a:stretch>
            <a:fillRect/>
          </a:stretch>
        </p:blipFill>
        <p:spPr>
          <a:xfrm>
            <a:off x="318368" y="6291181"/>
            <a:ext cx="1123512" cy="504571"/>
          </a:xfrm>
          <a:prstGeom prst="rect">
            <a:avLst/>
          </a:prstGeom>
        </p:spPr>
      </p:pic>
      <p:sp>
        <p:nvSpPr>
          <p:cNvPr id="15" name="Segnaposto numero diapositiva 12"/>
          <p:cNvSpPr txBox="1">
            <a:spLocks/>
          </p:cNvSpPr>
          <p:nvPr/>
        </p:nvSpPr>
        <p:spPr>
          <a:xfrm>
            <a:off x="9371456" y="6520968"/>
            <a:ext cx="2844430" cy="365210"/>
          </a:xfrm>
          <a:prstGeom prst="rect">
            <a:avLst/>
          </a:prstGeom>
        </p:spPr>
        <p:txBody>
          <a:bodyPr vert="horz" lIns="121917" tIns="60958" rIns="121917" bIns="60958" rtlCol="0" anchor="ctr"/>
          <a:lstStyle>
            <a:defPPr>
              <a:defRPr lang="it-IT"/>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F78DA48F-1B89-409E-BB3A-3523C9A5CC04}" type="slidenum">
              <a:rPr lang="en-GB" smtClean="0">
                <a:solidFill>
                  <a:schemeClr val="tx1">
                    <a:lumMod val="65000"/>
                    <a:lumOff val="35000"/>
                  </a:schemeClr>
                </a:solidFill>
              </a:rPr>
              <a:pPr/>
              <a:t>14</a:t>
            </a:fld>
            <a:endParaRPr lang="en-GB" dirty="0">
              <a:solidFill>
                <a:schemeClr val="tx1">
                  <a:lumMod val="65000"/>
                  <a:lumOff val="35000"/>
                </a:schemeClr>
              </a:solidFill>
            </a:endParaRPr>
          </a:p>
        </p:txBody>
      </p:sp>
      <p:pic>
        <p:nvPicPr>
          <p:cNvPr id="16" name="Immagin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3949649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15</a:t>
            </a:fld>
            <a:endParaRPr lang="en-GB" dirty="0">
              <a:solidFill>
                <a:schemeClr val="tx1">
                  <a:lumMod val="65000"/>
                  <a:lumOff val="35000"/>
                </a:schemeClr>
              </a:solidFill>
            </a:endParaRPr>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9706" y="526826"/>
            <a:ext cx="4346107" cy="2716317"/>
          </a:xfrm>
          <a:prstGeom prst="rect">
            <a:avLst/>
          </a:prstGeom>
        </p:spPr>
      </p:pic>
      <p:sp>
        <p:nvSpPr>
          <p:cNvPr id="3" name="Rettangolo 2"/>
          <p:cNvSpPr/>
          <p:nvPr/>
        </p:nvSpPr>
        <p:spPr>
          <a:xfrm>
            <a:off x="3450893" y="3658592"/>
            <a:ext cx="5288627" cy="923330"/>
          </a:xfrm>
          <a:prstGeom prst="rect">
            <a:avLst/>
          </a:prstGeom>
        </p:spPr>
        <p:txBody>
          <a:bodyPr wrap="none">
            <a:spAutoFit/>
          </a:bodyPr>
          <a:lstStyle/>
          <a:p>
            <a:pPr lvl="0" defTabSz="914400"/>
            <a:r>
              <a:rPr lang="it-IT" sz="3600" kern="0" dirty="0" err="1" smtClean="0">
                <a:solidFill>
                  <a:srgbClr val="9B0014"/>
                </a:solidFill>
                <a:latin typeface="Helvetica" charset="0"/>
                <a:cs typeface="Helvetica" charset="0"/>
              </a:rPr>
              <a:t>Thanks</a:t>
            </a:r>
            <a:r>
              <a:rPr lang="it-IT" sz="3600" kern="0" dirty="0" smtClean="0">
                <a:solidFill>
                  <a:srgbClr val="9B0014"/>
                </a:solidFill>
                <a:latin typeface="Helvetica" charset="0"/>
                <a:cs typeface="Helvetica" charset="0"/>
              </a:rPr>
              <a:t> </a:t>
            </a:r>
            <a:r>
              <a:rPr lang="it-IT" sz="3600" kern="0" dirty="0">
                <a:solidFill>
                  <a:srgbClr val="9B0014"/>
                </a:solidFill>
                <a:latin typeface="Helvetica" charset="0"/>
                <a:cs typeface="Helvetica" charset="0"/>
              </a:rPr>
              <a:t>for </a:t>
            </a:r>
            <a:r>
              <a:rPr lang="it-IT" sz="3600" kern="0" dirty="0" err="1">
                <a:solidFill>
                  <a:srgbClr val="9B0014"/>
                </a:solidFill>
                <a:latin typeface="Helvetica" charset="0"/>
                <a:cs typeface="Helvetica" charset="0"/>
              </a:rPr>
              <a:t>your</a:t>
            </a:r>
            <a:r>
              <a:rPr lang="it-IT" sz="3600" kern="0" dirty="0">
                <a:solidFill>
                  <a:srgbClr val="9B0014"/>
                </a:solidFill>
                <a:latin typeface="Helvetica" charset="0"/>
                <a:cs typeface="Helvetica" charset="0"/>
              </a:rPr>
              <a:t> </a:t>
            </a:r>
            <a:r>
              <a:rPr lang="it-IT" sz="3600" kern="0" dirty="0" err="1">
                <a:solidFill>
                  <a:srgbClr val="9B0014"/>
                </a:solidFill>
                <a:latin typeface="Helvetica" charset="0"/>
                <a:cs typeface="Helvetica" charset="0"/>
              </a:rPr>
              <a:t>attention</a:t>
            </a:r>
            <a:endParaRPr lang="it-IT" sz="3600" kern="0" dirty="0">
              <a:solidFill>
                <a:srgbClr val="9B0014"/>
              </a:solidFill>
              <a:latin typeface="Helvetica" charset="0"/>
              <a:cs typeface="Helvetica"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sysClr val="windowText" lastClr="000000"/>
              </a:solidFill>
              <a:effectLst/>
              <a:uLnTx/>
              <a:uFillTx/>
            </a:endParaRPr>
          </a:p>
        </p:txBody>
      </p:sp>
      <p:sp>
        <p:nvSpPr>
          <p:cNvPr id="4" name="CasellaDiTesto 3"/>
          <p:cNvSpPr txBox="1"/>
          <p:nvPr/>
        </p:nvSpPr>
        <p:spPr>
          <a:xfrm>
            <a:off x="3826954" y="5662042"/>
            <a:ext cx="4536504" cy="461665"/>
          </a:xfrm>
          <a:prstGeom prst="rect">
            <a:avLst/>
          </a:prstGeom>
          <a:noFill/>
        </p:spPr>
        <p:txBody>
          <a:bodyPr wrap="square" rtlCol="0">
            <a:spAutoFit/>
          </a:bodyPr>
          <a:lstStyle/>
          <a:p>
            <a:pPr algn="ctr"/>
            <a:r>
              <a:rPr lang="en-GB" dirty="0"/>
              <a:t>l</a:t>
            </a:r>
            <a:r>
              <a:rPr lang="en-GB" dirty="0" smtClean="0"/>
              <a:t>aura.carretta.2@phd.unipd.it</a:t>
            </a:r>
            <a:endParaRPr lang="en-GB" dirty="0"/>
          </a:p>
        </p:txBody>
      </p:sp>
      <p:cxnSp>
        <p:nvCxnSpPr>
          <p:cNvPr id="10"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12" name="Immagin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14" name="Immagine 13"/>
          <p:cNvPicPr>
            <a:picLocks noChangeAspect="1"/>
          </p:cNvPicPr>
          <p:nvPr/>
        </p:nvPicPr>
        <p:blipFill>
          <a:blip r:embed="rId5"/>
          <a:stretch>
            <a:fillRect/>
          </a:stretch>
        </p:blipFill>
        <p:spPr>
          <a:xfrm>
            <a:off x="318368" y="6291181"/>
            <a:ext cx="1123512" cy="504571"/>
          </a:xfrm>
          <a:prstGeom prst="rect">
            <a:avLst/>
          </a:prstGeom>
        </p:spPr>
      </p:pic>
      <p:sp>
        <p:nvSpPr>
          <p:cNvPr id="15" name="Segnaposto numero diapositiva 12"/>
          <p:cNvSpPr txBox="1">
            <a:spLocks/>
          </p:cNvSpPr>
          <p:nvPr/>
        </p:nvSpPr>
        <p:spPr>
          <a:xfrm>
            <a:off x="9371456" y="6520968"/>
            <a:ext cx="2844430" cy="365210"/>
          </a:xfrm>
          <a:prstGeom prst="rect">
            <a:avLst/>
          </a:prstGeom>
        </p:spPr>
        <p:txBody>
          <a:bodyPr vert="horz" lIns="121917" tIns="60958" rIns="121917" bIns="60958" rtlCol="0" anchor="ctr"/>
          <a:lstStyle>
            <a:defPPr>
              <a:defRPr lang="it-IT"/>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F78DA48F-1B89-409E-BB3A-3523C9A5CC04}" type="slidenum">
              <a:rPr lang="en-GB" smtClean="0">
                <a:solidFill>
                  <a:schemeClr val="tx1">
                    <a:lumMod val="65000"/>
                    <a:lumOff val="35000"/>
                  </a:schemeClr>
                </a:solidFill>
              </a:rPr>
              <a:pPr/>
              <a:t>15</a:t>
            </a:fld>
            <a:endParaRPr lang="en-GB" dirty="0">
              <a:solidFill>
                <a:schemeClr val="tx1">
                  <a:lumMod val="65000"/>
                  <a:lumOff val="35000"/>
                </a:schemeClr>
              </a:solidFill>
            </a:endParaRPr>
          </a:p>
        </p:txBody>
      </p:sp>
      <p:pic>
        <p:nvPicPr>
          <p:cNvPr id="16" name="Immagin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3181921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smtClean="0"/>
              <a:t>Introduction </a:t>
            </a:r>
            <a:endParaRPr lang="en-US" sz="2800" dirty="0"/>
          </a:p>
        </p:txBody>
      </p:sp>
      <p:cxnSp>
        <p:nvCxnSpPr>
          <p:cNvPr id="7"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CasellaDiTesto 34"/>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36" name="Immagin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37" name="Immagine 36"/>
          <p:cNvPicPr>
            <a:picLocks noChangeAspect="1"/>
          </p:cNvPicPr>
          <p:nvPr/>
        </p:nvPicPr>
        <p:blipFill>
          <a:blip r:embed="rId4"/>
          <a:stretch>
            <a:fillRect/>
          </a:stretch>
        </p:blipFill>
        <p:spPr>
          <a:xfrm>
            <a:off x="318368" y="6291181"/>
            <a:ext cx="1123512" cy="504571"/>
          </a:xfrm>
          <a:prstGeom prst="rect">
            <a:avLst/>
          </a:prstGeom>
        </p:spPr>
      </p:pic>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2</a:t>
            </a:fld>
            <a:endParaRPr lang="en-GB" dirty="0">
              <a:solidFill>
                <a:schemeClr val="tx1">
                  <a:lumMod val="65000"/>
                  <a:lumOff val="35000"/>
                </a:schemeClr>
              </a:solidFill>
            </a:endParaRPr>
          </a:p>
        </p:txBody>
      </p:sp>
      <p:sp>
        <p:nvSpPr>
          <p:cNvPr id="3" name="Rettangolo 2"/>
          <p:cNvSpPr/>
          <p:nvPr/>
        </p:nvSpPr>
        <p:spPr>
          <a:xfrm>
            <a:off x="359102" y="1271970"/>
            <a:ext cx="5880120" cy="2908489"/>
          </a:xfrm>
          <a:prstGeom prst="rect">
            <a:avLst/>
          </a:prstGeom>
        </p:spPr>
        <p:txBody>
          <a:bodyPr wrap="square">
            <a:spAutoFit/>
          </a:bodyPr>
          <a:lstStyle/>
          <a:p>
            <a:pPr marL="342900" indent="-342900">
              <a:spcAft>
                <a:spcPts val="1800"/>
              </a:spcAft>
              <a:buFont typeface="Arial" panose="020B0604020202020204" pitchFamily="34" charset="0"/>
              <a:buChar char="•"/>
            </a:pPr>
            <a:r>
              <a:rPr lang="en-US" dirty="0" smtClean="0"/>
              <a:t>Glyphosate (GLYP) is a non-selective, systemic, broad-spectrum, post-emergence herbicide, and it is the most used herbicide worldwide.</a:t>
            </a:r>
          </a:p>
          <a:p>
            <a:pPr marL="342900" indent="-342900">
              <a:spcAft>
                <a:spcPts val="1800"/>
              </a:spcAft>
              <a:buFont typeface="Arial" panose="020B0604020202020204" pitchFamily="34" charset="0"/>
              <a:buChar char="•"/>
            </a:pPr>
            <a:r>
              <a:rPr lang="en-US" dirty="0" smtClean="0"/>
              <a:t>Aminomethylphosphonic acid (AMPA) is the main degradation product of glyphosate.</a:t>
            </a:r>
            <a:endParaRPr lang="en-GB" dirty="0"/>
          </a:p>
        </p:txBody>
      </p:sp>
      <p:grpSp>
        <p:nvGrpSpPr>
          <p:cNvPr id="12" name="Gruppo 11"/>
          <p:cNvGrpSpPr/>
          <p:nvPr/>
        </p:nvGrpSpPr>
        <p:grpSpPr>
          <a:xfrm>
            <a:off x="496574" y="4539465"/>
            <a:ext cx="5183389" cy="1554625"/>
            <a:chOff x="689064" y="2696431"/>
            <a:chExt cx="5526989" cy="1657678"/>
          </a:xfrm>
        </p:grpSpPr>
        <p:pic>
          <p:nvPicPr>
            <p:cNvPr id="9" name="Picture 22" descr="Risultati immagini per glyphosate wikida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064" y="2696431"/>
              <a:ext cx="2744942" cy="10934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4" descr="Risultati immagini per glyphosate wikidat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1820" y="2696431"/>
              <a:ext cx="2014233" cy="1094400"/>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1638868" y="3861841"/>
              <a:ext cx="845333" cy="492268"/>
            </a:xfrm>
            <a:prstGeom prst="rect">
              <a:avLst/>
            </a:prstGeom>
            <a:noFill/>
          </p:spPr>
          <p:txBody>
            <a:bodyPr wrap="none" rtlCol="0">
              <a:spAutoFit/>
            </a:bodyPr>
            <a:lstStyle/>
            <a:p>
              <a:r>
                <a:rPr lang="en-GB" dirty="0" smtClean="0"/>
                <a:t>GLYP</a:t>
              </a:r>
              <a:endParaRPr lang="en-GB" dirty="0"/>
            </a:p>
          </p:txBody>
        </p:sp>
        <p:sp>
          <p:nvSpPr>
            <p:cNvPr id="10" name="CasellaDiTesto 9"/>
            <p:cNvSpPr txBox="1"/>
            <p:nvPr/>
          </p:nvSpPr>
          <p:spPr>
            <a:xfrm>
              <a:off x="4739223" y="3861368"/>
              <a:ext cx="939424" cy="461665"/>
            </a:xfrm>
            <a:prstGeom prst="rect">
              <a:avLst/>
            </a:prstGeom>
            <a:noFill/>
          </p:spPr>
          <p:txBody>
            <a:bodyPr wrap="none" rtlCol="0">
              <a:spAutoFit/>
            </a:bodyPr>
            <a:lstStyle/>
            <a:p>
              <a:r>
                <a:rPr lang="en-GB" dirty="0" smtClean="0"/>
                <a:t>AMPA</a:t>
              </a:r>
              <a:endParaRPr lang="en-GB" dirty="0"/>
            </a:p>
          </p:txBody>
        </p:sp>
      </p:grpSp>
      <p:graphicFrame>
        <p:nvGraphicFramePr>
          <p:cNvPr id="14" name="Tabella 13"/>
          <p:cNvGraphicFramePr>
            <a:graphicFrameLocks noGrp="1"/>
          </p:cNvGraphicFramePr>
          <p:nvPr>
            <p:extLst>
              <p:ext uri="{D42A27DB-BD31-4B8C-83A1-F6EECF244321}">
                <p14:modId xmlns:p14="http://schemas.microsoft.com/office/powerpoint/2010/main" val="4164726836"/>
              </p:ext>
            </p:extLst>
          </p:nvPr>
        </p:nvGraphicFramePr>
        <p:xfrm>
          <a:off x="6136576" y="1247625"/>
          <a:ext cx="5606608" cy="4212000"/>
        </p:xfrm>
        <a:graphic>
          <a:graphicData uri="http://schemas.openxmlformats.org/drawingml/2006/table">
            <a:tbl>
              <a:tblPr firstRow="1" bandRow="1">
                <a:tableStyleId>{5940675A-B579-460E-94D1-54222C63F5DA}</a:tableStyleId>
              </a:tblPr>
              <a:tblGrid>
                <a:gridCol w="3590608"/>
                <a:gridCol w="1008000"/>
                <a:gridCol w="1008000"/>
              </a:tblGrid>
              <a:tr h="468000">
                <a:tc>
                  <a:txBody>
                    <a:bodyPr/>
                    <a:lstStyle/>
                    <a:p>
                      <a:endParaRPr lang="en-GB" sz="1800" b="1" dirty="0">
                        <a:solidFill>
                          <a:schemeClr val="bg1"/>
                        </a:solidFill>
                      </a:endParaRPr>
                    </a:p>
                  </a:txBody>
                  <a:tcPr anchor="ctr">
                    <a:solidFill>
                      <a:schemeClr val="accent2"/>
                    </a:solidFill>
                  </a:tcPr>
                </a:tc>
                <a:tc>
                  <a:txBody>
                    <a:bodyPr/>
                    <a:lstStyle/>
                    <a:p>
                      <a:pPr algn="ctr"/>
                      <a:r>
                        <a:rPr lang="en-GB" sz="1800" b="1" dirty="0" smtClean="0">
                          <a:solidFill>
                            <a:schemeClr val="bg1"/>
                          </a:solidFill>
                        </a:rPr>
                        <a:t>GLYP</a:t>
                      </a:r>
                      <a:endParaRPr lang="en-GB" sz="1800" b="1" dirty="0">
                        <a:solidFill>
                          <a:schemeClr val="bg1"/>
                        </a:solidFill>
                      </a:endParaRPr>
                    </a:p>
                  </a:txBody>
                  <a:tcPr anchor="ctr">
                    <a:solidFill>
                      <a:schemeClr val="accent2"/>
                    </a:solidFill>
                  </a:tcPr>
                </a:tc>
                <a:tc>
                  <a:txBody>
                    <a:bodyPr/>
                    <a:lstStyle/>
                    <a:p>
                      <a:pPr algn="ctr"/>
                      <a:r>
                        <a:rPr lang="en-GB" sz="1800" b="1" dirty="0" smtClean="0">
                          <a:solidFill>
                            <a:schemeClr val="bg1"/>
                          </a:solidFill>
                        </a:rPr>
                        <a:t>AMPA</a:t>
                      </a:r>
                      <a:endParaRPr lang="en-GB" sz="1800" b="1" dirty="0">
                        <a:solidFill>
                          <a:schemeClr val="bg1"/>
                        </a:solidFill>
                      </a:endParaRPr>
                    </a:p>
                  </a:txBody>
                  <a:tcPr anchor="ctr">
                    <a:solidFill>
                      <a:schemeClr val="accent2"/>
                    </a:solidFill>
                  </a:tcPr>
                </a:tc>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u="none" strike="noStrike" kern="1200" baseline="0" dirty="0" smtClean="0"/>
                        <a:t>Molecular mass (g/mol)</a:t>
                      </a:r>
                      <a:endParaRPr lang="en-GB" sz="1800" b="0" i="0" u="none" strike="noStrike" kern="1200" baseline="0" dirty="0" smtClean="0">
                        <a:solidFill>
                          <a:schemeClr val="dk1"/>
                        </a:solidFill>
                        <a:latin typeface="+mn-lt"/>
                        <a:ea typeface="+mn-ea"/>
                        <a:cs typeface="+mn-cs"/>
                      </a:endParaRPr>
                    </a:p>
                  </a:txBody>
                  <a:tcPr anchor="ctr"/>
                </a:tc>
                <a:tc>
                  <a:txBody>
                    <a:bodyPr/>
                    <a:lstStyle/>
                    <a:p>
                      <a:pPr algn="ctr"/>
                      <a:r>
                        <a:rPr lang="it-IT" sz="1800" kern="1200" dirty="0" smtClean="0">
                          <a:effectLst/>
                        </a:rPr>
                        <a:t>169.1</a:t>
                      </a:r>
                      <a:endParaRPr lang="en-GB" sz="1800" dirty="0"/>
                    </a:p>
                  </a:txBody>
                  <a:tcPr anchor="ctr"/>
                </a:tc>
                <a:tc>
                  <a:txBody>
                    <a:bodyPr/>
                    <a:lstStyle/>
                    <a:p>
                      <a:pPr algn="ctr"/>
                      <a:r>
                        <a:rPr lang="it-IT" sz="1800" kern="1200" dirty="0" smtClean="0">
                          <a:effectLst/>
                        </a:rPr>
                        <a:t>111.0</a:t>
                      </a:r>
                      <a:endParaRPr lang="en-GB" sz="1800" dirty="0"/>
                    </a:p>
                  </a:txBody>
                  <a:tcPr anchor="ctr"/>
                </a:tc>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u="none" strike="noStrike" kern="1200" baseline="0" dirty="0" smtClean="0"/>
                        <a:t>Water solubility at 20 °C  (mg/L)</a:t>
                      </a:r>
                      <a:endParaRPr lang="en-US" sz="1800" b="0" i="0" u="none" strike="noStrike" kern="1200" baseline="0" dirty="0" smtClean="0">
                        <a:solidFill>
                          <a:schemeClr val="dk1"/>
                        </a:solidFill>
                        <a:latin typeface="+mn-lt"/>
                        <a:ea typeface="+mn-ea"/>
                        <a:cs typeface="+mn-cs"/>
                      </a:endParaRPr>
                    </a:p>
                  </a:txBody>
                  <a:tcPr anchor="ctr"/>
                </a:tc>
                <a:tc>
                  <a:txBody>
                    <a:bodyPr/>
                    <a:lstStyle/>
                    <a:p>
                      <a:pPr algn="ctr"/>
                      <a:r>
                        <a:rPr lang="it-IT" sz="1800" kern="1200" dirty="0" smtClean="0">
                          <a:effectLst/>
                        </a:rPr>
                        <a:t>10500</a:t>
                      </a:r>
                      <a:endParaRPr lang="en-GB" sz="1800" dirty="0"/>
                    </a:p>
                  </a:txBody>
                  <a:tcPr anchor="ctr">
                    <a:noFill/>
                  </a:tcPr>
                </a:tc>
                <a:tc>
                  <a:txBody>
                    <a:bodyPr/>
                    <a:lstStyle/>
                    <a:p>
                      <a:pPr algn="ctr"/>
                      <a:r>
                        <a:rPr lang="it-IT" sz="1800" kern="1200" dirty="0" smtClean="0">
                          <a:effectLst/>
                        </a:rPr>
                        <a:t>1466561</a:t>
                      </a:r>
                      <a:endParaRPr lang="en-GB" sz="1800" dirty="0"/>
                    </a:p>
                  </a:txBody>
                  <a:tcPr anchor="ctr">
                    <a:noFill/>
                  </a:tcPr>
                </a:tc>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800" b="0" i="0" kern="1200" dirty="0" smtClean="0">
                          <a:solidFill>
                            <a:schemeClr val="tx1"/>
                          </a:solidFill>
                          <a:effectLst/>
                          <a:latin typeface="+mn-lt"/>
                          <a:ea typeface="+mn-ea"/>
                          <a:cs typeface="+mn-cs"/>
                        </a:rPr>
                        <a:t>Dissociation constant (pKa)</a:t>
                      </a:r>
                      <a:endParaRPr lang="en-US" sz="1800" b="0" i="0" u="none" strike="noStrike" kern="1200" baseline="0" dirty="0" smtClean="0">
                        <a:solidFill>
                          <a:schemeClr val="dk1"/>
                        </a:solidFill>
                        <a:latin typeface="+mn-lt"/>
                        <a:ea typeface="+mn-ea"/>
                        <a:cs typeface="+mn-cs"/>
                      </a:endParaRPr>
                    </a:p>
                  </a:txBody>
                  <a:tcPr anchor="ctr"/>
                </a:tc>
                <a:tc>
                  <a:txBody>
                    <a:bodyPr/>
                    <a:lstStyle/>
                    <a:p>
                      <a:pPr algn="ctr"/>
                      <a:r>
                        <a:rPr lang="en-GB" sz="1800" dirty="0" smtClean="0"/>
                        <a:t>2.34</a:t>
                      </a:r>
                      <a:r>
                        <a:rPr lang="en-GB" sz="1800" baseline="30000" dirty="0" smtClean="0"/>
                        <a:t>a</a:t>
                      </a:r>
                      <a:endParaRPr lang="en-GB" sz="1800" baseline="30000" dirty="0"/>
                    </a:p>
                  </a:txBody>
                  <a:tcPr anchor="ctr"/>
                </a:tc>
                <a:tc>
                  <a:txBody>
                    <a:bodyPr/>
                    <a:lstStyle/>
                    <a:p>
                      <a:pPr algn="ctr"/>
                      <a:r>
                        <a:rPr lang="en-GB" sz="1800" dirty="0" smtClean="0">
                          <a:latin typeface="Times New Roman"/>
                          <a:cs typeface="Times New Roman"/>
                        </a:rPr>
                        <a:t>−</a:t>
                      </a:r>
                      <a:endParaRPr lang="en-GB" sz="1800" dirty="0"/>
                    </a:p>
                  </a:txBody>
                  <a:tcPr anchor="ctr"/>
                </a:tc>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GUS leaching potential</a:t>
                      </a:r>
                      <a:r>
                        <a:rPr lang="en-GB" sz="1800" baseline="0" dirty="0" smtClean="0"/>
                        <a:t> index</a:t>
                      </a:r>
                      <a:endParaRPr lang="en-GB" sz="1800" dirty="0" smtClean="0"/>
                    </a:p>
                  </a:txBody>
                  <a:tcPr anchor="ctr"/>
                </a:tc>
                <a:tc>
                  <a:txBody>
                    <a:bodyPr/>
                    <a:lstStyle/>
                    <a:p>
                      <a:pPr algn="ctr"/>
                      <a:r>
                        <a:rPr lang="en-GB" sz="1800" dirty="0" smtClean="0"/>
                        <a:t>-0.29</a:t>
                      </a:r>
                      <a:endParaRPr lang="en-GB" sz="1800" dirty="0"/>
                    </a:p>
                  </a:txBody>
                  <a:tcPr anchor="ctr">
                    <a:noFill/>
                  </a:tcPr>
                </a:tc>
                <a:tc>
                  <a:txBody>
                    <a:bodyPr/>
                    <a:lstStyle/>
                    <a:p>
                      <a:pPr algn="ctr"/>
                      <a:r>
                        <a:rPr lang="en-GB" sz="1800" dirty="0" smtClean="0"/>
                        <a:t>0.04</a:t>
                      </a:r>
                      <a:endParaRPr lang="en-GB" sz="1800" dirty="0"/>
                    </a:p>
                  </a:txBody>
                  <a:tcPr anchor="ctr">
                    <a:noFill/>
                  </a:tcPr>
                </a:tc>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DT50 (lab at 20°C) (days)</a:t>
                      </a:r>
                    </a:p>
                  </a:txBody>
                  <a:tcPr anchor="ctr"/>
                </a:tc>
                <a:tc>
                  <a:txBody>
                    <a:bodyPr/>
                    <a:lstStyle/>
                    <a:p>
                      <a:pPr algn="ctr"/>
                      <a:r>
                        <a:rPr lang="en-GB" sz="1800" dirty="0" smtClean="0"/>
                        <a:t>15.0</a:t>
                      </a:r>
                      <a:endParaRPr lang="en-GB" sz="1800" dirty="0"/>
                    </a:p>
                  </a:txBody>
                  <a:tcPr anchor="ctr">
                    <a:noFill/>
                  </a:tcPr>
                </a:tc>
                <a:tc>
                  <a:txBody>
                    <a:bodyPr/>
                    <a:lstStyle/>
                    <a:p>
                      <a:pPr algn="ctr"/>
                      <a:r>
                        <a:rPr lang="en-GB" sz="1800" dirty="0" smtClean="0"/>
                        <a:t>121.4</a:t>
                      </a:r>
                      <a:endParaRPr lang="en-GB" sz="1800" dirty="0"/>
                    </a:p>
                  </a:txBody>
                  <a:tcPr anchor="ctr">
                    <a:noFill/>
                  </a:tcPr>
                </a:tc>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DT50 </a:t>
                      </a:r>
                      <a:r>
                        <a:rPr lang="en-GB" sz="1800" u="none" strike="noStrike" kern="1200" baseline="0" dirty="0" smtClean="0"/>
                        <a:t>(field) (days)</a:t>
                      </a:r>
                      <a:endParaRPr lang="en-GB" sz="1800" b="0" i="0" u="none" strike="noStrike" kern="1200" baseline="0" dirty="0" smtClean="0">
                        <a:solidFill>
                          <a:schemeClr val="dk1"/>
                        </a:solidFill>
                        <a:latin typeface="+mn-lt"/>
                        <a:ea typeface="+mn-ea"/>
                        <a:cs typeface="+mn-cs"/>
                      </a:endParaRPr>
                    </a:p>
                  </a:txBody>
                  <a:tcPr anchor="ctr"/>
                </a:tc>
                <a:tc>
                  <a:txBody>
                    <a:bodyPr/>
                    <a:lstStyle/>
                    <a:p>
                      <a:pPr algn="ctr"/>
                      <a:r>
                        <a:rPr lang="en-GB" sz="1800" dirty="0" smtClean="0"/>
                        <a:t>23.8</a:t>
                      </a:r>
                      <a:endParaRPr lang="en-GB" sz="1800" dirty="0"/>
                    </a:p>
                  </a:txBody>
                  <a:tcPr anchor="ctr">
                    <a:noFill/>
                  </a:tcPr>
                </a:tc>
                <a:tc>
                  <a:txBody>
                    <a:bodyPr/>
                    <a:lstStyle/>
                    <a:p>
                      <a:pPr algn="ctr"/>
                      <a:r>
                        <a:rPr lang="en-GB" sz="1800" dirty="0" smtClean="0"/>
                        <a:t>419.0</a:t>
                      </a:r>
                      <a:endParaRPr lang="en-GB" sz="1800" dirty="0"/>
                    </a:p>
                  </a:txBody>
                  <a:tcPr anchor="ctr">
                    <a:noFill/>
                  </a:tcPr>
                </a:tc>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u="none" strike="noStrike" kern="1200" baseline="0" dirty="0" smtClean="0"/>
                        <a:t>K</a:t>
                      </a:r>
                      <a:r>
                        <a:rPr lang="en-GB" sz="1800" u="none" strike="noStrike" kern="1200" baseline="-25000" dirty="0" smtClean="0"/>
                        <a:t>f </a:t>
                      </a:r>
                      <a:r>
                        <a:rPr lang="en-GB" sz="1800" u="none" strike="noStrike" kern="1200" baseline="0" dirty="0" smtClean="0"/>
                        <a:t> (mL/g)</a:t>
                      </a:r>
                      <a:endParaRPr lang="en-GB" sz="1800" b="0" i="0" u="none" strike="noStrike" kern="1200" baseline="0" dirty="0" smtClean="0">
                        <a:solidFill>
                          <a:schemeClr val="dk1"/>
                        </a:solidFill>
                        <a:latin typeface="+mn-lt"/>
                        <a:ea typeface="+mn-ea"/>
                        <a:cs typeface="+mn-cs"/>
                      </a:endParaRPr>
                    </a:p>
                  </a:txBody>
                  <a:tcPr anchor="ctr"/>
                </a:tc>
                <a:tc>
                  <a:txBody>
                    <a:bodyPr/>
                    <a:lstStyle/>
                    <a:p>
                      <a:pPr algn="ctr"/>
                      <a:r>
                        <a:rPr lang="en-GB" sz="1800" dirty="0" smtClean="0"/>
                        <a:t>226.3</a:t>
                      </a:r>
                      <a:endParaRPr lang="en-GB" sz="1800" dirty="0"/>
                    </a:p>
                  </a:txBody>
                  <a:tcPr anchor="ctr">
                    <a:noFill/>
                  </a:tcPr>
                </a:tc>
                <a:tc>
                  <a:txBody>
                    <a:bodyPr/>
                    <a:lstStyle/>
                    <a:p>
                      <a:pPr algn="ctr"/>
                      <a:r>
                        <a:rPr lang="en-GB" sz="1800" dirty="0" smtClean="0"/>
                        <a:t>197.5</a:t>
                      </a:r>
                      <a:endParaRPr lang="en-GB" sz="1800" dirty="0"/>
                    </a:p>
                  </a:txBody>
                  <a:tcPr anchor="ctr">
                    <a:noFill/>
                  </a:tcPr>
                </a:tc>
              </a:tr>
              <a:tr h="46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800" dirty="0" smtClean="0"/>
                        <a:t>Mammals - Acute oral LD50 (mg/kg)</a:t>
                      </a:r>
                      <a:endParaRPr lang="en-GB" sz="1800" dirty="0"/>
                    </a:p>
                  </a:txBody>
                  <a:tcPr anchor="ctr"/>
                </a:tc>
                <a:tc>
                  <a:txBody>
                    <a:bodyPr/>
                    <a:lstStyle/>
                    <a:p>
                      <a:pPr algn="ctr"/>
                      <a:r>
                        <a:rPr lang="en-GB" sz="1800" dirty="0" smtClean="0"/>
                        <a:t>&gt; 2000</a:t>
                      </a:r>
                      <a:endParaRPr lang="en-GB" sz="1800" dirty="0"/>
                    </a:p>
                  </a:txBody>
                  <a:tcPr anchor="ctr">
                    <a:noFill/>
                  </a:tcPr>
                </a:tc>
                <a:tc>
                  <a:txBody>
                    <a:bodyPr/>
                    <a:lstStyle/>
                    <a:p>
                      <a:pPr algn="ctr"/>
                      <a:r>
                        <a:rPr lang="en-GB" sz="1800" dirty="0" smtClean="0"/>
                        <a:t>8300</a:t>
                      </a:r>
                      <a:endParaRPr lang="en-GB" sz="1800" dirty="0"/>
                    </a:p>
                  </a:txBody>
                  <a:tcPr anchor="ctr">
                    <a:noFill/>
                  </a:tcPr>
                </a:tc>
              </a:tr>
            </a:tbl>
          </a:graphicData>
        </a:graphic>
      </p:graphicFrame>
      <p:sp>
        <p:nvSpPr>
          <p:cNvPr id="18" name="CasellaDiTesto 17"/>
          <p:cNvSpPr txBox="1"/>
          <p:nvPr/>
        </p:nvSpPr>
        <p:spPr>
          <a:xfrm>
            <a:off x="6095206" y="5446018"/>
            <a:ext cx="5760640" cy="588559"/>
          </a:xfrm>
          <a:prstGeom prst="rect">
            <a:avLst/>
          </a:prstGeom>
          <a:noFill/>
        </p:spPr>
        <p:txBody>
          <a:bodyPr wrap="square" rtlCol="0">
            <a:spAutoFit/>
          </a:bodyPr>
          <a:lstStyle/>
          <a:p>
            <a:pPr>
              <a:lnSpc>
                <a:spcPts val="2000"/>
              </a:lnSpc>
            </a:pPr>
            <a:r>
              <a:rPr lang="en-GB" sz="1400" baseline="30000" dirty="0" smtClean="0"/>
              <a:t>a</a:t>
            </a:r>
            <a:r>
              <a:rPr lang="en-GB" sz="1400" dirty="0" smtClean="0"/>
              <a:t> pKa(2) = 5.73. </a:t>
            </a:r>
          </a:p>
          <a:p>
            <a:pPr>
              <a:lnSpc>
                <a:spcPts val="2000"/>
              </a:lnSpc>
            </a:pPr>
            <a:r>
              <a:rPr lang="en-GB" sz="1400" i="1" dirty="0" smtClean="0"/>
              <a:t>Source:</a:t>
            </a:r>
            <a:r>
              <a:rPr lang="it-IT" sz="1400" i="1" dirty="0" smtClean="0"/>
              <a:t> </a:t>
            </a:r>
            <a:r>
              <a:rPr lang="it-IT" sz="1400" i="1" dirty="0" err="1" smtClean="0"/>
              <a:t>Pesticide</a:t>
            </a:r>
            <a:r>
              <a:rPr lang="it-IT" sz="1400" i="1" dirty="0" smtClean="0"/>
              <a:t> </a:t>
            </a:r>
            <a:r>
              <a:rPr lang="it-IT" sz="1400" i="1" dirty="0" err="1" smtClean="0"/>
              <a:t>Properties</a:t>
            </a:r>
            <a:r>
              <a:rPr lang="it-IT" sz="1400" i="1" dirty="0" smtClean="0"/>
              <a:t> DataBase. https</a:t>
            </a:r>
            <a:r>
              <a:rPr lang="it-IT" sz="1400" i="1" dirty="0"/>
              <a:t>://sitem.herts.ac.uk/aeru/ppdb</a:t>
            </a:r>
            <a:r>
              <a:rPr lang="it-IT" sz="1400" i="1" dirty="0" smtClean="0"/>
              <a:t>/</a:t>
            </a:r>
            <a:endParaRPr lang="en-GB" sz="1400" i="1" dirty="0"/>
          </a:p>
        </p:txBody>
      </p:sp>
      <p:pic>
        <p:nvPicPr>
          <p:cNvPr id="4" name="Immagin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4100614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smtClean="0"/>
              <a:t>Introduction </a:t>
            </a:r>
            <a:endParaRPr lang="en-US" sz="2800" dirty="0"/>
          </a:p>
        </p:txBody>
      </p:sp>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3</a:t>
            </a:fld>
            <a:endParaRPr lang="en-GB" dirty="0">
              <a:solidFill>
                <a:schemeClr val="tx1">
                  <a:lumMod val="65000"/>
                  <a:lumOff val="35000"/>
                </a:schemeClr>
              </a:solidFill>
            </a:endParaRPr>
          </a:p>
        </p:txBody>
      </p:sp>
      <p:sp>
        <p:nvSpPr>
          <p:cNvPr id="3" name="Rettangolo 2"/>
          <p:cNvSpPr/>
          <p:nvPr/>
        </p:nvSpPr>
        <p:spPr>
          <a:xfrm>
            <a:off x="359102" y="1269554"/>
            <a:ext cx="11472208" cy="907941"/>
          </a:xfrm>
          <a:prstGeom prst="rect">
            <a:avLst/>
          </a:prstGeom>
        </p:spPr>
        <p:txBody>
          <a:bodyPr wrap="square">
            <a:spAutoFit/>
          </a:bodyPr>
          <a:lstStyle/>
          <a:p>
            <a:pPr>
              <a:spcAft>
                <a:spcPts val="600"/>
              </a:spcAft>
            </a:pPr>
            <a:r>
              <a:rPr lang="en-US" dirty="0" smtClean="0"/>
              <a:t>GLYP is a very effective option for weed control in conservation agriculture. </a:t>
            </a:r>
          </a:p>
          <a:p>
            <a:pPr>
              <a:spcAft>
                <a:spcPts val="600"/>
              </a:spcAft>
            </a:pPr>
            <a:r>
              <a:rPr lang="en-US" dirty="0" smtClean="0"/>
              <a:t>Conservation agriculture is based on 3 principles: </a:t>
            </a:r>
            <a:endParaRPr lang="en-GB" dirty="0"/>
          </a:p>
        </p:txBody>
      </p:sp>
      <p:graphicFrame>
        <p:nvGraphicFramePr>
          <p:cNvPr id="14" name="Diagramma 13"/>
          <p:cNvGraphicFramePr/>
          <p:nvPr>
            <p:extLst>
              <p:ext uri="{D42A27DB-BD31-4B8C-83A1-F6EECF244321}">
                <p14:modId xmlns:p14="http://schemas.microsoft.com/office/powerpoint/2010/main" val="26344555"/>
              </p:ext>
            </p:extLst>
          </p:nvPr>
        </p:nvGraphicFramePr>
        <p:xfrm>
          <a:off x="574946" y="2277666"/>
          <a:ext cx="3936084"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ttangolo 15"/>
          <p:cNvSpPr/>
          <p:nvPr/>
        </p:nvSpPr>
        <p:spPr>
          <a:xfrm>
            <a:off x="4222998" y="2705158"/>
            <a:ext cx="7608312" cy="830997"/>
          </a:xfrm>
          <a:prstGeom prst="rect">
            <a:avLst/>
          </a:prstGeom>
        </p:spPr>
        <p:txBody>
          <a:bodyPr wrap="square">
            <a:spAutoFit/>
          </a:bodyPr>
          <a:lstStyle/>
          <a:p>
            <a:pPr algn="ctr"/>
            <a:r>
              <a:rPr lang="en-US" dirty="0"/>
              <a:t>t</a:t>
            </a:r>
            <a:r>
              <a:rPr lang="en-US" dirty="0" smtClean="0"/>
              <a:t>he reduction/elimination of tillage operations lead to a change in soil physical, chemical, and biological properties</a:t>
            </a:r>
            <a:endParaRPr lang="en-GB" dirty="0"/>
          </a:p>
        </p:txBody>
      </p:sp>
      <p:cxnSp>
        <p:nvCxnSpPr>
          <p:cNvPr id="18" name="Connettore 2 17"/>
          <p:cNvCxnSpPr>
            <a:endCxn id="16" idx="1"/>
          </p:cNvCxnSpPr>
          <p:nvPr/>
        </p:nvCxnSpPr>
        <p:spPr>
          <a:xfrm>
            <a:off x="3646934" y="3120657"/>
            <a:ext cx="576064"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9" name="Rettangolo 18"/>
          <p:cNvSpPr/>
          <p:nvPr/>
        </p:nvSpPr>
        <p:spPr>
          <a:xfrm>
            <a:off x="4968000" y="4317697"/>
            <a:ext cx="6129292" cy="1200329"/>
          </a:xfrm>
          <a:prstGeom prst="rect">
            <a:avLst/>
          </a:prstGeom>
        </p:spPr>
        <p:txBody>
          <a:bodyPr wrap="square">
            <a:spAutoFit/>
          </a:bodyPr>
          <a:lstStyle/>
          <a:p>
            <a:pPr algn="ctr"/>
            <a:r>
              <a:rPr lang="en-GB" dirty="0" smtClean="0"/>
              <a:t>the herbicide </a:t>
            </a:r>
            <a:r>
              <a:rPr lang="en-GB" dirty="0"/>
              <a:t>environmental fate </a:t>
            </a:r>
            <a:r>
              <a:rPr lang="en-GB" dirty="0" smtClean="0"/>
              <a:t>may be potentially </a:t>
            </a:r>
            <a:r>
              <a:rPr lang="en-GB" dirty="0"/>
              <a:t>altered relatively to conventional tillage </a:t>
            </a:r>
            <a:r>
              <a:rPr lang="en-GB" dirty="0" smtClean="0"/>
              <a:t>systems</a:t>
            </a:r>
            <a:endParaRPr lang="en-GB" dirty="0"/>
          </a:p>
        </p:txBody>
      </p:sp>
      <p:cxnSp>
        <p:nvCxnSpPr>
          <p:cNvPr id="22" name="Connettore 2 21"/>
          <p:cNvCxnSpPr>
            <a:stCxn id="16" idx="2"/>
            <a:endCxn id="19" idx="0"/>
          </p:cNvCxnSpPr>
          <p:nvPr/>
        </p:nvCxnSpPr>
        <p:spPr>
          <a:xfrm>
            <a:off x="8027154" y="3536155"/>
            <a:ext cx="5492" cy="78154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pic>
        <p:nvPicPr>
          <p:cNvPr id="1031" name="Picture 7" descr="C:\Users\carretta\AppData\Local\Microsoft\Windows\INetCache\IE\DDWW5X64\yellow-41037_960_720[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47574" y="5130691"/>
            <a:ext cx="360000" cy="315327"/>
          </a:xfrm>
          <a:prstGeom prst="rect">
            <a:avLst/>
          </a:prstGeom>
          <a:noFill/>
          <a:extLst>
            <a:ext uri="{909E8E84-426E-40DD-AFC4-6F175D3DCCD1}">
              <a14:hiddenFill xmlns:a14="http://schemas.microsoft.com/office/drawing/2010/main">
                <a:solidFill>
                  <a:srgbClr val="FFFFFF"/>
                </a:solidFill>
              </a14:hiddenFill>
            </a:ext>
          </a:extLst>
        </p:spPr>
      </p:pic>
      <p:cxnSp>
        <p:nvCxnSpPr>
          <p:cNvPr id="32"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CasellaDiTesto 32"/>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34" name="Immagine 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38" name="Immagine 37"/>
          <p:cNvPicPr>
            <a:picLocks noChangeAspect="1"/>
          </p:cNvPicPr>
          <p:nvPr/>
        </p:nvPicPr>
        <p:blipFill>
          <a:blip r:embed="rId10"/>
          <a:stretch>
            <a:fillRect/>
          </a:stretch>
        </p:blipFill>
        <p:spPr>
          <a:xfrm>
            <a:off x="318368" y="6291181"/>
            <a:ext cx="1123512" cy="504571"/>
          </a:xfrm>
          <a:prstGeom prst="rect">
            <a:avLst/>
          </a:prstGeom>
        </p:spPr>
      </p:pic>
      <p:sp>
        <p:nvSpPr>
          <p:cNvPr id="39" name="Segnaposto numero diapositiva 12"/>
          <p:cNvSpPr txBox="1">
            <a:spLocks/>
          </p:cNvSpPr>
          <p:nvPr/>
        </p:nvSpPr>
        <p:spPr>
          <a:xfrm>
            <a:off x="9371456" y="6520968"/>
            <a:ext cx="2844430" cy="365210"/>
          </a:xfrm>
          <a:prstGeom prst="rect">
            <a:avLst/>
          </a:prstGeom>
        </p:spPr>
        <p:txBody>
          <a:bodyPr vert="horz" lIns="121917" tIns="60958" rIns="121917" bIns="60958" rtlCol="0" anchor="ctr"/>
          <a:lstStyle>
            <a:defPPr>
              <a:defRPr lang="it-IT"/>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F78DA48F-1B89-409E-BB3A-3523C9A5CC04}" type="slidenum">
              <a:rPr lang="en-GB" smtClean="0">
                <a:solidFill>
                  <a:schemeClr val="tx1">
                    <a:lumMod val="65000"/>
                    <a:lumOff val="35000"/>
                  </a:schemeClr>
                </a:solidFill>
              </a:rPr>
              <a:pPr/>
              <a:t>3</a:t>
            </a:fld>
            <a:endParaRPr lang="en-GB" dirty="0">
              <a:solidFill>
                <a:schemeClr val="tx1">
                  <a:lumMod val="65000"/>
                  <a:lumOff val="35000"/>
                </a:schemeClr>
              </a:solidFill>
            </a:endParaRPr>
          </a:p>
        </p:txBody>
      </p:sp>
      <p:pic>
        <p:nvPicPr>
          <p:cNvPr id="40" name="Immagine 3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1723685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smtClean="0"/>
              <a:t>The scientific gap</a:t>
            </a:r>
            <a:endParaRPr lang="en-US" sz="2800" dirty="0"/>
          </a:p>
        </p:txBody>
      </p:sp>
      <p:sp>
        <p:nvSpPr>
          <p:cNvPr id="3" name="Rettangolo 2"/>
          <p:cNvSpPr/>
          <p:nvPr/>
        </p:nvSpPr>
        <p:spPr>
          <a:xfrm>
            <a:off x="358606" y="1053530"/>
            <a:ext cx="11528594" cy="461665"/>
          </a:xfrm>
          <a:prstGeom prst="rect">
            <a:avLst/>
          </a:prstGeom>
        </p:spPr>
        <p:txBody>
          <a:bodyPr wrap="square">
            <a:spAutoFit/>
          </a:bodyPr>
          <a:lstStyle/>
          <a:p>
            <a:pPr algn="ctr"/>
            <a:r>
              <a:rPr lang="en-GB" dirty="0" smtClean="0"/>
              <a:t>Although GLYP and AMPA dissipation </a:t>
            </a:r>
            <a:r>
              <a:rPr lang="en-GB" dirty="0"/>
              <a:t>in agricultural soils has been extensively </a:t>
            </a:r>
            <a:r>
              <a:rPr lang="en-GB" dirty="0" smtClean="0"/>
              <a:t>evaluated…</a:t>
            </a:r>
            <a:endParaRPr lang="en-GB" dirty="0"/>
          </a:p>
        </p:txBody>
      </p:sp>
      <p:grpSp>
        <p:nvGrpSpPr>
          <p:cNvPr id="15" name="Gruppo 14"/>
          <p:cNvGrpSpPr/>
          <p:nvPr/>
        </p:nvGrpSpPr>
        <p:grpSpPr>
          <a:xfrm>
            <a:off x="1174062" y="1515195"/>
            <a:ext cx="9842288" cy="2859003"/>
            <a:chOff x="398593" y="1515195"/>
            <a:chExt cx="9842288" cy="2859003"/>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8942" y="2892451"/>
              <a:ext cx="3204000" cy="104139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638" y="3124169"/>
              <a:ext cx="3204000" cy="1250029"/>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8942" y="1515195"/>
              <a:ext cx="3204000" cy="127624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6881" y="1684406"/>
              <a:ext cx="3204000" cy="1488002"/>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80"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8593" y="1778047"/>
              <a:ext cx="3204000" cy="113757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81"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59920" y="3342152"/>
              <a:ext cx="3204000" cy="814062"/>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grpSp>
      <p:sp>
        <p:nvSpPr>
          <p:cNvPr id="4" name="CasellaDiTesto 3"/>
          <p:cNvSpPr txBox="1"/>
          <p:nvPr/>
        </p:nvSpPr>
        <p:spPr>
          <a:xfrm>
            <a:off x="10631710" y="3527460"/>
            <a:ext cx="1836339" cy="622414"/>
          </a:xfrm>
          <a:prstGeom prst="rect">
            <a:avLst/>
          </a:prstGeom>
          <a:noFill/>
        </p:spPr>
        <p:txBody>
          <a:bodyPr wrap="square" rtlCol="0">
            <a:spAutoFit/>
          </a:bodyPr>
          <a:lstStyle/>
          <a:p>
            <a:pPr>
              <a:lnSpc>
                <a:spcPts val="2000"/>
              </a:lnSpc>
            </a:pPr>
            <a:r>
              <a:rPr lang="en-GB" dirty="0"/>
              <a:t>a</a:t>
            </a:r>
            <a:r>
              <a:rPr lang="en-GB" dirty="0" smtClean="0"/>
              <a:t>nd </a:t>
            </a:r>
            <a:endParaRPr lang="en-GB" dirty="0"/>
          </a:p>
          <a:p>
            <a:pPr>
              <a:lnSpc>
                <a:spcPts val="2000"/>
              </a:lnSpc>
            </a:pPr>
            <a:r>
              <a:rPr lang="en-GB" dirty="0" smtClean="0"/>
              <a:t>others…</a:t>
            </a:r>
            <a:endParaRPr lang="en-GB" dirty="0"/>
          </a:p>
        </p:txBody>
      </p:sp>
      <p:grpSp>
        <p:nvGrpSpPr>
          <p:cNvPr id="14" name="Gruppo 13"/>
          <p:cNvGrpSpPr/>
          <p:nvPr/>
        </p:nvGrpSpPr>
        <p:grpSpPr>
          <a:xfrm>
            <a:off x="689646" y="4632348"/>
            <a:ext cx="10811120" cy="1605758"/>
            <a:chOff x="1229706" y="4632348"/>
            <a:chExt cx="10811120" cy="1605758"/>
          </a:xfrm>
        </p:grpSpPr>
        <p:sp>
          <p:nvSpPr>
            <p:cNvPr id="5" name="Rettangolo 4"/>
            <p:cNvSpPr/>
            <p:nvPr/>
          </p:nvSpPr>
          <p:spPr>
            <a:xfrm>
              <a:off x="1229706" y="4821753"/>
              <a:ext cx="8465900" cy="1200329"/>
            </a:xfrm>
            <a:prstGeom prst="rect">
              <a:avLst/>
            </a:prstGeom>
          </p:spPr>
          <p:txBody>
            <a:bodyPr wrap="square">
              <a:spAutoFit/>
            </a:bodyPr>
            <a:lstStyle/>
            <a:p>
              <a:r>
                <a:rPr lang="en-GB" dirty="0" smtClean="0"/>
                <a:t>…only few studies, none </a:t>
              </a:r>
              <a:r>
                <a:rPr lang="en-GB" dirty="0"/>
                <a:t>of them </a:t>
              </a:r>
              <a:r>
                <a:rPr lang="en-GB" dirty="0" smtClean="0"/>
                <a:t>performed </a:t>
              </a:r>
            </a:p>
            <a:p>
              <a:r>
                <a:rPr lang="en-GB" dirty="0" smtClean="0"/>
                <a:t>under </a:t>
              </a:r>
              <a:r>
                <a:rPr lang="en-GB" dirty="0"/>
                <a:t>field conditions, </a:t>
              </a:r>
              <a:r>
                <a:rPr lang="en-GB" dirty="0" smtClean="0"/>
                <a:t>have studied their </a:t>
              </a:r>
            </a:p>
            <a:p>
              <a:r>
                <a:rPr lang="en-GB" dirty="0" smtClean="0"/>
                <a:t>dissipation in conventional VS conservation agriculture.</a:t>
              </a:r>
              <a:endParaRPr lang="en-GB" dirty="0"/>
            </a:p>
          </p:txBody>
        </p:sp>
        <p:pic>
          <p:nvPicPr>
            <p:cNvPr id="3082"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23654" y="4632348"/>
              <a:ext cx="3204000" cy="88567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83"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36826" y="5378422"/>
              <a:ext cx="3204000" cy="85968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11" name="Connettore 1 10"/>
            <p:cNvCxnSpPr/>
            <p:nvPr/>
          </p:nvCxnSpPr>
          <p:spPr>
            <a:xfrm>
              <a:off x="9119542" y="5212800"/>
              <a:ext cx="5760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nettore 1 23"/>
            <p:cNvCxnSpPr/>
            <p:nvPr/>
          </p:nvCxnSpPr>
          <p:spPr>
            <a:xfrm>
              <a:off x="6930000" y="5320800"/>
              <a:ext cx="936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a:off x="9277200" y="5997600"/>
              <a:ext cx="900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6"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CasellaDiTesto 26"/>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28" name="Immagine 2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29" name="Immagine 28"/>
          <p:cNvPicPr>
            <a:picLocks noChangeAspect="1"/>
          </p:cNvPicPr>
          <p:nvPr/>
        </p:nvPicPr>
        <p:blipFill>
          <a:blip r:embed="rId12"/>
          <a:stretch>
            <a:fillRect/>
          </a:stretch>
        </p:blipFill>
        <p:spPr>
          <a:xfrm>
            <a:off x="318368" y="6291181"/>
            <a:ext cx="1123512" cy="504571"/>
          </a:xfrm>
          <a:prstGeom prst="rect">
            <a:avLst/>
          </a:prstGeom>
        </p:spPr>
      </p:pic>
      <p:sp>
        <p:nvSpPr>
          <p:cNvPr id="30"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4</a:t>
            </a:fld>
            <a:endParaRPr lang="en-GB" dirty="0">
              <a:solidFill>
                <a:schemeClr val="tx1">
                  <a:lumMod val="65000"/>
                  <a:lumOff val="35000"/>
                </a:schemeClr>
              </a:solidFill>
            </a:endParaRPr>
          </a:p>
        </p:txBody>
      </p:sp>
      <p:pic>
        <p:nvPicPr>
          <p:cNvPr id="31" name="Immagine 3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4999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rapezio 682"/>
          <p:cNvSpPr/>
          <p:nvPr/>
        </p:nvSpPr>
        <p:spPr>
          <a:xfrm>
            <a:off x="7437948" y="2583556"/>
            <a:ext cx="1177538" cy="2312069"/>
          </a:xfrm>
          <a:prstGeom prst="rect">
            <a:avLst/>
          </a:prstGeom>
          <a:pattFill prst="ltVert">
            <a:fgClr>
              <a:srgbClr val="5EBC1E"/>
            </a:fgClr>
            <a:bgClr>
              <a:srgbClr val="81C246"/>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a:t>A</a:t>
            </a:r>
            <a:r>
              <a:rPr lang="en-US" sz="2800" dirty="0" smtClean="0"/>
              <a:t>im of the study</a:t>
            </a:r>
            <a:endParaRPr lang="en-US" sz="2800" dirty="0"/>
          </a:p>
        </p:txBody>
      </p:sp>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5</a:t>
            </a:fld>
            <a:endParaRPr lang="en-GB" dirty="0">
              <a:solidFill>
                <a:schemeClr val="tx1">
                  <a:lumMod val="65000"/>
                  <a:lumOff val="35000"/>
                </a:schemeClr>
              </a:solidFill>
            </a:endParaRPr>
          </a:p>
        </p:txBody>
      </p:sp>
      <p:sp>
        <p:nvSpPr>
          <p:cNvPr id="4" name="Rettangolo 3"/>
          <p:cNvSpPr/>
          <p:nvPr/>
        </p:nvSpPr>
        <p:spPr>
          <a:xfrm>
            <a:off x="478582" y="1629594"/>
            <a:ext cx="3816424" cy="4016484"/>
          </a:xfrm>
          <a:prstGeom prst="rect">
            <a:avLst/>
          </a:prstGeom>
        </p:spPr>
        <p:txBody>
          <a:bodyPr wrap="square">
            <a:spAutoFit/>
          </a:bodyPr>
          <a:lstStyle/>
          <a:p>
            <a:pPr algn="ctr"/>
            <a:r>
              <a:rPr lang="en-US" dirty="0" smtClean="0">
                <a:sym typeface="Wingdings" panose="05000000000000000000" pitchFamily="2" charset="2"/>
              </a:rPr>
              <a:t>The aim of this study was to </a:t>
            </a:r>
            <a:r>
              <a:rPr lang="en-US" dirty="0" smtClean="0"/>
              <a:t>investigate </a:t>
            </a:r>
            <a:r>
              <a:rPr lang="en-US" dirty="0"/>
              <a:t>the effect </a:t>
            </a:r>
            <a:r>
              <a:rPr lang="en-US" dirty="0" smtClean="0"/>
              <a:t>of conservation </a:t>
            </a:r>
            <a:r>
              <a:rPr lang="en-US" dirty="0"/>
              <a:t>agriculture </a:t>
            </a:r>
            <a:endParaRPr lang="en-US" dirty="0" smtClean="0"/>
          </a:p>
          <a:p>
            <a:pPr algn="ctr">
              <a:spcAft>
                <a:spcPts val="1200"/>
              </a:spcAft>
            </a:pPr>
            <a:r>
              <a:rPr lang="en-GB" dirty="0" smtClean="0"/>
              <a:t>(</a:t>
            </a:r>
            <a:r>
              <a:rPr lang="en-GB" dirty="0"/>
              <a:t>no-tillage, NT) and conventional tillage (CT)</a:t>
            </a:r>
            <a:r>
              <a:rPr lang="en-US" dirty="0" smtClean="0"/>
              <a:t> </a:t>
            </a:r>
            <a:r>
              <a:rPr lang="en-US" dirty="0"/>
              <a:t>on the adsorption of </a:t>
            </a:r>
            <a:r>
              <a:rPr lang="en-US" dirty="0" smtClean="0"/>
              <a:t>GLYP and </a:t>
            </a:r>
            <a:r>
              <a:rPr lang="en-US" dirty="0"/>
              <a:t>on </a:t>
            </a:r>
            <a:r>
              <a:rPr lang="en-US" dirty="0" smtClean="0"/>
              <a:t>the dissipation </a:t>
            </a:r>
            <a:r>
              <a:rPr lang="en-US" dirty="0"/>
              <a:t>of </a:t>
            </a:r>
            <a:r>
              <a:rPr lang="en-US" b="1" dirty="0" smtClean="0">
                <a:solidFill>
                  <a:srgbClr val="FF0000"/>
                </a:solidFill>
              </a:rPr>
              <a:t>GLYP</a:t>
            </a:r>
            <a:r>
              <a:rPr lang="en-US" dirty="0" smtClean="0">
                <a:solidFill>
                  <a:srgbClr val="FF0000"/>
                </a:solidFill>
              </a:rPr>
              <a:t> </a:t>
            </a:r>
            <a:r>
              <a:rPr lang="en-US" dirty="0" smtClean="0"/>
              <a:t>and </a:t>
            </a:r>
            <a:r>
              <a:rPr lang="en-US" b="1" dirty="0" smtClean="0">
                <a:solidFill>
                  <a:srgbClr val="0066FF"/>
                </a:solidFill>
              </a:rPr>
              <a:t>AMPA</a:t>
            </a:r>
            <a:r>
              <a:rPr lang="en-US" dirty="0" smtClean="0">
                <a:solidFill>
                  <a:srgbClr val="0066FF"/>
                </a:solidFill>
              </a:rPr>
              <a:t> </a:t>
            </a:r>
            <a:r>
              <a:rPr lang="en-US" dirty="0"/>
              <a:t>at </a:t>
            </a:r>
            <a:r>
              <a:rPr lang="en-US" dirty="0" smtClean="0"/>
              <a:t>two depths:</a:t>
            </a:r>
          </a:p>
          <a:p>
            <a:pPr marL="342900" indent="-342900" algn="ctr">
              <a:spcAft>
                <a:spcPts val="600"/>
              </a:spcAft>
              <a:buFont typeface="Arial" panose="020B0604020202020204" pitchFamily="34" charset="0"/>
              <a:buChar char="•"/>
            </a:pPr>
            <a:r>
              <a:rPr lang="en-US" dirty="0" smtClean="0"/>
              <a:t>0</a:t>
            </a:r>
            <a:r>
              <a:rPr lang="en-US" dirty="0"/>
              <a:t>−5 </a:t>
            </a:r>
            <a:r>
              <a:rPr lang="en-US" dirty="0" smtClean="0"/>
              <a:t>cm</a:t>
            </a:r>
          </a:p>
          <a:p>
            <a:pPr marL="342900" indent="-342900" algn="ctr">
              <a:spcAft>
                <a:spcPts val="600"/>
              </a:spcAft>
              <a:buFont typeface="Arial" panose="020B0604020202020204" pitchFamily="34" charset="0"/>
              <a:buChar char="•"/>
            </a:pPr>
            <a:r>
              <a:rPr lang="en-US" dirty="0" smtClean="0"/>
              <a:t>5</a:t>
            </a:r>
            <a:r>
              <a:rPr lang="en-US" dirty="0"/>
              <a:t>−20 </a:t>
            </a:r>
            <a:r>
              <a:rPr lang="en-US" dirty="0" smtClean="0"/>
              <a:t>cm</a:t>
            </a:r>
            <a:endParaRPr lang="it-IT" dirty="0"/>
          </a:p>
        </p:txBody>
      </p:sp>
      <p:sp>
        <p:nvSpPr>
          <p:cNvPr id="5" name="Rettangolo 4"/>
          <p:cNvSpPr/>
          <p:nvPr/>
        </p:nvSpPr>
        <p:spPr>
          <a:xfrm>
            <a:off x="4367014" y="4893318"/>
            <a:ext cx="3114000" cy="720000"/>
          </a:xfrm>
          <a:prstGeom prst="rect">
            <a:avLst/>
          </a:prstGeom>
          <a:pattFill prst="ltUpDiag">
            <a:fgClr>
              <a:srgbClr val="CDBE85"/>
            </a:fgClr>
            <a:bgClr>
              <a:srgbClr val="AC9646"/>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7" name="Rettangolo 486"/>
          <p:cNvSpPr/>
          <p:nvPr/>
        </p:nvSpPr>
        <p:spPr>
          <a:xfrm>
            <a:off x="8550842" y="4893322"/>
            <a:ext cx="3114000" cy="720000"/>
          </a:xfrm>
          <a:prstGeom prst="rect">
            <a:avLst/>
          </a:prstGeom>
          <a:pattFill prst="smConfetti">
            <a:fgClr>
              <a:srgbClr val="CDBE85"/>
            </a:fgClr>
            <a:bgClr>
              <a:srgbClr val="AC9646"/>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8" name="Rettangolo 487"/>
          <p:cNvSpPr/>
          <p:nvPr/>
        </p:nvSpPr>
        <p:spPr>
          <a:xfrm>
            <a:off x="4367014" y="4893318"/>
            <a:ext cx="3114000" cy="180000"/>
          </a:xfrm>
          <a:prstGeom prst="rect">
            <a:avLst/>
          </a:prstGeom>
          <a:pattFill prst="ltUpDiag">
            <a:fgClr>
              <a:srgbClr val="CDBE85"/>
            </a:fgClr>
            <a:bgClr>
              <a:srgbClr val="AC9646"/>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9" name="Rettangolo 488"/>
          <p:cNvSpPr/>
          <p:nvPr/>
        </p:nvSpPr>
        <p:spPr>
          <a:xfrm>
            <a:off x="8548262" y="4893402"/>
            <a:ext cx="3114000" cy="180000"/>
          </a:xfrm>
          <a:prstGeom prst="rect">
            <a:avLst/>
          </a:prstGeom>
          <a:pattFill prst="smConfetti">
            <a:fgClr>
              <a:srgbClr val="CDBE85"/>
            </a:fgClr>
            <a:bgClr>
              <a:srgbClr val="AC9646"/>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6" name="Rettangolo 735"/>
          <p:cNvSpPr/>
          <p:nvPr/>
        </p:nvSpPr>
        <p:spPr>
          <a:xfrm>
            <a:off x="7485479" y="4889604"/>
            <a:ext cx="1065363" cy="720000"/>
          </a:xfrm>
          <a:prstGeom prst="rect">
            <a:avLst/>
          </a:prstGeom>
          <a:solidFill>
            <a:srgbClr val="917F3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7" name="CasellaDiTesto 736"/>
          <p:cNvSpPr txBox="1"/>
          <p:nvPr/>
        </p:nvSpPr>
        <p:spPr>
          <a:xfrm>
            <a:off x="6368317" y="1418506"/>
            <a:ext cx="4263393" cy="461665"/>
          </a:xfrm>
          <a:prstGeom prst="rect">
            <a:avLst/>
          </a:prstGeom>
          <a:noFill/>
        </p:spPr>
        <p:txBody>
          <a:bodyPr wrap="square" rtlCol="0">
            <a:spAutoFit/>
          </a:bodyPr>
          <a:lstStyle/>
          <a:p>
            <a:r>
              <a:rPr lang="en-GB" dirty="0" smtClean="0"/>
              <a:t>CT                                  NT</a:t>
            </a:r>
            <a:endParaRPr lang="en-GB" dirty="0"/>
          </a:p>
        </p:txBody>
      </p:sp>
      <p:sp>
        <p:nvSpPr>
          <p:cNvPr id="484" name="Dati 50"/>
          <p:cNvSpPr/>
          <p:nvPr/>
        </p:nvSpPr>
        <p:spPr>
          <a:xfrm flipH="1">
            <a:off x="8381826" y="2582348"/>
            <a:ext cx="3280436" cy="231327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3354 w 10000"/>
              <a:gd name="connsiteY1" fmla="*/ 598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3074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3074 w 10000"/>
              <a:gd name="connsiteY1" fmla="*/ 0 h 10000"/>
              <a:gd name="connsiteX2" fmla="*/ 10000 w 10000"/>
              <a:gd name="connsiteY2" fmla="*/ 0 h 10000"/>
              <a:gd name="connsiteX3" fmla="*/ 9494 w 10000"/>
              <a:gd name="connsiteY3" fmla="*/ 10000 h 10000"/>
              <a:gd name="connsiteX4" fmla="*/ 0 w 10000"/>
              <a:gd name="connsiteY4" fmla="*/ 10000 h 10000"/>
              <a:gd name="connsiteX0" fmla="*/ 0 w 10047"/>
              <a:gd name="connsiteY0" fmla="*/ 10000 h 10000"/>
              <a:gd name="connsiteX1" fmla="*/ 3121 w 10047"/>
              <a:gd name="connsiteY1" fmla="*/ 0 h 10000"/>
              <a:gd name="connsiteX2" fmla="*/ 10047 w 10047"/>
              <a:gd name="connsiteY2" fmla="*/ 0 h 10000"/>
              <a:gd name="connsiteX3" fmla="*/ 9541 w 10047"/>
              <a:gd name="connsiteY3" fmla="*/ 10000 h 10000"/>
              <a:gd name="connsiteX4" fmla="*/ 0 w 10047"/>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0" y="10000"/>
                </a:moveTo>
                <a:lnTo>
                  <a:pt x="3121" y="0"/>
                </a:lnTo>
                <a:lnTo>
                  <a:pt x="10047" y="0"/>
                </a:lnTo>
                <a:cubicBezTo>
                  <a:pt x="9878" y="3333"/>
                  <a:pt x="9710" y="6667"/>
                  <a:pt x="9541" y="10000"/>
                </a:cubicBezTo>
                <a:lnTo>
                  <a:pt x="0" y="10000"/>
                </a:lnTo>
                <a:close/>
              </a:path>
            </a:pathLst>
          </a:custGeom>
          <a:pattFill prst="smConfetti">
            <a:fgClr>
              <a:srgbClr val="CDBE85"/>
            </a:fgClr>
            <a:bgClr>
              <a:srgbClr val="AC9646"/>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1" name="Dati 50"/>
          <p:cNvSpPr/>
          <p:nvPr/>
        </p:nvSpPr>
        <p:spPr>
          <a:xfrm>
            <a:off x="4367014" y="2582348"/>
            <a:ext cx="3280436" cy="2313275"/>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3354 w 10000"/>
              <a:gd name="connsiteY1" fmla="*/ 598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3074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3074 w 10000"/>
              <a:gd name="connsiteY1" fmla="*/ 0 h 10000"/>
              <a:gd name="connsiteX2" fmla="*/ 10000 w 10000"/>
              <a:gd name="connsiteY2" fmla="*/ 0 h 10000"/>
              <a:gd name="connsiteX3" fmla="*/ 9494 w 10000"/>
              <a:gd name="connsiteY3" fmla="*/ 10000 h 10000"/>
              <a:gd name="connsiteX4" fmla="*/ 0 w 10000"/>
              <a:gd name="connsiteY4" fmla="*/ 10000 h 10000"/>
              <a:gd name="connsiteX0" fmla="*/ 0 w 10047"/>
              <a:gd name="connsiteY0" fmla="*/ 10000 h 10000"/>
              <a:gd name="connsiteX1" fmla="*/ 3121 w 10047"/>
              <a:gd name="connsiteY1" fmla="*/ 0 h 10000"/>
              <a:gd name="connsiteX2" fmla="*/ 10047 w 10047"/>
              <a:gd name="connsiteY2" fmla="*/ 0 h 10000"/>
              <a:gd name="connsiteX3" fmla="*/ 9541 w 10047"/>
              <a:gd name="connsiteY3" fmla="*/ 10000 h 10000"/>
              <a:gd name="connsiteX4" fmla="*/ 0 w 10047"/>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0" y="10000"/>
                </a:moveTo>
                <a:lnTo>
                  <a:pt x="3121" y="0"/>
                </a:lnTo>
                <a:lnTo>
                  <a:pt x="10047" y="0"/>
                </a:lnTo>
                <a:cubicBezTo>
                  <a:pt x="9878" y="3333"/>
                  <a:pt x="9710" y="6667"/>
                  <a:pt x="9541" y="10000"/>
                </a:cubicBezTo>
                <a:lnTo>
                  <a:pt x="0" y="10000"/>
                </a:lnTo>
                <a:close/>
              </a:path>
            </a:pathLst>
          </a:custGeom>
          <a:pattFill prst="ltUpDiag">
            <a:fgClr>
              <a:srgbClr val="CDBE85"/>
            </a:fgClr>
            <a:bgClr>
              <a:srgbClr val="AC9646"/>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34" name="Gruppo 733"/>
          <p:cNvGrpSpPr/>
          <p:nvPr/>
        </p:nvGrpSpPr>
        <p:grpSpPr>
          <a:xfrm>
            <a:off x="8439538" y="2570634"/>
            <a:ext cx="3060016" cy="2273324"/>
            <a:chOff x="8583554" y="1720034"/>
            <a:chExt cx="3060016" cy="3168352"/>
          </a:xfrm>
        </p:grpSpPr>
        <p:grpSp>
          <p:nvGrpSpPr>
            <p:cNvPr id="30" name="Gruppo 29"/>
            <p:cNvGrpSpPr/>
            <p:nvPr/>
          </p:nvGrpSpPr>
          <p:grpSpPr>
            <a:xfrm>
              <a:off x="8583554" y="1720034"/>
              <a:ext cx="2273548" cy="550944"/>
              <a:chOff x="5004048" y="2276872"/>
              <a:chExt cx="2273548" cy="561083"/>
            </a:xfrm>
          </p:grpSpPr>
          <p:grpSp>
            <p:nvGrpSpPr>
              <p:cNvPr id="440" name="Gruppo 439"/>
              <p:cNvGrpSpPr/>
              <p:nvPr/>
            </p:nvGrpSpPr>
            <p:grpSpPr>
              <a:xfrm>
                <a:off x="6004148" y="2287011"/>
                <a:ext cx="800100" cy="546100"/>
                <a:chOff x="1291630" y="892393"/>
                <a:chExt cx="800100" cy="546100"/>
              </a:xfrm>
            </p:grpSpPr>
            <p:sp>
              <p:nvSpPr>
                <p:cNvPr id="472" name="Figura a mano libera 471"/>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3" name="Figura a mano libera 472"/>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4" name="Figura a mano libera 473"/>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5" name="Figura a mano libera 474"/>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6" name="Figura a mano libera 475"/>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7" name="Figura a mano libera 476"/>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8" name="Figura a mano libera 477"/>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9" name="Figura a mano libera 478"/>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0" name="Figura a mano libera 479"/>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1" name="Gruppo 440"/>
              <p:cNvGrpSpPr/>
              <p:nvPr/>
            </p:nvGrpSpPr>
            <p:grpSpPr>
              <a:xfrm>
                <a:off x="5004048" y="2276872"/>
                <a:ext cx="2273548" cy="561083"/>
                <a:chOff x="5004048" y="2276872"/>
                <a:chExt cx="2273548" cy="561083"/>
              </a:xfrm>
            </p:grpSpPr>
            <p:grpSp>
              <p:nvGrpSpPr>
                <p:cNvPr id="442" name="Gruppo 441"/>
                <p:cNvGrpSpPr/>
                <p:nvPr/>
              </p:nvGrpSpPr>
              <p:grpSpPr>
                <a:xfrm>
                  <a:off x="5500092" y="2291855"/>
                  <a:ext cx="800100" cy="546100"/>
                  <a:chOff x="1291630" y="892393"/>
                  <a:chExt cx="800100" cy="546100"/>
                </a:xfrm>
              </p:grpSpPr>
              <p:sp>
                <p:nvSpPr>
                  <p:cNvPr id="463" name="Figura a mano libera 462"/>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4" name="Figura a mano libera 463"/>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5" name="Figura a mano libera 464"/>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6" name="Figura a mano libera 465"/>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7" name="Figura a mano libera 466"/>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8" name="Figura a mano libera 467"/>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9" name="Figura a mano libera 468"/>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0" name="Figura a mano libera 469"/>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1" name="Figura a mano libera 470"/>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3" name="Gruppo 442"/>
                <p:cNvGrpSpPr/>
                <p:nvPr/>
              </p:nvGrpSpPr>
              <p:grpSpPr>
                <a:xfrm>
                  <a:off x="5004048" y="2291855"/>
                  <a:ext cx="800100" cy="546100"/>
                  <a:chOff x="1291630" y="892393"/>
                  <a:chExt cx="800100" cy="546100"/>
                </a:xfrm>
              </p:grpSpPr>
              <p:sp>
                <p:nvSpPr>
                  <p:cNvPr id="454" name="Figura a mano libera 453"/>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5" name="Figura a mano libera 454"/>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6" name="Figura a mano libera 455"/>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7" name="Figura a mano libera 456"/>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8" name="Figura a mano libera 457"/>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9" name="Figura a mano libera 458"/>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0" name="Figura a mano libera 459"/>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1" name="Figura a mano libera 460"/>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Figura a mano libera 461"/>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44" name="Gruppo 443"/>
                <p:cNvGrpSpPr/>
                <p:nvPr/>
              </p:nvGrpSpPr>
              <p:grpSpPr>
                <a:xfrm>
                  <a:off x="6477496" y="2276872"/>
                  <a:ext cx="800100" cy="546100"/>
                  <a:chOff x="1291630" y="892393"/>
                  <a:chExt cx="800100" cy="546100"/>
                </a:xfrm>
              </p:grpSpPr>
              <p:sp>
                <p:nvSpPr>
                  <p:cNvPr id="445" name="Figura a mano libera 444"/>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6" name="Figura a mano libera 445"/>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7" name="Figura a mano libera 446"/>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8" name="Figura a mano libera 447"/>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9" name="Figura a mano libera 448"/>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0" name="Figura a mano libera 449"/>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1" name="Figura a mano libera 450"/>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2" name="Figura a mano libera 451"/>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3" name="Figura a mano libera 452"/>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1" name="Gruppo 30"/>
            <p:cNvGrpSpPr/>
            <p:nvPr/>
          </p:nvGrpSpPr>
          <p:grpSpPr>
            <a:xfrm>
              <a:off x="8583554" y="2095055"/>
              <a:ext cx="2273548" cy="561083"/>
              <a:chOff x="5004048" y="2276872"/>
              <a:chExt cx="2273548" cy="561083"/>
            </a:xfrm>
          </p:grpSpPr>
          <p:grpSp>
            <p:nvGrpSpPr>
              <p:cNvPr id="399" name="Gruppo 398"/>
              <p:cNvGrpSpPr/>
              <p:nvPr/>
            </p:nvGrpSpPr>
            <p:grpSpPr>
              <a:xfrm>
                <a:off x="6004148" y="2287011"/>
                <a:ext cx="800100" cy="546100"/>
                <a:chOff x="1291630" y="892393"/>
                <a:chExt cx="800100" cy="546100"/>
              </a:xfrm>
            </p:grpSpPr>
            <p:sp>
              <p:nvSpPr>
                <p:cNvPr id="431" name="Figura a mano libera 430"/>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2" name="Figura a mano libera 431"/>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3" name="Figura a mano libera 432"/>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4" name="Figura a mano libera 433"/>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5" name="Figura a mano libera 434"/>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6" name="Figura a mano libera 435"/>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7" name="Figura a mano libera 436"/>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8" name="Figura a mano libera 437"/>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9" name="Figura a mano libera 438"/>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0" name="Gruppo 399"/>
              <p:cNvGrpSpPr/>
              <p:nvPr/>
            </p:nvGrpSpPr>
            <p:grpSpPr>
              <a:xfrm>
                <a:off x="5004048" y="2276872"/>
                <a:ext cx="2273548" cy="561083"/>
                <a:chOff x="5004048" y="2276872"/>
                <a:chExt cx="2273548" cy="561083"/>
              </a:xfrm>
            </p:grpSpPr>
            <p:grpSp>
              <p:nvGrpSpPr>
                <p:cNvPr id="401" name="Gruppo 400"/>
                <p:cNvGrpSpPr/>
                <p:nvPr/>
              </p:nvGrpSpPr>
              <p:grpSpPr>
                <a:xfrm>
                  <a:off x="5500092" y="2291855"/>
                  <a:ext cx="800100" cy="546100"/>
                  <a:chOff x="1291630" y="892393"/>
                  <a:chExt cx="800100" cy="546100"/>
                </a:xfrm>
              </p:grpSpPr>
              <p:sp>
                <p:nvSpPr>
                  <p:cNvPr id="422" name="Figura a mano libera 421"/>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3" name="Figura a mano libera 422"/>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4" name="Figura a mano libera 423"/>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5" name="Figura a mano libera 424"/>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6" name="Figura a mano libera 425"/>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Figura a mano libera 426"/>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8" name="Figura a mano libera 427"/>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9" name="Figura a mano libera 428"/>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0" name="Figura a mano libera 429"/>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2" name="Gruppo 401"/>
                <p:cNvGrpSpPr/>
                <p:nvPr/>
              </p:nvGrpSpPr>
              <p:grpSpPr>
                <a:xfrm>
                  <a:off x="5004048" y="2291855"/>
                  <a:ext cx="800100" cy="546100"/>
                  <a:chOff x="1291630" y="892393"/>
                  <a:chExt cx="800100" cy="546100"/>
                </a:xfrm>
              </p:grpSpPr>
              <p:sp>
                <p:nvSpPr>
                  <p:cNvPr id="413" name="Figura a mano libera 412"/>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4" name="Figura a mano libera 413"/>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5" name="Figura a mano libera 414"/>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6" name="Figura a mano libera 415"/>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7" name="Figura a mano libera 416"/>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8" name="Figura a mano libera 417"/>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9" name="Figura a mano libera 418"/>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0" name="Figura a mano libera 419"/>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1" name="Figura a mano libera 420"/>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03" name="Gruppo 402"/>
                <p:cNvGrpSpPr/>
                <p:nvPr/>
              </p:nvGrpSpPr>
              <p:grpSpPr>
                <a:xfrm>
                  <a:off x="6477496" y="2276872"/>
                  <a:ext cx="800100" cy="546100"/>
                  <a:chOff x="1291630" y="892393"/>
                  <a:chExt cx="800100" cy="546100"/>
                </a:xfrm>
              </p:grpSpPr>
              <p:sp>
                <p:nvSpPr>
                  <p:cNvPr id="404" name="Figura a mano libera 403"/>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5" name="Figura a mano libera 404"/>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6" name="Figura a mano libera 405"/>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7" name="Figura a mano libera 406"/>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8" name="Figura a mano libera 407"/>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9" name="Figura a mano libera 408"/>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0" name="Figura a mano libera 409"/>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1" name="Figura a mano libera 410"/>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2" name="Figura a mano libera 411"/>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2" name="Gruppo 31"/>
            <p:cNvGrpSpPr/>
            <p:nvPr/>
          </p:nvGrpSpPr>
          <p:grpSpPr>
            <a:xfrm>
              <a:off x="8614262" y="2527103"/>
              <a:ext cx="2376000" cy="561083"/>
              <a:chOff x="5004048" y="2276872"/>
              <a:chExt cx="2273548" cy="561083"/>
            </a:xfrm>
          </p:grpSpPr>
          <p:grpSp>
            <p:nvGrpSpPr>
              <p:cNvPr id="358" name="Gruppo 357"/>
              <p:cNvGrpSpPr/>
              <p:nvPr/>
            </p:nvGrpSpPr>
            <p:grpSpPr>
              <a:xfrm>
                <a:off x="6004148" y="2287011"/>
                <a:ext cx="800100" cy="546100"/>
                <a:chOff x="1291630" y="892393"/>
                <a:chExt cx="800100" cy="546100"/>
              </a:xfrm>
            </p:grpSpPr>
            <p:sp>
              <p:nvSpPr>
                <p:cNvPr id="390" name="Figura a mano libera 389"/>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1" name="Figura a mano libera 390"/>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2" name="Figura a mano libera 391"/>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3" name="Figura a mano libera 392"/>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4" name="Figura a mano libera 393"/>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5" name="Figura a mano libera 394"/>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6" name="Figura a mano libera 395"/>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7" name="Figura a mano libera 396"/>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8" name="Figura a mano libera 397"/>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9" name="Gruppo 358"/>
              <p:cNvGrpSpPr/>
              <p:nvPr/>
            </p:nvGrpSpPr>
            <p:grpSpPr>
              <a:xfrm>
                <a:off x="5004048" y="2276872"/>
                <a:ext cx="2273548" cy="561083"/>
                <a:chOff x="5004048" y="2276872"/>
                <a:chExt cx="2273548" cy="561083"/>
              </a:xfrm>
            </p:grpSpPr>
            <p:grpSp>
              <p:nvGrpSpPr>
                <p:cNvPr id="360" name="Gruppo 359"/>
                <p:cNvGrpSpPr/>
                <p:nvPr/>
              </p:nvGrpSpPr>
              <p:grpSpPr>
                <a:xfrm>
                  <a:off x="5500092" y="2291855"/>
                  <a:ext cx="800100" cy="546100"/>
                  <a:chOff x="1291630" y="892393"/>
                  <a:chExt cx="800100" cy="546100"/>
                </a:xfrm>
              </p:grpSpPr>
              <p:sp>
                <p:nvSpPr>
                  <p:cNvPr id="381" name="Figura a mano libera 380"/>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2" name="Figura a mano libera 381"/>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3" name="Figura a mano libera 382"/>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4" name="Figura a mano libera 383"/>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5" name="Figura a mano libera 384"/>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6" name="Figura a mano libera 385"/>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7" name="Figura a mano libera 386"/>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8" name="Figura a mano libera 387"/>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9" name="Figura a mano libera 388"/>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1" name="Gruppo 360"/>
                <p:cNvGrpSpPr/>
                <p:nvPr/>
              </p:nvGrpSpPr>
              <p:grpSpPr>
                <a:xfrm>
                  <a:off x="5004048" y="2291855"/>
                  <a:ext cx="800100" cy="546100"/>
                  <a:chOff x="1291630" y="892393"/>
                  <a:chExt cx="800100" cy="546100"/>
                </a:xfrm>
              </p:grpSpPr>
              <p:sp>
                <p:nvSpPr>
                  <p:cNvPr id="372" name="Figura a mano libera 371"/>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Figura a mano libera 372"/>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Figura a mano libera 373"/>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5" name="Figura a mano libera 374"/>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6" name="Figura a mano libera 375"/>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7" name="Figura a mano libera 376"/>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8" name="Figura a mano libera 377"/>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9" name="Figura a mano libera 378"/>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0" name="Figura a mano libera 379"/>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2" name="Gruppo 361"/>
                <p:cNvGrpSpPr/>
                <p:nvPr/>
              </p:nvGrpSpPr>
              <p:grpSpPr>
                <a:xfrm>
                  <a:off x="6477496" y="2276872"/>
                  <a:ext cx="800100" cy="546100"/>
                  <a:chOff x="1291630" y="892393"/>
                  <a:chExt cx="800100" cy="546100"/>
                </a:xfrm>
              </p:grpSpPr>
              <p:sp>
                <p:nvSpPr>
                  <p:cNvPr id="363" name="Figura a mano libera 362"/>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Figura a mano libera 363"/>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Figura a mano libera 364"/>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Figura a mano libera 365"/>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Figura a mano libera 366"/>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Figura a mano libera 367"/>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Figura a mano libera 368"/>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Figura a mano libera 369"/>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Figura a mano libera 370"/>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3" name="Gruppo 32"/>
            <p:cNvGrpSpPr/>
            <p:nvPr/>
          </p:nvGrpSpPr>
          <p:grpSpPr>
            <a:xfrm>
              <a:off x="8608954" y="2959151"/>
              <a:ext cx="2520000" cy="561083"/>
              <a:chOff x="5004048" y="2276872"/>
              <a:chExt cx="2273548" cy="561083"/>
            </a:xfrm>
          </p:grpSpPr>
          <p:grpSp>
            <p:nvGrpSpPr>
              <p:cNvPr id="317" name="Gruppo 316"/>
              <p:cNvGrpSpPr/>
              <p:nvPr/>
            </p:nvGrpSpPr>
            <p:grpSpPr>
              <a:xfrm>
                <a:off x="6004148" y="2287011"/>
                <a:ext cx="800100" cy="546100"/>
                <a:chOff x="1291630" y="892393"/>
                <a:chExt cx="800100" cy="546100"/>
              </a:xfrm>
            </p:grpSpPr>
            <p:sp>
              <p:nvSpPr>
                <p:cNvPr id="349" name="Figura a mano libera 348"/>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0" name="Figura a mano libera 349"/>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1" name="Figura a mano libera 350"/>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2" name="Figura a mano libera 351"/>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3" name="Figura a mano libera 352"/>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4" name="Figura a mano libera 353"/>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5" name="Figura a mano libera 354"/>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6" name="Figura a mano libera 355"/>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7" name="Figura a mano libera 356"/>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8" name="Gruppo 317"/>
              <p:cNvGrpSpPr/>
              <p:nvPr/>
            </p:nvGrpSpPr>
            <p:grpSpPr>
              <a:xfrm>
                <a:off x="5004048" y="2276872"/>
                <a:ext cx="2273548" cy="561083"/>
                <a:chOff x="5004048" y="2276872"/>
                <a:chExt cx="2273548" cy="561083"/>
              </a:xfrm>
            </p:grpSpPr>
            <p:grpSp>
              <p:nvGrpSpPr>
                <p:cNvPr id="319" name="Gruppo 318"/>
                <p:cNvGrpSpPr/>
                <p:nvPr/>
              </p:nvGrpSpPr>
              <p:grpSpPr>
                <a:xfrm>
                  <a:off x="5500092" y="2291855"/>
                  <a:ext cx="800100" cy="546100"/>
                  <a:chOff x="1291630" y="892393"/>
                  <a:chExt cx="800100" cy="546100"/>
                </a:xfrm>
              </p:grpSpPr>
              <p:sp>
                <p:nvSpPr>
                  <p:cNvPr id="340" name="Figura a mano libera 339"/>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1" name="Figura a mano libera 340"/>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2" name="Figura a mano libera 341"/>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3" name="Figura a mano libera 342"/>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4" name="Figura a mano libera 343"/>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5" name="Figura a mano libera 344"/>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6" name="Figura a mano libera 345"/>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7" name="Figura a mano libera 346"/>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8" name="Figura a mano libera 347"/>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0" name="Gruppo 319"/>
                <p:cNvGrpSpPr/>
                <p:nvPr/>
              </p:nvGrpSpPr>
              <p:grpSpPr>
                <a:xfrm>
                  <a:off x="5004048" y="2291855"/>
                  <a:ext cx="800100" cy="546100"/>
                  <a:chOff x="1291630" y="892393"/>
                  <a:chExt cx="800100" cy="546100"/>
                </a:xfrm>
              </p:grpSpPr>
              <p:sp>
                <p:nvSpPr>
                  <p:cNvPr id="331" name="Figura a mano libera 330"/>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Figura a mano libera 331"/>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Figura a mano libera 332"/>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Figura a mano libera 333"/>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Figura a mano libera 334"/>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Figura a mano libera 335"/>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7" name="Figura a mano libera 336"/>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8" name="Figura a mano libera 337"/>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9" name="Figura a mano libera 338"/>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1" name="Gruppo 320"/>
                <p:cNvGrpSpPr/>
                <p:nvPr/>
              </p:nvGrpSpPr>
              <p:grpSpPr>
                <a:xfrm>
                  <a:off x="6477496" y="2276872"/>
                  <a:ext cx="800100" cy="546100"/>
                  <a:chOff x="1291630" y="892393"/>
                  <a:chExt cx="800100" cy="546100"/>
                </a:xfrm>
              </p:grpSpPr>
              <p:sp>
                <p:nvSpPr>
                  <p:cNvPr id="322" name="Figura a mano libera 321"/>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Figura a mano libera 322"/>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Figura a mano libera 323"/>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Figura a mano libera 324"/>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Figura a mano libera 325"/>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Figura a mano libera 326"/>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Figura a mano libera 327"/>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Figura a mano libera 328"/>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Figura a mano libera 329"/>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4" name="Gruppo 33"/>
            <p:cNvGrpSpPr/>
            <p:nvPr/>
          </p:nvGrpSpPr>
          <p:grpSpPr>
            <a:xfrm>
              <a:off x="8684112" y="3391199"/>
              <a:ext cx="2592000" cy="561083"/>
              <a:chOff x="5004048" y="2276872"/>
              <a:chExt cx="2273548" cy="561083"/>
            </a:xfrm>
          </p:grpSpPr>
          <p:grpSp>
            <p:nvGrpSpPr>
              <p:cNvPr id="276" name="Gruppo 275"/>
              <p:cNvGrpSpPr/>
              <p:nvPr/>
            </p:nvGrpSpPr>
            <p:grpSpPr>
              <a:xfrm>
                <a:off x="6004148" y="2287011"/>
                <a:ext cx="800100" cy="546100"/>
                <a:chOff x="1291630" y="892393"/>
                <a:chExt cx="800100" cy="546100"/>
              </a:xfrm>
            </p:grpSpPr>
            <p:sp>
              <p:nvSpPr>
                <p:cNvPr id="308" name="Figura a mano libera 307"/>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9" name="Figura a mano libera 308"/>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0" name="Figura a mano libera 309"/>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Figura a mano libera 310"/>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2" name="Figura a mano libera 311"/>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3" name="Figura a mano libera 312"/>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4" name="Figura a mano libera 313"/>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5" name="Figura a mano libera 314"/>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6" name="Figura a mano libera 315"/>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7" name="Gruppo 276"/>
              <p:cNvGrpSpPr/>
              <p:nvPr/>
            </p:nvGrpSpPr>
            <p:grpSpPr>
              <a:xfrm>
                <a:off x="5004048" y="2276872"/>
                <a:ext cx="2273548" cy="561083"/>
                <a:chOff x="5004048" y="2276872"/>
                <a:chExt cx="2273548" cy="561083"/>
              </a:xfrm>
            </p:grpSpPr>
            <p:grpSp>
              <p:nvGrpSpPr>
                <p:cNvPr id="278" name="Gruppo 277"/>
                <p:cNvGrpSpPr/>
                <p:nvPr/>
              </p:nvGrpSpPr>
              <p:grpSpPr>
                <a:xfrm>
                  <a:off x="5500092" y="2291855"/>
                  <a:ext cx="800100" cy="546100"/>
                  <a:chOff x="1291630" y="892393"/>
                  <a:chExt cx="800100" cy="546100"/>
                </a:xfrm>
              </p:grpSpPr>
              <p:sp>
                <p:nvSpPr>
                  <p:cNvPr id="299" name="Figura a mano libera 298"/>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0" name="Figura a mano libera 299"/>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1" name="Figura a mano libera 300"/>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2" name="Figura a mano libera 301"/>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3" name="Figura a mano libera 302"/>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4" name="Figura a mano libera 303"/>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5" name="Figura a mano libera 304"/>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6" name="Figura a mano libera 305"/>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7" name="Figura a mano libera 306"/>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9" name="Gruppo 278"/>
                <p:cNvGrpSpPr/>
                <p:nvPr/>
              </p:nvGrpSpPr>
              <p:grpSpPr>
                <a:xfrm>
                  <a:off x="5004048" y="2291855"/>
                  <a:ext cx="800100" cy="546100"/>
                  <a:chOff x="1291630" y="892393"/>
                  <a:chExt cx="800100" cy="546100"/>
                </a:xfrm>
              </p:grpSpPr>
              <p:sp>
                <p:nvSpPr>
                  <p:cNvPr id="290" name="Figura a mano libera 289"/>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1" name="Figura a mano libera 290"/>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2" name="Figura a mano libera 291"/>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3" name="Figura a mano libera 292"/>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4" name="Figura a mano libera 293"/>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5" name="Figura a mano libera 294"/>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6" name="Figura a mano libera 295"/>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7" name="Figura a mano libera 296"/>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8" name="Figura a mano libera 297"/>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0" name="Gruppo 279"/>
                <p:cNvGrpSpPr/>
                <p:nvPr/>
              </p:nvGrpSpPr>
              <p:grpSpPr>
                <a:xfrm>
                  <a:off x="6477496" y="2276872"/>
                  <a:ext cx="800100" cy="546100"/>
                  <a:chOff x="1291630" y="892393"/>
                  <a:chExt cx="800100" cy="546100"/>
                </a:xfrm>
              </p:grpSpPr>
              <p:sp>
                <p:nvSpPr>
                  <p:cNvPr id="281" name="Figura a mano libera 280"/>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2" name="Figura a mano libera 281"/>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3" name="Figura a mano libera 282"/>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4" name="Figura a mano libera 283"/>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5" name="Figura a mano libera 284"/>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6" name="Figura a mano libera 285"/>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7" name="Figura a mano libera 286"/>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Figura a mano libera 287"/>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9" name="Figura a mano libera 288"/>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8" name="Gruppo 37"/>
            <p:cNvGrpSpPr/>
            <p:nvPr/>
          </p:nvGrpSpPr>
          <p:grpSpPr>
            <a:xfrm>
              <a:off x="8664698" y="3827556"/>
              <a:ext cx="2808000" cy="628782"/>
              <a:chOff x="5004048" y="2209173"/>
              <a:chExt cx="2273548" cy="628782"/>
            </a:xfrm>
          </p:grpSpPr>
          <p:grpSp>
            <p:nvGrpSpPr>
              <p:cNvPr id="235" name="Gruppo 234"/>
              <p:cNvGrpSpPr/>
              <p:nvPr/>
            </p:nvGrpSpPr>
            <p:grpSpPr>
              <a:xfrm>
                <a:off x="6004148" y="2209174"/>
                <a:ext cx="800100" cy="623937"/>
                <a:chOff x="1291630" y="814556"/>
                <a:chExt cx="800100" cy="623937"/>
              </a:xfrm>
            </p:grpSpPr>
            <p:sp>
              <p:nvSpPr>
                <p:cNvPr id="267" name="Figura a mano libera 266"/>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8" name="Figura a mano libera 267"/>
                <p:cNvSpPr/>
                <p:nvPr/>
              </p:nvSpPr>
              <p:spPr>
                <a:xfrm flipH="1" flipV="1">
                  <a:off x="1342430" y="814556"/>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9" name="Figura a mano libera 268"/>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0" name="Figura a mano libera 269"/>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1" name="Figura a mano libera 270"/>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2" name="Figura a mano libera 271"/>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3" name="Figura a mano libera 272"/>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4" name="Figura a mano libera 273"/>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5" name="Figura a mano libera 274"/>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6" name="Gruppo 235"/>
              <p:cNvGrpSpPr/>
              <p:nvPr/>
            </p:nvGrpSpPr>
            <p:grpSpPr>
              <a:xfrm>
                <a:off x="5004048" y="2209173"/>
                <a:ext cx="2273548" cy="628782"/>
                <a:chOff x="5004048" y="2209173"/>
                <a:chExt cx="2273548" cy="628782"/>
              </a:xfrm>
            </p:grpSpPr>
            <p:grpSp>
              <p:nvGrpSpPr>
                <p:cNvPr id="237" name="Gruppo 236"/>
                <p:cNvGrpSpPr/>
                <p:nvPr/>
              </p:nvGrpSpPr>
              <p:grpSpPr>
                <a:xfrm>
                  <a:off x="5500092" y="2209173"/>
                  <a:ext cx="800100" cy="628782"/>
                  <a:chOff x="1291630" y="809711"/>
                  <a:chExt cx="800100" cy="628782"/>
                </a:xfrm>
              </p:grpSpPr>
              <p:sp>
                <p:nvSpPr>
                  <p:cNvPr id="258" name="Figura a mano libera 257"/>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9" name="Figura a mano libera 258"/>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0" name="Figura a mano libera 259"/>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1" name="Figura a mano libera 260"/>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2" name="Figura a mano libera 261"/>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3" name="Figura a mano libera 262"/>
                  <p:cNvSpPr/>
                  <p:nvPr/>
                </p:nvSpPr>
                <p:spPr>
                  <a:xfrm>
                    <a:off x="1469430" y="809711"/>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4" name="Figura a mano libera 263"/>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5" name="Figura a mano libera 264"/>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6" name="Figura a mano libera 265"/>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8" name="Gruppo 237"/>
                <p:cNvGrpSpPr/>
                <p:nvPr/>
              </p:nvGrpSpPr>
              <p:grpSpPr>
                <a:xfrm>
                  <a:off x="5004048" y="2291855"/>
                  <a:ext cx="800100" cy="546100"/>
                  <a:chOff x="1291630" y="892393"/>
                  <a:chExt cx="800100" cy="546100"/>
                </a:xfrm>
              </p:grpSpPr>
              <p:sp>
                <p:nvSpPr>
                  <p:cNvPr id="249" name="Figura a mano libera 248"/>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0" name="Figura a mano libera 249"/>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1" name="Figura a mano libera 250"/>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2" name="Figura a mano libera 251"/>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3" name="Figura a mano libera 252"/>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4" name="Figura a mano libera 253"/>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5" name="Figura a mano libera 254"/>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6" name="Figura a mano libera 255"/>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7" name="Figura a mano libera 256"/>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9" name="Gruppo 238"/>
                <p:cNvGrpSpPr/>
                <p:nvPr/>
              </p:nvGrpSpPr>
              <p:grpSpPr>
                <a:xfrm>
                  <a:off x="6477496" y="2276872"/>
                  <a:ext cx="800100" cy="546100"/>
                  <a:chOff x="1291630" y="892393"/>
                  <a:chExt cx="800100" cy="546100"/>
                </a:xfrm>
              </p:grpSpPr>
              <p:sp>
                <p:nvSpPr>
                  <p:cNvPr id="240" name="Figura a mano libera 239"/>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1" name="Figura a mano libera 240"/>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2" name="Figura a mano libera 241"/>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3" name="Figura a mano libera 242"/>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4" name="Figura a mano libera 243"/>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5" name="Figura a mano libera 244"/>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6" name="Figura a mano libera 245"/>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Figura a mano libera 246"/>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Figura a mano libera 247"/>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nvGrpSpPr>
            <p:cNvPr id="39" name="Gruppo 38"/>
            <p:cNvGrpSpPr/>
            <p:nvPr/>
          </p:nvGrpSpPr>
          <p:grpSpPr>
            <a:xfrm>
              <a:off x="8727570" y="4327303"/>
              <a:ext cx="2916000" cy="561083"/>
              <a:chOff x="5004048" y="2276872"/>
              <a:chExt cx="2273548" cy="561083"/>
            </a:xfrm>
          </p:grpSpPr>
          <p:grpSp>
            <p:nvGrpSpPr>
              <p:cNvPr id="194" name="Gruppo 193"/>
              <p:cNvGrpSpPr/>
              <p:nvPr/>
            </p:nvGrpSpPr>
            <p:grpSpPr>
              <a:xfrm>
                <a:off x="6004148" y="2287011"/>
                <a:ext cx="800100" cy="546100"/>
                <a:chOff x="1291630" y="892393"/>
                <a:chExt cx="800100" cy="546100"/>
              </a:xfrm>
            </p:grpSpPr>
            <p:sp>
              <p:nvSpPr>
                <p:cNvPr id="226" name="Figura a mano libera 225"/>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7" name="Figura a mano libera 226"/>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8" name="Figura a mano libera 227"/>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9" name="Figura a mano libera 228"/>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0" name="Figura a mano libera 229"/>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1" name="Figura a mano libera 230"/>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2" name="Figura a mano libera 231"/>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3" name="Figura a mano libera 232"/>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4" name="Figura a mano libera 233"/>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5" name="Gruppo 194"/>
              <p:cNvGrpSpPr/>
              <p:nvPr/>
            </p:nvGrpSpPr>
            <p:grpSpPr>
              <a:xfrm>
                <a:off x="5004048" y="2276872"/>
                <a:ext cx="2273548" cy="561083"/>
                <a:chOff x="5004048" y="2276872"/>
                <a:chExt cx="2273548" cy="561083"/>
              </a:xfrm>
            </p:grpSpPr>
            <p:grpSp>
              <p:nvGrpSpPr>
                <p:cNvPr id="196" name="Gruppo 195"/>
                <p:cNvGrpSpPr/>
                <p:nvPr/>
              </p:nvGrpSpPr>
              <p:grpSpPr>
                <a:xfrm>
                  <a:off x="5500092" y="2291855"/>
                  <a:ext cx="800100" cy="546100"/>
                  <a:chOff x="1291630" y="892393"/>
                  <a:chExt cx="800100" cy="546100"/>
                </a:xfrm>
              </p:grpSpPr>
              <p:sp>
                <p:nvSpPr>
                  <p:cNvPr id="217" name="Figura a mano libera 216"/>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8" name="Figura a mano libera 217"/>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9" name="Figura a mano libera 218"/>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0" name="Figura a mano libera 219"/>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1" name="Figura a mano libera 220"/>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2" name="Figura a mano libera 221"/>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3" name="Figura a mano libera 222"/>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4" name="Figura a mano libera 223"/>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5" name="Figura a mano libera 224"/>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uppo 196"/>
                <p:cNvGrpSpPr/>
                <p:nvPr/>
              </p:nvGrpSpPr>
              <p:grpSpPr>
                <a:xfrm>
                  <a:off x="5004048" y="2291855"/>
                  <a:ext cx="800100" cy="546100"/>
                  <a:chOff x="1291630" y="892393"/>
                  <a:chExt cx="800100" cy="546100"/>
                </a:xfrm>
              </p:grpSpPr>
              <p:sp>
                <p:nvSpPr>
                  <p:cNvPr id="208" name="Figura a mano libera 207"/>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9" name="Figura a mano libera 208"/>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0" name="Figura a mano libera 209"/>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1" name="Figura a mano libera 210"/>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2" name="Figura a mano libera 211"/>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3" name="Figura a mano libera 212"/>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4" name="Figura a mano libera 213"/>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5" name="Figura a mano libera 214"/>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6" name="Figura a mano libera 215"/>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uppo 197"/>
                <p:cNvGrpSpPr/>
                <p:nvPr/>
              </p:nvGrpSpPr>
              <p:grpSpPr>
                <a:xfrm>
                  <a:off x="6477496" y="2276872"/>
                  <a:ext cx="800100" cy="546100"/>
                  <a:chOff x="1291630" y="892393"/>
                  <a:chExt cx="800100" cy="546100"/>
                </a:xfrm>
              </p:grpSpPr>
              <p:sp>
                <p:nvSpPr>
                  <p:cNvPr id="199" name="Figura a mano libera 198"/>
                  <p:cNvSpPr/>
                  <p:nvPr/>
                </p:nvSpPr>
                <p:spPr>
                  <a:xfrm flipH="1" flipV="1">
                    <a:off x="1507530" y="993993"/>
                    <a:ext cx="266700" cy="241300"/>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0" name="Figura a mano libera 199"/>
                  <p:cNvSpPr/>
                  <p:nvPr/>
                </p:nvSpPr>
                <p:spPr>
                  <a:xfrm flipH="1" flipV="1">
                    <a:off x="1342430" y="9431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1" name="Figura a mano libera 200"/>
                  <p:cNvSpPr/>
                  <p:nvPr/>
                </p:nvSpPr>
                <p:spPr>
                  <a:xfrm flipH="1" flipV="1">
                    <a:off x="1799630" y="1120993"/>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2" name="Figura a mano libera 201"/>
                  <p:cNvSpPr/>
                  <p:nvPr/>
                </p:nvSpPr>
                <p:spPr>
                  <a:xfrm flipH="1" flipV="1">
                    <a:off x="1291630" y="1158395"/>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3" name="Figura a mano libera 202"/>
                  <p:cNvSpPr/>
                  <p:nvPr/>
                </p:nvSpPr>
                <p:spPr>
                  <a:xfrm>
                    <a:off x="1583730" y="1222593"/>
                    <a:ext cx="457200" cy="16510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4" name="Figura a mano libera 203"/>
                  <p:cNvSpPr/>
                  <p:nvPr/>
                </p:nvSpPr>
                <p:spPr>
                  <a:xfrm>
                    <a:off x="1469430" y="930493"/>
                    <a:ext cx="419100" cy="140345"/>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 name="Figura a mano libera 204"/>
                  <p:cNvSpPr/>
                  <p:nvPr/>
                </p:nvSpPr>
                <p:spPr>
                  <a:xfrm>
                    <a:off x="1380530" y="1247993"/>
                    <a:ext cx="457273" cy="139700"/>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 name="Figura a mano libera 205"/>
                  <p:cNvSpPr/>
                  <p:nvPr/>
                </p:nvSpPr>
                <p:spPr>
                  <a:xfrm>
                    <a:off x="1317030" y="980728"/>
                    <a:ext cx="266700" cy="229165"/>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 name="Figura a mano libera 206"/>
                  <p:cNvSpPr/>
                  <p:nvPr/>
                </p:nvSpPr>
                <p:spPr>
                  <a:xfrm>
                    <a:off x="1952030" y="892393"/>
                    <a:ext cx="139700" cy="280098"/>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grpSp>
      <p:cxnSp>
        <p:nvCxnSpPr>
          <p:cNvPr id="740" name="Connettore 2 739"/>
          <p:cNvCxnSpPr/>
          <p:nvPr/>
        </p:nvCxnSpPr>
        <p:spPr>
          <a:xfrm flipH="1">
            <a:off x="10453997" y="2648467"/>
            <a:ext cx="494534" cy="2975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Connettore 2 9"/>
          <p:cNvCxnSpPr/>
          <p:nvPr/>
        </p:nvCxnSpPr>
        <p:spPr>
          <a:xfrm>
            <a:off x="3107006" y="5018906"/>
            <a:ext cx="1188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39" name="Connettore 2 738"/>
          <p:cNvCxnSpPr/>
          <p:nvPr/>
        </p:nvCxnSpPr>
        <p:spPr>
          <a:xfrm>
            <a:off x="3143006" y="5450954"/>
            <a:ext cx="11520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AutoShape 2" descr="Abstract Eco Green Plant With Soil Vector Illustration Royalt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Abstract Eco Green Plant With Soil Vector Illustration Royalty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Abstract Eco Green Plant With Soil Vector Illustration Royalty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5" name="Gruppo 14"/>
          <p:cNvGrpSpPr/>
          <p:nvPr/>
        </p:nvGrpSpPr>
        <p:grpSpPr>
          <a:xfrm>
            <a:off x="5132457" y="2654336"/>
            <a:ext cx="6147325" cy="2129359"/>
            <a:chOff x="5132457" y="2217352"/>
            <a:chExt cx="6147325" cy="2129359"/>
          </a:xfrm>
        </p:grpSpPr>
        <p:grpSp>
          <p:nvGrpSpPr>
            <p:cNvPr id="11" name="Gruppo 10"/>
            <p:cNvGrpSpPr/>
            <p:nvPr/>
          </p:nvGrpSpPr>
          <p:grpSpPr>
            <a:xfrm>
              <a:off x="5132457" y="2420003"/>
              <a:ext cx="1917633" cy="1926708"/>
              <a:chOff x="5132457" y="2420003"/>
              <a:chExt cx="1917633" cy="1926708"/>
            </a:xfrm>
          </p:grpSpPr>
          <p:sp>
            <p:nvSpPr>
              <p:cNvPr id="483" name="Figura a mano libera 482"/>
              <p:cNvSpPr>
                <a:spLocks noChangeAspect="1"/>
              </p:cNvSpPr>
              <p:nvPr/>
            </p:nvSpPr>
            <p:spPr>
              <a:xfrm>
                <a:off x="6642609" y="2420003"/>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6" name="Figura a mano libera 515"/>
              <p:cNvSpPr>
                <a:spLocks noChangeAspect="1"/>
              </p:cNvSpPr>
              <p:nvPr/>
            </p:nvSpPr>
            <p:spPr>
              <a:xfrm flipH="1">
                <a:off x="6870090" y="3692527"/>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7" name="Figura a mano libera 516"/>
              <p:cNvSpPr>
                <a:spLocks noChangeAspect="1"/>
              </p:cNvSpPr>
              <p:nvPr/>
            </p:nvSpPr>
            <p:spPr>
              <a:xfrm flipH="1">
                <a:off x="5256863" y="325498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8" name="Figura a mano libera 517"/>
              <p:cNvSpPr>
                <a:spLocks noChangeAspect="1"/>
              </p:cNvSpPr>
              <p:nvPr/>
            </p:nvSpPr>
            <p:spPr>
              <a:xfrm>
                <a:off x="5132457" y="4074309"/>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uppo 11"/>
            <p:cNvGrpSpPr/>
            <p:nvPr/>
          </p:nvGrpSpPr>
          <p:grpSpPr>
            <a:xfrm>
              <a:off x="8656058" y="2217352"/>
              <a:ext cx="2623724" cy="1997284"/>
              <a:chOff x="8656058" y="2217352"/>
              <a:chExt cx="2623724" cy="1997284"/>
            </a:xfrm>
          </p:grpSpPr>
          <p:sp>
            <p:nvSpPr>
              <p:cNvPr id="485" name="Figura a mano libera 484"/>
              <p:cNvSpPr>
                <a:spLocks noChangeAspect="1"/>
              </p:cNvSpPr>
              <p:nvPr/>
            </p:nvSpPr>
            <p:spPr>
              <a:xfrm>
                <a:off x="8884593" y="229978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6" name="Figura a mano libera 485"/>
              <p:cNvSpPr>
                <a:spLocks noChangeAspect="1"/>
              </p:cNvSpPr>
              <p:nvPr/>
            </p:nvSpPr>
            <p:spPr>
              <a:xfrm flipH="1">
                <a:off x="8704593" y="223081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0" name="Figura a mano libera 489"/>
              <p:cNvSpPr>
                <a:spLocks noChangeAspect="1"/>
              </p:cNvSpPr>
              <p:nvPr/>
            </p:nvSpPr>
            <p:spPr>
              <a:xfrm flipH="1">
                <a:off x="9019845" y="221735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1" name="Figura a mano libera 490"/>
              <p:cNvSpPr>
                <a:spLocks noChangeAspect="1"/>
              </p:cNvSpPr>
              <p:nvPr/>
            </p:nvSpPr>
            <p:spPr>
              <a:xfrm>
                <a:off x="8858630" y="287491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2" name="Figura a mano libera 491"/>
              <p:cNvSpPr>
                <a:spLocks noChangeAspect="1"/>
              </p:cNvSpPr>
              <p:nvPr/>
            </p:nvSpPr>
            <p:spPr>
              <a:xfrm flipH="1">
                <a:off x="9011030" y="302731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3" name="Figura a mano libera 492"/>
              <p:cNvSpPr>
                <a:spLocks noChangeAspect="1"/>
              </p:cNvSpPr>
              <p:nvPr/>
            </p:nvSpPr>
            <p:spPr>
              <a:xfrm>
                <a:off x="9163430" y="285373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4" name="Figura a mano libera 493"/>
              <p:cNvSpPr>
                <a:spLocks noChangeAspect="1"/>
              </p:cNvSpPr>
              <p:nvPr/>
            </p:nvSpPr>
            <p:spPr>
              <a:xfrm>
                <a:off x="9315830" y="315739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5" name="Figura a mano libera 494"/>
              <p:cNvSpPr>
                <a:spLocks noChangeAspect="1"/>
              </p:cNvSpPr>
              <p:nvPr/>
            </p:nvSpPr>
            <p:spPr>
              <a:xfrm flipH="1">
                <a:off x="10025573" y="2664965"/>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6" name="Figura a mano libera 495"/>
              <p:cNvSpPr>
                <a:spLocks noChangeAspect="1"/>
              </p:cNvSpPr>
              <p:nvPr/>
            </p:nvSpPr>
            <p:spPr>
              <a:xfrm>
                <a:off x="10177973" y="2817365"/>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7" name="Figura a mano libera 496"/>
              <p:cNvSpPr>
                <a:spLocks noChangeAspect="1"/>
              </p:cNvSpPr>
              <p:nvPr/>
            </p:nvSpPr>
            <p:spPr>
              <a:xfrm>
                <a:off x="10426328" y="273845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Figura a mano libera 497"/>
              <p:cNvSpPr>
                <a:spLocks noChangeAspect="1"/>
              </p:cNvSpPr>
              <p:nvPr/>
            </p:nvSpPr>
            <p:spPr>
              <a:xfrm>
                <a:off x="11099782" y="3805464"/>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9" name="Figura a mano libera 498"/>
              <p:cNvSpPr>
                <a:spLocks noChangeAspect="1"/>
              </p:cNvSpPr>
              <p:nvPr/>
            </p:nvSpPr>
            <p:spPr>
              <a:xfrm flipH="1">
                <a:off x="10919742" y="364581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0" name="Figura a mano libera 499"/>
              <p:cNvSpPr>
                <a:spLocks noChangeAspect="1"/>
              </p:cNvSpPr>
              <p:nvPr/>
            </p:nvSpPr>
            <p:spPr>
              <a:xfrm>
                <a:off x="10955766" y="379821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1" name="Figura a mano libera 500"/>
              <p:cNvSpPr>
                <a:spLocks noChangeAspect="1"/>
              </p:cNvSpPr>
              <p:nvPr/>
            </p:nvSpPr>
            <p:spPr>
              <a:xfrm>
                <a:off x="10343678" y="350180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2" name="Figura a mano libera 501"/>
              <p:cNvSpPr>
                <a:spLocks noChangeAspect="1"/>
              </p:cNvSpPr>
              <p:nvPr/>
            </p:nvSpPr>
            <p:spPr>
              <a:xfrm flipH="1">
                <a:off x="10199662" y="357381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3" name="Figura a mano libera 502"/>
              <p:cNvSpPr>
                <a:spLocks noChangeAspect="1"/>
              </p:cNvSpPr>
              <p:nvPr/>
            </p:nvSpPr>
            <p:spPr>
              <a:xfrm flipH="1">
                <a:off x="10352062" y="372621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4" name="Figura a mano libera 503"/>
              <p:cNvSpPr>
                <a:spLocks noChangeAspect="1"/>
              </p:cNvSpPr>
              <p:nvPr/>
            </p:nvSpPr>
            <p:spPr>
              <a:xfrm>
                <a:off x="10199662" y="3789834"/>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5" name="Figura a mano libera 504"/>
              <p:cNvSpPr>
                <a:spLocks noChangeAspect="1"/>
              </p:cNvSpPr>
              <p:nvPr/>
            </p:nvSpPr>
            <p:spPr>
              <a:xfrm>
                <a:off x="10055646" y="366144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6" name="Figura a mano libera 505"/>
              <p:cNvSpPr>
                <a:spLocks noChangeAspect="1"/>
              </p:cNvSpPr>
              <p:nvPr/>
            </p:nvSpPr>
            <p:spPr>
              <a:xfrm>
                <a:off x="9874540" y="3942234"/>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7" name="Figura a mano libera 506"/>
              <p:cNvSpPr>
                <a:spLocks noChangeAspect="1"/>
              </p:cNvSpPr>
              <p:nvPr/>
            </p:nvSpPr>
            <p:spPr>
              <a:xfrm>
                <a:off x="9044578" y="378097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8" name="Figura a mano libera 507"/>
              <p:cNvSpPr>
                <a:spLocks noChangeAspect="1"/>
              </p:cNvSpPr>
              <p:nvPr/>
            </p:nvSpPr>
            <p:spPr>
              <a:xfrm>
                <a:off x="9196978" y="393337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9" name="Figura a mano libera 508"/>
              <p:cNvSpPr>
                <a:spLocks noChangeAspect="1"/>
              </p:cNvSpPr>
              <p:nvPr/>
            </p:nvSpPr>
            <p:spPr>
              <a:xfrm flipH="1">
                <a:off x="9253985" y="377198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0" name="Figura a mano libera 509"/>
              <p:cNvSpPr>
                <a:spLocks noChangeAspect="1"/>
              </p:cNvSpPr>
              <p:nvPr/>
            </p:nvSpPr>
            <p:spPr>
              <a:xfrm>
                <a:off x="9526741" y="2393854"/>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1" name="Figura a mano libera 510"/>
              <p:cNvSpPr>
                <a:spLocks noChangeAspect="1"/>
              </p:cNvSpPr>
              <p:nvPr/>
            </p:nvSpPr>
            <p:spPr>
              <a:xfrm>
                <a:off x="9747422" y="3187485"/>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2" name="Figura a mano libera 511"/>
              <p:cNvSpPr>
                <a:spLocks noChangeAspect="1"/>
              </p:cNvSpPr>
              <p:nvPr/>
            </p:nvSpPr>
            <p:spPr>
              <a:xfrm>
                <a:off x="10813560" y="3175599"/>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3" name="Figura a mano libera 512"/>
              <p:cNvSpPr>
                <a:spLocks noChangeAspect="1"/>
              </p:cNvSpPr>
              <p:nvPr/>
            </p:nvSpPr>
            <p:spPr>
              <a:xfrm>
                <a:off x="10090804" y="2220765"/>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4" name="Figura a mano libera 513"/>
              <p:cNvSpPr>
                <a:spLocks noChangeAspect="1"/>
              </p:cNvSpPr>
              <p:nvPr/>
            </p:nvSpPr>
            <p:spPr>
              <a:xfrm>
                <a:off x="8656058" y="344896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5" name="Figura a mano libera 514"/>
              <p:cNvSpPr>
                <a:spLocks noChangeAspect="1"/>
              </p:cNvSpPr>
              <p:nvPr/>
            </p:nvSpPr>
            <p:spPr>
              <a:xfrm flipH="1">
                <a:off x="9872686" y="3069754"/>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9" name="Figura a mano libera 518"/>
              <p:cNvSpPr>
                <a:spLocks noChangeAspect="1"/>
              </p:cNvSpPr>
              <p:nvPr/>
            </p:nvSpPr>
            <p:spPr>
              <a:xfrm flipH="1">
                <a:off x="9679141" y="225937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548" name="Gruppo 547"/>
          <p:cNvGrpSpPr/>
          <p:nvPr/>
        </p:nvGrpSpPr>
        <p:grpSpPr>
          <a:xfrm>
            <a:off x="5132457" y="2720740"/>
            <a:ext cx="6147325" cy="2056690"/>
            <a:chOff x="5132457" y="2290020"/>
            <a:chExt cx="6147325" cy="2056690"/>
          </a:xfrm>
          <a:solidFill>
            <a:srgbClr val="D3B32D"/>
          </a:solidFill>
        </p:grpSpPr>
        <p:grpSp>
          <p:nvGrpSpPr>
            <p:cNvPr id="549" name="Gruppo 548"/>
            <p:cNvGrpSpPr/>
            <p:nvPr/>
          </p:nvGrpSpPr>
          <p:grpSpPr>
            <a:xfrm>
              <a:off x="5132457" y="2493955"/>
              <a:ext cx="1917633" cy="1852755"/>
              <a:chOff x="5132457" y="2493955"/>
              <a:chExt cx="1917633" cy="1852755"/>
            </a:xfrm>
            <a:grpFill/>
          </p:grpSpPr>
          <p:sp>
            <p:nvSpPr>
              <p:cNvPr id="580" name="Figura a mano libera 579"/>
              <p:cNvSpPr>
                <a:spLocks noChangeAspect="1"/>
              </p:cNvSpPr>
              <p:nvPr/>
            </p:nvSpPr>
            <p:spPr>
              <a:xfrm>
                <a:off x="6642609" y="2493955"/>
                <a:ext cx="180000" cy="198449"/>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1" name="Figura a mano libera 580"/>
              <p:cNvSpPr>
                <a:spLocks noChangeAspect="1"/>
              </p:cNvSpPr>
              <p:nvPr/>
            </p:nvSpPr>
            <p:spPr>
              <a:xfrm flipH="1">
                <a:off x="6870090" y="3774787"/>
                <a:ext cx="180000" cy="190141"/>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2" name="Figura a mano libera 581"/>
              <p:cNvSpPr>
                <a:spLocks noChangeAspect="1"/>
              </p:cNvSpPr>
              <p:nvPr/>
            </p:nvSpPr>
            <p:spPr>
              <a:xfrm flipH="1">
                <a:off x="5256863" y="3311800"/>
                <a:ext cx="180000" cy="21558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3" name="Figura a mano libera 582"/>
              <p:cNvSpPr>
                <a:spLocks noChangeAspect="1"/>
              </p:cNvSpPr>
              <p:nvPr/>
            </p:nvSpPr>
            <p:spPr>
              <a:xfrm>
                <a:off x="5132457" y="4163525"/>
                <a:ext cx="180000" cy="183185"/>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0" name="Gruppo 549"/>
            <p:cNvGrpSpPr/>
            <p:nvPr/>
          </p:nvGrpSpPr>
          <p:grpSpPr>
            <a:xfrm>
              <a:off x="8656058" y="2290020"/>
              <a:ext cx="2623724" cy="1924615"/>
              <a:chOff x="8656058" y="2290020"/>
              <a:chExt cx="2623724" cy="1924615"/>
            </a:xfrm>
            <a:grpFill/>
          </p:grpSpPr>
          <p:sp>
            <p:nvSpPr>
              <p:cNvPr id="551" name="Figura a mano libera 550"/>
              <p:cNvSpPr>
                <a:spLocks noChangeAspect="1"/>
              </p:cNvSpPr>
              <p:nvPr/>
            </p:nvSpPr>
            <p:spPr>
              <a:xfrm>
                <a:off x="8884593" y="2379698"/>
                <a:ext cx="180000" cy="192490"/>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2" name="Figura a mano libera 551"/>
              <p:cNvSpPr>
                <a:spLocks noChangeAspect="1"/>
              </p:cNvSpPr>
              <p:nvPr/>
            </p:nvSpPr>
            <p:spPr>
              <a:xfrm flipH="1">
                <a:off x="8704593" y="2311528"/>
                <a:ext cx="180000" cy="191689"/>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3" name="Figura a mano libera 552"/>
              <p:cNvSpPr>
                <a:spLocks noChangeAspect="1"/>
              </p:cNvSpPr>
              <p:nvPr/>
            </p:nvSpPr>
            <p:spPr>
              <a:xfrm flipH="1">
                <a:off x="9019845" y="2290020"/>
                <a:ext cx="180000" cy="199733"/>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4" name="Figura a mano libera 553"/>
              <p:cNvSpPr>
                <a:spLocks noChangeAspect="1"/>
              </p:cNvSpPr>
              <p:nvPr/>
            </p:nvSpPr>
            <p:spPr>
              <a:xfrm>
                <a:off x="8858630" y="2975980"/>
                <a:ext cx="180000" cy="171337"/>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5" name="Figura a mano libera 554"/>
              <p:cNvSpPr>
                <a:spLocks noChangeAspect="1"/>
              </p:cNvSpPr>
              <p:nvPr/>
            </p:nvSpPr>
            <p:spPr>
              <a:xfrm flipH="1">
                <a:off x="9011030" y="3072718"/>
                <a:ext cx="180000" cy="227000"/>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6" name="Figura a mano libera 555"/>
              <p:cNvSpPr>
                <a:spLocks noChangeAspect="1"/>
              </p:cNvSpPr>
              <p:nvPr/>
            </p:nvSpPr>
            <p:spPr>
              <a:xfrm>
                <a:off x="9163430" y="2919968"/>
                <a:ext cx="180000" cy="206164"/>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7" name="Figura a mano libera 556"/>
              <p:cNvSpPr>
                <a:spLocks noChangeAspect="1"/>
              </p:cNvSpPr>
              <p:nvPr/>
            </p:nvSpPr>
            <p:spPr>
              <a:xfrm>
                <a:off x="9315830" y="3256802"/>
                <a:ext cx="180000" cy="172991"/>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8" name="Figura a mano libera 557"/>
              <p:cNvSpPr>
                <a:spLocks noChangeAspect="1"/>
              </p:cNvSpPr>
              <p:nvPr/>
            </p:nvSpPr>
            <p:spPr>
              <a:xfrm flipH="1">
                <a:off x="10025573" y="2769985"/>
                <a:ext cx="180000" cy="167381"/>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9" name="Figura a mano libera 558"/>
              <p:cNvSpPr>
                <a:spLocks noChangeAspect="1"/>
              </p:cNvSpPr>
              <p:nvPr/>
            </p:nvSpPr>
            <p:spPr>
              <a:xfrm>
                <a:off x="10177973" y="2905617"/>
                <a:ext cx="180000" cy="184149"/>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0" name="Figura a mano libera 559"/>
              <p:cNvSpPr>
                <a:spLocks noChangeAspect="1"/>
              </p:cNvSpPr>
              <p:nvPr/>
            </p:nvSpPr>
            <p:spPr>
              <a:xfrm>
                <a:off x="10426328" y="2823628"/>
                <a:ext cx="180000" cy="187231"/>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1" name="Figura a mano libera 560"/>
              <p:cNvSpPr>
                <a:spLocks noChangeAspect="1"/>
              </p:cNvSpPr>
              <p:nvPr/>
            </p:nvSpPr>
            <p:spPr>
              <a:xfrm>
                <a:off x="11099782" y="3875430"/>
                <a:ext cx="180000" cy="202436"/>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2" name="Figura a mano libera 561"/>
              <p:cNvSpPr>
                <a:spLocks noChangeAspect="1"/>
              </p:cNvSpPr>
              <p:nvPr/>
            </p:nvSpPr>
            <p:spPr>
              <a:xfrm flipH="1">
                <a:off x="10919742" y="3738098"/>
                <a:ext cx="180000" cy="180121"/>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3" name="Figura a mano libera 562"/>
              <p:cNvSpPr>
                <a:spLocks noChangeAspect="1"/>
              </p:cNvSpPr>
              <p:nvPr/>
            </p:nvSpPr>
            <p:spPr>
              <a:xfrm>
                <a:off x="10955766" y="3891516"/>
                <a:ext cx="180000" cy="179104"/>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4" name="Figura a mano libera 563"/>
              <p:cNvSpPr>
                <a:spLocks noChangeAspect="1"/>
              </p:cNvSpPr>
              <p:nvPr/>
            </p:nvSpPr>
            <p:spPr>
              <a:xfrm>
                <a:off x="10343678" y="3595776"/>
                <a:ext cx="180000" cy="178428"/>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5" name="Figura a mano libera 564"/>
              <p:cNvSpPr>
                <a:spLocks noChangeAspect="1"/>
              </p:cNvSpPr>
              <p:nvPr/>
            </p:nvSpPr>
            <p:spPr>
              <a:xfrm flipH="1">
                <a:off x="10199662" y="3642418"/>
                <a:ext cx="180000" cy="203794"/>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6" name="Figura a mano libera 565"/>
              <p:cNvSpPr>
                <a:spLocks noChangeAspect="1"/>
              </p:cNvSpPr>
              <p:nvPr/>
            </p:nvSpPr>
            <p:spPr>
              <a:xfrm flipH="1">
                <a:off x="10352062" y="3828692"/>
                <a:ext cx="180000" cy="169919"/>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7" name="Figura a mano libera 566"/>
              <p:cNvSpPr>
                <a:spLocks noChangeAspect="1"/>
              </p:cNvSpPr>
              <p:nvPr/>
            </p:nvSpPr>
            <p:spPr>
              <a:xfrm>
                <a:off x="10199662" y="3891516"/>
                <a:ext cx="180000" cy="170720"/>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8" name="Figura a mano libera 567"/>
              <p:cNvSpPr>
                <a:spLocks noChangeAspect="1"/>
              </p:cNvSpPr>
              <p:nvPr/>
            </p:nvSpPr>
            <p:spPr>
              <a:xfrm>
                <a:off x="10055646" y="3741574"/>
                <a:ext cx="180000" cy="192276"/>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9" name="Figura a mano libera 568"/>
              <p:cNvSpPr>
                <a:spLocks noChangeAspect="1"/>
              </p:cNvSpPr>
              <p:nvPr/>
            </p:nvSpPr>
            <p:spPr>
              <a:xfrm>
                <a:off x="9874540" y="4036382"/>
                <a:ext cx="180000" cy="178253"/>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0" name="Figura a mano libera 569"/>
              <p:cNvSpPr>
                <a:spLocks noChangeAspect="1"/>
              </p:cNvSpPr>
              <p:nvPr/>
            </p:nvSpPr>
            <p:spPr>
              <a:xfrm>
                <a:off x="9044578" y="3850106"/>
                <a:ext cx="180000" cy="20327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1" name="Figura a mano libera 570"/>
              <p:cNvSpPr>
                <a:spLocks noChangeAspect="1"/>
              </p:cNvSpPr>
              <p:nvPr/>
            </p:nvSpPr>
            <p:spPr>
              <a:xfrm>
                <a:off x="9196978" y="4002752"/>
                <a:ext cx="180000" cy="203026"/>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2" name="Figura a mano libera 571"/>
              <p:cNvSpPr>
                <a:spLocks noChangeAspect="1"/>
              </p:cNvSpPr>
              <p:nvPr/>
            </p:nvSpPr>
            <p:spPr>
              <a:xfrm flipH="1">
                <a:off x="9253985" y="3869856"/>
                <a:ext cx="180000" cy="174533"/>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3" name="Figura a mano libera 572"/>
              <p:cNvSpPr>
                <a:spLocks noChangeAspect="1"/>
              </p:cNvSpPr>
              <p:nvPr/>
            </p:nvSpPr>
            <p:spPr>
              <a:xfrm>
                <a:off x="9526741" y="2452720"/>
                <a:ext cx="180000" cy="213536"/>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4" name="Figura a mano libera 573"/>
              <p:cNvSpPr>
                <a:spLocks noChangeAspect="1"/>
              </p:cNvSpPr>
              <p:nvPr/>
            </p:nvSpPr>
            <p:spPr>
              <a:xfrm>
                <a:off x="9747422" y="3261243"/>
                <a:ext cx="180000" cy="198643"/>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5" name="Figura a mano libera 574"/>
              <p:cNvSpPr>
                <a:spLocks noChangeAspect="1"/>
              </p:cNvSpPr>
              <p:nvPr/>
            </p:nvSpPr>
            <p:spPr>
              <a:xfrm>
                <a:off x="10813560" y="3256803"/>
                <a:ext cx="180000" cy="191198"/>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6" name="Figura a mano libera 575"/>
              <p:cNvSpPr>
                <a:spLocks noChangeAspect="1"/>
              </p:cNvSpPr>
              <p:nvPr/>
            </p:nvSpPr>
            <p:spPr>
              <a:xfrm>
                <a:off x="10090804" y="2306049"/>
                <a:ext cx="180000" cy="187117"/>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7" name="Figura a mano libera 576"/>
              <p:cNvSpPr>
                <a:spLocks noChangeAspect="1"/>
              </p:cNvSpPr>
              <p:nvPr/>
            </p:nvSpPr>
            <p:spPr>
              <a:xfrm>
                <a:off x="8656058" y="3513764"/>
                <a:ext cx="180000" cy="207600"/>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8" name="Figura a mano libera 577"/>
              <p:cNvSpPr>
                <a:spLocks noChangeAspect="1"/>
              </p:cNvSpPr>
              <p:nvPr/>
            </p:nvSpPr>
            <p:spPr>
              <a:xfrm flipH="1">
                <a:off x="9872686" y="3124672"/>
                <a:ext cx="180000" cy="217483"/>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9" name="Figura a mano libera 578"/>
              <p:cNvSpPr>
                <a:spLocks noChangeAspect="1"/>
              </p:cNvSpPr>
              <p:nvPr/>
            </p:nvSpPr>
            <p:spPr>
              <a:xfrm flipH="1">
                <a:off x="9679141" y="2359816"/>
                <a:ext cx="180000" cy="171957"/>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cxnSp>
        <p:nvCxnSpPr>
          <p:cNvPr id="584" name="Connettore 2 583"/>
          <p:cNvCxnSpPr/>
          <p:nvPr/>
        </p:nvCxnSpPr>
        <p:spPr>
          <a:xfrm flipH="1">
            <a:off x="10524582" y="2937188"/>
            <a:ext cx="494534" cy="2975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85" name="CasellaDiTesto 584"/>
          <p:cNvSpPr txBox="1"/>
          <p:nvPr/>
        </p:nvSpPr>
        <p:spPr>
          <a:xfrm>
            <a:off x="10919910" y="2705358"/>
            <a:ext cx="1512000" cy="369332"/>
          </a:xfrm>
          <a:prstGeom prst="rect">
            <a:avLst/>
          </a:prstGeom>
          <a:noFill/>
        </p:spPr>
        <p:txBody>
          <a:bodyPr wrap="square" rtlCol="0">
            <a:spAutoFit/>
          </a:bodyPr>
          <a:lstStyle/>
          <a:p>
            <a:r>
              <a:rPr lang="en-GB" sz="1800" dirty="0" smtClean="0"/>
              <a:t>weeds</a:t>
            </a:r>
            <a:endParaRPr lang="en-GB" sz="1800" dirty="0"/>
          </a:p>
        </p:txBody>
      </p:sp>
      <p:sp>
        <p:nvSpPr>
          <p:cNvPr id="741" name="CasellaDiTesto 740"/>
          <p:cNvSpPr txBox="1"/>
          <p:nvPr/>
        </p:nvSpPr>
        <p:spPr>
          <a:xfrm>
            <a:off x="10631710" y="2273310"/>
            <a:ext cx="1512000" cy="369332"/>
          </a:xfrm>
          <a:prstGeom prst="rect">
            <a:avLst/>
          </a:prstGeom>
          <a:noFill/>
        </p:spPr>
        <p:txBody>
          <a:bodyPr wrap="square" rtlCol="0">
            <a:spAutoFit/>
          </a:bodyPr>
          <a:lstStyle/>
          <a:p>
            <a:r>
              <a:rPr lang="en-GB" sz="1800" dirty="0" smtClean="0"/>
              <a:t>crop residues</a:t>
            </a:r>
            <a:endParaRPr lang="en-GB" sz="1800" dirty="0"/>
          </a:p>
        </p:txBody>
      </p:sp>
      <p:grpSp>
        <p:nvGrpSpPr>
          <p:cNvPr id="40" name="Gruppo 39"/>
          <p:cNvGrpSpPr/>
          <p:nvPr/>
        </p:nvGrpSpPr>
        <p:grpSpPr>
          <a:xfrm>
            <a:off x="4511030" y="2696650"/>
            <a:ext cx="6955968" cy="2203440"/>
            <a:chOff x="4511030" y="2696650"/>
            <a:chExt cx="6955968" cy="2203440"/>
          </a:xfrm>
        </p:grpSpPr>
        <p:sp>
          <p:nvSpPr>
            <p:cNvPr id="988" name="Ovale 987"/>
            <p:cNvSpPr>
              <a:spLocks noChangeAspect="1"/>
            </p:cNvSpPr>
            <p:nvPr/>
          </p:nvSpPr>
          <p:spPr>
            <a:xfrm>
              <a:off x="5447134" y="27686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9" name="Ovale 988"/>
            <p:cNvSpPr>
              <a:spLocks noChangeAspect="1"/>
            </p:cNvSpPr>
            <p:nvPr/>
          </p:nvSpPr>
          <p:spPr>
            <a:xfrm>
              <a:off x="5519142" y="305669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0" name="Ovale 989"/>
            <p:cNvSpPr>
              <a:spLocks noChangeAspect="1"/>
            </p:cNvSpPr>
            <p:nvPr/>
          </p:nvSpPr>
          <p:spPr>
            <a:xfrm>
              <a:off x="5807174" y="320070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1" name="Ovale 990"/>
            <p:cNvSpPr>
              <a:spLocks noChangeAspect="1"/>
            </p:cNvSpPr>
            <p:nvPr/>
          </p:nvSpPr>
          <p:spPr>
            <a:xfrm>
              <a:off x="5663158" y="27686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2" name="Ovale 991"/>
            <p:cNvSpPr>
              <a:spLocks noChangeAspect="1"/>
            </p:cNvSpPr>
            <p:nvPr/>
          </p:nvSpPr>
          <p:spPr>
            <a:xfrm>
              <a:off x="5807174" y="29846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3" name="Ovale 992"/>
            <p:cNvSpPr>
              <a:spLocks noChangeAspect="1"/>
            </p:cNvSpPr>
            <p:nvPr/>
          </p:nvSpPr>
          <p:spPr>
            <a:xfrm>
              <a:off x="6311230" y="305669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4" name="Ovale 993"/>
            <p:cNvSpPr>
              <a:spLocks noChangeAspect="1"/>
            </p:cNvSpPr>
            <p:nvPr/>
          </p:nvSpPr>
          <p:spPr>
            <a:xfrm>
              <a:off x="6095206" y="320070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5" name="Ovale 994"/>
            <p:cNvSpPr>
              <a:spLocks noChangeAspect="1"/>
            </p:cNvSpPr>
            <p:nvPr/>
          </p:nvSpPr>
          <p:spPr>
            <a:xfrm>
              <a:off x="6527254" y="27686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6" name="Ovale 995"/>
            <p:cNvSpPr>
              <a:spLocks noChangeAspect="1"/>
            </p:cNvSpPr>
            <p:nvPr/>
          </p:nvSpPr>
          <p:spPr>
            <a:xfrm>
              <a:off x="5303118" y="327271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7" name="Ovale 996"/>
            <p:cNvSpPr>
              <a:spLocks noChangeAspect="1"/>
            </p:cNvSpPr>
            <p:nvPr/>
          </p:nvSpPr>
          <p:spPr>
            <a:xfrm>
              <a:off x="6167214" y="284066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8" name="Ovale 997"/>
            <p:cNvSpPr>
              <a:spLocks noChangeAspect="1"/>
            </p:cNvSpPr>
            <p:nvPr/>
          </p:nvSpPr>
          <p:spPr>
            <a:xfrm>
              <a:off x="6599262" y="29846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9" name="Ovale 998"/>
            <p:cNvSpPr>
              <a:spLocks noChangeAspect="1"/>
            </p:cNvSpPr>
            <p:nvPr/>
          </p:nvSpPr>
          <p:spPr>
            <a:xfrm>
              <a:off x="6599262" y="320909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0" name="Ovale 999"/>
            <p:cNvSpPr>
              <a:spLocks noChangeAspect="1"/>
            </p:cNvSpPr>
            <p:nvPr/>
          </p:nvSpPr>
          <p:spPr>
            <a:xfrm>
              <a:off x="6895678" y="27686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1" name="Ovale 1000"/>
            <p:cNvSpPr>
              <a:spLocks noChangeAspect="1"/>
            </p:cNvSpPr>
            <p:nvPr/>
          </p:nvSpPr>
          <p:spPr>
            <a:xfrm>
              <a:off x="7111702" y="27686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2" name="Ovale 1001"/>
            <p:cNvSpPr>
              <a:spLocks noChangeAspect="1"/>
            </p:cNvSpPr>
            <p:nvPr/>
          </p:nvSpPr>
          <p:spPr>
            <a:xfrm>
              <a:off x="7264102" y="29210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3" name="Ovale 1002"/>
            <p:cNvSpPr>
              <a:spLocks noChangeAspect="1"/>
            </p:cNvSpPr>
            <p:nvPr/>
          </p:nvSpPr>
          <p:spPr>
            <a:xfrm>
              <a:off x="7416502" y="269665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4" name="Ovale 1003"/>
            <p:cNvSpPr>
              <a:spLocks noChangeAspect="1"/>
            </p:cNvSpPr>
            <p:nvPr/>
          </p:nvSpPr>
          <p:spPr>
            <a:xfrm>
              <a:off x="6895678" y="30734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5" name="Ovale 1004"/>
            <p:cNvSpPr>
              <a:spLocks noChangeAspect="1"/>
            </p:cNvSpPr>
            <p:nvPr/>
          </p:nvSpPr>
          <p:spPr>
            <a:xfrm>
              <a:off x="6959302" y="32258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6" name="Ovale 1005"/>
            <p:cNvSpPr>
              <a:spLocks noChangeAspect="1"/>
            </p:cNvSpPr>
            <p:nvPr/>
          </p:nvSpPr>
          <p:spPr>
            <a:xfrm>
              <a:off x="7175326" y="312869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7" name="Ovale 1006"/>
            <p:cNvSpPr>
              <a:spLocks noChangeAspect="1"/>
            </p:cNvSpPr>
            <p:nvPr/>
          </p:nvSpPr>
          <p:spPr>
            <a:xfrm>
              <a:off x="7391350" y="328109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8" name="Ovale 1007"/>
            <p:cNvSpPr>
              <a:spLocks noChangeAspect="1"/>
            </p:cNvSpPr>
            <p:nvPr/>
          </p:nvSpPr>
          <p:spPr>
            <a:xfrm>
              <a:off x="7463358" y="305669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9" name="Ovale 1008"/>
            <p:cNvSpPr>
              <a:spLocks noChangeAspect="1"/>
            </p:cNvSpPr>
            <p:nvPr/>
          </p:nvSpPr>
          <p:spPr>
            <a:xfrm>
              <a:off x="5951190" y="27686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0" name="Ovale 1009"/>
            <p:cNvSpPr>
              <a:spLocks noChangeAspect="1"/>
            </p:cNvSpPr>
            <p:nvPr/>
          </p:nvSpPr>
          <p:spPr>
            <a:xfrm>
              <a:off x="5303118" y="34083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1" name="Ovale 1010"/>
            <p:cNvSpPr>
              <a:spLocks noChangeAspect="1"/>
            </p:cNvSpPr>
            <p:nvPr/>
          </p:nvSpPr>
          <p:spPr>
            <a:xfrm>
              <a:off x="5375126" y="369637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2" name="Ovale 1011"/>
            <p:cNvSpPr>
              <a:spLocks noChangeAspect="1"/>
            </p:cNvSpPr>
            <p:nvPr/>
          </p:nvSpPr>
          <p:spPr>
            <a:xfrm>
              <a:off x="5663158" y="384039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3" name="Ovale 1012"/>
            <p:cNvSpPr>
              <a:spLocks noChangeAspect="1"/>
            </p:cNvSpPr>
            <p:nvPr/>
          </p:nvSpPr>
          <p:spPr>
            <a:xfrm>
              <a:off x="5519142" y="34083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4" name="Ovale 1013"/>
            <p:cNvSpPr>
              <a:spLocks noChangeAspect="1"/>
            </p:cNvSpPr>
            <p:nvPr/>
          </p:nvSpPr>
          <p:spPr>
            <a:xfrm>
              <a:off x="5663158" y="362437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5" name="Ovale 1014"/>
            <p:cNvSpPr>
              <a:spLocks noChangeAspect="1"/>
            </p:cNvSpPr>
            <p:nvPr/>
          </p:nvSpPr>
          <p:spPr>
            <a:xfrm>
              <a:off x="6167214" y="369637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6" name="Ovale 1015"/>
            <p:cNvSpPr>
              <a:spLocks noChangeAspect="1"/>
            </p:cNvSpPr>
            <p:nvPr/>
          </p:nvSpPr>
          <p:spPr>
            <a:xfrm>
              <a:off x="5951190" y="384039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7" name="Ovale 1016"/>
            <p:cNvSpPr>
              <a:spLocks noChangeAspect="1"/>
            </p:cNvSpPr>
            <p:nvPr/>
          </p:nvSpPr>
          <p:spPr>
            <a:xfrm>
              <a:off x="6383238" y="34083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8" name="Ovale 1017"/>
            <p:cNvSpPr>
              <a:spLocks noChangeAspect="1"/>
            </p:cNvSpPr>
            <p:nvPr/>
          </p:nvSpPr>
          <p:spPr>
            <a:xfrm>
              <a:off x="5159102" y="391240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9" name="Ovale 1018"/>
            <p:cNvSpPr>
              <a:spLocks noChangeAspect="1"/>
            </p:cNvSpPr>
            <p:nvPr/>
          </p:nvSpPr>
          <p:spPr>
            <a:xfrm>
              <a:off x="6023198" y="348035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0" name="Ovale 1019"/>
            <p:cNvSpPr>
              <a:spLocks noChangeAspect="1"/>
            </p:cNvSpPr>
            <p:nvPr/>
          </p:nvSpPr>
          <p:spPr>
            <a:xfrm>
              <a:off x="6455246" y="362437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1" name="Ovale 1020"/>
            <p:cNvSpPr>
              <a:spLocks noChangeAspect="1"/>
            </p:cNvSpPr>
            <p:nvPr/>
          </p:nvSpPr>
          <p:spPr>
            <a:xfrm>
              <a:off x="6455246" y="384877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2" name="Ovale 1021"/>
            <p:cNvSpPr>
              <a:spLocks noChangeAspect="1"/>
            </p:cNvSpPr>
            <p:nvPr/>
          </p:nvSpPr>
          <p:spPr>
            <a:xfrm>
              <a:off x="6751662" y="34083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3" name="Ovale 1022"/>
            <p:cNvSpPr>
              <a:spLocks noChangeAspect="1"/>
            </p:cNvSpPr>
            <p:nvPr/>
          </p:nvSpPr>
          <p:spPr>
            <a:xfrm>
              <a:off x="6967686" y="34083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Ovale 1023"/>
            <p:cNvSpPr>
              <a:spLocks noChangeAspect="1"/>
            </p:cNvSpPr>
            <p:nvPr/>
          </p:nvSpPr>
          <p:spPr>
            <a:xfrm>
              <a:off x="7120086" y="35607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Ovale 1024"/>
            <p:cNvSpPr>
              <a:spLocks noChangeAspect="1"/>
            </p:cNvSpPr>
            <p:nvPr/>
          </p:nvSpPr>
          <p:spPr>
            <a:xfrm>
              <a:off x="7272486" y="333633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Ovale 1025"/>
            <p:cNvSpPr>
              <a:spLocks noChangeAspect="1"/>
            </p:cNvSpPr>
            <p:nvPr/>
          </p:nvSpPr>
          <p:spPr>
            <a:xfrm>
              <a:off x="6751662" y="37131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Ovale 1027"/>
            <p:cNvSpPr>
              <a:spLocks noChangeAspect="1"/>
            </p:cNvSpPr>
            <p:nvPr/>
          </p:nvSpPr>
          <p:spPr>
            <a:xfrm>
              <a:off x="6815286" y="38655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Ovale 1028"/>
            <p:cNvSpPr>
              <a:spLocks noChangeAspect="1"/>
            </p:cNvSpPr>
            <p:nvPr/>
          </p:nvSpPr>
          <p:spPr>
            <a:xfrm>
              <a:off x="7031310" y="376838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Ovale 1029"/>
            <p:cNvSpPr>
              <a:spLocks noChangeAspect="1"/>
            </p:cNvSpPr>
            <p:nvPr/>
          </p:nvSpPr>
          <p:spPr>
            <a:xfrm>
              <a:off x="7247334" y="392078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Ovale 1030"/>
            <p:cNvSpPr>
              <a:spLocks noChangeAspect="1"/>
            </p:cNvSpPr>
            <p:nvPr/>
          </p:nvSpPr>
          <p:spPr>
            <a:xfrm>
              <a:off x="7319342" y="369637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Ovale 1031"/>
            <p:cNvSpPr>
              <a:spLocks noChangeAspect="1"/>
            </p:cNvSpPr>
            <p:nvPr/>
          </p:nvSpPr>
          <p:spPr>
            <a:xfrm>
              <a:off x="5807174" y="34083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Ovale 1032"/>
            <p:cNvSpPr>
              <a:spLocks noChangeAspect="1"/>
            </p:cNvSpPr>
            <p:nvPr/>
          </p:nvSpPr>
          <p:spPr>
            <a:xfrm>
              <a:off x="5015086" y="41284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Ovale 1033"/>
            <p:cNvSpPr>
              <a:spLocks noChangeAspect="1"/>
            </p:cNvSpPr>
            <p:nvPr/>
          </p:nvSpPr>
          <p:spPr>
            <a:xfrm>
              <a:off x="5087094" y="44164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Ovale 1034"/>
            <p:cNvSpPr>
              <a:spLocks noChangeAspect="1"/>
            </p:cNvSpPr>
            <p:nvPr/>
          </p:nvSpPr>
          <p:spPr>
            <a:xfrm>
              <a:off x="5375126" y="456047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Ovale 1035"/>
            <p:cNvSpPr>
              <a:spLocks noChangeAspect="1"/>
            </p:cNvSpPr>
            <p:nvPr/>
          </p:nvSpPr>
          <p:spPr>
            <a:xfrm>
              <a:off x="5231110" y="41284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Ovale 1036"/>
            <p:cNvSpPr>
              <a:spLocks noChangeAspect="1"/>
            </p:cNvSpPr>
            <p:nvPr/>
          </p:nvSpPr>
          <p:spPr>
            <a:xfrm>
              <a:off x="5375126" y="434445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8" name="Ovale 1037"/>
            <p:cNvSpPr>
              <a:spLocks noChangeAspect="1"/>
            </p:cNvSpPr>
            <p:nvPr/>
          </p:nvSpPr>
          <p:spPr>
            <a:xfrm>
              <a:off x="5879182" y="44164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Ovale 1038"/>
            <p:cNvSpPr>
              <a:spLocks noChangeAspect="1"/>
            </p:cNvSpPr>
            <p:nvPr/>
          </p:nvSpPr>
          <p:spPr>
            <a:xfrm>
              <a:off x="5663158" y="456047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Ovale 1039"/>
            <p:cNvSpPr>
              <a:spLocks noChangeAspect="1"/>
            </p:cNvSpPr>
            <p:nvPr/>
          </p:nvSpPr>
          <p:spPr>
            <a:xfrm>
              <a:off x="6095206" y="41284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Ovale 1040"/>
            <p:cNvSpPr>
              <a:spLocks noChangeAspect="1"/>
            </p:cNvSpPr>
            <p:nvPr/>
          </p:nvSpPr>
          <p:spPr>
            <a:xfrm>
              <a:off x="4871070" y="46324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Ovale 1041"/>
            <p:cNvSpPr>
              <a:spLocks noChangeAspect="1"/>
            </p:cNvSpPr>
            <p:nvPr/>
          </p:nvSpPr>
          <p:spPr>
            <a:xfrm>
              <a:off x="5735166" y="420043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Ovale 1042"/>
            <p:cNvSpPr>
              <a:spLocks noChangeAspect="1"/>
            </p:cNvSpPr>
            <p:nvPr/>
          </p:nvSpPr>
          <p:spPr>
            <a:xfrm>
              <a:off x="6167214" y="434445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Ovale 1043"/>
            <p:cNvSpPr>
              <a:spLocks noChangeAspect="1"/>
            </p:cNvSpPr>
            <p:nvPr/>
          </p:nvSpPr>
          <p:spPr>
            <a:xfrm>
              <a:off x="6167214" y="45688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Ovale 1044"/>
            <p:cNvSpPr>
              <a:spLocks noChangeAspect="1"/>
            </p:cNvSpPr>
            <p:nvPr/>
          </p:nvSpPr>
          <p:spPr>
            <a:xfrm>
              <a:off x="6463630" y="41284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Ovale 1045"/>
            <p:cNvSpPr>
              <a:spLocks noChangeAspect="1"/>
            </p:cNvSpPr>
            <p:nvPr/>
          </p:nvSpPr>
          <p:spPr>
            <a:xfrm>
              <a:off x="6679654" y="41284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Ovale 1046"/>
            <p:cNvSpPr>
              <a:spLocks noChangeAspect="1"/>
            </p:cNvSpPr>
            <p:nvPr/>
          </p:nvSpPr>
          <p:spPr>
            <a:xfrm>
              <a:off x="6832054" y="42808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Ovale 1047"/>
            <p:cNvSpPr>
              <a:spLocks noChangeAspect="1"/>
            </p:cNvSpPr>
            <p:nvPr/>
          </p:nvSpPr>
          <p:spPr>
            <a:xfrm>
              <a:off x="6984454" y="405641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Ovale 1048"/>
            <p:cNvSpPr>
              <a:spLocks noChangeAspect="1"/>
            </p:cNvSpPr>
            <p:nvPr/>
          </p:nvSpPr>
          <p:spPr>
            <a:xfrm>
              <a:off x="6463630" y="44332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Ovale 1049"/>
            <p:cNvSpPr>
              <a:spLocks noChangeAspect="1"/>
            </p:cNvSpPr>
            <p:nvPr/>
          </p:nvSpPr>
          <p:spPr>
            <a:xfrm>
              <a:off x="6527254" y="45856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Ovale 1050"/>
            <p:cNvSpPr>
              <a:spLocks noChangeAspect="1"/>
            </p:cNvSpPr>
            <p:nvPr/>
          </p:nvSpPr>
          <p:spPr>
            <a:xfrm>
              <a:off x="6743278" y="448846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Ovale 1051"/>
            <p:cNvSpPr>
              <a:spLocks noChangeAspect="1"/>
            </p:cNvSpPr>
            <p:nvPr/>
          </p:nvSpPr>
          <p:spPr>
            <a:xfrm>
              <a:off x="6959302" y="464086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3" name="Ovale 1052"/>
            <p:cNvSpPr>
              <a:spLocks noChangeAspect="1"/>
            </p:cNvSpPr>
            <p:nvPr/>
          </p:nvSpPr>
          <p:spPr>
            <a:xfrm>
              <a:off x="7031310" y="44164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4" name="Ovale 1053"/>
            <p:cNvSpPr>
              <a:spLocks noChangeAspect="1"/>
            </p:cNvSpPr>
            <p:nvPr/>
          </p:nvSpPr>
          <p:spPr>
            <a:xfrm>
              <a:off x="5519142" y="41284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5" name="Ovale 1054"/>
            <p:cNvSpPr>
              <a:spLocks noChangeAspect="1"/>
            </p:cNvSpPr>
            <p:nvPr/>
          </p:nvSpPr>
          <p:spPr>
            <a:xfrm>
              <a:off x="4799062"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8" name="Ovale 1057"/>
            <p:cNvSpPr>
              <a:spLocks noChangeAspect="1"/>
            </p:cNvSpPr>
            <p:nvPr/>
          </p:nvSpPr>
          <p:spPr>
            <a:xfrm>
              <a:off x="5015086"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2" name="Ovale 1061"/>
            <p:cNvSpPr>
              <a:spLocks noChangeAspect="1"/>
            </p:cNvSpPr>
            <p:nvPr/>
          </p:nvSpPr>
          <p:spPr>
            <a:xfrm>
              <a:off x="5879182"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4" name="Ovale 1063"/>
            <p:cNvSpPr>
              <a:spLocks noChangeAspect="1"/>
            </p:cNvSpPr>
            <p:nvPr/>
          </p:nvSpPr>
          <p:spPr>
            <a:xfrm>
              <a:off x="5519142" y="485689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7" name="Ovale 1066"/>
            <p:cNvSpPr>
              <a:spLocks noChangeAspect="1"/>
            </p:cNvSpPr>
            <p:nvPr/>
          </p:nvSpPr>
          <p:spPr>
            <a:xfrm>
              <a:off x="6247606"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Ovale 1067"/>
            <p:cNvSpPr>
              <a:spLocks noChangeAspect="1"/>
            </p:cNvSpPr>
            <p:nvPr/>
          </p:nvSpPr>
          <p:spPr>
            <a:xfrm>
              <a:off x="6463630"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0" name="Ovale 1069"/>
            <p:cNvSpPr>
              <a:spLocks noChangeAspect="1"/>
            </p:cNvSpPr>
            <p:nvPr/>
          </p:nvSpPr>
          <p:spPr>
            <a:xfrm>
              <a:off x="6768430" y="471287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6" name="Ovale 1075"/>
            <p:cNvSpPr>
              <a:spLocks noChangeAspect="1"/>
            </p:cNvSpPr>
            <p:nvPr/>
          </p:nvSpPr>
          <p:spPr>
            <a:xfrm>
              <a:off x="5303118"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7" name="Ovale 1076"/>
            <p:cNvSpPr>
              <a:spLocks noChangeAspect="1"/>
            </p:cNvSpPr>
            <p:nvPr/>
          </p:nvSpPr>
          <p:spPr>
            <a:xfrm>
              <a:off x="7247334" y="420881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8" name="Ovale 1077"/>
            <p:cNvSpPr>
              <a:spLocks noChangeAspect="1"/>
            </p:cNvSpPr>
            <p:nvPr/>
          </p:nvSpPr>
          <p:spPr>
            <a:xfrm>
              <a:off x="7183710" y="45688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9" name="Ovale 1078"/>
            <p:cNvSpPr>
              <a:spLocks noChangeAspect="1"/>
            </p:cNvSpPr>
            <p:nvPr/>
          </p:nvSpPr>
          <p:spPr>
            <a:xfrm>
              <a:off x="7111702" y="479326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0" name="Ovale 1079"/>
            <p:cNvSpPr>
              <a:spLocks noChangeAspect="1"/>
            </p:cNvSpPr>
            <p:nvPr/>
          </p:nvSpPr>
          <p:spPr>
            <a:xfrm>
              <a:off x="4727054" y="42808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1" name="Ovale 1080"/>
            <p:cNvSpPr>
              <a:spLocks noChangeAspect="1"/>
            </p:cNvSpPr>
            <p:nvPr/>
          </p:nvSpPr>
          <p:spPr>
            <a:xfrm>
              <a:off x="4511030"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2" name="Ovale 1081"/>
            <p:cNvSpPr>
              <a:spLocks noChangeAspect="1"/>
            </p:cNvSpPr>
            <p:nvPr/>
          </p:nvSpPr>
          <p:spPr>
            <a:xfrm flipH="1">
              <a:off x="10487694" y="27686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3" name="Ovale 1082"/>
            <p:cNvSpPr>
              <a:spLocks noChangeAspect="1"/>
            </p:cNvSpPr>
            <p:nvPr/>
          </p:nvSpPr>
          <p:spPr>
            <a:xfrm flipH="1">
              <a:off x="10415686" y="305669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Ovale 1083"/>
            <p:cNvSpPr>
              <a:spLocks noChangeAspect="1"/>
            </p:cNvSpPr>
            <p:nvPr/>
          </p:nvSpPr>
          <p:spPr>
            <a:xfrm flipH="1">
              <a:off x="10127654" y="320070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5" name="Ovale 1084"/>
            <p:cNvSpPr>
              <a:spLocks noChangeAspect="1"/>
            </p:cNvSpPr>
            <p:nvPr/>
          </p:nvSpPr>
          <p:spPr>
            <a:xfrm flipH="1">
              <a:off x="10271670" y="27686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6" name="Ovale 1085"/>
            <p:cNvSpPr>
              <a:spLocks noChangeAspect="1"/>
            </p:cNvSpPr>
            <p:nvPr/>
          </p:nvSpPr>
          <p:spPr>
            <a:xfrm flipH="1">
              <a:off x="10127654" y="29846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7" name="Ovale 1086"/>
            <p:cNvSpPr>
              <a:spLocks noChangeAspect="1"/>
            </p:cNvSpPr>
            <p:nvPr/>
          </p:nvSpPr>
          <p:spPr>
            <a:xfrm flipH="1">
              <a:off x="9623598" y="305669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8" name="Ovale 1087"/>
            <p:cNvSpPr>
              <a:spLocks noChangeAspect="1"/>
            </p:cNvSpPr>
            <p:nvPr/>
          </p:nvSpPr>
          <p:spPr>
            <a:xfrm flipH="1">
              <a:off x="9839622" y="320070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9" name="Ovale 1088"/>
            <p:cNvSpPr>
              <a:spLocks noChangeAspect="1"/>
            </p:cNvSpPr>
            <p:nvPr/>
          </p:nvSpPr>
          <p:spPr>
            <a:xfrm flipH="1">
              <a:off x="9407574" y="27686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0" name="Ovale 1089"/>
            <p:cNvSpPr>
              <a:spLocks noChangeAspect="1"/>
            </p:cNvSpPr>
            <p:nvPr/>
          </p:nvSpPr>
          <p:spPr>
            <a:xfrm flipH="1">
              <a:off x="10631710" y="327271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1" name="Ovale 1090"/>
            <p:cNvSpPr>
              <a:spLocks noChangeAspect="1"/>
            </p:cNvSpPr>
            <p:nvPr/>
          </p:nvSpPr>
          <p:spPr>
            <a:xfrm flipH="1">
              <a:off x="9767614" y="284066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2" name="Ovale 1091"/>
            <p:cNvSpPr>
              <a:spLocks noChangeAspect="1"/>
            </p:cNvSpPr>
            <p:nvPr/>
          </p:nvSpPr>
          <p:spPr>
            <a:xfrm flipH="1">
              <a:off x="9335566" y="29846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3" name="Ovale 1092"/>
            <p:cNvSpPr>
              <a:spLocks noChangeAspect="1"/>
            </p:cNvSpPr>
            <p:nvPr/>
          </p:nvSpPr>
          <p:spPr>
            <a:xfrm flipH="1">
              <a:off x="9335566" y="320909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4" name="Ovale 1093"/>
            <p:cNvSpPr>
              <a:spLocks noChangeAspect="1"/>
            </p:cNvSpPr>
            <p:nvPr/>
          </p:nvSpPr>
          <p:spPr>
            <a:xfrm flipH="1">
              <a:off x="9039150" y="27686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5" name="Ovale 1094"/>
            <p:cNvSpPr>
              <a:spLocks noChangeAspect="1"/>
            </p:cNvSpPr>
            <p:nvPr/>
          </p:nvSpPr>
          <p:spPr>
            <a:xfrm flipH="1">
              <a:off x="8823126" y="27686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6" name="Ovale 1095"/>
            <p:cNvSpPr>
              <a:spLocks noChangeAspect="1"/>
            </p:cNvSpPr>
            <p:nvPr/>
          </p:nvSpPr>
          <p:spPr>
            <a:xfrm flipH="1">
              <a:off x="8670726" y="29210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7" name="Ovale 1096"/>
            <p:cNvSpPr>
              <a:spLocks noChangeAspect="1"/>
            </p:cNvSpPr>
            <p:nvPr/>
          </p:nvSpPr>
          <p:spPr>
            <a:xfrm flipH="1">
              <a:off x="8518326" y="269665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8" name="Ovale 1097"/>
            <p:cNvSpPr>
              <a:spLocks noChangeAspect="1"/>
            </p:cNvSpPr>
            <p:nvPr/>
          </p:nvSpPr>
          <p:spPr>
            <a:xfrm flipH="1">
              <a:off x="9039150" y="30734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9" name="Ovale 1098"/>
            <p:cNvSpPr>
              <a:spLocks noChangeAspect="1"/>
            </p:cNvSpPr>
            <p:nvPr/>
          </p:nvSpPr>
          <p:spPr>
            <a:xfrm flipH="1">
              <a:off x="8975526" y="32258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0" name="Ovale 1099"/>
            <p:cNvSpPr>
              <a:spLocks noChangeAspect="1"/>
            </p:cNvSpPr>
            <p:nvPr/>
          </p:nvSpPr>
          <p:spPr>
            <a:xfrm flipH="1">
              <a:off x="8759502" y="312869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1" name="Ovale 1100"/>
            <p:cNvSpPr>
              <a:spLocks noChangeAspect="1"/>
            </p:cNvSpPr>
            <p:nvPr/>
          </p:nvSpPr>
          <p:spPr>
            <a:xfrm flipH="1">
              <a:off x="8543478" y="328109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2" name="Ovale 1101"/>
            <p:cNvSpPr>
              <a:spLocks noChangeAspect="1"/>
            </p:cNvSpPr>
            <p:nvPr/>
          </p:nvSpPr>
          <p:spPr>
            <a:xfrm flipH="1">
              <a:off x="8471470" y="305669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3" name="Ovale 1102"/>
            <p:cNvSpPr>
              <a:spLocks noChangeAspect="1"/>
            </p:cNvSpPr>
            <p:nvPr/>
          </p:nvSpPr>
          <p:spPr>
            <a:xfrm flipH="1">
              <a:off x="9983638" y="27686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4" name="Ovale 1103"/>
            <p:cNvSpPr>
              <a:spLocks noChangeAspect="1"/>
            </p:cNvSpPr>
            <p:nvPr/>
          </p:nvSpPr>
          <p:spPr>
            <a:xfrm flipH="1">
              <a:off x="10631710" y="34083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5" name="Ovale 1104"/>
            <p:cNvSpPr>
              <a:spLocks noChangeAspect="1"/>
            </p:cNvSpPr>
            <p:nvPr/>
          </p:nvSpPr>
          <p:spPr>
            <a:xfrm flipH="1">
              <a:off x="10559702" y="369637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6" name="Ovale 1105"/>
            <p:cNvSpPr>
              <a:spLocks noChangeAspect="1"/>
            </p:cNvSpPr>
            <p:nvPr/>
          </p:nvSpPr>
          <p:spPr>
            <a:xfrm flipH="1">
              <a:off x="10271670" y="384039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7" name="Ovale 1106"/>
            <p:cNvSpPr>
              <a:spLocks noChangeAspect="1"/>
            </p:cNvSpPr>
            <p:nvPr/>
          </p:nvSpPr>
          <p:spPr>
            <a:xfrm flipH="1">
              <a:off x="10415686" y="34083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8" name="Ovale 1107"/>
            <p:cNvSpPr>
              <a:spLocks noChangeAspect="1"/>
            </p:cNvSpPr>
            <p:nvPr/>
          </p:nvSpPr>
          <p:spPr>
            <a:xfrm flipH="1">
              <a:off x="10271670" y="362437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9" name="Ovale 1108"/>
            <p:cNvSpPr>
              <a:spLocks noChangeAspect="1"/>
            </p:cNvSpPr>
            <p:nvPr/>
          </p:nvSpPr>
          <p:spPr>
            <a:xfrm flipH="1">
              <a:off x="9767614" y="369637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0" name="Ovale 1109"/>
            <p:cNvSpPr>
              <a:spLocks noChangeAspect="1"/>
            </p:cNvSpPr>
            <p:nvPr/>
          </p:nvSpPr>
          <p:spPr>
            <a:xfrm flipH="1">
              <a:off x="9983638" y="384039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1" name="Ovale 1110"/>
            <p:cNvSpPr>
              <a:spLocks noChangeAspect="1"/>
            </p:cNvSpPr>
            <p:nvPr/>
          </p:nvSpPr>
          <p:spPr>
            <a:xfrm flipH="1">
              <a:off x="9551590" y="34083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2" name="Ovale 1111"/>
            <p:cNvSpPr>
              <a:spLocks noChangeAspect="1"/>
            </p:cNvSpPr>
            <p:nvPr/>
          </p:nvSpPr>
          <p:spPr>
            <a:xfrm flipH="1">
              <a:off x="10775726" y="391240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3" name="Ovale 1112"/>
            <p:cNvSpPr>
              <a:spLocks noChangeAspect="1"/>
            </p:cNvSpPr>
            <p:nvPr/>
          </p:nvSpPr>
          <p:spPr>
            <a:xfrm flipH="1">
              <a:off x="9911630" y="348035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4" name="Ovale 1113"/>
            <p:cNvSpPr>
              <a:spLocks noChangeAspect="1"/>
            </p:cNvSpPr>
            <p:nvPr/>
          </p:nvSpPr>
          <p:spPr>
            <a:xfrm flipH="1">
              <a:off x="9479582" y="362437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5" name="Ovale 1114"/>
            <p:cNvSpPr>
              <a:spLocks noChangeAspect="1"/>
            </p:cNvSpPr>
            <p:nvPr/>
          </p:nvSpPr>
          <p:spPr>
            <a:xfrm flipH="1">
              <a:off x="9479582" y="384877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6" name="Ovale 1115"/>
            <p:cNvSpPr>
              <a:spLocks noChangeAspect="1"/>
            </p:cNvSpPr>
            <p:nvPr/>
          </p:nvSpPr>
          <p:spPr>
            <a:xfrm flipH="1">
              <a:off x="9183166" y="34083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7" name="Ovale 1116"/>
            <p:cNvSpPr>
              <a:spLocks noChangeAspect="1"/>
            </p:cNvSpPr>
            <p:nvPr/>
          </p:nvSpPr>
          <p:spPr>
            <a:xfrm flipH="1">
              <a:off x="8967142" y="34083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8" name="Ovale 1117"/>
            <p:cNvSpPr>
              <a:spLocks noChangeAspect="1"/>
            </p:cNvSpPr>
            <p:nvPr/>
          </p:nvSpPr>
          <p:spPr>
            <a:xfrm flipH="1">
              <a:off x="8814742" y="35607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9" name="Ovale 1118"/>
            <p:cNvSpPr>
              <a:spLocks noChangeAspect="1"/>
            </p:cNvSpPr>
            <p:nvPr/>
          </p:nvSpPr>
          <p:spPr>
            <a:xfrm flipH="1">
              <a:off x="8662342" y="333633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0" name="Ovale 1119"/>
            <p:cNvSpPr>
              <a:spLocks noChangeAspect="1"/>
            </p:cNvSpPr>
            <p:nvPr/>
          </p:nvSpPr>
          <p:spPr>
            <a:xfrm flipH="1">
              <a:off x="9183166" y="37131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1" name="Ovale 1120"/>
            <p:cNvSpPr>
              <a:spLocks noChangeAspect="1"/>
            </p:cNvSpPr>
            <p:nvPr/>
          </p:nvSpPr>
          <p:spPr>
            <a:xfrm flipH="1">
              <a:off x="9119542" y="38655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2" name="Ovale 1121"/>
            <p:cNvSpPr>
              <a:spLocks noChangeAspect="1"/>
            </p:cNvSpPr>
            <p:nvPr/>
          </p:nvSpPr>
          <p:spPr>
            <a:xfrm flipH="1">
              <a:off x="8903518" y="376838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3" name="Ovale 1122"/>
            <p:cNvSpPr>
              <a:spLocks noChangeAspect="1"/>
            </p:cNvSpPr>
            <p:nvPr/>
          </p:nvSpPr>
          <p:spPr>
            <a:xfrm flipH="1">
              <a:off x="8687494" y="392078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4" name="Ovale 1123"/>
            <p:cNvSpPr>
              <a:spLocks noChangeAspect="1"/>
            </p:cNvSpPr>
            <p:nvPr/>
          </p:nvSpPr>
          <p:spPr>
            <a:xfrm flipH="1">
              <a:off x="8615486" y="369637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5" name="Ovale 1124"/>
            <p:cNvSpPr>
              <a:spLocks noChangeAspect="1"/>
            </p:cNvSpPr>
            <p:nvPr/>
          </p:nvSpPr>
          <p:spPr>
            <a:xfrm flipH="1">
              <a:off x="10127654" y="340834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6" name="Ovale 1125"/>
            <p:cNvSpPr>
              <a:spLocks noChangeAspect="1"/>
            </p:cNvSpPr>
            <p:nvPr/>
          </p:nvSpPr>
          <p:spPr>
            <a:xfrm flipH="1">
              <a:off x="10919742" y="41284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7" name="Ovale 1126"/>
            <p:cNvSpPr>
              <a:spLocks noChangeAspect="1"/>
            </p:cNvSpPr>
            <p:nvPr/>
          </p:nvSpPr>
          <p:spPr>
            <a:xfrm flipH="1">
              <a:off x="10847734" y="44164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8" name="Ovale 1127"/>
            <p:cNvSpPr>
              <a:spLocks noChangeAspect="1"/>
            </p:cNvSpPr>
            <p:nvPr/>
          </p:nvSpPr>
          <p:spPr>
            <a:xfrm flipH="1">
              <a:off x="10559702" y="456047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9" name="Ovale 1128"/>
            <p:cNvSpPr>
              <a:spLocks noChangeAspect="1"/>
            </p:cNvSpPr>
            <p:nvPr/>
          </p:nvSpPr>
          <p:spPr>
            <a:xfrm flipH="1">
              <a:off x="10703718" y="41284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0" name="Ovale 1129"/>
            <p:cNvSpPr>
              <a:spLocks noChangeAspect="1"/>
            </p:cNvSpPr>
            <p:nvPr/>
          </p:nvSpPr>
          <p:spPr>
            <a:xfrm flipH="1">
              <a:off x="10559702" y="434445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1" name="Ovale 1130"/>
            <p:cNvSpPr>
              <a:spLocks noChangeAspect="1"/>
            </p:cNvSpPr>
            <p:nvPr/>
          </p:nvSpPr>
          <p:spPr>
            <a:xfrm flipH="1">
              <a:off x="10055646" y="44164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2" name="Ovale 1131"/>
            <p:cNvSpPr>
              <a:spLocks noChangeAspect="1"/>
            </p:cNvSpPr>
            <p:nvPr/>
          </p:nvSpPr>
          <p:spPr>
            <a:xfrm flipH="1">
              <a:off x="10271670" y="456047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3" name="Ovale 1132"/>
            <p:cNvSpPr>
              <a:spLocks noChangeAspect="1"/>
            </p:cNvSpPr>
            <p:nvPr/>
          </p:nvSpPr>
          <p:spPr>
            <a:xfrm flipH="1">
              <a:off x="9839622" y="41284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4" name="Ovale 1133"/>
            <p:cNvSpPr>
              <a:spLocks noChangeAspect="1"/>
            </p:cNvSpPr>
            <p:nvPr/>
          </p:nvSpPr>
          <p:spPr>
            <a:xfrm flipH="1">
              <a:off x="11063758" y="46324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5" name="Ovale 1134"/>
            <p:cNvSpPr>
              <a:spLocks noChangeAspect="1"/>
            </p:cNvSpPr>
            <p:nvPr/>
          </p:nvSpPr>
          <p:spPr>
            <a:xfrm flipH="1">
              <a:off x="10199662" y="420043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6" name="Ovale 1135"/>
            <p:cNvSpPr>
              <a:spLocks noChangeAspect="1"/>
            </p:cNvSpPr>
            <p:nvPr/>
          </p:nvSpPr>
          <p:spPr>
            <a:xfrm flipH="1">
              <a:off x="9767614" y="434445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7" name="Ovale 1136"/>
            <p:cNvSpPr>
              <a:spLocks noChangeAspect="1"/>
            </p:cNvSpPr>
            <p:nvPr/>
          </p:nvSpPr>
          <p:spPr>
            <a:xfrm flipH="1">
              <a:off x="9767614" y="45688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8" name="Ovale 1137"/>
            <p:cNvSpPr>
              <a:spLocks noChangeAspect="1"/>
            </p:cNvSpPr>
            <p:nvPr/>
          </p:nvSpPr>
          <p:spPr>
            <a:xfrm flipH="1">
              <a:off x="9471198" y="41284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9" name="Ovale 1138"/>
            <p:cNvSpPr>
              <a:spLocks noChangeAspect="1"/>
            </p:cNvSpPr>
            <p:nvPr/>
          </p:nvSpPr>
          <p:spPr>
            <a:xfrm flipH="1">
              <a:off x="9255174" y="41284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0" name="Ovale 1139"/>
            <p:cNvSpPr>
              <a:spLocks noChangeAspect="1"/>
            </p:cNvSpPr>
            <p:nvPr/>
          </p:nvSpPr>
          <p:spPr>
            <a:xfrm flipH="1">
              <a:off x="9102774" y="42808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1" name="Ovale 1140"/>
            <p:cNvSpPr>
              <a:spLocks noChangeAspect="1"/>
            </p:cNvSpPr>
            <p:nvPr/>
          </p:nvSpPr>
          <p:spPr>
            <a:xfrm flipH="1">
              <a:off x="8950374" y="405641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2" name="Ovale 1141"/>
            <p:cNvSpPr>
              <a:spLocks noChangeAspect="1"/>
            </p:cNvSpPr>
            <p:nvPr/>
          </p:nvSpPr>
          <p:spPr>
            <a:xfrm flipH="1">
              <a:off x="9471198" y="44332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3" name="Ovale 1142"/>
            <p:cNvSpPr>
              <a:spLocks noChangeAspect="1"/>
            </p:cNvSpPr>
            <p:nvPr/>
          </p:nvSpPr>
          <p:spPr>
            <a:xfrm flipH="1">
              <a:off x="9407574" y="45856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4" name="Ovale 1143"/>
            <p:cNvSpPr>
              <a:spLocks noChangeAspect="1"/>
            </p:cNvSpPr>
            <p:nvPr/>
          </p:nvSpPr>
          <p:spPr>
            <a:xfrm flipH="1">
              <a:off x="9191550" y="448846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5" name="Ovale 1144"/>
            <p:cNvSpPr>
              <a:spLocks noChangeAspect="1"/>
            </p:cNvSpPr>
            <p:nvPr/>
          </p:nvSpPr>
          <p:spPr>
            <a:xfrm flipH="1">
              <a:off x="8975526" y="464086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6" name="Ovale 1145"/>
            <p:cNvSpPr>
              <a:spLocks noChangeAspect="1"/>
            </p:cNvSpPr>
            <p:nvPr/>
          </p:nvSpPr>
          <p:spPr>
            <a:xfrm flipH="1">
              <a:off x="8903518" y="44164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7" name="Ovale 1146"/>
            <p:cNvSpPr>
              <a:spLocks noChangeAspect="1"/>
            </p:cNvSpPr>
            <p:nvPr/>
          </p:nvSpPr>
          <p:spPr>
            <a:xfrm flipH="1">
              <a:off x="10415686" y="41284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8" name="Ovale 1147"/>
            <p:cNvSpPr>
              <a:spLocks noChangeAspect="1"/>
            </p:cNvSpPr>
            <p:nvPr/>
          </p:nvSpPr>
          <p:spPr>
            <a:xfrm flipH="1">
              <a:off x="11135766"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1" name="Ovale 1150"/>
            <p:cNvSpPr>
              <a:spLocks noChangeAspect="1"/>
            </p:cNvSpPr>
            <p:nvPr/>
          </p:nvSpPr>
          <p:spPr>
            <a:xfrm flipH="1">
              <a:off x="10919742"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5" name="Ovale 1154"/>
            <p:cNvSpPr>
              <a:spLocks noChangeAspect="1"/>
            </p:cNvSpPr>
            <p:nvPr/>
          </p:nvSpPr>
          <p:spPr>
            <a:xfrm flipH="1">
              <a:off x="10055646"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7" name="Ovale 1156"/>
            <p:cNvSpPr>
              <a:spLocks noChangeAspect="1"/>
            </p:cNvSpPr>
            <p:nvPr/>
          </p:nvSpPr>
          <p:spPr>
            <a:xfrm flipH="1">
              <a:off x="10415686" y="4856890"/>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0" name="Ovale 1159"/>
            <p:cNvSpPr>
              <a:spLocks noChangeAspect="1"/>
            </p:cNvSpPr>
            <p:nvPr/>
          </p:nvSpPr>
          <p:spPr>
            <a:xfrm flipH="1">
              <a:off x="9687222"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1" name="Ovale 1160"/>
            <p:cNvSpPr>
              <a:spLocks noChangeAspect="1"/>
            </p:cNvSpPr>
            <p:nvPr/>
          </p:nvSpPr>
          <p:spPr>
            <a:xfrm flipH="1">
              <a:off x="9471198"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3" name="Ovale 1162"/>
            <p:cNvSpPr>
              <a:spLocks noChangeAspect="1"/>
            </p:cNvSpPr>
            <p:nvPr/>
          </p:nvSpPr>
          <p:spPr>
            <a:xfrm flipH="1">
              <a:off x="9166398" y="471287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9" name="Ovale 1168"/>
            <p:cNvSpPr>
              <a:spLocks noChangeAspect="1"/>
            </p:cNvSpPr>
            <p:nvPr/>
          </p:nvSpPr>
          <p:spPr>
            <a:xfrm flipH="1">
              <a:off x="10631710"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0" name="Ovale 1169"/>
            <p:cNvSpPr>
              <a:spLocks noChangeAspect="1"/>
            </p:cNvSpPr>
            <p:nvPr/>
          </p:nvSpPr>
          <p:spPr>
            <a:xfrm flipH="1">
              <a:off x="8687494" y="420881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1" name="Ovale 1170"/>
            <p:cNvSpPr>
              <a:spLocks noChangeAspect="1"/>
            </p:cNvSpPr>
            <p:nvPr/>
          </p:nvSpPr>
          <p:spPr>
            <a:xfrm flipH="1">
              <a:off x="8751118" y="45688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2" name="Ovale 1171"/>
            <p:cNvSpPr>
              <a:spLocks noChangeAspect="1"/>
            </p:cNvSpPr>
            <p:nvPr/>
          </p:nvSpPr>
          <p:spPr>
            <a:xfrm flipH="1">
              <a:off x="8823126" y="479326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3" name="Ovale 1172"/>
            <p:cNvSpPr>
              <a:spLocks noChangeAspect="1"/>
            </p:cNvSpPr>
            <p:nvPr/>
          </p:nvSpPr>
          <p:spPr>
            <a:xfrm flipH="1">
              <a:off x="11207774" y="42808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4" name="Ovale 1173"/>
            <p:cNvSpPr>
              <a:spLocks noChangeAspect="1"/>
            </p:cNvSpPr>
            <p:nvPr/>
          </p:nvSpPr>
          <p:spPr>
            <a:xfrm flipH="1">
              <a:off x="11423798" y="47848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uppo 15"/>
          <p:cNvGrpSpPr/>
          <p:nvPr/>
        </p:nvGrpSpPr>
        <p:grpSpPr>
          <a:xfrm>
            <a:off x="5247598" y="1561316"/>
            <a:ext cx="5553682" cy="1008644"/>
            <a:chOff x="5247598" y="1124332"/>
            <a:chExt cx="5553682" cy="1008644"/>
          </a:xfrm>
        </p:grpSpPr>
        <p:grpSp>
          <p:nvGrpSpPr>
            <p:cNvPr id="9" name="Gruppo 8"/>
            <p:cNvGrpSpPr/>
            <p:nvPr/>
          </p:nvGrpSpPr>
          <p:grpSpPr>
            <a:xfrm>
              <a:off x="5247598" y="1124332"/>
              <a:ext cx="5553682" cy="793294"/>
              <a:chOff x="5247598" y="1125538"/>
              <a:chExt cx="5553682" cy="793294"/>
            </a:xfrm>
          </p:grpSpPr>
          <p:sp>
            <p:nvSpPr>
              <p:cNvPr id="521" name="Rettangolo arrotondato 520"/>
              <p:cNvSpPr/>
              <p:nvPr/>
            </p:nvSpPr>
            <p:spPr>
              <a:xfrm>
                <a:off x="8435374" y="1515964"/>
                <a:ext cx="72008" cy="150800"/>
              </a:xfrm>
              <a:prstGeom prst="roundRect">
                <a:avLst/>
              </a:prstGeom>
              <a:pattFill prst="dkUpDiag">
                <a:fgClr>
                  <a:srgbClr val="C00000"/>
                </a:fgClr>
                <a:bgClr>
                  <a:schemeClr val="tx1">
                    <a:lumMod val="75000"/>
                    <a:lumOff val="25000"/>
                  </a:schemeClr>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2" name="Ovale 521"/>
              <p:cNvSpPr/>
              <p:nvPr/>
            </p:nvSpPr>
            <p:spPr>
              <a:xfrm>
                <a:off x="8203577" y="1341562"/>
                <a:ext cx="257647" cy="279648"/>
              </a:xfrm>
              <a:prstGeom prst="ellipse">
                <a:avLst/>
              </a:prstGeom>
              <a:pattFill prst="dkUpDiag">
                <a:fgClr>
                  <a:srgbClr val="C00000"/>
                </a:fgClr>
                <a:bgClr>
                  <a:schemeClr val="tx1">
                    <a:lumMod val="75000"/>
                    <a:lumOff val="25000"/>
                  </a:schemeClr>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3" name="Trapezio 522"/>
              <p:cNvSpPr/>
              <p:nvPr/>
            </p:nvSpPr>
            <p:spPr>
              <a:xfrm>
                <a:off x="7679382" y="1198752"/>
                <a:ext cx="684000" cy="360040"/>
              </a:xfrm>
              <a:prstGeom prst="trapezoid">
                <a:avLst>
                  <a:gd name="adj" fmla="val 8492"/>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4" name="Trapezio 523"/>
              <p:cNvSpPr/>
              <p:nvPr/>
            </p:nvSpPr>
            <p:spPr>
              <a:xfrm>
                <a:off x="7779398" y="1197546"/>
                <a:ext cx="476047" cy="360040"/>
              </a:xfrm>
              <a:prstGeom prst="trapezoid">
                <a:avLst>
                  <a:gd name="adj" fmla="val 13571"/>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5" name="Rettangolo 524"/>
              <p:cNvSpPr/>
              <p:nvPr/>
            </p:nvSpPr>
            <p:spPr>
              <a:xfrm>
                <a:off x="7607374" y="1557586"/>
                <a:ext cx="828000" cy="360040"/>
              </a:xfrm>
              <a:prstGeom prst="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6" name="Trapezio 525"/>
              <p:cNvSpPr/>
              <p:nvPr/>
            </p:nvSpPr>
            <p:spPr>
              <a:xfrm flipV="1">
                <a:off x="7779398" y="1557586"/>
                <a:ext cx="476047" cy="360040"/>
              </a:xfrm>
              <a:prstGeom prst="trapezoid">
                <a:avLst>
                  <a:gd name="adj" fmla="val 13571"/>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7" name="Rettangolo con angoli arrotondati sullo stesso lato 526"/>
              <p:cNvSpPr/>
              <p:nvPr/>
            </p:nvSpPr>
            <p:spPr>
              <a:xfrm>
                <a:off x="7895406" y="1521626"/>
                <a:ext cx="266514" cy="396000"/>
              </a:xfrm>
              <a:prstGeom prst="round2SameRect">
                <a:avLst/>
              </a:prstGeom>
              <a:solidFill>
                <a:srgbClr val="C0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0" name="Ritaglia e arrotonda singolo angolo rettangolo 18"/>
              <p:cNvSpPr/>
              <p:nvPr/>
            </p:nvSpPr>
            <p:spPr>
              <a:xfrm>
                <a:off x="8441504" y="1661406"/>
                <a:ext cx="2359776" cy="180020"/>
              </a:xfrm>
              <a:custGeom>
                <a:avLst/>
                <a:gdLst>
                  <a:gd name="connsiteX0" fmla="*/ 30004 w 2359776"/>
                  <a:gd name="connsiteY0" fmla="*/ 0 h 180020"/>
                  <a:gd name="connsiteX1" fmla="*/ 2269766 w 2359776"/>
                  <a:gd name="connsiteY1" fmla="*/ 0 h 180020"/>
                  <a:gd name="connsiteX2" fmla="*/ 2359776 w 2359776"/>
                  <a:gd name="connsiteY2" fmla="*/ 90010 h 180020"/>
                  <a:gd name="connsiteX3" fmla="*/ 2359776 w 2359776"/>
                  <a:gd name="connsiteY3" fmla="*/ 180020 h 180020"/>
                  <a:gd name="connsiteX4" fmla="*/ 0 w 2359776"/>
                  <a:gd name="connsiteY4" fmla="*/ 180020 h 180020"/>
                  <a:gd name="connsiteX5" fmla="*/ 0 w 2359776"/>
                  <a:gd name="connsiteY5" fmla="*/ 30004 h 180020"/>
                  <a:gd name="connsiteX6" fmla="*/ 30004 w 2359776"/>
                  <a:gd name="connsiteY6" fmla="*/ 0 h 180020"/>
                  <a:gd name="connsiteX0" fmla="*/ 30004 w 2359776"/>
                  <a:gd name="connsiteY0" fmla="*/ 0 h 180020"/>
                  <a:gd name="connsiteX1" fmla="*/ 2269766 w 2359776"/>
                  <a:gd name="connsiteY1" fmla="*/ 0 h 180020"/>
                  <a:gd name="connsiteX2" fmla="*/ 2359776 w 2359776"/>
                  <a:gd name="connsiteY2" fmla="*/ 90010 h 180020"/>
                  <a:gd name="connsiteX3" fmla="*/ 2355204 w 2359776"/>
                  <a:gd name="connsiteY3" fmla="*/ 138872 h 180020"/>
                  <a:gd name="connsiteX4" fmla="*/ 0 w 2359776"/>
                  <a:gd name="connsiteY4" fmla="*/ 180020 h 180020"/>
                  <a:gd name="connsiteX5" fmla="*/ 0 w 2359776"/>
                  <a:gd name="connsiteY5" fmla="*/ 30004 h 180020"/>
                  <a:gd name="connsiteX6" fmla="*/ 30004 w 2359776"/>
                  <a:gd name="connsiteY6"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776" h="180020">
                    <a:moveTo>
                      <a:pt x="30004" y="0"/>
                    </a:moveTo>
                    <a:lnTo>
                      <a:pt x="2269766" y="0"/>
                    </a:lnTo>
                    <a:lnTo>
                      <a:pt x="2359776" y="90010"/>
                    </a:lnTo>
                    <a:lnTo>
                      <a:pt x="2355204" y="138872"/>
                    </a:lnTo>
                    <a:lnTo>
                      <a:pt x="0" y="180020"/>
                    </a:lnTo>
                    <a:lnTo>
                      <a:pt x="0" y="30004"/>
                    </a:lnTo>
                    <a:cubicBezTo>
                      <a:pt x="0" y="13433"/>
                      <a:pt x="13433" y="0"/>
                      <a:pt x="30004" y="0"/>
                    </a:cubicBezTo>
                    <a:close/>
                  </a:path>
                </a:pathLst>
              </a:custGeom>
              <a:pattFill prst="ltVert">
                <a:fgClr>
                  <a:schemeClr val="bg1">
                    <a:lumMod val="65000"/>
                  </a:schemeClr>
                </a:fgClr>
                <a:bgClr>
                  <a:schemeClr val="bg1">
                    <a:lumMod val="85000"/>
                  </a:schemeClr>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1" name="Ritaglia e arrotonda singolo angolo rettangolo 18"/>
              <p:cNvSpPr/>
              <p:nvPr/>
            </p:nvSpPr>
            <p:spPr>
              <a:xfrm flipH="1">
                <a:off x="5247598" y="1661406"/>
                <a:ext cx="2359776" cy="180020"/>
              </a:xfrm>
              <a:custGeom>
                <a:avLst/>
                <a:gdLst>
                  <a:gd name="connsiteX0" fmla="*/ 30004 w 2359776"/>
                  <a:gd name="connsiteY0" fmla="*/ 0 h 180020"/>
                  <a:gd name="connsiteX1" fmla="*/ 2269766 w 2359776"/>
                  <a:gd name="connsiteY1" fmla="*/ 0 h 180020"/>
                  <a:gd name="connsiteX2" fmla="*/ 2359776 w 2359776"/>
                  <a:gd name="connsiteY2" fmla="*/ 90010 h 180020"/>
                  <a:gd name="connsiteX3" fmla="*/ 2359776 w 2359776"/>
                  <a:gd name="connsiteY3" fmla="*/ 180020 h 180020"/>
                  <a:gd name="connsiteX4" fmla="*/ 0 w 2359776"/>
                  <a:gd name="connsiteY4" fmla="*/ 180020 h 180020"/>
                  <a:gd name="connsiteX5" fmla="*/ 0 w 2359776"/>
                  <a:gd name="connsiteY5" fmla="*/ 30004 h 180020"/>
                  <a:gd name="connsiteX6" fmla="*/ 30004 w 2359776"/>
                  <a:gd name="connsiteY6" fmla="*/ 0 h 180020"/>
                  <a:gd name="connsiteX0" fmla="*/ 30004 w 2359776"/>
                  <a:gd name="connsiteY0" fmla="*/ 0 h 180020"/>
                  <a:gd name="connsiteX1" fmla="*/ 2269766 w 2359776"/>
                  <a:gd name="connsiteY1" fmla="*/ 0 h 180020"/>
                  <a:gd name="connsiteX2" fmla="*/ 2359776 w 2359776"/>
                  <a:gd name="connsiteY2" fmla="*/ 90010 h 180020"/>
                  <a:gd name="connsiteX3" fmla="*/ 2355204 w 2359776"/>
                  <a:gd name="connsiteY3" fmla="*/ 138872 h 180020"/>
                  <a:gd name="connsiteX4" fmla="*/ 0 w 2359776"/>
                  <a:gd name="connsiteY4" fmla="*/ 180020 h 180020"/>
                  <a:gd name="connsiteX5" fmla="*/ 0 w 2359776"/>
                  <a:gd name="connsiteY5" fmla="*/ 30004 h 180020"/>
                  <a:gd name="connsiteX6" fmla="*/ 30004 w 2359776"/>
                  <a:gd name="connsiteY6" fmla="*/ 0 h 18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9776" h="180020">
                    <a:moveTo>
                      <a:pt x="30004" y="0"/>
                    </a:moveTo>
                    <a:lnTo>
                      <a:pt x="2269766" y="0"/>
                    </a:lnTo>
                    <a:lnTo>
                      <a:pt x="2359776" y="90010"/>
                    </a:lnTo>
                    <a:lnTo>
                      <a:pt x="2355204" y="138872"/>
                    </a:lnTo>
                    <a:lnTo>
                      <a:pt x="0" y="180020"/>
                    </a:lnTo>
                    <a:lnTo>
                      <a:pt x="0" y="30004"/>
                    </a:lnTo>
                    <a:cubicBezTo>
                      <a:pt x="0" y="13433"/>
                      <a:pt x="13433" y="0"/>
                      <a:pt x="30004" y="0"/>
                    </a:cubicBezTo>
                    <a:close/>
                  </a:path>
                </a:pathLst>
              </a:custGeom>
              <a:pattFill prst="ltVert">
                <a:fgClr>
                  <a:schemeClr val="bg1">
                    <a:lumMod val="65000"/>
                  </a:schemeClr>
                </a:fgClr>
                <a:bgClr>
                  <a:schemeClr val="bg1">
                    <a:lumMod val="85000"/>
                  </a:schemeClr>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2" name="Rettangolo con angoli arrotondati sullo stesso lato 531"/>
              <p:cNvSpPr/>
              <p:nvPr/>
            </p:nvSpPr>
            <p:spPr>
              <a:xfrm>
                <a:off x="7895406" y="1665626"/>
                <a:ext cx="266514" cy="252000"/>
              </a:xfrm>
              <a:prstGeom prst="round2SameRect">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3" name="Rettangolo 532"/>
              <p:cNvSpPr/>
              <p:nvPr/>
            </p:nvSpPr>
            <p:spPr>
              <a:xfrm>
                <a:off x="7930343" y="1691868"/>
                <a:ext cx="87078" cy="612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4" name="Rettangolo 533"/>
              <p:cNvSpPr/>
              <p:nvPr/>
            </p:nvSpPr>
            <p:spPr>
              <a:xfrm>
                <a:off x="8040575" y="1692391"/>
                <a:ext cx="87078" cy="612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5" name="Rettangolo 534"/>
              <p:cNvSpPr/>
              <p:nvPr/>
            </p:nvSpPr>
            <p:spPr>
              <a:xfrm>
                <a:off x="7930343" y="1807402"/>
                <a:ext cx="197309" cy="72000"/>
              </a:xfrm>
              <a:prstGeom prst="rect">
                <a:avLst/>
              </a:prstGeom>
              <a:pattFill prst="ltVert">
                <a:fgClr>
                  <a:schemeClr val="bg1">
                    <a:lumMod val="50000"/>
                  </a:schemeClr>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6" name="Disco magnetico 4"/>
              <p:cNvSpPr/>
              <p:nvPr/>
            </p:nvSpPr>
            <p:spPr>
              <a:xfrm>
                <a:off x="8111430" y="1125538"/>
                <a:ext cx="25200" cy="465826"/>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1469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1469 h 10000"/>
                  <a:gd name="connsiteX2" fmla="*/ 0 w 10000"/>
                  <a:gd name="connsiteY2" fmla="*/ 1667 h 10000"/>
                  <a:gd name="connsiteX0" fmla="*/ 0 w 10000"/>
                  <a:gd name="connsiteY0" fmla="*/ 1667 h 10000"/>
                  <a:gd name="connsiteX1" fmla="*/ 3186 w 10000"/>
                  <a:gd name="connsiteY1" fmla="*/ 491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stroke="0" extrusionOk="0">
                    <a:moveTo>
                      <a:pt x="0" y="1667"/>
                    </a:moveTo>
                    <a:cubicBezTo>
                      <a:pt x="0" y="746"/>
                      <a:pt x="2239" y="0"/>
                      <a:pt x="5000" y="0"/>
                    </a:cubicBezTo>
                    <a:cubicBezTo>
                      <a:pt x="7761" y="0"/>
                      <a:pt x="10000" y="746"/>
                      <a:pt x="10000" y="1667"/>
                    </a:cubicBezTo>
                    <a:lnTo>
                      <a:pt x="10000" y="8333"/>
                    </a:lnTo>
                    <a:cubicBezTo>
                      <a:pt x="10000" y="9254"/>
                      <a:pt x="7761" y="10000"/>
                      <a:pt x="5000" y="10000"/>
                    </a:cubicBezTo>
                    <a:cubicBezTo>
                      <a:pt x="2239" y="10000"/>
                      <a:pt x="0" y="9254"/>
                      <a:pt x="0" y="8333"/>
                    </a:cubicBezTo>
                    <a:lnTo>
                      <a:pt x="0" y="1667"/>
                    </a:lnTo>
                    <a:close/>
                  </a:path>
                  <a:path w="10000" h="10000" fill="none" extrusionOk="0">
                    <a:moveTo>
                      <a:pt x="10000" y="1667"/>
                    </a:moveTo>
                    <a:cubicBezTo>
                      <a:pt x="10000" y="2588"/>
                      <a:pt x="7761" y="1469"/>
                      <a:pt x="5000" y="1469"/>
                    </a:cubicBezTo>
                    <a:cubicBezTo>
                      <a:pt x="2239" y="1469"/>
                      <a:pt x="0" y="2588"/>
                      <a:pt x="0" y="1667"/>
                    </a:cubicBezTo>
                  </a:path>
                  <a:path w="10000" h="10000" fill="none">
                    <a:moveTo>
                      <a:pt x="0" y="1667"/>
                    </a:moveTo>
                    <a:cubicBezTo>
                      <a:pt x="0" y="746"/>
                      <a:pt x="425" y="491"/>
                      <a:pt x="3186" y="491"/>
                    </a:cubicBezTo>
                    <a:cubicBezTo>
                      <a:pt x="5947" y="491"/>
                      <a:pt x="10000" y="746"/>
                      <a:pt x="10000" y="1667"/>
                    </a:cubicBezTo>
                    <a:lnTo>
                      <a:pt x="10000" y="8333"/>
                    </a:lnTo>
                    <a:cubicBezTo>
                      <a:pt x="10000" y="9254"/>
                      <a:pt x="7761" y="10000"/>
                      <a:pt x="5000" y="10000"/>
                    </a:cubicBezTo>
                    <a:cubicBezTo>
                      <a:pt x="2239" y="10000"/>
                      <a:pt x="0" y="9254"/>
                      <a:pt x="0" y="8333"/>
                    </a:cubicBezTo>
                    <a:lnTo>
                      <a:pt x="0" y="1667"/>
                    </a:lnTo>
                    <a:close/>
                  </a:path>
                </a:pathLst>
              </a:cu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7" name="Trapezio 27"/>
              <p:cNvSpPr/>
              <p:nvPr/>
            </p:nvSpPr>
            <p:spPr>
              <a:xfrm>
                <a:off x="7608067" y="1719626"/>
                <a:ext cx="223200" cy="199206"/>
              </a:xfrm>
              <a:custGeom>
                <a:avLst/>
                <a:gdLst>
                  <a:gd name="connsiteX0" fmla="*/ 0 w 223200"/>
                  <a:gd name="connsiteY0" fmla="*/ 199206 h 199206"/>
                  <a:gd name="connsiteX1" fmla="*/ 27034 w 223200"/>
                  <a:gd name="connsiteY1" fmla="*/ 0 h 199206"/>
                  <a:gd name="connsiteX2" fmla="*/ 196166 w 223200"/>
                  <a:gd name="connsiteY2" fmla="*/ 0 h 199206"/>
                  <a:gd name="connsiteX3" fmla="*/ 223200 w 223200"/>
                  <a:gd name="connsiteY3" fmla="*/ 199206 h 199206"/>
                  <a:gd name="connsiteX4" fmla="*/ 0 w 223200"/>
                  <a:gd name="connsiteY4" fmla="*/ 199206 h 199206"/>
                  <a:gd name="connsiteX0" fmla="*/ 0 w 223200"/>
                  <a:gd name="connsiteY0" fmla="*/ 199206 h 199206"/>
                  <a:gd name="connsiteX1" fmla="*/ 4174 w 223200"/>
                  <a:gd name="connsiteY1" fmla="*/ 0 h 199206"/>
                  <a:gd name="connsiteX2" fmla="*/ 196166 w 223200"/>
                  <a:gd name="connsiteY2" fmla="*/ 0 h 199206"/>
                  <a:gd name="connsiteX3" fmla="*/ 223200 w 223200"/>
                  <a:gd name="connsiteY3" fmla="*/ 199206 h 199206"/>
                  <a:gd name="connsiteX4" fmla="*/ 0 w 223200"/>
                  <a:gd name="connsiteY4" fmla="*/ 199206 h 19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00" h="199206">
                    <a:moveTo>
                      <a:pt x="0" y="199206"/>
                    </a:moveTo>
                    <a:cubicBezTo>
                      <a:pt x="1391" y="132804"/>
                      <a:pt x="2783" y="66402"/>
                      <a:pt x="4174" y="0"/>
                    </a:cubicBezTo>
                    <a:lnTo>
                      <a:pt x="196166" y="0"/>
                    </a:lnTo>
                    <a:lnTo>
                      <a:pt x="223200" y="199206"/>
                    </a:lnTo>
                    <a:lnTo>
                      <a:pt x="0" y="199206"/>
                    </a:lnTo>
                    <a:close/>
                  </a:path>
                </a:pathLst>
              </a:cu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8" name="Trapezio 27"/>
              <p:cNvSpPr/>
              <p:nvPr/>
            </p:nvSpPr>
            <p:spPr>
              <a:xfrm flipH="1">
                <a:off x="8208710" y="1718420"/>
                <a:ext cx="223200" cy="199206"/>
              </a:xfrm>
              <a:custGeom>
                <a:avLst/>
                <a:gdLst>
                  <a:gd name="connsiteX0" fmla="*/ 0 w 223200"/>
                  <a:gd name="connsiteY0" fmla="*/ 199206 h 199206"/>
                  <a:gd name="connsiteX1" fmla="*/ 27034 w 223200"/>
                  <a:gd name="connsiteY1" fmla="*/ 0 h 199206"/>
                  <a:gd name="connsiteX2" fmla="*/ 196166 w 223200"/>
                  <a:gd name="connsiteY2" fmla="*/ 0 h 199206"/>
                  <a:gd name="connsiteX3" fmla="*/ 223200 w 223200"/>
                  <a:gd name="connsiteY3" fmla="*/ 199206 h 199206"/>
                  <a:gd name="connsiteX4" fmla="*/ 0 w 223200"/>
                  <a:gd name="connsiteY4" fmla="*/ 199206 h 199206"/>
                  <a:gd name="connsiteX0" fmla="*/ 0 w 223200"/>
                  <a:gd name="connsiteY0" fmla="*/ 199206 h 199206"/>
                  <a:gd name="connsiteX1" fmla="*/ 4174 w 223200"/>
                  <a:gd name="connsiteY1" fmla="*/ 0 h 199206"/>
                  <a:gd name="connsiteX2" fmla="*/ 196166 w 223200"/>
                  <a:gd name="connsiteY2" fmla="*/ 0 h 199206"/>
                  <a:gd name="connsiteX3" fmla="*/ 223200 w 223200"/>
                  <a:gd name="connsiteY3" fmla="*/ 199206 h 199206"/>
                  <a:gd name="connsiteX4" fmla="*/ 0 w 223200"/>
                  <a:gd name="connsiteY4" fmla="*/ 199206 h 199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00" h="199206">
                    <a:moveTo>
                      <a:pt x="0" y="199206"/>
                    </a:moveTo>
                    <a:cubicBezTo>
                      <a:pt x="1391" y="132804"/>
                      <a:pt x="2783" y="66402"/>
                      <a:pt x="4174" y="0"/>
                    </a:cubicBezTo>
                    <a:lnTo>
                      <a:pt x="196166" y="0"/>
                    </a:lnTo>
                    <a:lnTo>
                      <a:pt x="223200" y="199206"/>
                    </a:lnTo>
                    <a:lnTo>
                      <a:pt x="0" y="199206"/>
                    </a:lnTo>
                    <a:close/>
                  </a:path>
                </a:pathLst>
              </a:cu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28" name="Rettangolo con angoli arrotondati sullo stesso lato 527"/>
            <p:cNvSpPr/>
            <p:nvPr/>
          </p:nvSpPr>
          <p:spPr>
            <a:xfrm flipV="1">
              <a:off x="7679382" y="1917626"/>
              <a:ext cx="105797" cy="215350"/>
            </a:xfrm>
            <a:prstGeom prst="round2SameRect">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9" name="Rettangolo con angoli arrotondati sullo stesso lato 528"/>
            <p:cNvSpPr/>
            <p:nvPr/>
          </p:nvSpPr>
          <p:spPr>
            <a:xfrm flipV="1">
              <a:off x="8276640" y="1917626"/>
              <a:ext cx="105797" cy="215350"/>
            </a:xfrm>
            <a:prstGeom prst="round2SameRect">
              <a:avLst/>
            </a:prstGeom>
            <a:solidFill>
              <a:schemeClr val="tx1">
                <a:lumMod val="85000"/>
                <a:lumOff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uppo 17"/>
          <p:cNvGrpSpPr/>
          <p:nvPr/>
        </p:nvGrpSpPr>
        <p:grpSpPr>
          <a:xfrm>
            <a:off x="5265319" y="2270374"/>
            <a:ext cx="5510407" cy="299586"/>
            <a:chOff x="5265319" y="1833390"/>
            <a:chExt cx="5510407" cy="299586"/>
          </a:xfrm>
        </p:grpSpPr>
        <p:sp>
          <p:nvSpPr>
            <p:cNvPr id="539" name="Fumetto 4 538"/>
            <p:cNvSpPr/>
            <p:nvPr/>
          </p:nvSpPr>
          <p:spPr>
            <a:xfrm rot="10800000">
              <a:off x="6887294" y="1886830"/>
              <a:ext cx="576064" cy="246146"/>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0" name="Fumetto 4 539"/>
            <p:cNvSpPr/>
            <p:nvPr/>
          </p:nvSpPr>
          <p:spPr>
            <a:xfrm rot="10800000">
              <a:off x="6341349" y="1879402"/>
              <a:ext cx="576064" cy="246146"/>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1" name="Fumetto 4 540"/>
            <p:cNvSpPr/>
            <p:nvPr/>
          </p:nvSpPr>
          <p:spPr>
            <a:xfrm rot="10800000">
              <a:off x="5807174" y="1870004"/>
              <a:ext cx="576064" cy="246146"/>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2" name="Fumetto 4 541"/>
            <p:cNvSpPr/>
            <p:nvPr/>
          </p:nvSpPr>
          <p:spPr>
            <a:xfrm rot="10800000">
              <a:off x="5265319" y="1850216"/>
              <a:ext cx="576064" cy="246146"/>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43" name="Gruppo 542"/>
            <p:cNvGrpSpPr/>
            <p:nvPr/>
          </p:nvGrpSpPr>
          <p:grpSpPr>
            <a:xfrm flipH="1">
              <a:off x="8577687" y="1833390"/>
              <a:ext cx="2198039" cy="282760"/>
              <a:chOff x="5417719" y="2002616"/>
              <a:chExt cx="2198039" cy="282760"/>
            </a:xfrm>
          </p:grpSpPr>
          <p:sp>
            <p:nvSpPr>
              <p:cNvPr id="544" name="Fumetto 4 543"/>
              <p:cNvSpPr/>
              <p:nvPr/>
            </p:nvSpPr>
            <p:spPr>
              <a:xfrm rot="10800000">
                <a:off x="7039694" y="2039230"/>
                <a:ext cx="576064" cy="246146"/>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5" name="Fumetto 4 544"/>
              <p:cNvSpPr/>
              <p:nvPr/>
            </p:nvSpPr>
            <p:spPr>
              <a:xfrm rot="10800000">
                <a:off x="6493749" y="2031802"/>
                <a:ext cx="576064" cy="246146"/>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6" name="Fumetto 4 545"/>
              <p:cNvSpPr/>
              <p:nvPr/>
            </p:nvSpPr>
            <p:spPr>
              <a:xfrm rot="10800000">
                <a:off x="5959574" y="2022404"/>
                <a:ext cx="576064" cy="246146"/>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7" name="Fumetto 4 546"/>
              <p:cNvSpPr/>
              <p:nvPr/>
            </p:nvSpPr>
            <p:spPr>
              <a:xfrm rot="10800000">
                <a:off x="5417719" y="2002616"/>
                <a:ext cx="576064" cy="246146"/>
              </a:xfrm>
              <a:prstGeom prst="cloudCallou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92" name="Gruppo 1191"/>
            <p:cNvGrpSpPr/>
            <p:nvPr/>
          </p:nvGrpSpPr>
          <p:grpSpPr>
            <a:xfrm>
              <a:off x="5375126" y="1947775"/>
              <a:ext cx="5238626" cy="139067"/>
              <a:chOff x="5375126" y="1904082"/>
              <a:chExt cx="5238626" cy="139067"/>
            </a:xfrm>
          </p:grpSpPr>
          <p:sp>
            <p:nvSpPr>
              <p:cNvPr id="1193" name="Ovale 1192"/>
              <p:cNvSpPr>
                <a:spLocks noChangeAspect="1"/>
              </p:cNvSpPr>
              <p:nvPr/>
            </p:nvSpPr>
            <p:spPr>
              <a:xfrm>
                <a:off x="5375126" y="1917626"/>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4" name="Ovale 1193"/>
              <p:cNvSpPr>
                <a:spLocks noChangeAspect="1"/>
              </p:cNvSpPr>
              <p:nvPr/>
            </p:nvSpPr>
            <p:spPr>
              <a:xfrm>
                <a:off x="5591150" y="198963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5" name="Ovale 1194"/>
              <p:cNvSpPr>
                <a:spLocks noChangeAspect="1"/>
              </p:cNvSpPr>
              <p:nvPr/>
            </p:nvSpPr>
            <p:spPr>
              <a:xfrm>
                <a:off x="5986214" y="1993077"/>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6" name="Ovale 1195"/>
              <p:cNvSpPr>
                <a:spLocks noChangeAspect="1"/>
              </p:cNvSpPr>
              <p:nvPr/>
            </p:nvSpPr>
            <p:spPr>
              <a:xfrm>
                <a:off x="6203218" y="191883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7" name="Ovale 1196"/>
              <p:cNvSpPr>
                <a:spLocks noChangeAspect="1"/>
              </p:cNvSpPr>
              <p:nvPr/>
            </p:nvSpPr>
            <p:spPr>
              <a:xfrm>
                <a:off x="6431148" y="1927941"/>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8" name="Ovale 1197"/>
              <p:cNvSpPr>
                <a:spLocks noChangeAspect="1"/>
              </p:cNvSpPr>
              <p:nvPr/>
            </p:nvSpPr>
            <p:spPr>
              <a:xfrm>
                <a:off x="6667772" y="1985649"/>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9" name="Ovale 1198"/>
              <p:cNvSpPr>
                <a:spLocks noChangeAspect="1"/>
              </p:cNvSpPr>
              <p:nvPr/>
            </p:nvSpPr>
            <p:spPr>
              <a:xfrm>
                <a:off x="7020458" y="1927941"/>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0" name="Ovale 1199"/>
              <p:cNvSpPr>
                <a:spLocks noChangeAspect="1"/>
              </p:cNvSpPr>
              <p:nvPr/>
            </p:nvSpPr>
            <p:spPr>
              <a:xfrm>
                <a:off x="7221326" y="1999949"/>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1" name="Ovale 1200"/>
              <p:cNvSpPr>
                <a:spLocks noChangeAspect="1"/>
              </p:cNvSpPr>
              <p:nvPr/>
            </p:nvSpPr>
            <p:spPr>
              <a:xfrm>
                <a:off x="8706730" y="1904243"/>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2" name="Ovale 1201"/>
              <p:cNvSpPr>
                <a:spLocks noChangeAspect="1"/>
              </p:cNvSpPr>
              <p:nvPr/>
            </p:nvSpPr>
            <p:spPr>
              <a:xfrm>
                <a:off x="8913154" y="197974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 name="Ovale 1202"/>
              <p:cNvSpPr>
                <a:spLocks noChangeAspect="1"/>
              </p:cNvSpPr>
              <p:nvPr/>
            </p:nvSpPr>
            <p:spPr>
              <a:xfrm>
                <a:off x="9263532" y="197974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4" name="Ovale 1203"/>
              <p:cNvSpPr>
                <a:spLocks noChangeAspect="1"/>
              </p:cNvSpPr>
              <p:nvPr/>
            </p:nvSpPr>
            <p:spPr>
              <a:xfrm>
                <a:off x="9471198" y="192163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5" name="Ovale 1204"/>
              <p:cNvSpPr>
                <a:spLocks noChangeAspect="1"/>
              </p:cNvSpPr>
              <p:nvPr/>
            </p:nvSpPr>
            <p:spPr>
              <a:xfrm>
                <a:off x="9768742" y="1904082"/>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6" name="Ovale 1205"/>
              <p:cNvSpPr>
                <a:spLocks noChangeAspect="1"/>
              </p:cNvSpPr>
              <p:nvPr/>
            </p:nvSpPr>
            <p:spPr>
              <a:xfrm>
                <a:off x="9983638" y="1986511"/>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7" name="Ovale 1206"/>
              <p:cNvSpPr>
                <a:spLocks noChangeAspect="1"/>
              </p:cNvSpPr>
              <p:nvPr/>
            </p:nvSpPr>
            <p:spPr>
              <a:xfrm>
                <a:off x="10343020" y="1948758"/>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8" name="Ovale 1207"/>
              <p:cNvSpPr>
                <a:spLocks noChangeAspect="1"/>
              </p:cNvSpPr>
              <p:nvPr/>
            </p:nvSpPr>
            <p:spPr>
              <a:xfrm>
                <a:off x="10570552" y="1912754"/>
                <a:ext cx="43200" cy="432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29" name="Gruppo 28"/>
          <p:cNvGrpSpPr/>
          <p:nvPr/>
        </p:nvGrpSpPr>
        <p:grpSpPr>
          <a:xfrm>
            <a:off x="4655046" y="4941962"/>
            <a:ext cx="6678736" cy="621680"/>
            <a:chOff x="4655046" y="4941962"/>
            <a:chExt cx="6678736" cy="621680"/>
          </a:xfrm>
          <a:solidFill>
            <a:srgbClr val="FF0000"/>
          </a:solidFill>
        </p:grpSpPr>
        <p:sp>
          <p:nvSpPr>
            <p:cNvPr id="631" name="Ovale 630"/>
            <p:cNvSpPr>
              <a:spLocks noChangeAspect="1"/>
            </p:cNvSpPr>
            <p:nvPr/>
          </p:nvSpPr>
          <p:spPr>
            <a:xfrm>
              <a:off x="4871070" y="5077594"/>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2" name="Ovale 631"/>
            <p:cNvSpPr>
              <a:spLocks noChangeAspect="1"/>
            </p:cNvSpPr>
            <p:nvPr/>
          </p:nvSpPr>
          <p:spPr>
            <a:xfrm>
              <a:off x="5159102" y="550964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3" name="Ovale 632"/>
            <p:cNvSpPr>
              <a:spLocks noChangeAspect="1"/>
            </p:cNvSpPr>
            <p:nvPr/>
          </p:nvSpPr>
          <p:spPr>
            <a:xfrm>
              <a:off x="5159102" y="5005586"/>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4" name="Ovale 633"/>
            <p:cNvSpPr>
              <a:spLocks noChangeAspect="1"/>
            </p:cNvSpPr>
            <p:nvPr/>
          </p:nvSpPr>
          <p:spPr>
            <a:xfrm>
              <a:off x="5663158" y="5077594"/>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5" name="Ovale 634"/>
            <p:cNvSpPr>
              <a:spLocks noChangeAspect="1"/>
            </p:cNvSpPr>
            <p:nvPr/>
          </p:nvSpPr>
          <p:spPr>
            <a:xfrm>
              <a:off x="5447134" y="5221610"/>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6" name="Ovale 635"/>
            <p:cNvSpPr>
              <a:spLocks noChangeAspect="1"/>
            </p:cNvSpPr>
            <p:nvPr/>
          </p:nvSpPr>
          <p:spPr>
            <a:xfrm>
              <a:off x="4655046" y="5293618"/>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7" name="Ovale 636"/>
            <p:cNvSpPr>
              <a:spLocks noChangeAspect="1"/>
            </p:cNvSpPr>
            <p:nvPr/>
          </p:nvSpPr>
          <p:spPr>
            <a:xfrm>
              <a:off x="5951190" y="5005586"/>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8" name="Ovale 637"/>
            <p:cNvSpPr>
              <a:spLocks noChangeAspect="1"/>
            </p:cNvSpPr>
            <p:nvPr/>
          </p:nvSpPr>
          <p:spPr>
            <a:xfrm>
              <a:off x="5951190" y="550964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9" name="Ovale 638"/>
            <p:cNvSpPr>
              <a:spLocks noChangeAspect="1"/>
            </p:cNvSpPr>
            <p:nvPr/>
          </p:nvSpPr>
          <p:spPr>
            <a:xfrm>
              <a:off x="6616030" y="494196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0" name="Ovale 639"/>
            <p:cNvSpPr>
              <a:spLocks noChangeAspect="1"/>
            </p:cNvSpPr>
            <p:nvPr/>
          </p:nvSpPr>
          <p:spPr>
            <a:xfrm>
              <a:off x="6247606" y="509436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1" name="Ovale 640"/>
            <p:cNvSpPr>
              <a:spLocks noChangeAspect="1"/>
            </p:cNvSpPr>
            <p:nvPr/>
          </p:nvSpPr>
          <p:spPr>
            <a:xfrm>
              <a:off x="6311230" y="524676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2" name="Ovale 641"/>
            <p:cNvSpPr>
              <a:spLocks noChangeAspect="1"/>
            </p:cNvSpPr>
            <p:nvPr/>
          </p:nvSpPr>
          <p:spPr>
            <a:xfrm>
              <a:off x="6527254" y="514960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3" name="Ovale 642"/>
            <p:cNvSpPr>
              <a:spLocks noChangeAspect="1"/>
            </p:cNvSpPr>
            <p:nvPr/>
          </p:nvSpPr>
          <p:spPr>
            <a:xfrm>
              <a:off x="6959302" y="5365626"/>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4" name="Ovale 643"/>
            <p:cNvSpPr>
              <a:spLocks noChangeAspect="1"/>
            </p:cNvSpPr>
            <p:nvPr/>
          </p:nvSpPr>
          <p:spPr>
            <a:xfrm>
              <a:off x="6815286" y="5077594"/>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6" name="Ovale 645"/>
            <p:cNvSpPr>
              <a:spLocks noChangeAspect="1"/>
            </p:cNvSpPr>
            <p:nvPr/>
          </p:nvSpPr>
          <p:spPr>
            <a:xfrm flipH="1">
              <a:off x="11063758" y="5077594"/>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7" name="Ovale 646"/>
            <p:cNvSpPr>
              <a:spLocks noChangeAspect="1"/>
            </p:cNvSpPr>
            <p:nvPr/>
          </p:nvSpPr>
          <p:spPr>
            <a:xfrm flipH="1">
              <a:off x="10775726" y="550964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8" name="Ovale 647"/>
            <p:cNvSpPr>
              <a:spLocks noChangeAspect="1"/>
            </p:cNvSpPr>
            <p:nvPr/>
          </p:nvSpPr>
          <p:spPr>
            <a:xfrm flipH="1">
              <a:off x="10775726" y="5005586"/>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9" name="Ovale 648"/>
            <p:cNvSpPr>
              <a:spLocks noChangeAspect="1"/>
            </p:cNvSpPr>
            <p:nvPr/>
          </p:nvSpPr>
          <p:spPr>
            <a:xfrm flipH="1">
              <a:off x="10271670" y="5077594"/>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0" name="Ovale 649"/>
            <p:cNvSpPr>
              <a:spLocks noChangeAspect="1"/>
            </p:cNvSpPr>
            <p:nvPr/>
          </p:nvSpPr>
          <p:spPr>
            <a:xfrm flipH="1">
              <a:off x="10487694" y="5221610"/>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1" name="Ovale 650"/>
            <p:cNvSpPr>
              <a:spLocks noChangeAspect="1"/>
            </p:cNvSpPr>
            <p:nvPr/>
          </p:nvSpPr>
          <p:spPr>
            <a:xfrm flipH="1">
              <a:off x="11279782" y="5293618"/>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2" name="Ovale 651"/>
            <p:cNvSpPr>
              <a:spLocks noChangeAspect="1"/>
            </p:cNvSpPr>
            <p:nvPr/>
          </p:nvSpPr>
          <p:spPr>
            <a:xfrm flipH="1">
              <a:off x="9983638" y="5005586"/>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3" name="Ovale 652"/>
            <p:cNvSpPr>
              <a:spLocks noChangeAspect="1"/>
            </p:cNvSpPr>
            <p:nvPr/>
          </p:nvSpPr>
          <p:spPr>
            <a:xfrm flipH="1">
              <a:off x="9983638" y="550964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4" name="Ovale 653"/>
            <p:cNvSpPr>
              <a:spLocks noChangeAspect="1"/>
            </p:cNvSpPr>
            <p:nvPr/>
          </p:nvSpPr>
          <p:spPr>
            <a:xfrm flipH="1">
              <a:off x="9318798" y="494196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5" name="Ovale 654"/>
            <p:cNvSpPr>
              <a:spLocks noChangeAspect="1"/>
            </p:cNvSpPr>
            <p:nvPr/>
          </p:nvSpPr>
          <p:spPr>
            <a:xfrm flipH="1">
              <a:off x="9687222" y="509436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6" name="Ovale 655"/>
            <p:cNvSpPr>
              <a:spLocks noChangeAspect="1"/>
            </p:cNvSpPr>
            <p:nvPr/>
          </p:nvSpPr>
          <p:spPr>
            <a:xfrm flipH="1">
              <a:off x="9623598" y="524676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7" name="Ovale 656"/>
            <p:cNvSpPr>
              <a:spLocks noChangeAspect="1"/>
            </p:cNvSpPr>
            <p:nvPr/>
          </p:nvSpPr>
          <p:spPr>
            <a:xfrm flipH="1">
              <a:off x="9407574" y="514960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8" name="Ovale 657"/>
            <p:cNvSpPr>
              <a:spLocks noChangeAspect="1"/>
            </p:cNvSpPr>
            <p:nvPr/>
          </p:nvSpPr>
          <p:spPr>
            <a:xfrm flipH="1">
              <a:off x="8975526" y="5365626"/>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9" name="Ovale 658"/>
            <p:cNvSpPr>
              <a:spLocks noChangeAspect="1"/>
            </p:cNvSpPr>
            <p:nvPr/>
          </p:nvSpPr>
          <p:spPr>
            <a:xfrm flipH="1">
              <a:off x="9119542" y="5077594"/>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uppo 27"/>
          <p:cNvGrpSpPr/>
          <p:nvPr/>
        </p:nvGrpSpPr>
        <p:grpSpPr>
          <a:xfrm>
            <a:off x="4871070" y="4941962"/>
            <a:ext cx="6462712" cy="621680"/>
            <a:chOff x="4871070" y="5076362"/>
            <a:chExt cx="6462712" cy="621680"/>
          </a:xfrm>
          <a:solidFill>
            <a:srgbClr val="0066FF"/>
          </a:solidFill>
        </p:grpSpPr>
        <p:sp>
          <p:nvSpPr>
            <p:cNvPr id="680" name="Ovale 679"/>
            <p:cNvSpPr>
              <a:spLocks noChangeAspect="1"/>
            </p:cNvSpPr>
            <p:nvPr/>
          </p:nvSpPr>
          <p:spPr>
            <a:xfrm>
              <a:off x="4871070" y="5211994"/>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1" name="Ovale 680"/>
            <p:cNvSpPr>
              <a:spLocks noChangeAspect="1"/>
            </p:cNvSpPr>
            <p:nvPr/>
          </p:nvSpPr>
          <p:spPr>
            <a:xfrm>
              <a:off x="5159102" y="564404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3" name="Ovale 682"/>
            <p:cNvSpPr>
              <a:spLocks noChangeAspect="1"/>
            </p:cNvSpPr>
            <p:nvPr/>
          </p:nvSpPr>
          <p:spPr>
            <a:xfrm>
              <a:off x="5663158" y="5211994"/>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8" name="Ovale 687"/>
            <p:cNvSpPr>
              <a:spLocks noChangeAspect="1"/>
            </p:cNvSpPr>
            <p:nvPr/>
          </p:nvSpPr>
          <p:spPr>
            <a:xfrm>
              <a:off x="6616030" y="507636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9" name="Ovale 688"/>
            <p:cNvSpPr>
              <a:spLocks noChangeAspect="1"/>
            </p:cNvSpPr>
            <p:nvPr/>
          </p:nvSpPr>
          <p:spPr>
            <a:xfrm>
              <a:off x="6247606" y="522876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0" name="Ovale 689"/>
            <p:cNvSpPr>
              <a:spLocks noChangeAspect="1"/>
            </p:cNvSpPr>
            <p:nvPr/>
          </p:nvSpPr>
          <p:spPr>
            <a:xfrm>
              <a:off x="6311230" y="538116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2" name="Ovale 691"/>
            <p:cNvSpPr>
              <a:spLocks noChangeAspect="1"/>
            </p:cNvSpPr>
            <p:nvPr/>
          </p:nvSpPr>
          <p:spPr>
            <a:xfrm>
              <a:off x="6959302" y="5500026"/>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8" name="Ovale 667"/>
            <p:cNvSpPr>
              <a:spLocks noChangeAspect="1"/>
            </p:cNvSpPr>
            <p:nvPr/>
          </p:nvSpPr>
          <p:spPr>
            <a:xfrm flipH="1">
              <a:off x="10775726" y="5139986"/>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0" name="Ovale 669"/>
            <p:cNvSpPr>
              <a:spLocks noChangeAspect="1"/>
            </p:cNvSpPr>
            <p:nvPr/>
          </p:nvSpPr>
          <p:spPr>
            <a:xfrm flipH="1">
              <a:off x="10487694" y="5356010"/>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1" name="Ovale 670"/>
            <p:cNvSpPr>
              <a:spLocks noChangeAspect="1"/>
            </p:cNvSpPr>
            <p:nvPr/>
          </p:nvSpPr>
          <p:spPr>
            <a:xfrm flipH="1">
              <a:off x="11279782" y="5428018"/>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3" name="Ovale 672"/>
            <p:cNvSpPr>
              <a:spLocks noChangeAspect="1"/>
            </p:cNvSpPr>
            <p:nvPr/>
          </p:nvSpPr>
          <p:spPr>
            <a:xfrm flipH="1">
              <a:off x="9983638" y="564404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5" name="Ovale 674"/>
            <p:cNvSpPr>
              <a:spLocks noChangeAspect="1"/>
            </p:cNvSpPr>
            <p:nvPr/>
          </p:nvSpPr>
          <p:spPr>
            <a:xfrm flipH="1">
              <a:off x="9687222" y="522876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7" name="Ovale 676"/>
            <p:cNvSpPr>
              <a:spLocks noChangeAspect="1"/>
            </p:cNvSpPr>
            <p:nvPr/>
          </p:nvSpPr>
          <p:spPr>
            <a:xfrm flipH="1">
              <a:off x="9407574" y="528400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9" name="Ovale 678"/>
            <p:cNvSpPr>
              <a:spLocks noChangeAspect="1"/>
            </p:cNvSpPr>
            <p:nvPr/>
          </p:nvSpPr>
          <p:spPr>
            <a:xfrm flipH="1">
              <a:off x="9119542" y="5211994"/>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1" name="Gruppo 700"/>
          <p:cNvGrpSpPr/>
          <p:nvPr/>
        </p:nvGrpSpPr>
        <p:grpSpPr>
          <a:xfrm>
            <a:off x="4655046" y="4941962"/>
            <a:ext cx="6462712" cy="621680"/>
            <a:chOff x="4655046" y="4941962"/>
            <a:chExt cx="6462712" cy="621680"/>
          </a:xfrm>
          <a:solidFill>
            <a:srgbClr val="FF0000"/>
          </a:solidFill>
        </p:grpSpPr>
        <p:sp>
          <p:nvSpPr>
            <p:cNvPr id="704" name="Ovale 703"/>
            <p:cNvSpPr>
              <a:spLocks noChangeAspect="1"/>
            </p:cNvSpPr>
            <p:nvPr/>
          </p:nvSpPr>
          <p:spPr>
            <a:xfrm>
              <a:off x="5159102" y="5005586"/>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6" name="Ovale 705"/>
            <p:cNvSpPr>
              <a:spLocks noChangeAspect="1"/>
            </p:cNvSpPr>
            <p:nvPr/>
          </p:nvSpPr>
          <p:spPr>
            <a:xfrm>
              <a:off x="5447134" y="5221610"/>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7" name="Ovale 706"/>
            <p:cNvSpPr>
              <a:spLocks noChangeAspect="1"/>
            </p:cNvSpPr>
            <p:nvPr/>
          </p:nvSpPr>
          <p:spPr>
            <a:xfrm>
              <a:off x="4655046" y="5293618"/>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8" name="Ovale 707"/>
            <p:cNvSpPr>
              <a:spLocks noChangeAspect="1"/>
            </p:cNvSpPr>
            <p:nvPr/>
          </p:nvSpPr>
          <p:spPr>
            <a:xfrm>
              <a:off x="5951190" y="5005586"/>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9" name="Ovale 708"/>
            <p:cNvSpPr>
              <a:spLocks noChangeAspect="1"/>
            </p:cNvSpPr>
            <p:nvPr/>
          </p:nvSpPr>
          <p:spPr>
            <a:xfrm>
              <a:off x="5951190" y="550964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3" name="Ovale 712"/>
            <p:cNvSpPr>
              <a:spLocks noChangeAspect="1"/>
            </p:cNvSpPr>
            <p:nvPr/>
          </p:nvSpPr>
          <p:spPr>
            <a:xfrm>
              <a:off x="6527254" y="514960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5" name="Ovale 714"/>
            <p:cNvSpPr>
              <a:spLocks noChangeAspect="1"/>
            </p:cNvSpPr>
            <p:nvPr/>
          </p:nvSpPr>
          <p:spPr>
            <a:xfrm>
              <a:off x="6815286" y="5077594"/>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6" name="Ovale 715"/>
            <p:cNvSpPr>
              <a:spLocks noChangeAspect="1"/>
            </p:cNvSpPr>
            <p:nvPr/>
          </p:nvSpPr>
          <p:spPr>
            <a:xfrm flipH="1">
              <a:off x="11063758" y="5077594"/>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 name="Ovale 716"/>
            <p:cNvSpPr>
              <a:spLocks noChangeAspect="1"/>
            </p:cNvSpPr>
            <p:nvPr/>
          </p:nvSpPr>
          <p:spPr>
            <a:xfrm flipH="1">
              <a:off x="10775726" y="550964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9" name="Ovale 718"/>
            <p:cNvSpPr>
              <a:spLocks noChangeAspect="1"/>
            </p:cNvSpPr>
            <p:nvPr/>
          </p:nvSpPr>
          <p:spPr>
            <a:xfrm flipH="1">
              <a:off x="10271670" y="5077594"/>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2" name="Ovale 721"/>
            <p:cNvSpPr>
              <a:spLocks noChangeAspect="1"/>
            </p:cNvSpPr>
            <p:nvPr/>
          </p:nvSpPr>
          <p:spPr>
            <a:xfrm flipH="1">
              <a:off x="9983638" y="5005586"/>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4" name="Ovale 723"/>
            <p:cNvSpPr>
              <a:spLocks noChangeAspect="1"/>
            </p:cNvSpPr>
            <p:nvPr/>
          </p:nvSpPr>
          <p:spPr>
            <a:xfrm flipH="1">
              <a:off x="9318798" y="494196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6" name="Ovale 725"/>
            <p:cNvSpPr>
              <a:spLocks noChangeAspect="1"/>
            </p:cNvSpPr>
            <p:nvPr/>
          </p:nvSpPr>
          <p:spPr>
            <a:xfrm flipH="1">
              <a:off x="9623598" y="5246762"/>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8" name="Ovale 727"/>
            <p:cNvSpPr>
              <a:spLocks noChangeAspect="1"/>
            </p:cNvSpPr>
            <p:nvPr/>
          </p:nvSpPr>
          <p:spPr>
            <a:xfrm flipH="1">
              <a:off x="8975526" y="5365626"/>
              <a:ext cx="54000" cy="5400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5" name="Gruppo 54"/>
          <p:cNvGrpSpPr/>
          <p:nvPr/>
        </p:nvGrpSpPr>
        <p:grpSpPr>
          <a:xfrm>
            <a:off x="4374000" y="2574000"/>
            <a:ext cx="1019035" cy="2313275"/>
            <a:chOff x="4367014" y="2582348"/>
            <a:chExt cx="1019035" cy="2313275"/>
          </a:xfrm>
        </p:grpSpPr>
        <p:cxnSp>
          <p:nvCxnSpPr>
            <p:cNvPr id="42" name="Connettore 1 41"/>
            <p:cNvCxnSpPr>
              <a:stCxn id="481" idx="0"/>
            </p:cNvCxnSpPr>
            <p:nvPr/>
          </p:nvCxnSpPr>
          <p:spPr>
            <a:xfrm flipV="1">
              <a:off x="4367014" y="3428411"/>
              <a:ext cx="646331" cy="1467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6" name="Connettore 1 895"/>
            <p:cNvCxnSpPr>
              <a:endCxn id="481" idx="1"/>
            </p:cNvCxnSpPr>
            <p:nvPr/>
          </p:nvCxnSpPr>
          <p:spPr>
            <a:xfrm flipV="1">
              <a:off x="5058286" y="2582348"/>
              <a:ext cx="327763" cy="74213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906" name="Gruppo 905"/>
          <p:cNvGrpSpPr/>
          <p:nvPr/>
        </p:nvGrpSpPr>
        <p:grpSpPr>
          <a:xfrm flipH="1">
            <a:off x="10633889" y="2570634"/>
            <a:ext cx="1019035" cy="2313275"/>
            <a:chOff x="4367014" y="2582348"/>
            <a:chExt cx="1019035" cy="2313275"/>
          </a:xfrm>
        </p:grpSpPr>
        <p:cxnSp>
          <p:nvCxnSpPr>
            <p:cNvPr id="907" name="Connettore 1 906"/>
            <p:cNvCxnSpPr/>
            <p:nvPr/>
          </p:nvCxnSpPr>
          <p:spPr>
            <a:xfrm flipV="1">
              <a:off x="4367014" y="3428411"/>
              <a:ext cx="646331" cy="1467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8" name="Connettore 1 907"/>
            <p:cNvCxnSpPr/>
            <p:nvPr/>
          </p:nvCxnSpPr>
          <p:spPr>
            <a:xfrm flipV="1">
              <a:off x="5058286" y="2582348"/>
              <a:ext cx="327763" cy="74213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909" name="Gruppo 908"/>
          <p:cNvGrpSpPr/>
          <p:nvPr/>
        </p:nvGrpSpPr>
        <p:grpSpPr>
          <a:xfrm rot="1320000" flipH="1">
            <a:off x="7956674" y="2700131"/>
            <a:ext cx="1019035" cy="2084400"/>
            <a:chOff x="4367014" y="2582348"/>
            <a:chExt cx="1019035" cy="2313275"/>
          </a:xfrm>
        </p:grpSpPr>
        <p:cxnSp>
          <p:nvCxnSpPr>
            <p:cNvPr id="910" name="Connettore 1 909"/>
            <p:cNvCxnSpPr/>
            <p:nvPr/>
          </p:nvCxnSpPr>
          <p:spPr>
            <a:xfrm flipV="1">
              <a:off x="4367014" y="3428411"/>
              <a:ext cx="646331" cy="1467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1" name="Connettore 1 910"/>
            <p:cNvCxnSpPr/>
            <p:nvPr/>
          </p:nvCxnSpPr>
          <p:spPr>
            <a:xfrm flipV="1">
              <a:off x="5058286" y="2582348"/>
              <a:ext cx="327763" cy="74213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912" name="Gruppo 911"/>
          <p:cNvGrpSpPr/>
          <p:nvPr/>
        </p:nvGrpSpPr>
        <p:grpSpPr>
          <a:xfrm rot="20280000">
            <a:off x="7054569" y="2711381"/>
            <a:ext cx="1019035" cy="2084400"/>
            <a:chOff x="4367014" y="2582348"/>
            <a:chExt cx="1019035" cy="2313275"/>
          </a:xfrm>
        </p:grpSpPr>
        <p:cxnSp>
          <p:nvCxnSpPr>
            <p:cNvPr id="913" name="Connettore 1 912"/>
            <p:cNvCxnSpPr/>
            <p:nvPr/>
          </p:nvCxnSpPr>
          <p:spPr>
            <a:xfrm flipV="1">
              <a:off x="4367014" y="3428411"/>
              <a:ext cx="646331" cy="14672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4" name="Connettore 1 913"/>
            <p:cNvCxnSpPr/>
            <p:nvPr/>
          </p:nvCxnSpPr>
          <p:spPr>
            <a:xfrm flipV="1">
              <a:off x="5058286" y="2582348"/>
              <a:ext cx="327763" cy="74213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685"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686" name="CasellaDiTesto 685"/>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687" name="Immagine 68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691" name="Immagine 690"/>
          <p:cNvPicPr>
            <a:picLocks noChangeAspect="1"/>
          </p:cNvPicPr>
          <p:nvPr/>
        </p:nvPicPr>
        <p:blipFill>
          <a:blip r:embed="rId4"/>
          <a:stretch>
            <a:fillRect/>
          </a:stretch>
        </p:blipFill>
        <p:spPr>
          <a:xfrm>
            <a:off x="318368" y="6291181"/>
            <a:ext cx="1123512" cy="504571"/>
          </a:xfrm>
          <a:prstGeom prst="rect">
            <a:avLst/>
          </a:prstGeom>
        </p:spPr>
      </p:pic>
      <p:sp>
        <p:nvSpPr>
          <p:cNvPr id="693" name="Segnaposto numero diapositiva 12"/>
          <p:cNvSpPr txBox="1">
            <a:spLocks/>
          </p:cNvSpPr>
          <p:nvPr/>
        </p:nvSpPr>
        <p:spPr>
          <a:xfrm>
            <a:off x="9371456" y="6520968"/>
            <a:ext cx="2844430" cy="365210"/>
          </a:xfrm>
          <a:prstGeom prst="rect">
            <a:avLst/>
          </a:prstGeom>
        </p:spPr>
        <p:txBody>
          <a:bodyPr vert="horz" lIns="121917" tIns="60958" rIns="121917" bIns="60958" rtlCol="0" anchor="ctr"/>
          <a:lstStyle>
            <a:defPPr>
              <a:defRPr lang="it-IT"/>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F78DA48F-1B89-409E-BB3A-3523C9A5CC04}" type="slidenum">
              <a:rPr lang="en-GB" smtClean="0">
                <a:solidFill>
                  <a:schemeClr val="tx1">
                    <a:lumMod val="65000"/>
                    <a:lumOff val="35000"/>
                  </a:schemeClr>
                </a:solidFill>
              </a:rPr>
              <a:pPr/>
              <a:t>5</a:t>
            </a:fld>
            <a:endParaRPr lang="en-GB" dirty="0">
              <a:solidFill>
                <a:schemeClr val="tx1">
                  <a:lumMod val="65000"/>
                  <a:lumOff val="35000"/>
                </a:schemeClr>
              </a:solidFill>
            </a:endParaRPr>
          </a:p>
        </p:txBody>
      </p:sp>
      <p:pic>
        <p:nvPicPr>
          <p:cNvPr id="694" name="Immagine 6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332306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par>
                                <p:cTn id="8" presetID="42" presetClass="path" presetSubtype="0" accel="50000" decel="50000" fill="hold" nodeType="withEffect">
                                  <p:stCondLst>
                                    <p:cond delay="0"/>
                                  </p:stCondLst>
                                  <p:childTnLst>
                                    <p:animMotion origin="layout" path="M 4.35767E-6 -2.91397E-6 L 0.00156 0.31568 " pathEditMode="relative" rAng="0" ptsTypes="AA">
                                      <p:cBhvr>
                                        <p:cTn id="9" dur="5000" fill="hold"/>
                                        <p:tgtEl>
                                          <p:spTgt spid="18"/>
                                        </p:tgtEl>
                                        <p:attrNameLst>
                                          <p:attrName>ppt_x</p:attrName>
                                          <p:attrName>ppt_y</p:attrName>
                                        </p:attrNameLst>
                                      </p:cBhvr>
                                      <p:rCtr x="78" y="15772"/>
                                    </p:animMotion>
                                  </p:childTnLst>
                                </p:cTn>
                              </p:par>
                              <p:par>
                                <p:cTn id="10" presetID="42" presetClass="path" presetSubtype="0" accel="50000" decel="50000" fill="hold" nodeType="withEffect">
                                  <p:stCondLst>
                                    <p:cond delay="0"/>
                                  </p:stCondLst>
                                  <p:childTnLst>
                                    <p:animMotion origin="layout" path="M 3.8852E-6 -2.96022E-7 L 0.00117 0.30435 " pathEditMode="relative" rAng="0" ptsTypes="AA">
                                      <p:cBhvr>
                                        <p:cTn id="11" dur="5000" fill="hold"/>
                                        <p:tgtEl>
                                          <p:spTgt spid="16"/>
                                        </p:tgtEl>
                                        <p:attrNameLst>
                                          <p:attrName>ppt_x</p:attrName>
                                          <p:attrName>ppt_y</p:attrName>
                                        </p:attrNameLst>
                                      </p:cBhvr>
                                      <p:rCtr x="52" y="15217"/>
                                    </p:animMotion>
                                  </p:childTnLst>
                                </p:cTn>
                              </p:par>
                              <p:par>
                                <p:cTn id="12" presetID="22" presetClass="entr" presetSubtype="1"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up)">
                                      <p:cBhvr>
                                        <p:cTn id="14" dur="5000"/>
                                        <p:tgtEl>
                                          <p:spTgt spid="40"/>
                                        </p:tgtEl>
                                      </p:cBhvr>
                                    </p:animEffect>
                                  </p:childTnLst>
                                </p:cTn>
                              </p:par>
                              <p:par>
                                <p:cTn id="15" presetID="22" presetClass="exit" presetSubtype="1" fill="hold" nodeType="withEffect">
                                  <p:stCondLst>
                                    <p:cond delay="2250"/>
                                  </p:stCondLst>
                                  <p:childTnLst>
                                    <p:animEffect transition="out" filter="wipe(up)">
                                      <p:cBhvr>
                                        <p:cTn id="16" dur="4000"/>
                                        <p:tgtEl>
                                          <p:spTgt spid="15"/>
                                        </p:tgtEl>
                                      </p:cBhvr>
                                    </p:animEffect>
                                    <p:set>
                                      <p:cBhvr>
                                        <p:cTn id="17" dur="1" fill="hold">
                                          <p:stCondLst>
                                            <p:cond delay="3999"/>
                                          </p:stCondLst>
                                        </p:cTn>
                                        <p:tgtEl>
                                          <p:spTgt spid="15"/>
                                        </p:tgtEl>
                                        <p:attrNameLst>
                                          <p:attrName>style.visibility</p:attrName>
                                        </p:attrNameLst>
                                      </p:cBhvr>
                                      <p:to>
                                        <p:strVal val="hidden"/>
                                      </p:to>
                                    </p:set>
                                  </p:childTnLst>
                                </p:cTn>
                              </p:par>
                              <p:par>
                                <p:cTn id="18" presetID="22" presetClass="entr" presetSubtype="1" fill="hold" nodeType="withEffect">
                                  <p:stCondLst>
                                    <p:cond delay="2250"/>
                                  </p:stCondLst>
                                  <p:childTnLst>
                                    <p:set>
                                      <p:cBhvr>
                                        <p:cTn id="19" dur="1" fill="hold">
                                          <p:stCondLst>
                                            <p:cond delay="0"/>
                                          </p:stCondLst>
                                        </p:cTn>
                                        <p:tgtEl>
                                          <p:spTgt spid="548"/>
                                        </p:tgtEl>
                                        <p:attrNameLst>
                                          <p:attrName>style.visibility</p:attrName>
                                        </p:attrNameLst>
                                      </p:cBhvr>
                                      <p:to>
                                        <p:strVal val="visible"/>
                                      </p:to>
                                    </p:set>
                                    <p:animEffect transition="in" filter="wipe(up)">
                                      <p:cBhvr>
                                        <p:cTn id="20" dur="4000"/>
                                        <p:tgtEl>
                                          <p:spTgt spid="548"/>
                                        </p:tgtEl>
                                      </p:cBhvr>
                                    </p:animEffect>
                                  </p:childTnLst>
                                </p:cTn>
                              </p:par>
                              <p:par>
                                <p:cTn id="21" presetID="6" presetClass="emph" presetSubtype="0" fill="hold" nodeType="withEffect">
                                  <p:stCondLst>
                                    <p:cond delay="1500"/>
                                  </p:stCondLst>
                                  <p:childTnLst>
                                    <p:animScale>
                                      <p:cBhvr>
                                        <p:cTn id="22" dur="5000" fill="hold"/>
                                        <p:tgtEl>
                                          <p:spTgt spid="18"/>
                                        </p:tgtEl>
                                      </p:cBhvr>
                                      <p:by x="150000" y="150000"/>
                                    </p:animScale>
                                  </p:childTnLst>
                                </p:cTn>
                              </p:par>
                              <p:par>
                                <p:cTn id="23" presetID="6" presetClass="emph" presetSubtype="0" fill="hold" nodeType="withEffect">
                                  <p:stCondLst>
                                    <p:cond delay="1500"/>
                                  </p:stCondLst>
                                  <p:childTnLst>
                                    <p:animScale>
                                      <p:cBhvr>
                                        <p:cTn id="24" dur="5000" fill="hold"/>
                                        <p:tgtEl>
                                          <p:spTgt spid="16"/>
                                        </p:tgtEl>
                                      </p:cBhvr>
                                      <p:by x="150000" y="150000"/>
                                    </p:animScale>
                                  </p:childTnLst>
                                </p:cTn>
                              </p:par>
                            </p:childTnLst>
                          </p:cTn>
                        </p:par>
                        <p:par>
                          <p:cTn id="25" fill="hold">
                            <p:stCondLst>
                              <p:cond delay="6500"/>
                            </p:stCondLst>
                            <p:childTnLst>
                              <p:par>
                                <p:cTn id="26" presetID="10" presetClass="exit" presetSubtype="0" fill="hold" nodeType="afterEffect">
                                  <p:stCondLst>
                                    <p:cond delay="0"/>
                                  </p:stCondLst>
                                  <p:childTnLst>
                                    <p:animEffect transition="out" filter="fad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par>
                          <p:cTn id="32" fill="hold">
                            <p:stCondLst>
                              <p:cond delay="7000"/>
                            </p:stCondLst>
                            <p:childTnLst>
                              <p:par>
                                <p:cTn id="33" presetID="22" presetClass="entr" presetSubtype="1" fill="hold" nodeType="afterEffect">
                                  <p:stCondLst>
                                    <p:cond delay="50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4000"/>
                                        <p:tgtEl>
                                          <p:spTgt spid="29"/>
                                        </p:tgtEl>
                                      </p:cBhvr>
                                    </p:animEffect>
                                  </p:childTnLst>
                                </p:cTn>
                              </p:par>
                              <p:par>
                                <p:cTn id="36" presetID="22" presetClass="entr" presetSubtype="1" fill="hold" nodeType="withEffect">
                                  <p:stCondLst>
                                    <p:cond delay="500"/>
                                  </p:stCondLst>
                                  <p:childTnLst>
                                    <p:set>
                                      <p:cBhvr>
                                        <p:cTn id="37" dur="1" fill="hold">
                                          <p:stCondLst>
                                            <p:cond delay="0"/>
                                          </p:stCondLst>
                                        </p:cTn>
                                        <p:tgtEl>
                                          <p:spTgt spid="701"/>
                                        </p:tgtEl>
                                        <p:attrNameLst>
                                          <p:attrName>style.visibility</p:attrName>
                                        </p:attrNameLst>
                                      </p:cBhvr>
                                      <p:to>
                                        <p:strVal val="visible"/>
                                      </p:to>
                                    </p:set>
                                    <p:animEffect transition="in" filter="wipe(up)">
                                      <p:cBhvr>
                                        <p:cTn id="38" dur="4000"/>
                                        <p:tgtEl>
                                          <p:spTgt spid="701"/>
                                        </p:tgtEl>
                                      </p:cBhvr>
                                    </p:animEffect>
                                  </p:childTnLst>
                                </p:cTn>
                              </p:par>
                            </p:childTnLst>
                          </p:cTn>
                        </p:par>
                        <p:par>
                          <p:cTn id="39" fill="hold">
                            <p:stCondLst>
                              <p:cond delay="11500"/>
                            </p:stCondLst>
                            <p:childTnLst>
                              <p:par>
                                <p:cTn id="40" presetID="10" presetClass="exit" presetSubtype="0" fill="hold" nodeType="afterEffect">
                                  <p:stCondLst>
                                    <p:cond delay="0"/>
                                  </p:stCondLst>
                                  <p:childTnLst>
                                    <p:animEffect transition="out" filter="fade">
                                      <p:cBhvr>
                                        <p:cTn id="41" dur="2000"/>
                                        <p:tgtEl>
                                          <p:spTgt spid="40"/>
                                        </p:tgtEl>
                                      </p:cBhvr>
                                    </p:animEffect>
                                    <p:set>
                                      <p:cBhvr>
                                        <p:cTn id="42" dur="1" fill="hold">
                                          <p:stCondLst>
                                            <p:cond delay="1999"/>
                                          </p:stCondLst>
                                        </p:cTn>
                                        <p:tgtEl>
                                          <p:spTgt spid="4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548"/>
                                        </p:tgtEl>
                                      </p:cBhvr>
                                    </p:animEffect>
                                    <p:set>
                                      <p:cBhvr>
                                        <p:cTn id="45" dur="1" fill="hold">
                                          <p:stCondLst>
                                            <p:cond delay="1999"/>
                                          </p:stCondLst>
                                        </p:cTn>
                                        <p:tgtEl>
                                          <p:spTgt spid="548"/>
                                        </p:tgtEl>
                                        <p:attrNameLst>
                                          <p:attrName>style.visibility</p:attrName>
                                        </p:attrNameLst>
                                      </p:cBhvr>
                                      <p:to>
                                        <p:strVal val="hidden"/>
                                      </p:to>
                                    </p:set>
                                  </p:childTnLst>
                                </p:cTn>
                              </p:par>
                              <p:par>
                                <p:cTn id="46" presetID="10" presetClass="exit" presetSubtype="0" fill="hold" grpId="0" nodeType="withEffect">
                                  <p:stCondLst>
                                    <p:cond delay="0"/>
                                  </p:stCondLst>
                                  <p:childTnLst>
                                    <p:animEffect transition="out" filter="fade">
                                      <p:cBhvr>
                                        <p:cTn id="47" dur="2000"/>
                                        <p:tgtEl>
                                          <p:spTgt spid="20"/>
                                        </p:tgtEl>
                                      </p:cBhvr>
                                    </p:animEffect>
                                    <p:set>
                                      <p:cBhvr>
                                        <p:cTn id="48" dur="1" fill="hold">
                                          <p:stCondLst>
                                            <p:cond delay="1999"/>
                                          </p:stCondLst>
                                        </p:cTn>
                                        <p:tgtEl>
                                          <p:spTgt spid="20"/>
                                        </p:tgtEl>
                                        <p:attrNameLst>
                                          <p:attrName>style.visibility</p:attrName>
                                        </p:attrNameLst>
                                      </p:cBhvr>
                                      <p:to>
                                        <p:strVal val="hidden"/>
                                      </p:to>
                                    </p:set>
                                  </p:childTnLst>
                                </p:cTn>
                              </p:par>
                              <p:par>
                                <p:cTn id="49" presetID="10" presetClass="exit" presetSubtype="0" fill="hold" grpId="0" nodeType="withEffect">
                                  <p:stCondLst>
                                    <p:cond delay="0"/>
                                  </p:stCondLst>
                                  <p:childTnLst>
                                    <p:animEffect transition="out" filter="fade">
                                      <p:cBhvr>
                                        <p:cTn id="50" dur="2000"/>
                                        <p:tgtEl>
                                          <p:spTgt spid="481"/>
                                        </p:tgtEl>
                                      </p:cBhvr>
                                    </p:animEffect>
                                    <p:set>
                                      <p:cBhvr>
                                        <p:cTn id="51" dur="1" fill="hold">
                                          <p:stCondLst>
                                            <p:cond delay="1999"/>
                                          </p:stCondLst>
                                        </p:cTn>
                                        <p:tgtEl>
                                          <p:spTgt spid="481"/>
                                        </p:tgtEl>
                                        <p:attrNameLst>
                                          <p:attrName>style.visibility</p:attrName>
                                        </p:attrNameLst>
                                      </p:cBhvr>
                                      <p:to>
                                        <p:strVal val="hidden"/>
                                      </p:to>
                                    </p:set>
                                  </p:childTnLst>
                                </p:cTn>
                              </p:par>
                              <p:par>
                                <p:cTn id="52" presetID="10" presetClass="exit" presetSubtype="0" fill="hold" grpId="0" nodeType="withEffect">
                                  <p:stCondLst>
                                    <p:cond delay="0"/>
                                  </p:stCondLst>
                                  <p:childTnLst>
                                    <p:animEffect transition="out" filter="fade">
                                      <p:cBhvr>
                                        <p:cTn id="53" dur="2000"/>
                                        <p:tgtEl>
                                          <p:spTgt spid="484"/>
                                        </p:tgtEl>
                                      </p:cBhvr>
                                    </p:animEffect>
                                    <p:set>
                                      <p:cBhvr>
                                        <p:cTn id="54" dur="1" fill="hold">
                                          <p:stCondLst>
                                            <p:cond delay="1999"/>
                                          </p:stCondLst>
                                        </p:cTn>
                                        <p:tgtEl>
                                          <p:spTgt spid="484"/>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000"/>
                                        <p:tgtEl>
                                          <p:spTgt spid="734"/>
                                        </p:tgtEl>
                                      </p:cBhvr>
                                    </p:animEffect>
                                    <p:set>
                                      <p:cBhvr>
                                        <p:cTn id="57" dur="1" fill="hold">
                                          <p:stCondLst>
                                            <p:cond delay="1999"/>
                                          </p:stCondLst>
                                        </p:cTn>
                                        <p:tgtEl>
                                          <p:spTgt spid="734"/>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2000"/>
                                        <p:tgtEl>
                                          <p:spTgt spid="585"/>
                                        </p:tgtEl>
                                      </p:cBhvr>
                                    </p:animEffect>
                                    <p:set>
                                      <p:cBhvr>
                                        <p:cTn id="60" dur="1" fill="hold">
                                          <p:stCondLst>
                                            <p:cond delay="1999"/>
                                          </p:stCondLst>
                                        </p:cTn>
                                        <p:tgtEl>
                                          <p:spTgt spid="585"/>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584"/>
                                        </p:tgtEl>
                                      </p:cBhvr>
                                    </p:animEffect>
                                    <p:set>
                                      <p:cBhvr>
                                        <p:cTn id="63" dur="1" fill="hold">
                                          <p:stCondLst>
                                            <p:cond delay="1999"/>
                                          </p:stCondLst>
                                        </p:cTn>
                                        <p:tgtEl>
                                          <p:spTgt spid="58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740"/>
                                        </p:tgtEl>
                                      </p:cBhvr>
                                    </p:animEffect>
                                    <p:set>
                                      <p:cBhvr>
                                        <p:cTn id="66" dur="1" fill="hold">
                                          <p:stCondLst>
                                            <p:cond delay="1999"/>
                                          </p:stCondLst>
                                        </p:cTn>
                                        <p:tgtEl>
                                          <p:spTgt spid="740"/>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2000"/>
                                        <p:tgtEl>
                                          <p:spTgt spid="741"/>
                                        </p:tgtEl>
                                      </p:cBhvr>
                                    </p:animEffect>
                                    <p:set>
                                      <p:cBhvr>
                                        <p:cTn id="69" dur="1" fill="hold">
                                          <p:stCondLst>
                                            <p:cond delay="1999"/>
                                          </p:stCondLst>
                                        </p:cTn>
                                        <p:tgtEl>
                                          <p:spTgt spid="741"/>
                                        </p:tgtEl>
                                        <p:attrNameLst>
                                          <p:attrName>style.visibility</p:attrName>
                                        </p:attrNameLst>
                                      </p:cBhvr>
                                      <p:to>
                                        <p:strVal val="hidden"/>
                                      </p:to>
                                    </p:set>
                                  </p:childTnLst>
                                </p:cTn>
                              </p:par>
                            </p:childTnLst>
                          </p:cTn>
                        </p:par>
                        <p:par>
                          <p:cTn id="70" fill="hold">
                            <p:stCondLst>
                              <p:cond delay="13500"/>
                            </p:stCondLst>
                            <p:childTnLst>
                              <p:par>
                                <p:cTn id="71" presetID="10" presetClass="exit" presetSubtype="0" fill="hold" nodeType="afterEffect">
                                  <p:stCondLst>
                                    <p:cond delay="750"/>
                                  </p:stCondLst>
                                  <p:childTnLst>
                                    <p:animEffect transition="out" filter="fade">
                                      <p:cBhvr>
                                        <p:cTn id="72" dur="3000"/>
                                        <p:tgtEl>
                                          <p:spTgt spid="29"/>
                                        </p:tgtEl>
                                      </p:cBhvr>
                                    </p:animEffect>
                                    <p:set>
                                      <p:cBhvr>
                                        <p:cTn id="73" dur="1" fill="hold">
                                          <p:stCondLst>
                                            <p:cond delay="2999"/>
                                          </p:stCondLst>
                                        </p:cTn>
                                        <p:tgtEl>
                                          <p:spTgt spid="29"/>
                                        </p:tgtEl>
                                        <p:attrNameLst>
                                          <p:attrName>style.visibility</p:attrName>
                                        </p:attrNameLst>
                                      </p:cBhvr>
                                      <p:to>
                                        <p:strVal val="hidden"/>
                                      </p:to>
                                    </p:set>
                                  </p:childTnLst>
                                </p:cTn>
                              </p:par>
                              <p:par>
                                <p:cTn id="74" presetID="10" presetClass="entr" presetSubtype="0" fill="hold" nodeType="withEffect">
                                  <p:stCondLst>
                                    <p:cond delay="75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3000"/>
                                        <p:tgtEl>
                                          <p:spTgt spid="28"/>
                                        </p:tgtEl>
                                      </p:cBhvr>
                                    </p:animEffect>
                                  </p:childTnLst>
                                </p:cTn>
                              </p:par>
                            </p:childTnLst>
                          </p:cTn>
                        </p:par>
                        <p:par>
                          <p:cTn id="77" fill="hold">
                            <p:stCondLst>
                              <p:cond delay="17250"/>
                            </p:stCondLst>
                            <p:childTnLst>
                              <p:par>
                                <p:cTn id="78" presetID="10" presetClass="exit" presetSubtype="0" fill="hold" nodeType="afterEffect">
                                  <p:stCondLst>
                                    <p:cond delay="0"/>
                                  </p:stCondLst>
                                  <p:childTnLst>
                                    <p:animEffect transition="out" filter="fade">
                                      <p:cBhvr>
                                        <p:cTn id="79" dur="3000"/>
                                        <p:tgtEl>
                                          <p:spTgt spid="701"/>
                                        </p:tgtEl>
                                      </p:cBhvr>
                                    </p:animEffect>
                                    <p:set>
                                      <p:cBhvr>
                                        <p:cTn id="80" dur="1" fill="hold">
                                          <p:stCondLst>
                                            <p:cond delay="2999"/>
                                          </p:stCondLst>
                                        </p:cTn>
                                        <p:tgtEl>
                                          <p:spTgt spid="701"/>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6000"/>
                                        <p:tgtEl>
                                          <p:spTgt spid="28"/>
                                        </p:tgtEl>
                                      </p:cBhvr>
                                    </p:animEffect>
                                    <p:set>
                                      <p:cBhvr>
                                        <p:cTn id="83" dur="1" fill="hold">
                                          <p:stCondLst>
                                            <p:cond delay="59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84" grpId="0" animBg="1"/>
      <p:bldP spid="481" grpId="0" animBg="1"/>
      <p:bldP spid="585" grpId="0"/>
      <p:bldP spid="7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smtClean="0"/>
              <a:t>Materials </a:t>
            </a:r>
            <a:r>
              <a:rPr lang="en-US" sz="2800" dirty="0"/>
              <a:t>and Methods: </a:t>
            </a:r>
            <a:r>
              <a:rPr lang="en-US" sz="2800" dirty="0" smtClean="0"/>
              <a:t>determination </a:t>
            </a:r>
            <a:r>
              <a:rPr lang="en-US" sz="2800" dirty="0"/>
              <a:t>of soil adsorption of </a:t>
            </a:r>
            <a:r>
              <a:rPr lang="en-US" sz="2800" dirty="0" smtClean="0"/>
              <a:t>GLYP</a:t>
            </a:r>
            <a:endParaRPr lang="en-US" sz="2800" dirty="0"/>
          </a:p>
        </p:txBody>
      </p:sp>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6</a:t>
            </a:fld>
            <a:endParaRPr lang="en-GB" dirty="0">
              <a:solidFill>
                <a:schemeClr val="tx1">
                  <a:lumMod val="65000"/>
                  <a:lumOff val="35000"/>
                </a:schemeClr>
              </a:solidFill>
            </a:endParaRPr>
          </a:p>
        </p:txBody>
      </p:sp>
      <mc:AlternateContent xmlns:mc="http://schemas.openxmlformats.org/markup-compatibility/2006" xmlns:a14="http://schemas.microsoft.com/office/drawing/2010/main">
        <mc:Choice Requires="a14">
          <p:sp>
            <p:nvSpPr>
              <p:cNvPr id="3" name="Rettangolo 2"/>
              <p:cNvSpPr/>
              <p:nvPr/>
            </p:nvSpPr>
            <p:spPr>
              <a:xfrm>
                <a:off x="359102" y="1390736"/>
                <a:ext cx="11472208" cy="3926075"/>
              </a:xfrm>
              <a:prstGeom prst="rect">
                <a:avLst/>
              </a:prstGeom>
            </p:spPr>
            <p:txBody>
              <a:bodyPr wrap="square">
                <a:spAutoFit/>
              </a:bodyPr>
              <a:lstStyle/>
              <a:p>
                <a:pPr marL="342900" indent="-342900">
                  <a:spcBef>
                    <a:spcPts val="1200"/>
                  </a:spcBef>
                  <a:spcAft>
                    <a:spcPts val="1800"/>
                  </a:spcAft>
                  <a:buFont typeface="Arial" panose="020B0604020202020204" pitchFamily="34" charset="0"/>
                  <a:buChar char="•"/>
                </a:pPr>
                <a:r>
                  <a:rPr lang="en-GB" dirty="0" smtClean="0"/>
                  <a:t>GLYP adsorption </a:t>
                </a:r>
                <a:r>
                  <a:rPr lang="en-GB" dirty="0"/>
                  <a:t>isotherms were determined under laboratory </a:t>
                </a:r>
                <a:r>
                  <a:rPr lang="en-GB" dirty="0" smtClean="0"/>
                  <a:t>conditions using the batch equilibrium technique </a:t>
                </a:r>
                <a:r>
                  <a:rPr lang="en-GB" dirty="0"/>
                  <a:t>for NT and CT soil samples </a:t>
                </a:r>
                <a:r>
                  <a:rPr lang="en-GB" dirty="0" smtClean="0"/>
                  <a:t>at </a:t>
                </a:r>
                <a:r>
                  <a:rPr lang="en-GB" dirty="0"/>
                  <a:t>0 – 5 and 5 – 20 cm depth. </a:t>
                </a:r>
                <a:endParaRPr lang="en-GB" dirty="0" smtClean="0"/>
              </a:p>
              <a:p>
                <a:pPr marL="342900" indent="-342900">
                  <a:spcBef>
                    <a:spcPts val="1200"/>
                  </a:spcBef>
                  <a:spcAft>
                    <a:spcPts val="1800"/>
                  </a:spcAft>
                  <a:buFont typeface="Arial" panose="020B0604020202020204" pitchFamily="34" charset="0"/>
                  <a:buChar char="•"/>
                </a:pPr>
                <a:r>
                  <a:rPr lang="en-GB" dirty="0" smtClean="0"/>
                  <a:t>Five GLYP concentrations in the range 1 - 100 </a:t>
                </a:r>
                <a:r>
                  <a:rPr lang="en-GB" dirty="0"/>
                  <a:t>µg/g of soil d.w</a:t>
                </a:r>
                <a:r>
                  <a:rPr lang="en-GB" dirty="0" smtClean="0"/>
                  <a:t>., corresponding </a:t>
                </a:r>
                <a:r>
                  <a:rPr lang="en-GB" dirty="0"/>
                  <a:t>to a field application rate of </a:t>
                </a:r>
                <a:r>
                  <a:rPr lang="en-GB" dirty="0" smtClean="0"/>
                  <a:t>0.26 - </a:t>
                </a:r>
                <a:r>
                  <a:rPr lang="en-GB" dirty="0"/>
                  <a:t>26 </a:t>
                </a:r>
                <a:r>
                  <a:rPr lang="en-GB" dirty="0" smtClean="0"/>
                  <a:t>kg/ha.</a:t>
                </a:r>
              </a:p>
              <a:p>
                <a:pPr marL="342900" indent="-342900">
                  <a:spcBef>
                    <a:spcPts val="1200"/>
                  </a:spcBef>
                  <a:spcAft>
                    <a:spcPts val="1800"/>
                  </a:spcAft>
                  <a:buFont typeface="Arial" panose="020B0604020202020204" pitchFamily="34" charset="0"/>
                  <a:buChar char="•"/>
                </a:pPr>
                <a:r>
                  <a:rPr lang="en-GB" dirty="0"/>
                  <a:t>Adsorption data were fitted by nonlinear regression to the Freundlich adsorption </a:t>
                </a:r>
                <a:r>
                  <a:rPr lang="en-GB" dirty="0" smtClean="0"/>
                  <a:t>isotherm: </a:t>
                </a:r>
                <a14:m>
                  <m:oMath xmlns:m="http://schemas.openxmlformats.org/officeDocument/2006/math">
                    <m:sSub>
                      <m:sSubPr>
                        <m:ctrlPr>
                          <a:rPr lang="it-IT" i="1">
                            <a:latin typeface="Cambria Math"/>
                          </a:rPr>
                        </m:ctrlPr>
                      </m:sSubPr>
                      <m:e>
                        <m:r>
                          <a:rPr lang="en-GB" i="1">
                            <a:latin typeface="Cambria Math"/>
                          </a:rPr>
                          <m:t>𝑄</m:t>
                        </m:r>
                      </m:e>
                      <m:sub>
                        <m:r>
                          <a:rPr lang="en-GB" i="1">
                            <a:latin typeface="Cambria Math"/>
                          </a:rPr>
                          <m:t>𝑒</m:t>
                        </m:r>
                      </m:sub>
                    </m:sSub>
                    <m:r>
                      <a:rPr lang="en-GB" i="1">
                        <a:latin typeface="Cambria Math"/>
                      </a:rPr>
                      <m:t>=</m:t>
                    </m:r>
                    <m:sSub>
                      <m:sSubPr>
                        <m:ctrlPr>
                          <a:rPr lang="it-IT" i="1">
                            <a:latin typeface="Cambria Math"/>
                          </a:rPr>
                        </m:ctrlPr>
                      </m:sSubPr>
                      <m:e>
                        <m:r>
                          <a:rPr lang="en-GB" i="1">
                            <a:latin typeface="Cambria Math"/>
                          </a:rPr>
                          <m:t>𝐾</m:t>
                        </m:r>
                      </m:e>
                      <m:sub>
                        <m:r>
                          <a:rPr lang="en-GB" i="1">
                            <a:latin typeface="Cambria Math"/>
                          </a:rPr>
                          <m:t>𝑓</m:t>
                        </m:r>
                      </m:sub>
                    </m:sSub>
                    <m:sSup>
                      <m:sSupPr>
                        <m:ctrlPr>
                          <a:rPr lang="it-IT" i="1">
                            <a:latin typeface="Cambria Math"/>
                          </a:rPr>
                        </m:ctrlPr>
                      </m:sSupPr>
                      <m:e>
                        <m:sSub>
                          <m:sSubPr>
                            <m:ctrlPr>
                              <a:rPr lang="it-IT" i="1">
                                <a:latin typeface="Cambria Math"/>
                              </a:rPr>
                            </m:ctrlPr>
                          </m:sSubPr>
                          <m:e>
                            <m:r>
                              <a:rPr lang="en-GB" i="1">
                                <a:latin typeface="Cambria Math"/>
                              </a:rPr>
                              <m:t>𝐶</m:t>
                            </m:r>
                          </m:e>
                          <m:sub>
                            <m:r>
                              <a:rPr lang="en-GB" i="1">
                                <a:latin typeface="Cambria Math"/>
                              </a:rPr>
                              <m:t>𝑒</m:t>
                            </m:r>
                          </m:sub>
                        </m:sSub>
                      </m:e>
                      <m:sup>
                        <m:d>
                          <m:dPr>
                            <m:ctrlPr>
                              <a:rPr lang="it-IT" i="1">
                                <a:latin typeface="Cambria Math"/>
                              </a:rPr>
                            </m:ctrlPr>
                          </m:dPr>
                          <m:e>
                            <m:r>
                              <a:rPr lang="en-GB" i="1">
                                <a:latin typeface="Cambria Math"/>
                              </a:rPr>
                              <m:t>1/</m:t>
                            </m:r>
                            <m:r>
                              <a:rPr lang="en-GB" i="1">
                                <a:latin typeface="Cambria Math"/>
                              </a:rPr>
                              <m:t>𝑛</m:t>
                            </m:r>
                          </m:e>
                        </m:d>
                      </m:sup>
                    </m:sSup>
                  </m:oMath>
                </a14:m>
                <a:endParaRPr lang="it-IT" dirty="0" smtClean="0"/>
              </a:p>
              <a:p>
                <a:pPr marL="342900" indent="-342900">
                  <a:spcBef>
                    <a:spcPts val="1200"/>
                  </a:spcBef>
                  <a:spcAft>
                    <a:spcPts val="1800"/>
                  </a:spcAft>
                  <a:buFont typeface="Arial" panose="020B0604020202020204" pitchFamily="34" charset="0"/>
                  <a:buChar char="•"/>
                </a:pPr>
                <a:r>
                  <a:rPr lang="en-GB" dirty="0"/>
                  <a:t>Best-fit</a:t>
                </a:r>
                <a:r>
                  <a:rPr lang="en-GB" i="1" dirty="0"/>
                  <a:t> K</a:t>
                </a:r>
                <a:r>
                  <a:rPr lang="en-GB" i="1" baseline="-25000" dirty="0"/>
                  <a:t>f</a:t>
                </a:r>
                <a:r>
                  <a:rPr lang="en-GB" dirty="0"/>
                  <a:t> values were compared across treatments using a heteroscedastic </a:t>
                </a:r>
                <a:r>
                  <a:rPr lang="en-GB" dirty="0" smtClean="0"/>
                  <a:t>t-test.</a:t>
                </a:r>
                <a:endParaRPr lang="en-GB" dirty="0"/>
              </a:p>
            </p:txBody>
          </p:sp>
        </mc:Choice>
        <mc:Fallback xmlns="">
          <p:sp>
            <p:nvSpPr>
              <p:cNvPr id="3" name="Rettangolo 2"/>
              <p:cNvSpPr>
                <a:spLocks noRot="1" noChangeAspect="1" noMove="1" noResize="1" noEditPoints="1" noAdjustHandles="1" noChangeArrowheads="1" noChangeShapeType="1" noTextEdit="1"/>
              </p:cNvSpPr>
              <p:nvPr/>
            </p:nvSpPr>
            <p:spPr>
              <a:xfrm>
                <a:off x="359102" y="1390736"/>
                <a:ext cx="11472208" cy="3926075"/>
              </a:xfrm>
              <a:prstGeom prst="rect">
                <a:avLst/>
              </a:prstGeom>
              <a:blipFill rotWithShape="1">
                <a:blip r:embed="rId5"/>
                <a:stretch>
                  <a:fillRect l="-744" t="-1242" b="-2640"/>
                </a:stretch>
              </a:blipFill>
            </p:spPr>
            <p:txBody>
              <a:bodyPr/>
              <a:lstStyle/>
              <a:p>
                <a:r>
                  <a:rPr lang="en-GB">
                    <a:noFill/>
                  </a:rPr>
                  <a:t> </a:t>
                </a:r>
              </a:p>
            </p:txBody>
          </p:sp>
        </mc:Fallback>
      </mc:AlternateContent>
      <p:cxnSp>
        <p:nvCxnSpPr>
          <p:cNvPr id="9"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11" name="Immagin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12" name="Immagine 11"/>
          <p:cNvPicPr>
            <a:picLocks noChangeAspect="1"/>
          </p:cNvPicPr>
          <p:nvPr/>
        </p:nvPicPr>
        <p:blipFill>
          <a:blip r:embed="rId7"/>
          <a:stretch>
            <a:fillRect/>
          </a:stretch>
        </p:blipFill>
        <p:spPr>
          <a:xfrm>
            <a:off x="318368" y="6291181"/>
            <a:ext cx="1123512" cy="504571"/>
          </a:xfrm>
          <a:prstGeom prst="rect">
            <a:avLst/>
          </a:prstGeom>
        </p:spPr>
      </p:pic>
      <p:sp>
        <p:nvSpPr>
          <p:cNvPr id="14" name="Segnaposto numero diapositiva 12"/>
          <p:cNvSpPr txBox="1">
            <a:spLocks/>
          </p:cNvSpPr>
          <p:nvPr/>
        </p:nvSpPr>
        <p:spPr>
          <a:xfrm>
            <a:off x="9371456" y="6520968"/>
            <a:ext cx="2844430" cy="365210"/>
          </a:xfrm>
          <a:prstGeom prst="rect">
            <a:avLst/>
          </a:prstGeom>
        </p:spPr>
        <p:txBody>
          <a:bodyPr vert="horz" lIns="121917" tIns="60958" rIns="121917" bIns="60958" rtlCol="0" anchor="ctr"/>
          <a:lstStyle>
            <a:defPPr>
              <a:defRPr lang="it-IT"/>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F78DA48F-1B89-409E-BB3A-3523C9A5CC04}" type="slidenum">
              <a:rPr lang="en-GB" smtClean="0">
                <a:solidFill>
                  <a:schemeClr val="tx1">
                    <a:lumMod val="65000"/>
                    <a:lumOff val="35000"/>
                  </a:schemeClr>
                </a:solidFill>
              </a:rPr>
              <a:pPr/>
              <a:t>6</a:t>
            </a:fld>
            <a:endParaRPr lang="en-GB" dirty="0">
              <a:solidFill>
                <a:schemeClr val="tx1">
                  <a:lumMod val="65000"/>
                  <a:lumOff val="35000"/>
                </a:schemeClr>
              </a:solidFill>
            </a:endParaRPr>
          </a:p>
        </p:txBody>
      </p:sp>
      <p:pic>
        <p:nvPicPr>
          <p:cNvPr id="15" name="Immagin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2857172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smtClean="0"/>
              <a:t>Materials and Methods: site description</a:t>
            </a:r>
            <a:endParaRPr lang="en-US" sz="2800" dirty="0"/>
          </a:p>
        </p:txBody>
      </p:sp>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7</a:t>
            </a:fld>
            <a:endParaRPr lang="en-GB" dirty="0">
              <a:solidFill>
                <a:schemeClr val="tx1">
                  <a:lumMod val="65000"/>
                  <a:lumOff val="35000"/>
                </a:schemeClr>
              </a:solidFill>
            </a:endParaRPr>
          </a:p>
        </p:txBody>
      </p:sp>
      <p:sp>
        <p:nvSpPr>
          <p:cNvPr id="3" name="Rettangolo 2"/>
          <p:cNvSpPr/>
          <p:nvPr/>
        </p:nvSpPr>
        <p:spPr>
          <a:xfrm>
            <a:off x="358606" y="1197546"/>
            <a:ext cx="11472704" cy="2092881"/>
          </a:xfrm>
          <a:prstGeom prst="rect">
            <a:avLst/>
          </a:prstGeom>
        </p:spPr>
        <p:txBody>
          <a:bodyPr wrap="square">
            <a:spAutoFit/>
          </a:bodyPr>
          <a:lstStyle/>
          <a:p>
            <a:pPr>
              <a:spcAft>
                <a:spcPts val="1200"/>
              </a:spcAft>
            </a:pPr>
            <a:r>
              <a:rPr lang="en-US" dirty="0"/>
              <a:t>The </a:t>
            </a:r>
            <a:r>
              <a:rPr lang="en-US" dirty="0" smtClean="0"/>
              <a:t>dissipation field </a:t>
            </a:r>
            <a:r>
              <a:rPr lang="en-US" dirty="0"/>
              <a:t>trial was conducted from October 2018 to April 2019 at the Padua University Experimental Farm, North-East Italy. </a:t>
            </a:r>
            <a:endParaRPr lang="en-US" dirty="0" smtClean="0"/>
          </a:p>
          <a:p>
            <a:pPr>
              <a:spcAft>
                <a:spcPts val="1200"/>
              </a:spcAft>
            </a:pPr>
            <a:r>
              <a:rPr lang="en-GB" dirty="0"/>
              <a:t>On NT field, residues of the previous crop (maize) were left on the surface after </a:t>
            </a:r>
            <a:r>
              <a:rPr lang="en-GB" dirty="0" smtClean="0"/>
              <a:t>harvesting. The </a:t>
            </a:r>
            <a:r>
              <a:rPr lang="en-GB" dirty="0"/>
              <a:t>mass of crop residues on the NT field was estimated by sampling and weighing the crop residues from three 2x5 m </a:t>
            </a:r>
            <a:r>
              <a:rPr lang="en-GB" dirty="0" smtClean="0"/>
              <a:t>plots</a:t>
            </a:r>
            <a:r>
              <a:rPr lang="en-GB" dirty="0"/>
              <a:t> </a:t>
            </a:r>
            <a:r>
              <a:rPr lang="en-GB" dirty="0" smtClean="0">
                <a:sym typeface="Wingdings" panose="05000000000000000000" pitchFamily="2" charset="2"/>
              </a:rPr>
              <a:t> </a:t>
            </a:r>
            <a:r>
              <a:rPr lang="en-GB" dirty="0"/>
              <a:t>1485 kg/ha of dry </a:t>
            </a:r>
            <a:r>
              <a:rPr lang="en-GB" dirty="0" smtClean="0"/>
              <a:t>matter.</a:t>
            </a:r>
          </a:p>
        </p:txBody>
      </p:sp>
      <p:sp>
        <p:nvSpPr>
          <p:cNvPr id="16" name="CasellaDiTesto 15"/>
          <p:cNvSpPr txBox="1"/>
          <p:nvPr/>
        </p:nvSpPr>
        <p:spPr>
          <a:xfrm>
            <a:off x="1380559" y="3472185"/>
            <a:ext cx="590985" cy="461665"/>
          </a:xfrm>
          <a:prstGeom prst="rect">
            <a:avLst/>
          </a:prstGeom>
          <a:noFill/>
        </p:spPr>
        <p:txBody>
          <a:bodyPr wrap="square" rtlCol="0">
            <a:spAutoFit/>
          </a:bodyPr>
          <a:lstStyle/>
          <a:p>
            <a:r>
              <a:rPr lang="en-GB" dirty="0" smtClean="0"/>
              <a:t>NT</a:t>
            </a:r>
            <a:endParaRPr lang="en-GB" dirty="0"/>
          </a:p>
        </p:txBody>
      </p:sp>
      <p:sp>
        <p:nvSpPr>
          <p:cNvPr id="670" name="Dati 50"/>
          <p:cNvSpPr/>
          <p:nvPr/>
        </p:nvSpPr>
        <p:spPr>
          <a:xfrm flipH="1">
            <a:off x="525452" y="3852821"/>
            <a:ext cx="3280436" cy="2313276"/>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3354 w 10000"/>
              <a:gd name="connsiteY1" fmla="*/ 598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3074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00"/>
              <a:gd name="connsiteY0" fmla="*/ 10000 h 10000"/>
              <a:gd name="connsiteX1" fmla="*/ 3074 w 10000"/>
              <a:gd name="connsiteY1" fmla="*/ 0 h 10000"/>
              <a:gd name="connsiteX2" fmla="*/ 10000 w 10000"/>
              <a:gd name="connsiteY2" fmla="*/ 0 h 10000"/>
              <a:gd name="connsiteX3" fmla="*/ 9494 w 10000"/>
              <a:gd name="connsiteY3" fmla="*/ 10000 h 10000"/>
              <a:gd name="connsiteX4" fmla="*/ 0 w 10000"/>
              <a:gd name="connsiteY4" fmla="*/ 10000 h 10000"/>
              <a:gd name="connsiteX0" fmla="*/ 0 w 10047"/>
              <a:gd name="connsiteY0" fmla="*/ 10000 h 10000"/>
              <a:gd name="connsiteX1" fmla="*/ 3121 w 10047"/>
              <a:gd name="connsiteY1" fmla="*/ 0 h 10000"/>
              <a:gd name="connsiteX2" fmla="*/ 10047 w 10047"/>
              <a:gd name="connsiteY2" fmla="*/ 0 h 10000"/>
              <a:gd name="connsiteX3" fmla="*/ 9541 w 10047"/>
              <a:gd name="connsiteY3" fmla="*/ 10000 h 10000"/>
              <a:gd name="connsiteX4" fmla="*/ 0 w 10047"/>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0" y="10000"/>
                </a:moveTo>
                <a:lnTo>
                  <a:pt x="3121" y="0"/>
                </a:lnTo>
                <a:lnTo>
                  <a:pt x="10047" y="0"/>
                </a:lnTo>
                <a:cubicBezTo>
                  <a:pt x="9878" y="3333"/>
                  <a:pt x="9710" y="6667"/>
                  <a:pt x="9541" y="10000"/>
                </a:cubicBezTo>
                <a:lnTo>
                  <a:pt x="0" y="10000"/>
                </a:lnTo>
                <a:close/>
              </a:path>
            </a:pathLst>
          </a:custGeom>
          <a:pattFill prst="smConfetti">
            <a:fgClr>
              <a:srgbClr val="CDBE85"/>
            </a:fgClr>
            <a:bgClr>
              <a:srgbClr val="AC9646"/>
            </a:bgClr>
          </a:patt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69" name="Gruppo 968"/>
          <p:cNvGrpSpPr/>
          <p:nvPr/>
        </p:nvGrpSpPr>
        <p:grpSpPr>
          <a:xfrm>
            <a:off x="799684" y="3924809"/>
            <a:ext cx="2623724" cy="1997284"/>
            <a:chOff x="8656058" y="2217352"/>
            <a:chExt cx="2623724" cy="1997284"/>
          </a:xfrm>
        </p:grpSpPr>
        <p:sp>
          <p:nvSpPr>
            <p:cNvPr id="970" name="Figura a mano libera 969"/>
            <p:cNvSpPr>
              <a:spLocks noChangeAspect="1"/>
            </p:cNvSpPr>
            <p:nvPr/>
          </p:nvSpPr>
          <p:spPr>
            <a:xfrm>
              <a:off x="8884593" y="229978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1" name="Figura a mano libera 970"/>
            <p:cNvSpPr>
              <a:spLocks noChangeAspect="1"/>
            </p:cNvSpPr>
            <p:nvPr/>
          </p:nvSpPr>
          <p:spPr>
            <a:xfrm flipH="1">
              <a:off x="8704593" y="223081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2" name="Figura a mano libera 971"/>
            <p:cNvSpPr>
              <a:spLocks noChangeAspect="1"/>
            </p:cNvSpPr>
            <p:nvPr/>
          </p:nvSpPr>
          <p:spPr>
            <a:xfrm flipH="1">
              <a:off x="9019845" y="221735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3" name="Figura a mano libera 972"/>
            <p:cNvSpPr>
              <a:spLocks noChangeAspect="1"/>
            </p:cNvSpPr>
            <p:nvPr/>
          </p:nvSpPr>
          <p:spPr>
            <a:xfrm>
              <a:off x="8858630" y="287491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4" name="Figura a mano libera 973"/>
            <p:cNvSpPr>
              <a:spLocks noChangeAspect="1"/>
            </p:cNvSpPr>
            <p:nvPr/>
          </p:nvSpPr>
          <p:spPr>
            <a:xfrm flipH="1">
              <a:off x="9011030" y="302731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5" name="Figura a mano libera 974"/>
            <p:cNvSpPr>
              <a:spLocks noChangeAspect="1"/>
            </p:cNvSpPr>
            <p:nvPr/>
          </p:nvSpPr>
          <p:spPr>
            <a:xfrm>
              <a:off x="9163430" y="285373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6" name="Figura a mano libera 975"/>
            <p:cNvSpPr>
              <a:spLocks noChangeAspect="1"/>
            </p:cNvSpPr>
            <p:nvPr/>
          </p:nvSpPr>
          <p:spPr>
            <a:xfrm>
              <a:off x="9315830" y="315739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7" name="Figura a mano libera 976"/>
            <p:cNvSpPr>
              <a:spLocks noChangeAspect="1"/>
            </p:cNvSpPr>
            <p:nvPr/>
          </p:nvSpPr>
          <p:spPr>
            <a:xfrm flipH="1">
              <a:off x="10025573" y="2664965"/>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8" name="Figura a mano libera 977"/>
            <p:cNvSpPr>
              <a:spLocks noChangeAspect="1"/>
            </p:cNvSpPr>
            <p:nvPr/>
          </p:nvSpPr>
          <p:spPr>
            <a:xfrm>
              <a:off x="10177973" y="2817365"/>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9" name="Figura a mano libera 978"/>
            <p:cNvSpPr>
              <a:spLocks noChangeAspect="1"/>
            </p:cNvSpPr>
            <p:nvPr/>
          </p:nvSpPr>
          <p:spPr>
            <a:xfrm>
              <a:off x="10426328" y="273845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0" name="Figura a mano libera 979"/>
            <p:cNvSpPr>
              <a:spLocks noChangeAspect="1"/>
            </p:cNvSpPr>
            <p:nvPr/>
          </p:nvSpPr>
          <p:spPr>
            <a:xfrm>
              <a:off x="11099782" y="3805464"/>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1" name="Figura a mano libera 980"/>
            <p:cNvSpPr>
              <a:spLocks noChangeAspect="1"/>
            </p:cNvSpPr>
            <p:nvPr/>
          </p:nvSpPr>
          <p:spPr>
            <a:xfrm flipH="1">
              <a:off x="10919742" y="364581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2" name="Figura a mano libera 981"/>
            <p:cNvSpPr>
              <a:spLocks noChangeAspect="1"/>
            </p:cNvSpPr>
            <p:nvPr/>
          </p:nvSpPr>
          <p:spPr>
            <a:xfrm>
              <a:off x="10955766" y="379821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3" name="Figura a mano libera 982"/>
            <p:cNvSpPr>
              <a:spLocks noChangeAspect="1"/>
            </p:cNvSpPr>
            <p:nvPr/>
          </p:nvSpPr>
          <p:spPr>
            <a:xfrm>
              <a:off x="10343678" y="350180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4" name="Figura a mano libera 983"/>
            <p:cNvSpPr>
              <a:spLocks noChangeAspect="1"/>
            </p:cNvSpPr>
            <p:nvPr/>
          </p:nvSpPr>
          <p:spPr>
            <a:xfrm flipH="1">
              <a:off x="10199662" y="357381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5" name="Figura a mano libera 984"/>
            <p:cNvSpPr>
              <a:spLocks noChangeAspect="1"/>
            </p:cNvSpPr>
            <p:nvPr/>
          </p:nvSpPr>
          <p:spPr>
            <a:xfrm flipH="1">
              <a:off x="10352062" y="372621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6" name="Figura a mano libera 985"/>
            <p:cNvSpPr>
              <a:spLocks noChangeAspect="1"/>
            </p:cNvSpPr>
            <p:nvPr/>
          </p:nvSpPr>
          <p:spPr>
            <a:xfrm>
              <a:off x="10199662" y="3789834"/>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7" name="Figura a mano libera 986"/>
            <p:cNvSpPr>
              <a:spLocks noChangeAspect="1"/>
            </p:cNvSpPr>
            <p:nvPr/>
          </p:nvSpPr>
          <p:spPr>
            <a:xfrm>
              <a:off x="10055646" y="366144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8" name="Figura a mano libera 987"/>
            <p:cNvSpPr>
              <a:spLocks noChangeAspect="1"/>
            </p:cNvSpPr>
            <p:nvPr/>
          </p:nvSpPr>
          <p:spPr>
            <a:xfrm>
              <a:off x="9874540" y="3942234"/>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9" name="Figura a mano libera 988"/>
            <p:cNvSpPr>
              <a:spLocks noChangeAspect="1"/>
            </p:cNvSpPr>
            <p:nvPr/>
          </p:nvSpPr>
          <p:spPr>
            <a:xfrm>
              <a:off x="9044578" y="378097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0" name="Figura a mano libera 989"/>
            <p:cNvSpPr>
              <a:spLocks noChangeAspect="1"/>
            </p:cNvSpPr>
            <p:nvPr/>
          </p:nvSpPr>
          <p:spPr>
            <a:xfrm>
              <a:off x="9196978" y="393337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1" name="Figura a mano libera 990"/>
            <p:cNvSpPr>
              <a:spLocks noChangeAspect="1"/>
            </p:cNvSpPr>
            <p:nvPr/>
          </p:nvSpPr>
          <p:spPr>
            <a:xfrm flipH="1">
              <a:off x="9253985" y="377198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2" name="Figura a mano libera 991"/>
            <p:cNvSpPr>
              <a:spLocks noChangeAspect="1"/>
            </p:cNvSpPr>
            <p:nvPr/>
          </p:nvSpPr>
          <p:spPr>
            <a:xfrm>
              <a:off x="9526741" y="2393854"/>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3" name="Figura a mano libera 992"/>
            <p:cNvSpPr>
              <a:spLocks noChangeAspect="1"/>
            </p:cNvSpPr>
            <p:nvPr/>
          </p:nvSpPr>
          <p:spPr>
            <a:xfrm>
              <a:off x="9747422" y="3187485"/>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4" name="Figura a mano libera 993"/>
            <p:cNvSpPr>
              <a:spLocks noChangeAspect="1"/>
            </p:cNvSpPr>
            <p:nvPr/>
          </p:nvSpPr>
          <p:spPr>
            <a:xfrm>
              <a:off x="10813560" y="3175599"/>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5" name="Figura a mano libera 994"/>
            <p:cNvSpPr>
              <a:spLocks noChangeAspect="1"/>
            </p:cNvSpPr>
            <p:nvPr/>
          </p:nvSpPr>
          <p:spPr>
            <a:xfrm>
              <a:off x="10090804" y="2220765"/>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6" name="Figura a mano libera 995"/>
            <p:cNvSpPr>
              <a:spLocks noChangeAspect="1"/>
            </p:cNvSpPr>
            <p:nvPr/>
          </p:nvSpPr>
          <p:spPr>
            <a:xfrm>
              <a:off x="8656058" y="344896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7" name="Figura a mano libera 996"/>
            <p:cNvSpPr>
              <a:spLocks noChangeAspect="1"/>
            </p:cNvSpPr>
            <p:nvPr/>
          </p:nvSpPr>
          <p:spPr>
            <a:xfrm flipH="1">
              <a:off x="9872686" y="3069754"/>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8" name="Figura a mano libera 997"/>
            <p:cNvSpPr>
              <a:spLocks noChangeAspect="1"/>
            </p:cNvSpPr>
            <p:nvPr/>
          </p:nvSpPr>
          <p:spPr>
            <a:xfrm flipH="1">
              <a:off x="9679141" y="225937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03" name="Figura a mano libera 1002"/>
          <p:cNvSpPr/>
          <p:nvPr/>
        </p:nvSpPr>
        <p:spPr>
          <a:xfrm flipH="1" flipV="1">
            <a:off x="1799164" y="3919833"/>
            <a:ext cx="266700" cy="170007"/>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4" name="Figura a mano libera 1003"/>
          <p:cNvSpPr/>
          <p:nvPr/>
        </p:nvSpPr>
        <p:spPr>
          <a:xfrm flipH="1" flipV="1">
            <a:off x="1634064" y="3884042"/>
            <a:ext cx="457200" cy="11632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5" name="Figura a mano libera 1004"/>
          <p:cNvSpPr/>
          <p:nvPr/>
        </p:nvSpPr>
        <p:spPr>
          <a:xfrm flipH="1" flipV="1">
            <a:off x="2091264" y="4009310"/>
            <a:ext cx="266700" cy="161456"/>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6" name="Figura a mano libera 1005"/>
          <p:cNvSpPr/>
          <p:nvPr/>
        </p:nvSpPr>
        <p:spPr>
          <a:xfrm>
            <a:off x="1875364" y="4080891"/>
            <a:ext cx="457200" cy="11632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7" name="Figura a mano libera 1006"/>
          <p:cNvSpPr/>
          <p:nvPr/>
        </p:nvSpPr>
        <p:spPr>
          <a:xfrm>
            <a:off x="1761064" y="3875094"/>
            <a:ext cx="419100" cy="9887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8" name="Figura a mano libera 1007"/>
          <p:cNvSpPr/>
          <p:nvPr/>
        </p:nvSpPr>
        <p:spPr>
          <a:xfrm>
            <a:off x="1774614" y="4098787"/>
            <a:ext cx="354823" cy="9842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9" name="Figura a mano libera 1008"/>
          <p:cNvSpPr/>
          <p:nvPr/>
        </p:nvSpPr>
        <p:spPr>
          <a:xfrm>
            <a:off x="1608664" y="3910487"/>
            <a:ext cx="266700" cy="161456"/>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0" name="Figura a mano libera 1009"/>
          <p:cNvSpPr/>
          <p:nvPr/>
        </p:nvSpPr>
        <p:spPr>
          <a:xfrm>
            <a:off x="2243664" y="3848250"/>
            <a:ext cx="139700" cy="19734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1" name="Figura a mano libera 1010"/>
          <p:cNvSpPr/>
          <p:nvPr/>
        </p:nvSpPr>
        <p:spPr>
          <a:xfrm flipH="1" flipV="1">
            <a:off x="1295108" y="3923244"/>
            <a:ext cx="266700" cy="170007"/>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2" name="Figura a mano libera 1011"/>
          <p:cNvSpPr/>
          <p:nvPr/>
        </p:nvSpPr>
        <p:spPr>
          <a:xfrm flipH="1" flipV="1">
            <a:off x="1130008" y="3887453"/>
            <a:ext cx="457200" cy="11632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3" name="Figura a mano libera 1012"/>
          <p:cNvSpPr/>
          <p:nvPr/>
        </p:nvSpPr>
        <p:spPr>
          <a:xfrm flipH="1" flipV="1">
            <a:off x="1802520" y="4012720"/>
            <a:ext cx="51387" cy="184491"/>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4" name="Figura a mano libera 1013"/>
          <p:cNvSpPr/>
          <p:nvPr/>
        </p:nvSpPr>
        <p:spPr>
          <a:xfrm>
            <a:off x="1371308" y="3962284"/>
            <a:ext cx="457200" cy="11632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5" name="Figura a mano libera 1014"/>
          <p:cNvSpPr/>
          <p:nvPr/>
        </p:nvSpPr>
        <p:spPr>
          <a:xfrm>
            <a:off x="1257008" y="3878505"/>
            <a:ext cx="419100" cy="9887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6" name="Figura a mano libera 1015"/>
          <p:cNvSpPr/>
          <p:nvPr/>
        </p:nvSpPr>
        <p:spPr>
          <a:xfrm>
            <a:off x="1739608" y="3851661"/>
            <a:ext cx="139700" cy="19734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7" name="Figura a mano libera 1016"/>
          <p:cNvSpPr/>
          <p:nvPr/>
        </p:nvSpPr>
        <p:spPr>
          <a:xfrm flipH="1" flipV="1">
            <a:off x="2272512" y="3912690"/>
            <a:ext cx="266700" cy="170007"/>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8" name="Figura a mano libera 1017"/>
          <p:cNvSpPr/>
          <p:nvPr/>
        </p:nvSpPr>
        <p:spPr>
          <a:xfrm flipH="1" flipV="1">
            <a:off x="2107412" y="3876899"/>
            <a:ext cx="457200" cy="11632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9" name="Figura a mano libera 1018"/>
          <p:cNvSpPr/>
          <p:nvPr/>
        </p:nvSpPr>
        <p:spPr>
          <a:xfrm flipH="1" flipV="1">
            <a:off x="2564612" y="4002167"/>
            <a:ext cx="266700" cy="161457"/>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0" name="Figura a mano libera 1019"/>
          <p:cNvSpPr/>
          <p:nvPr/>
        </p:nvSpPr>
        <p:spPr>
          <a:xfrm flipH="1" flipV="1">
            <a:off x="2056612" y="4028518"/>
            <a:ext cx="139700" cy="19734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1" name="Figura a mano libera 1020"/>
          <p:cNvSpPr/>
          <p:nvPr/>
        </p:nvSpPr>
        <p:spPr>
          <a:xfrm>
            <a:off x="2348712" y="4073749"/>
            <a:ext cx="457200" cy="11632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2" name="Figura a mano libera 1021"/>
          <p:cNvSpPr/>
          <p:nvPr/>
        </p:nvSpPr>
        <p:spPr>
          <a:xfrm>
            <a:off x="2234412" y="3867951"/>
            <a:ext cx="419100" cy="9887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3" name="Figura a mano libera 1022"/>
          <p:cNvSpPr/>
          <p:nvPr/>
        </p:nvSpPr>
        <p:spPr>
          <a:xfrm>
            <a:off x="2145512" y="4091644"/>
            <a:ext cx="457273" cy="9842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4" name="Figura a mano libera 1023"/>
          <p:cNvSpPr/>
          <p:nvPr/>
        </p:nvSpPr>
        <p:spPr>
          <a:xfrm>
            <a:off x="2082012" y="3903344"/>
            <a:ext cx="266700" cy="161457"/>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5" name="Figura a mano libera 1024"/>
          <p:cNvSpPr/>
          <p:nvPr/>
        </p:nvSpPr>
        <p:spPr>
          <a:xfrm>
            <a:off x="2717012" y="3841107"/>
            <a:ext cx="139700" cy="19734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6" name="Figura a mano libera 1025"/>
          <p:cNvSpPr/>
          <p:nvPr/>
        </p:nvSpPr>
        <p:spPr>
          <a:xfrm flipH="1" flipV="1">
            <a:off x="1799164" y="4190363"/>
            <a:ext cx="266700" cy="173136"/>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7" name="Figura a mano libera 1026"/>
          <p:cNvSpPr/>
          <p:nvPr/>
        </p:nvSpPr>
        <p:spPr>
          <a:xfrm flipH="1" flipV="1">
            <a:off x="1774614" y="4153913"/>
            <a:ext cx="316650" cy="209585"/>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8" name="Figura a mano libera 1027"/>
          <p:cNvSpPr/>
          <p:nvPr/>
        </p:nvSpPr>
        <p:spPr>
          <a:xfrm flipH="1" flipV="1">
            <a:off x="2091264" y="4281486"/>
            <a:ext cx="266700" cy="164429"/>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9" name="Figura a mano libera 1028"/>
          <p:cNvSpPr/>
          <p:nvPr/>
        </p:nvSpPr>
        <p:spPr>
          <a:xfrm>
            <a:off x="1875364" y="4354387"/>
            <a:ext cx="457200"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0" name="Figura a mano libera 1029"/>
          <p:cNvSpPr/>
          <p:nvPr/>
        </p:nvSpPr>
        <p:spPr>
          <a:xfrm>
            <a:off x="1761064" y="4144802"/>
            <a:ext cx="419100" cy="10069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1" name="Figura a mano libera 1030"/>
          <p:cNvSpPr/>
          <p:nvPr/>
        </p:nvSpPr>
        <p:spPr>
          <a:xfrm>
            <a:off x="1672164" y="4372611"/>
            <a:ext cx="457273" cy="100236"/>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2" name="Figura a mano libera 1031"/>
          <p:cNvSpPr/>
          <p:nvPr/>
        </p:nvSpPr>
        <p:spPr>
          <a:xfrm>
            <a:off x="2243664" y="4117463"/>
            <a:ext cx="139700" cy="200974"/>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3" name="Figura a mano libera 1032"/>
          <p:cNvSpPr/>
          <p:nvPr/>
        </p:nvSpPr>
        <p:spPr>
          <a:xfrm>
            <a:off x="1739608" y="4120940"/>
            <a:ext cx="139700"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4" name="Figura a mano libera 1033"/>
          <p:cNvSpPr/>
          <p:nvPr/>
        </p:nvSpPr>
        <p:spPr>
          <a:xfrm flipH="1" flipV="1">
            <a:off x="2272512" y="4183087"/>
            <a:ext cx="266700"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5" name="Figura a mano libera 1034"/>
          <p:cNvSpPr/>
          <p:nvPr/>
        </p:nvSpPr>
        <p:spPr>
          <a:xfrm flipH="1" flipV="1">
            <a:off x="2107412" y="4146639"/>
            <a:ext cx="457200"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6" name="Figura a mano libera 1035"/>
          <p:cNvSpPr/>
          <p:nvPr/>
        </p:nvSpPr>
        <p:spPr>
          <a:xfrm flipH="1" flipV="1">
            <a:off x="2564612" y="4274210"/>
            <a:ext cx="266700"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7" name="Figura a mano libera 1036"/>
          <p:cNvSpPr/>
          <p:nvPr/>
        </p:nvSpPr>
        <p:spPr>
          <a:xfrm flipH="1" flipV="1">
            <a:off x="2056612" y="4301047"/>
            <a:ext cx="139700"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8" name="Figura a mano libera 1037"/>
          <p:cNvSpPr/>
          <p:nvPr/>
        </p:nvSpPr>
        <p:spPr>
          <a:xfrm>
            <a:off x="2348712" y="4347110"/>
            <a:ext cx="457200"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9" name="Figura a mano libera 1038"/>
          <p:cNvSpPr/>
          <p:nvPr/>
        </p:nvSpPr>
        <p:spPr>
          <a:xfrm>
            <a:off x="2234412" y="4137527"/>
            <a:ext cx="419100" cy="100698"/>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0" name="Figura a mano libera 1039"/>
          <p:cNvSpPr/>
          <p:nvPr/>
        </p:nvSpPr>
        <p:spPr>
          <a:xfrm>
            <a:off x="2145512" y="4365334"/>
            <a:ext cx="457273"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1" name="Figura a mano libera 1040"/>
          <p:cNvSpPr/>
          <p:nvPr/>
        </p:nvSpPr>
        <p:spPr>
          <a:xfrm>
            <a:off x="2082012" y="4173570"/>
            <a:ext cx="266700"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2" name="Figura a mano libera 1041"/>
          <p:cNvSpPr/>
          <p:nvPr/>
        </p:nvSpPr>
        <p:spPr>
          <a:xfrm>
            <a:off x="2717012" y="4110188"/>
            <a:ext cx="139700"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3" name="Figura a mano libera 1042"/>
          <p:cNvSpPr/>
          <p:nvPr/>
        </p:nvSpPr>
        <p:spPr>
          <a:xfrm flipH="1" flipV="1">
            <a:off x="1884668" y="4500361"/>
            <a:ext cx="278719" cy="173136"/>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4" name="Figura a mano libera 1043"/>
          <p:cNvSpPr/>
          <p:nvPr/>
        </p:nvSpPr>
        <p:spPr>
          <a:xfrm flipH="1" flipV="1">
            <a:off x="1712127" y="4463912"/>
            <a:ext cx="477806"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5" name="Figura a mano libera 1044"/>
          <p:cNvSpPr/>
          <p:nvPr/>
        </p:nvSpPr>
        <p:spPr>
          <a:xfrm flipH="1" flipV="1">
            <a:off x="1659039" y="4618320"/>
            <a:ext cx="145996" cy="200974"/>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6" name="Figura a mano libera 1045"/>
          <p:cNvSpPr/>
          <p:nvPr/>
        </p:nvSpPr>
        <p:spPr>
          <a:xfrm>
            <a:off x="1844852" y="4454800"/>
            <a:ext cx="437989" cy="10069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7" name="Figura a mano libera 1046"/>
          <p:cNvSpPr/>
          <p:nvPr/>
        </p:nvSpPr>
        <p:spPr>
          <a:xfrm>
            <a:off x="1751945" y="4582128"/>
            <a:ext cx="477882" cy="100236"/>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8" name="Figura a mano libera 1047"/>
          <p:cNvSpPr/>
          <p:nvPr/>
        </p:nvSpPr>
        <p:spPr>
          <a:xfrm>
            <a:off x="1685584" y="4490843"/>
            <a:ext cx="278719" cy="164429"/>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9" name="Figura a mano libera 1048"/>
          <p:cNvSpPr/>
          <p:nvPr/>
        </p:nvSpPr>
        <p:spPr>
          <a:xfrm>
            <a:off x="2349198" y="4427461"/>
            <a:ext cx="145996" cy="200974"/>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0" name="Figura a mano libera 1049"/>
          <p:cNvSpPr/>
          <p:nvPr/>
        </p:nvSpPr>
        <p:spPr>
          <a:xfrm flipH="1" flipV="1">
            <a:off x="1357897" y="4503837"/>
            <a:ext cx="278719"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1" name="Figura a mano libera 1050"/>
          <p:cNvSpPr/>
          <p:nvPr/>
        </p:nvSpPr>
        <p:spPr>
          <a:xfrm flipH="1" flipV="1">
            <a:off x="1185357" y="4467389"/>
            <a:ext cx="477805"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2" name="Figura a mano libera 1051"/>
          <p:cNvSpPr/>
          <p:nvPr/>
        </p:nvSpPr>
        <p:spPr>
          <a:xfrm flipH="1" flipV="1">
            <a:off x="1663162" y="4594960"/>
            <a:ext cx="278719"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3" name="Figura a mano libera 1052"/>
          <p:cNvSpPr/>
          <p:nvPr/>
        </p:nvSpPr>
        <p:spPr>
          <a:xfrm flipH="1" flipV="1">
            <a:off x="1132269" y="4621797"/>
            <a:ext cx="145996"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4" name="Figura a mano libera 1053"/>
          <p:cNvSpPr/>
          <p:nvPr/>
        </p:nvSpPr>
        <p:spPr>
          <a:xfrm>
            <a:off x="1437532" y="4667860"/>
            <a:ext cx="477805"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5" name="Figura a mano libera 1054"/>
          <p:cNvSpPr/>
          <p:nvPr/>
        </p:nvSpPr>
        <p:spPr>
          <a:xfrm>
            <a:off x="1318081" y="4466340"/>
            <a:ext cx="437988" cy="100698"/>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6" name="Figura a mano libera 1055"/>
          <p:cNvSpPr/>
          <p:nvPr/>
        </p:nvSpPr>
        <p:spPr>
          <a:xfrm>
            <a:off x="1225175" y="4686084"/>
            <a:ext cx="477881"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7" name="Figura a mano libera 1056"/>
          <p:cNvSpPr/>
          <p:nvPr/>
        </p:nvSpPr>
        <p:spPr>
          <a:xfrm>
            <a:off x="1158814" y="4494320"/>
            <a:ext cx="278719"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8" name="Figura a mano libera 1057"/>
          <p:cNvSpPr/>
          <p:nvPr/>
        </p:nvSpPr>
        <p:spPr>
          <a:xfrm>
            <a:off x="1822426" y="4430938"/>
            <a:ext cx="145996"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9" name="Figura a mano libera 1058"/>
          <p:cNvSpPr/>
          <p:nvPr/>
        </p:nvSpPr>
        <p:spPr>
          <a:xfrm flipH="1" flipV="1">
            <a:off x="839500" y="4503836"/>
            <a:ext cx="278719"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0" name="Figura a mano libera 1059"/>
          <p:cNvSpPr/>
          <p:nvPr/>
        </p:nvSpPr>
        <p:spPr>
          <a:xfrm flipH="1" flipV="1">
            <a:off x="666960" y="4467388"/>
            <a:ext cx="477805"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1" name="Figura a mano libera 1060"/>
          <p:cNvSpPr/>
          <p:nvPr/>
        </p:nvSpPr>
        <p:spPr>
          <a:xfrm flipH="1" flipV="1">
            <a:off x="1144765" y="4594959"/>
            <a:ext cx="278719"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2" name="Figura a mano libera 1061"/>
          <p:cNvSpPr/>
          <p:nvPr/>
        </p:nvSpPr>
        <p:spPr>
          <a:xfrm flipH="1" flipV="1">
            <a:off x="613872" y="4621796"/>
            <a:ext cx="145996"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3" name="Figura a mano libera 1062"/>
          <p:cNvSpPr/>
          <p:nvPr/>
        </p:nvSpPr>
        <p:spPr>
          <a:xfrm>
            <a:off x="919135" y="4667859"/>
            <a:ext cx="477805"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4" name="Figura a mano libera 1063"/>
          <p:cNvSpPr/>
          <p:nvPr/>
        </p:nvSpPr>
        <p:spPr>
          <a:xfrm>
            <a:off x="1104608" y="3913898"/>
            <a:ext cx="266700" cy="161457"/>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5" name="Figura a mano libera 1064"/>
          <p:cNvSpPr/>
          <p:nvPr/>
        </p:nvSpPr>
        <p:spPr>
          <a:xfrm flipH="1" flipV="1">
            <a:off x="799064" y="3923245"/>
            <a:ext cx="266700" cy="170007"/>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6" name="Figura a mano libera 1065"/>
          <p:cNvSpPr/>
          <p:nvPr/>
        </p:nvSpPr>
        <p:spPr>
          <a:xfrm flipH="1" flipV="1">
            <a:off x="633964" y="3887454"/>
            <a:ext cx="457200" cy="11632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7" name="Figura a mano libera 1066"/>
          <p:cNvSpPr/>
          <p:nvPr/>
        </p:nvSpPr>
        <p:spPr>
          <a:xfrm flipH="1" flipV="1">
            <a:off x="1091164" y="3944843"/>
            <a:ext cx="266700" cy="161457"/>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8" name="Figura a mano libera 1067"/>
          <p:cNvSpPr/>
          <p:nvPr/>
        </p:nvSpPr>
        <p:spPr>
          <a:xfrm flipH="1" flipV="1">
            <a:off x="583164" y="4039073"/>
            <a:ext cx="139700" cy="19734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9" name="Figura a mano libera 1068"/>
          <p:cNvSpPr/>
          <p:nvPr/>
        </p:nvSpPr>
        <p:spPr>
          <a:xfrm>
            <a:off x="760964" y="3878506"/>
            <a:ext cx="419100" cy="9887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0" name="Figura a mano libera 1069"/>
          <p:cNvSpPr/>
          <p:nvPr/>
        </p:nvSpPr>
        <p:spPr>
          <a:xfrm>
            <a:off x="672064" y="4034292"/>
            <a:ext cx="457273" cy="9842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1" name="Figura a mano libera 1070"/>
          <p:cNvSpPr/>
          <p:nvPr/>
        </p:nvSpPr>
        <p:spPr>
          <a:xfrm>
            <a:off x="608564" y="3913899"/>
            <a:ext cx="266700" cy="161457"/>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2" name="Figura a mano libera 1071"/>
          <p:cNvSpPr/>
          <p:nvPr/>
        </p:nvSpPr>
        <p:spPr>
          <a:xfrm>
            <a:off x="1243564" y="3851662"/>
            <a:ext cx="139700" cy="19734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3" name="Figura a mano libera 1072"/>
          <p:cNvSpPr/>
          <p:nvPr/>
        </p:nvSpPr>
        <p:spPr>
          <a:xfrm flipH="1" flipV="1">
            <a:off x="583164" y="4311798"/>
            <a:ext cx="139700"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4" name="Figura a mano libera 1073"/>
          <p:cNvSpPr/>
          <p:nvPr/>
        </p:nvSpPr>
        <p:spPr>
          <a:xfrm>
            <a:off x="659143" y="4485614"/>
            <a:ext cx="457273"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5" name="Figura a mano libera 1074"/>
          <p:cNvSpPr/>
          <p:nvPr/>
        </p:nvSpPr>
        <p:spPr>
          <a:xfrm>
            <a:off x="608564" y="4184321"/>
            <a:ext cx="266700"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6" name="Figura a mano libera 1075"/>
          <p:cNvSpPr/>
          <p:nvPr/>
        </p:nvSpPr>
        <p:spPr>
          <a:xfrm>
            <a:off x="799684" y="4458276"/>
            <a:ext cx="437988" cy="100698"/>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7" name="Figura a mano libera 1076"/>
          <p:cNvSpPr/>
          <p:nvPr/>
        </p:nvSpPr>
        <p:spPr>
          <a:xfrm>
            <a:off x="706778" y="4686083"/>
            <a:ext cx="477881"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8" name="Figura a mano libera 1077"/>
          <p:cNvSpPr/>
          <p:nvPr/>
        </p:nvSpPr>
        <p:spPr>
          <a:xfrm>
            <a:off x="640417" y="4494319"/>
            <a:ext cx="278719"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9" name="Figura a mano libera 1078"/>
          <p:cNvSpPr/>
          <p:nvPr/>
        </p:nvSpPr>
        <p:spPr>
          <a:xfrm>
            <a:off x="1304029" y="4538348"/>
            <a:ext cx="145996"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0" name="Figura a mano libera 1079"/>
          <p:cNvSpPr/>
          <p:nvPr/>
        </p:nvSpPr>
        <p:spPr>
          <a:xfrm flipH="1" flipV="1">
            <a:off x="2379347" y="4493085"/>
            <a:ext cx="278719"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1" name="Figura a mano libera 1080"/>
          <p:cNvSpPr/>
          <p:nvPr/>
        </p:nvSpPr>
        <p:spPr>
          <a:xfrm flipH="1" flipV="1">
            <a:off x="2206807" y="4456637"/>
            <a:ext cx="477805"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2" name="Figura a mano libera 1081"/>
          <p:cNvSpPr/>
          <p:nvPr/>
        </p:nvSpPr>
        <p:spPr>
          <a:xfrm flipH="1" flipV="1">
            <a:off x="2913747" y="4584208"/>
            <a:ext cx="49583" cy="284764"/>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3" name="Figura a mano libera 1082"/>
          <p:cNvSpPr/>
          <p:nvPr/>
        </p:nvSpPr>
        <p:spPr>
          <a:xfrm>
            <a:off x="2339531" y="4447525"/>
            <a:ext cx="437988" cy="100698"/>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4" name="Figura a mano libera 1083"/>
          <p:cNvSpPr/>
          <p:nvPr/>
        </p:nvSpPr>
        <p:spPr>
          <a:xfrm>
            <a:off x="2246625" y="4538348"/>
            <a:ext cx="477881"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5" name="Figura a mano libera 1084"/>
          <p:cNvSpPr/>
          <p:nvPr/>
        </p:nvSpPr>
        <p:spPr>
          <a:xfrm>
            <a:off x="2180264" y="4483568"/>
            <a:ext cx="278719"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6" name="Figura a mano libera 1085"/>
          <p:cNvSpPr/>
          <p:nvPr/>
        </p:nvSpPr>
        <p:spPr>
          <a:xfrm>
            <a:off x="2843876" y="4420186"/>
            <a:ext cx="145996"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7" name="Figura a mano libera 1086"/>
          <p:cNvSpPr/>
          <p:nvPr/>
        </p:nvSpPr>
        <p:spPr>
          <a:xfrm flipH="1" flipV="1">
            <a:off x="1717075" y="4928318"/>
            <a:ext cx="154843" cy="200974"/>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8" name="Figura a mano libera 1087"/>
          <p:cNvSpPr/>
          <p:nvPr/>
        </p:nvSpPr>
        <p:spPr>
          <a:xfrm>
            <a:off x="1815610" y="5086184"/>
            <a:ext cx="506837" cy="100236"/>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9" name="Figura a mano libera 1088"/>
          <p:cNvSpPr/>
          <p:nvPr/>
        </p:nvSpPr>
        <p:spPr>
          <a:xfrm>
            <a:off x="1661015" y="4800841"/>
            <a:ext cx="295608" cy="164429"/>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0" name="Figura a mano libera 1089"/>
          <p:cNvSpPr/>
          <p:nvPr/>
        </p:nvSpPr>
        <p:spPr>
          <a:xfrm flipH="1" flipV="1">
            <a:off x="1397682" y="4813835"/>
            <a:ext cx="295607"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1" name="Figura a mano libera 1090"/>
          <p:cNvSpPr/>
          <p:nvPr/>
        </p:nvSpPr>
        <p:spPr>
          <a:xfrm flipH="1" flipV="1">
            <a:off x="1214686" y="4777387"/>
            <a:ext cx="506756"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2" name="Figura a mano libera 1091"/>
          <p:cNvSpPr/>
          <p:nvPr/>
        </p:nvSpPr>
        <p:spPr>
          <a:xfrm flipH="1" flipV="1">
            <a:off x="1661016" y="4904958"/>
            <a:ext cx="295607"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3" name="Figura a mano libera 1092"/>
          <p:cNvSpPr/>
          <p:nvPr/>
        </p:nvSpPr>
        <p:spPr>
          <a:xfrm flipH="1" flipV="1">
            <a:off x="1158380" y="4931795"/>
            <a:ext cx="154843"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4" name="Figura a mano libera 1093"/>
          <p:cNvSpPr/>
          <p:nvPr/>
        </p:nvSpPr>
        <p:spPr>
          <a:xfrm>
            <a:off x="1482141" y="4977858"/>
            <a:ext cx="466737"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5" name="Figura a mano libera 1094"/>
          <p:cNvSpPr/>
          <p:nvPr/>
        </p:nvSpPr>
        <p:spPr>
          <a:xfrm>
            <a:off x="1355451" y="4768275"/>
            <a:ext cx="464527" cy="100698"/>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6" name="Figura a mano libera 1095"/>
          <p:cNvSpPr/>
          <p:nvPr/>
        </p:nvSpPr>
        <p:spPr>
          <a:xfrm>
            <a:off x="1256915" y="4996082"/>
            <a:ext cx="506836"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7" name="Figura a mano libera 1096"/>
          <p:cNvSpPr/>
          <p:nvPr/>
        </p:nvSpPr>
        <p:spPr>
          <a:xfrm>
            <a:off x="1186533" y="4804318"/>
            <a:ext cx="295607"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8" name="Figura a mano libera 1097"/>
          <p:cNvSpPr/>
          <p:nvPr/>
        </p:nvSpPr>
        <p:spPr>
          <a:xfrm>
            <a:off x="1740599" y="4740936"/>
            <a:ext cx="154843"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9" name="Figura a mano libera 1098"/>
          <p:cNvSpPr/>
          <p:nvPr/>
        </p:nvSpPr>
        <p:spPr>
          <a:xfrm flipH="1" flipV="1">
            <a:off x="847866" y="4813834"/>
            <a:ext cx="295607"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0" name="Figura a mano libera 1099"/>
          <p:cNvSpPr/>
          <p:nvPr/>
        </p:nvSpPr>
        <p:spPr>
          <a:xfrm flipH="1" flipV="1">
            <a:off x="664870" y="4777386"/>
            <a:ext cx="506756"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1" name="Figura a mano libera 1100"/>
          <p:cNvSpPr/>
          <p:nvPr/>
        </p:nvSpPr>
        <p:spPr>
          <a:xfrm flipH="1" flipV="1">
            <a:off x="1171626" y="4904957"/>
            <a:ext cx="295607"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2" name="Figura a mano libera 1101"/>
          <p:cNvSpPr/>
          <p:nvPr/>
        </p:nvSpPr>
        <p:spPr>
          <a:xfrm flipH="1" flipV="1">
            <a:off x="608564" y="4931794"/>
            <a:ext cx="154843"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3" name="Figura a mano libera 1102"/>
          <p:cNvSpPr/>
          <p:nvPr/>
        </p:nvSpPr>
        <p:spPr>
          <a:xfrm>
            <a:off x="932325" y="4977857"/>
            <a:ext cx="506756"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4" name="Figura a mano libera 1103"/>
          <p:cNvSpPr/>
          <p:nvPr/>
        </p:nvSpPr>
        <p:spPr>
          <a:xfrm>
            <a:off x="805635" y="4768274"/>
            <a:ext cx="464527" cy="100698"/>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5" name="Figura a mano libera 1104"/>
          <p:cNvSpPr/>
          <p:nvPr/>
        </p:nvSpPr>
        <p:spPr>
          <a:xfrm>
            <a:off x="707099" y="4996081"/>
            <a:ext cx="506836"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6" name="Figura a mano libera 1105"/>
          <p:cNvSpPr/>
          <p:nvPr/>
        </p:nvSpPr>
        <p:spPr>
          <a:xfrm>
            <a:off x="636717" y="4804317"/>
            <a:ext cx="295607"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7" name="Figura a mano libera 1106"/>
          <p:cNvSpPr/>
          <p:nvPr/>
        </p:nvSpPr>
        <p:spPr>
          <a:xfrm>
            <a:off x="1340551" y="4740935"/>
            <a:ext cx="154843"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8" name="Figura a mano libera 1107"/>
          <p:cNvSpPr/>
          <p:nvPr/>
        </p:nvSpPr>
        <p:spPr>
          <a:xfrm flipH="1" flipV="1">
            <a:off x="2876305" y="4894206"/>
            <a:ext cx="224097"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9" name="Figura a mano libera 1108"/>
          <p:cNvSpPr/>
          <p:nvPr/>
        </p:nvSpPr>
        <p:spPr>
          <a:xfrm>
            <a:off x="2565495" y="5067960"/>
            <a:ext cx="506756"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0" name="Figura a mano libera 1109"/>
          <p:cNvSpPr/>
          <p:nvPr/>
        </p:nvSpPr>
        <p:spPr>
          <a:xfrm>
            <a:off x="2340269" y="5042404"/>
            <a:ext cx="506836"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1" name="Figura a mano libera 1110"/>
          <p:cNvSpPr/>
          <p:nvPr/>
        </p:nvSpPr>
        <p:spPr>
          <a:xfrm>
            <a:off x="2973721" y="4730184"/>
            <a:ext cx="154843"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2" name="Figura a mano libera 1111"/>
          <p:cNvSpPr/>
          <p:nvPr/>
        </p:nvSpPr>
        <p:spPr>
          <a:xfrm flipH="1" flipV="1">
            <a:off x="2070044" y="5120357"/>
            <a:ext cx="304054" cy="173136"/>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3" name="Figura a mano libera 1112"/>
          <p:cNvSpPr/>
          <p:nvPr/>
        </p:nvSpPr>
        <p:spPr>
          <a:xfrm flipH="1" flipV="1">
            <a:off x="1881818" y="5083908"/>
            <a:ext cx="52123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4" name="Figura a mano libera 1113"/>
          <p:cNvSpPr/>
          <p:nvPr/>
        </p:nvSpPr>
        <p:spPr>
          <a:xfrm flipH="1" flipV="1">
            <a:off x="2403056" y="5211480"/>
            <a:ext cx="304054" cy="164429"/>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5" name="Figura a mano libera 1114"/>
          <p:cNvSpPr/>
          <p:nvPr/>
        </p:nvSpPr>
        <p:spPr>
          <a:xfrm flipH="1" flipV="1">
            <a:off x="1789611" y="5132767"/>
            <a:ext cx="159267" cy="200974"/>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6" name="Figura a mano libera 1115"/>
          <p:cNvSpPr/>
          <p:nvPr/>
        </p:nvSpPr>
        <p:spPr>
          <a:xfrm>
            <a:off x="2237927" y="5309401"/>
            <a:ext cx="52123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7" name="Figura a mano libera 1116"/>
          <p:cNvSpPr/>
          <p:nvPr/>
        </p:nvSpPr>
        <p:spPr>
          <a:xfrm>
            <a:off x="2026606" y="5074796"/>
            <a:ext cx="477800" cy="10069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8" name="Figura a mano libera 1117"/>
          <p:cNvSpPr/>
          <p:nvPr/>
        </p:nvSpPr>
        <p:spPr>
          <a:xfrm>
            <a:off x="1951523" y="5243375"/>
            <a:ext cx="521320" cy="100236"/>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9" name="Figura a mano libera 1118"/>
          <p:cNvSpPr/>
          <p:nvPr/>
        </p:nvSpPr>
        <p:spPr>
          <a:xfrm>
            <a:off x="1852862" y="5110839"/>
            <a:ext cx="304054" cy="164429"/>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0" name="Figura a mano libera 1119"/>
          <p:cNvSpPr/>
          <p:nvPr/>
        </p:nvSpPr>
        <p:spPr>
          <a:xfrm>
            <a:off x="2576806" y="5047457"/>
            <a:ext cx="159267" cy="200974"/>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1" name="Figura a mano libera 1120"/>
          <p:cNvSpPr/>
          <p:nvPr/>
        </p:nvSpPr>
        <p:spPr>
          <a:xfrm flipH="1" flipV="1">
            <a:off x="1495387" y="5123833"/>
            <a:ext cx="304054"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2" name="Figura a mano libera 1121"/>
          <p:cNvSpPr/>
          <p:nvPr/>
        </p:nvSpPr>
        <p:spPr>
          <a:xfrm flipH="1" flipV="1">
            <a:off x="1307161" y="5087385"/>
            <a:ext cx="521235"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3" name="Figura a mano libera 1122"/>
          <p:cNvSpPr/>
          <p:nvPr/>
        </p:nvSpPr>
        <p:spPr>
          <a:xfrm>
            <a:off x="1602046" y="5216038"/>
            <a:ext cx="521235"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4" name="Figura a mano libera 1123"/>
          <p:cNvSpPr/>
          <p:nvPr/>
        </p:nvSpPr>
        <p:spPr>
          <a:xfrm>
            <a:off x="1451949" y="5078273"/>
            <a:ext cx="477799" cy="100698"/>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5" name="Figura a mano libera 1124"/>
          <p:cNvSpPr/>
          <p:nvPr/>
        </p:nvSpPr>
        <p:spPr>
          <a:xfrm>
            <a:off x="1278205" y="5114316"/>
            <a:ext cx="30405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6" name="Figura a mano libera 1125"/>
          <p:cNvSpPr/>
          <p:nvPr/>
        </p:nvSpPr>
        <p:spPr>
          <a:xfrm>
            <a:off x="2002148" y="5050934"/>
            <a:ext cx="159267"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7" name="Figura a mano libera 1126"/>
          <p:cNvSpPr/>
          <p:nvPr/>
        </p:nvSpPr>
        <p:spPr>
          <a:xfrm flipH="1" flipV="1">
            <a:off x="929862" y="5123832"/>
            <a:ext cx="304054"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8" name="Figura a mano libera 1127"/>
          <p:cNvSpPr/>
          <p:nvPr/>
        </p:nvSpPr>
        <p:spPr>
          <a:xfrm flipH="1" flipV="1">
            <a:off x="741636" y="5087384"/>
            <a:ext cx="521235"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9" name="Figura a mano libera 1128"/>
          <p:cNvSpPr/>
          <p:nvPr/>
        </p:nvSpPr>
        <p:spPr>
          <a:xfrm flipH="1" flipV="1">
            <a:off x="683722" y="5241792"/>
            <a:ext cx="159267"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0" name="Figura a mano libera 1129"/>
          <p:cNvSpPr/>
          <p:nvPr/>
        </p:nvSpPr>
        <p:spPr>
          <a:xfrm>
            <a:off x="1016733" y="5287855"/>
            <a:ext cx="521235"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1" name="Figura a mano libera 1130"/>
          <p:cNvSpPr/>
          <p:nvPr/>
        </p:nvSpPr>
        <p:spPr>
          <a:xfrm>
            <a:off x="886424" y="5078272"/>
            <a:ext cx="477799" cy="100698"/>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2" name="Figura a mano libera 1131"/>
          <p:cNvSpPr/>
          <p:nvPr/>
        </p:nvSpPr>
        <p:spPr>
          <a:xfrm>
            <a:off x="785074" y="5306079"/>
            <a:ext cx="521319"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3" name="Figura a mano libera 1132"/>
          <p:cNvSpPr/>
          <p:nvPr/>
        </p:nvSpPr>
        <p:spPr>
          <a:xfrm>
            <a:off x="712680" y="5114315"/>
            <a:ext cx="30405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4" name="Figura a mano libera 1133"/>
          <p:cNvSpPr/>
          <p:nvPr/>
        </p:nvSpPr>
        <p:spPr>
          <a:xfrm>
            <a:off x="1436623" y="5050933"/>
            <a:ext cx="159267"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5" name="Figura a mano libera 1134"/>
          <p:cNvSpPr/>
          <p:nvPr/>
        </p:nvSpPr>
        <p:spPr>
          <a:xfrm flipH="1" flipV="1">
            <a:off x="2609694" y="5113081"/>
            <a:ext cx="304054"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6" name="Figura a mano libera 1135"/>
          <p:cNvSpPr/>
          <p:nvPr/>
        </p:nvSpPr>
        <p:spPr>
          <a:xfrm flipH="1" flipV="1">
            <a:off x="2421468" y="5076633"/>
            <a:ext cx="521235"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7" name="Figura a mano libera 1136"/>
          <p:cNvSpPr/>
          <p:nvPr/>
        </p:nvSpPr>
        <p:spPr>
          <a:xfrm flipH="1" flipV="1">
            <a:off x="2942705" y="5204204"/>
            <a:ext cx="30405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8" name="Figura a mano libera 1137"/>
          <p:cNvSpPr/>
          <p:nvPr/>
        </p:nvSpPr>
        <p:spPr>
          <a:xfrm flipH="1" flipV="1">
            <a:off x="2363554" y="5231041"/>
            <a:ext cx="159267"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9" name="Figura a mano libera 1138"/>
          <p:cNvSpPr/>
          <p:nvPr/>
        </p:nvSpPr>
        <p:spPr>
          <a:xfrm>
            <a:off x="2696565" y="5277104"/>
            <a:ext cx="521235"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0" name="Figura a mano libera 1139"/>
          <p:cNvSpPr/>
          <p:nvPr/>
        </p:nvSpPr>
        <p:spPr>
          <a:xfrm>
            <a:off x="2566256" y="5067521"/>
            <a:ext cx="477799" cy="100698"/>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1" name="Figura a mano libera 1140"/>
          <p:cNvSpPr/>
          <p:nvPr/>
        </p:nvSpPr>
        <p:spPr>
          <a:xfrm>
            <a:off x="2464906" y="5295328"/>
            <a:ext cx="521319"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2" name="Figura a mano libera 1141"/>
          <p:cNvSpPr/>
          <p:nvPr/>
        </p:nvSpPr>
        <p:spPr>
          <a:xfrm>
            <a:off x="2392512" y="5103564"/>
            <a:ext cx="30405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3" name="Figura a mano libera 1142"/>
          <p:cNvSpPr/>
          <p:nvPr/>
        </p:nvSpPr>
        <p:spPr>
          <a:xfrm>
            <a:off x="3116455" y="5040182"/>
            <a:ext cx="159267"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4" name="Figura a mano libera 1143"/>
          <p:cNvSpPr/>
          <p:nvPr/>
        </p:nvSpPr>
        <p:spPr>
          <a:xfrm flipH="1" flipV="1">
            <a:off x="2237927" y="5501090"/>
            <a:ext cx="329394"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5" name="Figura a mano libera 1144"/>
          <p:cNvSpPr/>
          <p:nvPr/>
        </p:nvSpPr>
        <p:spPr>
          <a:xfrm flipH="1" flipV="1">
            <a:off x="2526922" y="5573145"/>
            <a:ext cx="32939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6" name="Figura a mano libera 1145"/>
          <p:cNvSpPr/>
          <p:nvPr/>
        </p:nvSpPr>
        <p:spPr>
          <a:xfrm>
            <a:off x="2260270" y="5646045"/>
            <a:ext cx="56467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7" name="Figura a mano libera 1146"/>
          <p:cNvSpPr/>
          <p:nvPr/>
        </p:nvSpPr>
        <p:spPr>
          <a:xfrm>
            <a:off x="2226716" y="5453098"/>
            <a:ext cx="517619" cy="10069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8" name="Figura a mano libera 1147"/>
          <p:cNvSpPr/>
          <p:nvPr/>
        </p:nvSpPr>
        <p:spPr>
          <a:xfrm>
            <a:off x="2009303" y="5664269"/>
            <a:ext cx="564765" cy="100236"/>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9" name="Figura a mano libera 1148"/>
          <p:cNvSpPr/>
          <p:nvPr/>
        </p:nvSpPr>
        <p:spPr>
          <a:xfrm>
            <a:off x="2715148" y="5409122"/>
            <a:ext cx="172540" cy="200973"/>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0" name="Figura a mano libera 1149"/>
          <p:cNvSpPr/>
          <p:nvPr/>
        </p:nvSpPr>
        <p:spPr>
          <a:xfrm flipH="1" flipV="1">
            <a:off x="1141201" y="5546460"/>
            <a:ext cx="172539" cy="200973"/>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1" name="Figura a mano libera 1150"/>
          <p:cNvSpPr/>
          <p:nvPr/>
        </p:nvSpPr>
        <p:spPr>
          <a:xfrm flipH="1" flipV="1">
            <a:off x="930960" y="5485497"/>
            <a:ext cx="329394"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2" name="Figura a mano libera 1151"/>
          <p:cNvSpPr/>
          <p:nvPr/>
        </p:nvSpPr>
        <p:spPr>
          <a:xfrm flipH="1" flipV="1">
            <a:off x="727050" y="5449047"/>
            <a:ext cx="56467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3" name="Figura a mano libera 1152"/>
          <p:cNvSpPr/>
          <p:nvPr/>
        </p:nvSpPr>
        <p:spPr>
          <a:xfrm flipH="1" flipV="1">
            <a:off x="664308" y="5603457"/>
            <a:ext cx="172539"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4" name="Figura a mano libera 1153"/>
          <p:cNvSpPr/>
          <p:nvPr/>
        </p:nvSpPr>
        <p:spPr>
          <a:xfrm>
            <a:off x="994622" y="5741051"/>
            <a:ext cx="56467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5" name="Figura a mano libera 1154"/>
          <p:cNvSpPr/>
          <p:nvPr/>
        </p:nvSpPr>
        <p:spPr>
          <a:xfrm>
            <a:off x="790933" y="5439936"/>
            <a:ext cx="517618" cy="10069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6" name="Figura a mano libera 1155"/>
          <p:cNvSpPr/>
          <p:nvPr/>
        </p:nvSpPr>
        <p:spPr>
          <a:xfrm>
            <a:off x="774106" y="5667744"/>
            <a:ext cx="564765" cy="100236"/>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7" name="Figura a mano libera 1156"/>
          <p:cNvSpPr/>
          <p:nvPr/>
        </p:nvSpPr>
        <p:spPr>
          <a:xfrm>
            <a:off x="695679" y="5475979"/>
            <a:ext cx="32939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58" name="Gruppo 1157"/>
          <p:cNvGrpSpPr/>
          <p:nvPr/>
        </p:nvGrpSpPr>
        <p:grpSpPr>
          <a:xfrm>
            <a:off x="1308331" y="5330436"/>
            <a:ext cx="925439" cy="383026"/>
            <a:chOff x="5014866" y="3357786"/>
            <a:chExt cx="925439" cy="383026"/>
          </a:xfrm>
        </p:grpSpPr>
        <p:sp>
          <p:nvSpPr>
            <p:cNvPr id="1159" name="Figura a mano libera 1158"/>
            <p:cNvSpPr/>
            <p:nvPr/>
          </p:nvSpPr>
          <p:spPr>
            <a:xfrm flipH="1" flipV="1">
              <a:off x="5606040" y="3627330"/>
              <a:ext cx="172540" cy="90495"/>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60" name="Gruppo 1159"/>
            <p:cNvGrpSpPr/>
            <p:nvPr/>
          </p:nvGrpSpPr>
          <p:grpSpPr>
            <a:xfrm>
              <a:off x="5014866" y="3357786"/>
              <a:ext cx="925439" cy="383026"/>
              <a:chOff x="5014866" y="3357786"/>
              <a:chExt cx="925439" cy="383026"/>
            </a:xfrm>
          </p:grpSpPr>
          <p:grpSp>
            <p:nvGrpSpPr>
              <p:cNvPr id="1161" name="Gruppo 1160"/>
              <p:cNvGrpSpPr/>
              <p:nvPr/>
            </p:nvGrpSpPr>
            <p:grpSpPr>
              <a:xfrm>
                <a:off x="5014866" y="3357786"/>
                <a:ext cx="925439" cy="383026"/>
                <a:chOff x="5014866" y="3357786"/>
                <a:chExt cx="925439" cy="383026"/>
              </a:xfrm>
            </p:grpSpPr>
            <p:sp>
              <p:nvSpPr>
                <p:cNvPr id="1163" name="Figura a mano libera 1162"/>
                <p:cNvSpPr/>
                <p:nvPr/>
              </p:nvSpPr>
              <p:spPr>
                <a:xfrm flipH="1" flipV="1">
                  <a:off x="5534933" y="3357786"/>
                  <a:ext cx="304054" cy="111392"/>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4" name="Figura a mano libera 1163"/>
                <p:cNvSpPr/>
                <p:nvPr/>
              </p:nvSpPr>
              <p:spPr>
                <a:xfrm flipH="1" flipV="1">
                  <a:off x="5071843" y="3372838"/>
                  <a:ext cx="159267"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5" name="Figura a mano libera 1164"/>
                <p:cNvSpPr/>
                <p:nvPr/>
              </p:nvSpPr>
              <p:spPr>
                <a:xfrm>
                  <a:off x="5069831" y="3401567"/>
                  <a:ext cx="521319"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6" name="Figura a mano libera 1165"/>
                <p:cNvSpPr/>
                <p:nvPr/>
              </p:nvSpPr>
              <p:spPr>
                <a:xfrm flipH="1" flipV="1">
                  <a:off x="5668781" y="3380622"/>
                  <a:ext cx="25311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7" name="Figura a mano libera 1166"/>
                <p:cNvSpPr/>
                <p:nvPr/>
              </p:nvSpPr>
              <p:spPr>
                <a:xfrm>
                  <a:off x="5637411" y="3499853"/>
                  <a:ext cx="293738"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8" name="Figura a mano libera 1167"/>
                <p:cNvSpPr/>
                <p:nvPr/>
              </p:nvSpPr>
              <p:spPr>
                <a:xfrm flipH="1" flipV="1">
                  <a:off x="5250147" y="3512845"/>
                  <a:ext cx="329394"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9" name="Figura a mano libera 1168"/>
                <p:cNvSpPr/>
                <p:nvPr/>
              </p:nvSpPr>
              <p:spPr>
                <a:xfrm flipH="1" flipV="1">
                  <a:off x="5046237" y="3476396"/>
                  <a:ext cx="56467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0" name="Figura a mano libera 1169"/>
                <p:cNvSpPr/>
                <p:nvPr/>
              </p:nvSpPr>
              <p:spPr>
                <a:xfrm flipH="1" flipV="1">
                  <a:off x="5610911" y="3603969"/>
                  <a:ext cx="329394" cy="125660"/>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1" name="Figura a mano libera 1170"/>
                <p:cNvSpPr/>
                <p:nvPr/>
              </p:nvSpPr>
              <p:spPr>
                <a:xfrm>
                  <a:off x="5344259" y="3599365"/>
                  <a:ext cx="56467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2" name="Figura a mano libera 1171"/>
                <p:cNvSpPr/>
                <p:nvPr/>
              </p:nvSpPr>
              <p:spPr>
                <a:xfrm>
                  <a:off x="5203091" y="3380622"/>
                  <a:ext cx="517618" cy="10069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3" name="Figura a mano libera 1172"/>
                <p:cNvSpPr/>
                <p:nvPr/>
              </p:nvSpPr>
              <p:spPr>
                <a:xfrm>
                  <a:off x="5093293" y="3695093"/>
                  <a:ext cx="564765" cy="45719"/>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4" name="Figura a mano libera 1173"/>
                <p:cNvSpPr/>
                <p:nvPr/>
              </p:nvSpPr>
              <p:spPr>
                <a:xfrm>
                  <a:off x="5014866" y="3503327"/>
                  <a:ext cx="32939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5" name="Figura a mano libera 1174"/>
                <p:cNvSpPr/>
                <p:nvPr/>
              </p:nvSpPr>
              <p:spPr>
                <a:xfrm>
                  <a:off x="5761273" y="3430312"/>
                  <a:ext cx="172539" cy="200973"/>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6" name="Figura a mano libera 1175"/>
                <p:cNvSpPr/>
                <p:nvPr/>
              </p:nvSpPr>
              <p:spPr>
                <a:xfrm flipH="1" flipV="1">
                  <a:off x="5045406" y="3545116"/>
                  <a:ext cx="32939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62" name="Figura a mano libera 1161"/>
              <p:cNvSpPr/>
              <p:nvPr/>
            </p:nvSpPr>
            <p:spPr>
              <a:xfrm>
                <a:off x="5186486" y="3439948"/>
                <a:ext cx="172539"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177" name="Figura a mano libera 1176"/>
          <p:cNvSpPr/>
          <p:nvPr/>
        </p:nvSpPr>
        <p:spPr>
          <a:xfrm flipH="1" flipV="1">
            <a:off x="2750778" y="5474747"/>
            <a:ext cx="329394"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8" name="Figura a mano libera 1177"/>
          <p:cNvSpPr/>
          <p:nvPr/>
        </p:nvSpPr>
        <p:spPr>
          <a:xfrm flipH="1" flipV="1">
            <a:off x="2546868" y="5438297"/>
            <a:ext cx="56467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9" name="Figura a mano libera 1178"/>
          <p:cNvSpPr/>
          <p:nvPr/>
        </p:nvSpPr>
        <p:spPr>
          <a:xfrm flipH="1" flipV="1">
            <a:off x="3111542" y="5565870"/>
            <a:ext cx="32939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0" name="Figura a mano libera 1179"/>
          <p:cNvSpPr/>
          <p:nvPr/>
        </p:nvSpPr>
        <p:spPr>
          <a:xfrm flipH="1" flipV="1">
            <a:off x="2484126" y="5592707"/>
            <a:ext cx="172539"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1" name="Figura a mano libera 1180"/>
          <p:cNvSpPr/>
          <p:nvPr/>
        </p:nvSpPr>
        <p:spPr>
          <a:xfrm>
            <a:off x="2844890" y="5638771"/>
            <a:ext cx="56467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2" name="Figura a mano libera 1181"/>
          <p:cNvSpPr/>
          <p:nvPr/>
        </p:nvSpPr>
        <p:spPr>
          <a:xfrm>
            <a:off x="2703722" y="5429186"/>
            <a:ext cx="517618" cy="10069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3" name="Figura a mano libera 1182"/>
          <p:cNvSpPr/>
          <p:nvPr/>
        </p:nvSpPr>
        <p:spPr>
          <a:xfrm>
            <a:off x="2593924" y="5656994"/>
            <a:ext cx="564765" cy="100236"/>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4" name="Figura a mano libera 1183"/>
          <p:cNvSpPr/>
          <p:nvPr/>
        </p:nvSpPr>
        <p:spPr>
          <a:xfrm>
            <a:off x="2515497" y="5465229"/>
            <a:ext cx="32939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5" name="Figura a mano libera 1184"/>
          <p:cNvSpPr/>
          <p:nvPr/>
        </p:nvSpPr>
        <p:spPr>
          <a:xfrm>
            <a:off x="3299769" y="5401848"/>
            <a:ext cx="172539"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6" name="Figura a mano libera 1185"/>
          <p:cNvSpPr/>
          <p:nvPr/>
        </p:nvSpPr>
        <p:spPr>
          <a:xfrm flipH="1" flipV="1">
            <a:off x="2286795" y="5792017"/>
            <a:ext cx="342063" cy="173136"/>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7" name="Figura a mano libera 1186"/>
          <p:cNvSpPr/>
          <p:nvPr/>
        </p:nvSpPr>
        <p:spPr>
          <a:xfrm flipH="1" flipV="1">
            <a:off x="2075041" y="5755568"/>
            <a:ext cx="586394"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8" name="Figura a mano libera 1187"/>
          <p:cNvSpPr/>
          <p:nvPr/>
        </p:nvSpPr>
        <p:spPr>
          <a:xfrm flipH="1" flipV="1">
            <a:off x="2661435" y="5883140"/>
            <a:ext cx="342063" cy="164429"/>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9" name="Figura a mano libera 1188"/>
          <p:cNvSpPr/>
          <p:nvPr/>
        </p:nvSpPr>
        <p:spPr>
          <a:xfrm flipH="1" flipV="1">
            <a:off x="2009885" y="5909976"/>
            <a:ext cx="179176" cy="200974"/>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0" name="Figura a mano libera 1189"/>
          <p:cNvSpPr/>
          <p:nvPr/>
        </p:nvSpPr>
        <p:spPr>
          <a:xfrm>
            <a:off x="2384527" y="5956041"/>
            <a:ext cx="586394"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1" name="Figura a mano libera 1190"/>
          <p:cNvSpPr/>
          <p:nvPr/>
        </p:nvSpPr>
        <p:spPr>
          <a:xfrm>
            <a:off x="2237927" y="5746456"/>
            <a:ext cx="537528" cy="10069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2" name="Figura a mano libera 1191"/>
          <p:cNvSpPr/>
          <p:nvPr/>
        </p:nvSpPr>
        <p:spPr>
          <a:xfrm>
            <a:off x="2123906" y="5974265"/>
            <a:ext cx="586488" cy="100236"/>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3" name="Figura a mano libera 1192"/>
          <p:cNvSpPr/>
          <p:nvPr/>
        </p:nvSpPr>
        <p:spPr>
          <a:xfrm>
            <a:off x="2042462" y="5782499"/>
            <a:ext cx="342063" cy="164429"/>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4" name="Figura a mano libera 1193"/>
          <p:cNvSpPr/>
          <p:nvPr/>
        </p:nvSpPr>
        <p:spPr>
          <a:xfrm>
            <a:off x="2856899" y="5719117"/>
            <a:ext cx="179176" cy="200974"/>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5" name="Figura a mano libera 1194"/>
          <p:cNvSpPr/>
          <p:nvPr/>
        </p:nvSpPr>
        <p:spPr>
          <a:xfrm flipH="1" flipV="1">
            <a:off x="1640303" y="5795493"/>
            <a:ext cx="342063"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6" name="Figura a mano libera 1195"/>
          <p:cNvSpPr/>
          <p:nvPr/>
        </p:nvSpPr>
        <p:spPr>
          <a:xfrm flipH="1" flipV="1">
            <a:off x="1428550" y="5759045"/>
            <a:ext cx="586394"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7" name="Figura a mano libera 1196"/>
          <p:cNvSpPr/>
          <p:nvPr/>
        </p:nvSpPr>
        <p:spPr>
          <a:xfrm flipH="1" flipV="1">
            <a:off x="2014944" y="5886616"/>
            <a:ext cx="342063"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8" name="Figura a mano libera 1197"/>
          <p:cNvSpPr/>
          <p:nvPr/>
        </p:nvSpPr>
        <p:spPr>
          <a:xfrm flipH="1" flipV="1">
            <a:off x="1363394" y="5913453"/>
            <a:ext cx="179176"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9" name="Figura a mano libera 1198"/>
          <p:cNvSpPr/>
          <p:nvPr/>
        </p:nvSpPr>
        <p:spPr>
          <a:xfrm>
            <a:off x="1738036" y="5959516"/>
            <a:ext cx="586394"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0" name="Figura a mano libera 1199"/>
          <p:cNvSpPr/>
          <p:nvPr/>
        </p:nvSpPr>
        <p:spPr>
          <a:xfrm>
            <a:off x="1591436" y="5749933"/>
            <a:ext cx="537528" cy="100698"/>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1" name="Figura a mano libera 1200"/>
          <p:cNvSpPr/>
          <p:nvPr/>
        </p:nvSpPr>
        <p:spPr>
          <a:xfrm>
            <a:off x="1477415" y="5977740"/>
            <a:ext cx="586487"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2" name="Figura a mano libera 1201"/>
          <p:cNvSpPr/>
          <p:nvPr/>
        </p:nvSpPr>
        <p:spPr>
          <a:xfrm>
            <a:off x="1395971" y="5785976"/>
            <a:ext cx="342063"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3" name="Figura a mano libera 1202"/>
          <p:cNvSpPr/>
          <p:nvPr/>
        </p:nvSpPr>
        <p:spPr>
          <a:xfrm>
            <a:off x="2210407" y="5722594"/>
            <a:ext cx="179176"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4" name="Figura a mano libera 1203"/>
          <p:cNvSpPr/>
          <p:nvPr/>
        </p:nvSpPr>
        <p:spPr>
          <a:xfrm flipH="1" flipV="1">
            <a:off x="1004089" y="5795492"/>
            <a:ext cx="342063"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5" name="Figura a mano libera 1204"/>
          <p:cNvSpPr/>
          <p:nvPr/>
        </p:nvSpPr>
        <p:spPr>
          <a:xfrm flipH="1" flipV="1">
            <a:off x="792336" y="5759044"/>
            <a:ext cx="586394"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6" name="Figura a mano libera 1205"/>
          <p:cNvSpPr/>
          <p:nvPr/>
        </p:nvSpPr>
        <p:spPr>
          <a:xfrm flipH="1" flipV="1">
            <a:off x="1378730" y="5886615"/>
            <a:ext cx="342063"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7" name="Figura a mano libera 1206"/>
          <p:cNvSpPr/>
          <p:nvPr/>
        </p:nvSpPr>
        <p:spPr>
          <a:xfrm flipH="1" flipV="1">
            <a:off x="727180" y="5913452"/>
            <a:ext cx="179176"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8" name="Figura a mano libera 1207"/>
          <p:cNvSpPr/>
          <p:nvPr/>
        </p:nvSpPr>
        <p:spPr>
          <a:xfrm>
            <a:off x="1101822" y="5959515"/>
            <a:ext cx="586394"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9" name="Figura a mano libera 1208"/>
          <p:cNvSpPr/>
          <p:nvPr/>
        </p:nvSpPr>
        <p:spPr>
          <a:xfrm>
            <a:off x="955222" y="5749932"/>
            <a:ext cx="537528" cy="100698"/>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0" name="Figura a mano libera 1209"/>
          <p:cNvSpPr/>
          <p:nvPr/>
        </p:nvSpPr>
        <p:spPr>
          <a:xfrm>
            <a:off x="841201" y="5977739"/>
            <a:ext cx="586487"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1" name="Figura a mano libera 1210"/>
          <p:cNvSpPr/>
          <p:nvPr/>
        </p:nvSpPr>
        <p:spPr>
          <a:xfrm>
            <a:off x="759757" y="5785975"/>
            <a:ext cx="342063"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2" name="Figura a mano libera 1211"/>
          <p:cNvSpPr/>
          <p:nvPr/>
        </p:nvSpPr>
        <p:spPr>
          <a:xfrm>
            <a:off x="1574193" y="5722593"/>
            <a:ext cx="179176"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3" name="Figura a mano libera 1212"/>
          <p:cNvSpPr/>
          <p:nvPr/>
        </p:nvSpPr>
        <p:spPr>
          <a:xfrm flipH="1" flipV="1">
            <a:off x="2893900" y="5784741"/>
            <a:ext cx="342063"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4" name="Figura a mano libera 1213"/>
          <p:cNvSpPr/>
          <p:nvPr/>
        </p:nvSpPr>
        <p:spPr>
          <a:xfrm flipH="1" flipV="1">
            <a:off x="2682147" y="5748293"/>
            <a:ext cx="586394"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5" name="Figura a mano libera 1214"/>
          <p:cNvSpPr/>
          <p:nvPr/>
        </p:nvSpPr>
        <p:spPr>
          <a:xfrm flipH="1" flipV="1">
            <a:off x="3268541" y="5875864"/>
            <a:ext cx="342063"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6" name="Figura a mano libera 1215"/>
          <p:cNvSpPr/>
          <p:nvPr/>
        </p:nvSpPr>
        <p:spPr>
          <a:xfrm flipH="1" flipV="1">
            <a:off x="2616991" y="5902701"/>
            <a:ext cx="179176"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7" name="Figura a mano libera 1216"/>
          <p:cNvSpPr/>
          <p:nvPr/>
        </p:nvSpPr>
        <p:spPr>
          <a:xfrm>
            <a:off x="2991633" y="5948764"/>
            <a:ext cx="586394" cy="118460"/>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8" name="Figura a mano libera 1217"/>
          <p:cNvSpPr/>
          <p:nvPr/>
        </p:nvSpPr>
        <p:spPr>
          <a:xfrm>
            <a:off x="2845033" y="5739181"/>
            <a:ext cx="537528" cy="100698"/>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9" name="Figura a mano libera 1218"/>
          <p:cNvSpPr/>
          <p:nvPr/>
        </p:nvSpPr>
        <p:spPr>
          <a:xfrm>
            <a:off x="2731012" y="5966988"/>
            <a:ext cx="586487"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0" name="Figura a mano libera 1219"/>
          <p:cNvSpPr/>
          <p:nvPr/>
        </p:nvSpPr>
        <p:spPr>
          <a:xfrm>
            <a:off x="2649568" y="5775224"/>
            <a:ext cx="342063"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1" name="Figura a mano libera 1220"/>
          <p:cNvSpPr/>
          <p:nvPr/>
        </p:nvSpPr>
        <p:spPr>
          <a:xfrm>
            <a:off x="3464004" y="5711842"/>
            <a:ext cx="179176"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2" name="Rettangolo 1221"/>
          <p:cNvSpPr/>
          <p:nvPr/>
        </p:nvSpPr>
        <p:spPr>
          <a:xfrm>
            <a:off x="840540" y="4113432"/>
            <a:ext cx="900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3" name="Rettangolo 1222"/>
          <p:cNvSpPr/>
          <p:nvPr/>
        </p:nvSpPr>
        <p:spPr>
          <a:xfrm>
            <a:off x="1953053" y="4669869"/>
            <a:ext cx="900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4" name="Rettangolo 1223"/>
          <p:cNvSpPr/>
          <p:nvPr/>
        </p:nvSpPr>
        <p:spPr>
          <a:xfrm>
            <a:off x="1324614" y="5342279"/>
            <a:ext cx="900000" cy="360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25" name="Gruppo 1224"/>
          <p:cNvGrpSpPr/>
          <p:nvPr/>
        </p:nvGrpSpPr>
        <p:grpSpPr>
          <a:xfrm>
            <a:off x="1940336" y="4658748"/>
            <a:ext cx="925439" cy="383026"/>
            <a:chOff x="5014866" y="3357786"/>
            <a:chExt cx="925439" cy="383026"/>
          </a:xfrm>
        </p:grpSpPr>
        <p:sp>
          <p:nvSpPr>
            <p:cNvPr id="1226" name="Figura a mano libera 1225"/>
            <p:cNvSpPr/>
            <p:nvPr/>
          </p:nvSpPr>
          <p:spPr>
            <a:xfrm flipH="1" flipV="1">
              <a:off x="5606040" y="3627330"/>
              <a:ext cx="172540" cy="90495"/>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27" name="Gruppo 1226"/>
            <p:cNvGrpSpPr/>
            <p:nvPr/>
          </p:nvGrpSpPr>
          <p:grpSpPr>
            <a:xfrm>
              <a:off x="5014866" y="3357786"/>
              <a:ext cx="925439" cy="383026"/>
              <a:chOff x="5014866" y="3357786"/>
              <a:chExt cx="925439" cy="383026"/>
            </a:xfrm>
          </p:grpSpPr>
          <p:grpSp>
            <p:nvGrpSpPr>
              <p:cNvPr id="1228" name="Gruppo 1227"/>
              <p:cNvGrpSpPr/>
              <p:nvPr/>
            </p:nvGrpSpPr>
            <p:grpSpPr>
              <a:xfrm>
                <a:off x="5014866" y="3357786"/>
                <a:ext cx="925439" cy="383026"/>
                <a:chOff x="5014866" y="3357786"/>
                <a:chExt cx="925439" cy="383026"/>
              </a:xfrm>
            </p:grpSpPr>
            <p:sp>
              <p:nvSpPr>
                <p:cNvPr id="1230" name="Figura a mano libera 1229"/>
                <p:cNvSpPr/>
                <p:nvPr/>
              </p:nvSpPr>
              <p:spPr>
                <a:xfrm flipH="1" flipV="1">
                  <a:off x="5534933" y="3357786"/>
                  <a:ext cx="304054" cy="111392"/>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1" name="Figura a mano libera 1230"/>
                <p:cNvSpPr/>
                <p:nvPr/>
              </p:nvSpPr>
              <p:spPr>
                <a:xfrm flipH="1" flipV="1">
                  <a:off x="5071843" y="3372838"/>
                  <a:ext cx="159267"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2" name="Figura a mano libera 1231"/>
                <p:cNvSpPr/>
                <p:nvPr/>
              </p:nvSpPr>
              <p:spPr>
                <a:xfrm>
                  <a:off x="5069831" y="3401567"/>
                  <a:ext cx="521319"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3" name="Figura a mano libera 1232"/>
                <p:cNvSpPr/>
                <p:nvPr/>
              </p:nvSpPr>
              <p:spPr>
                <a:xfrm flipH="1" flipV="1">
                  <a:off x="5668781" y="3380622"/>
                  <a:ext cx="25311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4" name="Figura a mano libera 1233"/>
                <p:cNvSpPr/>
                <p:nvPr/>
              </p:nvSpPr>
              <p:spPr>
                <a:xfrm>
                  <a:off x="5637411" y="3499853"/>
                  <a:ext cx="293738"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5" name="Figura a mano libera 1234"/>
                <p:cNvSpPr/>
                <p:nvPr/>
              </p:nvSpPr>
              <p:spPr>
                <a:xfrm flipH="1" flipV="1">
                  <a:off x="5250147" y="3512845"/>
                  <a:ext cx="329394"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6" name="Figura a mano libera 1235"/>
                <p:cNvSpPr/>
                <p:nvPr/>
              </p:nvSpPr>
              <p:spPr>
                <a:xfrm flipH="1" flipV="1">
                  <a:off x="5046237" y="3476396"/>
                  <a:ext cx="56467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7" name="Figura a mano libera 1236"/>
                <p:cNvSpPr/>
                <p:nvPr/>
              </p:nvSpPr>
              <p:spPr>
                <a:xfrm flipH="1" flipV="1">
                  <a:off x="5610911" y="3603969"/>
                  <a:ext cx="329394" cy="125660"/>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8" name="Figura a mano libera 1237"/>
                <p:cNvSpPr/>
                <p:nvPr/>
              </p:nvSpPr>
              <p:spPr>
                <a:xfrm>
                  <a:off x="5344259" y="3599365"/>
                  <a:ext cx="56467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9" name="Figura a mano libera 1238"/>
                <p:cNvSpPr/>
                <p:nvPr/>
              </p:nvSpPr>
              <p:spPr>
                <a:xfrm>
                  <a:off x="5203091" y="3380622"/>
                  <a:ext cx="517618" cy="10069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0" name="Figura a mano libera 1239"/>
                <p:cNvSpPr/>
                <p:nvPr/>
              </p:nvSpPr>
              <p:spPr>
                <a:xfrm>
                  <a:off x="5093293" y="3695093"/>
                  <a:ext cx="564765" cy="45719"/>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1" name="Figura a mano libera 1240"/>
                <p:cNvSpPr/>
                <p:nvPr/>
              </p:nvSpPr>
              <p:spPr>
                <a:xfrm>
                  <a:off x="5014866" y="3503327"/>
                  <a:ext cx="32939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2" name="Figura a mano libera 1241"/>
                <p:cNvSpPr/>
                <p:nvPr/>
              </p:nvSpPr>
              <p:spPr>
                <a:xfrm>
                  <a:off x="5761273" y="3430312"/>
                  <a:ext cx="172539" cy="200973"/>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3" name="Figura a mano libera 1242"/>
                <p:cNvSpPr/>
                <p:nvPr/>
              </p:nvSpPr>
              <p:spPr>
                <a:xfrm flipH="1" flipV="1">
                  <a:off x="5045406" y="3545116"/>
                  <a:ext cx="32939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29" name="Figura a mano libera 1228"/>
              <p:cNvSpPr/>
              <p:nvPr/>
            </p:nvSpPr>
            <p:spPr>
              <a:xfrm>
                <a:off x="5186486" y="3439948"/>
                <a:ext cx="172539"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44" name="Gruppo 1243"/>
          <p:cNvGrpSpPr/>
          <p:nvPr/>
        </p:nvGrpSpPr>
        <p:grpSpPr>
          <a:xfrm>
            <a:off x="826506" y="4109287"/>
            <a:ext cx="925439" cy="383026"/>
            <a:chOff x="5014866" y="3357786"/>
            <a:chExt cx="925439" cy="383026"/>
          </a:xfrm>
        </p:grpSpPr>
        <p:sp>
          <p:nvSpPr>
            <p:cNvPr id="1245" name="Figura a mano libera 1244"/>
            <p:cNvSpPr/>
            <p:nvPr/>
          </p:nvSpPr>
          <p:spPr>
            <a:xfrm flipH="1" flipV="1">
              <a:off x="5606040" y="3627330"/>
              <a:ext cx="172540" cy="90495"/>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46" name="Gruppo 1245"/>
            <p:cNvGrpSpPr/>
            <p:nvPr/>
          </p:nvGrpSpPr>
          <p:grpSpPr>
            <a:xfrm>
              <a:off x="5014866" y="3357786"/>
              <a:ext cx="925439" cy="383026"/>
              <a:chOff x="5014866" y="3357786"/>
              <a:chExt cx="925439" cy="383026"/>
            </a:xfrm>
          </p:grpSpPr>
          <p:grpSp>
            <p:nvGrpSpPr>
              <p:cNvPr id="1247" name="Gruppo 1246"/>
              <p:cNvGrpSpPr/>
              <p:nvPr/>
            </p:nvGrpSpPr>
            <p:grpSpPr>
              <a:xfrm>
                <a:off x="5014866" y="3357786"/>
                <a:ext cx="925439" cy="383026"/>
                <a:chOff x="5014866" y="3357786"/>
                <a:chExt cx="925439" cy="383026"/>
              </a:xfrm>
            </p:grpSpPr>
            <p:sp>
              <p:nvSpPr>
                <p:cNvPr id="1249" name="Figura a mano libera 1248"/>
                <p:cNvSpPr/>
                <p:nvPr/>
              </p:nvSpPr>
              <p:spPr>
                <a:xfrm flipH="1" flipV="1">
                  <a:off x="5534933" y="3357786"/>
                  <a:ext cx="304054" cy="111392"/>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0" name="Figura a mano libera 1249"/>
                <p:cNvSpPr/>
                <p:nvPr/>
              </p:nvSpPr>
              <p:spPr>
                <a:xfrm flipH="1" flipV="1">
                  <a:off x="5071843" y="3372838"/>
                  <a:ext cx="159267"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1" name="Figura a mano libera 1250"/>
                <p:cNvSpPr/>
                <p:nvPr/>
              </p:nvSpPr>
              <p:spPr>
                <a:xfrm>
                  <a:off x="5069831" y="3401567"/>
                  <a:ext cx="521319" cy="100235"/>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2" name="Figura a mano libera 1251"/>
                <p:cNvSpPr/>
                <p:nvPr/>
              </p:nvSpPr>
              <p:spPr>
                <a:xfrm flipH="1" flipV="1">
                  <a:off x="5668781" y="3380622"/>
                  <a:ext cx="25311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3" name="Figura a mano libera 1252"/>
                <p:cNvSpPr/>
                <p:nvPr/>
              </p:nvSpPr>
              <p:spPr>
                <a:xfrm>
                  <a:off x="5637411" y="3499853"/>
                  <a:ext cx="293738"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4" name="Figura a mano libera 1253"/>
                <p:cNvSpPr/>
                <p:nvPr/>
              </p:nvSpPr>
              <p:spPr>
                <a:xfrm flipH="1" flipV="1">
                  <a:off x="5250147" y="3512845"/>
                  <a:ext cx="329394" cy="173135"/>
                </a:xfrm>
                <a:custGeom>
                  <a:avLst/>
                  <a:gdLst>
                    <a:gd name="connsiteX0" fmla="*/ 266700 w 266700"/>
                    <a:gd name="connsiteY0" fmla="*/ 241300 h 241300"/>
                    <a:gd name="connsiteX1" fmla="*/ 0 w 266700"/>
                    <a:gd name="connsiteY1" fmla="*/ 0 h 241300"/>
                  </a:gdLst>
                  <a:ahLst/>
                  <a:cxnLst>
                    <a:cxn ang="0">
                      <a:pos x="connsiteX0" y="connsiteY0"/>
                    </a:cxn>
                    <a:cxn ang="0">
                      <a:pos x="connsiteX1" y="connsiteY1"/>
                    </a:cxn>
                  </a:cxnLst>
                  <a:rect l="l" t="t" r="r" b="b"/>
                  <a:pathLst>
                    <a:path w="266700" h="241300">
                      <a:moveTo>
                        <a:pt x="266700" y="241300"/>
                      </a:moveTo>
                      <a:lnTo>
                        <a:pt x="0" y="0"/>
                      </a:ln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5" name="Figura a mano libera 1254"/>
                <p:cNvSpPr/>
                <p:nvPr/>
              </p:nvSpPr>
              <p:spPr>
                <a:xfrm flipH="1" flipV="1">
                  <a:off x="5046237" y="3476396"/>
                  <a:ext cx="56467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6" name="Figura a mano libera 1255"/>
                <p:cNvSpPr/>
                <p:nvPr/>
              </p:nvSpPr>
              <p:spPr>
                <a:xfrm flipH="1" flipV="1">
                  <a:off x="5610911" y="3603969"/>
                  <a:ext cx="329394" cy="125660"/>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7" name="Figura a mano libera 1256"/>
                <p:cNvSpPr/>
                <p:nvPr/>
              </p:nvSpPr>
              <p:spPr>
                <a:xfrm>
                  <a:off x="5344259" y="3599365"/>
                  <a:ext cx="564675" cy="118461"/>
                </a:xfrm>
                <a:custGeom>
                  <a:avLst/>
                  <a:gdLst>
                    <a:gd name="connsiteX0" fmla="*/ 0 w 457200"/>
                    <a:gd name="connsiteY0" fmla="*/ 165100 h 165100"/>
                    <a:gd name="connsiteX1" fmla="*/ 101600 w 457200"/>
                    <a:gd name="connsiteY1" fmla="*/ 63500 h 165100"/>
                    <a:gd name="connsiteX2" fmla="*/ 139700 w 457200"/>
                    <a:gd name="connsiteY2" fmla="*/ 38100 h 165100"/>
                    <a:gd name="connsiteX3" fmla="*/ 177800 w 457200"/>
                    <a:gd name="connsiteY3" fmla="*/ 0 h 165100"/>
                    <a:gd name="connsiteX4" fmla="*/ 317500 w 457200"/>
                    <a:gd name="connsiteY4" fmla="*/ 12700 h 165100"/>
                    <a:gd name="connsiteX5" fmla="*/ 355600 w 457200"/>
                    <a:gd name="connsiteY5" fmla="*/ 25400 h 165100"/>
                    <a:gd name="connsiteX6" fmla="*/ 457200 w 457200"/>
                    <a:gd name="connsiteY6" fmla="*/ 25400 h 16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165100">
                      <a:moveTo>
                        <a:pt x="0" y="165100"/>
                      </a:moveTo>
                      <a:cubicBezTo>
                        <a:pt x="33867" y="131233"/>
                        <a:pt x="66161" y="95717"/>
                        <a:pt x="101600" y="63500"/>
                      </a:cubicBezTo>
                      <a:cubicBezTo>
                        <a:pt x="112894" y="53233"/>
                        <a:pt x="127974" y="47871"/>
                        <a:pt x="139700" y="38100"/>
                      </a:cubicBezTo>
                      <a:cubicBezTo>
                        <a:pt x="153498" y="26602"/>
                        <a:pt x="165100" y="12700"/>
                        <a:pt x="177800" y="0"/>
                      </a:cubicBezTo>
                      <a:cubicBezTo>
                        <a:pt x="224367" y="4233"/>
                        <a:pt x="271211" y="6087"/>
                        <a:pt x="317500" y="12700"/>
                      </a:cubicBezTo>
                      <a:cubicBezTo>
                        <a:pt x="330752" y="14593"/>
                        <a:pt x="342268" y="24188"/>
                        <a:pt x="355600" y="25400"/>
                      </a:cubicBezTo>
                      <a:cubicBezTo>
                        <a:pt x="389328" y="28466"/>
                        <a:pt x="423333" y="25400"/>
                        <a:pt x="457200" y="25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8" name="Figura a mano libera 1257"/>
                <p:cNvSpPr/>
                <p:nvPr/>
              </p:nvSpPr>
              <p:spPr>
                <a:xfrm>
                  <a:off x="5203091" y="3380622"/>
                  <a:ext cx="517618" cy="100699"/>
                </a:xfrm>
                <a:custGeom>
                  <a:avLst/>
                  <a:gdLst>
                    <a:gd name="connsiteX0" fmla="*/ 0 w 419100"/>
                    <a:gd name="connsiteY0" fmla="*/ 0 h 140345"/>
                    <a:gd name="connsiteX1" fmla="*/ 355600 w 419100"/>
                    <a:gd name="connsiteY1" fmla="*/ 139700 h 140345"/>
                    <a:gd name="connsiteX2" fmla="*/ 393700 w 419100"/>
                    <a:gd name="connsiteY2" fmla="*/ 114300 h 140345"/>
                    <a:gd name="connsiteX3" fmla="*/ 419100 w 419100"/>
                    <a:gd name="connsiteY3" fmla="*/ 76200 h 140345"/>
                  </a:gdLst>
                  <a:ahLst/>
                  <a:cxnLst>
                    <a:cxn ang="0">
                      <a:pos x="connsiteX0" y="connsiteY0"/>
                    </a:cxn>
                    <a:cxn ang="0">
                      <a:pos x="connsiteX1" y="connsiteY1"/>
                    </a:cxn>
                    <a:cxn ang="0">
                      <a:pos x="connsiteX2" y="connsiteY2"/>
                    </a:cxn>
                    <a:cxn ang="0">
                      <a:pos x="connsiteX3" y="connsiteY3"/>
                    </a:cxn>
                  </a:cxnLst>
                  <a:rect l="l" t="t" r="r" b="b"/>
                  <a:pathLst>
                    <a:path w="419100" h="140345">
                      <a:moveTo>
                        <a:pt x="0" y="0"/>
                      </a:moveTo>
                      <a:cubicBezTo>
                        <a:pt x="118533" y="46567"/>
                        <a:pt x="233298" y="104193"/>
                        <a:pt x="355600" y="139700"/>
                      </a:cubicBezTo>
                      <a:cubicBezTo>
                        <a:pt x="370258" y="143956"/>
                        <a:pt x="384165" y="126219"/>
                        <a:pt x="393700" y="114300"/>
                      </a:cubicBezTo>
                      <a:cubicBezTo>
                        <a:pt x="427393" y="72184"/>
                        <a:pt x="386798" y="76200"/>
                        <a:pt x="419100" y="762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9" name="Figura a mano libera 1258"/>
                <p:cNvSpPr/>
                <p:nvPr/>
              </p:nvSpPr>
              <p:spPr>
                <a:xfrm>
                  <a:off x="5093293" y="3695093"/>
                  <a:ext cx="564765" cy="45719"/>
                </a:xfrm>
                <a:custGeom>
                  <a:avLst/>
                  <a:gdLst>
                    <a:gd name="connsiteX0" fmla="*/ 0 w 457273"/>
                    <a:gd name="connsiteY0" fmla="*/ 139700 h 139700"/>
                    <a:gd name="connsiteX1" fmla="*/ 88900 w 457273"/>
                    <a:gd name="connsiteY1" fmla="*/ 50800 h 139700"/>
                    <a:gd name="connsiteX2" fmla="*/ 165100 w 457273"/>
                    <a:gd name="connsiteY2" fmla="*/ 25400 h 139700"/>
                    <a:gd name="connsiteX3" fmla="*/ 279400 w 457273"/>
                    <a:gd name="connsiteY3" fmla="*/ 0 h 139700"/>
                    <a:gd name="connsiteX4" fmla="*/ 342900 w 457273"/>
                    <a:gd name="connsiteY4" fmla="*/ 12700 h 139700"/>
                    <a:gd name="connsiteX5" fmla="*/ 419100 w 457273"/>
                    <a:gd name="connsiteY5" fmla="*/ 76200 h 139700"/>
                    <a:gd name="connsiteX6" fmla="*/ 457200 w 457273"/>
                    <a:gd name="connsiteY6" fmla="*/ 114300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73" h="139700">
                      <a:moveTo>
                        <a:pt x="0" y="139700"/>
                      </a:moveTo>
                      <a:cubicBezTo>
                        <a:pt x="29633" y="110067"/>
                        <a:pt x="54444" y="74654"/>
                        <a:pt x="88900" y="50800"/>
                      </a:cubicBezTo>
                      <a:cubicBezTo>
                        <a:pt x="110913" y="35560"/>
                        <a:pt x="139700" y="33867"/>
                        <a:pt x="165100" y="25400"/>
                      </a:cubicBezTo>
                      <a:cubicBezTo>
                        <a:pt x="227629" y="4557"/>
                        <a:pt x="189995" y="14901"/>
                        <a:pt x="279400" y="0"/>
                      </a:cubicBezTo>
                      <a:cubicBezTo>
                        <a:pt x="300567" y="4233"/>
                        <a:pt x="322689" y="5121"/>
                        <a:pt x="342900" y="12700"/>
                      </a:cubicBezTo>
                      <a:cubicBezTo>
                        <a:pt x="377298" y="25599"/>
                        <a:pt x="392148" y="53740"/>
                        <a:pt x="419100" y="76200"/>
                      </a:cubicBezTo>
                      <a:cubicBezTo>
                        <a:pt x="460722" y="110885"/>
                        <a:pt x="457200" y="84413"/>
                        <a:pt x="457200" y="1143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0" name="Figura a mano libera 1259"/>
                <p:cNvSpPr/>
                <p:nvPr/>
              </p:nvSpPr>
              <p:spPr>
                <a:xfrm>
                  <a:off x="5014866" y="3503327"/>
                  <a:ext cx="32939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1" name="Figura a mano libera 1260"/>
                <p:cNvSpPr/>
                <p:nvPr/>
              </p:nvSpPr>
              <p:spPr>
                <a:xfrm>
                  <a:off x="5761273" y="3430312"/>
                  <a:ext cx="172539" cy="200973"/>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2" name="Figura a mano libera 1261"/>
                <p:cNvSpPr/>
                <p:nvPr/>
              </p:nvSpPr>
              <p:spPr>
                <a:xfrm flipH="1" flipV="1">
                  <a:off x="5045406" y="3545116"/>
                  <a:ext cx="329394" cy="164428"/>
                </a:xfrm>
                <a:custGeom>
                  <a:avLst/>
                  <a:gdLst>
                    <a:gd name="connsiteX0" fmla="*/ 266700 w 266700"/>
                    <a:gd name="connsiteY0" fmla="*/ 102165 h 229165"/>
                    <a:gd name="connsiteX1" fmla="*/ 177800 w 266700"/>
                    <a:gd name="connsiteY1" fmla="*/ 25965 h 229165"/>
                    <a:gd name="connsiteX2" fmla="*/ 139700 w 266700"/>
                    <a:gd name="connsiteY2" fmla="*/ 565 h 229165"/>
                    <a:gd name="connsiteX3" fmla="*/ 12700 w 266700"/>
                    <a:gd name="connsiteY3" fmla="*/ 13265 h 229165"/>
                    <a:gd name="connsiteX4" fmla="*/ 0 w 266700"/>
                    <a:gd name="connsiteY4" fmla="*/ 51365 h 229165"/>
                    <a:gd name="connsiteX5" fmla="*/ 38100 w 266700"/>
                    <a:gd name="connsiteY5" fmla="*/ 165665 h 229165"/>
                    <a:gd name="connsiteX6" fmla="*/ 76200 w 266700"/>
                    <a:gd name="connsiteY6" fmla="*/ 178365 h 229165"/>
                    <a:gd name="connsiteX7" fmla="*/ 139700 w 266700"/>
                    <a:gd name="connsiteY7" fmla="*/ 229165 h 22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700" h="229165">
                      <a:moveTo>
                        <a:pt x="266700" y="102165"/>
                      </a:moveTo>
                      <a:cubicBezTo>
                        <a:pt x="237067" y="76765"/>
                        <a:pt x="208277" y="50346"/>
                        <a:pt x="177800" y="25965"/>
                      </a:cubicBezTo>
                      <a:cubicBezTo>
                        <a:pt x="165881" y="16430"/>
                        <a:pt x="154919" y="1736"/>
                        <a:pt x="139700" y="565"/>
                      </a:cubicBezTo>
                      <a:cubicBezTo>
                        <a:pt x="97281" y="-2698"/>
                        <a:pt x="55033" y="9032"/>
                        <a:pt x="12700" y="13265"/>
                      </a:cubicBezTo>
                      <a:cubicBezTo>
                        <a:pt x="8467" y="25965"/>
                        <a:pt x="0" y="37978"/>
                        <a:pt x="0" y="51365"/>
                      </a:cubicBezTo>
                      <a:cubicBezTo>
                        <a:pt x="0" y="83589"/>
                        <a:pt x="7432" y="141130"/>
                        <a:pt x="38100" y="165665"/>
                      </a:cubicBezTo>
                      <a:cubicBezTo>
                        <a:pt x="48553" y="174028"/>
                        <a:pt x="64226" y="172378"/>
                        <a:pt x="76200" y="178365"/>
                      </a:cubicBezTo>
                      <a:cubicBezTo>
                        <a:pt x="108242" y="194386"/>
                        <a:pt x="116075" y="205540"/>
                        <a:pt x="139700" y="229165"/>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48" name="Figura a mano libera 1247"/>
              <p:cNvSpPr/>
              <p:nvPr/>
            </p:nvSpPr>
            <p:spPr>
              <a:xfrm>
                <a:off x="5186486" y="3439948"/>
                <a:ext cx="172539" cy="200972"/>
              </a:xfrm>
              <a:custGeom>
                <a:avLst/>
                <a:gdLst>
                  <a:gd name="connsiteX0" fmla="*/ 0 w 139700"/>
                  <a:gd name="connsiteY0" fmla="*/ 0 h 280098"/>
                  <a:gd name="connsiteX1" fmla="*/ 127000 w 139700"/>
                  <a:gd name="connsiteY1" fmla="*/ 279400 h 280098"/>
                  <a:gd name="connsiteX2" fmla="*/ 139700 w 139700"/>
                  <a:gd name="connsiteY2" fmla="*/ 279400 h 280098"/>
                </a:gdLst>
                <a:ahLst/>
                <a:cxnLst>
                  <a:cxn ang="0">
                    <a:pos x="connsiteX0" y="connsiteY0"/>
                  </a:cxn>
                  <a:cxn ang="0">
                    <a:pos x="connsiteX1" y="connsiteY1"/>
                  </a:cxn>
                  <a:cxn ang="0">
                    <a:pos x="connsiteX2" y="connsiteY2"/>
                  </a:cxn>
                </a:cxnLst>
                <a:rect l="l" t="t" r="r" b="b"/>
                <a:pathLst>
                  <a:path w="139700" h="280098">
                    <a:moveTo>
                      <a:pt x="0" y="0"/>
                    </a:moveTo>
                    <a:cubicBezTo>
                      <a:pt x="60970" y="203232"/>
                      <a:pt x="1565" y="229226"/>
                      <a:pt x="127000" y="279400"/>
                    </a:cubicBezTo>
                    <a:cubicBezTo>
                      <a:pt x="130931" y="280972"/>
                      <a:pt x="135467" y="279400"/>
                      <a:pt x="139700" y="279400"/>
                    </a:cubicBezTo>
                  </a:path>
                </a:pathLst>
              </a:custGeom>
              <a:noFill/>
              <a:ln w="3175">
                <a:solidFill>
                  <a:srgbClr val="584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5125" name="Picture 5" descr="C:\Users\carretta\AppData\Local\Microsoft\Windows\INetCache\IE\DDWW5X64\1112px-Balance,_by_David.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1150" y="4507557"/>
            <a:ext cx="1800000" cy="1657554"/>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3423586" y="3429794"/>
            <a:ext cx="8407724" cy="830997"/>
          </a:xfrm>
          <a:prstGeom prst="rect">
            <a:avLst/>
          </a:prstGeom>
        </p:spPr>
        <p:txBody>
          <a:bodyPr wrap="square">
            <a:spAutoFit/>
          </a:bodyPr>
          <a:lstStyle/>
          <a:p>
            <a:r>
              <a:rPr lang="en-GB" dirty="0"/>
              <a:t>A visual survey on NT field revealed that the weeds covered 20-30% of the NT field area, with an estimated height of 5-10 cm. </a:t>
            </a:r>
            <a:endParaRPr lang="en-GB" dirty="0" smtClean="0"/>
          </a:p>
        </p:txBody>
      </p:sp>
      <p:grpSp>
        <p:nvGrpSpPr>
          <p:cNvPr id="8" name="Gruppo 7"/>
          <p:cNvGrpSpPr/>
          <p:nvPr/>
        </p:nvGrpSpPr>
        <p:grpSpPr>
          <a:xfrm>
            <a:off x="663170" y="4096806"/>
            <a:ext cx="2623724" cy="1997284"/>
            <a:chOff x="663170" y="4096806"/>
            <a:chExt cx="2623724" cy="1997284"/>
          </a:xfrm>
        </p:grpSpPr>
        <p:sp>
          <p:nvSpPr>
            <p:cNvPr id="1530" name="Figura a mano libera 1529"/>
            <p:cNvSpPr>
              <a:spLocks noChangeAspect="1"/>
            </p:cNvSpPr>
            <p:nvPr/>
          </p:nvSpPr>
          <p:spPr>
            <a:xfrm flipH="1">
              <a:off x="891705" y="417924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1" name="Figura a mano libera 1530"/>
            <p:cNvSpPr>
              <a:spLocks noChangeAspect="1"/>
            </p:cNvSpPr>
            <p:nvPr/>
          </p:nvSpPr>
          <p:spPr>
            <a:xfrm>
              <a:off x="711705" y="411027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2" name="Figura a mano libera 1531"/>
            <p:cNvSpPr>
              <a:spLocks noChangeAspect="1"/>
            </p:cNvSpPr>
            <p:nvPr/>
          </p:nvSpPr>
          <p:spPr>
            <a:xfrm>
              <a:off x="1026957" y="409680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3" name="Figura a mano libera 1532"/>
            <p:cNvSpPr>
              <a:spLocks noChangeAspect="1"/>
            </p:cNvSpPr>
            <p:nvPr/>
          </p:nvSpPr>
          <p:spPr>
            <a:xfrm flipH="1">
              <a:off x="865742" y="475437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4" name="Figura a mano libera 1533"/>
            <p:cNvSpPr>
              <a:spLocks noChangeAspect="1"/>
            </p:cNvSpPr>
            <p:nvPr/>
          </p:nvSpPr>
          <p:spPr>
            <a:xfrm>
              <a:off x="1018142" y="490677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5" name="Figura a mano libera 1534"/>
            <p:cNvSpPr>
              <a:spLocks noChangeAspect="1"/>
            </p:cNvSpPr>
            <p:nvPr/>
          </p:nvSpPr>
          <p:spPr>
            <a:xfrm flipH="1">
              <a:off x="1170542" y="4733184"/>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6" name="Figura a mano libera 1535"/>
            <p:cNvSpPr>
              <a:spLocks noChangeAspect="1"/>
            </p:cNvSpPr>
            <p:nvPr/>
          </p:nvSpPr>
          <p:spPr>
            <a:xfrm flipH="1">
              <a:off x="1322942" y="503684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7" name="Figura a mano libera 1536"/>
            <p:cNvSpPr>
              <a:spLocks noChangeAspect="1"/>
            </p:cNvSpPr>
            <p:nvPr/>
          </p:nvSpPr>
          <p:spPr>
            <a:xfrm>
              <a:off x="2032685" y="4544419"/>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8" name="Figura a mano libera 1537"/>
            <p:cNvSpPr>
              <a:spLocks noChangeAspect="1"/>
            </p:cNvSpPr>
            <p:nvPr/>
          </p:nvSpPr>
          <p:spPr>
            <a:xfrm flipH="1">
              <a:off x="2185085" y="4696819"/>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39" name="Figura a mano libera 1538"/>
            <p:cNvSpPr>
              <a:spLocks noChangeAspect="1"/>
            </p:cNvSpPr>
            <p:nvPr/>
          </p:nvSpPr>
          <p:spPr>
            <a:xfrm flipH="1">
              <a:off x="2433440" y="461791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0" name="Figura a mano libera 1539"/>
            <p:cNvSpPr>
              <a:spLocks noChangeAspect="1"/>
            </p:cNvSpPr>
            <p:nvPr/>
          </p:nvSpPr>
          <p:spPr>
            <a:xfrm flipH="1">
              <a:off x="3106894" y="568491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1" name="Figura a mano libera 1540"/>
            <p:cNvSpPr>
              <a:spLocks noChangeAspect="1"/>
            </p:cNvSpPr>
            <p:nvPr/>
          </p:nvSpPr>
          <p:spPr>
            <a:xfrm>
              <a:off x="2926854" y="552527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2" name="Figura a mano libera 1541"/>
            <p:cNvSpPr>
              <a:spLocks noChangeAspect="1"/>
            </p:cNvSpPr>
            <p:nvPr/>
          </p:nvSpPr>
          <p:spPr>
            <a:xfrm flipH="1">
              <a:off x="2962878" y="567767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3" name="Figura a mano libera 1542"/>
            <p:cNvSpPr>
              <a:spLocks noChangeAspect="1"/>
            </p:cNvSpPr>
            <p:nvPr/>
          </p:nvSpPr>
          <p:spPr>
            <a:xfrm flipH="1">
              <a:off x="2206774" y="510160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4" name="Figura a mano libera 1543"/>
            <p:cNvSpPr>
              <a:spLocks noChangeAspect="1"/>
            </p:cNvSpPr>
            <p:nvPr/>
          </p:nvSpPr>
          <p:spPr>
            <a:xfrm>
              <a:off x="2206774" y="5453264"/>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5" name="Figura a mano libera 1544"/>
            <p:cNvSpPr>
              <a:spLocks noChangeAspect="1"/>
            </p:cNvSpPr>
            <p:nvPr/>
          </p:nvSpPr>
          <p:spPr>
            <a:xfrm>
              <a:off x="2602838" y="580605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6" name="Figura a mano libera 1545"/>
            <p:cNvSpPr>
              <a:spLocks noChangeAspect="1"/>
            </p:cNvSpPr>
            <p:nvPr/>
          </p:nvSpPr>
          <p:spPr>
            <a:xfrm flipH="1">
              <a:off x="2206774" y="566928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7" name="Figura a mano libera 1546"/>
            <p:cNvSpPr>
              <a:spLocks noChangeAspect="1"/>
            </p:cNvSpPr>
            <p:nvPr/>
          </p:nvSpPr>
          <p:spPr>
            <a:xfrm flipH="1">
              <a:off x="2062758" y="554090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8" name="Figura a mano libera 1547"/>
            <p:cNvSpPr>
              <a:spLocks noChangeAspect="1"/>
            </p:cNvSpPr>
            <p:nvPr/>
          </p:nvSpPr>
          <p:spPr>
            <a:xfrm flipH="1">
              <a:off x="1881652" y="582168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9" name="Figura a mano libera 1548"/>
            <p:cNvSpPr>
              <a:spLocks noChangeAspect="1"/>
            </p:cNvSpPr>
            <p:nvPr/>
          </p:nvSpPr>
          <p:spPr>
            <a:xfrm flipH="1">
              <a:off x="1051690" y="566043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0" name="Figura a mano libera 1549"/>
            <p:cNvSpPr>
              <a:spLocks noChangeAspect="1"/>
            </p:cNvSpPr>
            <p:nvPr/>
          </p:nvSpPr>
          <p:spPr>
            <a:xfrm flipH="1">
              <a:off x="1204090" y="5812830"/>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1" name="Figura a mano libera 1550"/>
            <p:cNvSpPr>
              <a:spLocks noChangeAspect="1"/>
            </p:cNvSpPr>
            <p:nvPr/>
          </p:nvSpPr>
          <p:spPr>
            <a:xfrm>
              <a:off x="1261097" y="5651442"/>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2" name="Figura a mano libera 1551"/>
            <p:cNvSpPr>
              <a:spLocks noChangeAspect="1"/>
            </p:cNvSpPr>
            <p:nvPr/>
          </p:nvSpPr>
          <p:spPr>
            <a:xfrm flipH="1">
              <a:off x="1533853" y="427330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3" name="Figura a mano libera 1552"/>
            <p:cNvSpPr>
              <a:spLocks noChangeAspect="1"/>
            </p:cNvSpPr>
            <p:nvPr/>
          </p:nvSpPr>
          <p:spPr>
            <a:xfrm flipH="1">
              <a:off x="1754534" y="5066939"/>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4" name="Figura a mano libera 1553"/>
            <p:cNvSpPr>
              <a:spLocks noChangeAspect="1"/>
            </p:cNvSpPr>
            <p:nvPr/>
          </p:nvSpPr>
          <p:spPr>
            <a:xfrm flipH="1">
              <a:off x="2820672" y="5055053"/>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5" name="Figura a mano libera 1554"/>
            <p:cNvSpPr>
              <a:spLocks noChangeAspect="1"/>
            </p:cNvSpPr>
            <p:nvPr/>
          </p:nvSpPr>
          <p:spPr>
            <a:xfrm flipH="1">
              <a:off x="2097916" y="4100219"/>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6" name="Figura a mano libera 1555"/>
            <p:cNvSpPr>
              <a:spLocks noChangeAspect="1"/>
            </p:cNvSpPr>
            <p:nvPr/>
          </p:nvSpPr>
          <p:spPr>
            <a:xfrm flipH="1">
              <a:off x="663170" y="532841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7" name="Figura a mano libera 1556"/>
            <p:cNvSpPr>
              <a:spLocks noChangeAspect="1"/>
            </p:cNvSpPr>
            <p:nvPr/>
          </p:nvSpPr>
          <p:spPr>
            <a:xfrm>
              <a:off x="1879798" y="4949208"/>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8" name="Figura a mano libera 1557"/>
            <p:cNvSpPr>
              <a:spLocks noChangeAspect="1"/>
            </p:cNvSpPr>
            <p:nvPr/>
          </p:nvSpPr>
          <p:spPr>
            <a:xfrm>
              <a:off x="1686253" y="4138826"/>
              <a:ext cx="180000" cy="272402"/>
            </a:xfrm>
            <a:custGeom>
              <a:avLst/>
              <a:gdLst>
                <a:gd name="connsiteX0" fmla="*/ 177800 w 290285"/>
                <a:gd name="connsiteY0" fmla="*/ 388500 h 439300"/>
                <a:gd name="connsiteX1" fmla="*/ 174171 w 290285"/>
                <a:gd name="connsiteY1" fmla="*/ 330443 h 439300"/>
                <a:gd name="connsiteX2" fmla="*/ 166914 w 290285"/>
                <a:gd name="connsiteY2" fmla="*/ 308671 h 439300"/>
                <a:gd name="connsiteX3" fmla="*/ 152400 w 290285"/>
                <a:gd name="connsiteY3" fmla="*/ 286900 h 439300"/>
                <a:gd name="connsiteX4" fmla="*/ 94342 w 290285"/>
                <a:gd name="connsiteY4" fmla="*/ 290529 h 439300"/>
                <a:gd name="connsiteX5" fmla="*/ 83457 w 290285"/>
                <a:gd name="connsiteY5" fmla="*/ 294157 h 439300"/>
                <a:gd name="connsiteX6" fmla="*/ 43542 w 290285"/>
                <a:gd name="connsiteY6" fmla="*/ 290529 h 439300"/>
                <a:gd name="connsiteX7" fmla="*/ 32657 w 290285"/>
                <a:gd name="connsiteY7" fmla="*/ 286900 h 439300"/>
                <a:gd name="connsiteX8" fmla="*/ 25400 w 290285"/>
                <a:gd name="connsiteY8" fmla="*/ 276014 h 439300"/>
                <a:gd name="connsiteX9" fmla="*/ 18142 w 290285"/>
                <a:gd name="connsiteY9" fmla="*/ 268757 h 439300"/>
                <a:gd name="connsiteX10" fmla="*/ 3628 w 290285"/>
                <a:gd name="connsiteY10" fmla="*/ 254243 h 439300"/>
                <a:gd name="connsiteX11" fmla="*/ 0 w 290285"/>
                <a:gd name="connsiteY11" fmla="*/ 243357 h 439300"/>
                <a:gd name="connsiteX12" fmla="*/ 72571 w 290285"/>
                <a:gd name="connsiteY12" fmla="*/ 236100 h 439300"/>
                <a:gd name="connsiteX13" fmla="*/ 94342 w 290285"/>
                <a:gd name="connsiteY13" fmla="*/ 228843 h 439300"/>
                <a:gd name="connsiteX14" fmla="*/ 141514 w 290285"/>
                <a:gd name="connsiteY14" fmla="*/ 232471 h 439300"/>
                <a:gd name="connsiteX15" fmla="*/ 152400 w 290285"/>
                <a:gd name="connsiteY15" fmla="*/ 250614 h 439300"/>
                <a:gd name="connsiteX16" fmla="*/ 159657 w 290285"/>
                <a:gd name="connsiteY16" fmla="*/ 261500 h 439300"/>
                <a:gd name="connsiteX17" fmla="*/ 166914 w 290285"/>
                <a:gd name="connsiteY17" fmla="*/ 283271 h 439300"/>
                <a:gd name="connsiteX18" fmla="*/ 174171 w 290285"/>
                <a:gd name="connsiteY18" fmla="*/ 294157 h 439300"/>
                <a:gd name="connsiteX19" fmla="*/ 174171 w 290285"/>
                <a:gd name="connsiteY19" fmla="*/ 308671 h 439300"/>
                <a:gd name="connsiteX20" fmla="*/ 166914 w 290285"/>
                <a:gd name="connsiteY20" fmla="*/ 272386 h 439300"/>
                <a:gd name="connsiteX21" fmla="*/ 163285 w 290285"/>
                <a:gd name="connsiteY21" fmla="*/ 257871 h 439300"/>
                <a:gd name="connsiteX22" fmla="*/ 156028 w 290285"/>
                <a:gd name="connsiteY22" fmla="*/ 207071 h 439300"/>
                <a:gd name="connsiteX23" fmla="*/ 148771 w 290285"/>
                <a:gd name="connsiteY23" fmla="*/ 196186 h 439300"/>
                <a:gd name="connsiteX24" fmla="*/ 137885 w 290285"/>
                <a:gd name="connsiteY24" fmla="*/ 185300 h 439300"/>
                <a:gd name="connsiteX25" fmla="*/ 101600 w 290285"/>
                <a:gd name="connsiteY25" fmla="*/ 170786 h 439300"/>
                <a:gd name="connsiteX26" fmla="*/ 94342 w 290285"/>
                <a:gd name="connsiteY26" fmla="*/ 163529 h 439300"/>
                <a:gd name="connsiteX27" fmla="*/ 72571 w 290285"/>
                <a:gd name="connsiteY27" fmla="*/ 156271 h 439300"/>
                <a:gd name="connsiteX28" fmla="*/ 61685 w 290285"/>
                <a:gd name="connsiteY28" fmla="*/ 145386 h 439300"/>
                <a:gd name="connsiteX29" fmla="*/ 58057 w 290285"/>
                <a:gd name="connsiteY29" fmla="*/ 105471 h 439300"/>
                <a:gd name="connsiteX30" fmla="*/ 54428 w 290285"/>
                <a:gd name="connsiteY30" fmla="*/ 11129 h 439300"/>
                <a:gd name="connsiteX31" fmla="*/ 47171 w 290285"/>
                <a:gd name="connsiteY31" fmla="*/ 3871 h 439300"/>
                <a:gd name="connsiteX32" fmla="*/ 58057 w 290285"/>
                <a:gd name="connsiteY32" fmla="*/ 243 h 439300"/>
                <a:gd name="connsiteX33" fmla="*/ 79828 w 290285"/>
                <a:gd name="connsiteY33" fmla="*/ 14757 h 439300"/>
                <a:gd name="connsiteX34" fmla="*/ 90714 w 290285"/>
                <a:gd name="connsiteY34" fmla="*/ 18386 h 439300"/>
                <a:gd name="connsiteX35" fmla="*/ 112485 w 290285"/>
                <a:gd name="connsiteY35" fmla="*/ 32900 h 439300"/>
                <a:gd name="connsiteX36" fmla="*/ 134257 w 290285"/>
                <a:gd name="connsiteY36" fmla="*/ 65557 h 439300"/>
                <a:gd name="connsiteX37" fmla="*/ 145142 w 290285"/>
                <a:gd name="connsiteY37" fmla="*/ 76443 h 439300"/>
                <a:gd name="connsiteX38" fmla="*/ 156028 w 290285"/>
                <a:gd name="connsiteY38" fmla="*/ 98214 h 439300"/>
                <a:gd name="connsiteX39" fmla="*/ 166914 w 290285"/>
                <a:gd name="connsiteY39" fmla="*/ 138129 h 439300"/>
                <a:gd name="connsiteX40" fmla="*/ 170542 w 290285"/>
                <a:gd name="connsiteY40" fmla="*/ 257871 h 439300"/>
                <a:gd name="connsiteX41" fmla="*/ 181428 w 290285"/>
                <a:gd name="connsiteY41" fmla="*/ 257871 h 439300"/>
                <a:gd name="connsiteX42" fmla="*/ 192314 w 290285"/>
                <a:gd name="connsiteY42" fmla="*/ 232471 h 439300"/>
                <a:gd name="connsiteX43" fmla="*/ 203200 w 290285"/>
                <a:gd name="connsiteY43" fmla="*/ 228843 h 439300"/>
                <a:gd name="connsiteX44" fmla="*/ 210457 w 290285"/>
                <a:gd name="connsiteY44" fmla="*/ 203443 h 439300"/>
                <a:gd name="connsiteX45" fmla="*/ 224971 w 290285"/>
                <a:gd name="connsiteY45" fmla="*/ 170786 h 439300"/>
                <a:gd name="connsiteX46" fmla="*/ 246742 w 290285"/>
                <a:gd name="connsiteY46" fmla="*/ 163529 h 439300"/>
                <a:gd name="connsiteX47" fmla="*/ 257628 w 290285"/>
                <a:gd name="connsiteY47" fmla="*/ 159900 h 439300"/>
                <a:gd name="connsiteX48" fmla="*/ 268514 w 290285"/>
                <a:gd name="connsiteY48" fmla="*/ 156271 h 439300"/>
                <a:gd name="connsiteX49" fmla="*/ 290285 w 290285"/>
                <a:gd name="connsiteY49" fmla="*/ 141757 h 439300"/>
                <a:gd name="connsiteX50" fmla="*/ 286657 w 290285"/>
                <a:gd name="connsiteY50" fmla="*/ 170786 h 439300"/>
                <a:gd name="connsiteX51" fmla="*/ 272142 w 290285"/>
                <a:gd name="connsiteY51" fmla="*/ 188929 h 439300"/>
                <a:gd name="connsiteX52" fmla="*/ 254000 w 290285"/>
                <a:gd name="connsiteY52" fmla="*/ 228843 h 439300"/>
                <a:gd name="connsiteX53" fmla="*/ 232228 w 290285"/>
                <a:gd name="connsiteY53" fmla="*/ 236100 h 439300"/>
                <a:gd name="connsiteX54" fmla="*/ 221342 w 290285"/>
                <a:gd name="connsiteY54" fmla="*/ 239729 h 439300"/>
                <a:gd name="connsiteX55" fmla="*/ 210457 w 290285"/>
                <a:gd name="connsiteY55" fmla="*/ 250614 h 439300"/>
                <a:gd name="connsiteX56" fmla="*/ 195942 w 290285"/>
                <a:gd name="connsiteY56" fmla="*/ 268757 h 439300"/>
                <a:gd name="connsiteX57" fmla="*/ 192314 w 290285"/>
                <a:gd name="connsiteY57" fmla="*/ 279643 h 439300"/>
                <a:gd name="connsiteX58" fmla="*/ 181428 w 290285"/>
                <a:gd name="connsiteY58" fmla="*/ 301414 h 439300"/>
                <a:gd name="connsiteX59" fmla="*/ 177800 w 290285"/>
                <a:gd name="connsiteY59" fmla="*/ 439300 h 43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0285" h="439300">
                  <a:moveTo>
                    <a:pt x="177800" y="388500"/>
                  </a:moveTo>
                  <a:cubicBezTo>
                    <a:pt x="176590" y="369148"/>
                    <a:pt x="176791" y="349655"/>
                    <a:pt x="174171" y="330443"/>
                  </a:cubicBezTo>
                  <a:cubicBezTo>
                    <a:pt x="173137" y="322863"/>
                    <a:pt x="169333" y="315928"/>
                    <a:pt x="166914" y="308671"/>
                  </a:cubicBezTo>
                  <a:cubicBezTo>
                    <a:pt x="164156" y="300397"/>
                    <a:pt x="152400" y="286900"/>
                    <a:pt x="152400" y="286900"/>
                  </a:cubicBezTo>
                  <a:cubicBezTo>
                    <a:pt x="133047" y="288110"/>
                    <a:pt x="113626" y="288499"/>
                    <a:pt x="94342" y="290529"/>
                  </a:cubicBezTo>
                  <a:cubicBezTo>
                    <a:pt x="90538" y="290929"/>
                    <a:pt x="87282" y="294157"/>
                    <a:pt x="83457" y="294157"/>
                  </a:cubicBezTo>
                  <a:cubicBezTo>
                    <a:pt x="70097" y="294157"/>
                    <a:pt x="56847" y="291738"/>
                    <a:pt x="43542" y="290529"/>
                  </a:cubicBezTo>
                  <a:cubicBezTo>
                    <a:pt x="39914" y="289319"/>
                    <a:pt x="35643" y="289289"/>
                    <a:pt x="32657" y="286900"/>
                  </a:cubicBezTo>
                  <a:cubicBezTo>
                    <a:pt x="29252" y="284176"/>
                    <a:pt x="28124" y="279419"/>
                    <a:pt x="25400" y="276014"/>
                  </a:cubicBezTo>
                  <a:cubicBezTo>
                    <a:pt x="23263" y="273343"/>
                    <a:pt x="20561" y="271176"/>
                    <a:pt x="18142" y="268757"/>
                  </a:cubicBezTo>
                  <a:cubicBezTo>
                    <a:pt x="8467" y="239728"/>
                    <a:pt x="22980" y="273595"/>
                    <a:pt x="3628" y="254243"/>
                  </a:cubicBezTo>
                  <a:cubicBezTo>
                    <a:pt x="923" y="251538"/>
                    <a:pt x="1209" y="246986"/>
                    <a:pt x="0" y="243357"/>
                  </a:cubicBezTo>
                  <a:cubicBezTo>
                    <a:pt x="34719" y="231785"/>
                    <a:pt x="-16055" y="247660"/>
                    <a:pt x="72571" y="236100"/>
                  </a:cubicBezTo>
                  <a:cubicBezTo>
                    <a:pt x="80156" y="235111"/>
                    <a:pt x="94342" y="228843"/>
                    <a:pt x="94342" y="228843"/>
                  </a:cubicBezTo>
                  <a:cubicBezTo>
                    <a:pt x="110066" y="230052"/>
                    <a:pt x="126050" y="229378"/>
                    <a:pt x="141514" y="232471"/>
                  </a:cubicBezTo>
                  <a:cubicBezTo>
                    <a:pt x="149387" y="234046"/>
                    <a:pt x="150023" y="245861"/>
                    <a:pt x="152400" y="250614"/>
                  </a:cubicBezTo>
                  <a:cubicBezTo>
                    <a:pt x="154350" y="254515"/>
                    <a:pt x="157238" y="257871"/>
                    <a:pt x="159657" y="261500"/>
                  </a:cubicBezTo>
                  <a:cubicBezTo>
                    <a:pt x="162076" y="268757"/>
                    <a:pt x="162671" y="276906"/>
                    <a:pt x="166914" y="283271"/>
                  </a:cubicBezTo>
                  <a:cubicBezTo>
                    <a:pt x="169333" y="286900"/>
                    <a:pt x="172400" y="290172"/>
                    <a:pt x="174171" y="294157"/>
                  </a:cubicBezTo>
                  <a:cubicBezTo>
                    <a:pt x="187514" y="324179"/>
                    <a:pt x="184599" y="319101"/>
                    <a:pt x="174171" y="308671"/>
                  </a:cubicBezTo>
                  <a:cubicBezTo>
                    <a:pt x="166718" y="286316"/>
                    <a:pt x="173585" y="309077"/>
                    <a:pt x="166914" y="272386"/>
                  </a:cubicBezTo>
                  <a:cubicBezTo>
                    <a:pt x="166022" y="267479"/>
                    <a:pt x="164495" y="262709"/>
                    <a:pt x="163285" y="257871"/>
                  </a:cubicBezTo>
                  <a:cubicBezTo>
                    <a:pt x="162358" y="247668"/>
                    <a:pt x="163010" y="221034"/>
                    <a:pt x="156028" y="207071"/>
                  </a:cubicBezTo>
                  <a:cubicBezTo>
                    <a:pt x="154078" y="203171"/>
                    <a:pt x="151563" y="199536"/>
                    <a:pt x="148771" y="196186"/>
                  </a:cubicBezTo>
                  <a:cubicBezTo>
                    <a:pt x="145486" y="192244"/>
                    <a:pt x="142285" y="187940"/>
                    <a:pt x="137885" y="185300"/>
                  </a:cubicBezTo>
                  <a:cubicBezTo>
                    <a:pt x="127555" y="179102"/>
                    <a:pt x="113507" y="174755"/>
                    <a:pt x="101600" y="170786"/>
                  </a:cubicBezTo>
                  <a:cubicBezTo>
                    <a:pt x="99181" y="168367"/>
                    <a:pt x="97402" y="165059"/>
                    <a:pt x="94342" y="163529"/>
                  </a:cubicBezTo>
                  <a:cubicBezTo>
                    <a:pt x="87500" y="160108"/>
                    <a:pt x="72571" y="156271"/>
                    <a:pt x="72571" y="156271"/>
                  </a:cubicBezTo>
                  <a:cubicBezTo>
                    <a:pt x="68942" y="152643"/>
                    <a:pt x="63095" y="150320"/>
                    <a:pt x="61685" y="145386"/>
                  </a:cubicBezTo>
                  <a:cubicBezTo>
                    <a:pt x="58015" y="132540"/>
                    <a:pt x="58778" y="118811"/>
                    <a:pt x="58057" y="105471"/>
                  </a:cubicBezTo>
                  <a:cubicBezTo>
                    <a:pt x="56358" y="74046"/>
                    <a:pt x="57781" y="42420"/>
                    <a:pt x="54428" y="11129"/>
                  </a:cubicBezTo>
                  <a:cubicBezTo>
                    <a:pt x="54064" y="7727"/>
                    <a:pt x="49590" y="6290"/>
                    <a:pt x="47171" y="3871"/>
                  </a:cubicBezTo>
                  <a:cubicBezTo>
                    <a:pt x="50800" y="2662"/>
                    <a:pt x="54428" y="-967"/>
                    <a:pt x="58057" y="243"/>
                  </a:cubicBezTo>
                  <a:cubicBezTo>
                    <a:pt x="66331" y="3001"/>
                    <a:pt x="72571" y="9919"/>
                    <a:pt x="79828" y="14757"/>
                  </a:cubicBezTo>
                  <a:cubicBezTo>
                    <a:pt x="83011" y="16879"/>
                    <a:pt x="87370" y="16528"/>
                    <a:pt x="90714" y="18386"/>
                  </a:cubicBezTo>
                  <a:cubicBezTo>
                    <a:pt x="98338" y="22622"/>
                    <a:pt x="112485" y="32900"/>
                    <a:pt x="112485" y="32900"/>
                  </a:cubicBezTo>
                  <a:lnTo>
                    <a:pt x="134257" y="65557"/>
                  </a:lnTo>
                  <a:cubicBezTo>
                    <a:pt x="137103" y="69827"/>
                    <a:pt x="141514" y="72814"/>
                    <a:pt x="145142" y="76443"/>
                  </a:cubicBezTo>
                  <a:cubicBezTo>
                    <a:pt x="158381" y="116157"/>
                    <a:pt x="137265" y="55997"/>
                    <a:pt x="156028" y="98214"/>
                  </a:cubicBezTo>
                  <a:cubicBezTo>
                    <a:pt x="162723" y="113279"/>
                    <a:pt x="163810" y="122609"/>
                    <a:pt x="166914" y="138129"/>
                  </a:cubicBezTo>
                  <a:cubicBezTo>
                    <a:pt x="168123" y="178043"/>
                    <a:pt x="168327" y="218000"/>
                    <a:pt x="170542" y="257871"/>
                  </a:cubicBezTo>
                  <a:cubicBezTo>
                    <a:pt x="171698" y="278673"/>
                    <a:pt x="176442" y="265351"/>
                    <a:pt x="181428" y="257871"/>
                  </a:cubicBezTo>
                  <a:cubicBezTo>
                    <a:pt x="183607" y="249157"/>
                    <a:pt x="184484" y="238735"/>
                    <a:pt x="192314" y="232471"/>
                  </a:cubicBezTo>
                  <a:cubicBezTo>
                    <a:pt x="195301" y="230082"/>
                    <a:pt x="199571" y="230052"/>
                    <a:pt x="203200" y="228843"/>
                  </a:cubicBezTo>
                  <a:cubicBezTo>
                    <a:pt x="206306" y="219522"/>
                    <a:pt x="208636" y="213459"/>
                    <a:pt x="210457" y="203443"/>
                  </a:cubicBezTo>
                  <a:cubicBezTo>
                    <a:pt x="214410" y="181700"/>
                    <a:pt x="207117" y="178721"/>
                    <a:pt x="224971" y="170786"/>
                  </a:cubicBezTo>
                  <a:cubicBezTo>
                    <a:pt x="231961" y="167679"/>
                    <a:pt x="239485" y="165948"/>
                    <a:pt x="246742" y="163529"/>
                  </a:cubicBezTo>
                  <a:lnTo>
                    <a:pt x="257628" y="159900"/>
                  </a:lnTo>
                  <a:cubicBezTo>
                    <a:pt x="261257" y="158690"/>
                    <a:pt x="265331" y="158393"/>
                    <a:pt x="268514" y="156271"/>
                  </a:cubicBezTo>
                  <a:lnTo>
                    <a:pt x="290285" y="141757"/>
                  </a:lnTo>
                  <a:cubicBezTo>
                    <a:pt x="289076" y="151433"/>
                    <a:pt x="289223" y="161378"/>
                    <a:pt x="286657" y="170786"/>
                  </a:cubicBezTo>
                  <a:cubicBezTo>
                    <a:pt x="284941" y="177079"/>
                    <a:pt x="276647" y="184424"/>
                    <a:pt x="272142" y="188929"/>
                  </a:cubicBezTo>
                  <a:cubicBezTo>
                    <a:pt x="268140" y="204938"/>
                    <a:pt x="269622" y="220164"/>
                    <a:pt x="254000" y="228843"/>
                  </a:cubicBezTo>
                  <a:cubicBezTo>
                    <a:pt x="247313" y="232558"/>
                    <a:pt x="239485" y="233681"/>
                    <a:pt x="232228" y="236100"/>
                  </a:cubicBezTo>
                  <a:lnTo>
                    <a:pt x="221342" y="239729"/>
                  </a:lnTo>
                  <a:cubicBezTo>
                    <a:pt x="217714" y="243357"/>
                    <a:pt x="213742" y="246672"/>
                    <a:pt x="210457" y="250614"/>
                  </a:cubicBezTo>
                  <a:cubicBezTo>
                    <a:pt x="187580" y="278067"/>
                    <a:pt x="217049" y="247653"/>
                    <a:pt x="195942" y="268757"/>
                  </a:cubicBezTo>
                  <a:cubicBezTo>
                    <a:pt x="194733" y="272386"/>
                    <a:pt x="194024" y="276222"/>
                    <a:pt x="192314" y="279643"/>
                  </a:cubicBezTo>
                  <a:cubicBezTo>
                    <a:pt x="178242" y="307790"/>
                    <a:pt x="190553" y="274045"/>
                    <a:pt x="181428" y="301414"/>
                  </a:cubicBezTo>
                  <a:cubicBezTo>
                    <a:pt x="176822" y="398153"/>
                    <a:pt x="177800" y="352185"/>
                    <a:pt x="177800" y="439300"/>
                  </a:cubicBezTo>
                </a:path>
              </a:pathLst>
            </a:custGeom>
            <a:solidFill>
              <a:srgbClr val="28AC0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24" name="AutoShape 18" descr="File:Capsella bursapastoris.JPG - Wikipe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5" name="AutoShape 20" descr="File:Capsella bursapastoris.JPG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567" name="Picture 2" descr="C:\Users\zanin\Pictures\2017-11-27 foto  mie\foto  mie 443.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5000" contrast="20000"/>
                    </a14:imgEffect>
                  </a14:imgLayer>
                </a14:imgProps>
              </a:ext>
              <a:ext uri="{28A0092B-C50C-407E-A947-70E740481C1C}">
                <a14:useLocalDpi xmlns:a14="http://schemas.microsoft.com/office/drawing/2010/main" val="0"/>
              </a:ext>
            </a:extLst>
          </a:blip>
          <a:srcRect t="39460" b="30192"/>
          <a:stretch/>
        </p:blipFill>
        <p:spPr bwMode="auto">
          <a:xfrm>
            <a:off x="4655046" y="4365898"/>
            <a:ext cx="5802426" cy="1760852"/>
          </a:xfrm>
          <a:prstGeom prst="rect">
            <a:avLst/>
          </a:prstGeom>
          <a:noFill/>
          <a:extLst>
            <a:ext uri="{909E8E84-426E-40DD-AFC4-6F175D3DCCD1}">
              <a14:hiddenFill xmlns:a14="http://schemas.microsoft.com/office/drawing/2010/main">
                <a:solidFill>
                  <a:srgbClr val="FFFFFF"/>
                </a:solidFill>
              </a14:hiddenFill>
            </a:ext>
          </a:extLst>
        </p:spPr>
      </p:pic>
      <p:cxnSp>
        <p:nvCxnSpPr>
          <p:cNvPr id="336"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37" name="CasellaDiTesto 336"/>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338" name="Immagine 3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339" name="Immagine 338"/>
          <p:cNvPicPr>
            <a:picLocks noChangeAspect="1"/>
          </p:cNvPicPr>
          <p:nvPr/>
        </p:nvPicPr>
        <p:blipFill>
          <a:blip r:embed="rId7"/>
          <a:stretch>
            <a:fillRect/>
          </a:stretch>
        </p:blipFill>
        <p:spPr>
          <a:xfrm>
            <a:off x="318368" y="6291181"/>
            <a:ext cx="1123512" cy="504571"/>
          </a:xfrm>
          <a:prstGeom prst="rect">
            <a:avLst/>
          </a:prstGeom>
        </p:spPr>
      </p:pic>
      <p:sp>
        <p:nvSpPr>
          <p:cNvPr id="340" name="Segnaposto numero diapositiva 12"/>
          <p:cNvSpPr txBox="1">
            <a:spLocks/>
          </p:cNvSpPr>
          <p:nvPr/>
        </p:nvSpPr>
        <p:spPr>
          <a:xfrm>
            <a:off x="9371456" y="6520968"/>
            <a:ext cx="2844430" cy="365210"/>
          </a:xfrm>
          <a:prstGeom prst="rect">
            <a:avLst/>
          </a:prstGeom>
        </p:spPr>
        <p:txBody>
          <a:bodyPr vert="horz" lIns="121917" tIns="60958" rIns="121917" bIns="60958" rtlCol="0" anchor="ctr"/>
          <a:lstStyle>
            <a:defPPr>
              <a:defRPr lang="it-IT"/>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F78DA48F-1B89-409E-BB3A-3523C9A5CC04}" type="slidenum">
              <a:rPr lang="en-GB" smtClean="0">
                <a:solidFill>
                  <a:schemeClr val="tx1">
                    <a:lumMod val="65000"/>
                    <a:lumOff val="35000"/>
                  </a:schemeClr>
                </a:solidFill>
              </a:rPr>
              <a:pPr/>
              <a:t>7</a:t>
            </a:fld>
            <a:endParaRPr lang="en-GB" dirty="0">
              <a:solidFill>
                <a:schemeClr val="tx1">
                  <a:lumMod val="65000"/>
                  <a:lumOff val="35000"/>
                </a:schemeClr>
              </a:solidFill>
            </a:endParaRPr>
          </a:p>
        </p:txBody>
      </p:sp>
      <p:pic>
        <p:nvPicPr>
          <p:cNvPr id="341" name="Immagine 34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268527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6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0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02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2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2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2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2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3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3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3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3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3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3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03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03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4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4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4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44"/>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4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4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04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4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4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050"/>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5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052"/>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05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05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05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05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5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5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59"/>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6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061"/>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06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63"/>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64"/>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065"/>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066"/>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067"/>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068"/>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1069"/>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7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071"/>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072"/>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073"/>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074"/>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075"/>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076"/>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077"/>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078"/>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079"/>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080"/>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081"/>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082"/>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083"/>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084"/>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08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086"/>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087"/>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88"/>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08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09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091"/>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092"/>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093"/>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094"/>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095"/>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096"/>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097"/>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098"/>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099"/>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100"/>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101"/>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102"/>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103"/>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104"/>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1105"/>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106"/>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107"/>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108"/>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109"/>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110"/>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111"/>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1112"/>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1113"/>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114"/>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115"/>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116"/>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117"/>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1118"/>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119"/>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1120"/>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121"/>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122"/>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123"/>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1124"/>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1125"/>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1126"/>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1127"/>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1128"/>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1129"/>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1130"/>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1131"/>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132"/>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1133"/>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1134"/>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1135"/>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1136"/>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1137"/>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1138"/>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1139"/>
                                        </p:tgtEl>
                                        <p:attrNameLst>
                                          <p:attrName>style.visibility</p:attrName>
                                        </p:attrNameLst>
                                      </p:cBhvr>
                                      <p:to>
                                        <p:strVal val="visible"/>
                                      </p:to>
                                    </p:set>
                                  </p:childTnLst>
                                </p:cTn>
                              </p:par>
                              <p:par>
                                <p:cTn id="293" presetID="1" presetClass="entr" presetSubtype="0" fill="hold" grpId="0" nodeType="withEffect">
                                  <p:stCondLst>
                                    <p:cond delay="0"/>
                                  </p:stCondLst>
                                  <p:childTnLst>
                                    <p:set>
                                      <p:cBhvr>
                                        <p:cTn id="294" dur="1" fill="hold">
                                          <p:stCondLst>
                                            <p:cond delay="0"/>
                                          </p:stCondLst>
                                        </p:cTn>
                                        <p:tgtEl>
                                          <p:spTgt spid="1140"/>
                                        </p:tgtEl>
                                        <p:attrNameLst>
                                          <p:attrName>style.visibility</p:attrName>
                                        </p:attrNameLst>
                                      </p:cBhvr>
                                      <p:to>
                                        <p:strVal val="visible"/>
                                      </p:to>
                                    </p:set>
                                  </p:childTnLst>
                                </p:cTn>
                              </p:par>
                              <p:par>
                                <p:cTn id="295" presetID="1" presetClass="entr" presetSubtype="0" fill="hold" grpId="0" nodeType="withEffect">
                                  <p:stCondLst>
                                    <p:cond delay="0"/>
                                  </p:stCondLst>
                                  <p:childTnLst>
                                    <p:set>
                                      <p:cBhvr>
                                        <p:cTn id="296" dur="1" fill="hold">
                                          <p:stCondLst>
                                            <p:cond delay="0"/>
                                          </p:stCondLst>
                                        </p:cTn>
                                        <p:tgtEl>
                                          <p:spTgt spid="1141"/>
                                        </p:tgtEl>
                                        <p:attrNameLst>
                                          <p:attrName>style.visibility</p:attrName>
                                        </p:attrNameLst>
                                      </p:cBhvr>
                                      <p:to>
                                        <p:strVal val="visible"/>
                                      </p:to>
                                    </p:set>
                                  </p:childTnLst>
                                </p:cTn>
                              </p:par>
                              <p:par>
                                <p:cTn id="297" presetID="1" presetClass="entr" presetSubtype="0" fill="hold" grpId="0" nodeType="withEffect">
                                  <p:stCondLst>
                                    <p:cond delay="0"/>
                                  </p:stCondLst>
                                  <p:childTnLst>
                                    <p:set>
                                      <p:cBhvr>
                                        <p:cTn id="298" dur="1" fill="hold">
                                          <p:stCondLst>
                                            <p:cond delay="0"/>
                                          </p:stCondLst>
                                        </p:cTn>
                                        <p:tgtEl>
                                          <p:spTgt spid="1142"/>
                                        </p:tgtEl>
                                        <p:attrNameLst>
                                          <p:attrName>style.visibility</p:attrName>
                                        </p:attrNameLst>
                                      </p:cBhvr>
                                      <p:to>
                                        <p:strVal val="visible"/>
                                      </p:to>
                                    </p:set>
                                  </p:childTnLst>
                                </p:cTn>
                              </p:par>
                              <p:par>
                                <p:cTn id="299" presetID="1" presetClass="entr" presetSubtype="0" fill="hold" grpId="0" nodeType="withEffect">
                                  <p:stCondLst>
                                    <p:cond delay="0"/>
                                  </p:stCondLst>
                                  <p:childTnLst>
                                    <p:set>
                                      <p:cBhvr>
                                        <p:cTn id="300" dur="1" fill="hold">
                                          <p:stCondLst>
                                            <p:cond delay="0"/>
                                          </p:stCondLst>
                                        </p:cTn>
                                        <p:tgtEl>
                                          <p:spTgt spid="1143"/>
                                        </p:tgtEl>
                                        <p:attrNameLst>
                                          <p:attrName>style.visibility</p:attrName>
                                        </p:attrNameLst>
                                      </p:cBhvr>
                                      <p:to>
                                        <p:strVal val="visible"/>
                                      </p:to>
                                    </p:set>
                                  </p:childTnLst>
                                </p:cTn>
                              </p:par>
                              <p:par>
                                <p:cTn id="301" presetID="1" presetClass="entr" presetSubtype="0" fill="hold" grpId="0" nodeType="withEffect">
                                  <p:stCondLst>
                                    <p:cond delay="0"/>
                                  </p:stCondLst>
                                  <p:childTnLst>
                                    <p:set>
                                      <p:cBhvr>
                                        <p:cTn id="302" dur="1" fill="hold">
                                          <p:stCondLst>
                                            <p:cond delay="0"/>
                                          </p:stCondLst>
                                        </p:cTn>
                                        <p:tgtEl>
                                          <p:spTgt spid="1144"/>
                                        </p:tgtEl>
                                        <p:attrNameLst>
                                          <p:attrName>style.visibility</p:attrName>
                                        </p:attrNameLst>
                                      </p:cBhvr>
                                      <p:to>
                                        <p:strVal val="visible"/>
                                      </p:to>
                                    </p:set>
                                  </p:childTnLst>
                                </p:cTn>
                              </p:par>
                              <p:par>
                                <p:cTn id="303" presetID="1" presetClass="entr" presetSubtype="0" fill="hold" grpId="0" nodeType="withEffect">
                                  <p:stCondLst>
                                    <p:cond delay="0"/>
                                  </p:stCondLst>
                                  <p:childTnLst>
                                    <p:set>
                                      <p:cBhvr>
                                        <p:cTn id="304" dur="1" fill="hold">
                                          <p:stCondLst>
                                            <p:cond delay="0"/>
                                          </p:stCondLst>
                                        </p:cTn>
                                        <p:tgtEl>
                                          <p:spTgt spid="1145"/>
                                        </p:tgtEl>
                                        <p:attrNameLst>
                                          <p:attrName>style.visibility</p:attrName>
                                        </p:attrNameLst>
                                      </p:cBhvr>
                                      <p:to>
                                        <p:strVal val="visible"/>
                                      </p:to>
                                    </p:set>
                                  </p:childTnLst>
                                </p:cTn>
                              </p:par>
                              <p:par>
                                <p:cTn id="305" presetID="1" presetClass="entr" presetSubtype="0" fill="hold" grpId="0" nodeType="withEffect">
                                  <p:stCondLst>
                                    <p:cond delay="0"/>
                                  </p:stCondLst>
                                  <p:childTnLst>
                                    <p:set>
                                      <p:cBhvr>
                                        <p:cTn id="306" dur="1" fill="hold">
                                          <p:stCondLst>
                                            <p:cond delay="0"/>
                                          </p:stCondLst>
                                        </p:cTn>
                                        <p:tgtEl>
                                          <p:spTgt spid="1146"/>
                                        </p:tgtEl>
                                        <p:attrNameLst>
                                          <p:attrName>style.visibility</p:attrName>
                                        </p:attrNameLst>
                                      </p:cBhvr>
                                      <p:to>
                                        <p:strVal val="visible"/>
                                      </p:to>
                                    </p:set>
                                  </p:childTnLst>
                                </p:cTn>
                              </p:par>
                              <p:par>
                                <p:cTn id="307" presetID="1" presetClass="entr" presetSubtype="0" fill="hold" grpId="0" nodeType="withEffect">
                                  <p:stCondLst>
                                    <p:cond delay="0"/>
                                  </p:stCondLst>
                                  <p:childTnLst>
                                    <p:set>
                                      <p:cBhvr>
                                        <p:cTn id="308" dur="1" fill="hold">
                                          <p:stCondLst>
                                            <p:cond delay="0"/>
                                          </p:stCondLst>
                                        </p:cTn>
                                        <p:tgtEl>
                                          <p:spTgt spid="1147"/>
                                        </p:tgtEl>
                                        <p:attrNameLst>
                                          <p:attrName>style.visibility</p:attrName>
                                        </p:attrNameLst>
                                      </p:cBhvr>
                                      <p:to>
                                        <p:strVal val="visible"/>
                                      </p:to>
                                    </p:set>
                                  </p:childTnLst>
                                </p:cTn>
                              </p:par>
                              <p:par>
                                <p:cTn id="309" presetID="1" presetClass="entr" presetSubtype="0" fill="hold" grpId="0" nodeType="withEffect">
                                  <p:stCondLst>
                                    <p:cond delay="0"/>
                                  </p:stCondLst>
                                  <p:childTnLst>
                                    <p:set>
                                      <p:cBhvr>
                                        <p:cTn id="310" dur="1" fill="hold">
                                          <p:stCondLst>
                                            <p:cond delay="0"/>
                                          </p:stCondLst>
                                        </p:cTn>
                                        <p:tgtEl>
                                          <p:spTgt spid="1148"/>
                                        </p:tgtEl>
                                        <p:attrNameLst>
                                          <p:attrName>style.visibility</p:attrName>
                                        </p:attrNameLst>
                                      </p:cBhvr>
                                      <p:to>
                                        <p:strVal val="visible"/>
                                      </p:to>
                                    </p:set>
                                  </p:childTnLst>
                                </p:cTn>
                              </p:par>
                              <p:par>
                                <p:cTn id="311" presetID="1" presetClass="entr" presetSubtype="0" fill="hold" grpId="0" nodeType="withEffect">
                                  <p:stCondLst>
                                    <p:cond delay="0"/>
                                  </p:stCondLst>
                                  <p:childTnLst>
                                    <p:set>
                                      <p:cBhvr>
                                        <p:cTn id="312" dur="1" fill="hold">
                                          <p:stCondLst>
                                            <p:cond delay="0"/>
                                          </p:stCondLst>
                                        </p:cTn>
                                        <p:tgtEl>
                                          <p:spTgt spid="1149"/>
                                        </p:tgtEl>
                                        <p:attrNameLst>
                                          <p:attrName>style.visibility</p:attrName>
                                        </p:attrNameLst>
                                      </p:cBhvr>
                                      <p:to>
                                        <p:strVal val="visible"/>
                                      </p:to>
                                    </p:set>
                                  </p:childTnLst>
                                </p:cTn>
                              </p:par>
                              <p:par>
                                <p:cTn id="313" presetID="1" presetClass="entr" presetSubtype="0" fill="hold" grpId="0" nodeType="withEffect">
                                  <p:stCondLst>
                                    <p:cond delay="0"/>
                                  </p:stCondLst>
                                  <p:childTnLst>
                                    <p:set>
                                      <p:cBhvr>
                                        <p:cTn id="314" dur="1" fill="hold">
                                          <p:stCondLst>
                                            <p:cond delay="0"/>
                                          </p:stCondLst>
                                        </p:cTn>
                                        <p:tgtEl>
                                          <p:spTgt spid="1150"/>
                                        </p:tgtEl>
                                        <p:attrNameLst>
                                          <p:attrName>style.visibility</p:attrName>
                                        </p:attrNameLst>
                                      </p:cBhvr>
                                      <p:to>
                                        <p:strVal val="visible"/>
                                      </p:to>
                                    </p:set>
                                  </p:childTnLst>
                                </p:cTn>
                              </p:par>
                              <p:par>
                                <p:cTn id="315" presetID="1" presetClass="entr" presetSubtype="0" fill="hold" grpId="0" nodeType="withEffect">
                                  <p:stCondLst>
                                    <p:cond delay="0"/>
                                  </p:stCondLst>
                                  <p:childTnLst>
                                    <p:set>
                                      <p:cBhvr>
                                        <p:cTn id="316" dur="1" fill="hold">
                                          <p:stCondLst>
                                            <p:cond delay="0"/>
                                          </p:stCondLst>
                                        </p:cTn>
                                        <p:tgtEl>
                                          <p:spTgt spid="1151"/>
                                        </p:tgtEl>
                                        <p:attrNameLst>
                                          <p:attrName>style.visibility</p:attrName>
                                        </p:attrNameLst>
                                      </p:cBhvr>
                                      <p:to>
                                        <p:strVal val="visible"/>
                                      </p:to>
                                    </p:set>
                                  </p:childTnLst>
                                </p:cTn>
                              </p:par>
                              <p:par>
                                <p:cTn id="317" presetID="1" presetClass="entr" presetSubtype="0" fill="hold" grpId="0" nodeType="withEffect">
                                  <p:stCondLst>
                                    <p:cond delay="0"/>
                                  </p:stCondLst>
                                  <p:childTnLst>
                                    <p:set>
                                      <p:cBhvr>
                                        <p:cTn id="318" dur="1" fill="hold">
                                          <p:stCondLst>
                                            <p:cond delay="0"/>
                                          </p:stCondLst>
                                        </p:cTn>
                                        <p:tgtEl>
                                          <p:spTgt spid="1152"/>
                                        </p:tgtEl>
                                        <p:attrNameLst>
                                          <p:attrName>style.visibility</p:attrName>
                                        </p:attrNameLst>
                                      </p:cBhvr>
                                      <p:to>
                                        <p:strVal val="visible"/>
                                      </p:to>
                                    </p:set>
                                  </p:childTnLst>
                                </p:cTn>
                              </p:par>
                              <p:par>
                                <p:cTn id="319" presetID="1" presetClass="entr" presetSubtype="0" fill="hold" grpId="0" nodeType="withEffect">
                                  <p:stCondLst>
                                    <p:cond delay="0"/>
                                  </p:stCondLst>
                                  <p:childTnLst>
                                    <p:set>
                                      <p:cBhvr>
                                        <p:cTn id="320" dur="1" fill="hold">
                                          <p:stCondLst>
                                            <p:cond delay="0"/>
                                          </p:stCondLst>
                                        </p:cTn>
                                        <p:tgtEl>
                                          <p:spTgt spid="1153"/>
                                        </p:tgtEl>
                                        <p:attrNameLst>
                                          <p:attrName>style.visibility</p:attrName>
                                        </p:attrNameLst>
                                      </p:cBhvr>
                                      <p:to>
                                        <p:strVal val="visible"/>
                                      </p:to>
                                    </p:set>
                                  </p:childTnLst>
                                </p:cTn>
                              </p:par>
                              <p:par>
                                <p:cTn id="321" presetID="1" presetClass="entr" presetSubtype="0" fill="hold" grpId="0" nodeType="withEffect">
                                  <p:stCondLst>
                                    <p:cond delay="0"/>
                                  </p:stCondLst>
                                  <p:childTnLst>
                                    <p:set>
                                      <p:cBhvr>
                                        <p:cTn id="322" dur="1" fill="hold">
                                          <p:stCondLst>
                                            <p:cond delay="0"/>
                                          </p:stCondLst>
                                        </p:cTn>
                                        <p:tgtEl>
                                          <p:spTgt spid="1154"/>
                                        </p:tgtEl>
                                        <p:attrNameLst>
                                          <p:attrName>style.visibility</p:attrName>
                                        </p:attrNameLst>
                                      </p:cBhvr>
                                      <p:to>
                                        <p:strVal val="visible"/>
                                      </p:to>
                                    </p:set>
                                  </p:childTnLst>
                                </p:cTn>
                              </p:par>
                              <p:par>
                                <p:cTn id="323" presetID="1" presetClass="entr" presetSubtype="0" fill="hold" grpId="0" nodeType="withEffect">
                                  <p:stCondLst>
                                    <p:cond delay="0"/>
                                  </p:stCondLst>
                                  <p:childTnLst>
                                    <p:set>
                                      <p:cBhvr>
                                        <p:cTn id="324" dur="1" fill="hold">
                                          <p:stCondLst>
                                            <p:cond delay="0"/>
                                          </p:stCondLst>
                                        </p:cTn>
                                        <p:tgtEl>
                                          <p:spTgt spid="1155"/>
                                        </p:tgtEl>
                                        <p:attrNameLst>
                                          <p:attrName>style.visibility</p:attrName>
                                        </p:attrNameLst>
                                      </p:cBhvr>
                                      <p:to>
                                        <p:strVal val="visible"/>
                                      </p:to>
                                    </p:set>
                                  </p:childTnLst>
                                </p:cTn>
                              </p:par>
                              <p:par>
                                <p:cTn id="325" presetID="1" presetClass="entr" presetSubtype="0" fill="hold" grpId="0" nodeType="withEffect">
                                  <p:stCondLst>
                                    <p:cond delay="0"/>
                                  </p:stCondLst>
                                  <p:childTnLst>
                                    <p:set>
                                      <p:cBhvr>
                                        <p:cTn id="326" dur="1" fill="hold">
                                          <p:stCondLst>
                                            <p:cond delay="0"/>
                                          </p:stCondLst>
                                        </p:cTn>
                                        <p:tgtEl>
                                          <p:spTgt spid="1156"/>
                                        </p:tgtEl>
                                        <p:attrNameLst>
                                          <p:attrName>style.visibility</p:attrName>
                                        </p:attrNameLst>
                                      </p:cBhvr>
                                      <p:to>
                                        <p:strVal val="visible"/>
                                      </p:to>
                                    </p:set>
                                  </p:childTnLst>
                                </p:cTn>
                              </p:par>
                              <p:par>
                                <p:cTn id="327" presetID="1" presetClass="entr" presetSubtype="0" fill="hold" grpId="0" nodeType="withEffect">
                                  <p:stCondLst>
                                    <p:cond delay="0"/>
                                  </p:stCondLst>
                                  <p:childTnLst>
                                    <p:set>
                                      <p:cBhvr>
                                        <p:cTn id="328" dur="1" fill="hold">
                                          <p:stCondLst>
                                            <p:cond delay="0"/>
                                          </p:stCondLst>
                                        </p:cTn>
                                        <p:tgtEl>
                                          <p:spTgt spid="1157"/>
                                        </p:tgtEl>
                                        <p:attrNameLst>
                                          <p:attrName>style.visibility</p:attrName>
                                        </p:attrNameLst>
                                      </p:cBhvr>
                                      <p:to>
                                        <p:strVal val="visible"/>
                                      </p:to>
                                    </p:set>
                                  </p:childTnLst>
                                </p:cTn>
                              </p:par>
                              <p:par>
                                <p:cTn id="329" presetID="1" presetClass="entr" presetSubtype="0" fill="hold" grpId="0" nodeType="withEffect">
                                  <p:stCondLst>
                                    <p:cond delay="0"/>
                                  </p:stCondLst>
                                  <p:childTnLst>
                                    <p:set>
                                      <p:cBhvr>
                                        <p:cTn id="330" dur="1" fill="hold">
                                          <p:stCondLst>
                                            <p:cond delay="0"/>
                                          </p:stCondLst>
                                        </p:cTn>
                                        <p:tgtEl>
                                          <p:spTgt spid="1177"/>
                                        </p:tgtEl>
                                        <p:attrNameLst>
                                          <p:attrName>style.visibility</p:attrName>
                                        </p:attrNameLst>
                                      </p:cBhvr>
                                      <p:to>
                                        <p:strVal val="visible"/>
                                      </p:to>
                                    </p:set>
                                  </p:childTnLst>
                                </p:cTn>
                              </p:par>
                              <p:par>
                                <p:cTn id="331" presetID="1" presetClass="entr" presetSubtype="0" fill="hold" grpId="0" nodeType="withEffect">
                                  <p:stCondLst>
                                    <p:cond delay="0"/>
                                  </p:stCondLst>
                                  <p:childTnLst>
                                    <p:set>
                                      <p:cBhvr>
                                        <p:cTn id="332" dur="1" fill="hold">
                                          <p:stCondLst>
                                            <p:cond delay="0"/>
                                          </p:stCondLst>
                                        </p:cTn>
                                        <p:tgtEl>
                                          <p:spTgt spid="1178"/>
                                        </p:tgtEl>
                                        <p:attrNameLst>
                                          <p:attrName>style.visibility</p:attrName>
                                        </p:attrNameLst>
                                      </p:cBhvr>
                                      <p:to>
                                        <p:strVal val="visible"/>
                                      </p:to>
                                    </p:set>
                                  </p:childTnLst>
                                </p:cTn>
                              </p:par>
                              <p:par>
                                <p:cTn id="333" presetID="1" presetClass="entr" presetSubtype="0" fill="hold" grpId="0" nodeType="withEffect">
                                  <p:stCondLst>
                                    <p:cond delay="0"/>
                                  </p:stCondLst>
                                  <p:childTnLst>
                                    <p:set>
                                      <p:cBhvr>
                                        <p:cTn id="334" dur="1" fill="hold">
                                          <p:stCondLst>
                                            <p:cond delay="0"/>
                                          </p:stCondLst>
                                        </p:cTn>
                                        <p:tgtEl>
                                          <p:spTgt spid="1179"/>
                                        </p:tgtEl>
                                        <p:attrNameLst>
                                          <p:attrName>style.visibility</p:attrName>
                                        </p:attrNameLst>
                                      </p:cBhvr>
                                      <p:to>
                                        <p:strVal val="visible"/>
                                      </p:to>
                                    </p:set>
                                  </p:childTnLst>
                                </p:cTn>
                              </p:par>
                              <p:par>
                                <p:cTn id="335" presetID="1" presetClass="entr" presetSubtype="0" fill="hold" grpId="0" nodeType="withEffect">
                                  <p:stCondLst>
                                    <p:cond delay="0"/>
                                  </p:stCondLst>
                                  <p:childTnLst>
                                    <p:set>
                                      <p:cBhvr>
                                        <p:cTn id="336" dur="1" fill="hold">
                                          <p:stCondLst>
                                            <p:cond delay="0"/>
                                          </p:stCondLst>
                                        </p:cTn>
                                        <p:tgtEl>
                                          <p:spTgt spid="1180"/>
                                        </p:tgtEl>
                                        <p:attrNameLst>
                                          <p:attrName>style.visibility</p:attrName>
                                        </p:attrNameLst>
                                      </p:cBhvr>
                                      <p:to>
                                        <p:strVal val="visible"/>
                                      </p:to>
                                    </p:set>
                                  </p:childTnLst>
                                </p:cTn>
                              </p:par>
                              <p:par>
                                <p:cTn id="337" presetID="1" presetClass="entr" presetSubtype="0" fill="hold" grpId="0" nodeType="withEffect">
                                  <p:stCondLst>
                                    <p:cond delay="0"/>
                                  </p:stCondLst>
                                  <p:childTnLst>
                                    <p:set>
                                      <p:cBhvr>
                                        <p:cTn id="338" dur="1" fill="hold">
                                          <p:stCondLst>
                                            <p:cond delay="0"/>
                                          </p:stCondLst>
                                        </p:cTn>
                                        <p:tgtEl>
                                          <p:spTgt spid="1181"/>
                                        </p:tgtEl>
                                        <p:attrNameLst>
                                          <p:attrName>style.visibility</p:attrName>
                                        </p:attrNameLst>
                                      </p:cBhvr>
                                      <p:to>
                                        <p:strVal val="visible"/>
                                      </p:to>
                                    </p:set>
                                  </p:childTnLst>
                                </p:cTn>
                              </p:par>
                              <p:par>
                                <p:cTn id="339" presetID="1" presetClass="entr" presetSubtype="0" fill="hold" grpId="0" nodeType="withEffect">
                                  <p:stCondLst>
                                    <p:cond delay="0"/>
                                  </p:stCondLst>
                                  <p:childTnLst>
                                    <p:set>
                                      <p:cBhvr>
                                        <p:cTn id="340" dur="1" fill="hold">
                                          <p:stCondLst>
                                            <p:cond delay="0"/>
                                          </p:stCondLst>
                                        </p:cTn>
                                        <p:tgtEl>
                                          <p:spTgt spid="1182"/>
                                        </p:tgtEl>
                                        <p:attrNameLst>
                                          <p:attrName>style.visibility</p:attrName>
                                        </p:attrNameLst>
                                      </p:cBhvr>
                                      <p:to>
                                        <p:strVal val="visible"/>
                                      </p:to>
                                    </p:set>
                                  </p:childTnLst>
                                </p:cTn>
                              </p:par>
                              <p:par>
                                <p:cTn id="341" presetID="1" presetClass="entr" presetSubtype="0" fill="hold" grpId="0" nodeType="withEffect">
                                  <p:stCondLst>
                                    <p:cond delay="0"/>
                                  </p:stCondLst>
                                  <p:childTnLst>
                                    <p:set>
                                      <p:cBhvr>
                                        <p:cTn id="342" dur="1" fill="hold">
                                          <p:stCondLst>
                                            <p:cond delay="0"/>
                                          </p:stCondLst>
                                        </p:cTn>
                                        <p:tgtEl>
                                          <p:spTgt spid="1183"/>
                                        </p:tgtEl>
                                        <p:attrNameLst>
                                          <p:attrName>style.visibility</p:attrName>
                                        </p:attrNameLst>
                                      </p:cBhvr>
                                      <p:to>
                                        <p:strVal val="visible"/>
                                      </p:to>
                                    </p:set>
                                  </p:childTnLst>
                                </p:cTn>
                              </p:par>
                              <p:par>
                                <p:cTn id="343" presetID="1" presetClass="entr" presetSubtype="0" fill="hold" grpId="0" nodeType="withEffect">
                                  <p:stCondLst>
                                    <p:cond delay="0"/>
                                  </p:stCondLst>
                                  <p:childTnLst>
                                    <p:set>
                                      <p:cBhvr>
                                        <p:cTn id="344" dur="1" fill="hold">
                                          <p:stCondLst>
                                            <p:cond delay="0"/>
                                          </p:stCondLst>
                                        </p:cTn>
                                        <p:tgtEl>
                                          <p:spTgt spid="1184"/>
                                        </p:tgtEl>
                                        <p:attrNameLst>
                                          <p:attrName>style.visibility</p:attrName>
                                        </p:attrNameLst>
                                      </p:cBhvr>
                                      <p:to>
                                        <p:strVal val="visible"/>
                                      </p:to>
                                    </p:set>
                                  </p:childTnLst>
                                </p:cTn>
                              </p:par>
                              <p:par>
                                <p:cTn id="345" presetID="1" presetClass="entr" presetSubtype="0" fill="hold" grpId="0" nodeType="withEffect">
                                  <p:stCondLst>
                                    <p:cond delay="0"/>
                                  </p:stCondLst>
                                  <p:childTnLst>
                                    <p:set>
                                      <p:cBhvr>
                                        <p:cTn id="346" dur="1" fill="hold">
                                          <p:stCondLst>
                                            <p:cond delay="0"/>
                                          </p:stCondLst>
                                        </p:cTn>
                                        <p:tgtEl>
                                          <p:spTgt spid="1185"/>
                                        </p:tgtEl>
                                        <p:attrNameLst>
                                          <p:attrName>style.visibility</p:attrName>
                                        </p:attrNameLst>
                                      </p:cBhvr>
                                      <p:to>
                                        <p:strVal val="visible"/>
                                      </p:to>
                                    </p:set>
                                  </p:childTnLst>
                                </p:cTn>
                              </p:par>
                              <p:par>
                                <p:cTn id="347" presetID="1" presetClass="entr" presetSubtype="0" fill="hold" grpId="0" nodeType="withEffect">
                                  <p:stCondLst>
                                    <p:cond delay="0"/>
                                  </p:stCondLst>
                                  <p:childTnLst>
                                    <p:set>
                                      <p:cBhvr>
                                        <p:cTn id="348" dur="1" fill="hold">
                                          <p:stCondLst>
                                            <p:cond delay="0"/>
                                          </p:stCondLst>
                                        </p:cTn>
                                        <p:tgtEl>
                                          <p:spTgt spid="1186"/>
                                        </p:tgtEl>
                                        <p:attrNameLst>
                                          <p:attrName>style.visibility</p:attrName>
                                        </p:attrNameLst>
                                      </p:cBhvr>
                                      <p:to>
                                        <p:strVal val="visible"/>
                                      </p:to>
                                    </p:set>
                                  </p:childTnLst>
                                </p:cTn>
                              </p:par>
                              <p:par>
                                <p:cTn id="349" presetID="1" presetClass="entr" presetSubtype="0" fill="hold" grpId="0" nodeType="withEffect">
                                  <p:stCondLst>
                                    <p:cond delay="0"/>
                                  </p:stCondLst>
                                  <p:childTnLst>
                                    <p:set>
                                      <p:cBhvr>
                                        <p:cTn id="350" dur="1" fill="hold">
                                          <p:stCondLst>
                                            <p:cond delay="0"/>
                                          </p:stCondLst>
                                        </p:cTn>
                                        <p:tgtEl>
                                          <p:spTgt spid="1187"/>
                                        </p:tgtEl>
                                        <p:attrNameLst>
                                          <p:attrName>style.visibility</p:attrName>
                                        </p:attrNameLst>
                                      </p:cBhvr>
                                      <p:to>
                                        <p:strVal val="visible"/>
                                      </p:to>
                                    </p:set>
                                  </p:childTnLst>
                                </p:cTn>
                              </p:par>
                              <p:par>
                                <p:cTn id="351" presetID="1" presetClass="entr" presetSubtype="0" fill="hold" grpId="0" nodeType="withEffect">
                                  <p:stCondLst>
                                    <p:cond delay="0"/>
                                  </p:stCondLst>
                                  <p:childTnLst>
                                    <p:set>
                                      <p:cBhvr>
                                        <p:cTn id="352" dur="1" fill="hold">
                                          <p:stCondLst>
                                            <p:cond delay="0"/>
                                          </p:stCondLst>
                                        </p:cTn>
                                        <p:tgtEl>
                                          <p:spTgt spid="1188"/>
                                        </p:tgtEl>
                                        <p:attrNameLst>
                                          <p:attrName>style.visibility</p:attrName>
                                        </p:attrNameLst>
                                      </p:cBhvr>
                                      <p:to>
                                        <p:strVal val="visible"/>
                                      </p:to>
                                    </p:set>
                                  </p:childTnLst>
                                </p:cTn>
                              </p:par>
                              <p:par>
                                <p:cTn id="353" presetID="1" presetClass="entr" presetSubtype="0" fill="hold" grpId="0" nodeType="withEffect">
                                  <p:stCondLst>
                                    <p:cond delay="0"/>
                                  </p:stCondLst>
                                  <p:childTnLst>
                                    <p:set>
                                      <p:cBhvr>
                                        <p:cTn id="354" dur="1" fill="hold">
                                          <p:stCondLst>
                                            <p:cond delay="0"/>
                                          </p:stCondLst>
                                        </p:cTn>
                                        <p:tgtEl>
                                          <p:spTgt spid="1189"/>
                                        </p:tgtEl>
                                        <p:attrNameLst>
                                          <p:attrName>style.visibility</p:attrName>
                                        </p:attrNameLst>
                                      </p:cBhvr>
                                      <p:to>
                                        <p:strVal val="visible"/>
                                      </p:to>
                                    </p:set>
                                  </p:childTnLst>
                                </p:cTn>
                              </p:par>
                              <p:par>
                                <p:cTn id="355" presetID="1" presetClass="entr" presetSubtype="0" fill="hold" grpId="0" nodeType="withEffect">
                                  <p:stCondLst>
                                    <p:cond delay="0"/>
                                  </p:stCondLst>
                                  <p:childTnLst>
                                    <p:set>
                                      <p:cBhvr>
                                        <p:cTn id="356" dur="1" fill="hold">
                                          <p:stCondLst>
                                            <p:cond delay="0"/>
                                          </p:stCondLst>
                                        </p:cTn>
                                        <p:tgtEl>
                                          <p:spTgt spid="1190"/>
                                        </p:tgtEl>
                                        <p:attrNameLst>
                                          <p:attrName>style.visibility</p:attrName>
                                        </p:attrNameLst>
                                      </p:cBhvr>
                                      <p:to>
                                        <p:strVal val="visible"/>
                                      </p:to>
                                    </p:set>
                                  </p:childTnLst>
                                </p:cTn>
                              </p:par>
                              <p:par>
                                <p:cTn id="357" presetID="1" presetClass="entr" presetSubtype="0" fill="hold" grpId="0" nodeType="withEffect">
                                  <p:stCondLst>
                                    <p:cond delay="0"/>
                                  </p:stCondLst>
                                  <p:childTnLst>
                                    <p:set>
                                      <p:cBhvr>
                                        <p:cTn id="358" dur="1" fill="hold">
                                          <p:stCondLst>
                                            <p:cond delay="0"/>
                                          </p:stCondLst>
                                        </p:cTn>
                                        <p:tgtEl>
                                          <p:spTgt spid="1191"/>
                                        </p:tgtEl>
                                        <p:attrNameLst>
                                          <p:attrName>style.visibility</p:attrName>
                                        </p:attrNameLst>
                                      </p:cBhvr>
                                      <p:to>
                                        <p:strVal val="visible"/>
                                      </p:to>
                                    </p:set>
                                  </p:childTnLst>
                                </p:cTn>
                              </p:par>
                              <p:par>
                                <p:cTn id="359" presetID="1" presetClass="entr" presetSubtype="0" fill="hold" grpId="0" nodeType="withEffect">
                                  <p:stCondLst>
                                    <p:cond delay="0"/>
                                  </p:stCondLst>
                                  <p:childTnLst>
                                    <p:set>
                                      <p:cBhvr>
                                        <p:cTn id="360" dur="1" fill="hold">
                                          <p:stCondLst>
                                            <p:cond delay="0"/>
                                          </p:stCondLst>
                                        </p:cTn>
                                        <p:tgtEl>
                                          <p:spTgt spid="1192"/>
                                        </p:tgtEl>
                                        <p:attrNameLst>
                                          <p:attrName>style.visibility</p:attrName>
                                        </p:attrNameLst>
                                      </p:cBhvr>
                                      <p:to>
                                        <p:strVal val="visible"/>
                                      </p:to>
                                    </p:set>
                                  </p:childTnLst>
                                </p:cTn>
                              </p:par>
                              <p:par>
                                <p:cTn id="361" presetID="1" presetClass="entr" presetSubtype="0" fill="hold" grpId="0" nodeType="withEffect">
                                  <p:stCondLst>
                                    <p:cond delay="0"/>
                                  </p:stCondLst>
                                  <p:childTnLst>
                                    <p:set>
                                      <p:cBhvr>
                                        <p:cTn id="362" dur="1" fill="hold">
                                          <p:stCondLst>
                                            <p:cond delay="0"/>
                                          </p:stCondLst>
                                        </p:cTn>
                                        <p:tgtEl>
                                          <p:spTgt spid="1193"/>
                                        </p:tgtEl>
                                        <p:attrNameLst>
                                          <p:attrName>style.visibility</p:attrName>
                                        </p:attrNameLst>
                                      </p:cBhvr>
                                      <p:to>
                                        <p:strVal val="visible"/>
                                      </p:to>
                                    </p:set>
                                  </p:childTnLst>
                                </p:cTn>
                              </p:par>
                              <p:par>
                                <p:cTn id="363" presetID="1" presetClass="entr" presetSubtype="0" fill="hold" grpId="0" nodeType="withEffect">
                                  <p:stCondLst>
                                    <p:cond delay="0"/>
                                  </p:stCondLst>
                                  <p:childTnLst>
                                    <p:set>
                                      <p:cBhvr>
                                        <p:cTn id="364" dur="1" fill="hold">
                                          <p:stCondLst>
                                            <p:cond delay="0"/>
                                          </p:stCondLst>
                                        </p:cTn>
                                        <p:tgtEl>
                                          <p:spTgt spid="1194"/>
                                        </p:tgtEl>
                                        <p:attrNameLst>
                                          <p:attrName>style.visibility</p:attrName>
                                        </p:attrNameLst>
                                      </p:cBhvr>
                                      <p:to>
                                        <p:strVal val="visible"/>
                                      </p:to>
                                    </p:set>
                                  </p:childTnLst>
                                </p:cTn>
                              </p:par>
                              <p:par>
                                <p:cTn id="365" presetID="1" presetClass="entr" presetSubtype="0" fill="hold" grpId="0" nodeType="withEffect">
                                  <p:stCondLst>
                                    <p:cond delay="0"/>
                                  </p:stCondLst>
                                  <p:childTnLst>
                                    <p:set>
                                      <p:cBhvr>
                                        <p:cTn id="366" dur="1" fill="hold">
                                          <p:stCondLst>
                                            <p:cond delay="0"/>
                                          </p:stCondLst>
                                        </p:cTn>
                                        <p:tgtEl>
                                          <p:spTgt spid="1195"/>
                                        </p:tgtEl>
                                        <p:attrNameLst>
                                          <p:attrName>style.visibility</p:attrName>
                                        </p:attrNameLst>
                                      </p:cBhvr>
                                      <p:to>
                                        <p:strVal val="visible"/>
                                      </p:to>
                                    </p:set>
                                  </p:childTnLst>
                                </p:cTn>
                              </p:par>
                              <p:par>
                                <p:cTn id="367" presetID="1" presetClass="entr" presetSubtype="0" fill="hold" grpId="0" nodeType="withEffect">
                                  <p:stCondLst>
                                    <p:cond delay="0"/>
                                  </p:stCondLst>
                                  <p:childTnLst>
                                    <p:set>
                                      <p:cBhvr>
                                        <p:cTn id="368" dur="1" fill="hold">
                                          <p:stCondLst>
                                            <p:cond delay="0"/>
                                          </p:stCondLst>
                                        </p:cTn>
                                        <p:tgtEl>
                                          <p:spTgt spid="1196"/>
                                        </p:tgtEl>
                                        <p:attrNameLst>
                                          <p:attrName>style.visibility</p:attrName>
                                        </p:attrNameLst>
                                      </p:cBhvr>
                                      <p:to>
                                        <p:strVal val="visible"/>
                                      </p:to>
                                    </p:set>
                                  </p:childTnLst>
                                </p:cTn>
                              </p:par>
                              <p:par>
                                <p:cTn id="369" presetID="1" presetClass="entr" presetSubtype="0" fill="hold" grpId="0" nodeType="withEffect">
                                  <p:stCondLst>
                                    <p:cond delay="0"/>
                                  </p:stCondLst>
                                  <p:childTnLst>
                                    <p:set>
                                      <p:cBhvr>
                                        <p:cTn id="370" dur="1" fill="hold">
                                          <p:stCondLst>
                                            <p:cond delay="0"/>
                                          </p:stCondLst>
                                        </p:cTn>
                                        <p:tgtEl>
                                          <p:spTgt spid="1197"/>
                                        </p:tgtEl>
                                        <p:attrNameLst>
                                          <p:attrName>style.visibility</p:attrName>
                                        </p:attrNameLst>
                                      </p:cBhvr>
                                      <p:to>
                                        <p:strVal val="visible"/>
                                      </p:to>
                                    </p:set>
                                  </p:childTnLst>
                                </p:cTn>
                              </p:par>
                              <p:par>
                                <p:cTn id="371" presetID="1" presetClass="entr" presetSubtype="0" fill="hold" grpId="0" nodeType="withEffect">
                                  <p:stCondLst>
                                    <p:cond delay="0"/>
                                  </p:stCondLst>
                                  <p:childTnLst>
                                    <p:set>
                                      <p:cBhvr>
                                        <p:cTn id="372" dur="1" fill="hold">
                                          <p:stCondLst>
                                            <p:cond delay="0"/>
                                          </p:stCondLst>
                                        </p:cTn>
                                        <p:tgtEl>
                                          <p:spTgt spid="1198"/>
                                        </p:tgtEl>
                                        <p:attrNameLst>
                                          <p:attrName>style.visibility</p:attrName>
                                        </p:attrNameLst>
                                      </p:cBhvr>
                                      <p:to>
                                        <p:strVal val="visible"/>
                                      </p:to>
                                    </p:set>
                                  </p:childTnLst>
                                </p:cTn>
                              </p:par>
                              <p:par>
                                <p:cTn id="373" presetID="1" presetClass="entr" presetSubtype="0" fill="hold" grpId="0" nodeType="withEffect">
                                  <p:stCondLst>
                                    <p:cond delay="0"/>
                                  </p:stCondLst>
                                  <p:childTnLst>
                                    <p:set>
                                      <p:cBhvr>
                                        <p:cTn id="374" dur="1" fill="hold">
                                          <p:stCondLst>
                                            <p:cond delay="0"/>
                                          </p:stCondLst>
                                        </p:cTn>
                                        <p:tgtEl>
                                          <p:spTgt spid="1199"/>
                                        </p:tgtEl>
                                        <p:attrNameLst>
                                          <p:attrName>style.visibility</p:attrName>
                                        </p:attrNameLst>
                                      </p:cBhvr>
                                      <p:to>
                                        <p:strVal val="visible"/>
                                      </p:to>
                                    </p:set>
                                  </p:childTnLst>
                                </p:cTn>
                              </p:par>
                              <p:par>
                                <p:cTn id="375" presetID="1" presetClass="entr" presetSubtype="0" fill="hold" grpId="0" nodeType="withEffect">
                                  <p:stCondLst>
                                    <p:cond delay="0"/>
                                  </p:stCondLst>
                                  <p:childTnLst>
                                    <p:set>
                                      <p:cBhvr>
                                        <p:cTn id="376" dur="1" fill="hold">
                                          <p:stCondLst>
                                            <p:cond delay="0"/>
                                          </p:stCondLst>
                                        </p:cTn>
                                        <p:tgtEl>
                                          <p:spTgt spid="1200"/>
                                        </p:tgtEl>
                                        <p:attrNameLst>
                                          <p:attrName>style.visibility</p:attrName>
                                        </p:attrNameLst>
                                      </p:cBhvr>
                                      <p:to>
                                        <p:strVal val="visible"/>
                                      </p:to>
                                    </p:set>
                                  </p:childTnLst>
                                </p:cTn>
                              </p:par>
                              <p:par>
                                <p:cTn id="377" presetID="1" presetClass="entr" presetSubtype="0" fill="hold" grpId="0" nodeType="withEffect">
                                  <p:stCondLst>
                                    <p:cond delay="0"/>
                                  </p:stCondLst>
                                  <p:childTnLst>
                                    <p:set>
                                      <p:cBhvr>
                                        <p:cTn id="378" dur="1" fill="hold">
                                          <p:stCondLst>
                                            <p:cond delay="0"/>
                                          </p:stCondLst>
                                        </p:cTn>
                                        <p:tgtEl>
                                          <p:spTgt spid="1201"/>
                                        </p:tgtEl>
                                        <p:attrNameLst>
                                          <p:attrName>style.visibility</p:attrName>
                                        </p:attrNameLst>
                                      </p:cBhvr>
                                      <p:to>
                                        <p:strVal val="visible"/>
                                      </p:to>
                                    </p:set>
                                  </p:childTnLst>
                                </p:cTn>
                              </p:par>
                              <p:par>
                                <p:cTn id="379" presetID="1" presetClass="entr" presetSubtype="0" fill="hold" grpId="0" nodeType="withEffect">
                                  <p:stCondLst>
                                    <p:cond delay="0"/>
                                  </p:stCondLst>
                                  <p:childTnLst>
                                    <p:set>
                                      <p:cBhvr>
                                        <p:cTn id="380" dur="1" fill="hold">
                                          <p:stCondLst>
                                            <p:cond delay="0"/>
                                          </p:stCondLst>
                                        </p:cTn>
                                        <p:tgtEl>
                                          <p:spTgt spid="1202"/>
                                        </p:tgtEl>
                                        <p:attrNameLst>
                                          <p:attrName>style.visibility</p:attrName>
                                        </p:attrNameLst>
                                      </p:cBhvr>
                                      <p:to>
                                        <p:strVal val="visible"/>
                                      </p:to>
                                    </p:set>
                                  </p:childTnLst>
                                </p:cTn>
                              </p:par>
                              <p:par>
                                <p:cTn id="381" presetID="1" presetClass="entr" presetSubtype="0" fill="hold" grpId="0" nodeType="withEffect">
                                  <p:stCondLst>
                                    <p:cond delay="0"/>
                                  </p:stCondLst>
                                  <p:childTnLst>
                                    <p:set>
                                      <p:cBhvr>
                                        <p:cTn id="382" dur="1" fill="hold">
                                          <p:stCondLst>
                                            <p:cond delay="0"/>
                                          </p:stCondLst>
                                        </p:cTn>
                                        <p:tgtEl>
                                          <p:spTgt spid="1203"/>
                                        </p:tgtEl>
                                        <p:attrNameLst>
                                          <p:attrName>style.visibility</p:attrName>
                                        </p:attrNameLst>
                                      </p:cBhvr>
                                      <p:to>
                                        <p:strVal val="visible"/>
                                      </p:to>
                                    </p:set>
                                  </p:childTnLst>
                                </p:cTn>
                              </p:par>
                              <p:par>
                                <p:cTn id="383" presetID="1" presetClass="entr" presetSubtype="0" fill="hold" grpId="0" nodeType="withEffect">
                                  <p:stCondLst>
                                    <p:cond delay="0"/>
                                  </p:stCondLst>
                                  <p:childTnLst>
                                    <p:set>
                                      <p:cBhvr>
                                        <p:cTn id="384" dur="1" fill="hold">
                                          <p:stCondLst>
                                            <p:cond delay="0"/>
                                          </p:stCondLst>
                                        </p:cTn>
                                        <p:tgtEl>
                                          <p:spTgt spid="1204"/>
                                        </p:tgtEl>
                                        <p:attrNameLst>
                                          <p:attrName>style.visibility</p:attrName>
                                        </p:attrNameLst>
                                      </p:cBhvr>
                                      <p:to>
                                        <p:strVal val="visible"/>
                                      </p:to>
                                    </p:set>
                                  </p:childTnLst>
                                </p:cTn>
                              </p:par>
                              <p:par>
                                <p:cTn id="385" presetID="1" presetClass="entr" presetSubtype="0" fill="hold" grpId="0" nodeType="withEffect">
                                  <p:stCondLst>
                                    <p:cond delay="0"/>
                                  </p:stCondLst>
                                  <p:childTnLst>
                                    <p:set>
                                      <p:cBhvr>
                                        <p:cTn id="386" dur="1" fill="hold">
                                          <p:stCondLst>
                                            <p:cond delay="0"/>
                                          </p:stCondLst>
                                        </p:cTn>
                                        <p:tgtEl>
                                          <p:spTgt spid="1205"/>
                                        </p:tgtEl>
                                        <p:attrNameLst>
                                          <p:attrName>style.visibility</p:attrName>
                                        </p:attrNameLst>
                                      </p:cBhvr>
                                      <p:to>
                                        <p:strVal val="visible"/>
                                      </p:to>
                                    </p:set>
                                  </p:childTnLst>
                                </p:cTn>
                              </p:par>
                              <p:par>
                                <p:cTn id="387" presetID="1" presetClass="entr" presetSubtype="0" fill="hold" grpId="0" nodeType="withEffect">
                                  <p:stCondLst>
                                    <p:cond delay="0"/>
                                  </p:stCondLst>
                                  <p:childTnLst>
                                    <p:set>
                                      <p:cBhvr>
                                        <p:cTn id="388" dur="1" fill="hold">
                                          <p:stCondLst>
                                            <p:cond delay="0"/>
                                          </p:stCondLst>
                                        </p:cTn>
                                        <p:tgtEl>
                                          <p:spTgt spid="1206"/>
                                        </p:tgtEl>
                                        <p:attrNameLst>
                                          <p:attrName>style.visibility</p:attrName>
                                        </p:attrNameLst>
                                      </p:cBhvr>
                                      <p:to>
                                        <p:strVal val="visible"/>
                                      </p:to>
                                    </p:set>
                                  </p:childTnLst>
                                </p:cTn>
                              </p:par>
                              <p:par>
                                <p:cTn id="389" presetID="1" presetClass="entr" presetSubtype="0" fill="hold" grpId="0" nodeType="withEffect">
                                  <p:stCondLst>
                                    <p:cond delay="0"/>
                                  </p:stCondLst>
                                  <p:childTnLst>
                                    <p:set>
                                      <p:cBhvr>
                                        <p:cTn id="390" dur="1" fill="hold">
                                          <p:stCondLst>
                                            <p:cond delay="0"/>
                                          </p:stCondLst>
                                        </p:cTn>
                                        <p:tgtEl>
                                          <p:spTgt spid="1207"/>
                                        </p:tgtEl>
                                        <p:attrNameLst>
                                          <p:attrName>style.visibility</p:attrName>
                                        </p:attrNameLst>
                                      </p:cBhvr>
                                      <p:to>
                                        <p:strVal val="visible"/>
                                      </p:to>
                                    </p:set>
                                  </p:childTnLst>
                                </p:cTn>
                              </p:par>
                              <p:par>
                                <p:cTn id="391" presetID="1" presetClass="entr" presetSubtype="0" fill="hold" grpId="0" nodeType="withEffect">
                                  <p:stCondLst>
                                    <p:cond delay="0"/>
                                  </p:stCondLst>
                                  <p:childTnLst>
                                    <p:set>
                                      <p:cBhvr>
                                        <p:cTn id="392" dur="1" fill="hold">
                                          <p:stCondLst>
                                            <p:cond delay="0"/>
                                          </p:stCondLst>
                                        </p:cTn>
                                        <p:tgtEl>
                                          <p:spTgt spid="1208"/>
                                        </p:tgtEl>
                                        <p:attrNameLst>
                                          <p:attrName>style.visibility</p:attrName>
                                        </p:attrNameLst>
                                      </p:cBhvr>
                                      <p:to>
                                        <p:strVal val="visible"/>
                                      </p:to>
                                    </p:set>
                                  </p:childTnLst>
                                </p:cTn>
                              </p:par>
                              <p:par>
                                <p:cTn id="393" presetID="1" presetClass="entr" presetSubtype="0" fill="hold" grpId="0" nodeType="withEffect">
                                  <p:stCondLst>
                                    <p:cond delay="0"/>
                                  </p:stCondLst>
                                  <p:childTnLst>
                                    <p:set>
                                      <p:cBhvr>
                                        <p:cTn id="394" dur="1" fill="hold">
                                          <p:stCondLst>
                                            <p:cond delay="0"/>
                                          </p:stCondLst>
                                        </p:cTn>
                                        <p:tgtEl>
                                          <p:spTgt spid="1209"/>
                                        </p:tgtEl>
                                        <p:attrNameLst>
                                          <p:attrName>style.visibility</p:attrName>
                                        </p:attrNameLst>
                                      </p:cBhvr>
                                      <p:to>
                                        <p:strVal val="visible"/>
                                      </p:to>
                                    </p:set>
                                  </p:childTnLst>
                                </p:cTn>
                              </p:par>
                              <p:par>
                                <p:cTn id="395" presetID="1" presetClass="entr" presetSubtype="0" fill="hold" grpId="0" nodeType="withEffect">
                                  <p:stCondLst>
                                    <p:cond delay="0"/>
                                  </p:stCondLst>
                                  <p:childTnLst>
                                    <p:set>
                                      <p:cBhvr>
                                        <p:cTn id="396" dur="1" fill="hold">
                                          <p:stCondLst>
                                            <p:cond delay="0"/>
                                          </p:stCondLst>
                                        </p:cTn>
                                        <p:tgtEl>
                                          <p:spTgt spid="1210"/>
                                        </p:tgtEl>
                                        <p:attrNameLst>
                                          <p:attrName>style.visibility</p:attrName>
                                        </p:attrNameLst>
                                      </p:cBhvr>
                                      <p:to>
                                        <p:strVal val="visible"/>
                                      </p:to>
                                    </p:set>
                                  </p:childTnLst>
                                </p:cTn>
                              </p:par>
                              <p:par>
                                <p:cTn id="397" presetID="1" presetClass="entr" presetSubtype="0" fill="hold" grpId="0" nodeType="withEffect">
                                  <p:stCondLst>
                                    <p:cond delay="0"/>
                                  </p:stCondLst>
                                  <p:childTnLst>
                                    <p:set>
                                      <p:cBhvr>
                                        <p:cTn id="398" dur="1" fill="hold">
                                          <p:stCondLst>
                                            <p:cond delay="0"/>
                                          </p:stCondLst>
                                        </p:cTn>
                                        <p:tgtEl>
                                          <p:spTgt spid="1211"/>
                                        </p:tgtEl>
                                        <p:attrNameLst>
                                          <p:attrName>style.visibility</p:attrName>
                                        </p:attrNameLst>
                                      </p:cBhvr>
                                      <p:to>
                                        <p:strVal val="visible"/>
                                      </p:to>
                                    </p:set>
                                  </p:childTnLst>
                                </p:cTn>
                              </p:par>
                              <p:par>
                                <p:cTn id="399" presetID="1" presetClass="entr" presetSubtype="0" fill="hold" grpId="0" nodeType="withEffect">
                                  <p:stCondLst>
                                    <p:cond delay="0"/>
                                  </p:stCondLst>
                                  <p:childTnLst>
                                    <p:set>
                                      <p:cBhvr>
                                        <p:cTn id="400" dur="1" fill="hold">
                                          <p:stCondLst>
                                            <p:cond delay="0"/>
                                          </p:stCondLst>
                                        </p:cTn>
                                        <p:tgtEl>
                                          <p:spTgt spid="1212"/>
                                        </p:tgtEl>
                                        <p:attrNameLst>
                                          <p:attrName>style.visibility</p:attrName>
                                        </p:attrNameLst>
                                      </p:cBhvr>
                                      <p:to>
                                        <p:strVal val="visible"/>
                                      </p:to>
                                    </p:set>
                                  </p:childTnLst>
                                </p:cTn>
                              </p:par>
                              <p:par>
                                <p:cTn id="401" presetID="1" presetClass="entr" presetSubtype="0" fill="hold" grpId="0" nodeType="withEffect">
                                  <p:stCondLst>
                                    <p:cond delay="0"/>
                                  </p:stCondLst>
                                  <p:childTnLst>
                                    <p:set>
                                      <p:cBhvr>
                                        <p:cTn id="402" dur="1" fill="hold">
                                          <p:stCondLst>
                                            <p:cond delay="0"/>
                                          </p:stCondLst>
                                        </p:cTn>
                                        <p:tgtEl>
                                          <p:spTgt spid="1213"/>
                                        </p:tgtEl>
                                        <p:attrNameLst>
                                          <p:attrName>style.visibility</p:attrName>
                                        </p:attrNameLst>
                                      </p:cBhvr>
                                      <p:to>
                                        <p:strVal val="visible"/>
                                      </p:to>
                                    </p:set>
                                  </p:childTnLst>
                                </p:cTn>
                              </p:par>
                              <p:par>
                                <p:cTn id="403" presetID="1" presetClass="entr" presetSubtype="0" fill="hold" grpId="0" nodeType="withEffect">
                                  <p:stCondLst>
                                    <p:cond delay="0"/>
                                  </p:stCondLst>
                                  <p:childTnLst>
                                    <p:set>
                                      <p:cBhvr>
                                        <p:cTn id="404" dur="1" fill="hold">
                                          <p:stCondLst>
                                            <p:cond delay="0"/>
                                          </p:stCondLst>
                                        </p:cTn>
                                        <p:tgtEl>
                                          <p:spTgt spid="1214"/>
                                        </p:tgtEl>
                                        <p:attrNameLst>
                                          <p:attrName>style.visibility</p:attrName>
                                        </p:attrNameLst>
                                      </p:cBhvr>
                                      <p:to>
                                        <p:strVal val="visible"/>
                                      </p:to>
                                    </p:set>
                                  </p:childTnLst>
                                </p:cTn>
                              </p:par>
                              <p:par>
                                <p:cTn id="405" presetID="1" presetClass="entr" presetSubtype="0" fill="hold" grpId="0" nodeType="withEffect">
                                  <p:stCondLst>
                                    <p:cond delay="0"/>
                                  </p:stCondLst>
                                  <p:childTnLst>
                                    <p:set>
                                      <p:cBhvr>
                                        <p:cTn id="406" dur="1" fill="hold">
                                          <p:stCondLst>
                                            <p:cond delay="0"/>
                                          </p:stCondLst>
                                        </p:cTn>
                                        <p:tgtEl>
                                          <p:spTgt spid="1215"/>
                                        </p:tgtEl>
                                        <p:attrNameLst>
                                          <p:attrName>style.visibility</p:attrName>
                                        </p:attrNameLst>
                                      </p:cBhvr>
                                      <p:to>
                                        <p:strVal val="visible"/>
                                      </p:to>
                                    </p:set>
                                  </p:childTnLst>
                                </p:cTn>
                              </p:par>
                              <p:par>
                                <p:cTn id="407" presetID="1" presetClass="entr" presetSubtype="0" fill="hold" grpId="0" nodeType="withEffect">
                                  <p:stCondLst>
                                    <p:cond delay="0"/>
                                  </p:stCondLst>
                                  <p:childTnLst>
                                    <p:set>
                                      <p:cBhvr>
                                        <p:cTn id="408" dur="1" fill="hold">
                                          <p:stCondLst>
                                            <p:cond delay="0"/>
                                          </p:stCondLst>
                                        </p:cTn>
                                        <p:tgtEl>
                                          <p:spTgt spid="1216"/>
                                        </p:tgtEl>
                                        <p:attrNameLst>
                                          <p:attrName>style.visibility</p:attrName>
                                        </p:attrNameLst>
                                      </p:cBhvr>
                                      <p:to>
                                        <p:strVal val="visible"/>
                                      </p:to>
                                    </p:set>
                                  </p:childTnLst>
                                </p:cTn>
                              </p:par>
                              <p:par>
                                <p:cTn id="409" presetID="1" presetClass="entr" presetSubtype="0" fill="hold" grpId="0" nodeType="withEffect">
                                  <p:stCondLst>
                                    <p:cond delay="0"/>
                                  </p:stCondLst>
                                  <p:childTnLst>
                                    <p:set>
                                      <p:cBhvr>
                                        <p:cTn id="410" dur="1" fill="hold">
                                          <p:stCondLst>
                                            <p:cond delay="0"/>
                                          </p:stCondLst>
                                        </p:cTn>
                                        <p:tgtEl>
                                          <p:spTgt spid="1217"/>
                                        </p:tgtEl>
                                        <p:attrNameLst>
                                          <p:attrName>style.visibility</p:attrName>
                                        </p:attrNameLst>
                                      </p:cBhvr>
                                      <p:to>
                                        <p:strVal val="visible"/>
                                      </p:to>
                                    </p:set>
                                  </p:childTnLst>
                                </p:cTn>
                              </p:par>
                              <p:par>
                                <p:cTn id="411" presetID="1" presetClass="entr" presetSubtype="0" fill="hold" grpId="0" nodeType="withEffect">
                                  <p:stCondLst>
                                    <p:cond delay="0"/>
                                  </p:stCondLst>
                                  <p:childTnLst>
                                    <p:set>
                                      <p:cBhvr>
                                        <p:cTn id="412" dur="1" fill="hold">
                                          <p:stCondLst>
                                            <p:cond delay="0"/>
                                          </p:stCondLst>
                                        </p:cTn>
                                        <p:tgtEl>
                                          <p:spTgt spid="1218"/>
                                        </p:tgtEl>
                                        <p:attrNameLst>
                                          <p:attrName>style.visibility</p:attrName>
                                        </p:attrNameLst>
                                      </p:cBhvr>
                                      <p:to>
                                        <p:strVal val="visible"/>
                                      </p:to>
                                    </p:set>
                                  </p:childTnLst>
                                </p:cTn>
                              </p:par>
                              <p:par>
                                <p:cTn id="413" presetID="1" presetClass="entr" presetSubtype="0" fill="hold" grpId="0" nodeType="withEffect">
                                  <p:stCondLst>
                                    <p:cond delay="0"/>
                                  </p:stCondLst>
                                  <p:childTnLst>
                                    <p:set>
                                      <p:cBhvr>
                                        <p:cTn id="414" dur="1" fill="hold">
                                          <p:stCondLst>
                                            <p:cond delay="0"/>
                                          </p:stCondLst>
                                        </p:cTn>
                                        <p:tgtEl>
                                          <p:spTgt spid="1219"/>
                                        </p:tgtEl>
                                        <p:attrNameLst>
                                          <p:attrName>style.visibility</p:attrName>
                                        </p:attrNameLst>
                                      </p:cBhvr>
                                      <p:to>
                                        <p:strVal val="visible"/>
                                      </p:to>
                                    </p:set>
                                  </p:childTnLst>
                                </p:cTn>
                              </p:par>
                              <p:par>
                                <p:cTn id="415" presetID="1" presetClass="entr" presetSubtype="0" fill="hold" grpId="0" nodeType="withEffect">
                                  <p:stCondLst>
                                    <p:cond delay="0"/>
                                  </p:stCondLst>
                                  <p:childTnLst>
                                    <p:set>
                                      <p:cBhvr>
                                        <p:cTn id="416" dur="1" fill="hold">
                                          <p:stCondLst>
                                            <p:cond delay="0"/>
                                          </p:stCondLst>
                                        </p:cTn>
                                        <p:tgtEl>
                                          <p:spTgt spid="1220"/>
                                        </p:tgtEl>
                                        <p:attrNameLst>
                                          <p:attrName>style.visibility</p:attrName>
                                        </p:attrNameLst>
                                      </p:cBhvr>
                                      <p:to>
                                        <p:strVal val="visible"/>
                                      </p:to>
                                    </p:set>
                                  </p:childTnLst>
                                </p:cTn>
                              </p:par>
                              <p:par>
                                <p:cTn id="417" presetID="1" presetClass="entr" presetSubtype="0" fill="hold" nodeType="withEffect">
                                  <p:stCondLst>
                                    <p:cond delay="0"/>
                                  </p:stCondLst>
                                  <p:childTnLst>
                                    <p:set>
                                      <p:cBhvr>
                                        <p:cTn id="418" dur="1" fill="hold">
                                          <p:stCondLst>
                                            <p:cond delay="0"/>
                                          </p:stCondLst>
                                        </p:cTn>
                                        <p:tgtEl>
                                          <p:spTgt spid="8"/>
                                        </p:tgtEl>
                                        <p:attrNameLst>
                                          <p:attrName>style.visibility</p:attrName>
                                        </p:attrNameLst>
                                      </p:cBhvr>
                                      <p:to>
                                        <p:strVal val="visible"/>
                                      </p:to>
                                    </p:set>
                                  </p:childTnLst>
                                </p:cTn>
                              </p:par>
                              <p:par>
                                <p:cTn id="419" presetID="1" presetClass="entr" presetSubtype="0" fill="hold" grpId="0" nodeType="withEffect">
                                  <p:stCondLst>
                                    <p:cond delay="0"/>
                                  </p:stCondLst>
                                  <p:childTnLst>
                                    <p:set>
                                      <p:cBhvr>
                                        <p:cTn id="420" dur="1" fill="hold">
                                          <p:stCondLst>
                                            <p:cond delay="0"/>
                                          </p:stCondLst>
                                        </p:cTn>
                                        <p:tgtEl>
                                          <p:spTgt spid="1221"/>
                                        </p:tgtEl>
                                        <p:attrNameLst>
                                          <p:attrName>style.visibility</p:attrName>
                                        </p:attrNameLst>
                                      </p:cBhvr>
                                      <p:to>
                                        <p:strVal val="visible"/>
                                      </p:to>
                                    </p:set>
                                  </p:childTnLst>
                                </p:cTn>
                              </p:par>
                            </p:childTnLst>
                          </p:cTn>
                        </p:par>
                        <p:par>
                          <p:cTn id="421" fill="hold">
                            <p:stCondLst>
                              <p:cond delay="0"/>
                            </p:stCondLst>
                            <p:childTnLst>
                              <p:par>
                                <p:cTn id="422" presetID="1" presetClass="entr" presetSubtype="0" fill="hold" nodeType="afterEffect">
                                  <p:stCondLst>
                                    <p:cond delay="3000"/>
                                  </p:stCondLst>
                                  <p:childTnLst>
                                    <p:set>
                                      <p:cBhvr>
                                        <p:cTn id="423" dur="1" fill="hold">
                                          <p:stCondLst>
                                            <p:cond delay="0"/>
                                          </p:stCondLst>
                                        </p:cTn>
                                        <p:tgtEl>
                                          <p:spTgt spid="5125"/>
                                        </p:tgtEl>
                                        <p:attrNameLst>
                                          <p:attrName>style.visibility</p:attrName>
                                        </p:attrNameLst>
                                      </p:cBhvr>
                                      <p:to>
                                        <p:strVal val="visible"/>
                                      </p:to>
                                    </p:set>
                                  </p:childTnLst>
                                </p:cTn>
                              </p:par>
                            </p:childTnLst>
                          </p:cTn>
                        </p:par>
                      </p:childTnLst>
                    </p:cTn>
                  </p:par>
                  <p:par>
                    <p:cTn id="424" fill="hold">
                      <p:stCondLst>
                        <p:cond delay="indefinite"/>
                      </p:stCondLst>
                      <p:childTnLst>
                        <p:par>
                          <p:cTn id="425" fill="hold">
                            <p:stCondLst>
                              <p:cond delay="0"/>
                            </p:stCondLst>
                            <p:childTnLst>
                              <p:par>
                                <p:cTn id="426" presetID="1" presetClass="entr" presetSubtype="0" fill="hold" grpId="1" nodeType="clickEffect">
                                  <p:stCondLst>
                                    <p:cond delay="0"/>
                                  </p:stCondLst>
                                  <p:childTnLst>
                                    <p:set>
                                      <p:cBhvr>
                                        <p:cTn id="427" dur="1" fill="hold">
                                          <p:stCondLst>
                                            <p:cond delay="0"/>
                                          </p:stCondLst>
                                        </p:cTn>
                                        <p:tgtEl>
                                          <p:spTgt spid="1222"/>
                                        </p:tgtEl>
                                        <p:attrNameLst>
                                          <p:attrName>style.visibility</p:attrName>
                                        </p:attrNameLst>
                                      </p:cBhvr>
                                      <p:to>
                                        <p:strVal val="visible"/>
                                      </p:to>
                                    </p:set>
                                  </p:childTnLst>
                                </p:cTn>
                              </p:par>
                              <p:par>
                                <p:cTn id="428" presetID="1" presetClass="entr" presetSubtype="0" fill="hold" grpId="1" nodeType="withEffect">
                                  <p:stCondLst>
                                    <p:cond delay="0"/>
                                  </p:stCondLst>
                                  <p:childTnLst>
                                    <p:set>
                                      <p:cBhvr>
                                        <p:cTn id="429" dur="1" fill="hold">
                                          <p:stCondLst>
                                            <p:cond delay="0"/>
                                          </p:stCondLst>
                                        </p:cTn>
                                        <p:tgtEl>
                                          <p:spTgt spid="1223"/>
                                        </p:tgtEl>
                                        <p:attrNameLst>
                                          <p:attrName>style.visibility</p:attrName>
                                        </p:attrNameLst>
                                      </p:cBhvr>
                                      <p:to>
                                        <p:strVal val="visible"/>
                                      </p:to>
                                    </p:set>
                                  </p:childTnLst>
                                </p:cTn>
                              </p:par>
                              <p:par>
                                <p:cTn id="430" presetID="1" presetClass="entr" presetSubtype="0" fill="hold" grpId="1" nodeType="withEffect">
                                  <p:stCondLst>
                                    <p:cond delay="0"/>
                                  </p:stCondLst>
                                  <p:childTnLst>
                                    <p:set>
                                      <p:cBhvr>
                                        <p:cTn id="431" dur="1" fill="hold">
                                          <p:stCondLst>
                                            <p:cond delay="0"/>
                                          </p:stCondLst>
                                        </p:cTn>
                                        <p:tgtEl>
                                          <p:spTgt spid="1224"/>
                                        </p:tgtEl>
                                        <p:attrNameLst>
                                          <p:attrName>style.visibility</p:attrName>
                                        </p:attrNameLst>
                                      </p:cBhvr>
                                      <p:to>
                                        <p:strVal val="visible"/>
                                      </p:to>
                                    </p:set>
                                  </p:childTnLst>
                                </p:cTn>
                              </p:par>
                              <p:par>
                                <p:cTn id="432" presetID="44" presetClass="path" presetSubtype="0" accel="50000" decel="50000" fill="hold" nodeType="withEffect">
                                  <p:stCondLst>
                                    <p:cond delay="0"/>
                                  </p:stCondLst>
                                  <p:childTnLst>
                                    <p:animMotion origin="layout" path="M 4.50697E-6 -3.33333E-6 L 0.07138 -0.02708 C 0.08545 -0.03611 0.10251 -0.02708 0.12452 -0.02708 C 0.14953 -0.02708 0.16608 0.02593 0.18014 0.03496 L 0.22795 0.15463 " pathEditMode="relative" rAng="0" ptsTypes="FffFF">
                                      <p:cBhvr>
                                        <p:cTn id="433" dur="2250" fill="hold"/>
                                        <p:tgtEl>
                                          <p:spTgt spid="1244"/>
                                        </p:tgtEl>
                                        <p:attrNameLst>
                                          <p:attrName>ppt_x</p:attrName>
                                          <p:attrName>ppt_y</p:attrName>
                                        </p:attrNameLst>
                                      </p:cBhvr>
                                      <p:rCtr x="11398" y="5926"/>
                                    </p:animMotion>
                                  </p:childTnLst>
                                </p:cTn>
                              </p:par>
                            </p:childTnLst>
                          </p:cTn>
                        </p:par>
                        <p:par>
                          <p:cTn id="434" fill="hold">
                            <p:stCondLst>
                              <p:cond delay="2250"/>
                            </p:stCondLst>
                            <p:childTnLst>
                              <p:par>
                                <p:cTn id="435" presetID="44" presetClass="path" presetSubtype="0" accel="50000" decel="50000" fill="hold" nodeType="afterEffect">
                                  <p:stCondLst>
                                    <p:cond delay="500"/>
                                  </p:stCondLst>
                                  <p:childTnLst>
                                    <p:animMotion origin="layout" path="M 4.50697E-6 -3.33333E-6 L 0.06499 -0.03171 C 0.07906 -0.04074 0.10121 -0.03171 0.12322 -0.03171 C 0.14823 -0.03171 0.16985 0.02593 0.18392 0.03496 L 0.22404 0.14769 " pathEditMode="relative" rAng="0" ptsTypes="FffFF">
                                      <p:cBhvr>
                                        <p:cTn id="436" dur="2250" spd="-100000" fill="hold"/>
                                        <p:tgtEl>
                                          <p:spTgt spid="1244"/>
                                        </p:tgtEl>
                                        <p:attrNameLst>
                                          <p:attrName>ppt_x</p:attrName>
                                          <p:attrName>ppt_y</p:attrName>
                                        </p:attrNameLst>
                                      </p:cBhvr>
                                      <p:rCtr x="11202" y="5347"/>
                                    </p:animMotion>
                                  </p:childTnLst>
                                </p:cTn>
                              </p:par>
                            </p:childTnLst>
                          </p:cTn>
                        </p:par>
                        <p:par>
                          <p:cTn id="437" fill="hold">
                            <p:stCondLst>
                              <p:cond delay="5000"/>
                            </p:stCondLst>
                            <p:childTnLst>
                              <p:par>
                                <p:cTn id="438" presetID="44" presetClass="path" presetSubtype="0" accel="50000" decel="50000" fill="hold" nodeType="afterEffect">
                                  <p:stCondLst>
                                    <p:cond delay="0"/>
                                  </p:stCondLst>
                                  <p:childTnLst>
                                    <p:animMotion origin="layout" path="M 2.53745E-6 4.07407E-6 L 0.03308 -0.01528 C 0.04715 -0.02431 0.04858 -0.01991 0.0706 -0.01991 C 0.08219 -0.01621 0.096 -0.01528 0.1042 -0.00834 C 0.11241 -0.00139 0.11476 0.00763 0.11971 0.02152 L 0.1339 0.07453 " pathEditMode="relative" rAng="0" ptsTypes="FffaFF">
                                      <p:cBhvr>
                                        <p:cTn id="439" dur="2250" fill="hold"/>
                                        <p:tgtEl>
                                          <p:spTgt spid="1225"/>
                                        </p:tgtEl>
                                        <p:attrNameLst>
                                          <p:attrName>ppt_x</p:attrName>
                                          <p:attrName>ppt_y</p:attrName>
                                        </p:attrNameLst>
                                      </p:cBhvr>
                                      <p:rCtr x="6695" y="2500"/>
                                    </p:animMotion>
                                  </p:childTnLst>
                                </p:cTn>
                              </p:par>
                            </p:childTnLst>
                          </p:cTn>
                        </p:par>
                        <p:par>
                          <p:cTn id="440" fill="hold">
                            <p:stCondLst>
                              <p:cond delay="7250"/>
                            </p:stCondLst>
                            <p:childTnLst>
                              <p:par>
                                <p:cTn id="441" presetID="44" presetClass="path" presetSubtype="0" accel="50000" decel="50000" fill="hold" nodeType="afterEffect">
                                  <p:stCondLst>
                                    <p:cond delay="500"/>
                                  </p:stCondLst>
                                  <p:childTnLst>
                                    <p:animMotion origin="layout" path="M 2.53745E-6 4.07407E-6 L 0.03686 -0.02223 C 0.05093 -0.03125 0.04207 -0.02662 0.06408 -0.02662 C 0.08909 -0.02662 0.09912 -0.00579 0.11319 0.00324 L 0.1339 0.07222 " pathEditMode="relative" rAng="0" ptsTypes="FffFF">
                                      <p:cBhvr>
                                        <p:cTn id="442" dur="2250" spd="-100000" fill="hold"/>
                                        <p:tgtEl>
                                          <p:spTgt spid="1225"/>
                                        </p:tgtEl>
                                        <p:attrNameLst>
                                          <p:attrName>ppt_x</p:attrName>
                                          <p:attrName>ppt_y</p:attrName>
                                        </p:attrNameLst>
                                      </p:cBhvr>
                                      <p:rCtr x="6695" y="2037"/>
                                    </p:animMotion>
                                  </p:childTnLst>
                                </p:cTn>
                              </p:par>
                            </p:childTnLst>
                          </p:cTn>
                        </p:par>
                        <p:par>
                          <p:cTn id="443" fill="hold">
                            <p:stCondLst>
                              <p:cond delay="10000"/>
                            </p:stCondLst>
                            <p:childTnLst>
                              <p:par>
                                <p:cTn id="444" presetID="44" presetClass="path" presetSubtype="0" accel="50000" decel="50000" fill="hold" nodeType="afterEffect">
                                  <p:stCondLst>
                                    <p:cond delay="0"/>
                                  </p:stCondLst>
                                  <p:childTnLst>
                                    <p:animMotion origin="layout" path="M -4.29465E-6 -2.59259E-6 L 0.06552 -0.05787 C 0.07959 -0.0669 0.10043 -0.07176 0.12245 -0.07176 C 0.14746 -0.07176 0.14329 -0.06921 0.15736 -0.06018 L 0.18706 -0.02569 " pathEditMode="relative" rAng="0" ptsTypes="FffFF">
                                      <p:cBhvr>
                                        <p:cTn id="445" dur="2250" fill="hold"/>
                                        <p:tgtEl>
                                          <p:spTgt spid="1158"/>
                                        </p:tgtEl>
                                        <p:attrNameLst>
                                          <p:attrName>ppt_x</p:attrName>
                                          <p:attrName>ppt_y</p:attrName>
                                        </p:attrNameLst>
                                      </p:cBhvr>
                                      <p:rCtr x="9353" y="-3588"/>
                                    </p:animMotion>
                                  </p:childTnLst>
                                </p:cTn>
                              </p:par>
                            </p:childTnLst>
                          </p:cTn>
                        </p:par>
                        <p:par>
                          <p:cTn id="446" fill="hold">
                            <p:stCondLst>
                              <p:cond delay="12250"/>
                            </p:stCondLst>
                            <p:childTnLst>
                              <p:par>
                                <p:cTn id="447" presetID="44" presetClass="path" presetSubtype="0" accel="50000" decel="50000" fill="hold" nodeType="afterEffect">
                                  <p:stCondLst>
                                    <p:cond delay="500"/>
                                  </p:stCondLst>
                                  <p:childTnLst>
                                    <p:animMotion origin="layout" path="M -4.29465E-6 -2.59259E-6 L 0.04351 -0.05115 C 0.05758 -0.06018 0.07451 -0.07639 0.09653 -0.07639 C 0.12154 -0.07639 0.12896 -0.07847 0.14303 -0.06944 L 0.18445 -0.02569 " pathEditMode="relative" rAng="0" ptsTypes="FffFF">
                                      <p:cBhvr>
                                        <p:cTn id="448" dur="2250" spd="-100000" fill="hold"/>
                                        <p:tgtEl>
                                          <p:spTgt spid="1158"/>
                                        </p:tgtEl>
                                        <p:attrNameLst>
                                          <p:attrName>ppt_x</p:attrName>
                                          <p:attrName>ppt_y</p:attrName>
                                        </p:attrNameLst>
                                      </p:cBhvr>
                                      <p:rCtr x="9222" y="-3935"/>
                                    </p:animMotion>
                                  </p:childTnLst>
                                </p:cTn>
                              </p:par>
                            </p:childTnLst>
                          </p:cTn>
                        </p:par>
                      </p:childTnLst>
                    </p:cTn>
                  </p:par>
                  <p:par>
                    <p:cTn id="449" fill="hold">
                      <p:stCondLst>
                        <p:cond delay="indefinite"/>
                      </p:stCondLst>
                      <p:childTnLst>
                        <p:par>
                          <p:cTn id="450" fill="hold">
                            <p:stCondLst>
                              <p:cond delay="0"/>
                            </p:stCondLst>
                            <p:childTnLst>
                              <p:par>
                                <p:cTn id="451" presetID="1" presetClass="exit" presetSubtype="0" fill="hold" nodeType="clickEffect">
                                  <p:stCondLst>
                                    <p:cond delay="0"/>
                                  </p:stCondLst>
                                  <p:childTnLst>
                                    <p:set>
                                      <p:cBhvr>
                                        <p:cTn id="452" dur="1" fill="hold">
                                          <p:stCondLst>
                                            <p:cond delay="0"/>
                                          </p:stCondLst>
                                        </p:cTn>
                                        <p:tgtEl>
                                          <p:spTgt spid="5125"/>
                                        </p:tgtEl>
                                        <p:attrNameLst>
                                          <p:attrName>style.visibility</p:attrName>
                                        </p:attrNameLst>
                                      </p:cBhvr>
                                      <p:to>
                                        <p:strVal val="hidden"/>
                                      </p:to>
                                    </p:set>
                                  </p:childTnLst>
                                </p:cTn>
                              </p:par>
                              <p:par>
                                <p:cTn id="453" presetID="1" presetClass="exit" presetSubtype="0" fill="hold" grpId="0" nodeType="withEffect">
                                  <p:stCondLst>
                                    <p:cond delay="0"/>
                                  </p:stCondLst>
                                  <p:childTnLst>
                                    <p:set>
                                      <p:cBhvr>
                                        <p:cTn id="454" dur="1" fill="hold">
                                          <p:stCondLst>
                                            <p:cond delay="0"/>
                                          </p:stCondLst>
                                        </p:cTn>
                                        <p:tgtEl>
                                          <p:spTgt spid="1222"/>
                                        </p:tgtEl>
                                        <p:attrNameLst>
                                          <p:attrName>style.visibility</p:attrName>
                                        </p:attrNameLst>
                                      </p:cBhvr>
                                      <p:to>
                                        <p:strVal val="hidden"/>
                                      </p:to>
                                    </p:set>
                                  </p:childTnLst>
                                </p:cTn>
                              </p:par>
                              <p:par>
                                <p:cTn id="455" presetID="1" presetClass="exit" presetSubtype="0" fill="hold" grpId="0" nodeType="withEffect">
                                  <p:stCondLst>
                                    <p:cond delay="0"/>
                                  </p:stCondLst>
                                  <p:childTnLst>
                                    <p:set>
                                      <p:cBhvr>
                                        <p:cTn id="456" dur="1" fill="hold">
                                          <p:stCondLst>
                                            <p:cond delay="0"/>
                                          </p:stCondLst>
                                        </p:cTn>
                                        <p:tgtEl>
                                          <p:spTgt spid="1223"/>
                                        </p:tgtEl>
                                        <p:attrNameLst>
                                          <p:attrName>style.visibility</p:attrName>
                                        </p:attrNameLst>
                                      </p:cBhvr>
                                      <p:to>
                                        <p:strVal val="hidden"/>
                                      </p:to>
                                    </p:set>
                                  </p:childTnLst>
                                </p:cTn>
                              </p:par>
                              <p:par>
                                <p:cTn id="457" presetID="1" presetClass="exit" presetSubtype="0" fill="hold" grpId="0" nodeType="withEffect">
                                  <p:stCondLst>
                                    <p:cond delay="0"/>
                                  </p:stCondLst>
                                  <p:childTnLst>
                                    <p:set>
                                      <p:cBhvr>
                                        <p:cTn id="458" dur="1" fill="hold">
                                          <p:stCondLst>
                                            <p:cond delay="0"/>
                                          </p:stCondLst>
                                        </p:cTn>
                                        <p:tgtEl>
                                          <p:spTgt spid="1224"/>
                                        </p:tgtEl>
                                        <p:attrNameLst>
                                          <p:attrName>style.visibility</p:attrName>
                                        </p:attrNameLst>
                                      </p:cBhvr>
                                      <p:to>
                                        <p:strVal val="hidden"/>
                                      </p:to>
                                    </p:set>
                                  </p:childTnLst>
                                </p:cTn>
                              </p:par>
                              <p:par>
                                <p:cTn id="459" presetID="1" presetClass="entr" presetSubtype="0" fill="hold" grpId="0" nodeType="withEffect">
                                  <p:stCondLst>
                                    <p:cond delay="0"/>
                                  </p:stCondLst>
                                  <p:childTnLst>
                                    <p:set>
                                      <p:cBhvr>
                                        <p:cTn id="460" dur="1" fill="hold">
                                          <p:stCondLst>
                                            <p:cond delay="0"/>
                                          </p:stCondLst>
                                        </p:cTn>
                                        <p:tgtEl>
                                          <p:spTgt spid="6"/>
                                        </p:tgtEl>
                                        <p:attrNameLst>
                                          <p:attrName>style.visibility</p:attrName>
                                        </p:attrNameLst>
                                      </p:cBhvr>
                                      <p:to>
                                        <p:strVal val="visible"/>
                                      </p:to>
                                    </p:set>
                                  </p:childTnLst>
                                </p:cTn>
                              </p:par>
                              <p:par>
                                <p:cTn id="461" presetID="1" presetClass="entr" presetSubtype="0" fill="hold" nodeType="withEffect">
                                  <p:stCondLst>
                                    <p:cond delay="0"/>
                                  </p:stCondLst>
                                  <p:childTnLst>
                                    <p:set>
                                      <p:cBhvr>
                                        <p:cTn id="462" dur="1" fill="hold">
                                          <p:stCondLst>
                                            <p:cond delay="0"/>
                                          </p:stCondLst>
                                        </p:cTn>
                                        <p:tgtEl>
                                          <p:spTgt spid="15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70" grpId="0" animBg="1"/>
      <p:bldP spid="1003" grpId="0" animBg="1"/>
      <p:bldP spid="1004" grpId="0" animBg="1"/>
      <p:bldP spid="1005" grpId="0" animBg="1"/>
      <p:bldP spid="1006" grpId="0" animBg="1"/>
      <p:bldP spid="1007" grpId="0" animBg="1"/>
      <p:bldP spid="1008" grpId="0" animBg="1"/>
      <p:bldP spid="1009" grpId="0" animBg="1"/>
      <p:bldP spid="1010" grpId="0" animBg="1"/>
      <p:bldP spid="1011" grpId="0" animBg="1"/>
      <p:bldP spid="1012" grpId="0" animBg="1"/>
      <p:bldP spid="1013" grpId="0" animBg="1"/>
      <p:bldP spid="1014" grpId="0" animBg="1"/>
      <p:bldP spid="1015" grpId="0" animBg="1"/>
      <p:bldP spid="1016" grpId="0" animBg="1"/>
      <p:bldP spid="1017" grpId="0" animBg="1"/>
      <p:bldP spid="1018" grpId="0" animBg="1"/>
      <p:bldP spid="1019" grpId="0" animBg="1"/>
      <p:bldP spid="1020" grpId="0" animBg="1"/>
      <p:bldP spid="1021" grpId="0" animBg="1"/>
      <p:bldP spid="1022" grpId="0" animBg="1"/>
      <p:bldP spid="1023" grpId="0" animBg="1"/>
      <p:bldP spid="1024" grpId="0" animBg="1"/>
      <p:bldP spid="1025" grpId="0" animBg="1"/>
      <p:bldP spid="1026" grpId="0" animBg="1"/>
      <p:bldP spid="1027" grpId="0" animBg="1"/>
      <p:bldP spid="1028" grpId="0" animBg="1"/>
      <p:bldP spid="1029" grpId="0" animBg="1"/>
      <p:bldP spid="1030" grpId="0" animBg="1"/>
      <p:bldP spid="1031" grpId="0" animBg="1"/>
      <p:bldP spid="1032" grpId="0" animBg="1"/>
      <p:bldP spid="1033" grpId="0" animBg="1"/>
      <p:bldP spid="1034" grpId="0" animBg="1"/>
      <p:bldP spid="1035" grpId="0" animBg="1"/>
      <p:bldP spid="1036" grpId="0" animBg="1"/>
      <p:bldP spid="1037" grpId="0" animBg="1"/>
      <p:bldP spid="1038" grpId="0" animBg="1"/>
      <p:bldP spid="1039" grpId="0" animBg="1"/>
      <p:bldP spid="1040" grpId="0" animBg="1"/>
      <p:bldP spid="1041" grpId="0" animBg="1"/>
      <p:bldP spid="1042" grpId="0" animBg="1"/>
      <p:bldP spid="1043" grpId="0" animBg="1"/>
      <p:bldP spid="1044" grpId="0" animBg="1"/>
      <p:bldP spid="1045" grpId="0" animBg="1"/>
      <p:bldP spid="1046" grpId="0" animBg="1"/>
      <p:bldP spid="1047" grpId="0" animBg="1"/>
      <p:bldP spid="1048" grpId="0" animBg="1"/>
      <p:bldP spid="1049" grpId="0" animBg="1"/>
      <p:bldP spid="1050" grpId="0" animBg="1"/>
      <p:bldP spid="1051" grpId="0" animBg="1"/>
      <p:bldP spid="1052" grpId="0" animBg="1"/>
      <p:bldP spid="1053" grpId="0" animBg="1"/>
      <p:bldP spid="1054" grpId="0" animBg="1"/>
      <p:bldP spid="1055" grpId="0" animBg="1"/>
      <p:bldP spid="1056" grpId="0" animBg="1"/>
      <p:bldP spid="1057" grpId="0" animBg="1"/>
      <p:bldP spid="1058" grpId="0" animBg="1"/>
      <p:bldP spid="1059" grpId="0" animBg="1"/>
      <p:bldP spid="1060" grpId="0" animBg="1"/>
      <p:bldP spid="1061" grpId="0" animBg="1"/>
      <p:bldP spid="1062" grpId="0" animBg="1"/>
      <p:bldP spid="1063" grpId="0" animBg="1"/>
      <p:bldP spid="1064" grpId="0" animBg="1"/>
      <p:bldP spid="1065" grpId="0" animBg="1"/>
      <p:bldP spid="1066" grpId="0" animBg="1"/>
      <p:bldP spid="1067" grpId="0" animBg="1"/>
      <p:bldP spid="1068" grpId="0" animBg="1"/>
      <p:bldP spid="1069" grpId="0" animBg="1"/>
      <p:bldP spid="1070" grpId="0" animBg="1"/>
      <p:bldP spid="1071" grpId="0" animBg="1"/>
      <p:bldP spid="1072" grpId="0" animBg="1"/>
      <p:bldP spid="1073" grpId="0" animBg="1"/>
      <p:bldP spid="1074" grpId="0" animBg="1"/>
      <p:bldP spid="1075" grpId="0" animBg="1"/>
      <p:bldP spid="1076" grpId="0" animBg="1"/>
      <p:bldP spid="1077" grpId="0" animBg="1"/>
      <p:bldP spid="1078" grpId="0" animBg="1"/>
      <p:bldP spid="1079" grpId="0" animBg="1"/>
      <p:bldP spid="1080" grpId="0" animBg="1"/>
      <p:bldP spid="1081" grpId="0" animBg="1"/>
      <p:bldP spid="1082" grpId="0" animBg="1"/>
      <p:bldP spid="1083" grpId="0" animBg="1"/>
      <p:bldP spid="1084" grpId="0" animBg="1"/>
      <p:bldP spid="1085" grpId="0" animBg="1"/>
      <p:bldP spid="1086" grpId="0" animBg="1"/>
      <p:bldP spid="1087" grpId="0" animBg="1"/>
      <p:bldP spid="1088" grpId="0" animBg="1"/>
      <p:bldP spid="1089" grpId="0" animBg="1"/>
      <p:bldP spid="1090" grpId="0" animBg="1"/>
      <p:bldP spid="1091" grpId="0" animBg="1"/>
      <p:bldP spid="1092" grpId="0" animBg="1"/>
      <p:bldP spid="1093" grpId="0" animBg="1"/>
      <p:bldP spid="1094" grpId="0" animBg="1"/>
      <p:bldP spid="1095" grpId="0" animBg="1"/>
      <p:bldP spid="1096" grpId="0" animBg="1"/>
      <p:bldP spid="1097" grpId="0" animBg="1"/>
      <p:bldP spid="1098" grpId="0" animBg="1"/>
      <p:bldP spid="1099" grpId="0" animBg="1"/>
      <p:bldP spid="1100" grpId="0" animBg="1"/>
      <p:bldP spid="1101" grpId="0" animBg="1"/>
      <p:bldP spid="1102" grpId="0" animBg="1"/>
      <p:bldP spid="1103" grpId="0" animBg="1"/>
      <p:bldP spid="1104" grpId="0" animBg="1"/>
      <p:bldP spid="1105" grpId="0" animBg="1"/>
      <p:bldP spid="1106" grpId="0" animBg="1"/>
      <p:bldP spid="1107" grpId="0" animBg="1"/>
      <p:bldP spid="1108" grpId="0" animBg="1"/>
      <p:bldP spid="1109" grpId="0" animBg="1"/>
      <p:bldP spid="1110" grpId="0" animBg="1"/>
      <p:bldP spid="1111" grpId="0" animBg="1"/>
      <p:bldP spid="1112" grpId="0" animBg="1"/>
      <p:bldP spid="1113" grpId="0" animBg="1"/>
      <p:bldP spid="1114" grpId="0" animBg="1"/>
      <p:bldP spid="1115" grpId="0" animBg="1"/>
      <p:bldP spid="1116" grpId="0" animBg="1"/>
      <p:bldP spid="1117" grpId="0" animBg="1"/>
      <p:bldP spid="1118" grpId="0" animBg="1"/>
      <p:bldP spid="1119" grpId="0" animBg="1"/>
      <p:bldP spid="1120" grpId="0" animBg="1"/>
      <p:bldP spid="1121" grpId="0" animBg="1"/>
      <p:bldP spid="1122" grpId="0" animBg="1"/>
      <p:bldP spid="1123" grpId="0" animBg="1"/>
      <p:bldP spid="1124" grpId="0" animBg="1"/>
      <p:bldP spid="1125" grpId="0" animBg="1"/>
      <p:bldP spid="1126" grpId="0" animBg="1"/>
      <p:bldP spid="1127" grpId="0" animBg="1"/>
      <p:bldP spid="1128" grpId="0" animBg="1"/>
      <p:bldP spid="1129" grpId="0" animBg="1"/>
      <p:bldP spid="1130" grpId="0" animBg="1"/>
      <p:bldP spid="1131" grpId="0" animBg="1"/>
      <p:bldP spid="1132" grpId="0" animBg="1"/>
      <p:bldP spid="1133" grpId="0" animBg="1"/>
      <p:bldP spid="1134" grpId="0" animBg="1"/>
      <p:bldP spid="1135" grpId="0" animBg="1"/>
      <p:bldP spid="1136" grpId="0" animBg="1"/>
      <p:bldP spid="1137" grpId="0" animBg="1"/>
      <p:bldP spid="1138" grpId="0" animBg="1"/>
      <p:bldP spid="1139" grpId="0" animBg="1"/>
      <p:bldP spid="1140" grpId="0" animBg="1"/>
      <p:bldP spid="1141" grpId="0" animBg="1"/>
      <p:bldP spid="1142" grpId="0" animBg="1"/>
      <p:bldP spid="1143" grpId="0" animBg="1"/>
      <p:bldP spid="1144" grpId="0" animBg="1"/>
      <p:bldP spid="1145" grpId="0" animBg="1"/>
      <p:bldP spid="1146" grpId="0" animBg="1"/>
      <p:bldP spid="1147" grpId="0" animBg="1"/>
      <p:bldP spid="1148" grpId="0" animBg="1"/>
      <p:bldP spid="1149" grpId="0" animBg="1"/>
      <p:bldP spid="1150" grpId="0" animBg="1"/>
      <p:bldP spid="1151" grpId="0" animBg="1"/>
      <p:bldP spid="1152" grpId="0" animBg="1"/>
      <p:bldP spid="1153" grpId="0" animBg="1"/>
      <p:bldP spid="1154" grpId="0" animBg="1"/>
      <p:bldP spid="1155" grpId="0" animBg="1"/>
      <p:bldP spid="1156" grpId="0" animBg="1"/>
      <p:bldP spid="1157" grpId="0" animBg="1"/>
      <p:bldP spid="1177" grpId="0" animBg="1"/>
      <p:bldP spid="1178" grpId="0" animBg="1"/>
      <p:bldP spid="1179" grpId="0" animBg="1"/>
      <p:bldP spid="1180" grpId="0" animBg="1"/>
      <p:bldP spid="1181" grpId="0" animBg="1"/>
      <p:bldP spid="1182" grpId="0" animBg="1"/>
      <p:bldP spid="1183" grpId="0" animBg="1"/>
      <p:bldP spid="1184" grpId="0" animBg="1"/>
      <p:bldP spid="1185" grpId="0" animBg="1"/>
      <p:bldP spid="1186" grpId="0" animBg="1"/>
      <p:bldP spid="1187" grpId="0" animBg="1"/>
      <p:bldP spid="1188" grpId="0" animBg="1"/>
      <p:bldP spid="1189" grpId="0" animBg="1"/>
      <p:bldP spid="1190" grpId="0" animBg="1"/>
      <p:bldP spid="1191" grpId="0" animBg="1"/>
      <p:bldP spid="1192" grpId="0" animBg="1"/>
      <p:bldP spid="1193" grpId="0" animBg="1"/>
      <p:bldP spid="1194" grpId="0" animBg="1"/>
      <p:bldP spid="1195" grpId="0" animBg="1"/>
      <p:bldP spid="1196" grpId="0" animBg="1"/>
      <p:bldP spid="1197" grpId="0" animBg="1"/>
      <p:bldP spid="1198" grpId="0" animBg="1"/>
      <p:bldP spid="1199" grpId="0" animBg="1"/>
      <p:bldP spid="1200" grpId="0" animBg="1"/>
      <p:bldP spid="1201" grpId="0" animBg="1"/>
      <p:bldP spid="1202" grpId="0" animBg="1"/>
      <p:bldP spid="1203" grpId="0" animBg="1"/>
      <p:bldP spid="1204" grpId="0" animBg="1"/>
      <p:bldP spid="1205" grpId="0" animBg="1"/>
      <p:bldP spid="1206" grpId="0" animBg="1"/>
      <p:bldP spid="1207" grpId="0" animBg="1"/>
      <p:bldP spid="1208" grpId="0" animBg="1"/>
      <p:bldP spid="1209" grpId="0" animBg="1"/>
      <p:bldP spid="1210" grpId="0" animBg="1"/>
      <p:bldP spid="1211" grpId="0" animBg="1"/>
      <p:bldP spid="1212" grpId="0" animBg="1"/>
      <p:bldP spid="1213" grpId="0" animBg="1"/>
      <p:bldP spid="1214" grpId="0" animBg="1"/>
      <p:bldP spid="1215" grpId="0" animBg="1"/>
      <p:bldP spid="1216" grpId="0" animBg="1"/>
      <p:bldP spid="1217" grpId="0" animBg="1"/>
      <p:bldP spid="1218" grpId="0" animBg="1"/>
      <p:bldP spid="1219" grpId="0" animBg="1"/>
      <p:bldP spid="1220" grpId="0" animBg="1"/>
      <p:bldP spid="1221" grpId="0" animBg="1"/>
      <p:bldP spid="1222" grpId="0" animBg="1"/>
      <p:bldP spid="1222" grpId="1" animBg="1"/>
      <p:bldP spid="1223" grpId="0" animBg="1"/>
      <p:bldP spid="1223" grpId="1" animBg="1"/>
      <p:bldP spid="1224" grpId="0" animBg="1"/>
      <p:bldP spid="1224" grpId="1"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a:t>Materials and </a:t>
            </a:r>
            <a:r>
              <a:rPr lang="en-US" sz="2800" dirty="0" smtClean="0"/>
              <a:t>Methods: dissipation study</a:t>
            </a:r>
            <a:endParaRPr lang="en-US" sz="2800" dirty="0"/>
          </a:p>
        </p:txBody>
      </p:sp>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8</a:t>
            </a:fld>
            <a:endParaRPr lang="en-GB" dirty="0">
              <a:solidFill>
                <a:schemeClr val="tx1">
                  <a:lumMod val="65000"/>
                  <a:lumOff val="35000"/>
                </a:schemeClr>
              </a:solidFill>
            </a:endParaRPr>
          </a:p>
        </p:txBody>
      </p:sp>
      <p:sp>
        <p:nvSpPr>
          <p:cNvPr id="348" name="Rettangolo 347"/>
          <p:cNvSpPr/>
          <p:nvPr/>
        </p:nvSpPr>
        <p:spPr>
          <a:xfrm>
            <a:off x="359102" y="1125538"/>
            <a:ext cx="11472704" cy="4832092"/>
          </a:xfrm>
          <a:prstGeom prst="rect">
            <a:avLst/>
          </a:prstGeom>
        </p:spPr>
        <p:txBody>
          <a:bodyPr wrap="square">
            <a:spAutoFit/>
          </a:bodyPr>
          <a:lstStyle/>
          <a:p>
            <a:pPr>
              <a:spcAft>
                <a:spcPts val="1200"/>
              </a:spcAft>
            </a:pPr>
            <a:r>
              <a:rPr lang="en-GB" dirty="0"/>
              <a:t>On 18/10/2018, a pre-sowing treatment was applied on both NT and CT field with </a:t>
            </a:r>
            <a:r>
              <a:rPr lang="en-GB" dirty="0" smtClean="0"/>
              <a:t>GLYP as </a:t>
            </a:r>
            <a:r>
              <a:rPr lang="en-GB" dirty="0"/>
              <a:t>a formulated product (Roundup Power </a:t>
            </a:r>
            <a:r>
              <a:rPr lang="en-GB" dirty="0" smtClean="0"/>
              <a:t>2.0) at a dose of 1.44 </a:t>
            </a:r>
            <a:r>
              <a:rPr lang="en-GB" dirty="0"/>
              <a:t>kg/ha of the active ingredient. </a:t>
            </a:r>
            <a:r>
              <a:rPr lang="en-GB" dirty="0" smtClean="0"/>
              <a:t>On </a:t>
            </a:r>
            <a:r>
              <a:rPr lang="en-GB" dirty="0"/>
              <a:t>26/10/2018, the fields were sown with wheat. </a:t>
            </a:r>
            <a:endParaRPr lang="en-GB" dirty="0" smtClean="0"/>
          </a:p>
          <a:p>
            <a:pPr marL="6100763">
              <a:spcAft>
                <a:spcPts val="1200"/>
              </a:spcAft>
            </a:pPr>
            <a:r>
              <a:rPr lang="en-US" dirty="0"/>
              <a:t>The dissipation of </a:t>
            </a:r>
            <a:r>
              <a:rPr lang="en-US" dirty="0" smtClean="0"/>
              <a:t>GLYP and </a:t>
            </a:r>
            <a:r>
              <a:rPr lang="en-US" dirty="0"/>
              <a:t>the formation/dissipation of AMPA were followed for 182 days after their </a:t>
            </a:r>
            <a:r>
              <a:rPr lang="en-US" dirty="0" smtClean="0"/>
              <a:t>application</a:t>
            </a:r>
            <a:r>
              <a:rPr lang="en-US" dirty="0"/>
              <a:t> </a:t>
            </a:r>
            <a:r>
              <a:rPr lang="en-US" dirty="0" smtClean="0">
                <a:sym typeface="Wingdings" panose="05000000000000000000" pitchFamily="2" charset="2"/>
              </a:rPr>
              <a:t> </a:t>
            </a:r>
            <a:r>
              <a:rPr lang="en-US" dirty="0" smtClean="0"/>
              <a:t>2 sampling </a:t>
            </a:r>
            <a:r>
              <a:rPr lang="en-US" dirty="0"/>
              <a:t>depths: </a:t>
            </a:r>
            <a:r>
              <a:rPr lang="en-US" b="1" dirty="0"/>
              <a:t>0-5 cm </a:t>
            </a:r>
            <a:r>
              <a:rPr lang="en-US" dirty="0"/>
              <a:t>and </a:t>
            </a:r>
            <a:r>
              <a:rPr lang="en-US" b="1" dirty="0"/>
              <a:t>5-20 </a:t>
            </a:r>
            <a:r>
              <a:rPr lang="en-US" b="1" dirty="0" smtClean="0"/>
              <a:t>cm.</a:t>
            </a:r>
            <a:endParaRPr lang="en-US" dirty="0" smtClean="0"/>
          </a:p>
          <a:p>
            <a:pPr marL="6100763">
              <a:spcAft>
                <a:spcPts val="1200"/>
              </a:spcAft>
            </a:pPr>
            <a:r>
              <a:rPr lang="en-US" dirty="0"/>
              <a:t>The concentrations of </a:t>
            </a:r>
            <a:r>
              <a:rPr lang="en-US" dirty="0" smtClean="0"/>
              <a:t>GLYP and </a:t>
            </a:r>
            <a:r>
              <a:rPr lang="en-US" dirty="0"/>
              <a:t>AMPA in the soil were analysed by Ultra-High Performance Liquid Chromatography coupled with mass spectrometry.</a:t>
            </a:r>
            <a:endParaRPr lang="en-GB" dirty="0"/>
          </a:p>
        </p:txBody>
      </p:sp>
      <p:grpSp>
        <p:nvGrpSpPr>
          <p:cNvPr id="349" name="Gruppo 348"/>
          <p:cNvGrpSpPr/>
          <p:nvPr/>
        </p:nvGrpSpPr>
        <p:grpSpPr>
          <a:xfrm>
            <a:off x="378196" y="2493690"/>
            <a:ext cx="5861026" cy="3725775"/>
            <a:chOff x="-3898178" y="44662"/>
            <a:chExt cx="6120000" cy="3600000"/>
          </a:xfrm>
        </p:grpSpPr>
        <p:graphicFrame>
          <p:nvGraphicFramePr>
            <p:cNvPr id="350" name="Grafico 349"/>
            <p:cNvGraphicFramePr/>
            <p:nvPr>
              <p:extLst>
                <p:ext uri="{D42A27DB-BD31-4B8C-83A1-F6EECF244321}">
                  <p14:modId xmlns:p14="http://schemas.microsoft.com/office/powerpoint/2010/main" val="616849835"/>
                </p:ext>
              </p:extLst>
            </p:nvPr>
          </p:nvGraphicFramePr>
          <p:xfrm>
            <a:off x="-3898178" y="44662"/>
            <a:ext cx="6120000" cy="3600000"/>
          </p:xfrm>
          <a:graphic>
            <a:graphicData uri="http://schemas.openxmlformats.org/drawingml/2006/chart">
              <c:chart xmlns:c="http://schemas.openxmlformats.org/drawingml/2006/chart" xmlns:r="http://schemas.openxmlformats.org/officeDocument/2006/relationships" r:id="rId3"/>
            </a:graphicData>
          </a:graphic>
        </p:graphicFrame>
        <p:cxnSp>
          <p:nvCxnSpPr>
            <p:cNvPr id="351" name="Connettore 2 350"/>
            <p:cNvCxnSpPr/>
            <p:nvPr/>
          </p:nvCxnSpPr>
          <p:spPr>
            <a:xfrm>
              <a:off x="-2864639" y="740433"/>
              <a:ext cx="0" cy="316749"/>
            </a:xfrm>
            <a:prstGeom prst="straightConnector1">
              <a:avLst/>
            </a:prstGeom>
            <a:ln w="3175" cmpd="sng">
              <a:solidFill>
                <a:srgbClr val="FF0000"/>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57" name="CasellaDiTesto 356"/>
          <p:cNvSpPr txBox="1"/>
          <p:nvPr/>
        </p:nvSpPr>
        <p:spPr>
          <a:xfrm>
            <a:off x="1342678" y="3204000"/>
            <a:ext cx="648072" cy="261610"/>
          </a:xfrm>
          <a:prstGeom prst="rect">
            <a:avLst/>
          </a:prstGeom>
          <a:noFill/>
        </p:spPr>
        <p:txBody>
          <a:bodyPr wrap="square" rtlCol="0">
            <a:spAutoFit/>
          </a:bodyPr>
          <a:lstStyle/>
          <a:p>
            <a:r>
              <a:rPr lang="en-GB" sz="1100" dirty="0" smtClean="0"/>
              <a:t>sowing</a:t>
            </a:r>
            <a:endParaRPr lang="en-GB" sz="1100" dirty="0"/>
          </a:p>
        </p:txBody>
      </p:sp>
      <p:sp>
        <p:nvSpPr>
          <p:cNvPr id="360" name="CasellaDiTesto 359"/>
          <p:cNvSpPr txBox="1"/>
          <p:nvPr/>
        </p:nvSpPr>
        <p:spPr>
          <a:xfrm>
            <a:off x="4583038" y="2535501"/>
            <a:ext cx="864096" cy="261610"/>
          </a:xfrm>
          <a:prstGeom prst="rect">
            <a:avLst/>
          </a:prstGeom>
          <a:noFill/>
        </p:spPr>
        <p:txBody>
          <a:bodyPr wrap="square" rtlCol="0">
            <a:spAutoFit/>
          </a:bodyPr>
          <a:lstStyle/>
          <a:p>
            <a:r>
              <a:rPr lang="en-GB" sz="1100" b="1" dirty="0" smtClean="0">
                <a:solidFill>
                  <a:schemeClr val="bg1"/>
                </a:solidFill>
              </a:rPr>
              <a:t>*</a:t>
            </a:r>
            <a:r>
              <a:rPr lang="en-GB" sz="1000" dirty="0" smtClean="0"/>
              <a:t> sampling</a:t>
            </a:r>
            <a:endParaRPr lang="en-GB" sz="1000" dirty="0"/>
          </a:p>
        </p:txBody>
      </p:sp>
      <p:grpSp>
        <p:nvGrpSpPr>
          <p:cNvPr id="3" name="Gruppo 2"/>
          <p:cNvGrpSpPr/>
          <p:nvPr/>
        </p:nvGrpSpPr>
        <p:grpSpPr>
          <a:xfrm>
            <a:off x="1332000" y="3541584"/>
            <a:ext cx="4122000" cy="83034"/>
            <a:chOff x="1332000" y="3541584"/>
            <a:chExt cx="4122000" cy="83034"/>
          </a:xfrm>
        </p:grpSpPr>
        <p:sp>
          <p:nvSpPr>
            <p:cNvPr id="363" name="Triangolo isoscele 362"/>
            <p:cNvSpPr/>
            <p:nvPr/>
          </p:nvSpPr>
          <p:spPr>
            <a:xfrm flipV="1">
              <a:off x="1332000" y="3541584"/>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5" name="Triangolo isoscele 364"/>
            <p:cNvSpPr/>
            <p:nvPr/>
          </p:nvSpPr>
          <p:spPr>
            <a:xfrm flipV="1">
              <a:off x="1345648" y="3541584"/>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4" name="Triangolo isoscele 363"/>
            <p:cNvSpPr/>
            <p:nvPr/>
          </p:nvSpPr>
          <p:spPr>
            <a:xfrm flipV="1">
              <a:off x="1378800" y="3541584"/>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6" name="Triangolo isoscele 365"/>
            <p:cNvSpPr/>
            <p:nvPr/>
          </p:nvSpPr>
          <p:spPr>
            <a:xfrm flipV="1">
              <a:off x="1458000" y="3541584"/>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7" name="Triangolo isoscele 366"/>
            <p:cNvSpPr/>
            <p:nvPr/>
          </p:nvSpPr>
          <p:spPr>
            <a:xfrm flipV="1">
              <a:off x="1594714" y="3541584"/>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8" name="Triangolo isoscele 367"/>
            <p:cNvSpPr/>
            <p:nvPr/>
          </p:nvSpPr>
          <p:spPr>
            <a:xfrm flipV="1">
              <a:off x="1747114" y="3541584"/>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9" name="Triangolo isoscele 368"/>
            <p:cNvSpPr/>
            <p:nvPr/>
          </p:nvSpPr>
          <p:spPr>
            <a:xfrm flipV="1">
              <a:off x="1929600" y="3541584"/>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0" name="Triangolo isoscele 369"/>
            <p:cNvSpPr/>
            <p:nvPr/>
          </p:nvSpPr>
          <p:spPr>
            <a:xfrm flipV="1">
              <a:off x="2412000" y="3543785"/>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1" name="Triangolo isoscele 370"/>
            <p:cNvSpPr/>
            <p:nvPr/>
          </p:nvSpPr>
          <p:spPr>
            <a:xfrm flipV="1">
              <a:off x="3312000" y="3543785"/>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2" name="Triangolo isoscele 371"/>
            <p:cNvSpPr/>
            <p:nvPr/>
          </p:nvSpPr>
          <p:spPr>
            <a:xfrm flipV="1">
              <a:off x="4150990" y="3543785"/>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3" name="Triangolo isoscele 372"/>
            <p:cNvSpPr/>
            <p:nvPr/>
          </p:nvSpPr>
          <p:spPr>
            <a:xfrm flipV="1">
              <a:off x="4831200" y="3543785"/>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4" name="Triangolo isoscele 373"/>
            <p:cNvSpPr/>
            <p:nvPr/>
          </p:nvSpPr>
          <p:spPr>
            <a:xfrm flipV="1">
              <a:off x="5382000" y="3552618"/>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riangolo isoscele 27"/>
          <p:cNvSpPr/>
          <p:nvPr/>
        </p:nvSpPr>
        <p:spPr>
          <a:xfrm flipV="1">
            <a:off x="4655046" y="2630306"/>
            <a:ext cx="72000" cy="72000"/>
          </a:xfrm>
          <a:prstGeom prst="triangl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Connettore 2 28"/>
          <p:cNvCxnSpPr/>
          <p:nvPr/>
        </p:nvCxnSpPr>
        <p:spPr>
          <a:xfrm>
            <a:off x="1530000" y="3384000"/>
            <a:ext cx="0" cy="157584"/>
          </a:xfrm>
          <a:prstGeom prst="straightConnector1">
            <a:avLst/>
          </a:prstGeom>
          <a:ln w="3175" cmpd="sng">
            <a:solidFill>
              <a:schemeClr val="tx1"/>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CasellaDiTesto 30"/>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32" name="Immagin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33" name="Immagine 32"/>
          <p:cNvPicPr>
            <a:picLocks noChangeAspect="1"/>
          </p:cNvPicPr>
          <p:nvPr/>
        </p:nvPicPr>
        <p:blipFill>
          <a:blip r:embed="rId5"/>
          <a:stretch>
            <a:fillRect/>
          </a:stretch>
        </p:blipFill>
        <p:spPr>
          <a:xfrm>
            <a:off x="318368" y="6291181"/>
            <a:ext cx="1123512" cy="504571"/>
          </a:xfrm>
          <a:prstGeom prst="rect">
            <a:avLst/>
          </a:prstGeom>
        </p:spPr>
      </p:pic>
      <p:sp>
        <p:nvSpPr>
          <p:cNvPr id="34" name="Segnaposto numero diapositiva 12"/>
          <p:cNvSpPr txBox="1">
            <a:spLocks/>
          </p:cNvSpPr>
          <p:nvPr/>
        </p:nvSpPr>
        <p:spPr>
          <a:xfrm>
            <a:off x="9371456" y="6520968"/>
            <a:ext cx="2844430" cy="365210"/>
          </a:xfrm>
          <a:prstGeom prst="rect">
            <a:avLst/>
          </a:prstGeom>
        </p:spPr>
        <p:txBody>
          <a:bodyPr vert="horz" lIns="121917" tIns="60958" rIns="121917" bIns="60958" rtlCol="0" anchor="ctr"/>
          <a:lstStyle>
            <a:defPPr>
              <a:defRPr lang="it-IT"/>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F78DA48F-1B89-409E-BB3A-3523C9A5CC04}" type="slidenum">
              <a:rPr lang="en-GB" smtClean="0">
                <a:solidFill>
                  <a:schemeClr val="tx1">
                    <a:lumMod val="65000"/>
                    <a:lumOff val="35000"/>
                  </a:schemeClr>
                </a:solidFill>
              </a:rPr>
              <a:pPr/>
              <a:t>8</a:t>
            </a:fld>
            <a:endParaRPr lang="en-GB" dirty="0">
              <a:solidFill>
                <a:schemeClr val="tx1">
                  <a:lumMod val="65000"/>
                  <a:lumOff val="35000"/>
                </a:schemeClr>
              </a:solidFill>
            </a:endParaRPr>
          </a:p>
        </p:txBody>
      </p:sp>
      <p:pic>
        <p:nvPicPr>
          <p:cNvPr id="38" name="Immagin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24916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
                                            <p:txEl>
                                              <p:pRg st="1" end="1"/>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2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4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1E5EA1-1E33-4DE9-9893-C225EEC3AA11}"/>
              </a:ext>
            </a:extLst>
          </p:cNvPr>
          <p:cNvSpPr txBox="1">
            <a:spLocks/>
          </p:cNvSpPr>
          <p:nvPr/>
        </p:nvSpPr>
        <p:spPr>
          <a:xfrm>
            <a:off x="359102" y="176670"/>
            <a:ext cx="11472208" cy="748740"/>
          </a:xfrm>
          <a:prstGeom prst="rect">
            <a:avLst/>
          </a:prstGeom>
          <a:solidFill>
            <a:srgbClr val="A00010"/>
          </a:solidFill>
          <a:ln w="38100" cmpd="dbl">
            <a:solidFill>
              <a:srgbClr val="A00010"/>
            </a:solidFill>
          </a:ln>
        </p:spPr>
        <p:txBody>
          <a:bodyPr lIns="121917" tIns="60958" rIns="121917" bIns="60958" anchor="ct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2800" dirty="0"/>
              <a:t>Materials and Methods: u</a:t>
            </a:r>
            <a:r>
              <a:rPr lang="en-US" sz="2800" dirty="0" smtClean="0"/>
              <a:t>se </a:t>
            </a:r>
            <a:r>
              <a:rPr lang="en-US" sz="2800" dirty="0"/>
              <a:t>of experimental data on a modelling approach</a:t>
            </a:r>
          </a:p>
        </p:txBody>
      </p:sp>
      <p:sp>
        <p:nvSpPr>
          <p:cNvPr id="13" name="Segnaposto numero diapositiva 12"/>
          <p:cNvSpPr>
            <a:spLocks noGrp="1"/>
          </p:cNvSpPr>
          <p:nvPr>
            <p:ph type="sldNum" sz="quarter" idx="12"/>
          </p:nvPr>
        </p:nvSpPr>
        <p:spPr>
          <a:xfrm>
            <a:off x="9371456" y="6520968"/>
            <a:ext cx="2844430" cy="365210"/>
          </a:xfrm>
        </p:spPr>
        <p:txBody>
          <a:bodyPr/>
          <a:lstStyle/>
          <a:p>
            <a:fld id="{F78DA48F-1B89-409E-BB3A-3523C9A5CC04}" type="slidenum">
              <a:rPr lang="en-GB" smtClean="0">
                <a:solidFill>
                  <a:schemeClr val="tx1">
                    <a:lumMod val="65000"/>
                    <a:lumOff val="35000"/>
                  </a:schemeClr>
                </a:solidFill>
              </a:rPr>
              <a:t>9</a:t>
            </a:fld>
            <a:endParaRPr lang="en-GB" dirty="0">
              <a:solidFill>
                <a:schemeClr val="tx1">
                  <a:lumMod val="65000"/>
                  <a:lumOff val="35000"/>
                </a:schemeClr>
              </a:solidFill>
            </a:endParaRPr>
          </a:p>
        </p:txBody>
      </p:sp>
      <mc:AlternateContent xmlns:mc="http://schemas.openxmlformats.org/markup-compatibility/2006" xmlns:a14="http://schemas.microsoft.com/office/drawing/2010/main">
        <mc:Choice Requires="a14">
          <p:sp>
            <p:nvSpPr>
              <p:cNvPr id="3" name="Rettangolo 2"/>
              <p:cNvSpPr/>
              <p:nvPr/>
            </p:nvSpPr>
            <p:spPr>
              <a:xfrm>
                <a:off x="359102" y="1289953"/>
                <a:ext cx="11472208" cy="5039906"/>
              </a:xfrm>
              <a:prstGeom prst="rect">
                <a:avLst/>
              </a:prstGeom>
            </p:spPr>
            <p:txBody>
              <a:bodyPr wrap="square">
                <a:spAutoFit/>
              </a:bodyPr>
              <a:lstStyle/>
              <a:p>
                <a:pPr marL="342900" indent="-342900">
                  <a:spcBef>
                    <a:spcPts val="1200"/>
                  </a:spcBef>
                  <a:spcAft>
                    <a:spcPts val="1800"/>
                  </a:spcAft>
                  <a:buFont typeface="Arial" panose="020B0604020202020204" pitchFamily="34" charset="0"/>
                  <a:buChar char="•"/>
                </a:pPr>
                <a:r>
                  <a:rPr lang="en-GB" dirty="0" smtClean="0"/>
                  <a:t>The dissipation of GLYP was described by the </a:t>
                </a:r>
                <a:r>
                  <a:rPr lang="en-GB" dirty="0"/>
                  <a:t>first-order </a:t>
                </a:r>
                <a:r>
                  <a:rPr lang="en-GB" dirty="0" smtClean="0"/>
                  <a:t>multicompartment </a:t>
                </a:r>
                <a:r>
                  <a:rPr lang="en-GB" dirty="0"/>
                  <a:t>(FOMC) </a:t>
                </a:r>
                <a:r>
                  <a:rPr lang="en-GB" dirty="0" smtClean="0"/>
                  <a:t>model: </a:t>
                </a:r>
                <a14:m>
                  <m:oMath xmlns:m="http://schemas.openxmlformats.org/officeDocument/2006/math">
                    <m:f>
                      <m:fPr>
                        <m:ctrlPr>
                          <a:rPr lang="it-IT" i="1">
                            <a:solidFill>
                              <a:prstClr val="black"/>
                            </a:solidFill>
                            <a:latin typeface="Cambria Math"/>
                          </a:rPr>
                        </m:ctrlPr>
                      </m:fPr>
                      <m:num>
                        <m:r>
                          <a:rPr lang="it-IT" i="1">
                            <a:solidFill>
                              <a:prstClr val="black"/>
                            </a:solidFill>
                            <a:latin typeface="Cambria Math"/>
                          </a:rPr>
                          <m:t>𝑑𝐶</m:t>
                        </m:r>
                      </m:num>
                      <m:den>
                        <m:r>
                          <a:rPr lang="it-IT" i="1">
                            <a:solidFill>
                              <a:prstClr val="black"/>
                            </a:solidFill>
                            <a:latin typeface="Cambria Math"/>
                          </a:rPr>
                          <m:t>𝑑𝑡</m:t>
                        </m:r>
                      </m:den>
                    </m:f>
                    <m:r>
                      <a:rPr lang="it-IT" i="1">
                        <a:solidFill>
                          <a:prstClr val="black"/>
                        </a:solidFill>
                        <a:latin typeface="Cambria Math"/>
                      </a:rPr>
                      <m:t>=−</m:t>
                    </m:r>
                    <m:f>
                      <m:fPr>
                        <m:ctrlPr>
                          <a:rPr lang="it-IT" i="1">
                            <a:solidFill>
                              <a:prstClr val="black"/>
                            </a:solidFill>
                            <a:latin typeface="Cambria Math"/>
                          </a:rPr>
                        </m:ctrlPr>
                      </m:fPr>
                      <m:num>
                        <m:r>
                          <m:rPr>
                            <m:sty m:val="p"/>
                          </m:rPr>
                          <a:rPr lang="el-GR" i="1">
                            <a:solidFill>
                              <a:prstClr val="black"/>
                            </a:solidFill>
                            <a:latin typeface="Cambria Math"/>
                          </a:rPr>
                          <m:t>α</m:t>
                        </m:r>
                      </m:num>
                      <m:den>
                        <m:r>
                          <m:rPr>
                            <m:sty m:val="p"/>
                          </m:rPr>
                          <a:rPr lang="el-GR" i="1">
                            <a:solidFill>
                              <a:prstClr val="black"/>
                            </a:solidFill>
                            <a:latin typeface="Cambria Math"/>
                          </a:rPr>
                          <m:t>β</m:t>
                        </m:r>
                      </m:den>
                    </m:f>
                    <m:r>
                      <a:rPr lang="it-IT" i="1">
                        <a:solidFill>
                          <a:prstClr val="black"/>
                        </a:solidFill>
                        <a:latin typeface="Cambria Math"/>
                      </a:rPr>
                      <m:t>𝐶</m:t>
                    </m:r>
                    <m:sSup>
                      <m:sSupPr>
                        <m:ctrlPr>
                          <a:rPr lang="it-IT" i="1">
                            <a:solidFill>
                              <a:prstClr val="black"/>
                            </a:solidFill>
                            <a:latin typeface="Cambria Math"/>
                          </a:rPr>
                        </m:ctrlPr>
                      </m:sSupPr>
                      <m:e>
                        <m:d>
                          <m:dPr>
                            <m:ctrlPr>
                              <a:rPr lang="it-IT" i="1">
                                <a:solidFill>
                                  <a:prstClr val="black"/>
                                </a:solidFill>
                                <a:latin typeface="Cambria Math"/>
                              </a:rPr>
                            </m:ctrlPr>
                          </m:dPr>
                          <m:e>
                            <m:f>
                              <m:fPr>
                                <m:ctrlPr>
                                  <a:rPr lang="it-IT" i="1">
                                    <a:solidFill>
                                      <a:prstClr val="black"/>
                                    </a:solidFill>
                                    <a:latin typeface="Cambria Math"/>
                                  </a:rPr>
                                </m:ctrlPr>
                              </m:fPr>
                              <m:num>
                                <m:r>
                                  <a:rPr lang="it-IT" i="1">
                                    <a:solidFill>
                                      <a:prstClr val="black"/>
                                    </a:solidFill>
                                    <a:latin typeface="Cambria Math"/>
                                  </a:rPr>
                                  <m:t>𝑡</m:t>
                                </m:r>
                              </m:num>
                              <m:den>
                                <m:r>
                                  <m:rPr>
                                    <m:sty m:val="p"/>
                                  </m:rPr>
                                  <a:rPr lang="el-GR" i="1">
                                    <a:solidFill>
                                      <a:prstClr val="black"/>
                                    </a:solidFill>
                                    <a:latin typeface="Cambria Math"/>
                                  </a:rPr>
                                  <m:t>β</m:t>
                                </m:r>
                              </m:den>
                            </m:f>
                            <m:r>
                              <a:rPr lang="it-IT" i="1">
                                <a:solidFill>
                                  <a:prstClr val="black"/>
                                </a:solidFill>
                                <a:latin typeface="Cambria Math"/>
                              </a:rPr>
                              <m:t>+1</m:t>
                            </m:r>
                          </m:e>
                        </m:d>
                      </m:e>
                      <m:sup>
                        <m:r>
                          <a:rPr lang="it-IT" i="1">
                            <a:solidFill>
                              <a:prstClr val="black"/>
                            </a:solidFill>
                            <a:latin typeface="Cambria Math"/>
                          </a:rPr>
                          <m:t>−1</m:t>
                        </m:r>
                      </m:sup>
                    </m:sSup>
                  </m:oMath>
                </a14:m>
                <a:endParaRPr lang="en-GB" dirty="0" smtClean="0"/>
              </a:p>
              <a:p>
                <a:pPr marL="342900" indent="-342900">
                  <a:spcBef>
                    <a:spcPts val="1200"/>
                  </a:spcBef>
                  <a:spcAft>
                    <a:spcPts val="1800"/>
                  </a:spcAft>
                  <a:buFont typeface="Arial" panose="020B0604020202020204" pitchFamily="34" charset="0"/>
                  <a:buChar char="•"/>
                </a:pPr>
                <a:r>
                  <a:rPr lang="en-GB" dirty="0"/>
                  <a:t>The model for </a:t>
                </a:r>
                <a:r>
                  <a:rPr lang="en-GB" dirty="0" smtClean="0"/>
                  <a:t>AMPA </a:t>
                </a:r>
                <a:r>
                  <a:rPr lang="en-GB" dirty="0"/>
                  <a:t>was composed of an FMOC degradation model for </a:t>
                </a:r>
                <a:r>
                  <a:rPr lang="en-GB" dirty="0" smtClean="0"/>
                  <a:t>GLYP and </a:t>
                </a:r>
                <a:r>
                  <a:rPr lang="en-GB" dirty="0"/>
                  <a:t>an SFO (single first-order) degradation model for </a:t>
                </a:r>
                <a:r>
                  <a:rPr lang="en-GB" dirty="0" smtClean="0"/>
                  <a:t>AMPA: </a:t>
                </a:r>
                <a14:m>
                  <m:oMath xmlns:m="http://schemas.openxmlformats.org/officeDocument/2006/math">
                    <m:f>
                      <m:fPr>
                        <m:ctrlPr>
                          <a:rPr lang="en-US" i="1">
                            <a:solidFill>
                              <a:prstClr val="black"/>
                            </a:solidFill>
                            <a:latin typeface="Cambria Math"/>
                          </a:rPr>
                        </m:ctrlPr>
                      </m:fPr>
                      <m:num>
                        <m:r>
                          <a:rPr lang="it-IT" i="1">
                            <a:solidFill>
                              <a:prstClr val="black"/>
                            </a:solidFill>
                            <a:latin typeface="Cambria Math"/>
                          </a:rPr>
                          <m:t>𝑑𝑀</m:t>
                        </m:r>
                      </m:num>
                      <m:den>
                        <m:r>
                          <a:rPr lang="it-IT" i="1">
                            <a:solidFill>
                              <a:prstClr val="black"/>
                            </a:solidFill>
                            <a:latin typeface="Cambria Math"/>
                          </a:rPr>
                          <m:t>𝑑𝑡</m:t>
                        </m:r>
                      </m:den>
                    </m:f>
                    <m:r>
                      <a:rPr lang="it-IT" i="1">
                        <a:solidFill>
                          <a:prstClr val="black"/>
                        </a:solidFill>
                        <a:latin typeface="Cambria Math"/>
                      </a:rPr>
                      <m:t>=−</m:t>
                    </m:r>
                    <m:f>
                      <m:fPr>
                        <m:ctrlPr>
                          <a:rPr lang="it-IT" i="1">
                            <a:solidFill>
                              <a:prstClr val="black"/>
                            </a:solidFill>
                            <a:latin typeface="Cambria Math"/>
                          </a:rPr>
                        </m:ctrlPr>
                      </m:fPr>
                      <m:num>
                        <m:r>
                          <a:rPr lang="it-IT" i="1">
                            <a:solidFill>
                              <a:prstClr val="black"/>
                            </a:solidFill>
                            <a:latin typeface="Cambria Math"/>
                          </a:rPr>
                          <m:t>𝑑𝐶</m:t>
                        </m:r>
                      </m:num>
                      <m:den>
                        <m:r>
                          <a:rPr lang="it-IT" i="1">
                            <a:solidFill>
                              <a:prstClr val="black"/>
                            </a:solidFill>
                            <a:latin typeface="Cambria Math"/>
                          </a:rPr>
                          <m:t>𝑑𝑡</m:t>
                        </m:r>
                      </m:den>
                    </m:f>
                    <m:r>
                      <a:rPr lang="it-IT" i="1">
                        <a:solidFill>
                          <a:prstClr val="black"/>
                        </a:solidFill>
                        <a:latin typeface="Cambria Math"/>
                        <a:ea typeface="Cambria Math"/>
                      </a:rPr>
                      <m:t>×</m:t>
                    </m:r>
                    <m:r>
                      <a:rPr lang="it-IT" i="1">
                        <a:solidFill>
                          <a:prstClr val="black"/>
                        </a:solidFill>
                        <a:latin typeface="Cambria Math"/>
                        <a:ea typeface="Cambria Math"/>
                      </a:rPr>
                      <m:t>𝑓𝑓</m:t>
                    </m:r>
                    <m:r>
                      <a:rPr lang="it-IT" i="1">
                        <a:solidFill>
                          <a:prstClr val="black"/>
                        </a:solidFill>
                        <a:latin typeface="Cambria Math"/>
                        <a:ea typeface="Cambria Math"/>
                      </a:rPr>
                      <m:t>×</m:t>
                    </m:r>
                    <m:sSub>
                      <m:sSubPr>
                        <m:ctrlPr>
                          <a:rPr lang="it-IT" i="1">
                            <a:solidFill>
                              <a:prstClr val="black"/>
                            </a:solidFill>
                            <a:latin typeface="Cambria Math"/>
                            <a:ea typeface="Cambria Math"/>
                          </a:rPr>
                        </m:ctrlPr>
                      </m:sSubPr>
                      <m:e>
                        <m:r>
                          <a:rPr lang="it-IT" i="1">
                            <a:solidFill>
                              <a:prstClr val="black"/>
                            </a:solidFill>
                            <a:latin typeface="Cambria Math"/>
                            <a:ea typeface="Cambria Math"/>
                          </a:rPr>
                          <m:t>𝑘</m:t>
                        </m:r>
                      </m:e>
                      <m:sub>
                        <m:r>
                          <a:rPr lang="it-IT" i="1">
                            <a:solidFill>
                              <a:prstClr val="black"/>
                            </a:solidFill>
                            <a:latin typeface="Cambria Math"/>
                            <a:ea typeface="Cambria Math"/>
                          </a:rPr>
                          <m:t>2</m:t>
                        </m:r>
                      </m:sub>
                    </m:sSub>
                    <m:r>
                      <a:rPr lang="it-IT" i="1">
                        <a:solidFill>
                          <a:prstClr val="black"/>
                        </a:solidFill>
                        <a:latin typeface="Cambria Math"/>
                        <a:ea typeface="Cambria Math"/>
                      </a:rPr>
                      <m:t>𝑀</m:t>
                    </m:r>
                  </m:oMath>
                </a14:m>
                <a:endParaRPr lang="en-US" dirty="0">
                  <a:solidFill>
                    <a:prstClr val="black"/>
                  </a:solidFill>
                </a:endParaRPr>
              </a:p>
              <a:p>
                <a:pPr marL="342900" indent="-342900">
                  <a:spcBef>
                    <a:spcPts val="1200"/>
                  </a:spcBef>
                  <a:spcAft>
                    <a:spcPts val="1800"/>
                  </a:spcAft>
                  <a:buFont typeface="Arial" panose="020B0604020202020204" pitchFamily="34" charset="0"/>
                  <a:buChar char="•"/>
                </a:pPr>
                <a:r>
                  <a:rPr lang="en-GB" dirty="0"/>
                  <a:t>The estimated trend of concentrations over time for both </a:t>
                </a:r>
                <a:r>
                  <a:rPr lang="en-GB" dirty="0" smtClean="0"/>
                  <a:t>GLYP and </a:t>
                </a:r>
                <a:r>
                  <a:rPr lang="en-GB" dirty="0"/>
                  <a:t>AMPA were used to derive </a:t>
                </a:r>
                <a:r>
                  <a:rPr lang="en-GB" dirty="0" smtClean="0"/>
                  <a:t>their </a:t>
                </a:r>
                <a:r>
                  <a:rPr lang="en-GB" dirty="0"/>
                  <a:t>DT50 </a:t>
                </a:r>
                <a:r>
                  <a:rPr lang="en-GB" dirty="0" smtClean="0"/>
                  <a:t>and the </a:t>
                </a:r>
                <a:r>
                  <a:rPr lang="en-GB" dirty="0"/>
                  <a:t>maximum concentration value for </a:t>
                </a:r>
                <a:r>
                  <a:rPr lang="en-GB" dirty="0" smtClean="0"/>
                  <a:t>AMPA</a:t>
                </a:r>
                <a:endParaRPr lang="en-GB" dirty="0"/>
              </a:p>
              <a:p>
                <a:pPr marL="342900" indent="-342900">
                  <a:spcBef>
                    <a:spcPts val="1200"/>
                  </a:spcBef>
                  <a:spcAft>
                    <a:spcPts val="1800"/>
                  </a:spcAft>
                  <a:buFont typeface="Arial" panose="020B0604020202020204" pitchFamily="34" charset="0"/>
                  <a:buChar char="•"/>
                </a:pPr>
                <a:r>
                  <a:rPr lang="en-GB" dirty="0"/>
                  <a:t>DT50</a:t>
                </a:r>
                <a:r>
                  <a:rPr lang="en-GB" i="1" dirty="0"/>
                  <a:t> </a:t>
                </a:r>
                <a:r>
                  <a:rPr lang="en-GB" dirty="0"/>
                  <a:t>values were compared across treatments using a heteroscedastic t-test </a:t>
                </a:r>
              </a:p>
              <a:p>
                <a:pPr marL="342900" indent="-342900">
                  <a:spcBef>
                    <a:spcPts val="1200"/>
                  </a:spcBef>
                  <a:spcAft>
                    <a:spcPts val="1800"/>
                  </a:spcAft>
                  <a:buFont typeface="Arial" panose="020B0604020202020204" pitchFamily="34" charset="0"/>
                  <a:buChar char="•"/>
                </a:pPr>
                <a:endParaRPr lang="en-GB" dirty="0"/>
              </a:p>
            </p:txBody>
          </p:sp>
        </mc:Choice>
        <mc:Fallback xmlns="">
          <p:sp>
            <p:nvSpPr>
              <p:cNvPr id="3" name="Rettangolo 2"/>
              <p:cNvSpPr>
                <a:spLocks noRot="1" noChangeAspect="1" noMove="1" noResize="1" noEditPoints="1" noAdjustHandles="1" noChangeArrowheads="1" noChangeShapeType="1" noTextEdit="1"/>
              </p:cNvSpPr>
              <p:nvPr/>
            </p:nvSpPr>
            <p:spPr>
              <a:xfrm>
                <a:off x="359102" y="1289953"/>
                <a:ext cx="11472208" cy="5039906"/>
              </a:xfrm>
              <a:prstGeom prst="rect">
                <a:avLst/>
              </a:prstGeom>
              <a:blipFill rotWithShape="1">
                <a:blip r:embed="rId5"/>
                <a:stretch>
                  <a:fillRect l="-744" t="-969"/>
                </a:stretch>
              </a:blipFill>
            </p:spPr>
            <p:txBody>
              <a:bodyPr/>
              <a:lstStyle/>
              <a:p>
                <a:r>
                  <a:rPr lang="en-GB">
                    <a:noFill/>
                  </a:rPr>
                  <a:t> </a:t>
                </a:r>
              </a:p>
            </p:txBody>
          </p:sp>
        </mc:Fallback>
      </mc:AlternateContent>
      <p:cxnSp>
        <p:nvCxnSpPr>
          <p:cNvPr id="9" name="Connettore 1 12">
            <a:extLst>
              <a:ext uri="{FF2B5EF4-FFF2-40B4-BE49-F238E27FC236}">
                <a16:creationId xmlns:a16="http://schemas.microsoft.com/office/drawing/2014/main" xmlns="" id="{7B8D3FB2-23EB-49F1-B2B4-9AD7095E34F1}"/>
              </a:ext>
            </a:extLst>
          </p:cNvPr>
          <p:cNvCxnSpPr/>
          <p:nvPr/>
        </p:nvCxnSpPr>
        <p:spPr>
          <a:xfrm>
            <a:off x="358606" y="6261759"/>
            <a:ext cx="1147320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2735186" y="6394458"/>
            <a:ext cx="6720040" cy="276999"/>
          </a:xfrm>
          <a:prstGeom prst="rect">
            <a:avLst/>
          </a:prstGeom>
          <a:noFill/>
        </p:spPr>
        <p:txBody>
          <a:bodyPr wrap="square" rtlCol="0">
            <a:spAutoFit/>
          </a:bodyPr>
          <a:lstStyle/>
          <a:p>
            <a:pPr algn="ctr" defTabSz="914400">
              <a:defRPr/>
            </a:pPr>
            <a:r>
              <a:rPr lang="en-US" sz="1200" b="1" i="1" dirty="0">
                <a:solidFill>
                  <a:srgbClr val="E7E6E6">
                    <a:lumMod val="50000"/>
                  </a:srgbClr>
                </a:solidFill>
                <a:latin typeface="Helvetica"/>
                <a:cs typeface="Helvetica"/>
              </a:rPr>
              <a:t>EGU2020: Sharing Geoscience Online</a:t>
            </a:r>
            <a:endParaRPr lang="en-US" sz="1200" i="1" dirty="0">
              <a:solidFill>
                <a:srgbClr val="E7E6E6">
                  <a:lumMod val="50000"/>
                </a:srgbClr>
              </a:solidFill>
              <a:latin typeface="Helvetica"/>
              <a:cs typeface="Helvetica"/>
            </a:endParaRPr>
          </a:p>
        </p:txBody>
      </p:sp>
      <p:pic>
        <p:nvPicPr>
          <p:cNvPr id="11" name="Immagin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30710" y="6164324"/>
            <a:ext cx="1085920" cy="721854"/>
          </a:xfrm>
          <a:prstGeom prst="rect">
            <a:avLst/>
          </a:prstGeom>
        </p:spPr>
      </p:pic>
      <p:pic>
        <p:nvPicPr>
          <p:cNvPr id="12" name="Immagine 11"/>
          <p:cNvPicPr>
            <a:picLocks noChangeAspect="1"/>
          </p:cNvPicPr>
          <p:nvPr/>
        </p:nvPicPr>
        <p:blipFill>
          <a:blip r:embed="rId7"/>
          <a:stretch>
            <a:fillRect/>
          </a:stretch>
        </p:blipFill>
        <p:spPr>
          <a:xfrm>
            <a:off x="318368" y="6291181"/>
            <a:ext cx="1123512" cy="504571"/>
          </a:xfrm>
          <a:prstGeom prst="rect">
            <a:avLst/>
          </a:prstGeom>
        </p:spPr>
      </p:pic>
      <p:sp>
        <p:nvSpPr>
          <p:cNvPr id="14" name="Segnaposto numero diapositiva 12"/>
          <p:cNvSpPr txBox="1">
            <a:spLocks/>
          </p:cNvSpPr>
          <p:nvPr/>
        </p:nvSpPr>
        <p:spPr>
          <a:xfrm>
            <a:off x="9371456" y="6520968"/>
            <a:ext cx="2844430" cy="365210"/>
          </a:xfrm>
          <a:prstGeom prst="rect">
            <a:avLst/>
          </a:prstGeom>
        </p:spPr>
        <p:txBody>
          <a:bodyPr vert="horz" lIns="121917" tIns="60958" rIns="121917" bIns="60958" rtlCol="0" anchor="ctr"/>
          <a:lstStyle>
            <a:defPPr>
              <a:defRPr lang="it-IT"/>
            </a:defPPr>
            <a:lvl1pPr marL="0" algn="r" defTabSz="1219170" rtl="0" eaLnBrk="1" latinLnBrk="0" hangingPunct="1">
              <a:defRPr sz="1600" kern="1200">
                <a:solidFill>
                  <a:schemeClr val="tx1">
                    <a:tint val="75000"/>
                  </a:schemeClr>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fld id="{F78DA48F-1B89-409E-BB3A-3523C9A5CC04}" type="slidenum">
              <a:rPr lang="en-GB" smtClean="0">
                <a:solidFill>
                  <a:schemeClr val="tx1">
                    <a:lumMod val="65000"/>
                    <a:lumOff val="35000"/>
                  </a:schemeClr>
                </a:solidFill>
              </a:rPr>
              <a:pPr/>
              <a:t>9</a:t>
            </a:fld>
            <a:endParaRPr lang="en-GB" dirty="0">
              <a:solidFill>
                <a:schemeClr val="tx1">
                  <a:lumMod val="65000"/>
                  <a:lumOff val="35000"/>
                </a:schemeClr>
              </a:solidFill>
            </a:endParaRPr>
          </a:p>
        </p:txBody>
      </p:sp>
      <p:pic>
        <p:nvPicPr>
          <p:cNvPr id="15" name="Immagin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03899" y="6328745"/>
            <a:ext cx="1227411" cy="429442"/>
          </a:xfrm>
          <a:prstGeom prst="rect">
            <a:avLst/>
          </a:prstGeom>
        </p:spPr>
      </p:pic>
    </p:spTree>
    <p:extLst>
      <p:ext uri="{BB962C8B-B14F-4D97-AF65-F5344CB8AC3E}">
        <p14:creationId xmlns:p14="http://schemas.microsoft.com/office/powerpoint/2010/main" val="961341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6663</TotalTime>
  <Words>2752</Words>
  <Application>Microsoft Office PowerPoint</Application>
  <PresentationFormat>Personalizzato</PresentationFormat>
  <Paragraphs>276</Paragraphs>
  <Slides>15</Slides>
  <Notes>15</Notes>
  <HiddenSlides>0</HiddenSlides>
  <MMClips>0</MMClips>
  <ScaleCrop>false</ScaleCrop>
  <HeadingPairs>
    <vt:vector size="4" baseType="variant">
      <vt:variant>
        <vt:lpstr>Tema</vt:lpstr>
      </vt:variant>
      <vt:variant>
        <vt:i4>2</vt:i4>
      </vt:variant>
      <vt:variant>
        <vt:lpstr>Titoli diapositive</vt:lpstr>
      </vt:variant>
      <vt:variant>
        <vt:i4>15</vt:i4>
      </vt:variant>
    </vt:vector>
  </HeadingPairs>
  <TitlesOfParts>
    <vt:vector size="17" baseType="lpstr">
      <vt:lpstr>Tema di Office</vt:lpstr>
      <vt:lpstr>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Università degli Studi di Padova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carretta</dc:creator>
  <cp:lastModifiedBy>carretta</cp:lastModifiedBy>
  <cp:revision>207</cp:revision>
  <dcterms:created xsi:type="dcterms:W3CDTF">2020-04-03T09:06:44Z</dcterms:created>
  <dcterms:modified xsi:type="dcterms:W3CDTF">2020-04-10T13:08:02Z</dcterms:modified>
</cp:coreProperties>
</file>