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0" r:id="rId2"/>
    <p:sldId id="403" r:id="rId3"/>
    <p:sldId id="388" r:id="rId4"/>
    <p:sldId id="386" r:id="rId5"/>
    <p:sldId id="345" r:id="rId6"/>
    <p:sldId id="387" r:id="rId7"/>
    <p:sldId id="389" r:id="rId8"/>
    <p:sldId id="400" r:id="rId9"/>
    <p:sldId id="392" r:id="rId10"/>
    <p:sldId id="337" r:id="rId11"/>
    <p:sldId id="332" r:id="rId12"/>
    <p:sldId id="330" r:id="rId13"/>
    <p:sldId id="393" r:id="rId14"/>
    <p:sldId id="394" r:id="rId15"/>
    <p:sldId id="401" r:id="rId16"/>
    <p:sldId id="324" r:id="rId17"/>
    <p:sldId id="40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3E6"/>
    <a:srgbClr val="FF1515"/>
    <a:srgbClr val="FF4343"/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6A144-A853-4CF2-8EBF-3529E7F17FA8}" v="38" dt="2020-05-05T00:10:35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2824" autoAdjust="0"/>
  </p:normalViewPr>
  <p:slideViewPr>
    <p:cSldViewPr>
      <p:cViewPr varScale="1">
        <p:scale>
          <a:sx n="114" d="100"/>
          <a:sy n="114" d="100"/>
        </p:scale>
        <p:origin x="10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68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ish Sharma" userId="f928dd8c-4237-4842-85bc-f9f2bc51fc9e" providerId="ADAL" clId="{E25482CD-F9C6-4629-A158-0F529F2F1120}"/>
    <pc:docChg chg="custSel addSld delSld modSld">
      <pc:chgData name="Ashish Sharma" userId="f928dd8c-4237-4842-85bc-f9f2bc51fc9e" providerId="ADAL" clId="{E25482CD-F9C6-4629-A158-0F529F2F1120}" dt="2020-02-04T06:27:38.929" v="621" actId="1076"/>
      <pc:docMkLst>
        <pc:docMk/>
      </pc:docMkLst>
      <pc:sldChg chg="modSp modAnim">
        <pc:chgData name="Ashish Sharma" userId="f928dd8c-4237-4842-85bc-f9f2bc51fc9e" providerId="ADAL" clId="{E25482CD-F9C6-4629-A158-0F529F2F1120}" dt="2020-02-03T19:12:50.893" v="424" actId="20577"/>
        <pc:sldMkLst>
          <pc:docMk/>
          <pc:sldMk cId="2917495587" sldId="324"/>
        </pc:sldMkLst>
        <pc:spChg chg="mod">
          <ac:chgData name="Ashish Sharma" userId="f928dd8c-4237-4842-85bc-f9f2bc51fc9e" providerId="ADAL" clId="{E25482CD-F9C6-4629-A158-0F529F2F1120}" dt="2020-02-03T19:12:50.893" v="424" actId="20577"/>
          <ac:spMkLst>
            <pc:docMk/>
            <pc:sldMk cId="2917495587" sldId="324"/>
            <ac:spMk id="2" creationId="{00000000-0000-0000-0000-000000000000}"/>
          </ac:spMkLst>
        </pc:spChg>
      </pc:sldChg>
      <pc:sldChg chg="addSp delSp modSp delAnim modAnim">
        <pc:chgData name="Ashish Sharma" userId="f928dd8c-4237-4842-85bc-f9f2bc51fc9e" providerId="ADAL" clId="{E25482CD-F9C6-4629-A158-0F529F2F1120}" dt="2020-02-03T18:57:55.421" v="132"/>
        <pc:sldMkLst>
          <pc:docMk/>
          <pc:sldMk cId="2202564833" sldId="330"/>
        </pc:sldMkLst>
        <pc:spChg chg="del">
          <ac:chgData name="Ashish Sharma" userId="f928dd8c-4237-4842-85bc-f9f2bc51fc9e" providerId="ADAL" clId="{E25482CD-F9C6-4629-A158-0F529F2F1120}" dt="2020-02-03T18:53:52.465" v="128" actId="478"/>
          <ac:spMkLst>
            <pc:docMk/>
            <pc:sldMk cId="2202564833" sldId="330"/>
            <ac:spMk id="4" creationId="{00000000-0000-0000-0000-000000000000}"/>
          </ac:spMkLst>
        </pc:spChg>
        <pc:spChg chg="del">
          <ac:chgData name="Ashish Sharma" userId="f928dd8c-4237-4842-85bc-f9f2bc51fc9e" providerId="ADAL" clId="{E25482CD-F9C6-4629-A158-0F529F2F1120}" dt="2020-02-03T18:53:49.717" v="127" actId="478"/>
          <ac:spMkLst>
            <pc:docMk/>
            <pc:sldMk cId="2202564833" sldId="330"/>
            <ac:spMk id="5" creationId="{00000000-0000-0000-0000-000000000000}"/>
          </ac:spMkLst>
        </pc:spChg>
        <pc:spChg chg="del">
          <ac:chgData name="Ashish Sharma" userId="f928dd8c-4237-4842-85bc-f9f2bc51fc9e" providerId="ADAL" clId="{E25482CD-F9C6-4629-A158-0F529F2F1120}" dt="2020-02-03T18:53:09.559" v="121" actId="478"/>
          <ac:spMkLst>
            <pc:docMk/>
            <pc:sldMk cId="2202564833" sldId="330"/>
            <ac:spMk id="6" creationId="{00000000-0000-0000-0000-000000000000}"/>
          </ac:spMkLst>
        </pc:spChg>
        <pc:spChg chg="mod">
          <ac:chgData name="Ashish Sharma" userId="f928dd8c-4237-4842-85bc-f9f2bc51fc9e" providerId="ADAL" clId="{E25482CD-F9C6-4629-A158-0F529F2F1120}" dt="2020-02-03T18:52:37.696" v="116" actId="20577"/>
          <ac:spMkLst>
            <pc:docMk/>
            <pc:sldMk cId="2202564833" sldId="330"/>
            <ac:spMk id="7" creationId="{00000000-0000-0000-0000-000000000000}"/>
          </ac:spMkLst>
        </pc:spChg>
        <pc:picChg chg="del">
          <ac:chgData name="Ashish Sharma" userId="f928dd8c-4237-4842-85bc-f9f2bc51fc9e" providerId="ADAL" clId="{E25482CD-F9C6-4629-A158-0F529F2F1120}" dt="2020-02-03T18:53:46.816" v="126" actId="478"/>
          <ac:picMkLst>
            <pc:docMk/>
            <pc:sldMk cId="2202564833" sldId="330"/>
            <ac:picMk id="2" creationId="{00000000-0000-0000-0000-000000000000}"/>
          </ac:picMkLst>
        </pc:picChg>
        <pc:picChg chg="add mod">
          <ac:chgData name="Ashish Sharma" userId="f928dd8c-4237-4842-85bc-f9f2bc51fc9e" providerId="ADAL" clId="{E25482CD-F9C6-4629-A158-0F529F2F1120}" dt="2020-02-03T18:53:16.729" v="122" actId="1076"/>
          <ac:picMkLst>
            <pc:docMk/>
            <pc:sldMk cId="2202564833" sldId="330"/>
            <ac:picMk id="8" creationId="{56233329-43FB-4AE6-9586-AE18265B5E1A}"/>
          </ac:picMkLst>
        </pc:picChg>
        <pc:picChg chg="add mod">
          <ac:chgData name="Ashish Sharma" userId="f928dd8c-4237-4842-85bc-f9f2bc51fc9e" providerId="ADAL" clId="{E25482CD-F9C6-4629-A158-0F529F2F1120}" dt="2020-02-03T18:57:38.590" v="130" actId="1076"/>
          <ac:picMkLst>
            <pc:docMk/>
            <pc:sldMk cId="2202564833" sldId="330"/>
            <ac:picMk id="9" creationId="{54A1ECBB-91C4-49DD-9B5A-9BCF633DBBE5}"/>
          </ac:picMkLst>
        </pc:picChg>
        <pc:picChg chg="del">
          <ac:chgData name="Ashish Sharma" userId="f928dd8c-4237-4842-85bc-f9f2bc51fc9e" providerId="ADAL" clId="{E25482CD-F9C6-4629-A158-0F529F2F1120}" dt="2020-02-03T18:52:47.858" v="117" actId="478"/>
          <ac:picMkLst>
            <pc:docMk/>
            <pc:sldMk cId="2202564833" sldId="330"/>
            <ac:picMk id="1026" creationId="{00000000-0000-0000-0000-000000000000}"/>
          </ac:picMkLst>
        </pc:picChg>
      </pc:sldChg>
      <pc:sldChg chg="addSp delSp modSp modAnim">
        <pc:chgData name="Ashish Sharma" userId="f928dd8c-4237-4842-85bc-f9f2bc51fc9e" providerId="ADAL" clId="{E25482CD-F9C6-4629-A158-0F529F2F1120}" dt="2020-02-04T06:27:38.929" v="621" actId="1076"/>
        <pc:sldMkLst>
          <pc:docMk/>
          <pc:sldMk cId="825020018" sldId="345"/>
        </pc:sldMkLst>
        <pc:spChg chg="add mod">
          <ac:chgData name="Ashish Sharma" userId="f928dd8c-4237-4842-85bc-f9f2bc51fc9e" providerId="ADAL" clId="{E25482CD-F9C6-4629-A158-0F529F2F1120}" dt="2020-02-04T06:21:28.842" v="553" actId="207"/>
          <ac:spMkLst>
            <pc:docMk/>
            <pc:sldMk cId="825020018" sldId="345"/>
            <ac:spMk id="4" creationId="{54E3BC49-403B-4792-AC1F-26FED597F73C}"/>
          </ac:spMkLst>
        </pc:spChg>
        <pc:spChg chg="add mod">
          <ac:chgData name="Ashish Sharma" userId="f928dd8c-4237-4842-85bc-f9f2bc51fc9e" providerId="ADAL" clId="{E25482CD-F9C6-4629-A158-0F529F2F1120}" dt="2020-02-04T06:23:25.754" v="561" actId="1037"/>
          <ac:spMkLst>
            <pc:docMk/>
            <pc:sldMk cId="825020018" sldId="345"/>
            <ac:spMk id="6" creationId="{34C264F6-2BF5-4937-8BA8-3E08A2C85139}"/>
          </ac:spMkLst>
        </pc:spChg>
        <pc:spChg chg="add mod">
          <ac:chgData name="Ashish Sharma" userId="f928dd8c-4237-4842-85bc-f9f2bc51fc9e" providerId="ADAL" clId="{E25482CD-F9C6-4629-A158-0F529F2F1120}" dt="2020-02-04T06:24:23.607" v="567" actId="692"/>
          <ac:spMkLst>
            <pc:docMk/>
            <pc:sldMk cId="825020018" sldId="345"/>
            <ac:spMk id="9" creationId="{3563EE06-2139-499E-B580-86A242A8AA9E}"/>
          </ac:spMkLst>
        </pc:spChg>
        <pc:spChg chg="add del mod">
          <ac:chgData name="Ashish Sharma" userId="f928dd8c-4237-4842-85bc-f9f2bc51fc9e" providerId="ADAL" clId="{E25482CD-F9C6-4629-A158-0F529F2F1120}" dt="2020-02-04T06:25:25.735" v="579"/>
          <ac:spMkLst>
            <pc:docMk/>
            <pc:sldMk cId="825020018" sldId="345"/>
            <ac:spMk id="11" creationId="{2CF17263-1362-413E-A226-222F131FFD30}"/>
          </ac:spMkLst>
        </pc:spChg>
        <pc:spChg chg="add mod">
          <ac:chgData name="Ashish Sharma" userId="f928dd8c-4237-4842-85bc-f9f2bc51fc9e" providerId="ADAL" clId="{E25482CD-F9C6-4629-A158-0F529F2F1120}" dt="2020-02-04T06:26:56.953" v="616" actId="207"/>
          <ac:spMkLst>
            <pc:docMk/>
            <pc:sldMk cId="825020018" sldId="345"/>
            <ac:spMk id="12" creationId="{E1B564FD-CA0F-4075-9287-5E6F57C5DFB7}"/>
          </ac:spMkLst>
        </pc:spChg>
        <pc:spChg chg="add mod">
          <ac:chgData name="Ashish Sharma" userId="f928dd8c-4237-4842-85bc-f9f2bc51fc9e" providerId="ADAL" clId="{E25482CD-F9C6-4629-A158-0F529F2F1120}" dt="2020-02-04T06:27:38.929" v="621" actId="1076"/>
          <ac:spMkLst>
            <pc:docMk/>
            <pc:sldMk cId="825020018" sldId="345"/>
            <ac:spMk id="16" creationId="{3B948D1F-BB81-424A-99CE-9EA92EF0EBFD}"/>
          </ac:spMkLst>
        </pc:spChg>
        <pc:spChg chg="mod">
          <ac:chgData name="Ashish Sharma" userId="f928dd8c-4237-4842-85bc-f9f2bc51fc9e" providerId="ADAL" clId="{E25482CD-F9C6-4629-A158-0F529F2F1120}" dt="2020-02-04T06:24:46.893" v="572" actId="1038"/>
          <ac:spMkLst>
            <pc:docMk/>
            <pc:sldMk cId="825020018" sldId="345"/>
            <ac:spMk id="38" creationId="{00000000-0000-0000-0000-000000000000}"/>
          </ac:spMkLst>
        </pc:spChg>
      </pc:sldChg>
      <pc:sldChg chg="addSp modSp">
        <pc:chgData name="Ashish Sharma" userId="f928dd8c-4237-4842-85bc-f9f2bc51fc9e" providerId="ADAL" clId="{E25482CD-F9C6-4629-A158-0F529F2F1120}" dt="2020-02-03T18:34:50.478" v="14" actId="1076"/>
        <pc:sldMkLst>
          <pc:docMk/>
          <pc:sldMk cId="898758285" sldId="389"/>
        </pc:sldMkLst>
        <pc:spChg chg="add mod">
          <ac:chgData name="Ashish Sharma" userId="f928dd8c-4237-4842-85bc-f9f2bc51fc9e" providerId="ADAL" clId="{E25482CD-F9C6-4629-A158-0F529F2F1120}" dt="2020-02-03T18:34:50.478" v="14" actId="1076"/>
          <ac:spMkLst>
            <pc:docMk/>
            <pc:sldMk cId="898758285" sldId="389"/>
            <ac:spMk id="2" creationId="{0BCF75BD-9588-4439-9D29-A70A3A5B441A}"/>
          </ac:spMkLst>
        </pc:spChg>
      </pc:sldChg>
      <pc:sldChg chg="addSp delSp modSp">
        <pc:chgData name="Ashish Sharma" userId="f928dd8c-4237-4842-85bc-f9f2bc51fc9e" providerId="ADAL" clId="{E25482CD-F9C6-4629-A158-0F529F2F1120}" dt="2020-02-03T19:09:23.001" v="139" actId="1076"/>
        <pc:sldMkLst>
          <pc:docMk/>
          <pc:sldMk cId="417258949" sldId="394"/>
        </pc:sldMkLst>
        <pc:picChg chg="del">
          <ac:chgData name="Ashish Sharma" userId="f928dd8c-4237-4842-85bc-f9f2bc51fc9e" providerId="ADAL" clId="{E25482CD-F9C6-4629-A158-0F529F2F1120}" dt="2020-02-03T19:09:17.894" v="137" actId="478"/>
          <ac:picMkLst>
            <pc:docMk/>
            <pc:sldMk cId="417258949" sldId="394"/>
            <ac:picMk id="2" creationId="{0BBF4FFA-43F7-45C8-A6B1-2212F7876270}"/>
          </ac:picMkLst>
        </pc:picChg>
        <pc:picChg chg="add mod">
          <ac:chgData name="Ashish Sharma" userId="f928dd8c-4237-4842-85bc-f9f2bc51fc9e" providerId="ADAL" clId="{E25482CD-F9C6-4629-A158-0F529F2F1120}" dt="2020-02-03T19:09:23.001" v="139" actId="1076"/>
          <ac:picMkLst>
            <pc:docMk/>
            <pc:sldMk cId="417258949" sldId="394"/>
            <ac:picMk id="3" creationId="{927F9CF4-5072-4A1B-A60F-9096A65AFB46}"/>
          </ac:picMkLst>
        </pc:picChg>
      </pc:sldChg>
      <pc:sldChg chg="addSp modSp">
        <pc:chgData name="Ashish Sharma" userId="f928dd8c-4237-4842-85bc-f9f2bc51fc9e" providerId="ADAL" clId="{E25482CD-F9C6-4629-A158-0F529F2F1120}" dt="2020-02-04T04:08:45.699" v="499" actId="20577"/>
        <pc:sldMkLst>
          <pc:docMk/>
          <pc:sldMk cId="2272561665" sldId="397"/>
        </pc:sldMkLst>
        <pc:spChg chg="add mod">
          <ac:chgData name="Ashish Sharma" userId="f928dd8c-4237-4842-85bc-f9f2bc51fc9e" providerId="ADAL" clId="{E25482CD-F9C6-4629-A158-0F529F2F1120}" dt="2020-02-04T04:08:45.699" v="499" actId="20577"/>
          <ac:spMkLst>
            <pc:docMk/>
            <pc:sldMk cId="2272561665" sldId="397"/>
            <ac:spMk id="2" creationId="{6C5FB3CC-52C3-4538-91F7-6FEB072CA1CF}"/>
          </ac:spMkLst>
        </pc:spChg>
        <pc:picChg chg="mod">
          <ac:chgData name="Ashish Sharma" userId="f928dd8c-4237-4842-85bc-f9f2bc51fc9e" providerId="ADAL" clId="{E25482CD-F9C6-4629-A158-0F529F2F1120}" dt="2020-02-04T04:07:04.278" v="443" actId="1076"/>
          <ac:picMkLst>
            <pc:docMk/>
            <pc:sldMk cId="2272561665" sldId="397"/>
            <ac:picMk id="4" creationId="{7A804D33-4073-4611-A82C-39009936CCC1}"/>
          </ac:picMkLst>
        </pc:picChg>
      </pc:sldChg>
      <pc:sldChg chg="addSp">
        <pc:chgData name="Ashish Sharma" userId="f928dd8c-4237-4842-85bc-f9f2bc51fc9e" providerId="ADAL" clId="{E25482CD-F9C6-4629-A158-0F529F2F1120}" dt="2020-02-04T04:09:05.671" v="500"/>
        <pc:sldMkLst>
          <pc:docMk/>
          <pc:sldMk cId="2688799827" sldId="399"/>
        </pc:sldMkLst>
        <pc:spChg chg="add">
          <ac:chgData name="Ashish Sharma" userId="f928dd8c-4237-4842-85bc-f9f2bc51fc9e" providerId="ADAL" clId="{E25482CD-F9C6-4629-A158-0F529F2F1120}" dt="2020-02-04T04:09:05.671" v="500"/>
          <ac:spMkLst>
            <pc:docMk/>
            <pc:sldMk cId="2688799827" sldId="399"/>
            <ac:spMk id="3" creationId="{7B4B14EB-3315-417C-B9B8-17FBA86C8435}"/>
          </ac:spMkLst>
        </pc:spChg>
      </pc:sldChg>
      <pc:sldChg chg="addSp modSp">
        <pc:chgData name="Ashish Sharma" userId="f928dd8c-4237-4842-85bc-f9f2bc51fc9e" providerId="ADAL" clId="{E25482CD-F9C6-4629-A158-0F529F2F1120}" dt="2020-02-03T18:37:05.390" v="28" actId="1035"/>
        <pc:sldMkLst>
          <pc:docMk/>
          <pc:sldMk cId="1022827795" sldId="400"/>
        </pc:sldMkLst>
        <pc:spChg chg="add mod">
          <ac:chgData name="Ashish Sharma" userId="f928dd8c-4237-4842-85bc-f9f2bc51fc9e" providerId="ADAL" clId="{E25482CD-F9C6-4629-A158-0F529F2F1120}" dt="2020-02-03T18:37:05.390" v="28" actId="1035"/>
          <ac:spMkLst>
            <pc:docMk/>
            <pc:sldMk cId="1022827795" sldId="400"/>
            <ac:spMk id="2" creationId="{24DC5D6D-2CD8-4262-984E-FFD95FE7621F}"/>
          </ac:spMkLst>
        </pc:spChg>
      </pc:sldChg>
      <pc:sldChg chg="addSp modSp add">
        <pc:chgData name="Ashish Sharma" userId="f928dd8c-4237-4842-85bc-f9f2bc51fc9e" providerId="ADAL" clId="{E25482CD-F9C6-4629-A158-0F529F2F1120}" dt="2020-02-03T19:06:30.795" v="136" actId="14100"/>
        <pc:sldMkLst>
          <pc:docMk/>
          <pc:sldMk cId="724564864" sldId="401"/>
        </pc:sldMkLst>
        <pc:picChg chg="add mod">
          <ac:chgData name="Ashish Sharma" userId="f928dd8c-4237-4842-85bc-f9f2bc51fc9e" providerId="ADAL" clId="{E25482CD-F9C6-4629-A158-0F529F2F1120}" dt="2020-02-03T19:06:30.795" v="136" actId="14100"/>
          <ac:picMkLst>
            <pc:docMk/>
            <pc:sldMk cId="724564864" sldId="401"/>
            <ac:picMk id="2" creationId="{237FCDDD-D1B7-4B03-92F0-BA0F6381B536}"/>
          </ac:picMkLst>
        </pc:picChg>
      </pc:sldChg>
      <pc:sldChg chg="addSp modSp add del modAnim">
        <pc:chgData name="Ashish Sharma" userId="f928dd8c-4237-4842-85bc-f9f2bc51fc9e" providerId="ADAL" clId="{E25482CD-F9C6-4629-A158-0F529F2F1120}" dt="2020-02-04T04:09:31.573" v="502"/>
        <pc:sldMkLst>
          <pc:docMk/>
          <pc:sldMk cId="1902590092" sldId="402"/>
        </pc:sldMkLst>
        <pc:spChg chg="add mod">
          <ac:chgData name="Ashish Sharma" userId="f928dd8c-4237-4842-85bc-f9f2bc51fc9e" providerId="ADAL" clId="{E25482CD-F9C6-4629-A158-0F529F2F1120}" dt="2020-02-03T19:19:10.238" v="441" actId="403"/>
          <ac:spMkLst>
            <pc:docMk/>
            <pc:sldMk cId="1902590092" sldId="402"/>
            <ac:spMk id="3" creationId="{9751F205-1D61-41F1-AF76-21D081BC4A8F}"/>
          </ac:spMkLst>
        </pc:spChg>
        <pc:picChg chg="mod">
          <ac:chgData name="Ashish Sharma" userId="f928dd8c-4237-4842-85bc-f9f2bc51fc9e" providerId="ADAL" clId="{E25482CD-F9C6-4629-A158-0F529F2F1120}" dt="2020-02-03T19:16:37.086" v="433" actId="14100"/>
          <ac:picMkLst>
            <pc:docMk/>
            <pc:sldMk cId="1902590092" sldId="402"/>
            <ac:picMk id="4098" creationId="{00000000-0000-0000-0000-000000000000}"/>
          </ac:picMkLst>
        </pc:picChg>
      </pc:sldChg>
      <pc:sldChg chg="add">
        <pc:chgData name="Ashish Sharma" userId="f928dd8c-4237-4842-85bc-f9f2bc51fc9e" providerId="ADAL" clId="{E25482CD-F9C6-4629-A158-0F529F2F1120}" dt="2020-02-04T06:14:25.991" v="503"/>
        <pc:sldMkLst>
          <pc:docMk/>
          <pc:sldMk cId="4272825115" sldId="403"/>
        </pc:sldMkLst>
      </pc:sldChg>
    </pc:docChg>
  </pc:docChgLst>
  <pc:docChgLst>
    <pc:chgData name="Ashish Sharma" userId="f928dd8c-4237-4842-85bc-f9f2bc51fc9e" providerId="ADAL" clId="{F75C1BF9-E970-4E75-80C9-F58F4766A2AC}"/>
    <pc:docChg chg="undo custSel addSld delSld modSld">
      <pc:chgData name="Ashish Sharma" userId="f928dd8c-4237-4842-85bc-f9f2bc51fc9e" providerId="ADAL" clId="{F75C1BF9-E970-4E75-80C9-F58F4766A2AC}" dt="2019-06-11T22:22:44.588" v="1722" actId="6549"/>
      <pc:docMkLst>
        <pc:docMk/>
      </pc:docMkLst>
      <pc:sldChg chg="modSp">
        <pc:chgData name="Ashish Sharma" userId="f928dd8c-4237-4842-85bc-f9f2bc51fc9e" providerId="ADAL" clId="{F75C1BF9-E970-4E75-80C9-F58F4766A2AC}" dt="2019-06-11T08:16:14.836" v="86" actId="1035"/>
        <pc:sldMkLst>
          <pc:docMk/>
          <pc:sldMk cId="2500321254" sldId="350"/>
        </pc:sldMkLst>
        <pc:spChg chg="mod">
          <ac:chgData name="Ashish Sharma" userId="f928dd8c-4237-4842-85bc-f9f2bc51fc9e" providerId="ADAL" clId="{F75C1BF9-E970-4E75-80C9-F58F4766A2AC}" dt="2019-06-11T08:12:29.870" v="0"/>
          <ac:spMkLst>
            <pc:docMk/>
            <pc:sldMk cId="2500321254" sldId="350"/>
            <ac:spMk id="2050" creationId="{00000000-0000-0000-0000-000000000000}"/>
          </ac:spMkLst>
        </pc:spChg>
        <pc:spChg chg="mod">
          <ac:chgData name="Ashish Sharma" userId="f928dd8c-4237-4842-85bc-f9f2bc51fc9e" providerId="ADAL" clId="{F75C1BF9-E970-4E75-80C9-F58F4766A2AC}" dt="2019-06-11T08:16:14.836" v="86" actId="1035"/>
          <ac:spMkLst>
            <pc:docMk/>
            <pc:sldMk cId="2500321254" sldId="350"/>
            <ac:spMk id="2051" creationId="{00000000-0000-0000-0000-000000000000}"/>
          </ac:spMkLst>
        </pc:spChg>
      </pc:sldChg>
      <pc:sldChg chg="del">
        <pc:chgData name="Ashish Sharma" userId="f928dd8c-4237-4842-85bc-f9f2bc51fc9e" providerId="ADAL" clId="{F75C1BF9-E970-4E75-80C9-F58F4766A2AC}" dt="2019-06-11T08:16:22.650" v="87" actId="2696"/>
        <pc:sldMkLst>
          <pc:docMk/>
          <pc:sldMk cId="2252411844" sldId="370"/>
        </pc:sldMkLst>
      </pc:sldChg>
      <pc:sldChg chg="del">
        <pc:chgData name="Ashish Sharma" userId="f928dd8c-4237-4842-85bc-f9f2bc51fc9e" providerId="ADAL" clId="{F75C1BF9-E970-4E75-80C9-F58F4766A2AC}" dt="2019-06-11T08:16:22.666" v="88" actId="2696"/>
        <pc:sldMkLst>
          <pc:docMk/>
          <pc:sldMk cId="2627597326" sldId="371"/>
        </pc:sldMkLst>
      </pc:sldChg>
      <pc:sldChg chg="del">
        <pc:chgData name="Ashish Sharma" userId="f928dd8c-4237-4842-85bc-f9f2bc51fc9e" providerId="ADAL" clId="{F75C1BF9-E970-4E75-80C9-F58F4766A2AC}" dt="2019-06-11T08:16:22.682" v="89" actId="2696"/>
        <pc:sldMkLst>
          <pc:docMk/>
          <pc:sldMk cId="2709394179" sldId="373"/>
        </pc:sldMkLst>
      </pc:sldChg>
      <pc:sldChg chg="delSp modSp">
        <pc:chgData name="Ashish Sharma" userId="f928dd8c-4237-4842-85bc-f9f2bc51fc9e" providerId="ADAL" clId="{F75C1BF9-E970-4E75-80C9-F58F4766A2AC}" dt="2019-06-11T12:06:56.385" v="876" actId="478"/>
        <pc:sldMkLst>
          <pc:docMk/>
          <pc:sldMk cId="3787000997" sldId="384"/>
        </pc:sldMkLst>
        <pc:spChg chg="mod">
          <ac:chgData name="Ashish Sharma" userId="f928dd8c-4237-4842-85bc-f9f2bc51fc9e" providerId="ADAL" clId="{F75C1BF9-E970-4E75-80C9-F58F4766A2AC}" dt="2019-06-11T12:06:52.767" v="875" actId="139"/>
          <ac:spMkLst>
            <pc:docMk/>
            <pc:sldMk cId="3787000997" sldId="384"/>
            <ac:spMk id="2051" creationId="{00000000-0000-0000-0000-000000000000}"/>
          </ac:spMkLst>
        </pc:spChg>
        <pc:picChg chg="del">
          <ac:chgData name="Ashish Sharma" userId="f928dd8c-4237-4842-85bc-f9f2bc51fc9e" providerId="ADAL" clId="{F75C1BF9-E970-4E75-80C9-F58F4766A2AC}" dt="2019-06-11T12:06:56.385" v="876" actId="478"/>
          <ac:picMkLst>
            <pc:docMk/>
            <pc:sldMk cId="3787000997" sldId="384"/>
            <ac:picMk id="2052" creationId="{00000000-0000-0000-0000-000000000000}"/>
          </ac:picMkLst>
        </pc:picChg>
      </pc:sldChg>
      <pc:sldChg chg="addSp delSp modSp add">
        <pc:chgData name="Ashish Sharma" userId="f928dd8c-4237-4842-85bc-f9f2bc51fc9e" providerId="ADAL" clId="{F75C1BF9-E970-4E75-80C9-F58F4766A2AC}" dt="2019-06-11T11:11:59.239" v="376" actId="20577"/>
        <pc:sldMkLst>
          <pc:docMk/>
          <pc:sldMk cId="933991709" sldId="385"/>
        </pc:sldMkLst>
        <pc:spChg chg="del">
          <ac:chgData name="Ashish Sharma" userId="f928dd8c-4237-4842-85bc-f9f2bc51fc9e" providerId="ADAL" clId="{F75C1BF9-E970-4E75-80C9-F58F4766A2AC}" dt="2019-06-11T11:01:53.021" v="91" actId="478"/>
          <ac:spMkLst>
            <pc:docMk/>
            <pc:sldMk cId="933991709" sldId="385"/>
            <ac:spMk id="2" creationId="{23DE580C-C626-4229-BF98-7C8D0EBD75CC}"/>
          </ac:spMkLst>
        </pc:spChg>
        <pc:spChg chg="del">
          <ac:chgData name="Ashish Sharma" userId="f928dd8c-4237-4842-85bc-f9f2bc51fc9e" providerId="ADAL" clId="{F75C1BF9-E970-4E75-80C9-F58F4766A2AC}" dt="2019-06-11T11:01:53.021" v="91" actId="478"/>
          <ac:spMkLst>
            <pc:docMk/>
            <pc:sldMk cId="933991709" sldId="385"/>
            <ac:spMk id="3" creationId="{4C12DE31-561B-424A-B744-9B5DBA80FAC3}"/>
          </ac:spMkLst>
        </pc:spChg>
        <pc:spChg chg="add del mod">
          <ac:chgData name="Ashish Sharma" userId="f928dd8c-4237-4842-85bc-f9f2bc51fc9e" providerId="ADAL" clId="{F75C1BF9-E970-4E75-80C9-F58F4766A2AC}" dt="2019-06-11T11:08:45.430" v="295" actId="767"/>
          <ac:spMkLst>
            <pc:docMk/>
            <pc:sldMk cId="933991709" sldId="385"/>
            <ac:spMk id="8" creationId="{A6053072-D6A4-4AB7-9A4E-98DEEF14C1FE}"/>
          </ac:spMkLst>
        </pc:spChg>
        <pc:spChg chg="add mod">
          <ac:chgData name="Ashish Sharma" userId="f928dd8c-4237-4842-85bc-f9f2bc51fc9e" providerId="ADAL" clId="{F75C1BF9-E970-4E75-80C9-F58F4766A2AC}" dt="2019-06-11T11:11:59.239" v="376" actId="20577"/>
          <ac:spMkLst>
            <pc:docMk/>
            <pc:sldMk cId="933991709" sldId="385"/>
            <ac:spMk id="9" creationId="{7F3B335A-A0F9-4275-8F90-02E09A7C23B7}"/>
          </ac:spMkLst>
        </pc:spChg>
        <pc:picChg chg="add del mod">
          <ac:chgData name="Ashish Sharma" userId="f928dd8c-4237-4842-85bc-f9f2bc51fc9e" providerId="ADAL" clId="{F75C1BF9-E970-4E75-80C9-F58F4766A2AC}" dt="2019-06-11T11:06:22.318" v="182" actId="478"/>
          <ac:picMkLst>
            <pc:docMk/>
            <pc:sldMk cId="933991709" sldId="385"/>
            <ac:picMk id="4" creationId="{2DAF030C-72F2-4668-B147-40D614B716F8}"/>
          </ac:picMkLst>
        </pc:picChg>
        <pc:picChg chg="add del mod">
          <ac:chgData name="Ashish Sharma" userId="f928dd8c-4237-4842-85bc-f9f2bc51fc9e" providerId="ADAL" clId="{F75C1BF9-E970-4E75-80C9-F58F4766A2AC}" dt="2019-06-11T11:06:24.349" v="183" actId="478"/>
          <ac:picMkLst>
            <pc:docMk/>
            <pc:sldMk cId="933991709" sldId="385"/>
            <ac:picMk id="5" creationId="{EC9C01D2-0589-4413-B8F2-87FDD08DAC60}"/>
          </ac:picMkLst>
        </pc:picChg>
        <pc:picChg chg="add mod">
          <ac:chgData name="Ashish Sharma" userId="f928dd8c-4237-4842-85bc-f9f2bc51fc9e" providerId="ADAL" clId="{F75C1BF9-E970-4E75-80C9-F58F4766A2AC}" dt="2019-06-11T11:07:36.350" v="243" actId="1038"/>
          <ac:picMkLst>
            <pc:docMk/>
            <pc:sldMk cId="933991709" sldId="385"/>
            <ac:picMk id="6" creationId="{1C540B8C-0A6C-415A-94B3-37A845CE19CE}"/>
          </ac:picMkLst>
        </pc:picChg>
        <pc:picChg chg="add mod">
          <ac:chgData name="Ashish Sharma" userId="f928dd8c-4237-4842-85bc-f9f2bc51fc9e" providerId="ADAL" clId="{F75C1BF9-E970-4E75-80C9-F58F4766A2AC}" dt="2019-06-11T11:07:50.374" v="290" actId="1036"/>
          <ac:picMkLst>
            <pc:docMk/>
            <pc:sldMk cId="933991709" sldId="385"/>
            <ac:picMk id="7" creationId="{7243B431-74D2-48BB-A735-06604397792F}"/>
          </ac:picMkLst>
        </pc:picChg>
      </pc:sldChg>
      <pc:sldChg chg="addSp delSp modSp add modAnim">
        <pc:chgData name="Ashish Sharma" userId="f928dd8c-4237-4842-85bc-f9f2bc51fc9e" providerId="ADAL" clId="{F75C1BF9-E970-4E75-80C9-F58F4766A2AC}" dt="2019-06-11T22:14:07.186" v="1704" actId="1036"/>
        <pc:sldMkLst>
          <pc:docMk/>
          <pc:sldMk cId="3266544663" sldId="386"/>
        </pc:sldMkLst>
        <pc:spChg chg="del">
          <ac:chgData name="Ashish Sharma" userId="f928dd8c-4237-4842-85bc-f9f2bc51fc9e" providerId="ADAL" clId="{F75C1BF9-E970-4E75-80C9-F58F4766A2AC}" dt="2019-06-11T11:50:31.525" v="378" actId="478"/>
          <ac:spMkLst>
            <pc:docMk/>
            <pc:sldMk cId="3266544663" sldId="386"/>
            <ac:spMk id="2" creationId="{36B7588A-7ABF-47B6-810B-CD9651F996CC}"/>
          </ac:spMkLst>
        </pc:spChg>
        <pc:spChg chg="del">
          <ac:chgData name="Ashish Sharma" userId="f928dd8c-4237-4842-85bc-f9f2bc51fc9e" providerId="ADAL" clId="{F75C1BF9-E970-4E75-80C9-F58F4766A2AC}" dt="2019-06-11T11:50:31.525" v="378" actId="478"/>
          <ac:spMkLst>
            <pc:docMk/>
            <pc:sldMk cId="3266544663" sldId="386"/>
            <ac:spMk id="3" creationId="{DFF4EBA0-560F-4E9A-A28D-68744C8DEC29}"/>
          </ac:spMkLst>
        </pc:spChg>
        <pc:spChg chg="add del mod">
          <ac:chgData name="Ashish Sharma" userId="f928dd8c-4237-4842-85bc-f9f2bc51fc9e" providerId="ADAL" clId="{F75C1BF9-E970-4E75-80C9-F58F4766A2AC}" dt="2019-06-11T11:51:50.453" v="380" actId="767"/>
          <ac:spMkLst>
            <pc:docMk/>
            <pc:sldMk cId="3266544663" sldId="386"/>
            <ac:spMk id="4" creationId="{5665B51F-07FF-466E-B244-DC80C721DD59}"/>
          </ac:spMkLst>
        </pc:spChg>
        <pc:spChg chg="add mod">
          <ac:chgData name="Ashish Sharma" userId="f928dd8c-4237-4842-85bc-f9f2bc51fc9e" providerId="ADAL" clId="{F75C1BF9-E970-4E75-80C9-F58F4766A2AC}" dt="2019-06-11T12:14:29.752" v="1013" actId="1038"/>
          <ac:spMkLst>
            <pc:docMk/>
            <pc:sldMk cId="3266544663" sldId="386"/>
            <ac:spMk id="5" creationId="{8AACF9DB-F9CE-4462-B5D0-56D990B3F3A7}"/>
          </ac:spMkLst>
        </pc:spChg>
        <pc:spChg chg="add mod">
          <ac:chgData name="Ashish Sharma" userId="f928dd8c-4237-4842-85bc-f9f2bc51fc9e" providerId="ADAL" clId="{F75C1BF9-E970-4E75-80C9-F58F4766A2AC}" dt="2019-06-11T12:21:52.038" v="1388" actId="1035"/>
          <ac:spMkLst>
            <pc:docMk/>
            <pc:sldMk cId="3266544663" sldId="386"/>
            <ac:spMk id="7" creationId="{F21ACB14-6AD7-44DE-B035-5B4110EBD5A0}"/>
          </ac:spMkLst>
        </pc:spChg>
        <pc:spChg chg="add del mod">
          <ac:chgData name="Ashish Sharma" userId="f928dd8c-4237-4842-85bc-f9f2bc51fc9e" providerId="ADAL" clId="{F75C1BF9-E970-4E75-80C9-F58F4766A2AC}" dt="2019-06-11T12:19:20.347" v="1311" actId="767"/>
          <ac:spMkLst>
            <pc:docMk/>
            <pc:sldMk cId="3266544663" sldId="386"/>
            <ac:spMk id="8" creationId="{65E575A8-BEAA-4520-8F60-98B489A4B497}"/>
          </ac:spMkLst>
        </pc:spChg>
        <pc:spChg chg="add mod">
          <ac:chgData name="Ashish Sharma" userId="f928dd8c-4237-4842-85bc-f9f2bc51fc9e" providerId="ADAL" clId="{F75C1BF9-E970-4E75-80C9-F58F4766A2AC}" dt="2019-06-11T12:20:50.347" v="1380" actId="14100"/>
          <ac:spMkLst>
            <pc:docMk/>
            <pc:sldMk cId="3266544663" sldId="386"/>
            <ac:spMk id="9" creationId="{AEAE42F0-4E34-446E-BEF5-04BE03DA0A9C}"/>
          </ac:spMkLst>
        </pc:spChg>
        <pc:spChg chg="add mod">
          <ac:chgData name="Ashish Sharma" userId="f928dd8c-4237-4842-85bc-f9f2bc51fc9e" providerId="ADAL" clId="{F75C1BF9-E970-4E75-80C9-F58F4766A2AC}" dt="2019-06-11T22:14:07.186" v="1704" actId="1036"/>
          <ac:spMkLst>
            <pc:docMk/>
            <pc:sldMk cId="3266544663" sldId="386"/>
            <ac:spMk id="10" creationId="{F1099160-55F8-4FCD-9F19-DFFD3C2AD2D2}"/>
          </ac:spMkLst>
        </pc:spChg>
        <pc:picChg chg="add mod">
          <ac:chgData name="Ashish Sharma" userId="f928dd8c-4237-4842-85bc-f9f2bc51fc9e" providerId="ADAL" clId="{F75C1BF9-E970-4E75-80C9-F58F4766A2AC}" dt="2019-06-11T12:22:11.046" v="1392" actId="1037"/>
          <ac:picMkLst>
            <pc:docMk/>
            <pc:sldMk cId="3266544663" sldId="386"/>
            <ac:picMk id="6" creationId="{4A2DB328-DA62-4E9D-B752-34C07C977580}"/>
          </ac:picMkLst>
        </pc:picChg>
        <pc:picChg chg="add mod">
          <ac:chgData name="Ashish Sharma" userId="f928dd8c-4237-4842-85bc-f9f2bc51fc9e" providerId="ADAL" clId="{F75C1BF9-E970-4E75-80C9-F58F4766A2AC}" dt="2019-06-11T12:12:43.789" v="976" actId="1037"/>
          <ac:picMkLst>
            <pc:docMk/>
            <pc:sldMk cId="3266544663" sldId="386"/>
            <ac:picMk id="1026" creationId="{9370DD4A-67A8-4CE7-B994-E092D3A3FD4B}"/>
          </ac:picMkLst>
        </pc:picChg>
        <pc:picChg chg="add mod">
          <ac:chgData name="Ashish Sharma" userId="f928dd8c-4237-4842-85bc-f9f2bc51fc9e" providerId="ADAL" clId="{F75C1BF9-E970-4E75-80C9-F58F4766A2AC}" dt="2019-06-11T12:12:43.789" v="976" actId="1037"/>
          <ac:picMkLst>
            <pc:docMk/>
            <pc:sldMk cId="3266544663" sldId="386"/>
            <ac:picMk id="1028" creationId="{4E276AE7-D801-412F-B1D4-3C7512B462EF}"/>
          </ac:picMkLst>
        </pc:picChg>
        <pc:picChg chg="add mod">
          <ac:chgData name="Ashish Sharma" userId="f928dd8c-4237-4842-85bc-f9f2bc51fc9e" providerId="ADAL" clId="{F75C1BF9-E970-4E75-80C9-F58F4766A2AC}" dt="2019-06-11T12:12:43.789" v="976" actId="1037"/>
          <ac:picMkLst>
            <pc:docMk/>
            <pc:sldMk cId="3266544663" sldId="386"/>
            <ac:picMk id="1030" creationId="{628D4538-AE58-4D7E-B0FD-E44E227DB823}"/>
          </ac:picMkLst>
        </pc:picChg>
        <pc:picChg chg="add mod">
          <ac:chgData name="Ashish Sharma" userId="f928dd8c-4237-4842-85bc-f9f2bc51fc9e" providerId="ADAL" clId="{F75C1BF9-E970-4E75-80C9-F58F4766A2AC}" dt="2019-06-11T12:12:43.789" v="976" actId="1037"/>
          <ac:picMkLst>
            <pc:docMk/>
            <pc:sldMk cId="3266544663" sldId="386"/>
            <ac:picMk id="1032" creationId="{D2BB97D0-B3B4-4394-9DCD-65A83442E3BD}"/>
          </ac:picMkLst>
        </pc:picChg>
        <pc:picChg chg="add mod">
          <ac:chgData name="Ashish Sharma" userId="f928dd8c-4237-4842-85bc-f9f2bc51fc9e" providerId="ADAL" clId="{F75C1BF9-E970-4E75-80C9-F58F4766A2AC}" dt="2019-06-11T12:12:43.789" v="976" actId="1037"/>
          <ac:picMkLst>
            <pc:docMk/>
            <pc:sldMk cId="3266544663" sldId="386"/>
            <ac:picMk id="1034" creationId="{2D12F88E-783C-45F8-92E1-EDFA41B093B4}"/>
          </ac:picMkLst>
        </pc:picChg>
      </pc:sldChg>
      <pc:sldChg chg="addSp delSp modSp add delAnim modAnim">
        <pc:chgData name="Ashish Sharma" userId="f928dd8c-4237-4842-85bc-f9f2bc51fc9e" providerId="ADAL" clId="{F75C1BF9-E970-4E75-80C9-F58F4766A2AC}" dt="2019-06-11T22:22:44.588" v="1722" actId="6549"/>
        <pc:sldMkLst>
          <pc:docMk/>
          <pc:sldMk cId="368287394" sldId="387"/>
        </pc:sldMkLst>
        <pc:spChg chg="del mod">
          <ac:chgData name="Ashish Sharma" userId="f928dd8c-4237-4842-85bc-f9f2bc51fc9e" providerId="ADAL" clId="{F75C1BF9-E970-4E75-80C9-F58F4766A2AC}" dt="2019-06-11T11:59:27.912" v="449" actId="478"/>
          <ac:spMkLst>
            <pc:docMk/>
            <pc:sldMk cId="368287394" sldId="387"/>
            <ac:spMk id="2" creationId="{F367BFFC-4AAC-41C1-B5AE-61BEBB3CDDDD}"/>
          </ac:spMkLst>
        </pc:spChg>
        <pc:spChg chg="del">
          <ac:chgData name="Ashish Sharma" userId="f928dd8c-4237-4842-85bc-f9f2bc51fc9e" providerId="ADAL" clId="{F75C1BF9-E970-4E75-80C9-F58F4766A2AC}" dt="2019-06-11T11:59:27.912" v="449" actId="478"/>
          <ac:spMkLst>
            <pc:docMk/>
            <pc:sldMk cId="368287394" sldId="387"/>
            <ac:spMk id="3" creationId="{30B1BC2A-A103-4FC3-A0ED-45E6E771F665}"/>
          </ac:spMkLst>
        </pc:spChg>
        <pc:spChg chg="add del mod">
          <ac:chgData name="Ashish Sharma" userId="f928dd8c-4237-4842-85bc-f9f2bc51fc9e" providerId="ADAL" clId="{F75C1BF9-E970-4E75-80C9-F58F4766A2AC}" dt="2019-06-11T12:26:16.014" v="1485" actId="478"/>
          <ac:spMkLst>
            <pc:docMk/>
            <pc:sldMk cId="368287394" sldId="387"/>
            <ac:spMk id="5" creationId="{132ADB4C-2499-44A5-89DC-C85411EAC1A1}"/>
          </ac:spMkLst>
        </pc:spChg>
        <pc:spChg chg="add mod">
          <ac:chgData name="Ashish Sharma" userId="f928dd8c-4237-4842-85bc-f9f2bc51fc9e" providerId="ADAL" clId="{F75C1BF9-E970-4E75-80C9-F58F4766A2AC}" dt="2019-06-11T12:28:58.218" v="1525" actId="1038"/>
          <ac:spMkLst>
            <pc:docMk/>
            <pc:sldMk cId="368287394" sldId="387"/>
            <ac:spMk id="6" creationId="{BB4A7703-D62D-401E-84A1-7A5D7EDB0331}"/>
          </ac:spMkLst>
        </pc:spChg>
        <pc:spChg chg="add del">
          <ac:chgData name="Ashish Sharma" userId="f928dd8c-4237-4842-85bc-f9f2bc51fc9e" providerId="ADAL" clId="{F75C1BF9-E970-4E75-80C9-F58F4766A2AC}" dt="2019-06-11T12:31:38.138" v="1527" actId="478"/>
          <ac:spMkLst>
            <pc:docMk/>
            <pc:sldMk cId="368287394" sldId="387"/>
            <ac:spMk id="7" creationId="{A5E19768-FD1E-4CED-8C4B-C98813C340BB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9" creationId="{AA17D7D6-40EF-41FD-92E5-FD9E27244B8D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10" creationId="{558EE07E-9C70-4048-9063-6BA83359D52F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12" creationId="{94E164F8-38FF-4C9C-B040-3B6C4B02CACD}"/>
          </ac:spMkLst>
        </pc:spChg>
        <pc:spChg chg="add del">
          <ac:chgData name="Ashish Sharma" userId="f928dd8c-4237-4842-85bc-f9f2bc51fc9e" providerId="ADAL" clId="{F75C1BF9-E970-4E75-80C9-F58F4766A2AC}" dt="2019-06-11T22:22:00.861" v="1709" actId="478"/>
          <ac:spMkLst>
            <pc:docMk/>
            <pc:sldMk cId="368287394" sldId="387"/>
            <ac:spMk id="13" creationId="{952759A5-8172-4031-A041-5985C43842E0}"/>
          </ac:spMkLst>
        </pc:spChg>
        <pc:spChg chg="add mod">
          <ac:chgData name="Ashish Sharma" userId="f928dd8c-4237-4842-85bc-f9f2bc51fc9e" providerId="ADAL" clId="{F75C1BF9-E970-4E75-80C9-F58F4766A2AC}" dt="2019-06-11T22:22:32.086" v="1721" actId="1037"/>
          <ac:spMkLst>
            <pc:docMk/>
            <pc:sldMk cId="368287394" sldId="387"/>
            <ac:spMk id="14" creationId="{9FFDFEF3-473A-4684-AF2B-E3CA42B411CC}"/>
          </ac:spMkLst>
        </pc:spChg>
        <pc:spChg chg="add del mod">
          <ac:chgData name="Ashish Sharma" userId="f928dd8c-4237-4842-85bc-f9f2bc51fc9e" providerId="ADAL" clId="{F75C1BF9-E970-4E75-80C9-F58F4766A2AC}" dt="2019-06-11T22:21:58.293" v="1708" actId="478"/>
          <ac:spMkLst>
            <pc:docMk/>
            <pc:sldMk cId="368287394" sldId="387"/>
            <ac:spMk id="15" creationId="{55406DDA-D2B0-4660-9167-06FC4879611E}"/>
          </ac:spMkLst>
        </pc:spChg>
        <pc:spChg chg="add del">
          <ac:chgData name="Ashish Sharma" userId="f928dd8c-4237-4842-85bc-f9f2bc51fc9e" providerId="ADAL" clId="{F75C1BF9-E970-4E75-80C9-F58F4766A2AC}" dt="2019-06-11T22:22:03.310" v="1710" actId="478"/>
          <ac:spMkLst>
            <pc:docMk/>
            <pc:sldMk cId="368287394" sldId="387"/>
            <ac:spMk id="16" creationId="{E86F8DA0-5B25-4A9A-9245-C8C902673E65}"/>
          </ac:spMkLst>
        </pc:spChg>
        <pc:spChg chg="add del">
          <ac:chgData name="Ashish Sharma" userId="f928dd8c-4237-4842-85bc-f9f2bc51fc9e" providerId="ADAL" clId="{F75C1BF9-E970-4E75-80C9-F58F4766A2AC}" dt="2019-06-11T22:22:06.230" v="1711" actId="478"/>
          <ac:spMkLst>
            <pc:docMk/>
            <pc:sldMk cId="368287394" sldId="387"/>
            <ac:spMk id="17" creationId="{383F2FE3-0A5C-41F8-B27C-BBAF63EAE26C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18" creationId="{D075C214-6C46-48DE-BDDD-DF090E9F0C05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20" creationId="{62D33869-A773-4EC0-B8E9-B614737A331A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27" creationId="{2DE9518A-4B7C-4E49-8AAC-5667ED5447EA}"/>
          </ac:spMkLst>
        </pc:spChg>
        <pc:spChg chg="add">
          <ac:chgData name="Ashish Sharma" userId="f928dd8c-4237-4842-85bc-f9f2bc51fc9e" providerId="ADAL" clId="{F75C1BF9-E970-4E75-80C9-F58F4766A2AC}" dt="2019-06-11T12:31:24.516" v="1526"/>
          <ac:spMkLst>
            <pc:docMk/>
            <pc:sldMk cId="368287394" sldId="387"/>
            <ac:spMk id="28" creationId="{B4D05878-CB10-4E28-A65B-FC0F3270D97C}"/>
          </ac:spMkLst>
        </pc:spChg>
        <pc:spChg chg="add del mod">
          <ac:chgData name="Ashish Sharma" userId="f928dd8c-4237-4842-85bc-f9f2bc51fc9e" providerId="ADAL" clId="{F75C1BF9-E970-4E75-80C9-F58F4766A2AC}" dt="2019-06-11T12:31:45.372" v="1528" actId="478"/>
          <ac:spMkLst>
            <pc:docMk/>
            <pc:sldMk cId="368287394" sldId="387"/>
            <ac:spMk id="30" creationId="{981C0ED3-BE7B-4E0F-B608-51DE7B61208D}"/>
          </ac:spMkLst>
        </pc:spChg>
        <pc:spChg chg="add del mod">
          <ac:chgData name="Ashish Sharma" userId="f928dd8c-4237-4842-85bc-f9f2bc51fc9e" providerId="ADAL" clId="{F75C1BF9-E970-4E75-80C9-F58F4766A2AC}" dt="2019-06-11T12:32:47.359" v="1531" actId="767"/>
          <ac:spMkLst>
            <pc:docMk/>
            <pc:sldMk cId="368287394" sldId="387"/>
            <ac:spMk id="31" creationId="{13F7278C-38FC-4582-8D73-621EFC137422}"/>
          </ac:spMkLst>
        </pc:spChg>
        <pc:spChg chg="add mod">
          <ac:chgData name="Ashish Sharma" userId="f928dd8c-4237-4842-85bc-f9f2bc51fc9e" providerId="ADAL" clId="{F75C1BF9-E970-4E75-80C9-F58F4766A2AC}" dt="2019-06-11T22:22:44.588" v="1722" actId="6549"/>
          <ac:spMkLst>
            <pc:docMk/>
            <pc:sldMk cId="368287394" sldId="387"/>
            <ac:spMk id="32" creationId="{6A357D66-3276-46D3-95DC-F56401419BCA}"/>
          </ac:spMkLst>
        </pc:spChg>
        <pc:grpChg chg="add">
          <ac:chgData name="Ashish Sharma" userId="f928dd8c-4237-4842-85bc-f9f2bc51fc9e" providerId="ADAL" clId="{F75C1BF9-E970-4E75-80C9-F58F4766A2AC}" dt="2019-06-11T12:31:24.516" v="1526"/>
          <ac:grpSpMkLst>
            <pc:docMk/>
            <pc:sldMk cId="368287394" sldId="387"/>
            <ac:grpSpMk id="21" creationId="{A1DBCE9A-369F-4FBB-A828-EB61ECCDCBCA}"/>
          </ac:grpSpMkLst>
        </pc:grpChg>
        <pc:cxnChg chg="add del">
          <ac:chgData name="Ashish Sharma" userId="f928dd8c-4237-4842-85bc-f9f2bc51fc9e" providerId="ADAL" clId="{F75C1BF9-E970-4E75-80C9-F58F4766A2AC}" dt="2019-06-11T12:31:49.062" v="1529" actId="478"/>
          <ac:cxnSpMkLst>
            <pc:docMk/>
            <pc:sldMk cId="368287394" sldId="387"/>
            <ac:cxnSpMk id="8" creationId="{78548255-D0DD-4F76-A288-2445F97B7B40}"/>
          </ac:cxnSpMkLst>
        </pc:cxnChg>
        <pc:cxnChg chg="add">
          <ac:chgData name="Ashish Sharma" userId="f928dd8c-4237-4842-85bc-f9f2bc51fc9e" providerId="ADAL" clId="{F75C1BF9-E970-4E75-80C9-F58F4766A2AC}" dt="2019-06-11T12:31:24.516" v="1526"/>
          <ac:cxnSpMkLst>
            <pc:docMk/>
            <pc:sldMk cId="368287394" sldId="387"/>
            <ac:cxnSpMk id="11" creationId="{0F33164C-D2FE-4573-B109-9EA6D3F16197}"/>
          </ac:cxnSpMkLst>
        </pc:cxnChg>
        <pc:cxnChg chg="add">
          <ac:chgData name="Ashish Sharma" userId="f928dd8c-4237-4842-85bc-f9f2bc51fc9e" providerId="ADAL" clId="{F75C1BF9-E970-4E75-80C9-F58F4766A2AC}" dt="2019-06-11T12:31:24.516" v="1526"/>
          <ac:cxnSpMkLst>
            <pc:docMk/>
            <pc:sldMk cId="368287394" sldId="387"/>
            <ac:cxnSpMk id="19" creationId="{612ED497-62AF-4415-86CF-CF7F71BFC051}"/>
          </ac:cxnSpMkLst>
        </pc:cxnChg>
      </pc:sldChg>
      <pc:sldChg chg="addSp delSp modSp add modAnim">
        <pc:chgData name="Ashish Sharma" userId="f928dd8c-4237-4842-85bc-f9f2bc51fc9e" providerId="ADAL" clId="{F75C1BF9-E970-4E75-80C9-F58F4766A2AC}" dt="2019-06-11T22:14:21.265" v="1705"/>
        <pc:sldMkLst>
          <pc:docMk/>
          <pc:sldMk cId="1604329186" sldId="388"/>
        </pc:sldMkLst>
        <pc:spChg chg="mod">
          <ac:chgData name="Ashish Sharma" userId="f928dd8c-4237-4842-85bc-f9f2bc51fc9e" providerId="ADAL" clId="{F75C1BF9-E970-4E75-80C9-F58F4766A2AC}" dt="2019-06-11T12:24:58.428" v="1449" actId="20577"/>
          <ac:spMkLst>
            <pc:docMk/>
            <pc:sldMk cId="1604329186" sldId="388"/>
            <ac:spMk id="7" creationId="{F21ACB14-6AD7-44DE-B035-5B4110EBD5A0}"/>
          </ac:spMkLst>
        </pc:spChg>
        <pc:spChg chg="mod">
          <ac:chgData name="Ashish Sharma" userId="f928dd8c-4237-4842-85bc-f9f2bc51fc9e" providerId="ADAL" clId="{F75C1BF9-E970-4E75-80C9-F58F4766A2AC}" dt="2019-06-11T12:25:31.603" v="1484" actId="20577"/>
          <ac:spMkLst>
            <pc:docMk/>
            <pc:sldMk cId="1604329186" sldId="388"/>
            <ac:spMk id="9" creationId="{AEAE42F0-4E34-446E-BEF5-04BE03DA0A9C}"/>
          </ac:spMkLst>
        </pc:spChg>
        <pc:spChg chg="add">
          <ac:chgData name="Ashish Sharma" userId="f928dd8c-4237-4842-85bc-f9f2bc51fc9e" providerId="ADAL" clId="{F75C1BF9-E970-4E75-80C9-F58F4766A2AC}" dt="2019-06-11T22:14:21.265" v="1705"/>
          <ac:spMkLst>
            <pc:docMk/>
            <pc:sldMk cId="1604329186" sldId="388"/>
            <ac:spMk id="12" creationId="{03C4107C-D2B5-45E2-A5EF-E5E56239A41A}"/>
          </ac:spMkLst>
        </pc:spChg>
        <pc:picChg chg="add mod ord">
          <ac:chgData name="Ashish Sharma" userId="f928dd8c-4237-4842-85bc-f9f2bc51fc9e" providerId="ADAL" clId="{F75C1BF9-E970-4E75-80C9-F58F4766A2AC}" dt="2019-06-11T12:24:45.340" v="1445" actId="167"/>
          <ac:picMkLst>
            <pc:docMk/>
            <pc:sldMk cId="1604329186" sldId="388"/>
            <ac:picMk id="2" creationId="{5C42719D-0693-4D6A-8B33-E9B70EB309F4}"/>
          </ac:picMkLst>
        </pc:picChg>
        <pc:picChg chg="del">
          <ac:chgData name="Ashish Sharma" userId="f928dd8c-4237-4842-85bc-f9f2bc51fc9e" providerId="ADAL" clId="{F75C1BF9-E970-4E75-80C9-F58F4766A2AC}" dt="2019-06-11T12:22:38.779" v="1394" actId="478"/>
          <ac:picMkLst>
            <pc:docMk/>
            <pc:sldMk cId="1604329186" sldId="388"/>
            <ac:picMk id="6" creationId="{4A2DB328-DA62-4E9D-B752-34C07C977580}"/>
          </ac:picMkLst>
        </pc:picChg>
      </pc:sldChg>
      <pc:sldChg chg="add">
        <pc:chgData name="Ashish Sharma" userId="f928dd8c-4237-4842-85bc-f9f2bc51fc9e" providerId="ADAL" clId="{F75C1BF9-E970-4E75-80C9-F58F4766A2AC}" dt="2019-06-11T22:21:34.303" v="1706"/>
        <pc:sldMkLst>
          <pc:docMk/>
          <pc:sldMk cId="898758285" sldId="389"/>
        </pc:sldMkLst>
      </pc:sldChg>
      <pc:sldChg chg="add">
        <pc:chgData name="Ashish Sharma" userId="f928dd8c-4237-4842-85bc-f9f2bc51fc9e" providerId="ADAL" clId="{F75C1BF9-E970-4E75-80C9-F58F4766A2AC}" dt="2019-06-11T22:21:37.584" v="1707"/>
        <pc:sldMkLst>
          <pc:docMk/>
          <pc:sldMk cId="1613353914" sldId="390"/>
        </pc:sldMkLst>
      </pc:sldChg>
    </pc:docChg>
  </pc:docChgLst>
  <pc:docChgLst>
    <pc:chgData name="Ashish Sharma" userId="f928dd8c-4237-4842-85bc-f9f2bc51fc9e" providerId="ADAL" clId="{1096A144-A853-4CF2-8EBF-3529E7F17FA8}"/>
    <pc:docChg chg="custSel addSld delSld modSld">
      <pc:chgData name="Ashish Sharma" userId="f928dd8c-4237-4842-85bc-f9f2bc51fc9e" providerId="ADAL" clId="{1096A144-A853-4CF2-8EBF-3529E7F17FA8}" dt="2020-05-05T00:11:08.166" v="50" actId="113"/>
      <pc:docMkLst>
        <pc:docMk/>
      </pc:docMkLst>
      <pc:sldChg chg="modSp mod">
        <pc:chgData name="Ashish Sharma" userId="f928dd8c-4237-4842-85bc-f9f2bc51fc9e" providerId="ADAL" clId="{1096A144-A853-4CF2-8EBF-3529E7F17FA8}" dt="2020-05-05T00:11:08.166" v="50" actId="113"/>
        <pc:sldMkLst>
          <pc:docMk/>
          <pc:sldMk cId="2202564833" sldId="330"/>
        </pc:sldMkLst>
        <pc:spChg chg="mod">
          <ac:chgData name="Ashish Sharma" userId="f928dd8c-4237-4842-85bc-f9f2bc51fc9e" providerId="ADAL" clId="{1096A144-A853-4CF2-8EBF-3529E7F17FA8}" dt="2020-05-05T00:11:08.166" v="50" actId="113"/>
          <ac:spMkLst>
            <pc:docMk/>
            <pc:sldMk cId="2202564833" sldId="330"/>
            <ac:spMk id="3" creationId="{EB88D86D-1E00-49AA-BD3D-D6F409A976AD}"/>
          </ac:spMkLst>
        </pc:spChg>
      </pc:sldChg>
      <pc:sldChg chg="addSp modSp mod">
        <pc:chgData name="Ashish Sharma" userId="f928dd8c-4237-4842-85bc-f9f2bc51fc9e" providerId="ADAL" clId="{1096A144-A853-4CF2-8EBF-3529E7F17FA8}" dt="2020-05-05T00:10:45.146" v="48" actId="1076"/>
        <pc:sldMkLst>
          <pc:docMk/>
          <pc:sldMk cId="2505367156" sldId="337"/>
        </pc:sldMkLst>
        <pc:spChg chg="add mod">
          <ac:chgData name="Ashish Sharma" userId="f928dd8c-4237-4842-85bc-f9f2bc51fc9e" providerId="ADAL" clId="{1096A144-A853-4CF2-8EBF-3529E7F17FA8}" dt="2020-05-05T00:10:45.146" v="48" actId="1076"/>
          <ac:spMkLst>
            <pc:docMk/>
            <pc:sldMk cId="2505367156" sldId="337"/>
            <ac:spMk id="31" creationId="{DABE2CAC-7B4E-47DB-93D3-E2B492079826}"/>
          </ac:spMkLst>
        </pc:spChg>
      </pc:sldChg>
      <pc:sldChg chg="modSp mod">
        <pc:chgData name="Ashish Sharma" userId="f928dd8c-4237-4842-85bc-f9f2bc51fc9e" providerId="ADAL" clId="{1096A144-A853-4CF2-8EBF-3529E7F17FA8}" dt="2020-05-04T23:46:58.178" v="1" actId="20577"/>
        <pc:sldMkLst>
          <pc:docMk/>
          <pc:sldMk cId="2500321254" sldId="350"/>
        </pc:sldMkLst>
        <pc:spChg chg="mod">
          <ac:chgData name="Ashish Sharma" userId="f928dd8c-4237-4842-85bc-f9f2bc51fc9e" providerId="ADAL" clId="{1096A144-A853-4CF2-8EBF-3529E7F17FA8}" dt="2020-05-04T23:46:58.178" v="1" actId="20577"/>
          <ac:spMkLst>
            <pc:docMk/>
            <pc:sldMk cId="2500321254" sldId="350"/>
            <ac:spMk id="2050" creationId="{00000000-0000-0000-0000-000000000000}"/>
          </ac:spMkLst>
        </pc:spChg>
      </pc:sldChg>
      <pc:sldChg chg="del">
        <pc:chgData name="Ashish Sharma" userId="f928dd8c-4237-4842-85bc-f9f2bc51fc9e" providerId="ADAL" clId="{1096A144-A853-4CF2-8EBF-3529E7F17FA8}" dt="2020-05-04T23:48:14.417" v="4" actId="47"/>
        <pc:sldMkLst>
          <pc:docMk/>
          <pc:sldMk cId="959755659" sldId="391"/>
        </pc:sldMkLst>
      </pc:sldChg>
      <pc:sldChg chg="del">
        <pc:chgData name="Ashish Sharma" userId="f928dd8c-4237-4842-85bc-f9f2bc51fc9e" providerId="ADAL" clId="{1096A144-A853-4CF2-8EBF-3529E7F17FA8}" dt="2020-05-04T23:48:06.741" v="3" actId="47"/>
        <pc:sldMkLst>
          <pc:docMk/>
          <pc:sldMk cId="1547660282" sldId="395"/>
        </pc:sldMkLst>
      </pc:sldChg>
      <pc:sldChg chg="del">
        <pc:chgData name="Ashish Sharma" userId="f928dd8c-4237-4842-85bc-f9f2bc51fc9e" providerId="ADAL" clId="{1096A144-A853-4CF2-8EBF-3529E7F17FA8}" dt="2020-05-04T23:48:06.741" v="3" actId="47"/>
        <pc:sldMkLst>
          <pc:docMk/>
          <pc:sldMk cId="438472624" sldId="396"/>
        </pc:sldMkLst>
      </pc:sldChg>
      <pc:sldChg chg="del">
        <pc:chgData name="Ashish Sharma" userId="f928dd8c-4237-4842-85bc-f9f2bc51fc9e" providerId="ADAL" clId="{1096A144-A853-4CF2-8EBF-3529E7F17FA8}" dt="2020-05-04T23:48:06.741" v="3" actId="47"/>
        <pc:sldMkLst>
          <pc:docMk/>
          <pc:sldMk cId="2272561665" sldId="397"/>
        </pc:sldMkLst>
      </pc:sldChg>
      <pc:sldChg chg="del">
        <pc:chgData name="Ashish Sharma" userId="f928dd8c-4237-4842-85bc-f9f2bc51fc9e" providerId="ADAL" clId="{1096A144-A853-4CF2-8EBF-3529E7F17FA8}" dt="2020-05-04T23:48:06.741" v="3" actId="47"/>
        <pc:sldMkLst>
          <pc:docMk/>
          <pc:sldMk cId="3935573718" sldId="398"/>
        </pc:sldMkLst>
      </pc:sldChg>
      <pc:sldChg chg="del">
        <pc:chgData name="Ashish Sharma" userId="f928dd8c-4237-4842-85bc-f9f2bc51fc9e" providerId="ADAL" clId="{1096A144-A853-4CF2-8EBF-3529E7F17FA8}" dt="2020-05-04T23:48:06.741" v="3" actId="47"/>
        <pc:sldMkLst>
          <pc:docMk/>
          <pc:sldMk cId="2688799827" sldId="399"/>
        </pc:sldMkLst>
      </pc:sldChg>
      <pc:sldChg chg="del">
        <pc:chgData name="Ashish Sharma" userId="f928dd8c-4237-4842-85bc-f9f2bc51fc9e" providerId="ADAL" clId="{1096A144-A853-4CF2-8EBF-3529E7F17FA8}" dt="2020-05-04T23:47:40.674" v="2" actId="47"/>
        <pc:sldMkLst>
          <pc:docMk/>
          <pc:sldMk cId="1902590092" sldId="402"/>
        </pc:sldMkLst>
      </pc:sldChg>
      <pc:sldChg chg="add">
        <pc:chgData name="Ashish Sharma" userId="f928dd8c-4237-4842-85bc-f9f2bc51fc9e" providerId="ADAL" clId="{1096A144-A853-4CF2-8EBF-3529E7F17FA8}" dt="2020-05-04T23:48:41.804" v="6"/>
        <pc:sldMkLst>
          <pc:docMk/>
          <pc:sldMk cId="3527618296" sldId="402"/>
        </pc:sldMkLst>
      </pc:sldChg>
      <pc:sldChg chg="addSp delSp modSp new mod modAnim">
        <pc:chgData name="Ashish Sharma" userId="f928dd8c-4237-4842-85bc-f9f2bc51fc9e" providerId="ADAL" clId="{1096A144-A853-4CF2-8EBF-3529E7F17FA8}" dt="2020-05-05T00:08:56.119" v="46" actId="20577"/>
        <pc:sldMkLst>
          <pc:docMk/>
          <pc:sldMk cId="2522113219" sldId="403"/>
        </pc:sldMkLst>
        <pc:spChg chg="del">
          <ac:chgData name="Ashish Sharma" userId="f928dd8c-4237-4842-85bc-f9f2bc51fc9e" providerId="ADAL" clId="{1096A144-A853-4CF2-8EBF-3529E7F17FA8}" dt="2020-05-05T00:06:15.405" v="8" actId="478"/>
          <ac:spMkLst>
            <pc:docMk/>
            <pc:sldMk cId="2522113219" sldId="403"/>
            <ac:spMk id="2" creationId="{808B4569-C9F5-4E81-936A-00793F04C8B9}"/>
          </ac:spMkLst>
        </pc:spChg>
        <pc:spChg chg="del">
          <ac:chgData name="Ashish Sharma" userId="f928dd8c-4237-4842-85bc-f9f2bc51fc9e" providerId="ADAL" clId="{1096A144-A853-4CF2-8EBF-3529E7F17FA8}" dt="2020-05-05T00:06:15.405" v="8" actId="478"/>
          <ac:spMkLst>
            <pc:docMk/>
            <pc:sldMk cId="2522113219" sldId="403"/>
            <ac:spMk id="3" creationId="{51358F61-5C0B-4090-B6E6-E5DE053D063E}"/>
          </ac:spMkLst>
        </pc:spChg>
        <pc:spChg chg="add">
          <ac:chgData name="Ashish Sharma" userId="f928dd8c-4237-4842-85bc-f9f2bc51fc9e" providerId="ADAL" clId="{1096A144-A853-4CF2-8EBF-3529E7F17FA8}" dt="2020-05-05T00:07:53.902" v="12"/>
          <ac:spMkLst>
            <pc:docMk/>
            <pc:sldMk cId="2522113219" sldId="403"/>
            <ac:spMk id="11" creationId="{D4B704FE-1A25-4B8D-8BBB-AD45509DAA71}"/>
          </ac:spMkLst>
        </pc:spChg>
        <pc:spChg chg="add mod">
          <ac:chgData name="Ashish Sharma" userId="f928dd8c-4237-4842-85bc-f9f2bc51fc9e" providerId="ADAL" clId="{1096A144-A853-4CF2-8EBF-3529E7F17FA8}" dt="2020-05-05T00:08:53.483" v="44" actId="20577"/>
          <ac:spMkLst>
            <pc:docMk/>
            <pc:sldMk cId="2522113219" sldId="403"/>
            <ac:spMk id="12" creationId="{5D288594-4F88-4911-A61D-916296027248}"/>
          </ac:spMkLst>
        </pc:spChg>
        <pc:spChg chg="add mod">
          <ac:chgData name="Ashish Sharma" userId="f928dd8c-4237-4842-85bc-f9f2bc51fc9e" providerId="ADAL" clId="{1096A144-A853-4CF2-8EBF-3529E7F17FA8}" dt="2020-05-05T00:08:56.119" v="46" actId="20577"/>
          <ac:spMkLst>
            <pc:docMk/>
            <pc:sldMk cId="2522113219" sldId="403"/>
            <ac:spMk id="13" creationId="{7DD7F086-12A8-4711-A18A-F4F2F08AD0D5}"/>
          </ac:spMkLst>
        </pc:spChg>
        <pc:spChg chg="add">
          <ac:chgData name="Ashish Sharma" userId="f928dd8c-4237-4842-85bc-f9f2bc51fc9e" providerId="ADAL" clId="{1096A144-A853-4CF2-8EBF-3529E7F17FA8}" dt="2020-05-05T00:07:53.902" v="12"/>
          <ac:spMkLst>
            <pc:docMk/>
            <pc:sldMk cId="2522113219" sldId="403"/>
            <ac:spMk id="14" creationId="{6A4AB93D-508A-42F1-86E1-386AA7D55CF1}"/>
          </ac:spMkLst>
        </pc:spChg>
        <pc:picChg chg="add del">
          <ac:chgData name="Ashish Sharma" userId="f928dd8c-4237-4842-85bc-f9f2bc51fc9e" providerId="ADAL" clId="{1096A144-A853-4CF2-8EBF-3529E7F17FA8}" dt="2020-05-05T00:06:23.273" v="10"/>
          <ac:picMkLst>
            <pc:docMk/>
            <pc:sldMk cId="2522113219" sldId="403"/>
            <ac:picMk id="4" creationId="{7EBF62E6-07E4-44F2-A3F5-993BE6B05E16}"/>
          </ac:picMkLst>
        </pc:picChg>
        <pc:picChg chg="add mod">
          <ac:chgData name="Ashish Sharma" userId="f928dd8c-4237-4842-85bc-f9f2bc51fc9e" providerId="ADAL" clId="{1096A144-A853-4CF2-8EBF-3529E7F17FA8}" dt="2020-05-05T00:08:09.750" v="15" actId="1076"/>
          <ac:picMkLst>
            <pc:docMk/>
            <pc:sldMk cId="2522113219" sldId="403"/>
            <ac:picMk id="5" creationId="{6EC005FF-1CD7-4975-86D7-AD305DA950F4}"/>
          </ac:picMkLst>
        </pc:picChg>
        <pc:picChg chg="add">
          <ac:chgData name="Ashish Sharma" userId="f928dd8c-4237-4842-85bc-f9f2bc51fc9e" providerId="ADAL" clId="{1096A144-A853-4CF2-8EBF-3529E7F17FA8}" dt="2020-05-05T00:07:53.902" v="12"/>
          <ac:picMkLst>
            <pc:docMk/>
            <pc:sldMk cId="2522113219" sldId="403"/>
            <ac:picMk id="6" creationId="{B001CCF1-D391-4A47-854B-5DDD096A0C39}"/>
          </ac:picMkLst>
        </pc:picChg>
        <pc:picChg chg="add">
          <ac:chgData name="Ashish Sharma" userId="f928dd8c-4237-4842-85bc-f9f2bc51fc9e" providerId="ADAL" clId="{1096A144-A853-4CF2-8EBF-3529E7F17FA8}" dt="2020-05-05T00:07:53.902" v="12"/>
          <ac:picMkLst>
            <pc:docMk/>
            <pc:sldMk cId="2522113219" sldId="403"/>
            <ac:picMk id="7" creationId="{1BAAFDE3-53C8-47D8-9EB4-68412139FEBD}"/>
          </ac:picMkLst>
        </pc:picChg>
        <pc:picChg chg="add">
          <ac:chgData name="Ashish Sharma" userId="f928dd8c-4237-4842-85bc-f9f2bc51fc9e" providerId="ADAL" clId="{1096A144-A853-4CF2-8EBF-3529E7F17FA8}" dt="2020-05-05T00:07:53.902" v="12"/>
          <ac:picMkLst>
            <pc:docMk/>
            <pc:sldMk cId="2522113219" sldId="403"/>
            <ac:picMk id="8" creationId="{3F6C2F14-AFBC-4A5A-9B07-CFCE586AD04C}"/>
          </ac:picMkLst>
        </pc:picChg>
        <pc:picChg chg="add">
          <ac:chgData name="Ashish Sharma" userId="f928dd8c-4237-4842-85bc-f9f2bc51fc9e" providerId="ADAL" clId="{1096A144-A853-4CF2-8EBF-3529E7F17FA8}" dt="2020-05-05T00:07:53.902" v="12"/>
          <ac:picMkLst>
            <pc:docMk/>
            <pc:sldMk cId="2522113219" sldId="403"/>
            <ac:picMk id="9" creationId="{FBDA06A0-4146-4892-93F4-288A4F7B4540}"/>
          </ac:picMkLst>
        </pc:picChg>
        <pc:picChg chg="add">
          <ac:chgData name="Ashish Sharma" userId="f928dd8c-4237-4842-85bc-f9f2bc51fc9e" providerId="ADAL" clId="{1096A144-A853-4CF2-8EBF-3529E7F17FA8}" dt="2020-05-05T00:07:53.902" v="12"/>
          <ac:picMkLst>
            <pc:docMk/>
            <pc:sldMk cId="2522113219" sldId="403"/>
            <ac:picMk id="10" creationId="{BBE33558-7E3F-473C-940F-047044DEBA2C}"/>
          </ac:picMkLst>
        </pc:picChg>
      </pc:sldChg>
      <pc:sldChg chg="del">
        <pc:chgData name="Ashish Sharma" userId="f928dd8c-4237-4842-85bc-f9f2bc51fc9e" providerId="ADAL" clId="{1096A144-A853-4CF2-8EBF-3529E7F17FA8}" dt="2020-05-04T23:48:32.133" v="5" actId="47"/>
        <pc:sldMkLst>
          <pc:docMk/>
          <pc:sldMk cId="4272825115" sldId="4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6FC1CC-967F-44A5-B9A2-3DB8437F456A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D23D58-D6CF-40C5-BCED-EBCD1C9F0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97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Floods -&gt;</a:t>
            </a:r>
            <a:r>
              <a:rPr lang="en-AU" baseline="0" dirty="0"/>
              <a:t> Factoring -&gt; Continuous rainfall simulation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9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iomedical Engineer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92000" y="1772469"/>
            <a:ext cx="5688012" cy="576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baseline="0">
                <a:latin typeface="+mn-lt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92000" y="2322000"/>
            <a:ext cx="5689600" cy="43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>
                <a:latin typeface="+mn-lt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06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4E33A-F02C-42CA-831A-26EE895F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8313" y="433388"/>
            <a:ext cx="8208962" cy="461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468313" y="1227137"/>
            <a:ext cx="8208962" cy="460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7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457200">
              <a:lnSpc>
                <a:spcPct val="90000"/>
              </a:lnSpc>
              <a:buNone/>
              <a:defRPr sz="3200" baseline="0">
                <a:latin typeface="+mn-lt"/>
                <a:cs typeface="Microsoft Sans Serif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5325"/>
            <a:ext cx="4038600" cy="43099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n-lt"/>
                <a:cs typeface="Arial MT Std"/>
              </a:defRPr>
            </a:lvl1pPr>
            <a:lvl2pPr>
              <a:defRPr sz="1800">
                <a:latin typeface="+mn-lt"/>
                <a:cs typeface="Arial MT Std"/>
              </a:defRPr>
            </a:lvl2pPr>
            <a:lvl3pPr>
              <a:defRPr sz="1600">
                <a:latin typeface="+mn-lt"/>
                <a:cs typeface="Arial MT Std"/>
              </a:defRPr>
            </a:lvl3pPr>
            <a:lvl4pPr>
              <a:defRPr sz="1400">
                <a:latin typeface="+mn-lt"/>
                <a:cs typeface="Arial MT Std"/>
              </a:defRPr>
            </a:lvl4pPr>
            <a:lvl5pPr>
              <a:defRPr sz="1400">
                <a:latin typeface="+mn-lt"/>
                <a:cs typeface="Arial MT St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320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n-lt"/>
                <a:cs typeface="Arial MT Std"/>
              </a:defRPr>
            </a:lvl1pPr>
            <a:lvl2pPr>
              <a:defRPr sz="1800">
                <a:latin typeface="+mn-lt"/>
                <a:cs typeface="Arial MT Std"/>
              </a:defRPr>
            </a:lvl2pPr>
            <a:lvl3pPr>
              <a:defRPr sz="1600">
                <a:latin typeface="+mn-lt"/>
                <a:cs typeface="Arial MT Std"/>
              </a:defRPr>
            </a:lvl3pPr>
            <a:lvl4pPr>
              <a:defRPr sz="1400">
                <a:latin typeface="+mn-lt"/>
                <a:cs typeface="Arial MT Std"/>
              </a:defRPr>
            </a:lvl4pPr>
            <a:lvl5pPr>
              <a:defRPr sz="1400">
                <a:latin typeface="+mn-lt"/>
                <a:cs typeface="Arial MT St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aseline="0"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>
                <a:latin typeface="+mn-lt"/>
                <a:cs typeface="Arial MT Std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  <a:cs typeface="Arial MT Std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>
                <a:latin typeface="+mn-lt"/>
                <a:cs typeface="Arial MT Std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30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i="0">
                <a:latin typeface="+mn-lt"/>
                <a:cs typeface="Arial MT Std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aseline="0"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75200"/>
            <a:ext cx="8229600" cy="7935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0"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322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latin typeface="+mn-lt"/>
                <a:cs typeface="Arial MT Std"/>
              </a:defRPr>
            </a:lvl1pPr>
            <a:lvl2pPr>
              <a:defRPr sz="2000">
                <a:latin typeface="+mn-lt"/>
                <a:cs typeface="Arial MT Std"/>
              </a:defRPr>
            </a:lvl2pPr>
            <a:lvl3pPr>
              <a:defRPr sz="1800">
                <a:latin typeface="+mn-lt"/>
                <a:cs typeface="Arial MT Std"/>
              </a:defRPr>
            </a:lvl3pPr>
            <a:lvl4pPr>
              <a:defRPr sz="1600">
                <a:latin typeface="+mn-lt"/>
                <a:cs typeface="Arial MT Std"/>
              </a:defRPr>
            </a:lvl4pPr>
            <a:lvl5pPr>
              <a:defRPr sz="1600">
                <a:latin typeface="+mn-lt"/>
                <a:cs typeface="Arial MT Std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+mn-lt"/>
                <a:cs typeface="Arial M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0"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  <a:cs typeface="Arial MT St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379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+mn-lt"/>
                <a:cs typeface="Arial M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uate Biomedic Engineer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457200">
              <a:lnSpc>
                <a:spcPct val="90000"/>
              </a:lnSpc>
              <a:buNone/>
              <a:defRPr sz="3200" baseline="0">
                <a:latin typeface="+mn-lt"/>
                <a:cs typeface="Microsoft Sans Serif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4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61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73" r:id="rId9"/>
    <p:sldLayoutId id="2147483781" r:id="rId10"/>
    <p:sldLayoutId id="21474837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veng.unsw.edu.au/staff/ashish.sharma" TargetMode="External"/><Relationship Id="rId2" Type="http://schemas.openxmlformats.org/officeDocument/2006/relationships/hyperlink" Target="mailto:a.sharma@unsw.edu.au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veng.unsw.edu.au/staff/ashish.sharma" TargetMode="External"/><Relationship Id="rId2" Type="http://schemas.openxmlformats.org/officeDocument/2006/relationships/hyperlink" Target="mailto:a.sharma@unsw.edu.au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3638"/>
            <a:ext cx="9036496" cy="2127250"/>
          </a:xfrm>
        </p:spPr>
        <p:txBody>
          <a:bodyPr/>
          <a:lstStyle/>
          <a:p>
            <a:pPr algn="r"/>
            <a:r>
              <a:rPr lang="en-AU" sz="4000" dirty="0">
                <a:latin typeface="+mn-lt"/>
              </a:rPr>
              <a:t>The opposing factors controlling change in warming related </a:t>
            </a:r>
            <a:br>
              <a:rPr lang="en-AU" sz="4000" dirty="0">
                <a:latin typeface="+mn-lt"/>
              </a:rPr>
            </a:br>
            <a:r>
              <a:rPr lang="en-AU" sz="4000" dirty="0">
                <a:latin typeface="+mn-lt"/>
              </a:rPr>
              <a:t>future flood extremes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2744688"/>
            <a:ext cx="8001000" cy="3276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/>
              <a:t>Ashish Sharma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2000" baseline="30000" dirty="0">
                <a:hlinkClick r:id="rId2"/>
              </a:rPr>
              <a:t>a.sharma@unsw.edu.au</a:t>
            </a:r>
            <a:r>
              <a:rPr lang="en-US" sz="2000" baseline="30000" dirty="0"/>
              <a:t> </a:t>
            </a:r>
          </a:p>
          <a:p>
            <a:pPr algn="r" eaLnBrk="1" hangingPunct="1">
              <a:lnSpc>
                <a:spcPct val="80000"/>
              </a:lnSpc>
            </a:pPr>
            <a:endParaRPr lang="en-US" sz="1400" dirty="0"/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Civil and Environmental Engineering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UNSW, Sydney, AUSTRALIA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>
                <a:hlinkClick r:id="rId3"/>
              </a:rPr>
              <a:t>http://www.civeng.unsw.edu.au/staff/ashish.sharma</a:t>
            </a:r>
            <a:r>
              <a:rPr lang="en-US" sz="1400" dirty="0"/>
              <a:t> </a:t>
            </a:r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>
              <a:lnSpc>
                <a:spcPct val="80000"/>
              </a:lnSpc>
            </a:pPr>
            <a:r>
              <a:rPr lang="en-US" sz="1400" dirty="0"/>
              <a:t>with help from Suresh Hettiarachchi, Conrad Wasko, Seth Westra, Rhys Hardwick Jones, Tom Roderick, Kane Alexander, Sean Ou and many more</a:t>
            </a: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r>
              <a:rPr lang="en-US" sz="1800" dirty="0"/>
              <a:t>Acknowledgements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Australian Research Council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Australian Bureau of Meteorology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Water NSW, Institution of Engineers-Australia</a:t>
            </a:r>
          </a:p>
        </p:txBody>
      </p:sp>
      <p:pic>
        <p:nvPicPr>
          <p:cNvPr id="2052" name="Picture 4" descr="Crest monogram col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733256"/>
            <a:ext cx="4267200" cy="111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32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83369"/>
            <a:ext cx="4546848" cy="5620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AU" sz="2400" dirty="0">
                <a:latin typeface="Calibri" panose="020F0502020204030204" pitchFamily="34" charset="0"/>
              </a:rPr>
              <a:t>NOAA Atlas 14 Temporal Patterns 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27712"/>
            <a:ext cx="4752528" cy="304956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793525" y="3501008"/>
            <a:ext cx="288032" cy="2346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Rectangle 18"/>
          <p:cNvSpPr/>
          <p:nvPr/>
        </p:nvSpPr>
        <p:spPr>
          <a:xfrm>
            <a:off x="1081557" y="4135947"/>
            <a:ext cx="288032" cy="1522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/>
        </p:nvSpPr>
        <p:spPr>
          <a:xfrm>
            <a:off x="1369589" y="4500640"/>
            <a:ext cx="28803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Rectangle 20"/>
          <p:cNvSpPr/>
          <p:nvPr/>
        </p:nvSpPr>
        <p:spPr>
          <a:xfrm>
            <a:off x="1643941" y="4806286"/>
            <a:ext cx="288032" cy="84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Rectangle 21"/>
          <p:cNvSpPr/>
          <p:nvPr/>
        </p:nvSpPr>
        <p:spPr>
          <a:xfrm>
            <a:off x="1945653" y="4957840"/>
            <a:ext cx="288032" cy="69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Rectangle 22"/>
          <p:cNvSpPr/>
          <p:nvPr/>
        </p:nvSpPr>
        <p:spPr>
          <a:xfrm>
            <a:off x="2233685" y="5137889"/>
            <a:ext cx="288032" cy="51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49509" y="2894856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49509" y="5271120"/>
            <a:ext cx="23762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9509" y="5275414"/>
            <a:ext cx="2016224" cy="74587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95300" y="4115717"/>
            <a:ext cx="1990948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1150" b="1" noProof="0" dirty="0" err="1">
                <a:latin typeface="Sommet bold"/>
              </a:rPr>
              <a:t>Preci</a:t>
            </a:r>
            <a:r>
              <a:rPr kumimoji="0" lang="en-AU" sz="11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rpitation</a:t>
            </a: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 in/</a:t>
            </a:r>
            <a:r>
              <a:rPr kumimoji="0" lang="en-AU" sz="11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hr</a:t>
            </a:r>
            <a:endParaRPr kumimoji="0" lang="en-AU" sz="11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28466" y="5395328"/>
            <a:ext cx="432048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hrs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09067" y="2749555"/>
            <a:ext cx="1270845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First Quartile</a:t>
            </a:r>
          </a:p>
        </p:txBody>
      </p:sp>
      <p:sp>
        <p:nvSpPr>
          <p:cNvPr id="3" name="Right Arrow 2"/>
          <p:cNvSpPr/>
          <p:nvPr/>
        </p:nvSpPr>
        <p:spPr>
          <a:xfrm rot="13247355">
            <a:off x="5136007" y="3164962"/>
            <a:ext cx="566111" cy="2657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59B7ED-2064-479E-A817-0862C42FBA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24"/>
            <a:ext cx="3312368" cy="2160237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ABE2CAC-7B4E-47DB-93D3-E2B492079826}"/>
              </a:ext>
            </a:extLst>
          </p:cNvPr>
          <p:cNvSpPr/>
          <p:nvPr/>
        </p:nvSpPr>
        <p:spPr>
          <a:xfrm>
            <a:off x="334601" y="238926"/>
            <a:ext cx="379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00" dirty="0">
                <a:latin typeface="Calibri" panose="020F0502020204030204" pitchFamily="34" charset="0"/>
              </a:rPr>
              <a:t>Hettiarachchi, S., Wasko, C., and Sharma, A.: Increase in flood risk resulting from climate change in a developed urban watershed – the role of storm temporal patterns, </a:t>
            </a:r>
            <a:r>
              <a:rPr lang="en-AU" sz="800" dirty="0" err="1">
                <a:latin typeface="Calibri" panose="020F0502020204030204" pitchFamily="34" charset="0"/>
              </a:rPr>
              <a:t>Hydrol</a:t>
            </a:r>
            <a:r>
              <a:rPr lang="en-AU" sz="800" dirty="0">
                <a:latin typeface="Calibri" panose="020F0502020204030204" pitchFamily="34" charset="0"/>
              </a:rPr>
              <a:t>. Earth Syst. Sci., 22, 2041-2056, https://doi.org/10.5194/hess-22-2041-2018, 2018. </a:t>
            </a:r>
          </a:p>
        </p:txBody>
      </p:sp>
    </p:spTree>
    <p:extLst>
      <p:ext uri="{BB962C8B-B14F-4D97-AF65-F5344CB8AC3E}">
        <p14:creationId xmlns:p14="http://schemas.microsoft.com/office/powerpoint/2010/main" val="25053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5.55556E-7 -0.0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2.22222E-6 0.0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1.38889E-6 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010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0.01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4.16667E-6 0.0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17831" y="3031148"/>
            <a:ext cx="25041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rPr>
              <a:t>Normalized flood</a:t>
            </a:r>
            <a:r>
              <a:rPr lang="en-AU" sz="1400" dirty="0">
                <a:latin typeface="Sommet bold"/>
              </a:rPr>
              <a:t> depth (m)</a:t>
            </a:r>
            <a:endParaRPr kumimoji="0" lang="en-A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396044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Increase in flood</a:t>
            </a:r>
            <a:r>
              <a:rPr kumimoji="0" lang="en-AU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risk when indexed to RCP8.5 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322203"/>
            <a:ext cx="379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00" dirty="0">
                <a:latin typeface="Calibri" panose="020F0502020204030204" pitchFamily="34" charset="0"/>
              </a:rPr>
              <a:t>Hettiarachchi, S., Wasko, C., and Sharma, A.: Increase in flood risk resulting from climate change in a developed urban watershed – the role of storm temporal patterns, </a:t>
            </a:r>
            <a:r>
              <a:rPr lang="en-AU" sz="800" dirty="0" err="1">
                <a:latin typeface="Calibri" panose="020F0502020204030204" pitchFamily="34" charset="0"/>
              </a:rPr>
              <a:t>Hydrol</a:t>
            </a:r>
            <a:r>
              <a:rPr lang="en-AU" sz="800" dirty="0">
                <a:latin typeface="Calibri" panose="020F0502020204030204" pitchFamily="34" charset="0"/>
              </a:rPr>
              <a:t>. Earth Syst. Sci., 22, 2041-2056, https://doi.org/10.5194/hess-22-2041-2018, 2018.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965845"/>
            <a:ext cx="63817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979712" y="1583482"/>
            <a:ext cx="5400600" cy="3014414"/>
            <a:chOff x="1979712" y="1583482"/>
            <a:chExt cx="5400600" cy="3014414"/>
          </a:xfrm>
        </p:grpSpPr>
        <p:sp>
          <p:nvSpPr>
            <p:cNvPr id="6" name="Rectangle 5"/>
            <p:cNvSpPr/>
            <p:nvPr/>
          </p:nvSpPr>
          <p:spPr>
            <a:xfrm>
              <a:off x="1979712" y="3413770"/>
              <a:ext cx="216024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51820" y="3718570"/>
              <a:ext cx="252028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67944" y="3413770"/>
              <a:ext cx="216024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76056" y="3413770"/>
              <a:ext cx="252028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84168" y="3544069"/>
              <a:ext cx="252028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80112" y="1583482"/>
              <a:ext cx="1800200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79812" y="1772816"/>
            <a:ext cx="4972508" cy="2447898"/>
            <a:chOff x="2479812" y="1772816"/>
            <a:chExt cx="4972508" cy="2447898"/>
          </a:xfrm>
        </p:grpSpPr>
        <p:sp>
          <p:nvSpPr>
            <p:cNvPr id="7" name="Rectangle 6"/>
            <p:cNvSpPr/>
            <p:nvPr/>
          </p:nvSpPr>
          <p:spPr>
            <a:xfrm>
              <a:off x="2479812" y="2991644"/>
              <a:ext cx="216024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0" y="2420887"/>
              <a:ext cx="238386" cy="17373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67708" y="3278907"/>
              <a:ext cx="216024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3788" y="3341388"/>
              <a:ext cx="252028" cy="879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80112" y="2974863"/>
              <a:ext cx="252028" cy="12062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80112" y="1772816"/>
              <a:ext cx="1872208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87724" y="2132856"/>
            <a:ext cx="4122458" cy="2160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4" name="Group 33"/>
          <p:cNvGrpSpPr/>
          <p:nvPr/>
        </p:nvGrpSpPr>
        <p:grpSpPr>
          <a:xfrm>
            <a:off x="2303748" y="3289560"/>
            <a:ext cx="4320040" cy="694172"/>
            <a:chOff x="2303748" y="3289560"/>
            <a:chExt cx="4320040" cy="694172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2303748" y="3544069"/>
              <a:ext cx="108012" cy="3093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0" idx="1"/>
            </p:cNvCxnSpPr>
            <p:nvPr/>
          </p:nvCxnSpPr>
          <p:spPr>
            <a:xfrm flipV="1">
              <a:off x="3203848" y="3718570"/>
              <a:ext cx="363860" cy="1792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8" idx="1"/>
            </p:cNvCxnSpPr>
            <p:nvPr/>
          </p:nvCxnSpPr>
          <p:spPr>
            <a:xfrm flipV="1">
              <a:off x="4283968" y="3289560"/>
              <a:ext cx="288032" cy="5638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328084" y="3603593"/>
              <a:ext cx="252028" cy="2618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4" idx="1"/>
            </p:cNvCxnSpPr>
            <p:nvPr/>
          </p:nvCxnSpPr>
          <p:spPr>
            <a:xfrm flipV="1">
              <a:off x="6336196" y="3781051"/>
              <a:ext cx="287592" cy="2026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23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83568" y="188640"/>
            <a:ext cx="806489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Calibri" panose="020F0502020204030204" pitchFamily="34" charset="0"/>
              </a:rPr>
              <a:t>Can changes to design storm capture change when antecedent conditions are important?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8D86D-1E00-49AA-BD3D-D6F409A976AD}"/>
              </a:ext>
            </a:extLst>
          </p:cNvPr>
          <p:cNvSpPr/>
          <p:nvPr/>
        </p:nvSpPr>
        <p:spPr>
          <a:xfrm>
            <a:off x="-36512" y="52622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Hettiarachchi, S., Wasko, C. &amp; Sharma, A. Can antecedent moisture conditions modulate the increase in flood risk due to climate change in urban catchments? </a:t>
            </a:r>
            <a:r>
              <a:rPr lang="en-US" sz="1200" i="1" dirty="0">
                <a:latin typeface="Segoe UI" panose="020B0502040204020203" pitchFamily="34" charset="0"/>
              </a:rPr>
              <a:t>Journal of Hydrology 571, 11-20 (2019).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33329-43FB-4AE6-9586-AE18265B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5" y="901221"/>
            <a:ext cx="4528205" cy="3219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1ECBB-91C4-49DD-9B5A-9BCF633D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08" y="1834706"/>
            <a:ext cx="5810292" cy="33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94C11-E4BA-4F20-AA3C-7C81B8D506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1641"/>
            <a:ext cx="3503280" cy="340751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977B7-88D5-47D9-957A-F9ED955CF6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16" y="1484784"/>
            <a:ext cx="4029432" cy="340752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E9B67-6C8F-459C-8A99-4A55C0FDD36F}"/>
              </a:ext>
            </a:extLst>
          </p:cNvPr>
          <p:cNvSpPr txBox="1"/>
          <p:nvPr/>
        </p:nvSpPr>
        <p:spPr>
          <a:xfrm>
            <a:off x="395536" y="-15190"/>
            <a:ext cx="8136904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4000" dirty="0">
                <a:latin typeface="+mn-lt"/>
              </a:rPr>
              <a:t>What about smaller spatial scales?</a:t>
            </a:r>
            <a:endParaRPr kumimoji="0" lang="en-A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6B98F3-E8FB-4772-A7FE-C24A11A3B26B}"/>
              </a:ext>
            </a:extLst>
          </p:cNvPr>
          <p:cNvSpPr/>
          <p:nvPr/>
        </p:nvSpPr>
        <p:spPr>
          <a:xfrm>
            <a:off x="251520" y="523094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Alexander, K., S. Hettiarachchi, Y. Ou, A. Sharma, </a:t>
            </a:r>
            <a:r>
              <a:rPr lang="en-AU" sz="1200" i="1" dirty="0"/>
              <a:t>Can integrated green spaces and storage facilities absorb the increased risk of flooding due to climate change in developed urban environments? Journal of Hydrology, 2019. 579: p. 124201.</a:t>
            </a:r>
          </a:p>
        </p:txBody>
      </p:sp>
    </p:spTree>
    <p:extLst>
      <p:ext uri="{BB962C8B-B14F-4D97-AF65-F5344CB8AC3E}">
        <p14:creationId xmlns:p14="http://schemas.microsoft.com/office/powerpoint/2010/main" val="300704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15273D-3AD3-4FDD-98BF-8C58797DDFED}"/>
              </a:ext>
            </a:extLst>
          </p:cNvPr>
          <p:cNvSpPr/>
          <p:nvPr/>
        </p:nvSpPr>
        <p:spPr>
          <a:xfrm>
            <a:off x="251520" y="523094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Alexander, K., S. Hettiarachchi, Y. Ou, A. Sharma, </a:t>
            </a:r>
            <a:r>
              <a:rPr lang="en-AU" sz="1200" i="1" dirty="0"/>
              <a:t>Can integrated green spaces and storage facilities absorb the increased risk of flooding due to climate change in developed urban environments? Journal of Hydrology, 2019. 579: p. 124201.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F9CF4-5072-4A1B-A60F-9096A65A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177008" cy="4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FCDDD-D1B7-4B03-92F0-BA0F6381B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2696"/>
            <a:ext cx="7344816" cy="43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32048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AU" sz="2000" dirty="0"/>
          </a:p>
          <a:p>
            <a:pPr>
              <a:buFont typeface="Arial" panose="020B0604020202020204" pitchFamily="34" charset="0"/>
              <a:buChar char="•"/>
            </a:pPr>
            <a:endParaRPr lang="en-AU" sz="2000" dirty="0"/>
          </a:p>
          <a:p>
            <a:pPr indent="0"/>
            <a:r>
              <a:rPr lang="en-AU" sz="2000" dirty="0"/>
              <a:t>Urban flooding is on the rise, a trend that is likely to continue</a:t>
            </a:r>
          </a:p>
          <a:p>
            <a:pPr indent="0"/>
            <a:endParaRPr lang="en-AU" sz="2000" dirty="0"/>
          </a:p>
          <a:p>
            <a:pPr indent="0"/>
            <a:r>
              <a:rPr lang="en-AU" sz="2000" dirty="0"/>
              <a:t>Non-urban flooding will increase for rare extremes and smaller catchments</a:t>
            </a:r>
          </a:p>
          <a:p>
            <a:pPr indent="0"/>
            <a:endParaRPr lang="en-AU" sz="2000" dirty="0"/>
          </a:p>
          <a:p>
            <a:pPr indent="0"/>
            <a:r>
              <a:rPr lang="en-AU" sz="2000" dirty="0"/>
              <a:t>Floods lower for large catchments due to drying soils</a:t>
            </a:r>
          </a:p>
          <a:p>
            <a:pPr indent="0"/>
            <a:endParaRPr lang="en-AU" sz="2000" dirty="0"/>
          </a:p>
          <a:p>
            <a:pPr indent="0"/>
            <a:r>
              <a:rPr lang="en-AU" sz="2000" dirty="0"/>
              <a:t>BUT – this does not mean cities will universally flood into the future</a:t>
            </a:r>
          </a:p>
          <a:p>
            <a:pPr indent="0"/>
            <a:endParaRPr lang="en-AU" sz="2000" dirty="0"/>
          </a:p>
          <a:p>
            <a:pPr indent="0"/>
            <a:r>
              <a:rPr lang="en-AU" sz="2000" dirty="0"/>
              <a:t>Strategic mixing of high density and open parkland developments may offer a means on containing increases in frequent or nuisance flood events</a:t>
            </a:r>
          </a:p>
          <a:p>
            <a:pPr indent="0"/>
            <a:endParaRPr lang="en-AU" sz="2000" dirty="0"/>
          </a:p>
          <a:p>
            <a:pPr indent="0"/>
            <a:r>
              <a:rPr lang="en-AU" sz="2000" dirty="0"/>
              <a:t>Containing rare or extreme flood events is likely to require new stormwater infrastructure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 summarise…</a:t>
            </a:r>
          </a:p>
        </p:txBody>
      </p:sp>
    </p:spTree>
    <p:extLst>
      <p:ext uri="{BB962C8B-B14F-4D97-AF65-F5344CB8AC3E}">
        <p14:creationId xmlns:p14="http://schemas.microsoft.com/office/powerpoint/2010/main" val="29174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3638"/>
            <a:ext cx="9036496" cy="2127250"/>
          </a:xfrm>
        </p:spPr>
        <p:txBody>
          <a:bodyPr/>
          <a:lstStyle/>
          <a:p>
            <a:pPr algn="r"/>
            <a:r>
              <a:rPr lang="en-AU" sz="4000" dirty="0">
                <a:latin typeface="+mn-lt"/>
              </a:rPr>
              <a:t>The opposing factors controlling change in warming related </a:t>
            </a:r>
            <a:br>
              <a:rPr lang="en-AU" sz="4000" dirty="0">
                <a:latin typeface="+mn-lt"/>
              </a:rPr>
            </a:br>
            <a:r>
              <a:rPr lang="en-AU" sz="4000" dirty="0">
                <a:latin typeface="+mn-lt"/>
              </a:rPr>
              <a:t>future flood extremes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2744688"/>
            <a:ext cx="8001000" cy="3276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/>
              <a:t>Ashish Sharma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2000" baseline="30000" dirty="0">
                <a:hlinkClick r:id="rId2"/>
              </a:rPr>
              <a:t>a.sharma@unsw.edu.au</a:t>
            </a:r>
            <a:r>
              <a:rPr lang="en-US" sz="2000" baseline="30000" dirty="0"/>
              <a:t> </a:t>
            </a:r>
          </a:p>
          <a:p>
            <a:pPr algn="r" eaLnBrk="1" hangingPunct="1">
              <a:lnSpc>
                <a:spcPct val="80000"/>
              </a:lnSpc>
            </a:pPr>
            <a:endParaRPr lang="en-US" sz="1400" dirty="0"/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Civil and Environmental Engineering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UNSW, Sydney, AUSTRALIA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>
                <a:hlinkClick r:id="rId3"/>
              </a:rPr>
              <a:t>http://www.civeng.unsw.edu.au/staff/ashish.sharma</a:t>
            </a:r>
            <a:r>
              <a:rPr lang="en-US" sz="1400" dirty="0"/>
              <a:t> </a:t>
            </a:r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>
              <a:lnSpc>
                <a:spcPct val="80000"/>
              </a:lnSpc>
            </a:pPr>
            <a:r>
              <a:rPr lang="en-US" sz="1400" dirty="0"/>
              <a:t>with help from Suresh Hettiarachchi, Conrad Wasko, Seth Westra, Rhys Hardwick Jones, Tom Roderick, Kane Alexander, Sean Ou and many more</a:t>
            </a: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endParaRPr lang="en-US" sz="1800" dirty="0"/>
          </a:p>
          <a:p>
            <a:pPr algn="r" eaLnBrk="1" hangingPunct="1">
              <a:lnSpc>
                <a:spcPct val="80000"/>
              </a:lnSpc>
            </a:pPr>
            <a:r>
              <a:rPr lang="en-US" sz="1800" dirty="0"/>
              <a:t>Acknowledgements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Australian Research Council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Australian Bureau of Meteorology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1400" dirty="0"/>
              <a:t>Water NSW, Institution of Engineers-Australia</a:t>
            </a:r>
          </a:p>
        </p:txBody>
      </p:sp>
      <p:pic>
        <p:nvPicPr>
          <p:cNvPr id="2052" name="Picture 4" descr="Crest monogram col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733256"/>
            <a:ext cx="4267200" cy="111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761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C005FF-1CD7-4975-86D7-AD305DA95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846341"/>
            <a:ext cx="5001498" cy="3451738"/>
          </a:xfrm>
          <a:prstGeom prst="rect">
            <a:avLst/>
          </a:prstGeom>
        </p:spPr>
      </p:pic>
      <p:pic>
        <p:nvPicPr>
          <p:cNvPr id="6" name="Picture 2" descr="Image result for climate change images">
            <a:extLst>
              <a:ext uri="{FF2B5EF4-FFF2-40B4-BE49-F238E27FC236}">
                <a16:creationId xmlns:a16="http://schemas.microsoft.com/office/drawing/2014/main" id="{B001CCF1-D391-4A47-854B-5DDD096A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36" y="188640"/>
            <a:ext cx="16229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climate change images">
            <a:extLst>
              <a:ext uri="{FF2B5EF4-FFF2-40B4-BE49-F238E27FC236}">
                <a16:creationId xmlns:a16="http://schemas.microsoft.com/office/drawing/2014/main" id="{1BAAFDE3-53C8-47D8-9EB4-68412139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20" y="188640"/>
            <a:ext cx="183976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limate change images">
            <a:extLst>
              <a:ext uri="{FF2B5EF4-FFF2-40B4-BE49-F238E27FC236}">
                <a16:creationId xmlns:a16="http://schemas.microsoft.com/office/drawing/2014/main" id="{3F6C2F14-AFBC-4A5A-9B07-CFCE586A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2" y="188640"/>
            <a:ext cx="16288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climate change images">
            <a:extLst>
              <a:ext uri="{FF2B5EF4-FFF2-40B4-BE49-F238E27FC236}">
                <a16:creationId xmlns:a16="http://schemas.microsoft.com/office/drawing/2014/main" id="{FBDA06A0-4146-4892-93F4-288A4F7B4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" y="188640"/>
            <a:ext cx="19285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climate change images">
            <a:extLst>
              <a:ext uri="{FF2B5EF4-FFF2-40B4-BE49-F238E27FC236}">
                <a16:creationId xmlns:a16="http://schemas.microsoft.com/office/drawing/2014/main" id="{BBE33558-7E3F-473C-940F-047044DE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244" y="188640"/>
            <a:ext cx="202170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704FE-1A25-4B8D-8BBB-AD45509DAA71}"/>
              </a:ext>
            </a:extLst>
          </p:cNvPr>
          <p:cNvSpPr txBox="1"/>
          <p:nvPr/>
        </p:nvSpPr>
        <p:spPr>
          <a:xfrm>
            <a:off x="1475656" y="1556792"/>
            <a:ext cx="5616624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4000" dirty="0">
                <a:latin typeface="+mn-lt"/>
              </a:rPr>
              <a:t>What Really Happens?</a:t>
            </a:r>
            <a:endParaRPr kumimoji="0" lang="en-A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288594-4F88-4911-A61D-916296027248}"/>
                  </a:ext>
                </a:extLst>
              </p:cNvPr>
              <p:cNvSpPr txBox="1"/>
              <p:nvPr/>
            </p:nvSpPr>
            <p:spPr>
              <a:xfrm>
                <a:off x="1259632" y="4221088"/>
                <a:ext cx="1173398" cy="70224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num>
                        <m:den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𝑺𝑨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kumimoji="0" lang="en-AU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288594-4F88-4911-A61D-916296027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221088"/>
                <a:ext cx="1173398" cy="7022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DD7F086-12A8-4711-A18A-F4F2F08AD0D5}"/>
              </a:ext>
            </a:extLst>
          </p:cNvPr>
          <p:cNvSpPr txBox="1"/>
          <p:nvPr/>
        </p:nvSpPr>
        <p:spPr>
          <a:xfrm>
            <a:off x="395536" y="2492896"/>
            <a:ext cx="324036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 = (Extreme) Precipitation depth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 = Surface Air Temperature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4AB93D-508A-42F1-86E1-386AA7D55CF1}"/>
              </a:ext>
            </a:extLst>
          </p:cNvPr>
          <p:cNvSpPr/>
          <p:nvPr/>
        </p:nvSpPr>
        <p:spPr>
          <a:xfrm>
            <a:off x="-14492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Roderick, T. P., Wasko, C. &amp; Sharma, A. Atmospheric moisture measurements explain increases in tropical rainfall extremes. </a:t>
            </a:r>
            <a:r>
              <a:rPr lang="en-US" sz="1200" i="1" dirty="0">
                <a:latin typeface="Segoe UI" panose="020B0502040204020203" pitchFamily="34" charset="0"/>
              </a:rPr>
              <a:t>Geophysical Research Letters, doi:10.1029/2018GL080833 (2019).</a:t>
            </a:r>
          </a:p>
        </p:txBody>
      </p:sp>
    </p:spTree>
    <p:extLst>
      <p:ext uri="{BB962C8B-B14F-4D97-AF65-F5344CB8AC3E}">
        <p14:creationId xmlns:p14="http://schemas.microsoft.com/office/powerpoint/2010/main" val="25221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2719D-0693-4D6A-8B33-E9B70EB3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514" y="2924944"/>
            <a:ext cx="5695950" cy="3876675"/>
          </a:xfrm>
          <a:prstGeom prst="rect">
            <a:avLst/>
          </a:prstGeom>
        </p:spPr>
      </p:pic>
      <p:pic>
        <p:nvPicPr>
          <p:cNvPr id="1026" name="Picture 2" descr="Image result for climate change images">
            <a:extLst>
              <a:ext uri="{FF2B5EF4-FFF2-40B4-BE49-F238E27FC236}">
                <a16:creationId xmlns:a16="http://schemas.microsoft.com/office/drawing/2014/main" id="{9370DD4A-67A8-4CE7-B994-E092D3A3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36" y="188640"/>
            <a:ext cx="16229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mate change images">
            <a:extLst>
              <a:ext uri="{FF2B5EF4-FFF2-40B4-BE49-F238E27FC236}">
                <a16:creationId xmlns:a16="http://schemas.microsoft.com/office/drawing/2014/main" id="{4E276AE7-D801-412F-B1D4-3C7512B4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20" y="188640"/>
            <a:ext cx="183976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limate change images">
            <a:extLst>
              <a:ext uri="{FF2B5EF4-FFF2-40B4-BE49-F238E27FC236}">
                <a16:creationId xmlns:a16="http://schemas.microsoft.com/office/drawing/2014/main" id="{628D4538-AE58-4D7E-B0FD-E44E227D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2" y="188640"/>
            <a:ext cx="16288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imate change images">
            <a:extLst>
              <a:ext uri="{FF2B5EF4-FFF2-40B4-BE49-F238E27FC236}">
                <a16:creationId xmlns:a16="http://schemas.microsoft.com/office/drawing/2014/main" id="{D2BB97D0-B3B4-4394-9DCD-65A83442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" y="188640"/>
            <a:ext cx="19285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limate change images">
            <a:extLst>
              <a:ext uri="{FF2B5EF4-FFF2-40B4-BE49-F238E27FC236}">
                <a16:creationId xmlns:a16="http://schemas.microsoft.com/office/drawing/2014/main" id="{2D12F88E-783C-45F8-92E1-EDFA41B0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244" y="188640"/>
            <a:ext cx="202170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CF9DB-F9CE-4462-B5D0-56D990B3F3A7}"/>
              </a:ext>
            </a:extLst>
          </p:cNvPr>
          <p:cNvSpPr txBox="1"/>
          <p:nvPr/>
        </p:nvSpPr>
        <p:spPr>
          <a:xfrm>
            <a:off x="1475656" y="1556792"/>
            <a:ext cx="5616624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4000" dirty="0">
                <a:latin typeface="+mn-lt"/>
              </a:rPr>
              <a:t>What Really Happens?</a:t>
            </a:r>
            <a:endParaRPr kumimoji="0" lang="en-A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ACB14-6AD7-44DE-B035-5B4110EBD5A0}"/>
                  </a:ext>
                </a:extLst>
              </p:cNvPr>
              <p:cNvSpPr txBox="1"/>
              <p:nvPr/>
            </p:nvSpPr>
            <p:spPr>
              <a:xfrm>
                <a:off x="1259632" y="4221088"/>
                <a:ext cx="1279197" cy="70224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num>
                        <m:den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𝑻𝑨𝑴</m:t>
                          </m:r>
                        </m:den>
                      </m:f>
                    </m:oMath>
                  </m:oMathPara>
                </a14:m>
                <a:endParaRPr kumimoji="0" lang="en-AU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ACB14-6AD7-44DE-B035-5B4110EBD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221088"/>
                <a:ext cx="1279197" cy="7022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AE42F0-4E34-446E-BEF5-04BE03DA0A9C}"/>
              </a:ext>
            </a:extLst>
          </p:cNvPr>
          <p:cNvSpPr txBox="1"/>
          <p:nvPr/>
        </p:nvSpPr>
        <p:spPr>
          <a:xfrm>
            <a:off x="395536" y="2492896"/>
            <a:ext cx="324036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 = (Extreme) Precipitation depth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TAM = Total Air Moisture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C4107C-D2B5-45E2-A5EF-E5E56239A41A}"/>
              </a:ext>
            </a:extLst>
          </p:cNvPr>
          <p:cNvSpPr/>
          <p:nvPr/>
        </p:nvSpPr>
        <p:spPr>
          <a:xfrm>
            <a:off x="-14492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Roderick, T. P., Wasko, C. &amp; Sharma, A. Atmospheric moisture measurements explain increases in tropical rainfall extremes. </a:t>
            </a:r>
            <a:r>
              <a:rPr lang="en-US" sz="1200" i="1" dirty="0">
                <a:latin typeface="Segoe UI" panose="020B0502040204020203" pitchFamily="34" charset="0"/>
              </a:rPr>
              <a:t>Geophysical Research Letters, doi:10.1029/2018GL080833 (2019).</a:t>
            </a:r>
          </a:p>
        </p:txBody>
      </p:sp>
    </p:spTree>
    <p:extLst>
      <p:ext uri="{BB962C8B-B14F-4D97-AF65-F5344CB8AC3E}">
        <p14:creationId xmlns:p14="http://schemas.microsoft.com/office/powerpoint/2010/main" val="16043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imate change images">
            <a:extLst>
              <a:ext uri="{FF2B5EF4-FFF2-40B4-BE49-F238E27FC236}">
                <a16:creationId xmlns:a16="http://schemas.microsoft.com/office/drawing/2014/main" id="{9370DD4A-67A8-4CE7-B994-E092D3A3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36" y="188640"/>
            <a:ext cx="16229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mate change images">
            <a:extLst>
              <a:ext uri="{FF2B5EF4-FFF2-40B4-BE49-F238E27FC236}">
                <a16:creationId xmlns:a16="http://schemas.microsoft.com/office/drawing/2014/main" id="{4E276AE7-D801-412F-B1D4-3C7512B4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20" y="188640"/>
            <a:ext cx="183976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limate change images">
            <a:extLst>
              <a:ext uri="{FF2B5EF4-FFF2-40B4-BE49-F238E27FC236}">
                <a16:creationId xmlns:a16="http://schemas.microsoft.com/office/drawing/2014/main" id="{628D4538-AE58-4D7E-B0FD-E44E227D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2" y="188640"/>
            <a:ext cx="16288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imate change images">
            <a:extLst>
              <a:ext uri="{FF2B5EF4-FFF2-40B4-BE49-F238E27FC236}">
                <a16:creationId xmlns:a16="http://schemas.microsoft.com/office/drawing/2014/main" id="{D2BB97D0-B3B4-4394-9DCD-65A83442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" y="188640"/>
            <a:ext cx="19285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limate change images">
            <a:extLst>
              <a:ext uri="{FF2B5EF4-FFF2-40B4-BE49-F238E27FC236}">
                <a16:creationId xmlns:a16="http://schemas.microsoft.com/office/drawing/2014/main" id="{2D12F88E-783C-45F8-92E1-EDFA41B0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244" y="188640"/>
            <a:ext cx="202170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CF9DB-F9CE-4462-B5D0-56D990B3F3A7}"/>
              </a:ext>
            </a:extLst>
          </p:cNvPr>
          <p:cNvSpPr txBox="1"/>
          <p:nvPr/>
        </p:nvSpPr>
        <p:spPr>
          <a:xfrm>
            <a:off x="1835696" y="1556792"/>
            <a:ext cx="583264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Really Happens?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2DB328-DA62-4E9D-B752-34C07C977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2924944"/>
            <a:ext cx="5734050" cy="3790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ACB14-6AD7-44DE-B035-5B4110EBD5A0}"/>
                  </a:ext>
                </a:extLst>
              </p:cNvPr>
              <p:cNvSpPr txBox="1"/>
              <p:nvPr/>
            </p:nvSpPr>
            <p:spPr>
              <a:xfrm>
                <a:off x="1259632" y="4221088"/>
                <a:ext cx="1279197" cy="70224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𝑻𝑨𝑴</m:t>
                          </m:r>
                        </m:num>
                        <m:den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A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𝑺𝑨𝑻</m:t>
                          </m:r>
                        </m:den>
                      </m:f>
                    </m:oMath>
                  </m:oMathPara>
                </a14:m>
                <a:endParaRPr kumimoji="0" lang="en-AU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ACB14-6AD7-44DE-B035-5B4110EBD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221088"/>
                <a:ext cx="1279197" cy="7022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AE42F0-4E34-446E-BEF5-04BE03DA0A9C}"/>
              </a:ext>
            </a:extLst>
          </p:cNvPr>
          <p:cNvSpPr txBox="1"/>
          <p:nvPr/>
        </p:nvSpPr>
        <p:spPr>
          <a:xfrm>
            <a:off x="395536" y="2492896"/>
            <a:ext cx="324036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TAM = Total Air Moisture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1600" dirty="0">
                <a:latin typeface="+mn-lt"/>
              </a:rPr>
              <a:t>SAT = Surface Air Temperature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099160-55F8-4FCD-9F19-DFFD3C2AD2D2}"/>
              </a:ext>
            </a:extLst>
          </p:cNvPr>
          <p:cNvSpPr/>
          <p:nvPr/>
        </p:nvSpPr>
        <p:spPr>
          <a:xfrm>
            <a:off x="-14492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Roderick, T. P., Wasko, C. &amp; Sharma, A. Atmospheric moisture measurements explain increases in tropical rainfall extremes. </a:t>
            </a:r>
            <a:r>
              <a:rPr lang="en-US" sz="1200" i="1" dirty="0">
                <a:latin typeface="Segoe UI" panose="020B0502040204020203" pitchFamily="34" charset="0"/>
              </a:rPr>
              <a:t>Geophysical Research Letters, doi:10.1029/2018GL080833 (2019).</a:t>
            </a:r>
          </a:p>
        </p:txBody>
      </p:sp>
    </p:spTree>
    <p:extLst>
      <p:ext uri="{BB962C8B-B14F-4D97-AF65-F5344CB8AC3E}">
        <p14:creationId xmlns:p14="http://schemas.microsoft.com/office/powerpoint/2010/main" val="32665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Revisiting Design Flood Estimation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980728"/>
            <a:ext cx="82089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utoShape 7" descr="fund-raiser%20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9" descr="fund-raiser%20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507872" y="1196752"/>
            <a:ext cx="599741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Sample of Annual Maximum Precipitation Events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175" y="2060848"/>
            <a:ext cx="285468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44500" marR="0" indent="-444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2a. Intensity Frequency Duration (IFD) curves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3501008"/>
            <a:ext cx="355642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2b. </a:t>
            </a:r>
            <a:r>
              <a:rPr lang="en-AU" sz="2000" dirty="0">
                <a:latin typeface="+mn-lt"/>
              </a:rPr>
              <a:t>Design Temporal Patterns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9645" y="4685074"/>
            <a:ext cx="339227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lang="en-AU" sz="2000" dirty="0">
                <a:latin typeface="+mn-lt"/>
              </a:rPr>
              <a:t>Design Flood Hydrograph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C:\Users\z9600866\Desktop\designflo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5132450" cy="31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3BC49-403B-4792-AC1F-26FED597F73C}"/>
              </a:ext>
            </a:extLst>
          </p:cNvPr>
          <p:cNvSpPr txBox="1"/>
          <p:nvPr/>
        </p:nvSpPr>
        <p:spPr>
          <a:xfrm flipH="1">
            <a:off x="3995935" y="2060848"/>
            <a:ext cx="465488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What happens when temperatures rise?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264F6-2BF5-4937-8BA8-3E08A2C85139}"/>
              </a:ext>
            </a:extLst>
          </p:cNvPr>
          <p:cNvSpPr/>
          <p:nvPr/>
        </p:nvSpPr>
        <p:spPr>
          <a:xfrm>
            <a:off x="539552" y="1124744"/>
            <a:ext cx="5892508" cy="559577"/>
          </a:xfrm>
          <a:prstGeom prst="rect">
            <a:avLst/>
          </a:pr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92508"/>
                      <a:gd name="connsiteY0" fmla="*/ 0 h 559577"/>
                      <a:gd name="connsiteX1" fmla="*/ 595798 w 5892508"/>
                      <a:gd name="connsiteY1" fmla="*/ 0 h 559577"/>
                      <a:gd name="connsiteX2" fmla="*/ 1073746 w 5892508"/>
                      <a:gd name="connsiteY2" fmla="*/ 0 h 559577"/>
                      <a:gd name="connsiteX3" fmla="*/ 1846319 w 5892508"/>
                      <a:gd name="connsiteY3" fmla="*/ 0 h 559577"/>
                      <a:gd name="connsiteX4" fmla="*/ 2442117 w 5892508"/>
                      <a:gd name="connsiteY4" fmla="*/ 0 h 559577"/>
                      <a:gd name="connsiteX5" fmla="*/ 3037915 w 5892508"/>
                      <a:gd name="connsiteY5" fmla="*/ 0 h 559577"/>
                      <a:gd name="connsiteX6" fmla="*/ 3810489 w 5892508"/>
                      <a:gd name="connsiteY6" fmla="*/ 0 h 559577"/>
                      <a:gd name="connsiteX7" fmla="*/ 4347361 w 5892508"/>
                      <a:gd name="connsiteY7" fmla="*/ 0 h 559577"/>
                      <a:gd name="connsiteX8" fmla="*/ 5119935 w 5892508"/>
                      <a:gd name="connsiteY8" fmla="*/ 0 h 559577"/>
                      <a:gd name="connsiteX9" fmla="*/ 5892508 w 5892508"/>
                      <a:gd name="connsiteY9" fmla="*/ 0 h 559577"/>
                      <a:gd name="connsiteX10" fmla="*/ 5892508 w 5892508"/>
                      <a:gd name="connsiteY10" fmla="*/ 559577 h 559577"/>
                      <a:gd name="connsiteX11" fmla="*/ 5237785 w 5892508"/>
                      <a:gd name="connsiteY11" fmla="*/ 559577 h 559577"/>
                      <a:gd name="connsiteX12" fmla="*/ 4641987 w 5892508"/>
                      <a:gd name="connsiteY12" fmla="*/ 559577 h 559577"/>
                      <a:gd name="connsiteX13" fmla="*/ 3869414 w 5892508"/>
                      <a:gd name="connsiteY13" fmla="*/ 559577 h 559577"/>
                      <a:gd name="connsiteX14" fmla="*/ 3096840 w 5892508"/>
                      <a:gd name="connsiteY14" fmla="*/ 559577 h 559577"/>
                      <a:gd name="connsiteX15" fmla="*/ 2559967 w 5892508"/>
                      <a:gd name="connsiteY15" fmla="*/ 559577 h 559577"/>
                      <a:gd name="connsiteX16" fmla="*/ 1905244 w 5892508"/>
                      <a:gd name="connsiteY16" fmla="*/ 559577 h 559577"/>
                      <a:gd name="connsiteX17" fmla="*/ 1132671 w 5892508"/>
                      <a:gd name="connsiteY17" fmla="*/ 559577 h 559577"/>
                      <a:gd name="connsiteX18" fmla="*/ 0 w 5892508"/>
                      <a:gd name="connsiteY18" fmla="*/ 559577 h 559577"/>
                      <a:gd name="connsiteX19" fmla="*/ 0 w 5892508"/>
                      <a:gd name="connsiteY19" fmla="*/ 0 h 55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892508" h="559577" extrusionOk="0">
                        <a:moveTo>
                          <a:pt x="0" y="0"/>
                        </a:moveTo>
                        <a:cubicBezTo>
                          <a:pt x="259813" y="9181"/>
                          <a:pt x="328329" y="-7711"/>
                          <a:pt x="595798" y="0"/>
                        </a:cubicBezTo>
                        <a:cubicBezTo>
                          <a:pt x="863267" y="7711"/>
                          <a:pt x="906031" y="21722"/>
                          <a:pt x="1073746" y="0"/>
                        </a:cubicBezTo>
                        <a:cubicBezTo>
                          <a:pt x="1241461" y="-21722"/>
                          <a:pt x="1547201" y="4258"/>
                          <a:pt x="1846319" y="0"/>
                        </a:cubicBezTo>
                        <a:cubicBezTo>
                          <a:pt x="2145437" y="-4258"/>
                          <a:pt x="2184326" y="-4761"/>
                          <a:pt x="2442117" y="0"/>
                        </a:cubicBezTo>
                        <a:cubicBezTo>
                          <a:pt x="2699908" y="4761"/>
                          <a:pt x="2794890" y="18119"/>
                          <a:pt x="3037915" y="0"/>
                        </a:cubicBezTo>
                        <a:cubicBezTo>
                          <a:pt x="3280940" y="-18119"/>
                          <a:pt x="3615901" y="1904"/>
                          <a:pt x="3810489" y="0"/>
                        </a:cubicBezTo>
                        <a:cubicBezTo>
                          <a:pt x="4005077" y="-1904"/>
                          <a:pt x="4116612" y="2380"/>
                          <a:pt x="4347361" y="0"/>
                        </a:cubicBezTo>
                        <a:cubicBezTo>
                          <a:pt x="4578110" y="-2380"/>
                          <a:pt x="4754754" y="1535"/>
                          <a:pt x="5119935" y="0"/>
                        </a:cubicBezTo>
                        <a:cubicBezTo>
                          <a:pt x="5485116" y="-1535"/>
                          <a:pt x="5508786" y="25796"/>
                          <a:pt x="5892508" y="0"/>
                        </a:cubicBezTo>
                        <a:cubicBezTo>
                          <a:pt x="5900170" y="252028"/>
                          <a:pt x="5899198" y="317759"/>
                          <a:pt x="5892508" y="559577"/>
                        </a:cubicBezTo>
                        <a:cubicBezTo>
                          <a:pt x="5679389" y="532634"/>
                          <a:pt x="5407148" y="585851"/>
                          <a:pt x="5237785" y="559577"/>
                        </a:cubicBezTo>
                        <a:cubicBezTo>
                          <a:pt x="5068422" y="533303"/>
                          <a:pt x="4866386" y="566114"/>
                          <a:pt x="4641987" y="559577"/>
                        </a:cubicBezTo>
                        <a:cubicBezTo>
                          <a:pt x="4417588" y="553040"/>
                          <a:pt x="4112540" y="575320"/>
                          <a:pt x="3869414" y="559577"/>
                        </a:cubicBezTo>
                        <a:cubicBezTo>
                          <a:pt x="3626288" y="543834"/>
                          <a:pt x="3363230" y="553614"/>
                          <a:pt x="3096840" y="559577"/>
                        </a:cubicBezTo>
                        <a:cubicBezTo>
                          <a:pt x="2830450" y="565540"/>
                          <a:pt x="2669548" y="572173"/>
                          <a:pt x="2559967" y="559577"/>
                        </a:cubicBezTo>
                        <a:cubicBezTo>
                          <a:pt x="2450386" y="546981"/>
                          <a:pt x="2066875" y="550109"/>
                          <a:pt x="1905244" y="559577"/>
                        </a:cubicBezTo>
                        <a:cubicBezTo>
                          <a:pt x="1743613" y="569045"/>
                          <a:pt x="1390082" y="533403"/>
                          <a:pt x="1132671" y="559577"/>
                        </a:cubicBezTo>
                        <a:cubicBezTo>
                          <a:pt x="875260" y="585751"/>
                          <a:pt x="436522" y="568950"/>
                          <a:pt x="0" y="559577"/>
                        </a:cubicBezTo>
                        <a:cubicBezTo>
                          <a:pt x="-20030" y="359878"/>
                          <a:pt x="-24596" y="2261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3EE06-2139-499E-B580-86A242A8AA9E}"/>
              </a:ext>
            </a:extLst>
          </p:cNvPr>
          <p:cNvSpPr/>
          <p:nvPr/>
        </p:nvSpPr>
        <p:spPr>
          <a:xfrm>
            <a:off x="539552" y="2060848"/>
            <a:ext cx="3456383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564FD-CA0F-4075-9287-5E6F57C5DFB7}"/>
              </a:ext>
            </a:extLst>
          </p:cNvPr>
          <p:cNvSpPr txBox="1"/>
          <p:nvPr/>
        </p:nvSpPr>
        <p:spPr>
          <a:xfrm>
            <a:off x="539552" y="4248164"/>
            <a:ext cx="324036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dirty="0">
                <a:solidFill>
                  <a:srgbClr val="FF0000"/>
                </a:solidFill>
                <a:latin typeface="+mn-lt"/>
              </a:rPr>
              <a:t>Changed initial conditions</a:t>
            </a:r>
            <a:endParaRPr kumimoji="0" lang="en-AU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48D1F-BB81-424A-99CE-9EA92EF0EBFD}"/>
              </a:ext>
            </a:extLst>
          </p:cNvPr>
          <p:cNvSpPr/>
          <p:nvPr/>
        </p:nvSpPr>
        <p:spPr>
          <a:xfrm>
            <a:off x="427590" y="4666901"/>
            <a:ext cx="3456383" cy="64411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50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5" grpId="0"/>
      <p:bldP spid="38" grpId="0"/>
      <p:bldP spid="4" grpId="0"/>
      <p:bldP spid="6" grpId="0" animBg="1"/>
      <p:bldP spid="9" grpId="0" animBg="1"/>
      <p:bldP spid="12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A7703-D62D-401E-84A1-7A5D7EDB0331}"/>
              </a:ext>
            </a:extLst>
          </p:cNvPr>
          <p:cNvSpPr txBox="1"/>
          <p:nvPr/>
        </p:nvSpPr>
        <p:spPr>
          <a:xfrm>
            <a:off x="72008" y="188640"/>
            <a:ext cx="9180512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really </a:t>
            </a:r>
            <a:r>
              <a:rPr lang="en-AU" sz="3400" dirty="0">
                <a:latin typeface="+mn-lt"/>
              </a:rPr>
              <a:t>h</a:t>
            </a:r>
            <a:r>
              <a:rPr kumimoji="0" lang="en-AU" sz="3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appens</a:t>
            </a: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Design Storm Events?</a:t>
            </a:r>
          </a:p>
        </p:txBody>
      </p:sp>
      <p:sp>
        <p:nvSpPr>
          <p:cNvPr id="9" name="AutoShape 7" descr="fund-raiser%20clipart">
            <a:extLst>
              <a:ext uri="{FF2B5EF4-FFF2-40B4-BE49-F238E27FC236}">
                <a16:creationId xmlns:a16="http://schemas.microsoft.com/office/drawing/2014/main" id="{AA17D7D6-40EF-41FD-92E5-FD9E27244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9" descr="fund-raiser%20clipart">
            <a:extLst>
              <a:ext uri="{FF2B5EF4-FFF2-40B4-BE49-F238E27FC236}">
                <a16:creationId xmlns:a16="http://schemas.microsoft.com/office/drawing/2014/main" id="{558EE07E-9C70-4048-9063-6BA83359D5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33164C-D2FE-4573-B109-9EA6D3F16197}"/>
              </a:ext>
            </a:extLst>
          </p:cNvPr>
          <p:cNvCxnSpPr/>
          <p:nvPr/>
        </p:nvCxnSpPr>
        <p:spPr>
          <a:xfrm flipV="1">
            <a:off x="2056858" y="1880050"/>
            <a:ext cx="0" cy="2808312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E164F8-38FF-4C9C-B040-3B6C4B02CACD}"/>
              </a:ext>
            </a:extLst>
          </p:cNvPr>
          <p:cNvSpPr txBox="1"/>
          <p:nvPr/>
        </p:nvSpPr>
        <p:spPr>
          <a:xfrm rot="16200000">
            <a:off x="575170" y="3217724"/>
            <a:ext cx="2520279" cy="276983"/>
          </a:xfrm>
          <a:prstGeom prst="rect">
            <a:avLst/>
          </a:prstGeom>
        </p:spPr>
        <p:txBody>
          <a:bodyPr wrap="square" lIns="91423" tIns="45712" rIns="91423" bIns="45712" rtlCol="0">
            <a:spAutoFit/>
          </a:bodyPr>
          <a:lstStyle/>
          <a:p>
            <a:pPr marL="342838" indent="-342838" algn="ctr">
              <a:spcBef>
                <a:spcPct val="20000"/>
              </a:spcBef>
            </a:pPr>
            <a:r>
              <a:rPr lang="en-AU" sz="1200" b="1" dirty="0"/>
              <a:t>Precipitation Intensity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DFEF3-473A-4684-AF2B-E3CA42B411CC}"/>
              </a:ext>
            </a:extLst>
          </p:cNvPr>
          <p:cNvSpPr/>
          <p:nvPr/>
        </p:nvSpPr>
        <p:spPr>
          <a:xfrm>
            <a:off x="2411760" y="3644247"/>
            <a:ext cx="1800000" cy="1836203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5C214-6C46-48DE-BDDD-DF090E9F0C05}"/>
              </a:ext>
            </a:extLst>
          </p:cNvPr>
          <p:cNvSpPr/>
          <p:nvPr/>
        </p:nvSpPr>
        <p:spPr>
          <a:xfrm>
            <a:off x="2214068" y="4688362"/>
            <a:ext cx="2088232" cy="11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2ED497-62AF-4415-86CF-CF7F71BFC051}"/>
              </a:ext>
            </a:extLst>
          </p:cNvPr>
          <p:cNvCxnSpPr/>
          <p:nvPr/>
        </p:nvCxnSpPr>
        <p:spPr>
          <a:xfrm>
            <a:off x="2056858" y="4688362"/>
            <a:ext cx="2520280" cy="1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D33869-A773-4EC0-B8E9-B614737A331A}"/>
              </a:ext>
            </a:extLst>
          </p:cNvPr>
          <p:cNvSpPr txBox="1"/>
          <p:nvPr/>
        </p:nvSpPr>
        <p:spPr>
          <a:xfrm>
            <a:off x="3979507" y="4799087"/>
            <a:ext cx="540948" cy="276983"/>
          </a:xfrm>
          <a:prstGeom prst="rect">
            <a:avLst/>
          </a:prstGeom>
        </p:spPr>
        <p:txBody>
          <a:bodyPr wrap="none" lIns="91423" tIns="45712" rIns="91423" bIns="45712" rtlCol="0">
            <a:spAutoFit/>
          </a:bodyPr>
          <a:lstStyle/>
          <a:p>
            <a:pPr marL="342838" indent="-342838">
              <a:spcBef>
                <a:spcPct val="20000"/>
              </a:spcBef>
            </a:pPr>
            <a:r>
              <a:rPr lang="en-AU" sz="1200" b="1" dirty="0">
                <a:latin typeface="Arial" pitchFamily="34" charset="0"/>
                <a:cs typeface="Arial" pitchFamily="34" charset="0"/>
              </a:rPr>
              <a:t>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BCE9A-369F-4FBB-A828-EB61ECCDCBCA}"/>
              </a:ext>
            </a:extLst>
          </p:cNvPr>
          <p:cNvGrpSpPr/>
          <p:nvPr/>
        </p:nvGrpSpPr>
        <p:grpSpPr>
          <a:xfrm>
            <a:off x="6808356" y="2013559"/>
            <a:ext cx="396044" cy="2611636"/>
            <a:chOff x="6876256" y="2325942"/>
            <a:chExt cx="396044" cy="261163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B20140-972F-4FC9-94FA-23BE6F4FCC79}"/>
                </a:ext>
              </a:extLst>
            </p:cNvPr>
            <p:cNvSpPr/>
            <p:nvPr/>
          </p:nvSpPr>
          <p:spPr>
            <a:xfrm>
              <a:off x="6975267" y="2325942"/>
              <a:ext cx="198022" cy="1845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EA0529-97B3-4889-BE55-C087726B9069}"/>
                </a:ext>
              </a:extLst>
            </p:cNvPr>
            <p:cNvSpPr/>
            <p:nvPr/>
          </p:nvSpPr>
          <p:spPr>
            <a:xfrm>
              <a:off x="6975267" y="2420888"/>
              <a:ext cx="198022" cy="2195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6173E9-0235-4401-8471-5106E1726F08}"/>
                </a:ext>
              </a:extLst>
            </p:cNvPr>
            <p:cNvSpPr/>
            <p:nvPr/>
          </p:nvSpPr>
          <p:spPr>
            <a:xfrm>
              <a:off x="6876256" y="4544245"/>
              <a:ext cx="396044" cy="3933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4A5463-DF54-42DF-9234-360E0C910E56}"/>
                </a:ext>
              </a:extLst>
            </p:cNvPr>
            <p:cNvSpPr/>
            <p:nvPr/>
          </p:nvSpPr>
          <p:spPr>
            <a:xfrm>
              <a:off x="7002270" y="4400230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28838A-4197-4A82-BF21-D196E162E288}"/>
                </a:ext>
              </a:extLst>
            </p:cNvPr>
            <p:cNvSpPr/>
            <p:nvPr/>
          </p:nvSpPr>
          <p:spPr>
            <a:xfrm>
              <a:off x="7002270" y="2404238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DE9518A-4B7C-4E49-8AAC-5667ED5447EA}"/>
              </a:ext>
            </a:extLst>
          </p:cNvPr>
          <p:cNvSpPr/>
          <p:nvPr/>
        </p:nvSpPr>
        <p:spPr>
          <a:xfrm>
            <a:off x="6877916" y="4303972"/>
            <a:ext cx="256921" cy="258376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D05878-CB10-4E28-A65B-FC0F3270D97C}"/>
              </a:ext>
            </a:extLst>
          </p:cNvPr>
          <p:cNvSpPr/>
          <p:nvPr/>
        </p:nvSpPr>
        <p:spPr>
          <a:xfrm>
            <a:off x="6983301" y="2186495"/>
            <a:ext cx="45721" cy="2105824"/>
          </a:xfrm>
          <a:prstGeom prst="rect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357D66-3276-46D3-95DC-F56401419BCA}"/>
              </a:ext>
            </a:extLst>
          </p:cNvPr>
          <p:cNvSpPr txBox="1"/>
          <p:nvPr/>
        </p:nvSpPr>
        <p:spPr>
          <a:xfrm>
            <a:off x="182614" y="5184326"/>
            <a:ext cx="918051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in </a:t>
            </a:r>
            <a:r>
              <a:rPr kumimoji="0" lang="en-AU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 intensity</a:t>
            </a:r>
            <a:endParaRPr kumimoji="0" lang="en-A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2.77778E-6 -0.0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A7703-D62D-401E-84A1-7A5D7EDB0331}"/>
              </a:ext>
            </a:extLst>
          </p:cNvPr>
          <p:cNvSpPr txBox="1"/>
          <p:nvPr/>
        </p:nvSpPr>
        <p:spPr>
          <a:xfrm>
            <a:off x="72008" y="188640"/>
            <a:ext cx="9180512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really </a:t>
            </a:r>
            <a:r>
              <a:rPr lang="en-AU" sz="3400" dirty="0">
                <a:latin typeface="+mn-lt"/>
              </a:rPr>
              <a:t>h</a:t>
            </a:r>
            <a:r>
              <a:rPr kumimoji="0" lang="en-AU" sz="3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appens</a:t>
            </a: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Design Storm Events?</a:t>
            </a:r>
          </a:p>
        </p:txBody>
      </p:sp>
      <p:sp>
        <p:nvSpPr>
          <p:cNvPr id="9" name="AutoShape 7" descr="fund-raiser%20clipart">
            <a:extLst>
              <a:ext uri="{FF2B5EF4-FFF2-40B4-BE49-F238E27FC236}">
                <a16:creationId xmlns:a16="http://schemas.microsoft.com/office/drawing/2014/main" id="{AA17D7D6-40EF-41FD-92E5-FD9E27244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9" descr="fund-raiser%20clipart">
            <a:extLst>
              <a:ext uri="{FF2B5EF4-FFF2-40B4-BE49-F238E27FC236}">
                <a16:creationId xmlns:a16="http://schemas.microsoft.com/office/drawing/2014/main" id="{558EE07E-9C70-4048-9063-6BA83359D5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33164C-D2FE-4573-B109-9EA6D3F16197}"/>
              </a:ext>
            </a:extLst>
          </p:cNvPr>
          <p:cNvCxnSpPr/>
          <p:nvPr/>
        </p:nvCxnSpPr>
        <p:spPr>
          <a:xfrm flipV="1">
            <a:off x="2056858" y="1880050"/>
            <a:ext cx="0" cy="2808312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E164F8-38FF-4C9C-B040-3B6C4B02CACD}"/>
              </a:ext>
            </a:extLst>
          </p:cNvPr>
          <p:cNvSpPr txBox="1"/>
          <p:nvPr/>
        </p:nvSpPr>
        <p:spPr>
          <a:xfrm rot="16200000">
            <a:off x="575170" y="3217724"/>
            <a:ext cx="2520279" cy="276983"/>
          </a:xfrm>
          <a:prstGeom prst="rect">
            <a:avLst/>
          </a:prstGeom>
        </p:spPr>
        <p:txBody>
          <a:bodyPr wrap="square" lIns="91423" tIns="45712" rIns="91423" bIns="45712" rtlCol="0">
            <a:spAutoFit/>
          </a:bodyPr>
          <a:lstStyle/>
          <a:p>
            <a:pPr marL="342838" indent="-342838" algn="ctr">
              <a:spcBef>
                <a:spcPct val="20000"/>
              </a:spcBef>
            </a:pPr>
            <a:r>
              <a:rPr lang="en-AU" sz="1200" b="1" dirty="0"/>
              <a:t>Precipitation Intensity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2759A5-8172-4031-A041-5985C43842E0}"/>
              </a:ext>
            </a:extLst>
          </p:cNvPr>
          <p:cNvSpPr/>
          <p:nvPr/>
        </p:nvSpPr>
        <p:spPr>
          <a:xfrm>
            <a:off x="2324137" y="4112300"/>
            <a:ext cx="336707" cy="576064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DFEF3-473A-4684-AF2B-E3CA42B411CC}"/>
              </a:ext>
            </a:extLst>
          </p:cNvPr>
          <p:cNvSpPr/>
          <p:nvPr/>
        </p:nvSpPr>
        <p:spPr>
          <a:xfrm>
            <a:off x="2992962" y="3644247"/>
            <a:ext cx="336707" cy="1836203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406DDA-D2B0-4660-9167-06FC4879611E}"/>
              </a:ext>
            </a:extLst>
          </p:cNvPr>
          <p:cNvSpPr/>
          <p:nvPr/>
        </p:nvSpPr>
        <p:spPr>
          <a:xfrm>
            <a:off x="2656255" y="2888163"/>
            <a:ext cx="336707" cy="2520280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6F8DA0-5B25-4A9A-9245-C8C902673E65}"/>
              </a:ext>
            </a:extLst>
          </p:cNvPr>
          <p:cNvSpPr/>
          <p:nvPr/>
        </p:nvSpPr>
        <p:spPr>
          <a:xfrm>
            <a:off x="3329669" y="3896275"/>
            <a:ext cx="336707" cy="792088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F2FE3-0A5C-41F8-B27C-BBAF63EAE26C}"/>
              </a:ext>
            </a:extLst>
          </p:cNvPr>
          <p:cNvSpPr/>
          <p:nvPr/>
        </p:nvSpPr>
        <p:spPr>
          <a:xfrm>
            <a:off x="3666376" y="4292319"/>
            <a:ext cx="336707" cy="396043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5C214-6C46-48DE-BDDD-DF090E9F0C05}"/>
              </a:ext>
            </a:extLst>
          </p:cNvPr>
          <p:cNvSpPr/>
          <p:nvPr/>
        </p:nvSpPr>
        <p:spPr>
          <a:xfrm>
            <a:off x="2214068" y="4688362"/>
            <a:ext cx="2088232" cy="11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2ED497-62AF-4415-86CF-CF7F71BFC051}"/>
              </a:ext>
            </a:extLst>
          </p:cNvPr>
          <p:cNvCxnSpPr/>
          <p:nvPr/>
        </p:nvCxnSpPr>
        <p:spPr>
          <a:xfrm>
            <a:off x="2056858" y="4688362"/>
            <a:ext cx="2520280" cy="1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D33869-A773-4EC0-B8E9-B614737A331A}"/>
              </a:ext>
            </a:extLst>
          </p:cNvPr>
          <p:cNvSpPr txBox="1"/>
          <p:nvPr/>
        </p:nvSpPr>
        <p:spPr>
          <a:xfrm>
            <a:off x="3979507" y="4799087"/>
            <a:ext cx="540948" cy="276983"/>
          </a:xfrm>
          <a:prstGeom prst="rect">
            <a:avLst/>
          </a:prstGeom>
        </p:spPr>
        <p:txBody>
          <a:bodyPr wrap="none" lIns="91423" tIns="45712" rIns="91423" bIns="45712" rtlCol="0">
            <a:spAutoFit/>
          </a:bodyPr>
          <a:lstStyle/>
          <a:p>
            <a:pPr marL="342838" indent="-342838">
              <a:spcBef>
                <a:spcPct val="20000"/>
              </a:spcBef>
            </a:pPr>
            <a:r>
              <a:rPr lang="en-AU" sz="1200" b="1" dirty="0">
                <a:latin typeface="Arial" pitchFamily="34" charset="0"/>
                <a:cs typeface="Arial" pitchFamily="34" charset="0"/>
              </a:rPr>
              <a:t>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BCE9A-369F-4FBB-A828-EB61ECCDCBCA}"/>
              </a:ext>
            </a:extLst>
          </p:cNvPr>
          <p:cNvGrpSpPr/>
          <p:nvPr/>
        </p:nvGrpSpPr>
        <p:grpSpPr>
          <a:xfrm>
            <a:off x="6808356" y="2013559"/>
            <a:ext cx="396044" cy="2611636"/>
            <a:chOff x="6876256" y="2325942"/>
            <a:chExt cx="396044" cy="261163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B20140-972F-4FC9-94FA-23BE6F4FCC79}"/>
                </a:ext>
              </a:extLst>
            </p:cNvPr>
            <p:cNvSpPr/>
            <p:nvPr/>
          </p:nvSpPr>
          <p:spPr>
            <a:xfrm>
              <a:off x="6975267" y="2325942"/>
              <a:ext cx="198022" cy="1845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EA0529-97B3-4889-BE55-C087726B9069}"/>
                </a:ext>
              </a:extLst>
            </p:cNvPr>
            <p:cNvSpPr/>
            <p:nvPr/>
          </p:nvSpPr>
          <p:spPr>
            <a:xfrm>
              <a:off x="6975267" y="2420888"/>
              <a:ext cx="198022" cy="2195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6173E9-0235-4401-8471-5106E1726F08}"/>
                </a:ext>
              </a:extLst>
            </p:cNvPr>
            <p:cNvSpPr/>
            <p:nvPr/>
          </p:nvSpPr>
          <p:spPr>
            <a:xfrm>
              <a:off x="6876256" y="4544245"/>
              <a:ext cx="396044" cy="3933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4A5463-DF54-42DF-9234-360E0C910E56}"/>
                </a:ext>
              </a:extLst>
            </p:cNvPr>
            <p:cNvSpPr/>
            <p:nvPr/>
          </p:nvSpPr>
          <p:spPr>
            <a:xfrm>
              <a:off x="7002270" y="4400230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28838A-4197-4A82-BF21-D196E162E288}"/>
                </a:ext>
              </a:extLst>
            </p:cNvPr>
            <p:cNvSpPr/>
            <p:nvPr/>
          </p:nvSpPr>
          <p:spPr>
            <a:xfrm>
              <a:off x="7002270" y="2404238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DE9518A-4B7C-4E49-8AAC-5667ED5447EA}"/>
              </a:ext>
            </a:extLst>
          </p:cNvPr>
          <p:cNvSpPr/>
          <p:nvPr/>
        </p:nvSpPr>
        <p:spPr>
          <a:xfrm>
            <a:off x="6877916" y="4303972"/>
            <a:ext cx="256921" cy="258376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D05878-CB10-4E28-A65B-FC0F3270D97C}"/>
              </a:ext>
            </a:extLst>
          </p:cNvPr>
          <p:cNvSpPr/>
          <p:nvPr/>
        </p:nvSpPr>
        <p:spPr>
          <a:xfrm>
            <a:off x="6983301" y="2186495"/>
            <a:ext cx="45721" cy="2105824"/>
          </a:xfrm>
          <a:prstGeom prst="rect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357D66-3276-46D3-95DC-F56401419BCA}"/>
              </a:ext>
            </a:extLst>
          </p:cNvPr>
          <p:cNvSpPr txBox="1"/>
          <p:nvPr/>
        </p:nvSpPr>
        <p:spPr>
          <a:xfrm>
            <a:off x="182614" y="5184326"/>
            <a:ext cx="9180512" cy="10402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in storm intensity</a:t>
            </a:r>
          </a:p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lang="en-AU" sz="2800" dirty="0">
                <a:latin typeface="+mn-lt"/>
              </a:rPr>
              <a:t>Intensification of temporal pattern</a:t>
            </a:r>
            <a:endParaRPr kumimoji="0" lang="en-A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CF75BD-9588-4439-9D29-A70A3A5B441A}"/>
              </a:ext>
            </a:extLst>
          </p:cNvPr>
          <p:cNvSpPr/>
          <p:nvPr/>
        </p:nvSpPr>
        <p:spPr>
          <a:xfrm>
            <a:off x="1007096" y="637096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AU" sz="1400" dirty="0">
                <a:latin typeface="Segoe UI" panose="020B0502040204020203" pitchFamily="34" charset="0"/>
              </a:rPr>
              <a:t>Wasko, C. and A. Sharma, </a:t>
            </a:r>
            <a:r>
              <a:rPr lang="en-AU" sz="1400" i="1" dirty="0">
                <a:latin typeface="Segoe UI" panose="020B0502040204020203" pitchFamily="34" charset="0"/>
              </a:rPr>
              <a:t>Steeper temporal distribution of rain intensity at higher temperatures within Australian storms. Nature Geoscience, 2015. 8(7): p. 527-529.</a:t>
            </a:r>
          </a:p>
        </p:txBody>
      </p:sp>
    </p:spTree>
    <p:extLst>
      <p:ext uri="{BB962C8B-B14F-4D97-AF65-F5344CB8AC3E}">
        <p14:creationId xmlns:p14="http://schemas.microsoft.com/office/powerpoint/2010/main" val="8987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3.88889E-6 -0.06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5.55556E-7 -0.04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0035 0.0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00017 0.047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039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A7703-D62D-401E-84A1-7A5D7EDB0331}"/>
              </a:ext>
            </a:extLst>
          </p:cNvPr>
          <p:cNvSpPr txBox="1"/>
          <p:nvPr/>
        </p:nvSpPr>
        <p:spPr>
          <a:xfrm>
            <a:off x="72008" y="188640"/>
            <a:ext cx="9180512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really </a:t>
            </a:r>
            <a:r>
              <a:rPr lang="en-AU" sz="3400" dirty="0">
                <a:latin typeface="+mn-lt"/>
              </a:rPr>
              <a:t>h</a:t>
            </a:r>
            <a:r>
              <a:rPr kumimoji="0" lang="en-AU" sz="3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appens</a:t>
            </a:r>
            <a:r>
              <a:rPr kumimoji="0" lang="en-AU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Design Storm Events?</a:t>
            </a:r>
          </a:p>
        </p:txBody>
      </p:sp>
      <p:sp>
        <p:nvSpPr>
          <p:cNvPr id="9" name="AutoShape 7" descr="fund-raiser%20clipart">
            <a:extLst>
              <a:ext uri="{FF2B5EF4-FFF2-40B4-BE49-F238E27FC236}">
                <a16:creationId xmlns:a16="http://schemas.microsoft.com/office/drawing/2014/main" id="{AA17D7D6-40EF-41FD-92E5-FD9E27244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9" descr="fund-raiser%20clipart">
            <a:extLst>
              <a:ext uri="{FF2B5EF4-FFF2-40B4-BE49-F238E27FC236}">
                <a16:creationId xmlns:a16="http://schemas.microsoft.com/office/drawing/2014/main" id="{558EE07E-9C70-4048-9063-6BA83359D5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33164C-D2FE-4573-B109-9EA6D3F16197}"/>
              </a:ext>
            </a:extLst>
          </p:cNvPr>
          <p:cNvCxnSpPr/>
          <p:nvPr/>
        </p:nvCxnSpPr>
        <p:spPr>
          <a:xfrm flipV="1">
            <a:off x="2056858" y="1880050"/>
            <a:ext cx="0" cy="2808312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E164F8-38FF-4C9C-B040-3B6C4B02CACD}"/>
              </a:ext>
            </a:extLst>
          </p:cNvPr>
          <p:cNvSpPr txBox="1"/>
          <p:nvPr/>
        </p:nvSpPr>
        <p:spPr>
          <a:xfrm rot="16200000">
            <a:off x="575170" y="3217724"/>
            <a:ext cx="2520279" cy="276983"/>
          </a:xfrm>
          <a:prstGeom prst="rect">
            <a:avLst/>
          </a:prstGeom>
        </p:spPr>
        <p:txBody>
          <a:bodyPr wrap="square" lIns="91423" tIns="45712" rIns="91423" bIns="45712" rtlCol="0">
            <a:spAutoFit/>
          </a:bodyPr>
          <a:lstStyle/>
          <a:p>
            <a:pPr marL="342838" indent="-342838" algn="ctr">
              <a:spcBef>
                <a:spcPct val="20000"/>
              </a:spcBef>
            </a:pPr>
            <a:r>
              <a:rPr lang="en-AU" sz="1200" b="1" dirty="0"/>
              <a:t>Precipitation Intensity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2759A5-8172-4031-A041-5985C43842E0}"/>
              </a:ext>
            </a:extLst>
          </p:cNvPr>
          <p:cNvSpPr/>
          <p:nvPr/>
        </p:nvSpPr>
        <p:spPr>
          <a:xfrm>
            <a:off x="2324137" y="3896275"/>
            <a:ext cx="336707" cy="792089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DFEF3-473A-4684-AF2B-E3CA42B411CC}"/>
              </a:ext>
            </a:extLst>
          </p:cNvPr>
          <p:cNvSpPr/>
          <p:nvPr/>
        </p:nvSpPr>
        <p:spPr>
          <a:xfrm>
            <a:off x="2992962" y="3644247"/>
            <a:ext cx="336707" cy="1836203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406DDA-D2B0-4660-9167-06FC4879611E}"/>
              </a:ext>
            </a:extLst>
          </p:cNvPr>
          <p:cNvSpPr/>
          <p:nvPr/>
        </p:nvSpPr>
        <p:spPr>
          <a:xfrm>
            <a:off x="2656255" y="2888163"/>
            <a:ext cx="336707" cy="2520280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6F8DA0-5B25-4A9A-9245-C8C902673E65}"/>
              </a:ext>
            </a:extLst>
          </p:cNvPr>
          <p:cNvSpPr/>
          <p:nvPr/>
        </p:nvSpPr>
        <p:spPr>
          <a:xfrm>
            <a:off x="3329669" y="3896275"/>
            <a:ext cx="336707" cy="792088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F2FE3-0A5C-41F8-B27C-BBAF63EAE26C}"/>
              </a:ext>
            </a:extLst>
          </p:cNvPr>
          <p:cNvSpPr/>
          <p:nvPr/>
        </p:nvSpPr>
        <p:spPr>
          <a:xfrm>
            <a:off x="3666376" y="4005064"/>
            <a:ext cx="336707" cy="683299"/>
          </a:xfrm>
          <a:prstGeom prst="rect">
            <a:avLst/>
          </a:prstGeom>
          <a:solidFill>
            <a:srgbClr val="4453E6"/>
          </a:solid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209D4C-B1DE-4FEA-8118-D0ED9BAFCBFC}"/>
              </a:ext>
            </a:extLst>
          </p:cNvPr>
          <p:cNvSpPr/>
          <p:nvPr/>
        </p:nvSpPr>
        <p:spPr>
          <a:xfrm>
            <a:off x="2315759" y="4634683"/>
            <a:ext cx="1692000" cy="46727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5C214-6C46-48DE-BDDD-DF090E9F0C05}"/>
              </a:ext>
            </a:extLst>
          </p:cNvPr>
          <p:cNvSpPr/>
          <p:nvPr/>
        </p:nvSpPr>
        <p:spPr>
          <a:xfrm>
            <a:off x="2123728" y="4688362"/>
            <a:ext cx="2088232" cy="11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2ED497-62AF-4415-86CF-CF7F71BFC051}"/>
              </a:ext>
            </a:extLst>
          </p:cNvPr>
          <p:cNvCxnSpPr/>
          <p:nvPr/>
        </p:nvCxnSpPr>
        <p:spPr>
          <a:xfrm>
            <a:off x="2056858" y="4688362"/>
            <a:ext cx="2520280" cy="1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D33869-A773-4EC0-B8E9-B614737A331A}"/>
              </a:ext>
            </a:extLst>
          </p:cNvPr>
          <p:cNvSpPr txBox="1"/>
          <p:nvPr/>
        </p:nvSpPr>
        <p:spPr>
          <a:xfrm>
            <a:off x="3979507" y="4799087"/>
            <a:ext cx="540948" cy="276983"/>
          </a:xfrm>
          <a:prstGeom prst="rect">
            <a:avLst/>
          </a:prstGeom>
        </p:spPr>
        <p:txBody>
          <a:bodyPr wrap="none" lIns="91423" tIns="45712" rIns="91423" bIns="45712" rtlCol="0">
            <a:spAutoFit/>
          </a:bodyPr>
          <a:lstStyle/>
          <a:p>
            <a:pPr marL="342838" indent="-342838">
              <a:spcBef>
                <a:spcPct val="20000"/>
              </a:spcBef>
            </a:pPr>
            <a:r>
              <a:rPr lang="en-AU" sz="1200" b="1" dirty="0">
                <a:latin typeface="Arial" pitchFamily="34" charset="0"/>
                <a:cs typeface="Arial" pitchFamily="34" charset="0"/>
              </a:rPr>
              <a:t>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BCE9A-369F-4FBB-A828-EB61ECCDCBCA}"/>
              </a:ext>
            </a:extLst>
          </p:cNvPr>
          <p:cNvGrpSpPr/>
          <p:nvPr/>
        </p:nvGrpSpPr>
        <p:grpSpPr>
          <a:xfrm>
            <a:off x="6808356" y="2013559"/>
            <a:ext cx="396044" cy="2611636"/>
            <a:chOff x="6876256" y="2325942"/>
            <a:chExt cx="396044" cy="261163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B20140-972F-4FC9-94FA-23BE6F4FCC79}"/>
                </a:ext>
              </a:extLst>
            </p:cNvPr>
            <p:cNvSpPr/>
            <p:nvPr/>
          </p:nvSpPr>
          <p:spPr>
            <a:xfrm>
              <a:off x="6975267" y="2325942"/>
              <a:ext cx="198022" cy="1845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EA0529-97B3-4889-BE55-C087726B9069}"/>
                </a:ext>
              </a:extLst>
            </p:cNvPr>
            <p:cNvSpPr/>
            <p:nvPr/>
          </p:nvSpPr>
          <p:spPr>
            <a:xfrm>
              <a:off x="6975267" y="2420888"/>
              <a:ext cx="198022" cy="2195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6173E9-0235-4401-8471-5106E1726F08}"/>
                </a:ext>
              </a:extLst>
            </p:cNvPr>
            <p:cNvSpPr/>
            <p:nvPr/>
          </p:nvSpPr>
          <p:spPr>
            <a:xfrm>
              <a:off x="6876256" y="4544245"/>
              <a:ext cx="396044" cy="3933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4A5463-DF54-42DF-9234-360E0C910E56}"/>
                </a:ext>
              </a:extLst>
            </p:cNvPr>
            <p:cNvSpPr/>
            <p:nvPr/>
          </p:nvSpPr>
          <p:spPr>
            <a:xfrm>
              <a:off x="7002270" y="4400230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28838A-4197-4A82-BF21-D196E162E288}"/>
                </a:ext>
              </a:extLst>
            </p:cNvPr>
            <p:cNvSpPr/>
            <p:nvPr/>
          </p:nvSpPr>
          <p:spPr>
            <a:xfrm>
              <a:off x="7002270" y="2404238"/>
              <a:ext cx="144016" cy="288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DE9518A-4B7C-4E49-8AAC-5667ED5447EA}"/>
              </a:ext>
            </a:extLst>
          </p:cNvPr>
          <p:cNvSpPr/>
          <p:nvPr/>
        </p:nvSpPr>
        <p:spPr>
          <a:xfrm>
            <a:off x="6877916" y="4303972"/>
            <a:ext cx="256921" cy="258376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D05878-CB10-4E28-A65B-FC0F3270D97C}"/>
              </a:ext>
            </a:extLst>
          </p:cNvPr>
          <p:cNvSpPr/>
          <p:nvPr/>
        </p:nvSpPr>
        <p:spPr>
          <a:xfrm>
            <a:off x="6983301" y="2186495"/>
            <a:ext cx="45721" cy="2105824"/>
          </a:xfrm>
          <a:prstGeom prst="rect">
            <a:avLst/>
          </a:prstGeom>
          <a:solidFill>
            <a:srgbClr val="FF4343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357D66-3276-46D3-95DC-F56401419BCA}"/>
              </a:ext>
            </a:extLst>
          </p:cNvPr>
          <p:cNvSpPr txBox="1"/>
          <p:nvPr/>
        </p:nvSpPr>
        <p:spPr>
          <a:xfrm>
            <a:off x="-36512" y="5256027"/>
            <a:ext cx="9180512" cy="155734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in storm intensity</a:t>
            </a:r>
          </a:p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lang="en-AU" sz="2800" dirty="0">
                <a:latin typeface="+mn-lt"/>
              </a:rPr>
              <a:t>Intensification of temporal pattern</a:t>
            </a:r>
          </a:p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</a:pPr>
            <a:r>
              <a:rPr lang="en-AU" sz="2800" dirty="0">
                <a:latin typeface="+mn-lt"/>
              </a:rPr>
              <a:t>Increase in dryness or reduction in excess rainfall</a:t>
            </a:r>
            <a:endParaRPr kumimoji="0" lang="en-A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DC5D6D-2CD8-4262-984E-FFD95FE7621F}"/>
              </a:ext>
            </a:extLst>
          </p:cNvPr>
          <p:cNvSpPr/>
          <p:nvPr/>
        </p:nvSpPr>
        <p:spPr>
          <a:xfrm>
            <a:off x="6003092" y="4725144"/>
            <a:ext cx="32494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AU" sz="1400" dirty="0">
                <a:latin typeface="Segoe UI" panose="020B0502040204020203" pitchFamily="34" charset="0"/>
              </a:rPr>
              <a:t>Sharma, A., C. Wasko, and D.P. </a:t>
            </a:r>
            <a:r>
              <a:rPr lang="en-AU" sz="1400" dirty="0" err="1">
                <a:latin typeface="Segoe UI" panose="020B0502040204020203" pitchFamily="34" charset="0"/>
              </a:rPr>
              <a:t>Lettenmaier</a:t>
            </a:r>
            <a:r>
              <a:rPr lang="en-AU" sz="1400" dirty="0">
                <a:latin typeface="Segoe UI" panose="020B0502040204020203" pitchFamily="34" charset="0"/>
              </a:rPr>
              <a:t>, </a:t>
            </a:r>
            <a:r>
              <a:rPr lang="en-AU" sz="1400" i="1" dirty="0">
                <a:latin typeface="Segoe UI" panose="020B0502040204020203" pitchFamily="34" charset="0"/>
              </a:rPr>
              <a:t>If Precipitation Extremes Are Increasing, Why Aren't Floods? Water Resources Research, 2018. 54(11): p. 8545-8551.</a:t>
            </a:r>
          </a:p>
        </p:txBody>
      </p:sp>
    </p:spTree>
    <p:extLst>
      <p:ext uri="{BB962C8B-B14F-4D97-AF65-F5344CB8AC3E}">
        <p14:creationId xmlns:p14="http://schemas.microsoft.com/office/powerpoint/2010/main" val="10228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3.88889E-6 -0.06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5.55556E-7 -0.04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-0.00035 0.0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00017 0.047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4.44444E-6 0.039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3.33333E-6 -0.0497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40B8C-0A6C-415A-94B3-37A845CE19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" y="-27384"/>
            <a:ext cx="5099050" cy="39116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3B431-74D2-48BB-A735-0660439779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34" y="3641804"/>
            <a:ext cx="6173470" cy="324358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B335A-A0F9-4275-8F90-02E09A7C23B7}"/>
              </a:ext>
            </a:extLst>
          </p:cNvPr>
          <p:cNvSpPr txBox="1"/>
          <p:nvPr/>
        </p:nvSpPr>
        <p:spPr>
          <a:xfrm>
            <a:off x="5292080" y="116632"/>
            <a:ext cx="3528392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Minneapolis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1600" dirty="0">
                <a:latin typeface="Sommet bold"/>
              </a:rPr>
              <a:t>~25km</a:t>
            </a:r>
            <a:r>
              <a:rPr lang="en-AU" sz="1600" baseline="30000" dirty="0">
                <a:latin typeface="Sommet bold"/>
              </a:rPr>
              <a:t>2</a:t>
            </a:r>
            <a:endParaRPr lang="en-AU" sz="1600" dirty="0">
              <a:latin typeface="Sommet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874A8-40C0-4A99-8DF4-2570460023BA}"/>
              </a:ext>
            </a:extLst>
          </p:cNvPr>
          <p:cNvSpPr txBox="1"/>
          <p:nvPr/>
        </p:nvSpPr>
        <p:spPr>
          <a:xfrm>
            <a:off x="827584" y="1556792"/>
            <a:ext cx="756084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assess likely change in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 flooding into the future?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6D7FC-B76B-49CD-8D7B-94D1C0C3E5B8}"/>
              </a:ext>
            </a:extLst>
          </p:cNvPr>
          <p:cNvSpPr txBox="1"/>
          <p:nvPr/>
        </p:nvSpPr>
        <p:spPr>
          <a:xfrm>
            <a:off x="3419872" y="6107348"/>
            <a:ext cx="3528392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UNSW, Centennial Pk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1600" dirty="0">
                <a:latin typeface="Sommet bold"/>
              </a:rPr>
              <a:t>~1-5km</a:t>
            </a:r>
            <a:r>
              <a:rPr lang="en-AU" sz="1600" baseline="30000" dirty="0">
                <a:latin typeface="Sommet bold"/>
              </a:rPr>
              <a:t>2</a:t>
            </a:r>
            <a:endParaRPr lang="en-AU" sz="1600" dirty="0">
              <a:latin typeface="Sommet bold"/>
            </a:endParaRPr>
          </a:p>
        </p:txBody>
      </p:sp>
    </p:spTree>
    <p:extLst>
      <p:ext uri="{BB962C8B-B14F-4D97-AF65-F5344CB8AC3E}">
        <p14:creationId xmlns:p14="http://schemas.microsoft.com/office/powerpoint/2010/main" val="5372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FoE Powerpoint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SW">
      <a:majorFont>
        <a:latin typeface="Somme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11407</TotalTime>
  <Words>917</Words>
  <Application>Microsoft Office PowerPoint</Application>
  <PresentationFormat>On-screen Show (4:3)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Segoe UI</vt:lpstr>
      <vt:lpstr>Sommet</vt:lpstr>
      <vt:lpstr>Sommet bold</vt:lpstr>
      <vt:lpstr>FoE Powerpoint</vt:lpstr>
      <vt:lpstr>The opposing factors controlling change in warming related  future flood extremes</vt:lpstr>
      <vt:lpstr>PowerPoint Presentation</vt:lpstr>
      <vt:lpstr>PowerPoint Presentation</vt:lpstr>
      <vt:lpstr>PowerPoint Presentation</vt:lpstr>
      <vt:lpstr>Revisiting Design Flood Estimation</vt:lpstr>
      <vt:lpstr>PowerPoint Presentation</vt:lpstr>
      <vt:lpstr>PowerPoint Presentation</vt:lpstr>
      <vt:lpstr>PowerPoint Presentation</vt:lpstr>
      <vt:lpstr>PowerPoint Presentation</vt:lpstr>
      <vt:lpstr>NOAA Atlas 14 Temporal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summarise…</vt:lpstr>
      <vt:lpstr>The opposing factors controlling change in warming related  future flood extremes</vt:lpstr>
    </vt:vector>
  </TitlesOfParts>
  <Company>University of New South Wales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adminit</dc:creator>
  <cp:lastModifiedBy>Ashish Sharma</cp:lastModifiedBy>
  <cp:revision>293</cp:revision>
  <dcterms:created xsi:type="dcterms:W3CDTF">2011-04-12T03:48:37Z</dcterms:created>
  <dcterms:modified xsi:type="dcterms:W3CDTF">2020-05-05T00:11:18Z</dcterms:modified>
</cp:coreProperties>
</file>