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348" r:id="rId4"/>
    <p:sldId id="263" r:id="rId5"/>
    <p:sldId id="309" r:id="rId6"/>
    <p:sldId id="310" r:id="rId7"/>
    <p:sldId id="332" r:id="rId8"/>
    <p:sldId id="349" r:id="rId9"/>
    <p:sldId id="334" r:id="rId10"/>
    <p:sldId id="311" r:id="rId11"/>
    <p:sldId id="340" r:id="rId12"/>
    <p:sldId id="341" r:id="rId13"/>
    <p:sldId id="339" r:id="rId14"/>
    <p:sldId id="342" r:id="rId15"/>
    <p:sldId id="343" r:id="rId16"/>
    <p:sldId id="344" r:id="rId17"/>
    <p:sldId id="345" r:id="rId18"/>
    <p:sldId id="346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34B9F-FBDF-4EF7-AF3F-921CF1D197F1}" v="184" dt="2020-04-28T09:02:48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66" autoAdjust="0"/>
  </p:normalViewPr>
  <p:slideViewPr>
    <p:cSldViewPr snapToGrid="0">
      <p:cViewPr varScale="1">
        <p:scale>
          <a:sx n="101" d="100"/>
          <a:sy n="101" d="100"/>
        </p:scale>
        <p:origin x="114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hristophe Hauet" userId="720d8bc9-11b9-4d15-bbc9-fc0fa2b9fc2d" providerId="ADAL" clId="{61A1091B-F11E-46F7-9112-60A6CAB19708}"/>
    <pc:docChg chg="custSel modSld">
      <pc:chgData name="Alexandre Christophe Hauet" userId="720d8bc9-11b9-4d15-bbc9-fc0fa2b9fc2d" providerId="ADAL" clId="{61A1091B-F11E-46F7-9112-60A6CAB19708}" dt="2020-04-27T10:15:06.408" v="129" actId="108"/>
      <pc:docMkLst>
        <pc:docMk/>
      </pc:docMkLst>
      <pc:sldChg chg="addSp modSp">
        <pc:chgData name="Alexandre Christophe Hauet" userId="720d8bc9-11b9-4d15-bbc9-fc0fa2b9fc2d" providerId="ADAL" clId="{61A1091B-F11E-46F7-9112-60A6CAB19708}" dt="2020-04-27T10:15:06.408" v="129" actId="108"/>
        <pc:sldMkLst>
          <pc:docMk/>
          <pc:sldMk cId="2697527146" sldId="257"/>
        </pc:sldMkLst>
        <pc:spChg chg="mod">
          <ac:chgData name="Alexandre Christophe Hauet" userId="720d8bc9-11b9-4d15-bbc9-fc0fa2b9fc2d" providerId="ADAL" clId="{61A1091B-F11E-46F7-9112-60A6CAB19708}" dt="2020-04-27T10:07:33.273" v="13" actId="122"/>
          <ac:spMkLst>
            <pc:docMk/>
            <pc:sldMk cId="2697527146" sldId="257"/>
            <ac:spMk id="7" creationId="{00000000-0000-0000-0000-000000000000}"/>
          </ac:spMkLst>
        </pc:spChg>
        <pc:spChg chg="add mod">
          <ac:chgData name="Alexandre Christophe Hauet" userId="720d8bc9-11b9-4d15-bbc9-fc0fa2b9fc2d" providerId="ADAL" clId="{61A1091B-F11E-46F7-9112-60A6CAB19708}" dt="2020-04-27T10:15:06.408" v="129" actId="108"/>
          <ac:spMkLst>
            <pc:docMk/>
            <pc:sldMk cId="2697527146" sldId="257"/>
            <ac:spMk id="9" creationId="{95D4B585-6045-4D5D-952E-3B9EDD74B23D}"/>
          </ac:spMkLst>
        </pc:spChg>
        <pc:picChg chg="add mod">
          <ac:chgData name="Alexandre Christophe Hauet" userId="720d8bc9-11b9-4d15-bbc9-fc0fa2b9fc2d" providerId="ADAL" clId="{61A1091B-F11E-46F7-9112-60A6CAB19708}" dt="2020-04-27T10:08:01.526" v="45" actId="1038"/>
          <ac:picMkLst>
            <pc:docMk/>
            <pc:sldMk cId="2697527146" sldId="257"/>
            <ac:picMk id="2" creationId="{923BBD7E-3513-4C12-9DE5-E499CC6AAF1A}"/>
          </ac:picMkLst>
        </pc:picChg>
        <pc:picChg chg="mod">
          <ac:chgData name="Alexandre Christophe Hauet" userId="720d8bc9-11b9-4d15-bbc9-fc0fa2b9fc2d" providerId="ADAL" clId="{61A1091B-F11E-46F7-9112-60A6CAB19708}" dt="2020-04-27T10:09:43.302" v="54" actId="14100"/>
          <ac:picMkLst>
            <pc:docMk/>
            <pc:sldMk cId="2697527146" sldId="257"/>
            <ac:picMk id="3" creationId="{00000000-0000-0000-0000-000000000000}"/>
          </ac:picMkLst>
        </pc:picChg>
        <pc:picChg chg="mod">
          <ac:chgData name="Alexandre Christophe Hauet" userId="720d8bc9-11b9-4d15-bbc9-fc0fa2b9fc2d" providerId="ADAL" clId="{61A1091B-F11E-46F7-9112-60A6CAB19708}" dt="2020-04-27T10:09:38.670" v="52" actId="1076"/>
          <ac:picMkLst>
            <pc:docMk/>
            <pc:sldMk cId="2697527146" sldId="257"/>
            <ac:picMk id="6" creationId="{C0AC9953-8AB9-48FF-B3E7-66D950EEB624}"/>
          </ac:picMkLst>
        </pc:picChg>
        <pc:picChg chg="add mod">
          <ac:chgData name="Alexandre Christophe Hauet" userId="720d8bc9-11b9-4d15-bbc9-fc0fa2b9fc2d" providerId="ADAL" clId="{61A1091B-F11E-46F7-9112-60A6CAB19708}" dt="2020-04-27T10:09:24.406" v="47" actId="1076"/>
          <ac:picMkLst>
            <pc:docMk/>
            <pc:sldMk cId="2697527146" sldId="257"/>
            <ac:picMk id="8" creationId="{6C675B25-5E26-4BD0-A11B-472034344E6E}"/>
          </ac:picMkLst>
        </pc:picChg>
      </pc:sldChg>
    </pc:docChg>
  </pc:docChgLst>
  <pc:docChgLst>
    <pc:chgData name="Alexandre Christophe Hauet" userId="720d8bc9-11b9-4d15-bbc9-fc0fa2b9fc2d" providerId="ADAL" clId="{23D34B9F-FBDF-4EF7-AF3F-921CF1D197F1}"/>
    <pc:docChg chg="undo redo custSel addSld delSld modSld">
      <pc:chgData name="Alexandre Christophe Hauet" userId="720d8bc9-11b9-4d15-bbc9-fc0fa2b9fc2d" providerId="ADAL" clId="{23D34B9F-FBDF-4EF7-AF3F-921CF1D197F1}" dt="2020-04-28T09:03:29.381" v="3767" actId="1036"/>
      <pc:docMkLst>
        <pc:docMk/>
      </pc:docMkLst>
      <pc:sldChg chg="addSp modSp add">
        <pc:chgData name="Alexandre Christophe Hauet" userId="720d8bc9-11b9-4d15-bbc9-fc0fa2b9fc2d" providerId="ADAL" clId="{23D34B9F-FBDF-4EF7-AF3F-921CF1D197F1}" dt="2020-04-28T06:12:53.967" v="367" actId="1037"/>
        <pc:sldMkLst>
          <pc:docMk/>
          <pc:sldMk cId="289893507" sldId="256"/>
        </pc:sldMkLst>
        <pc:spChg chg="add mod">
          <ac:chgData name="Alexandre Christophe Hauet" userId="720d8bc9-11b9-4d15-bbc9-fc0fa2b9fc2d" providerId="ADAL" clId="{23D34B9F-FBDF-4EF7-AF3F-921CF1D197F1}" dt="2020-04-28T06:12:53.967" v="367" actId="1037"/>
          <ac:spMkLst>
            <pc:docMk/>
            <pc:sldMk cId="289893507" sldId="256"/>
            <ac:spMk id="2" creationId="{29454E09-191A-47BC-8D04-8F7C215470AD}"/>
          </ac:spMkLst>
        </pc:spChg>
        <pc:spChg chg="mod">
          <ac:chgData name="Alexandre Christophe Hauet" userId="720d8bc9-11b9-4d15-bbc9-fc0fa2b9fc2d" providerId="ADAL" clId="{23D34B9F-FBDF-4EF7-AF3F-921CF1D197F1}" dt="2020-04-28T06:10:13.857" v="319" actId="6549"/>
          <ac:spMkLst>
            <pc:docMk/>
            <pc:sldMk cId="289893507" sldId="256"/>
            <ac:spMk id="7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2:53.967" v="367" actId="1037"/>
          <ac:spMkLst>
            <pc:docMk/>
            <pc:sldMk cId="289893507" sldId="256"/>
            <ac:spMk id="10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2:53.967" v="367" actId="1037"/>
          <ac:spMkLst>
            <pc:docMk/>
            <pc:sldMk cId="289893507" sldId="256"/>
            <ac:spMk id="11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2:53.967" v="367" actId="1037"/>
          <ac:spMkLst>
            <pc:docMk/>
            <pc:sldMk cId="289893507" sldId="256"/>
            <ac:spMk id="12" creationId="{00000000-0000-0000-0000-000000000000}"/>
          </ac:spMkLst>
        </pc:spChg>
      </pc:sldChg>
      <pc:sldChg chg="del">
        <pc:chgData name="Alexandre Christophe Hauet" userId="720d8bc9-11b9-4d15-bbc9-fc0fa2b9fc2d" providerId="ADAL" clId="{23D34B9F-FBDF-4EF7-AF3F-921CF1D197F1}" dt="2020-04-27T13:50:11.967" v="212" actId="2696"/>
        <pc:sldMkLst>
          <pc:docMk/>
          <pc:sldMk cId="1170297711" sldId="256"/>
        </pc:sldMkLst>
      </pc:sldChg>
      <pc:sldChg chg="addSp delSp modSp">
        <pc:chgData name="Alexandre Christophe Hauet" userId="720d8bc9-11b9-4d15-bbc9-fc0fa2b9fc2d" providerId="ADAL" clId="{23D34B9F-FBDF-4EF7-AF3F-921CF1D197F1}" dt="2020-04-28T09:03:29.381" v="3767" actId="1036"/>
        <pc:sldMkLst>
          <pc:docMk/>
          <pc:sldMk cId="2697527146" sldId="257"/>
        </pc:sldMkLst>
        <pc:spChg chg="del">
          <ac:chgData name="Alexandre Christophe Hauet" userId="720d8bc9-11b9-4d15-bbc9-fc0fa2b9fc2d" providerId="ADAL" clId="{23D34B9F-FBDF-4EF7-AF3F-921CF1D197F1}" dt="2020-04-27T11:44:55.803" v="0" actId="478"/>
          <ac:spMkLst>
            <pc:docMk/>
            <pc:sldMk cId="2697527146" sldId="257"/>
            <ac:spMk id="4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8:57:20.526" v="3642" actId="478"/>
          <ac:spMkLst>
            <pc:docMk/>
            <pc:sldMk cId="2697527146" sldId="257"/>
            <ac:spMk id="4" creationId="{B55AB7A8-4AFE-48A4-945A-2E0B9D531028}"/>
          </ac:spMkLst>
        </pc:spChg>
        <pc:spChg chg="del">
          <ac:chgData name="Alexandre Christophe Hauet" userId="720d8bc9-11b9-4d15-bbc9-fc0fa2b9fc2d" providerId="ADAL" clId="{23D34B9F-FBDF-4EF7-AF3F-921CF1D197F1}" dt="2020-04-28T08:57:17.470" v="3641" actId="478"/>
          <ac:spMkLst>
            <pc:docMk/>
            <pc:sldMk cId="2697527146" sldId="257"/>
            <ac:spMk id="5" creationId="{F4572F1F-D723-46DB-BB30-220B727DE9BF}"/>
          </ac:spMkLst>
        </pc:spChg>
        <pc:spChg chg="mod">
          <ac:chgData name="Alexandre Christophe Hauet" userId="720d8bc9-11b9-4d15-bbc9-fc0fa2b9fc2d" providerId="ADAL" clId="{23D34B9F-FBDF-4EF7-AF3F-921CF1D197F1}" dt="2020-04-27T13:49:46.577" v="210" actId="6549"/>
          <ac:spMkLst>
            <pc:docMk/>
            <pc:sldMk cId="2697527146" sldId="257"/>
            <ac:spMk id="7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7T13:47:16.711" v="209"/>
          <ac:spMkLst>
            <pc:docMk/>
            <pc:sldMk cId="2697527146" sldId="257"/>
            <ac:spMk id="9" creationId="{95D4B585-6045-4D5D-952E-3B9EDD74B23D}"/>
          </ac:spMkLst>
        </pc:spChg>
        <pc:picChg chg="mod">
          <ac:chgData name="Alexandre Christophe Hauet" userId="720d8bc9-11b9-4d15-bbc9-fc0fa2b9fc2d" providerId="ADAL" clId="{23D34B9F-FBDF-4EF7-AF3F-921CF1D197F1}" dt="2020-04-28T09:00:45.429" v="3714" actId="1076"/>
          <ac:picMkLst>
            <pc:docMk/>
            <pc:sldMk cId="2697527146" sldId="257"/>
            <ac:picMk id="2" creationId="{923BBD7E-3513-4C12-9DE5-E499CC6AAF1A}"/>
          </ac:picMkLst>
        </pc:picChg>
        <pc:picChg chg="mod">
          <ac:chgData name="Alexandre Christophe Hauet" userId="720d8bc9-11b9-4d15-bbc9-fc0fa2b9fc2d" providerId="ADAL" clId="{23D34B9F-FBDF-4EF7-AF3F-921CF1D197F1}" dt="2020-04-28T09:00:54.229" v="3716" actId="1076"/>
          <ac:picMkLst>
            <pc:docMk/>
            <pc:sldMk cId="2697527146" sldId="257"/>
            <ac:picMk id="3" creationId="{00000000-0000-0000-0000-000000000000}"/>
          </ac:picMkLst>
        </pc:picChg>
        <pc:picChg chg="mod">
          <ac:chgData name="Alexandre Christophe Hauet" userId="720d8bc9-11b9-4d15-bbc9-fc0fa2b9fc2d" providerId="ADAL" clId="{23D34B9F-FBDF-4EF7-AF3F-921CF1D197F1}" dt="2020-04-27T13:00:29.526" v="150" actId="1035"/>
          <ac:picMkLst>
            <pc:docMk/>
            <pc:sldMk cId="2697527146" sldId="257"/>
            <ac:picMk id="6" creationId="{C0AC9953-8AB9-48FF-B3E7-66D950EEB624}"/>
          </ac:picMkLst>
        </pc:picChg>
        <pc:picChg chg="mod">
          <ac:chgData name="Alexandre Christophe Hauet" userId="720d8bc9-11b9-4d15-bbc9-fc0fa2b9fc2d" providerId="ADAL" clId="{23D34B9F-FBDF-4EF7-AF3F-921CF1D197F1}" dt="2020-04-28T09:03:29.381" v="3767" actId="1036"/>
          <ac:picMkLst>
            <pc:docMk/>
            <pc:sldMk cId="2697527146" sldId="257"/>
            <ac:picMk id="8" creationId="{6C675B25-5E26-4BD0-A11B-472034344E6E}"/>
          </ac:picMkLst>
        </pc:picChg>
        <pc:picChg chg="add mod modCrop">
          <ac:chgData name="Alexandre Christophe Hauet" userId="720d8bc9-11b9-4d15-bbc9-fc0fa2b9fc2d" providerId="ADAL" clId="{23D34B9F-FBDF-4EF7-AF3F-921CF1D197F1}" dt="2020-04-28T09:03:26.783" v="3761" actId="1035"/>
          <ac:picMkLst>
            <pc:docMk/>
            <pc:sldMk cId="2697527146" sldId="257"/>
            <ac:picMk id="10" creationId="{A2B9DF19-507D-4E89-8602-7C8C354B0080}"/>
          </ac:picMkLst>
        </pc:picChg>
      </pc:sldChg>
      <pc:sldChg chg="addSp modSp add del">
        <pc:chgData name="Alexandre Christophe Hauet" userId="720d8bc9-11b9-4d15-bbc9-fc0fa2b9fc2d" providerId="ADAL" clId="{23D34B9F-FBDF-4EF7-AF3F-921CF1D197F1}" dt="2020-04-28T06:11:34.927" v="328" actId="47"/>
        <pc:sldMkLst>
          <pc:docMk/>
          <pc:sldMk cId="3729536537" sldId="258"/>
        </pc:sldMkLst>
        <pc:spChg chg="add mod">
          <ac:chgData name="Alexandre Christophe Hauet" userId="720d8bc9-11b9-4d15-bbc9-fc0fa2b9fc2d" providerId="ADAL" clId="{23D34B9F-FBDF-4EF7-AF3F-921CF1D197F1}" dt="2020-04-27T13:51:53.951" v="257" actId="20577"/>
          <ac:spMkLst>
            <pc:docMk/>
            <pc:sldMk cId="3729536537" sldId="258"/>
            <ac:spMk id="23" creationId="{9A54E161-8103-4161-AB96-4CCE845C654F}"/>
          </ac:spMkLst>
        </pc:spChg>
      </pc:sldChg>
      <pc:sldChg chg="del">
        <pc:chgData name="Alexandre Christophe Hauet" userId="720d8bc9-11b9-4d15-bbc9-fc0fa2b9fc2d" providerId="ADAL" clId="{23D34B9F-FBDF-4EF7-AF3F-921CF1D197F1}" dt="2020-04-27T13:50:11.967" v="212" actId="2696"/>
        <pc:sldMkLst>
          <pc:docMk/>
          <pc:sldMk cId="4125472265" sldId="258"/>
        </pc:sldMkLst>
      </pc:sldChg>
      <pc:sldChg chg="del">
        <pc:chgData name="Alexandre Christophe Hauet" userId="720d8bc9-11b9-4d15-bbc9-fc0fa2b9fc2d" providerId="ADAL" clId="{23D34B9F-FBDF-4EF7-AF3F-921CF1D197F1}" dt="2020-04-28T06:13:35.152" v="390" actId="47"/>
        <pc:sldMkLst>
          <pc:docMk/>
          <pc:sldMk cId="1841563244" sldId="259"/>
        </pc:sldMkLst>
      </pc:sldChg>
      <pc:sldChg chg="del">
        <pc:chgData name="Alexandre Christophe Hauet" userId="720d8bc9-11b9-4d15-bbc9-fc0fa2b9fc2d" providerId="ADAL" clId="{23D34B9F-FBDF-4EF7-AF3F-921CF1D197F1}" dt="2020-04-27T13:52:17" v="258" actId="47"/>
        <pc:sldMkLst>
          <pc:docMk/>
          <pc:sldMk cId="784491016" sldId="260"/>
        </pc:sldMkLst>
      </pc:sldChg>
      <pc:sldChg chg="del">
        <pc:chgData name="Alexandre Christophe Hauet" userId="720d8bc9-11b9-4d15-bbc9-fc0fa2b9fc2d" providerId="ADAL" clId="{23D34B9F-FBDF-4EF7-AF3F-921CF1D197F1}" dt="2020-04-28T06:13:12.368" v="389" actId="47"/>
        <pc:sldMkLst>
          <pc:docMk/>
          <pc:sldMk cId="920366542" sldId="261"/>
        </pc:sldMkLst>
      </pc:sldChg>
      <pc:sldChg chg="del">
        <pc:chgData name="Alexandre Christophe Hauet" userId="720d8bc9-11b9-4d15-bbc9-fc0fa2b9fc2d" providerId="ADAL" clId="{23D34B9F-FBDF-4EF7-AF3F-921CF1D197F1}" dt="2020-04-28T06:08:48.763" v="260" actId="47"/>
        <pc:sldMkLst>
          <pc:docMk/>
          <pc:sldMk cId="3884452477" sldId="262"/>
        </pc:sldMkLst>
      </pc:sldChg>
      <pc:sldChg chg="addSp delSp modSp">
        <pc:chgData name="Alexandre Christophe Hauet" userId="720d8bc9-11b9-4d15-bbc9-fc0fa2b9fc2d" providerId="ADAL" clId="{23D34B9F-FBDF-4EF7-AF3F-921CF1D197F1}" dt="2020-04-28T06:14:34.223" v="431" actId="1036"/>
        <pc:sldMkLst>
          <pc:docMk/>
          <pc:sldMk cId="904184221" sldId="263"/>
        </pc:sldMkLst>
        <pc:spChg chg="mod">
          <ac:chgData name="Alexandre Christophe Hauet" userId="720d8bc9-11b9-4d15-bbc9-fc0fa2b9fc2d" providerId="ADAL" clId="{23D34B9F-FBDF-4EF7-AF3F-921CF1D197F1}" dt="2020-04-28T06:14:20.239" v="410" actId="1037"/>
          <ac:spMkLst>
            <pc:docMk/>
            <pc:sldMk cId="904184221" sldId="263"/>
            <ac:spMk id="2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6:13:44.191" v="393" actId="478"/>
          <ac:spMkLst>
            <pc:docMk/>
            <pc:sldMk cId="904184221" sldId="263"/>
            <ac:spMk id="3" creationId="{BFB0DFD5-28CE-4052-8ED9-2C24A222058C}"/>
          </ac:spMkLst>
        </pc:spChg>
        <pc:spChg chg="del">
          <ac:chgData name="Alexandre Christophe Hauet" userId="720d8bc9-11b9-4d15-bbc9-fc0fa2b9fc2d" providerId="ADAL" clId="{23D34B9F-FBDF-4EF7-AF3F-921CF1D197F1}" dt="2020-04-28T06:13:44.191" v="393" actId="478"/>
          <ac:spMkLst>
            <pc:docMk/>
            <pc:sldMk cId="904184221" sldId="263"/>
            <ac:spMk id="4" creationId="{3C2841DA-110E-4A30-B5FC-AB9A8A5746FF}"/>
          </ac:spMkLst>
        </pc:spChg>
        <pc:spChg chg="add del mod">
          <ac:chgData name="Alexandre Christophe Hauet" userId="720d8bc9-11b9-4d15-bbc9-fc0fa2b9fc2d" providerId="ADAL" clId="{23D34B9F-FBDF-4EF7-AF3F-921CF1D197F1}" dt="2020-04-28T06:14:11.678" v="398" actId="255"/>
          <ac:spMkLst>
            <pc:docMk/>
            <pc:sldMk cId="904184221" sldId="263"/>
            <ac:spMk id="7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4:34.223" v="431" actId="1036"/>
          <ac:spMkLst>
            <pc:docMk/>
            <pc:sldMk cId="904184221" sldId="263"/>
            <ac:spMk id="68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4:34.223" v="431" actId="1036"/>
          <ac:spMkLst>
            <pc:docMk/>
            <pc:sldMk cId="904184221" sldId="263"/>
            <ac:spMk id="79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4:34.223" v="431" actId="1036"/>
          <ac:spMkLst>
            <pc:docMk/>
            <pc:sldMk cId="904184221" sldId="263"/>
            <ac:spMk id="82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14:34.223" v="431" actId="1036"/>
          <ac:spMkLst>
            <pc:docMk/>
            <pc:sldMk cId="904184221" sldId="263"/>
            <ac:spMk id="89" creationId="{00000000-0000-0000-0000-000000000000}"/>
          </ac:spMkLst>
        </pc:spChg>
        <pc:picChg chg="mod">
          <ac:chgData name="Alexandre Christophe Hauet" userId="720d8bc9-11b9-4d15-bbc9-fc0fa2b9fc2d" providerId="ADAL" clId="{23D34B9F-FBDF-4EF7-AF3F-921CF1D197F1}" dt="2020-04-28T06:14:34.223" v="431" actId="1036"/>
          <ac:picMkLst>
            <pc:docMk/>
            <pc:sldMk cId="904184221" sldId="263"/>
            <ac:picMk id="78" creationId="{00000000-0000-0000-0000-000000000000}"/>
          </ac:picMkLst>
        </pc:picChg>
        <pc:picChg chg="mod">
          <ac:chgData name="Alexandre Christophe Hauet" userId="720d8bc9-11b9-4d15-bbc9-fc0fa2b9fc2d" providerId="ADAL" clId="{23D34B9F-FBDF-4EF7-AF3F-921CF1D197F1}" dt="2020-04-28T06:14:34.223" v="431" actId="1036"/>
          <ac:picMkLst>
            <pc:docMk/>
            <pc:sldMk cId="904184221" sldId="263"/>
            <ac:picMk id="88" creationId="{00000000-0000-0000-0000-000000000000}"/>
          </ac:picMkLst>
        </pc:picChg>
      </pc:sldChg>
      <pc:sldChg chg="addSp delSp modSp">
        <pc:chgData name="Alexandre Christophe Hauet" userId="720d8bc9-11b9-4d15-bbc9-fc0fa2b9fc2d" providerId="ADAL" clId="{23D34B9F-FBDF-4EF7-AF3F-921CF1D197F1}" dt="2020-04-28T06:49:45.511" v="660" actId="255"/>
        <pc:sldMkLst>
          <pc:docMk/>
          <pc:sldMk cId="1612046091" sldId="309"/>
        </pc:sldMkLst>
        <pc:spChg chg="mod">
          <ac:chgData name="Alexandre Christophe Hauet" userId="720d8bc9-11b9-4d15-bbc9-fc0fa2b9fc2d" providerId="ADAL" clId="{23D34B9F-FBDF-4EF7-AF3F-921CF1D197F1}" dt="2020-04-28T06:27:38.849" v="499" actId="1037"/>
          <ac:spMkLst>
            <pc:docMk/>
            <pc:sldMk cId="1612046091" sldId="309"/>
            <ac:spMk id="6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49:45.511" v="660" actId="255"/>
          <ac:spMkLst>
            <pc:docMk/>
            <pc:sldMk cId="1612046091" sldId="309"/>
            <ac:spMk id="10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28:40.958" v="501" actId="20577"/>
          <ac:spMkLst>
            <pc:docMk/>
            <pc:sldMk cId="1612046091" sldId="309"/>
            <ac:spMk id="11" creationId="{00000000-0000-0000-0000-000000000000}"/>
          </ac:spMkLst>
        </pc:spChg>
        <pc:spChg chg="add del">
          <ac:chgData name="Alexandre Christophe Hauet" userId="720d8bc9-11b9-4d15-bbc9-fc0fa2b9fc2d" providerId="ADAL" clId="{23D34B9F-FBDF-4EF7-AF3F-921CF1D197F1}" dt="2020-04-28T06:26:48.701" v="435"/>
          <ac:spMkLst>
            <pc:docMk/>
            <pc:sldMk cId="1612046091" sldId="309"/>
            <ac:spMk id="38" creationId="{A4570928-BE6C-419C-87E1-A5FC17C57080}"/>
          </ac:spMkLst>
        </pc:spChg>
        <pc:picChg chg="mod">
          <ac:chgData name="Alexandre Christophe Hauet" userId="720d8bc9-11b9-4d15-bbc9-fc0fa2b9fc2d" providerId="ADAL" clId="{23D34B9F-FBDF-4EF7-AF3F-921CF1D197F1}" dt="2020-04-28T06:27:31.135" v="463" actId="1035"/>
          <ac:picMkLst>
            <pc:docMk/>
            <pc:sldMk cId="1612046091" sldId="309"/>
            <ac:picMk id="5" creationId="{00000000-0000-0000-0000-000000000000}"/>
          </ac:picMkLst>
        </pc:picChg>
        <pc:picChg chg="add del">
          <ac:chgData name="Alexandre Christophe Hauet" userId="720d8bc9-11b9-4d15-bbc9-fc0fa2b9fc2d" providerId="ADAL" clId="{23D34B9F-FBDF-4EF7-AF3F-921CF1D197F1}" dt="2020-04-28T06:26:48.701" v="435"/>
          <ac:picMkLst>
            <pc:docMk/>
            <pc:sldMk cId="1612046091" sldId="309"/>
            <ac:picMk id="36" creationId="{BC943B11-EC7E-46D9-B20A-3918717D45BD}"/>
          </ac:picMkLst>
        </pc:picChg>
        <pc:cxnChg chg="del">
          <ac:chgData name="Alexandre Christophe Hauet" userId="720d8bc9-11b9-4d15-bbc9-fc0fa2b9fc2d" providerId="ADAL" clId="{23D34B9F-FBDF-4EF7-AF3F-921CF1D197F1}" dt="2020-04-28T06:28:51.950" v="502" actId="478"/>
          <ac:cxnSpMkLst>
            <pc:docMk/>
            <pc:sldMk cId="1612046091" sldId="309"/>
            <ac:cxnSpMk id="47" creationId="{00000000-0000-0000-0000-000000000000}"/>
          </ac:cxnSpMkLst>
        </pc:cxnChg>
      </pc:sldChg>
      <pc:sldChg chg="modSp">
        <pc:chgData name="Alexandre Christophe Hauet" userId="720d8bc9-11b9-4d15-bbc9-fc0fa2b9fc2d" providerId="ADAL" clId="{23D34B9F-FBDF-4EF7-AF3F-921CF1D197F1}" dt="2020-04-28T06:49:53.225" v="661" actId="255"/>
        <pc:sldMkLst>
          <pc:docMk/>
          <pc:sldMk cId="2541619788" sldId="310"/>
        </pc:sldMkLst>
        <pc:spChg chg="mod">
          <ac:chgData name="Alexandre Christophe Hauet" userId="720d8bc9-11b9-4d15-bbc9-fc0fa2b9fc2d" providerId="ADAL" clId="{23D34B9F-FBDF-4EF7-AF3F-921CF1D197F1}" dt="2020-04-28T06:49:53.225" v="661" actId="255"/>
          <ac:spMkLst>
            <pc:docMk/>
            <pc:sldMk cId="2541619788" sldId="310"/>
            <ac:spMk id="10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37:19.513" v="547" actId="20577"/>
          <ac:spMkLst>
            <pc:docMk/>
            <pc:sldMk cId="2541619788" sldId="310"/>
            <ac:spMk id="11" creationId="{00000000-0000-0000-0000-000000000000}"/>
          </ac:spMkLst>
        </pc:spChg>
      </pc:sldChg>
      <pc:sldChg chg="addSp modSp">
        <pc:chgData name="Alexandre Christophe Hauet" userId="720d8bc9-11b9-4d15-bbc9-fc0fa2b9fc2d" providerId="ADAL" clId="{23D34B9F-FBDF-4EF7-AF3F-921CF1D197F1}" dt="2020-04-28T08:26:25.839" v="2526" actId="692"/>
        <pc:sldMkLst>
          <pc:docMk/>
          <pc:sldMk cId="3049967234" sldId="311"/>
        </pc:sldMkLst>
        <pc:spChg chg="mod">
          <ac:chgData name="Alexandre Christophe Hauet" userId="720d8bc9-11b9-4d15-bbc9-fc0fa2b9fc2d" providerId="ADAL" clId="{23D34B9F-FBDF-4EF7-AF3F-921CF1D197F1}" dt="2020-04-28T08:23:35.082" v="2518" actId="6549"/>
          <ac:spMkLst>
            <pc:docMk/>
            <pc:sldMk cId="3049967234" sldId="311"/>
            <ac:spMk id="11" creationId="{00000000-0000-0000-0000-000000000000}"/>
          </ac:spMkLst>
        </pc:spChg>
        <pc:picChg chg="add mod">
          <ac:chgData name="Alexandre Christophe Hauet" userId="720d8bc9-11b9-4d15-bbc9-fc0fa2b9fc2d" providerId="ADAL" clId="{23D34B9F-FBDF-4EF7-AF3F-921CF1D197F1}" dt="2020-04-28T08:26:25.839" v="2526" actId="692"/>
          <ac:picMkLst>
            <pc:docMk/>
            <pc:sldMk cId="3049967234" sldId="311"/>
            <ac:picMk id="2" creationId="{6B557220-685F-4298-8803-1E9D93343795}"/>
          </ac:picMkLst>
        </pc:picChg>
      </pc:sldChg>
      <pc:sldChg chg="del">
        <pc:chgData name="Alexandre Christophe Hauet" userId="720d8bc9-11b9-4d15-bbc9-fc0fa2b9fc2d" providerId="ADAL" clId="{23D34B9F-FBDF-4EF7-AF3F-921CF1D197F1}" dt="2020-04-28T08:27:42.726" v="2541" actId="47"/>
        <pc:sldMkLst>
          <pc:docMk/>
          <pc:sldMk cId="2254255021" sldId="312"/>
        </pc:sldMkLst>
      </pc:sldChg>
      <pc:sldChg chg="del">
        <pc:chgData name="Alexandre Christophe Hauet" userId="720d8bc9-11b9-4d15-bbc9-fc0fa2b9fc2d" providerId="ADAL" clId="{23D34B9F-FBDF-4EF7-AF3F-921CF1D197F1}" dt="2020-04-28T08:27:43.369" v="2542" actId="47"/>
        <pc:sldMkLst>
          <pc:docMk/>
          <pc:sldMk cId="3034347532" sldId="313"/>
        </pc:sldMkLst>
      </pc:sldChg>
      <pc:sldChg chg="del">
        <pc:chgData name="Alexandre Christophe Hauet" userId="720d8bc9-11b9-4d15-bbc9-fc0fa2b9fc2d" providerId="ADAL" clId="{23D34B9F-FBDF-4EF7-AF3F-921CF1D197F1}" dt="2020-04-28T08:27:43.865" v="2543" actId="47"/>
        <pc:sldMkLst>
          <pc:docMk/>
          <pc:sldMk cId="756756503" sldId="314"/>
        </pc:sldMkLst>
      </pc:sldChg>
      <pc:sldChg chg="del">
        <pc:chgData name="Alexandre Christophe Hauet" userId="720d8bc9-11b9-4d15-bbc9-fc0fa2b9fc2d" providerId="ADAL" clId="{23D34B9F-FBDF-4EF7-AF3F-921CF1D197F1}" dt="2020-04-28T08:27:44.425" v="2544" actId="47"/>
        <pc:sldMkLst>
          <pc:docMk/>
          <pc:sldMk cId="1940545976" sldId="315"/>
        </pc:sldMkLst>
      </pc:sldChg>
      <pc:sldChg chg="del">
        <pc:chgData name="Alexandre Christophe Hauet" userId="720d8bc9-11b9-4d15-bbc9-fc0fa2b9fc2d" providerId="ADAL" clId="{23D34B9F-FBDF-4EF7-AF3F-921CF1D197F1}" dt="2020-04-28T08:27:44.861" v="2545" actId="47"/>
        <pc:sldMkLst>
          <pc:docMk/>
          <pc:sldMk cId="744952935" sldId="316"/>
        </pc:sldMkLst>
      </pc:sldChg>
      <pc:sldChg chg="del">
        <pc:chgData name="Alexandre Christophe Hauet" userId="720d8bc9-11b9-4d15-bbc9-fc0fa2b9fc2d" providerId="ADAL" clId="{23D34B9F-FBDF-4EF7-AF3F-921CF1D197F1}" dt="2020-04-28T08:27:45.500" v="2546" actId="47"/>
        <pc:sldMkLst>
          <pc:docMk/>
          <pc:sldMk cId="681154127" sldId="317"/>
        </pc:sldMkLst>
      </pc:sldChg>
      <pc:sldChg chg="del">
        <pc:chgData name="Alexandre Christophe Hauet" userId="720d8bc9-11b9-4d15-bbc9-fc0fa2b9fc2d" providerId="ADAL" clId="{23D34B9F-FBDF-4EF7-AF3F-921CF1D197F1}" dt="2020-04-28T08:27:46.268" v="2547" actId="47"/>
        <pc:sldMkLst>
          <pc:docMk/>
          <pc:sldMk cId="2390975224" sldId="318"/>
        </pc:sldMkLst>
      </pc:sldChg>
      <pc:sldChg chg="del">
        <pc:chgData name="Alexandre Christophe Hauet" userId="720d8bc9-11b9-4d15-bbc9-fc0fa2b9fc2d" providerId="ADAL" clId="{23D34B9F-FBDF-4EF7-AF3F-921CF1D197F1}" dt="2020-04-28T08:27:47.132" v="2548" actId="47"/>
        <pc:sldMkLst>
          <pc:docMk/>
          <pc:sldMk cId="1411588836" sldId="319"/>
        </pc:sldMkLst>
      </pc:sldChg>
      <pc:sldChg chg="del">
        <pc:chgData name="Alexandre Christophe Hauet" userId="720d8bc9-11b9-4d15-bbc9-fc0fa2b9fc2d" providerId="ADAL" clId="{23D34B9F-FBDF-4EF7-AF3F-921CF1D197F1}" dt="2020-04-28T08:27:49.051" v="2549" actId="47"/>
        <pc:sldMkLst>
          <pc:docMk/>
          <pc:sldMk cId="2108526454" sldId="320"/>
        </pc:sldMkLst>
      </pc:sldChg>
      <pc:sldChg chg="del">
        <pc:chgData name="Alexandre Christophe Hauet" userId="720d8bc9-11b9-4d15-bbc9-fc0fa2b9fc2d" providerId="ADAL" clId="{23D34B9F-FBDF-4EF7-AF3F-921CF1D197F1}" dt="2020-04-28T08:27:49.897" v="2550" actId="47"/>
        <pc:sldMkLst>
          <pc:docMk/>
          <pc:sldMk cId="1768437273" sldId="321"/>
        </pc:sldMkLst>
      </pc:sldChg>
      <pc:sldChg chg="addSp modSp">
        <pc:chgData name="Alexandre Christophe Hauet" userId="720d8bc9-11b9-4d15-bbc9-fc0fa2b9fc2d" providerId="ADAL" clId="{23D34B9F-FBDF-4EF7-AF3F-921CF1D197F1}" dt="2020-04-28T09:02:43.213" v="3733" actId="1076"/>
        <pc:sldMkLst>
          <pc:docMk/>
          <pc:sldMk cId="3754474867" sldId="331"/>
        </pc:sldMkLst>
        <pc:spChg chg="mod">
          <ac:chgData name="Alexandre Christophe Hauet" userId="720d8bc9-11b9-4d15-bbc9-fc0fa2b9fc2d" providerId="ADAL" clId="{23D34B9F-FBDF-4EF7-AF3F-921CF1D197F1}" dt="2020-04-28T09:01:47.776" v="3722" actId="20577"/>
          <ac:spMkLst>
            <pc:docMk/>
            <pc:sldMk cId="3754474867" sldId="331"/>
            <ac:spMk id="5" creationId="{2044A10D-12D3-4F36-B137-A56C350C3360}"/>
          </ac:spMkLst>
        </pc:spChg>
        <pc:spChg chg="add mod">
          <ac:chgData name="Alexandre Christophe Hauet" userId="720d8bc9-11b9-4d15-bbc9-fc0fa2b9fc2d" providerId="ADAL" clId="{23D34B9F-FBDF-4EF7-AF3F-921CF1D197F1}" dt="2020-04-28T09:01:59.349" v="3725" actId="1076"/>
          <ac:spMkLst>
            <pc:docMk/>
            <pc:sldMk cId="3754474867" sldId="331"/>
            <ac:spMk id="7" creationId="{17757177-8F5B-43E5-956C-5EB607A2A225}"/>
          </ac:spMkLst>
        </pc:spChg>
        <pc:spChg chg="mod">
          <ac:chgData name="Alexandre Christophe Hauet" userId="720d8bc9-11b9-4d15-bbc9-fc0fa2b9fc2d" providerId="ADAL" clId="{23D34B9F-FBDF-4EF7-AF3F-921CF1D197F1}" dt="2020-04-28T08:28:43.094" v="2562" actId="20577"/>
          <ac:spMkLst>
            <pc:docMk/>
            <pc:sldMk cId="3754474867" sldId="331"/>
            <ac:spMk id="10" creationId="{00000000-0000-0000-0000-000000000000}"/>
          </ac:spMkLst>
        </pc:spChg>
        <pc:picChg chg="add mod">
          <ac:chgData name="Alexandre Christophe Hauet" userId="720d8bc9-11b9-4d15-bbc9-fc0fa2b9fc2d" providerId="ADAL" clId="{23D34B9F-FBDF-4EF7-AF3F-921CF1D197F1}" dt="2020-04-28T09:02:04.038" v="3727" actId="1076"/>
          <ac:picMkLst>
            <pc:docMk/>
            <pc:sldMk cId="3754474867" sldId="331"/>
            <ac:picMk id="6" creationId="{C5D31E9E-9C9F-492B-A363-20D6C2D7B02F}"/>
          </ac:picMkLst>
        </pc:picChg>
        <pc:picChg chg="add mod">
          <ac:chgData name="Alexandre Christophe Hauet" userId="720d8bc9-11b9-4d15-bbc9-fc0fa2b9fc2d" providerId="ADAL" clId="{23D34B9F-FBDF-4EF7-AF3F-921CF1D197F1}" dt="2020-04-28T09:02:43.213" v="3733" actId="1076"/>
          <ac:picMkLst>
            <pc:docMk/>
            <pc:sldMk cId="3754474867" sldId="331"/>
            <ac:picMk id="8" creationId="{5442888E-D360-4A74-8C5C-FA05DA953D12}"/>
          </ac:picMkLst>
        </pc:picChg>
      </pc:sldChg>
      <pc:sldChg chg="modSp">
        <pc:chgData name="Alexandre Christophe Hauet" userId="720d8bc9-11b9-4d15-bbc9-fc0fa2b9fc2d" providerId="ADAL" clId="{23D34B9F-FBDF-4EF7-AF3F-921CF1D197F1}" dt="2020-04-28T06:50:07.154" v="664" actId="1076"/>
        <pc:sldMkLst>
          <pc:docMk/>
          <pc:sldMk cId="1548267854" sldId="332"/>
        </pc:sldMkLst>
        <pc:spChg chg="mod">
          <ac:chgData name="Alexandre Christophe Hauet" userId="720d8bc9-11b9-4d15-bbc9-fc0fa2b9fc2d" providerId="ADAL" clId="{23D34B9F-FBDF-4EF7-AF3F-921CF1D197F1}" dt="2020-04-28T06:49:58.927" v="662" actId="255"/>
          <ac:spMkLst>
            <pc:docMk/>
            <pc:sldMk cId="1548267854" sldId="332"/>
            <ac:spMk id="10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6:35:38.346" v="538" actId="20577"/>
          <ac:spMkLst>
            <pc:docMk/>
            <pc:sldMk cId="1548267854" sldId="332"/>
            <ac:spMk id="11" creationId="{00000000-0000-0000-0000-000000000000}"/>
          </ac:spMkLst>
        </pc:spChg>
        <pc:picChg chg="mod">
          <ac:chgData name="Alexandre Christophe Hauet" userId="720d8bc9-11b9-4d15-bbc9-fc0fa2b9fc2d" providerId="ADAL" clId="{23D34B9F-FBDF-4EF7-AF3F-921CF1D197F1}" dt="2020-04-28T06:50:07.154" v="664" actId="1076"/>
          <ac:picMkLst>
            <pc:docMk/>
            <pc:sldMk cId="1548267854" sldId="332"/>
            <ac:picMk id="3" creationId="{E2EF1288-D52D-4928-A271-CF8D4FFA95F7}"/>
          </ac:picMkLst>
        </pc:picChg>
      </pc:sldChg>
      <pc:sldChg chg="modSp">
        <pc:chgData name="Alexandre Christophe Hauet" userId="720d8bc9-11b9-4d15-bbc9-fc0fa2b9fc2d" providerId="ADAL" clId="{23D34B9F-FBDF-4EF7-AF3F-921CF1D197F1}" dt="2020-04-28T08:23:09.077" v="2516" actId="1076"/>
        <pc:sldMkLst>
          <pc:docMk/>
          <pc:sldMk cId="2931628993" sldId="334"/>
        </pc:sldMkLst>
        <pc:spChg chg="mod">
          <ac:chgData name="Alexandre Christophe Hauet" userId="720d8bc9-11b9-4d15-bbc9-fc0fa2b9fc2d" providerId="ADAL" clId="{23D34B9F-FBDF-4EF7-AF3F-921CF1D197F1}" dt="2020-04-28T08:22:56.471" v="2512" actId="255"/>
          <ac:spMkLst>
            <pc:docMk/>
            <pc:sldMk cId="2931628993" sldId="334"/>
            <ac:spMk id="11" creationId="{00000000-0000-0000-0000-000000000000}"/>
          </ac:spMkLst>
        </pc:spChg>
        <pc:picChg chg="mod">
          <ac:chgData name="Alexandre Christophe Hauet" userId="720d8bc9-11b9-4d15-bbc9-fc0fa2b9fc2d" providerId="ADAL" clId="{23D34B9F-FBDF-4EF7-AF3F-921CF1D197F1}" dt="2020-04-28T08:23:09.077" v="2516" actId="1076"/>
          <ac:picMkLst>
            <pc:docMk/>
            <pc:sldMk cId="2931628993" sldId="334"/>
            <ac:picMk id="2" creationId="{28FD7342-FA30-428C-8A93-F5D9B0B98CF5}"/>
          </ac:picMkLst>
        </pc:picChg>
        <pc:picChg chg="mod">
          <ac:chgData name="Alexandre Christophe Hauet" userId="720d8bc9-11b9-4d15-bbc9-fc0fa2b9fc2d" providerId="ADAL" clId="{23D34B9F-FBDF-4EF7-AF3F-921CF1D197F1}" dt="2020-04-28T08:23:00.045" v="2513" actId="1076"/>
          <ac:picMkLst>
            <pc:docMk/>
            <pc:sldMk cId="2931628993" sldId="334"/>
            <ac:picMk id="3" creationId="{E2EF1288-D52D-4928-A271-CF8D4FFA95F7}"/>
          </ac:picMkLst>
        </pc:picChg>
        <pc:picChg chg="mod">
          <ac:chgData name="Alexandre Christophe Hauet" userId="720d8bc9-11b9-4d15-bbc9-fc0fa2b9fc2d" providerId="ADAL" clId="{23D34B9F-FBDF-4EF7-AF3F-921CF1D197F1}" dt="2020-04-28T08:23:05.630" v="2515" actId="1076"/>
          <ac:picMkLst>
            <pc:docMk/>
            <pc:sldMk cId="2931628993" sldId="334"/>
            <ac:picMk id="5" creationId="{6646D24F-8B3E-4589-AFAF-A8E203EE5857}"/>
          </ac:picMkLst>
        </pc:picChg>
      </pc:sldChg>
      <pc:sldChg chg="del">
        <pc:chgData name="Alexandre Christophe Hauet" userId="720d8bc9-11b9-4d15-bbc9-fc0fa2b9fc2d" providerId="ADAL" clId="{23D34B9F-FBDF-4EF7-AF3F-921CF1D197F1}" dt="2020-04-28T06:36:37.825" v="540" actId="47"/>
        <pc:sldMkLst>
          <pc:docMk/>
          <pc:sldMk cId="1428113281" sldId="335"/>
        </pc:sldMkLst>
      </pc:sldChg>
      <pc:sldChg chg="del">
        <pc:chgData name="Alexandre Christophe Hauet" userId="720d8bc9-11b9-4d15-bbc9-fc0fa2b9fc2d" providerId="ADAL" clId="{23D34B9F-FBDF-4EF7-AF3F-921CF1D197F1}" dt="2020-04-28T06:36:38.945" v="541" actId="47"/>
        <pc:sldMkLst>
          <pc:docMk/>
          <pc:sldMk cId="3590900816" sldId="336"/>
        </pc:sldMkLst>
      </pc:sldChg>
      <pc:sldChg chg="del">
        <pc:chgData name="Alexandre Christophe Hauet" userId="720d8bc9-11b9-4d15-bbc9-fc0fa2b9fc2d" providerId="ADAL" clId="{23D34B9F-FBDF-4EF7-AF3F-921CF1D197F1}" dt="2020-04-28T06:36:40.096" v="542" actId="47"/>
        <pc:sldMkLst>
          <pc:docMk/>
          <pc:sldMk cId="2891920205" sldId="337"/>
        </pc:sldMkLst>
      </pc:sldChg>
      <pc:sldChg chg="del">
        <pc:chgData name="Alexandre Christophe Hauet" userId="720d8bc9-11b9-4d15-bbc9-fc0fa2b9fc2d" providerId="ADAL" clId="{23D34B9F-FBDF-4EF7-AF3F-921CF1D197F1}" dt="2020-04-28T06:36:41.137" v="543" actId="47"/>
        <pc:sldMkLst>
          <pc:docMk/>
          <pc:sldMk cId="183246972" sldId="338"/>
        </pc:sldMkLst>
      </pc:sldChg>
      <pc:sldChg chg="delSp modSp">
        <pc:chgData name="Alexandre Christophe Hauet" userId="720d8bc9-11b9-4d15-bbc9-fc0fa2b9fc2d" providerId="ADAL" clId="{23D34B9F-FBDF-4EF7-AF3F-921CF1D197F1}" dt="2020-04-28T08:52:20.897" v="3564" actId="1076"/>
        <pc:sldMkLst>
          <pc:docMk/>
          <pc:sldMk cId="3938798957" sldId="340"/>
        </pc:sldMkLst>
        <pc:spChg chg="mod">
          <ac:chgData name="Alexandre Christophe Hauet" userId="720d8bc9-11b9-4d15-bbc9-fc0fa2b9fc2d" providerId="ADAL" clId="{23D34B9F-FBDF-4EF7-AF3F-921CF1D197F1}" dt="2020-04-28T08:52:17.727" v="3563" actId="20577"/>
          <ac:spMkLst>
            <pc:docMk/>
            <pc:sldMk cId="3938798957" sldId="340"/>
            <ac:spMk id="11" creationId="{00000000-0000-0000-0000-000000000000}"/>
          </ac:spMkLst>
        </pc:spChg>
        <pc:picChg chg="del">
          <ac:chgData name="Alexandre Christophe Hauet" userId="720d8bc9-11b9-4d15-bbc9-fc0fa2b9fc2d" providerId="ADAL" clId="{23D34B9F-FBDF-4EF7-AF3F-921CF1D197F1}" dt="2020-04-28T08:52:15.354" v="3562" actId="478"/>
          <ac:picMkLst>
            <pc:docMk/>
            <pc:sldMk cId="3938798957" sldId="340"/>
            <ac:picMk id="2" creationId="{3906B363-F0C6-4B48-B89E-22A55E041AAE}"/>
          </ac:picMkLst>
        </pc:picChg>
        <pc:picChg chg="mod">
          <ac:chgData name="Alexandre Christophe Hauet" userId="720d8bc9-11b9-4d15-bbc9-fc0fa2b9fc2d" providerId="ADAL" clId="{23D34B9F-FBDF-4EF7-AF3F-921CF1D197F1}" dt="2020-04-28T08:50:15.638" v="3362" actId="14100"/>
          <ac:picMkLst>
            <pc:docMk/>
            <pc:sldMk cId="3938798957" sldId="340"/>
            <ac:picMk id="3" creationId="{0F0AE588-E9EF-4C17-B901-3DFF72312F7E}"/>
          </ac:picMkLst>
        </pc:picChg>
        <pc:picChg chg="mod">
          <ac:chgData name="Alexandre Christophe Hauet" userId="720d8bc9-11b9-4d15-bbc9-fc0fa2b9fc2d" providerId="ADAL" clId="{23D34B9F-FBDF-4EF7-AF3F-921CF1D197F1}" dt="2020-04-28T08:52:20.897" v="3564" actId="1076"/>
          <ac:picMkLst>
            <pc:docMk/>
            <pc:sldMk cId="3938798957" sldId="340"/>
            <ac:picMk id="5" creationId="{FF0F88ED-609F-438D-989E-D52A12B2A478}"/>
          </ac:picMkLst>
        </pc:picChg>
      </pc:sldChg>
      <pc:sldChg chg="modSp">
        <pc:chgData name="Alexandre Christophe Hauet" userId="720d8bc9-11b9-4d15-bbc9-fc0fa2b9fc2d" providerId="ADAL" clId="{23D34B9F-FBDF-4EF7-AF3F-921CF1D197F1}" dt="2020-04-28T08:52:56.539" v="3565" actId="5793"/>
        <pc:sldMkLst>
          <pc:docMk/>
          <pc:sldMk cId="4230786822" sldId="343"/>
        </pc:sldMkLst>
        <pc:spChg chg="mod">
          <ac:chgData name="Alexandre Christophe Hauet" userId="720d8bc9-11b9-4d15-bbc9-fc0fa2b9fc2d" providerId="ADAL" clId="{23D34B9F-FBDF-4EF7-AF3F-921CF1D197F1}" dt="2020-04-28T08:52:56.539" v="3565" actId="5793"/>
          <ac:spMkLst>
            <pc:docMk/>
            <pc:sldMk cId="4230786822" sldId="343"/>
            <ac:spMk id="11" creationId="{00000000-0000-0000-0000-000000000000}"/>
          </ac:spMkLst>
        </pc:spChg>
      </pc:sldChg>
      <pc:sldChg chg="modSp">
        <pc:chgData name="Alexandre Christophe Hauet" userId="720d8bc9-11b9-4d15-bbc9-fc0fa2b9fc2d" providerId="ADAL" clId="{23D34B9F-FBDF-4EF7-AF3F-921CF1D197F1}" dt="2020-04-28T08:53:57.067" v="3569" actId="20577"/>
        <pc:sldMkLst>
          <pc:docMk/>
          <pc:sldMk cId="911522974" sldId="344"/>
        </pc:sldMkLst>
        <pc:spChg chg="mod">
          <ac:chgData name="Alexandre Christophe Hauet" userId="720d8bc9-11b9-4d15-bbc9-fc0fa2b9fc2d" providerId="ADAL" clId="{23D34B9F-FBDF-4EF7-AF3F-921CF1D197F1}" dt="2020-04-28T08:53:57.067" v="3569" actId="20577"/>
          <ac:spMkLst>
            <pc:docMk/>
            <pc:sldMk cId="911522974" sldId="344"/>
            <ac:spMk id="11" creationId="{00000000-0000-0000-0000-000000000000}"/>
          </ac:spMkLst>
        </pc:spChg>
      </pc:sldChg>
      <pc:sldChg chg="addSp modSp">
        <pc:chgData name="Alexandre Christophe Hauet" userId="720d8bc9-11b9-4d15-bbc9-fc0fa2b9fc2d" providerId="ADAL" clId="{23D34B9F-FBDF-4EF7-AF3F-921CF1D197F1}" dt="2020-04-28T08:54:33.851" v="3640" actId="20577"/>
        <pc:sldMkLst>
          <pc:docMk/>
          <pc:sldMk cId="3456243214" sldId="345"/>
        </pc:sldMkLst>
        <pc:spChg chg="add mod">
          <ac:chgData name="Alexandre Christophe Hauet" userId="720d8bc9-11b9-4d15-bbc9-fc0fa2b9fc2d" providerId="ADAL" clId="{23D34B9F-FBDF-4EF7-AF3F-921CF1D197F1}" dt="2020-04-28T08:54:23.819" v="3615" actId="20577"/>
          <ac:spMkLst>
            <pc:docMk/>
            <pc:sldMk cId="3456243214" sldId="345"/>
            <ac:spMk id="7" creationId="{DD1389A8-A566-49F9-B0B0-C05319A7B66F}"/>
          </ac:spMkLst>
        </pc:spChg>
        <pc:spChg chg="add mod">
          <ac:chgData name="Alexandre Christophe Hauet" userId="720d8bc9-11b9-4d15-bbc9-fc0fa2b9fc2d" providerId="ADAL" clId="{23D34B9F-FBDF-4EF7-AF3F-921CF1D197F1}" dt="2020-04-28T08:54:33.851" v="3640" actId="20577"/>
          <ac:spMkLst>
            <pc:docMk/>
            <pc:sldMk cId="3456243214" sldId="345"/>
            <ac:spMk id="8" creationId="{8789130F-2919-4CB4-8BEF-3301B8F08149}"/>
          </ac:spMkLst>
        </pc:spChg>
      </pc:sldChg>
      <pc:sldChg chg="del">
        <pc:chgData name="Alexandre Christophe Hauet" userId="720d8bc9-11b9-4d15-bbc9-fc0fa2b9fc2d" providerId="ADAL" clId="{23D34B9F-FBDF-4EF7-AF3F-921CF1D197F1}" dt="2020-04-28T08:27:51.144" v="2551" actId="47"/>
        <pc:sldMkLst>
          <pc:docMk/>
          <pc:sldMk cId="54505548" sldId="347"/>
        </pc:sldMkLst>
      </pc:sldChg>
      <pc:sldChg chg="add del">
        <pc:chgData name="Alexandre Christophe Hauet" userId="720d8bc9-11b9-4d15-bbc9-fc0fa2b9fc2d" providerId="ADAL" clId="{23D34B9F-FBDF-4EF7-AF3F-921CF1D197F1}" dt="2020-04-27T13:52:17.932" v="259" actId="47"/>
        <pc:sldMkLst>
          <pc:docMk/>
          <pc:sldMk cId="328459987" sldId="348"/>
        </pc:sldMkLst>
      </pc:sldChg>
      <pc:sldChg chg="addSp delSp modSp add">
        <pc:chgData name="Alexandre Christophe Hauet" userId="720d8bc9-11b9-4d15-bbc9-fc0fa2b9fc2d" providerId="ADAL" clId="{23D34B9F-FBDF-4EF7-AF3F-921CF1D197F1}" dt="2020-04-28T06:13:05.184" v="388" actId="1038"/>
        <pc:sldMkLst>
          <pc:docMk/>
          <pc:sldMk cId="1104129089" sldId="348"/>
        </pc:sldMkLst>
        <pc:spChg chg="del">
          <ac:chgData name="Alexandre Christophe Hauet" userId="720d8bc9-11b9-4d15-bbc9-fc0fa2b9fc2d" providerId="ADAL" clId="{23D34B9F-FBDF-4EF7-AF3F-921CF1D197F1}" dt="2020-04-28T06:10:45.311" v="323" actId="478"/>
          <ac:spMkLst>
            <pc:docMk/>
            <pc:sldMk cId="1104129089" sldId="348"/>
            <ac:spMk id="2" creationId="{29454E09-191A-47BC-8D04-8F7C215470AD}"/>
          </ac:spMkLst>
        </pc:spChg>
        <pc:spChg chg="mod">
          <ac:chgData name="Alexandre Christophe Hauet" userId="720d8bc9-11b9-4d15-bbc9-fc0fa2b9fc2d" providerId="ADAL" clId="{23D34B9F-FBDF-4EF7-AF3F-921CF1D197F1}" dt="2020-04-28T06:12:36.994" v="345" actId="6549"/>
          <ac:spMkLst>
            <pc:docMk/>
            <pc:sldMk cId="1104129089" sldId="348"/>
            <ac:spMk id="7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6:11:08.575" v="324" actId="478"/>
          <ac:spMkLst>
            <pc:docMk/>
            <pc:sldMk cId="1104129089" sldId="348"/>
            <ac:spMk id="10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6:10:40.881" v="321" actId="478"/>
          <ac:spMkLst>
            <pc:docMk/>
            <pc:sldMk cId="1104129089" sldId="348"/>
            <ac:spMk id="11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6:10:42.176" v="322" actId="478"/>
          <ac:spMkLst>
            <pc:docMk/>
            <pc:sldMk cId="1104129089" sldId="348"/>
            <ac:spMk id="12" creationId="{00000000-0000-0000-0000-000000000000}"/>
          </ac:spMkLst>
        </pc:spChg>
        <pc:spChg chg="del">
          <ac:chgData name="Alexandre Christophe Hauet" userId="720d8bc9-11b9-4d15-bbc9-fc0fa2b9fc2d" providerId="ADAL" clId="{23D34B9F-FBDF-4EF7-AF3F-921CF1D197F1}" dt="2020-04-28T06:11:17.632" v="326" actId="478"/>
          <ac:spMkLst>
            <pc:docMk/>
            <pc:sldMk cId="1104129089" sldId="348"/>
            <ac:spMk id="18" creationId="{00000000-0000-0000-0000-000000000000}"/>
          </ac:spMkLst>
        </pc:spChg>
        <pc:spChg chg="add mod">
          <ac:chgData name="Alexandre Christophe Hauet" userId="720d8bc9-11b9-4d15-bbc9-fc0fa2b9fc2d" providerId="ADAL" clId="{23D34B9F-FBDF-4EF7-AF3F-921CF1D197F1}" dt="2020-04-28T06:13:05.184" v="388" actId="1038"/>
          <ac:spMkLst>
            <pc:docMk/>
            <pc:sldMk cId="1104129089" sldId="348"/>
            <ac:spMk id="21" creationId="{7085C8D7-522D-48A7-9A87-00F7392FF221}"/>
          </ac:spMkLst>
        </pc:spChg>
        <pc:spChg chg="add mod">
          <ac:chgData name="Alexandre Christophe Hauet" userId="720d8bc9-11b9-4d15-bbc9-fc0fa2b9fc2d" providerId="ADAL" clId="{23D34B9F-FBDF-4EF7-AF3F-921CF1D197F1}" dt="2020-04-28T06:13:05.184" v="388" actId="1038"/>
          <ac:spMkLst>
            <pc:docMk/>
            <pc:sldMk cId="1104129089" sldId="348"/>
            <ac:spMk id="22" creationId="{0D542481-923B-4BDA-A1A5-316EF856EC13}"/>
          </ac:spMkLst>
        </pc:spChg>
        <pc:spChg chg="add mod">
          <ac:chgData name="Alexandre Christophe Hauet" userId="720d8bc9-11b9-4d15-bbc9-fc0fa2b9fc2d" providerId="ADAL" clId="{23D34B9F-FBDF-4EF7-AF3F-921CF1D197F1}" dt="2020-04-28T06:13:05.184" v="388" actId="1038"/>
          <ac:spMkLst>
            <pc:docMk/>
            <pc:sldMk cId="1104129089" sldId="348"/>
            <ac:spMk id="23" creationId="{DAEC931E-B0B7-428B-B37D-4F26E7D339B1}"/>
          </ac:spMkLst>
        </pc:spChg>
        <pc:spChg chg="add mod">
          <ac:chgData name="Alexandre Christophe Hauet" userId="720d8bc9-11b9-4d15-bbc9-fc0fa2b9fc2d" providerId="ADAL" clId="{23D34B9F-FBDF-4EF7-AF3F-921CF1D197F1}" dt="2020-04-28T06:13:05.184" v="388" actId="1038"/>
          <ac:spMkLst>
            <pc:docMk/>
            <pc:sldMk cId="1104129089" sldId="348"/>
            <ac:spMk id="24" creationId="{C341A5EF-8DD4-4C88-9516-10611AE9D58C}"/>
          </ac:spMkLst>
        </pc:spChg>
        <pc:spChg chg="add">
          <ac:chgData name="Alexandre Christophe Hauet" userId="720d8bc9-11b9-4d15-bbc9-fc0fa2b9fc2d" providerId="ADAL" clId="{23D34B9F-FBDF-4EF7-AF3F-921CF1D197F1}" dt="2020-04-28T06:11:25.859" v="327"/>
          <ac:spMkLst>
            <pc:docMk/>
            <pc:sldMk cId="1104129089" sldId="348"/>
            <ac:spMk id="25" creationId="{A78B11EE-5944-45E2-84B7-8EB216BAE059}"/>
          </ac:spMkLst>
        </pc:spChg>
        <pc:spChg chg="add">
          <ac:chgData name="Alexandre Christophe Hauet" userId="720d8bc9-11b9-4d15-bbc9-fc0fa2b9fc2d" providerId="ADAL" clId="{23D34B9F-FBDF-4EF7-AF3F-921CF1D197F1}" dt="2020-04-28T06:11:25.859" v="327"/>
          <ac:spMkLst>
            <pc:docMk/>
            <pc:sldMk cId="1104129089" sldId="348"/>
            <ac:spMk id="26" creationId="{3F32CAC7-8CB2-487E-8C22-E19DE0403636}"/>
          </ac:spMkLst>
        </pc:spChg>
      </pc:sldChg>
      <pc:sldChg chg="addSp delSp modSp add">
        <pc:chgData name="Alexandre Christophe Hauet" userId="720d8bc9-11b9-4d15-bbc9-fc0fa2b9fc2d" providerId="ADAL" clId="{23D34B9F-FBDF-4EF7-AF3F-921CF1D197F1}" dt="2020-04-28T08:22:22.535" v="2507" actId="20577"/>
        <pc:sldMkLst>
          <pc:docMk/>
          <pc:sldMk cId="1513631788" sldId="349"/>
        </pc:sldMkLst>
        <pc:spChg chg="mod">
          <ac:chgData name="Alexandre Christophe Hauet" userId="720d8bc9-11b9-4d15-bbc9-fc0fa2b9fc2d" providerId="ADAL" clId="{23D34B9F-FBDF-4EF7-AF3F-921CF1D197F1}" dt="2020-04-28T06:50:13.217" v="665" actId="255"/>
          <ac:spMkLst>
            <pc:docMk/>
            <pc:sldMk cId="1513631788" sldId="349"/>
            <ac:spMk id="10" creationId="{00000000-0000-0000-0000-000000000000}"/>
          </ac:spMkLst>
        </pc:spChg>
        <pc:spChg chg="mod">
          <ac:chgData name="Alexandre Christophe Hauet" userId="720d8bc9-11b9-4d15-bbc9-fc0fa2b9fc2d" providerId="ADAL" clId="{23D34B9F-FBDF-4EF7-AF3F-921CF1D197F1}" dt="2020-04-28T08:22:22.535" v="2507" actId="20577"/>
          <ac:spMkLst>
            <pc:docMk/>
            <pc:sldMk cId="1513631788" sldId="349"/>
            <ac:spMk id="11" creationId="{00000000-0000-0000-0000-000000000000}"/>
          </ac:spMkLst>
        </pc:spChg>
        <pc:graphicFrameChg chg="add del mod modGraphic">
          <ac:chgData name="Alexandre Christophe Hauet" userId="720d8bc9-11b9-4d15-bbc9-fc0fa2b9fc2d" providerId="ADAL" clId="{23D34B9F-FBDF-4EF7-AF3F-921CF1D197F1}" dt="2020-04-28T07:23:01.411" v="1136" actId="478"/>
          <ac:graphicFrameMkLst>
            <pc:docMk/>
            <pc:sldMk cId="1513631788" sldId="349"/>
            <ac:graphicFrameMk id="5" creationId="{FC16CB48-330B-4ED3-9534-8020B8000894}"/>
          </ac:graphicFrameMkLst>
        </pc:graphicFrameChg>
        <pc:picChg chg="add mod">
          <ac:chgData name="Alexandre Christophe Hauet" userId="720d8bc9-11b9-4d15-bbc9-fc0fa2b9fc2d" providerId="ADAL" clId="{23D34B9F-FBDF-4EF7-AF3F-921CF1D197F1}" dt="2020-04-28T08:09:59.440" v="2443" actId="1076"/>
          <ac:picMkLst>
            <pc:docMk/>
            <pc:sldMk cId="1513631788" sldId="349"/>
            <ac:picMk id="2" creationId="{8BB2483D-5540-43C8-901E-A7EDC18A98D7}"/>
          </ac:picMkLst>
        </pc:picChg>
        <pc:picChg chg="mod">
          <ac:chgData name="Alexandre Christophe Hauet" userId="720d8bc9-11b9-4d15-bbc9-fc0fa2b9fc2d" providerId="ADAL" clId="{23D34B9F-FBDF-4EF7-AF3F-921CF1D197F1}" dt="2020-04-28T07:50:30.018" v="1775" actId="1076"/>
          <ac:picMkLst>
            <pc:docMk/>
            <pc:sldMk cId="1513631788" sldId="349"/>
            <ac:picMk id="3" creationId="{E2EF1288-D52D-4928-A271-CF8D4FFA95F7}"/>
          </ac:picMkLst>
        </pc:picChg>
        <pc:picChg chg="add mod modCrop">
          <ac:chgData name="Alexandre Christophe Hauet" userId="720d8bc9-11b9-4d15-bbc9-fc0fa2b9fc2d" providerId="ADAL" clId="{23D34B9F-FBDF-4EF7-AF3F-921CF1D197F1}" dt="2020-04-28T08:10:04.312" v="2446" actId="1036"/>
          <ac:picMkLst>
            <pc:docMk/>
            <pc:sldMk cId="1513631788" sldId="349"/>
            <ac:picMk id="4" creationId="{B9B84C88-5EEC-4B6A-9761-AAFCFA500A46}"/>
          </ac:picMkLst>
        </pc:picChg>
        <pc:picChg chg="add del mod">
          <ac:chgData name="Alexandre Christophe Hauet" userId="720d8bc9-11b9-4d15-bbc9-fc0fa2b9fc2d" providerId="ADAL" clId="{23D34B9F-FBDF-4EF7-AF3F-921CF1D197F1}" dt="2020-04-28T07:18:57.251" v="1135" actId="478"/>
          <ac:picMkLst>
            <pc:docMk/>
            <pc:sldMk cId="1513631788" sldId="349"/>
            <ac:picMk id="7" creationId="{BF5C3B86-DA12-4B5F-912C-42526E95F079}"/>
          </ac:picMkLst>
        </pc:picChg>
        <pc:picChg chg="add mod">
          <ac:chgData name="Alexandre Christophe Hauet" userId="720d8bc9-11b9-4d15-bbc9-fc0fa2b9fc2d" providerId="ADAL" clId="{23D34B9F-FBDF-4EF7-AF3F-921CF1D197F1}" dt="2020-04-28T08:10:08.895" v="2447" actId="1076"/>
          <ac:picMkLst>
            <pc:docMk/>
            <pc:sldMk cId="1513631788" sldId="349"/>
            <ac:picMk id="8" creationId="{83D3220C-FC2F-438A-842B-CDC34D21E964}"/>
          </ac:picMkLst>
        </pc:picChg>
        <pc:picChg chg="add mod">
          <ac:chgData name="Alexandre Christophe Hauet" userId="720d8bc9-11b9-4d15-bbc9-fc0fa2b9fc2d" providerId="ADAL" clId="{23D34B9F-FBDF-4EF7-AF3F-921CF1D197F1}" dt="2020-04-28T08:10:25.048" v="2471" actId="1036"/>
          <ac:picMkLst>
            <pc:docMk/>
            <pc:sldMk cId="1513631788" sldId="349"/>
            <ac:picMk id="9" creationId="{4F696514-4E05-4F1E-A47C-1F9B718FED13}"/>
          </ac:picMkLst>
        </pc:picChg>
        <pc:picChg chg="add del">
          <ac:chgData name="Alexandre Christophe Hauet" userId="720d8bc9-11b9-4d15-bbc9-fc0fa2b9fc2d" providerId="ADAL" clId="{23D34B9F-FBDF-4EF7-AF3F-921CF1D197F1}" dt="2020-04-28T07:17:16.034" v="1129" actId="478"/>
          <ac:picMkLst>
            <pc:docMk/>
            <pc:sldMk cId="1513631788" sldId="349"/>
            <ac:picMk id="12" creationId="{1E2AE297-C07C-403D-877B-0C63F98F2A9D}"/>
          </ac:picMkLst>
        </pc:picChg>
        <pc:picChg chg="add del">
          <ac:chgData name="Alexandre Christophe Hauet" userId="720d8bc9-11b9-4d15-bbc9-fc0fa2b9fc2d" providerId="ADAL" clId="{23D34B9F-FBDF-4EF7-AF3F-921CF1D197F1}" dt="2020-04-28T07:17:15.298" v="1128" actId="478"/>
          <ac:picMkLst>
            <pc:docMk/>
            <pc:sldMk cId="1513631788" sldId="349"/>
            <ac:picMk id="13" creationId="{DB393578-7D5D-4BB4-B2A6-FE65D55BD83C}"/>
          </ac:picMkLst>
        </pc:picChg>
        <pc:picChg chg="add del mod">
          <ac:chgData name="Alexandre Christophe Hauet" userId="720d8bc9-11b9-4d15-bbc9-fc0fa2b9fc2d" providerId="ADAL" clId="{23D34B9F-FBDF-4EF7-AF3F-921CF1D197F1}" dt="2020-04-28T07:23:27.713" v="1140" actId="478"/>
          <ac:picMkLst>
            <pc:docMk/>
            <pc:sldMk cId="1513631788" sldId="349"/>
            <ac:picMk id="14" creationId="{CE4F8692-59A2-48E2-9B0C-EFD10EF24C83}"/>
          </ac:picMkLst>
        </pc:picChg>
        <pc:picChg chg="add mod">
          <ac:chgData name="Alexandre Christophe Hauet" userId="720d8bc9-11b9-4d15-bbc9-fc0fa2b9fc2d" providerId="ADAL" clId="{23D34B9F-FBDF-4EF7-AF3F-921CF1D197F1}" dt="2020-04-28T08:11:05.271" v="2473" actId="1076"/>
          <ac:picMkLst>
            <pc:docMk/>
            <pc:sldMk cId="1513631788" sldId="349"/>
            <ac:picMk id="15" creationId="{C8777694-CF83-4307-BF4F-60D57E1F24F6}"/>
          </ac:picMkLst>
        </pc:picChg>
        <pc:cxnChg chg="add del mod">
          <ac:chgData name="Alexandre Christophe Hauet" userId="720d8bc9-11b9-4d15-bbc9-fc0fa2b9fc2d" providerId="ADAL" clId="{23D34B9F-FBDF-4EF7-AF3F-921CF1D197F1}" dt="2020-04-28T08:11:33.607" v="2476" actId="478"/>
          <ac:cxnSpMkLst>
            <pc:docMk/>
            <pc:sldMk cId="1513631788" sldId="349"/>
            <ac:cxnSpMk id="17" creationId="{E1CD7ADE-A441-41E3-97AE-584E8D69778E}"/>
          </ac:cxnSpMkLst>
        </pc:cxnChg>
        <pc:cxnChg chg="add mod">
          <ac:chgData name="Alexandre Christophe Hauet" userId="720d8bc9-11b9-4d15-bbc9-fc0fa2b9fc2d" providerId="ADAL" clId="{23D34B9F-FBDF-4EF7-AF3F-921CF1D197F1}" dt="2020-04-28T08:21:59.967" v="2489" actId="692"/>
          <ac:cxnSpMkLst>
            <pc:docMk/>
            <pc:sldMk cId="1513631788" sldId="349"/>
            <ac:cxnSpMk id="19" creationId="{CDB743B7-3246-443D-AA28-0F562B0F2DE8}"/>
          </ac:cxnSpMkLst>
        </pc:cxnChg>
        <pc:cxnChg chg="add mod">
          <ac:chgData name="Alexandre Christophe Hauet" userId="720d8bc9-11b9-4d15-bbc9-fc0fa2b9fc2d" providerId="ADAL" clId="{23D34B9F-FBDF-4EF7-AF3F-921CF1D197F1}" dt="2020-04-28T08:21:59.967" v="2489" actId="692"/>
          <ac:cxnSpMkLst>
            <pc:docMk/>
            <pc:sldMk cId="1513631788" sldId="349"/>
            <ac:cxnSpMk id="21" creationId="{6591EB00-41DE-4859-8A76-EC0AE860BFC5}"/>
          </ac:cxnSpMkLst>
        </pc:cxnChg>
        <pc:cxnChg chg="add mod">
          <ac:chgData name="Alexandre Christophe Hauet" userId="720d8bc9-11b9-4d15-bbc9-fc0fa2b9fc2d" providerId="ADAL" clId="{23D34B9F-FBDF-4EF7-AF3F-921CF1D197F1}" dt="2020-04-28T08:21:59.967" v="2489" actId="692"/>
          <ac:cxnSpMkLst>
            <pc:docMk/>
            <pc:sldMk cId="1513631788" sldId="349"/>
            <ac:cxnSpMk id="24" creationId="{632B3D3D-563E-4117-816B-3FB480BD542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5592-78C1-4444-9C04-70429D63BDC9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F8CD-A2C5-4566-BE2F-80183C45DE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8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aseline="0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7F91A-EB8B-4968-8DAD-D511328C5E9E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13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14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15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9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16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77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17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18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19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4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5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0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6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7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8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9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0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10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6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11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9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7 verticales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149D9-F754-4378-AB12-25D40428B632}" type="slidenum">
              <a:rPr lang="fr-FR" altLang="fr-FR">
                <a:solidFill>
                  <a:srgbClr val="000000"/>
                </a:solidFill>
              </a:rPr>
              <a:pPr/>
              <a:t>12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1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9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3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68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4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83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7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1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4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9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04/05/2020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Hauet et al. Uncertainty of salt dilution method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D5FD-1BF9-47B6-AF72-170C496EE0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61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andrehauet.shinyapps.io/dilution_ap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à un seul coin 6"/>
          <p:cNvSpPr/>
          <p:nvPr/>
        </p:nvSpPr>
        <p:spPr>
          <a:xfrm>
            <a:off x="0" y="-27384"/>
            <a:ext cx="12192000" cy="1742298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rgbClr val="324982">
                  <a:shade val="30000"/>
                  <a:satMod val="115000"/>
                </a:srgbClr>
              </a:gs>
              <a:gs pos="50000">
                <a:srgbClr val="324982">
                  <a:shade val="67500"/>
                  <a:satMod val="115000"/>
                </a:srgbClr>
              </a:gs>
              <a:gs pos="100000">
                <a:srgbClr val="32498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2800"/>
            <a:r>
              <a:rPr lang="en-US" sz="3600" b="1" cap="small" dirty="0">
                <a:solidFill>
                  <a:prstClr val="white"/>
                </a:solidFill>
              </a:rPr>
              <a:t>Uncertainty of discharge measurement </a:t>
            </a:r>
            <a:br>
              <a:rPr lang="en-US" sz="3600" b="1" cap="small" dirty="0">
                <a:solidFill>
                  <a:prstClr val="white"/>
                </a:solidFill>
              </a:rPr>
            </a:br>
            <a:r>
              <a:rPr lang="en-US" sz="3600" b="1" cap="small" dirty="0">
                <a:solidFill>
                  <a:prstClr val="white"/>
                </a:solidFill>
              </a:rPr>
              <a:t>using the salt dilution method:</a:t>
            </a:r>
          </a:p>
          <a:p>
            <a:pPr algn="ctr" defTabSz="812800"/>
            <a:r>
              <a:rPr lang="en-US" sz="3600" b="1" cap="small" dirty="0">
                <a:solidFill>
                  <a:prstClr val="white"/>
                </a:solidFill>
              </a:rPr>
              <a:t>a new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66" y="1867313"/>
            <a:ext cx="2968369" cy="3748275"/>
          </a:xfrm>
          <a:prstGeom prst="rect">
            <a:avLst/>
          </a:prstGeom>
        </p:spPr>
      </p:pic>
      <p:pic>
        <p:nvPicPr>
          <p:cNvPr id="6" name="Picture 5" descr="A person riding a snow board in the water&#10;&#10;Description automatically generated">
            <a:extLst>
              <a:ext uri="{FF2B5EF4-FFF2-40B4-BE49-F238E27FC236}">
                <a16:creationId xmlns:a16="http://schemas.microsoft.com/office/drawing/2014/main" id="{C0AC9953-8AB9-48FF-B3E7-66D950EEB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5" y="1867313"/>
            <a:ext cx="3760118" cy="3748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3BBD7E-3513-4C12-9DE5-E499CC6AA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48" y="3135063"/>
            <a:ext cx="3128371" cy="95410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C675B25-5E26-4BD0-A11B-472034344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7" y="112925"/>
            <a:ext cx="1295113" cy="1328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D4B585-6045-4D5D-952E-3B9EDD74B23D}"/>
              </a:ext>
            </a:extLst>
          </p:cNvPr>
          <p:cNvSpPr txBox="1"/>
          <p:nvPr/>
        </p:nvSpPr>
        <p:spPr>
          <a:xfrm>
            <a:off x="309097" y="5702962"/>
            <a:ext cx="11778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Alexandre Hauet</a:t>
            </a:r>
            <a:r>
              <a:rPr lang="en-GB" sz="1400" b="1" baseline="30000" dirty="0"/>
              <a:t>1</a:t>
            </a:r>
            <a:r>
              <a:rPr lang="en-GB" sz="1400" dirty="0"/>
              <a:t>, Kristoffer Florvaag-Dybvik</a:t>
            </a:r>
            <a:r>
              <a:rPr lang="en-GB" sz="1400" baseline="30000" dirty="0"/>
              <a:t>1</a:t>
            </a:r>
            <a:r>
              <a:rPr lang="en-GB" sz="1400" dirty="0"/>
              <a:t>, Mads-Peter Jakob Dahl</a:t>
            </a:r>
            <a:r>
              <a:rPr lang="en-GB" sz="1400" baseline="30000" dirty="0"/>
              <a:t>1</a:t>
            </a:r>
            <a:r>
              <a:rPr lang="en-GB" sz="1400" dirty="0"/>
              <a:t>, Frode Thorset Kvernhaugen</a:t>
            </a:r>
            <a:r>
              <a:rPr lang="en-GB" sz="1400" baseline="30000" dirty="0"/>
              <a:t>1</a:t>
            </a:r>
            <a:r>
              <a:rPr lang="en-GB" sz="1400" dirty="0"/>
              <a:t>, Knut Magne Møen</a:t>
            </a:r>
            <a:r>
              <a:rPr lang="en-GB" sz="1400" baseline="30000" dirty="0"/>
              <a:t>1</a:t>
            </a:r>
            <a:r>
              <a:rPr lang="en-GB" sz="1400" dirty="0"/>
              <a:t>, Gabriel Sentlinger</a:t>
            </a:r>
            <a:r>
              <a:rPr lang="en-GB" sz="1400" baseline="30000" dirty="0"/>
              <a:t>2</a:t>
            </a:r>
          </a:p>
          <a:p>
            <a:r>
              <a:rPr lang="en-GB" sz="1400" baseline="30000" dirty="0"/>
              <a:t>1</a:t>
            </a:r>
            <a:r>
              <a:rPr lang="en-GB" sz="1400" dirty="0"/>
              <a:t>Norges </a:t>
            </a:r>
            <a:r>
              <a:rPr lang="en-GB" sz="1400" dirty="0" err="1"/>
              <a:t>vassdrags</a:t>
            </a:r>
            <a:r>
              <a:rPr lang="en-GB" sz="1400" dirty="0"/>
              <a:t>-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energidirektorat</a:t>
            </a:r>
            <a:r>
              <a:rPr lang="en-GB" sz="1400" dirty="0"/>
              <a:t> (NVE), Oslo, Norway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Fathom Scientific Ltd., R&amp;D, Vancouver, Canada</a:t>
            </a:r>
          </a:p>
          <a:p>
            <a:r>
              <a:rPr lang="en-GB" sz="1400" dirty="0"/>
              <a:t>Contact : ahau@nve.no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9DF19-507D-4E89-8602-7C8C354B00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48" t="12177" r="6439" b="9315"/>
          <a:stretch/>
        </p:blipFill>
        <p:spPr>
          <a:xfrm>
            <a:off x="9934575" y="447674"/>
            <a:ext cx="2153152" cy="6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10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Uncertainty of salt dilution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560639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Development of a software</a:t>
            </a:r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SUNY</a:t>
            </a: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</a:t>
            </a:r>
            <a:r>
              <a:rPr lang="en-GB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certaint</a:t>
            </a:r>
            <a:r>
              <a:rPr lang="en-GB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 language, web Application</a:t>
            </a:r>
          </a:p>
          <a:p>
            <a:pPr marL="179387" lvl="1" indent="0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557220-685F-4298-8803-1E9D93343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756665"/>
            <a:ext cx="11743833" cy="4912172"/>
          </a:xfrm>
          <a:prstGeom prst="rect">
            <a:avLst/>
          </a:prstGeom>
          <a:ln w="158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4996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GB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11</a:t>
            </a:fld>
            <a:endParaRPr lang="en-GB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/>
              </a:rPr>
              <a:t>Application to NVE’s database</a:t>
            </a:r>
            <a:endParaRPr kumimoji="0" lang="en-GB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560638"/>
            <a:ext cx="11610483" cy="61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Database</a:t>
            </a:r>
            <a:endParaRPr lang="en-GB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1285 gaugings: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ranging from 1 L/s to 211 m</a:t>
            </a:r>
            <a:r>
              <a:rPr lang="en-GB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/s, 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median of 7,65 m</a:t>
            </a:r>
            <a:r>
              <a:rPr lang="en-GB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and 1,28 m</a:t>
            </a:r>
            <a:r>
              <a:rPr lang="en-GB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respectively 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mainly low discharges</a:t>
            </a:r>
          </a:p>
          <a:p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Total uncertainty computed with SUNY </a:t>
            </a:r>
            <a:r>
              <a:rPr lang="en-GB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(at the 95% confidence level)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Ranges 3 to 44%, median of 6,5%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represented uncertainty values are 4, 5 and 6%.</a:t>
            </a:r>
          </a:p>
          <a:p>
            <a:pPr lvl="1"/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Some defaults uncertainty values: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Temperature: 0,5 º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Mass of salt: 0 %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Base conductivity: 0%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Flow steadiness: 0 m</a:t>
            </a:r>
            <a:r>
              <a:rPr lang="en-GB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/s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Tracer loss: 0 g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Time: 0 s</a:t>
            </a: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AE588-E9EF-4C17-B901-3DFF7231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1474" y="2150687"/>
            <a:ext cx="4428551" cy="470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F88ED-609F-438D-989E-D52A12B2A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8" y="3031360"/>
            <a:ext cx="6350586" cy="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Application to NVE’s database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560639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Budget of uncertainty sources computed with SUNY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U(CF) is quite always 3%, with very few dispersion (95% of the value are less than 4%)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U(mixing) and u(range) have low median values (2%), but they can reach very high values (95% &gt; 14%)</a:t>
            </a:r>
          </a:p>
          <a:p>
            <a:pPr lvl="2"/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Those two uncertainty sources are mainly responsible for measurements with high uncertainty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U(Resol&amp;Noise) and U(sampling) have low medians (1,5%), but they can reach quite high values (95% &gt; 6%). </a:t>
            </a:r>
          </a:p>
          <a:p>
            <a:pPr lvl="1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U(end loc.) has the lower median (0,5%) and the lowest 95% quantile (3,4%) 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often low in the total budget, except for very few specific gaugings. </a:t>
            </a:r>
            <a:endParaRPr lang="en-US" sz="16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C8334-E160-4A38-8A9D-EAAD416A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41" y="2812940"/>
            <a:ext cx="3836996" cy="3889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09766-4D17-4855-8830-6C49954E1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594" y="3115381"/>
            <a:ext cx="3458936" cy="358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4944F-1554-4853-9CCE-DE177A8D7C05}"/>
              </a:ext>
            </a:extLst>
          </p:cNvPr>
          <p:cNvSpPr txBox="1"/>
          <p:nvPr/>
        </p:nvSpPr>
        <p:spPr>
          <a:xfrm>
            <a:off x="6769768" y="2662488"/>
            <a:ext cx="3327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Budget for gaugings with total uncertainty &gt; 20%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5349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13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692" y="560639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Measurement with low uncertainty</a:t>
            </a:r>
            <a:endParaRPr lang="en-US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discharge from the 2 probes, few noise, high peak (vs base), nice wave shape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U(Q) = 4%</a:t>
            </a:r>
            <a:endParaRPr lang="en-US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50454C15-2BD3-4857-BB61-DD3ECF643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" y="1601583"/>
            <a:ext cx="7227416" cy="426982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6" name="Picture 5" descr="A picture containing map, text, table, group&#10;&#10;Description automatically generated">
            <a:extLst>
              <a:ext uri="{FF2B5EF4-FFF2-40B4-BE49-F238E27FC236}">
                <a16:creationId xmlns:a16="http://schemas.microsoft.com/office/drawing/2014/main" id="{33EBAA40-8045-46FE-88BF-F6F47868E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3356875"/>
            <a:ext cx="4767666" cy="301534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365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14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692" y="560639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uncertainty due to the location of the end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Increasing base conductivity  complex to identify when the signal is back to the base value</a:t>
            </a:r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CAB5636-056E-4C8E-B0DC-0BBACC7A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69" y="1372838"/>
            <a:ext cx="7766206" cy="522620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58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15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5969" y="502024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uncertainty due to range of calibration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 high value of conductivity for the peak (1700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S/cm) compared to the base (50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S/cm)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calibration, realized prior to the measurement, ranges from 50 to 100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S/cm</a:t>
            </a:r>
          </a:p>
          <a:p>
            <a:pPr marL="179387" lvl="1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very important part of the wave is out of the range of the calibration (red background in the figure)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21F9EA40-F6FA-4730-B6A3-5E0DE347F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810055"/>
            <a:ext cx="6755450" cy="45459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DF9644C4-0475-4649-BDAC-5055BAE09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52" y="2776517"/>
            <a:ext cx="5215276" cy="384995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078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16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5969" y="502024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uncertainty due to noise and resolution of the probes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 of the probes’ resolution (0,1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S/cm) and of the noise of the signal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Especially when the difference between the base and the peak value is small.</a:t>
            </a: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9F5E2F6B-1FB5-4473-9D4B-11352E3A1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" y="2187315"/>
            <a:ext cx="5745217" cy="39233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89DE8B-84FC-4CC4-847F-4599F9570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51" y="2187315"/>
            <a:ext cx="5911124" cy="41739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907EE-AE70-4CCC-B998-4DFE3EA738F5}"/>
              </a:ext>
            </a:extLst>
          </p:cNvPr>
          <p:cNvSpPr txBox="1"/>
          <p:nvPr/>
        </p:nvSpPr>
        <p:spPr>
          <a:xfrm>
            <a:off x="1038225" y="184402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Effect of the resolution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66954-15CB-4532-ACE6-3DDA1D71EE41}"/>
              </a:ext>
            </a:extLst>
          </p:cNvPr>
          <p:cNvSpPr txBox="1"/>
          <p:nvPr/>
        </p:nvSpPr>
        <p:spPr>
          <a:xfrm>
            <a:off x="7103452" y="184402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Effect of the noise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52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17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5969" y="502024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uncertainty due to the limited number of time steps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 short duration of the wave or very complex wave shape and not enough samples to describe it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58F3682A-D43E-4811-AD3F-99ED2E41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1"/>
            <a:ext cx="5928454" cy="39864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1828B06F-5E20-45CE-A870-03FE5F69F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77022"/>
            <a:ext cx="5945306" cy="40550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389A8-A566-49F9-B0B0-C05319A7B66F}"/>
              </a:ext>
            </a:extLst>
          </p:cNvPr>
          <p:cNvSpPr txBox="1"/>
          <p:nvPr/>
        </p:nvSpPr>
        <p:spPr>
          <a:xfrm>
            <a:off x="1038225" y="162494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</a:t>
            </a:r>
            <a:r>
              <a:rPr lang="nb-NO" dirty="0" err="1"/>
              <a:t>duration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wave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9130F-2919-4CB4-8BEF-3301B8F08149}"/>
              </a:ext>
            </a:extLst>
          </p:cNvPr>
          <p:cNvSpPr txBox="1"/>
          <p:nvPr/>
        </p:nvSpPr>
        <p:spPr>
          <a:xfrm>
            <a:off x="7103452" y="162494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shape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24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18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Some examples of measurements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5969" y="502024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uncertainty due to bad mixing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 between the discharges computed by the two probes is important</a:t>
            </a:r>
            <a:endParaRPr lang="en-US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C8C10E08-C636-4663-95B9-161566FE4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97740"/>
            <a:ext cx="7665193" cy="51221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094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19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Conclusions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044A10D-12D3-4F36-B137-A56C350C3360}"/>
              </a:ext>
            </a:extLst>
          </p:cNvPr>
          <p:cNvSpPr txBox="1">
            <a:spLocks/>
          </p:cNvSpPr>
          <p:nvPr/>
        </p:nvSpPr>
        <p:spPr bwMode="auto">
          <a:xfrm>
            <a:off x="457692" y="610645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Development of a new framework for computing uncertainty of dilution measurements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Exhaustive, adapted to new sensors and methods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Application of the GUM protocol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Definition of the measurement, list of error sources, evaluation of error sources, propagation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Evaluation of error sources using different methods (default values, MC simulations, data analysis…)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Development of an associated software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Application to the uncertainty analysis to NVE’s database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1300 </a:t>
            </a:r>
            <a:r>
              <a:rPr lang="en-GB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gaugings</a:t>
            </a:r>
            <a:endParaRPr lang="en-GB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Median total uncertainty of 6,5%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Main sources of uncertainty are due to bad mixing and measurement out of the range of calibration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framework is efficient and in good agreement with the field hydrologist rating of the measurement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be applied to dilution measurements using other tracers (</a:t>
            </a:r>
            <a:r>
              <a:rPr lang="en-GB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Uranine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Rhodamine)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7757177-8F5B-43E5-956C-5EB607A2A225}"/>
              </a:ext>
            </a:extLst>
          </p:cNvPr>
          <p:cNvSpPr txBox="1">
            <a:spLocks/>
          </p:cNvSpPr>
          <p:nvPr/>
        </p:nvSpPr>
        <p:spPr>
          <a:xfrm>
            <a:off x="323097" y="6222207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/>
              </a:rPr>
              <a:t>Uncertainty of discharge measurement using the salt dilution method: a new framework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cap="none" dirty="0">
                <a:latin typeface="Arial"/>
              </a:rPr>
              <a:t>Contact : ahau@nve.no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D31E9E-9C9F-492B-A363-20D6C2D7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16" y="5379183"/>
            <a:ext cx="717509" cy="735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2888E-D360-4A74-8C5C-FA05DA953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449" y="5318870"/>
            <a:ext cx="2290895" cy="7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2782" y="1006209"/>
            <a:ext cx="7507956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having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rating of the measurement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a good / fair / poor gauging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control and ensure the quality </a:t>
            </a:r>
            <a:r>
              <a:rPr lang="en-US" sz="1800" dirty="0">
                <a:solidFill>
                  <a:srgbClr val="7F7F7F"/>
                </a:solidFill>
                <a:latin typeface="Arial"/>
              </a:rPr>
              <a:t>of gaugings in the database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Very important when collecting gauging from other institution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propagate </a:t>
            </a:r>
            <a:r>
              <a:rPr lang="en-US" sz="1800" dirty="0">
                <a:solidFill>
                  <a:srgbClr val="7F7F7F"/>
                </a:solidFill>
                <a:latin typeface="Arial"/>
              </a:rPr>
              <a:t>the uncertainty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To the rating curve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To the discharge time-series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be able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to compare values</a:t>
            </a:r>
            <a:endParaRPr lang="en-US" sz="1800" dirty="0">
              <a:solidFill>
                <a:srgbClr val="7F7F7F"/>
              </a:solidFill>
              <a:latin typeface="Arial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Compare 2 gaugings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Compare a gauging and a threshold value 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Verification of regulatory instream flow 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endParaRPr lang="en-US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098" y="189163"/>
            <a:ext cx="8353425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Uncertainty is boring and complex, so…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Why the hell computing uncertainty ???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003781" y="5586932"/>
            <a:ext cx="770021" cy="3753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000320" y="5136323"/>
            <a:ext cx="1766696" cy="1276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804" y="5259884"/>
            <a:ext cx="159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Regulatory instream flow not respected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289834" y="4520457"/>
            <a:ext cx="3514725" cy="148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99709" y="4580196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17231" y="3507890"/>
            <a:ext cx="0" cy="1009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5785" y="3029065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Required instream flow = 2 m</a:t>
            </a:r>
            <a:r>
              <a:rPr lang="en-US" sz="1200" b="1" baseline="30000" dirty="0">
                <a:solidFill>
                  <a:srgbClr val="FF0000"/>
                </a:solidFill>
              </a:rPr>
              <a:t>3</a:t>
            </a:r>
            <a:r>
              <a:rPr lang="en-US" sz="1200" b="1" dirty="0">
                <a:solidFill>
                  <a:srgbClr val="FF0000"/>
                </a:solidFill>
              </a:rPr>
              <a:t>/s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511039" y="3517515"/>
            <a:ext cx="0" cy="10095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7715" y="285470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Measured instream flow = 1.85 m</a:t>
            </a:r>
            <a:r>
              <a:rPr lang="en-US" sz="1200" b="1" baseline="30000" dirty="0">
                <a:solidFill>
                  <a:srgbClr val="0070C0"/>
                </a:solidFill>
              </a:rPr>
              <a:t>3</a:t>
            </a:r>
            <a:r>
              <a:rPr lang="en-US" sz="1200" b="1" dirty="0">
                <a:solidFill>
                  <a:srgbClr val="0070C0"/>
                </a:solidFill>
              </a:rPr>
              <a:t>/s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85" y="14594"/>
            <a:ext cx="2470230" cy="2768283"/>
          </a:xfrm>
          <a:prstGeom prst="rect">
            <a:avLst/>
          </a:prstGeom>
        </p:spPr>
      </p:pic>
      <p:cxnSp>
        <p:nvCxnSpPr>
          <p:cNvPr id="20" name="Curved Connector 19"/>
          <p:cNvCxnSpPr>
            <a:stCxn id="19" idx="1"/>
          </p:cNvCxnSpPr>
          <p:nvPr/>
        </p:nvCxnSpPr>
        <p:spPr>
          <a:xfrm rot="10800000" flipV="1">
            <a:off x="8430127" y="1398735"/>
            <a:ext cx="610359" cy="1345785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454E09-191A-47BC-8D04-8F7C215470AD}"/>
              </a:ext>
            </a:extLst>
          </p:cNvPr>
          <p:cNvSpPr txBox="1"/>
          <p:nvPr/>
        </p:nvSpPr>
        <p:spPr>
          <a:xfrm>
            <a:off x="7499685" y="5930233"/>
            <a:ext cx="149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Deterministic approach</a:t>
            </a:r>
          </a:p>
        </p:txBody>
      </p:sp>
    </p:spTree>
    <p:extLst>
      <p:ext uri="{BB962C8B-B14F-4D97-AF65-F5344CB8AC3E}">
        <p14:creationId xmlns:p14="http://schemas.microsoft.com/office/powerpoint/2010/main" val="28989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2782" y="1006209"/>
            <a:ext cx="7507956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having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rating of the measurement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a good / fair / poor gauging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control and ensure the quality </a:t>
            </a:r>
            <a:r>
              <a:rPr lang="en-US" sz="1800" dirty="0">
                <a:solidFill>
                  <a:srgbClr val="7F7F7F"/>
                </a:solidFill>
                <a:latin typeface="Arial"/>
              </a:rPr>
              <a:t>of gaugings in the database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Very important when collecting gauging from other institution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propagate </a:t>
            </a:r>
            <a:r>
              <a:rPr lang="en-US" sz="1800" dirty="0">
                <a:solidFill>
                  <a:srgbClr val="7F7F7F"/>
                </a:solidFill>
                <a:latin typeface="Arial"/>
              </a:rPr>
              <a:t>the uncertainty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To the rating curve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To the discharge time-series</a:t>
            </a:r>
            <a:endParaRPr lang="en-US" dirty="0">
              <a:solidFill>
                <a:srgbClr val="0070C0"/>
              </a:solidFill>
              <a:latin typeface="Arial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To be able </a:t>
            </a:r>
            <a:r>
              <a:rPr lang="en-US" sz="1800" dirty="0">
                <a:solidFill>
                  <a:srgbClr val="0070C0"/>
                </a:solidFill>
                <a:latin typeface="Arial"/>
              </a:rPr>
              <a:t>to compare values</a:t>
            </a:r>
            <a:endParaRPr lang="en-US" sz="1800" dirty="0">
              <a:solidFill>
                <a:srgbClr val="7F7F7F"/>
              </a:solidFill>
              <a:latin typeface="Arial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Compare 2 gaugings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</a:rPr>
              <a:t>Compare a gauging and a threshold value 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Verification of regulatory instream flow </a:t>
            </a:r>
          </a:p>
          <a:p>
            <a:pPr marL="180613" indent="-18000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</a:rPr>
              <a:t>Uncertainty </a:t>
            </a:r>
            <a:r>
              <a:rPr lang="en-US" sz="18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statistical distribution in which the error can be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Convenient (and often correct) to use a normal law</a:t>
            </a: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in </a:t>
            </a:r>
            <a:r>
              <a:rPr lang="en-US" dirty="0" err="1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hydrometry</a:t>
            </a: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we express the uncertainty at a confidence level of 95% (2</a:t>
            </a:r>
            <a:r>
              <a:rPr lang="el-GR" dirty="0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σ</a:t>
            </a:r>
            <a:r>
              <a:rPr lang="en-US" dirty="0">
                <a:solidFill>
                  <a:srgbClr val="0070C0"/>
                </a:solidFill>
                <a:latin typeface="Arial"/>
                <a:sym typeface="Wingdings" panose="05000000000000000000" pitchFamily="2" charset="2"/>
              </a:rPr>
              <a:t>)</a:t>
            </a: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Arial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endParaRPr lang="en-US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098" y="189163"/>
            <a:ext cx="8353425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Uncertainty is boring and complex, so…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Why the hell computing uncertainty ???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289834" y="4520457"/>
            <a:ext cx="3514725" cy="148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99709" y="4580196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17231" y="3507890"/>
            <a:ext cx="0" cy="1009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5785" y="3029065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Required instream flow = 2 m</a:t>
            </a:r>
            <a:r>
              <a:rPr lang="en-US" sz="1200" b="1" baseline="30000" dirty="0">
                <a:solidFill>
                  <a:srgbClr val="FF0000"/>
                </a:solidFill>
              </a:rPr>
              <a:t>3</a:t>
            </a:r>
            <a:r>
              <a:rPr lang="en-US" sz="1200" b="1" dirty="0">
                <a:solidFill>
                  <a:srgbClr val="FF0000"/>
                </a:solidFill>
              </a:rPr>
              <a:t>/s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511039" y="3517515"/>
            <a:ext cx="0" cy="10095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85" y="14594"/>
            <a:ext cx="2470230" cy="2768283"/>
          </a:xfrm>
          <a:prstGeom prst="rect">
            <a:avLst/>
          </a:prstGeom>
        </p:spPr>
      </p:pic>
      <p:cxnSp>
        <p:nvCxnSpPr>
          <p:cNvPr id="20" name="Curved Connector 19"/>
          <p:cNvCxnSpPr>
            <a:stCxn id="19" idx="1"/>
          </p:cNvCxnSpPr>
          <p:nvPr/>
        </p:nvCxnSpPr>
        <p:spPr>
          <a:xfrm rot="10800000" flipV="1">
            <a:off x="8430127" y="1398735"/>
            <a:ext cx="610359" cy="1345785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9">
            <a:extLst>
              <a:ext uri="{FF2B5EF4-FFF2-40B4-BE49-F238E27FC236}">
                <a16:creationId xmlns:a16="http://schemas.microsoft.com/office/drawing/2014/main" id="{7085C8D7-522D-48A7-9A87-00F7392FF221}"/>
              </a:ext>
            </a:extLst>
          </p:cNvPr>
          <p:cNvSpPr/>
          <p:nvPr/>
        </p:nvSpPr>
        <p:spPr>
          <a:xfrm>
            <a:off x="8003781" y="5586932"/>
            <a:ext cx="770021" cy="3753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0D542481-923B-4BDA-A1A5-316EF856EC13}"/>
              </a:ext>
            </a:extLst>
          </p:cNvPr>
          <p:cNvSpPr/>
          <p:nvPr/>
        </p:nvSpPr>
        <p:spPr>
          <a:xfrm>
            <a:off x="9000320" y="5136323"/>
            <a:ext cx="1766696" cy="12766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C931E-B0B7-428B-B37D-4F26E7D339B1}"/>
              </a:ext>
            </a:extLst>
          </p:cNvPr>
          <p:cNvSpPr txBox="1"/>
          <p:nvPr/>
        </p:nvSpPr>
        <p:spPr>
          <a:xfrm>
            <a:off x="9000319" y="5164472"/>
            <a:ext cx="176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Regulatory instream flow probably respected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41A5EF-8DD4-4C88-9516-10611AE9D58C}"/>
              </a:ext>
            </a:extLst>
          </p:cNvPr>
          <p:cNvSpPr txBox="1"/>
          <p:nvPr/>
        </p:nvSpPr>
        <p:spPr>
          <a:xfrm>
            <a:off x="7499685" y="5930233"/>
            <a:ext cx="149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Statistical approach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8B11EE-5944-45E2-84B7-8EB216BAE059}"/>
              </a:ext>
            </a:extLst>
          </p:cNvPr>
          <p:cNvSpPr txBox="1"/>
          <p:nvPr/>
        </p:nvSpPr>
        <p:spPr>
          <a:xfrm>
            <a:off x="7777715" y="2854709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Measured instream flow = 1,85 m</a:t>
            </a:r>
            <a:r>
              <a:rPr lang="en-US" sz="1200" b="1" baseline="30000" dirty="0">
                <a:solidFill>
                  <a:srgbClr val="0070C0"/>
                </a:solidFill>
              </a:rPr>
              <a:t>3</a:t>
            </a:r>
            <a:r>
              <a:rPr lang="en-US" sz="1200" b="1" dirty="0">
                <a:solidFill>
                  <a:srgbClr val="0070C0"/>
                </a:solidFill>
              </a:rPr>
              <a:t>/s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+/- 0,3 m</a:t>
            </a:r>
            <a:r>
              <a:rPr lang="en-US" sz="1200" b="1" baseline="30000" dirty="0">
                <a:solidFill>
                  <a:srgbClr val="00B0F0"/>
                </a:solidFill>
              </a:rPr>
              <a:t>3</a:t>
            </a:r>
            <a:r>
              <a:rPr lang="en-US" sz="1200" b="1" dirty="0">
                <a:solidFill>
                  <a:srgbClr val="00B0F0"/>
                </a:solidFill>
              </a:rPr>
              <a:t>/s</a:t>
            </a:r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3F32CAC7-8CB2-487E-8C22-E19DE0403636}"/>
              </a:ext>
            </a:extLst>
          </p:cNvPr>
          <p:cNvSpPr/>
          <p:nvPr/>
        </p:nvSpPr>
        <p:spPr>
          <a:xfrm>
            <a:off x="6526605" y="3507953"/>
            <a:ext cx="3968867" cy="1007358"/>
          </a:xfrm>
          <a:custGeom>
            <a:avLst/>
            <a:gdLst>
              <a:gd name="connsiteX0" fmla="*/ 0 w 2371725"/>
              <a:gd name="connsiteY0" fmla="*/ 1490433 h 1499958"/>
              <a:gd name="connsiteX1" fmla="*/ 219075 w 2371725"/>
              <a:gd name="connsiteY1" fmla="*/ 1433283 h 1499958"/>
              <a:gd name="connsiteX2" fmla="*/ 428625 w 2371725"/>
              <a:gd name="connsiteY2" fmla="*/ 1185633 h 1499958"/>
              <a:gd name="connsiteX3" fmla="*/ 762000 w 2371725"/>
              <a:gd name="connsiteY3" fmla="*/ 604608 h 1499958"/>
              <a:gd name="connsiteX4" fmla="*/ 1019175 w 2371725"/>
              <a:gd name="connsiteY4" fmla="*/ 128358 h 1499958"/>
              <a:gd name="connsiteX5" fmla="*/ 1104900 w 2371725"/>
              <a:gd name="connsiteY5" fmla="*/ 33108 h 1499958"/>
              <a:gd name="connsiteX6" fmla="*/ 1200150 w 2371725"/>
              <a:gd name="connsiteY6" fmla="*/ 4533 h 1499958"/>
              <a:gd name="connsiteX7" fmla="*/ 1362075 w 2371725"/>
              <a:gd name="connsiteY7" fmla="*/ 118833 h 1499958"/>
              <a:gd name="connsiteX8" fmla="*/ 1581150 w 2371725"/>
              <a:gd name="connsiteY8" fmla="*/ 604608 h 1499958"/>
              <a:gd name="connsiteX9" fmla="*/ 1866900 w 2371725"/>
              <a:gd name="connsiteY9" fmla="*/ 1080858 h 1499958"/>
              <a:gd name="connsiteX10" fmla="*/ 2057400 w 2371725"/>
              <a:gd name="connsiteY10" fmla="*/ 1366608 h 1499958"/>
              <a:gd name="connsiteX11" fmla="*/ 2209800 w 2371725"/>
              <a:gd name="connsiteY11" fmla="*/ 1471383 h 1499958"/>
              <a:gd name="connsiteX12" fmla="*/ 2371725 w 2371725"/>
              <a:gd name="connsiteY12" fmla="*/ 1499958 h 14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1725" h="1499958">
                <a:moveTo>
                  <a:pt x="0" y="1490433"/>
                </a:moveTo>
                <a:cubicBezTo>
                  <a:pt x="73819" y="1487258"/>
                  <a:pt x="147638" y="1484083"/>
                  <a:pt x="219075" y="1433283"/>
                </a:cubicBezTo>
                <a:cubicBezTo>
                  <a:pt x="290512" y="1382483"/>
                  <a:pt x="338137" y="1323746"/>
                  <a:pt x="428625" y="1185633"/>
                </a:cubicBezTo>
                <a:cubicBezTo>
                  <a:pt x="519113" y="1047520"/>
                  <a:pt x="663575" y="780821"/>
                  <a:pt x="762000" y="604608"/>
                </a:cubicBezTo>
                <a:cubicBezTo>
                  <a:pt x="860425" y="428395"/>
                  <a:pt x="962025" y="223608"/>
                  <a:pt x="1019175" y="128358"/>
                </a:cubicBezTo>
                <a:cubicBezTo>
                  <a:pt x="1076325" y="33108"/>
                  <a:pt x="1074738" y="53745"/>
                  <a:pt x="1104900" y="33108"/>
                </a:cubicBezTo>
                <a:cubicBezTo>
                  <a:pt x="1135062" y="12471"/>
                  <a:pt x="1157288" y="-9754"/>
                  <a:pt x="1200150" y="4533"/>
                </a:cubicBezTo>
                <a:cubicBezTo>
                  <a:pt x="1243012" y="18820"/>
                  <a:pt x="1298575" y="18820"/>
                  <a:pt x="1362075" y="118833"/>
                </a:cubicBezTo>
                <a:cubicBezTo>
                  <a:pt x="1425575" y="218845"/>
                  <a:pt x="1497013" y="444271"/>
                  <a:pt x="1581150" y="604608"/>
                </a:cubicBezTo>
                <a:cubicBezTo>
                  <a:pt x="1665287" y="764945"/>
                  <a:pt x="1787525" y="953858"/>
                  <a:pt x="1866900" y="1080858"/>
                </a:cubicBezTo>
                <a:cubicBezTo>
                  <a:pt x="1946275" y="1207858"/>
                  <a:pt x="2000250" y="1301521"/>
                  <a:pt x="2057400" y="1366608"/>
                </a:cubicBezTo>
                <a:cubicBezTo>
                  <a:pt x="2114550" y="1431695"/>
                  <a:pt x="2157413" y="1449158"/>
                  <a:pt x="2209800" y="1471383"/>
                </a:cubicBezTo>
                <a:cubicBezTo>
                  <a:pt x="2262187" y="1493608"/>
                  <a:pt x="2316956" y="1496783"/>
                  <a:pt x="2371725" y="1499958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619" y="2571750"/>
            <a:ext cx="5580637" cy="1309688"/>
          </a:xfrm>
          <a:prstGeom prst="round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65618" y="842166"/>
            <a:ext cx="10626232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</a:rPr>
              <a:t>Two main methods for computing uncertainty in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</a:rPr>
              <a:t>hydrometry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Inter-laboratory experiments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</a:rPr>
              <a:t>(regatta)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</a:rPr>
              <a:t>Multiple repetitions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</a:rPr>
              <a:t> of measurements of the same river discharge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lang="en-GB" baseline="0" dirty="0">
                <a:solidFill>
                  <a:srgbClr val="7F7F7F"/>
                </a:solidFill>
                <a:latin typeface="Arial"/>
              </a:rPr>
              <a:t>Spreading</a:t>
            </a:r>
            <a:r>
              <a:rPr lang="en-GB" dirty="0">
                <a:solidFill>
                  <a:srgbClr val="7F7F7F"/>
                </a:solidFill>
                <a:latin typeface="Arial"/>
              </a:rPr>
              <a:t> of the results </a:t>
            </a: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empirical uncertainty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Results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 are valid only for the studied experiment and </a:t>
            </a: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can not be generalized to other conditions</a:t>
            </a: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tabLst/>
              <a:defRPr/>
            </a:pPr>
            <a:r>
              <a:rPr lang="en-GB" dirty="0">
                <a:solidFill>
                  <a:srgbClr val="0070C0"/>
                </a:solidFill>
                <a:latin typeface="Arial"/>
              </a:rPr>
              <a:t>Analytical propagation </a:t>
            </a:r>
            <a:r>
              <a:rPr lang="en-GB" dirty="0">
                <a:solidFill>
                  <a:srgbClr val="7F7F7F"/>
                </a:solidFill>
                <a:latin typeface="Arial"/>
              </a:rPr>
              <a:t>(GUM)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lang="en-GB" dirty="0">
                <a:solidFill>
                  <a:srgbClr val="7F7F7F"/>
                </a:solidFill>
                <a:latin typeface="Arial"/>
              </a:rPr>
              <a:t>List all the error sources and evaluate them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lang="en-GB" dirty="0">
                <a:solidFill>
                  <a:srgbClr val="7F7F7F"/>
                </a:solidFill>
                <a:latin typeface="Arial"/>
              </a:rPr>
              <a:t>Combine the error sources using mathematics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r>
              <a:rPr lang="en-GB" dirty="0">
                <a:solidFill>
                  <a:srgbClr val="7F7F7F"/>
                </a:solidFill>
                <a:latin typeface="Arial"/>
              </a:rPr>
              <a:t>Results can be computed for any gauging</a:t>
            </a:r>
          </a:p>
          <a:p>
            <a:pPr marL="540975" lvl="2" indent="-180000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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A7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endParaRPr lang="en-GB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098" y="189163"/>
            <a:ext cx="8353425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Hydrometry and Uncertainty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794792" y="4120776"/>
            <a:ext cx="4163789" cy="2159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Propagation method</a:t>
            </a:r>
          </a:p>
        </p:txBody>
      </p:sp>
      <p:pic>
        <p:nvPicPr>
          <p:cNvPr id="78" name="Picture 2" descr="C:\Users\despax\Documents\These\00_Illustrations\P101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2" b="15711"/>
          <a:stretch/>
        </p:blipFill>
        <p:spPr bwMode="auto">
          <a:xfrm>
            <a:off x="6941841" y="4550467"/>
            <a:ext cx="401590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ZoneTexte 46"/>
          <p:cNvSpPr txBox="1">
            <a:spLocks noChangeArrowheads="1"/>
          </p:cNvSpPr>
          <p:nvPr/>
        </p:nvSpPr>
        <p:spPr bwMode="auto">
          <a:xfrm rot="20703436">
            <a:off x="9334224" y="3416970"/>
            <a:ext cx="2159000" cy="1077218"/>
          </a:xfrm>
          <a:prstGeom prst="rect">
            <a:avLst/>
          </a:prstGeom>
          <a:solidFill>
            <a:srgbClr val="FEBF2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400" b="1" dirty="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« Analytical 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000" dirty="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For any single gauging</a:t>
            </a:r>
            <a:endParaRPr lang="en-GB" altLang="fr-FR" sz="1800" dirty="0">
              <a:solidFill>
                <a:srgbClr val="0000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70970" y="4120776"/>
            <a:ext cx="4158084" cy="21605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Inter-laboratory method (“regatta”) </a:t>
            </a:r>
          </a:p>
        </p:txBody>
      </p:sp>
      <p:pic>
        <p:nvPicPr>
          <p:cNvPr id="88" name="Picture 3" descr="C:\Users\despax\Documents\These\Comparaison_Moulinets\2_Illustrations\Photos Sevrez\DSCN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2" b="24741"/>
          <a:stretch/>
        </p:blipFill>
        <p:spPr bwMode="auto">
          <a:xfrm>
            <a:off x="1742061" y="4483890"/>
            <a:ext cx="401590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46"/>
          <p:cNvSpPr txBox="1">
            <a:spLocks noChangeArrowheads="1"/>
          </p:cNvSpPr>
          <p:nvPr/>
        </p:nvSpPr>
        <p:spPr bwMode="auto">
          <a:xfrm rot="21216587">
            <a:off x="213377" y="5661828"/>
            <a:ext cx="2159000" cy="768350"/>
          </a:xfrm>
          <a:prstGeom prst="rect">
            <a:avLst/>
          </a:prstGeom>
          <a:solidFill>
            <a:srgbClr val="FEBF2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Wingdings" pitchFamily="2" charset="2"/>
              </a:rPr>
              <a:t>« Empirical 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  <a:sym typeface="Wingdings" pitchFamily="2" charset="2"/>
              </a:rPr>
              <a:t>In given conditions</a:t>
            </a:r>
            <a:endParaRPr kumimoji="0" lang="en-GB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086600" y="254381"/>
            <a:ext cx="2419350" cy="1257300"/>
          </a:xfrm>
          <a:custGeom>
            <a:avLst/>
            <a:gdLst>
              <a:gd name="connsiteX0" fmla="*/ 0 w 2419350"/>
              <a:gd name="connsiteY0" fmla="*/ 1257300 h 1257300"/>
              <a:gd name="connsiteX1" fmla="*/ 2419350 w 2419350"/>
              <a:gd name="connsiteY1" fmla="*/ 1247775 h 1257300"/>
              <a:gd name="connsiteX2" fmla="*/ 1609725 w 2419350"/>
              <a:gd name="connsiteY2" fmla="*/ 1085850 h 1257300"/>
              <a:gd name="connsiteX3" fmla="*/ 1457325 w 2419350"/>
              <a:gd name="connsiteY3" fmla="*/ 1057275 h 1257300"/>
              <a:gd name="connsiteX4" fmla="*/ 1228725 w 2419350"/>
              <a:gd name="connsiteY4" fmla="*/ 876300 h 1257300"/>
              <a:gd name="connsiteX5" fmla="*/ 1085850 w 2419350"/>
              <a:gd name="connsiteY5" fmla="*/ 733425 h 1257300"/>
              <a:gd name="connsiteX6" fmla="*/ 1000125 w 2419350"/>
              <a:gd name="connsiteY6" fmla="*/ 619125 h 1257300"/>
              <a:gd name="connsiteX7" fmla="*/ 790575 w 2419350"/>
              <a:gd name="connsiteY7" fmla="*/ 247650 h 1257300"/>
              <a:gd name="connsiteX8" fmla="*/ 666750 w 2419350"/>
              <a:gd name="connsiteY8" fmla="*/ 0 h 1257300"/>
              <a:gd name="connsiteX9" fmla="*/ 628650 w 2419350"/>
              <a:gd name="connsiteY9" fmla="*/ 0 h 1257300"/>
              <a:gd name="connsiteX10" fmla="*/ 571500 w 2419350"/>
              <a:gd name="connsiteY10" fmla="*/ 47625 h 1257300"/>
              <a:gd name="connsiteX11" fmla="*/ 323850 w 2419350"/>
              <a:gd name="connsiteY11" fmla="*/ 752475 h 1257300"/>
              <a:gd name="connsiteX12" fmla="*/ 142875 w 2419350"/>
              <a:gd name="connsiteY12" fmla="*/ 1162050 h 1257300"/>
              <a:gd name="connsiteX13" fmla="*/ 0 w 2419350"/>
              <a:gd name="connsiteY13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9350" h="1257300">
                <a:moveTo>
                  <a:pt x="0" y="1257300"/>
                </a:moveTo>
                <a:lnTo>
                  <a:pt x="2419350" y="1247775"/>
                </a:lnTo>
                <a:lnTo>
                  <a:pt x="1609725" y="1085850"/>
                </a:lnTo>
                <a:lnTo>
                  <a:pt x="1457325" y="1057275"/>
                </a:lnTo>
                <a:lnTo>
                  <a:pt x="1228725" y="876300"/>
                </a:lnTo>
                <a:lnTo>
                  <a:pt x="1085850" y="733425"/>
                </a:lnTo>
                <a:lnTo>
                  <a:pt x="1000125" y="619125"/>
                </a:lnTo>
                <a:lnTo>
                  <a:pt x="790575" y="247650"/>
                </a:lnTo>
                <a:lnTo>
                  <a:pt x="666750" y="0"/>
                </a:lnTo>
                <a:lnTo>
                  <a:pt x="628650" y="0"/>
                </a:lnTo>
                <a:lnTo>
                  <a:pt x="571500" y="47625"/>
                </a:lnTo>
                <a:lnTo>
                  <a:pt x="323850" y="752475"/>
                </a:lnTo>
                <a:lnTo>
                  <a:pt x="142875" y="1162050"/>
                </a:lnTo>
                <a:lnTo>
                  <a:pt x="0" y="1257300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5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/>
              </a:rPr>
              <a:t>Uncertainty of salt dilution</a:t>
            </a:r>
            <a:endParaRPr kumimoji="0" lang="en-US" sz="24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513014"/>
            <a:ext cx="11610483" cy="5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7F7F7F"/>
                </a:solidFill>
                <a:sym typeface="Wingdings" panose="05000000000000000000" pitchFamily="2" charset="2"/>
              </a:rPr>
              <a:t>Method: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800" b="1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522287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Injection of a known mass of salt M</a:t>
            </a:r>
            <a:r>
              <a:rPr lang="en-US" baseline="-250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inj</a:t>
            </a:r>
          </a:p>
          <a:p>
            <a:pPr marL="522287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When the mixing length is reached, </a:t>
            </a: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the mass flux of tracer at time t (kg/s), is :</a:t>
            </a:r>
          </a:p>
          <a:p>
            <a:pPr marL="522287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Under the assumption of a steady flow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Cc can not be measured directly  measurement of the conductivity Cd and calibration of a Cc to Cd law: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Cc = CF*Cd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Calibration using standard additions of a calibration solution in a known volume of stream water</a:t>
            </a: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005"/>
          <a:stretch/>
        </p:blipFill>
        <p:spPr>
          <a:xfrm>
            <a:off x="176042" y="798179"/>
            <a:ext cx="4459959" cy="2237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9348" y="744953"/>
            <a:ext cx="553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sz="1600" baseline="-25000" dirty="0"/>
              <a:t>inj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924675" y="43494"/>
            <a:ext cx="0" cy="1692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5149" y="1750843"/>
            <a:ext cx="3240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24674" y="1530731"/>
            <a:ext cx="306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943726" y="265930"/>
            <a:ext cx="3057525" cy="1271690"/>
          </a:xfrm>
          <a:custGeom>
            <a:avLst/>
            <a:gdLst>
              <a:gd name="connsiteX0" fmla="*/ 0 w 3219450"/>
              <a:gd name="connsiteY0" fmla="*/ 1255276 h 1267976"/>
              <a:gd name="connsiteX1" fmla="*/ 409575 w 3219450"/>
              <a:gd name="connsiteY1" fmla="*/ 1255276 h 1267976"/>
              <a:gd name="connsiteX2" fmla="*/ 723900 w 3219450"/>
              <a:gd name="connsiteY2" fmla="*/ 1255276 h 1267976"/>
              <a:gd name="connsiteX3" fmla="*/ 923925 w 3219450"/>
              <a:gd name="connsiteY3" fmla="*/ 1083826 h 1267976"/>
              <a:gd name="connsiteX4" fmla="*/ 1190625 w 3219450"/>
              <a:gd name="connsiteY4" fmla="*/ 388501 h 1267976"/>
              <a:gd name="connsiteX5" fmla="*/ 1343025 w 3219450"/>
              <a:gd name="connsiteY5" fmla="*/ 7501 h 1267976"/>
              <a:gd name="connsiteX6" fmla="*/ 1504950 w 3219450"/>
              <a:gd name="connsiteY6" fmla="*/ 178951 h 1267976"/>
              <a:gd name="connsiteX7" fmla="*/ 1790700 w 3219450"/>
              <a:gd name="connsiteY7" fmla="*/ 693301 h 1267976"/>
              <a:gd name="connsiteX8" fmla="*/ 2171700 w 3219450"/>
              <a:gd name="connsiteY8" fmla="*/ 1026676 h 1267976"/>
              <a:gd name="connsiteX9" fmla="*/ 2600325 w 3219450"/>
              <a:gd name="connsiteY9" fmla="*/ 1140976 h 1267976"/>
              <a:gd name="connsiteX10" fmla="*/ 3000375 w 3219450"/>
              <a:gd name="connsiteY10" fmla="*/ 1217176 h 1267976"/>
              <a:gd name="connsiteX11" fmla="*/ 3219450 w 3219450"/>
              <a:gd name="connsiteY11" fmla="*/ 1226701 h 1267976"/>
              <a:gd name="connsiteX0" fmla="*/ 0 w 2809875"/>
              <a:gd name="connsiteY0" fmla="*/ 1255276 h 1267976"/>
              <a:gd name="connsiteX1" fmla="*/ 314325 w 2809875"/>
              <a:gd name="connsiteY1" fmla="*/ 1255276 h 1267976"/>
              <a:gd name="connsiteX2" fmla="*/ 514350 w 2809875"/>
              <a:gd name="connsiteY2" fmla="*/ 1083826 h 1267976"/>
              <a:gd name="connsiteX3" fmla="*/ 781050 w 2809875"/>
              <a:gd name="connsiteY3" fmla="*/ 388501 h 1267976"/>
              <a:gd name="connsiteX4" fmla="*/ 933450 w 2809875"/>
              <a:gd name="connsiteY4" fmla="*/ 7501 h 1267976"/>
              <a:gd name="connsiteX5" fmla="*/ 1095375 w 2809875"/>
              <a:gd name="connsiteY5" fmla="*/ 178951 h 1267976"/>
              <a:gd name="connsiteX6" fmla="*/ 1381125 w 2809875"/>
              <a:gd name="connsiteY6" fmla="*/ 693301 h 1267976"/>
              <a:gd name="connsiteX7" fmla="*/ 1762125 w 2809875"/>
              <a:gd name="connsiteY7" fmla="*/ 1026676 h 1267976"/>
              <a:gd name="connsiteX8" fmla="*/ 2190750 w 2809875"/>
              <a:gd name="connsiteY8" fmla="*/ 1140976 h 1267976"/>
              <a:gd name="connsiteX9" fmla="*/ 2590800 w 2809875"/>
              <a:gd name="connsiteY9" fmla="*/ 1217176 h 1267976"/>
              <a:gd name="connsiteX10" fmla="*/ 2809875 w 2809875"/>
              <a:gd name="connsiteY10" fmla="*/ 1226701 h 1267976"/>
              <a:gd name="connsiteX0" fmla="*/ 0 w 2809875"/>
              <a:gd name="connsiteY0" fmla="*/ 1255276 h 1271690"/>
              <a:gd name="connsiteX1" fmla="*/ 190500 w 2809875"/>
              <a:gd name="connsiteY1" fmla="*/ 1264801 h 1271690"/>
              <a:gd name="connsiteX2" fmla="*/ 314325 w 2809875"/>
              <a:gd name="connsiteY2" fmla="*/ 1255276 h 1271690"/>
              <a:gd name="connsiteX3" fmla="*/ 514350 w 2809875"/>
              <a:gd name="connsiteY3" fmla="*/ 1083826 h 1271690"/>
              <a:gd name="connsiteX4" fmla="*/ 781050 w 2809875"/>
              <a:gd name="connsiteY4" fmla="*/ 388501 h 1271690"/>
              <a:gd name="connsiteX5" fmla="*/ 933450 w 2809875"/>
              <a:gd name="connsiteY5" fmla="*/ 7501 h 1271690"/>
              <a:gd name="connsiteX6" fmla="*/ 1095375 w 2809875"/>
              <a:gd name="connsiteY6" fmla="*/ 178951 h 1271690"/>
              <a:gd name="connsiteX7" fmla="*/ 1381125 w 2809875"/>
              <a:gd name="connsiteY7" fmla="*/ 693301 h 1271690"/>
              <a:gd name="connsiteX8" fmla="*/ 1762125 w 2809875"/>
              <a:gd name="connsiteY8" fmla="*/ 1026676 h 1271690"/>
              <a:gd name="connsiteX9" fmla="*/ 2190750 w 2809875"/>
              <a:gd name="connsiteY9" fmla="*/ 1140976 h 1271690"/>
              <a:gd name="connsiteX10" fmla="*/ 2590800 w 2809875"/>
              <a:gd name="connsiteY10" fmla="*/ 1217176 h 1271690"/>
              <a:gd name="connsiteX11" fmla="*/ 2809875 w 2809875"/>
              <a:gd name="connsiteY11" fmla="*/ 1226701 h 1271690"/>
              <a:gd name="connsiteX0" fmla="*/ 0 w 2619375"/>
              <a:gd name="connsiteY0" fmla="*/ 1264801 h 1271690"/>
              <a:gd name="connsiteX1" fmla="*/ 123825 w 2619375"/>
              <a:gd name="connsiteY1" fmla="*/ 1255276 h 1271690"/>
              <a:gd name="connsiteX2" fmla="*/ 323850 w 2619375"/>
              <a:gd name="connsiteY2" fmla="*/ 1083826 h 1271690"/>
              <a:gd name="connsiteX3" fmla="*/ 590550 w 2619375"/>
              <a:gd name="connsiteY3" fmla="*/ 388501 h 1271690"/>
              <a:gd name="connsiteX4" fmla="*/ 742950 w 2619375"/>
              <a:gd name="connsiteY4" fmla="*/ 7501 h 1271690"/>
              <a:gd name="connsiteX5" fmla="*/ 904875 w 2619375"/>
              <a:gd name="connsiteY5" fmla="*/ 178951 h 1271690"/>
              <a:gd name="connsiteX6" fmla="*/ 1190625 w 2619375"/>
              <a:gd name="connsiteY6" fmla="*/ 693301 h 1271690"/>
              <a:gd name="connsiteX7" fmla="*/ 1571625 w 2619375"/>
              <a:gd name="connsiteY7" fmla="*/ 1026676 h 1271690"/>
              <a:gd name="connsiteX8" fmla="*/ 2000250 w 2619375"/>
              <a:gd name="connsiteY8" fmla="*/ 1140976 h 1271690"/>
              <a:gd name="connsiteX9" fmla="*/ 2400300 w 2619375"/>
              <a:gd name="connsiteY9" fmla="*/ 1217176 h 1271690"/>
              <a:gd name="connsiteX10" fmla="*/ 2619375 w 2619375"/>
              <a:gd name="connsiteY10" fmla="*/ 1226701 h 1271690"/>
              <a:gd name="connsiteX0" fmla="*/ 0 w 2642370"/>
              <a:gd name="connsiteY0" fmla="*/ 1264801 h 1271690"/>
              <a:gd name="connsiteX1" fmla="*/ 123825 w 2642370"/>
              <a:gd name="connsiteY1" fmla="*/ 1255276 h 1271690"/>
              <a:gd name="connsiteX2" fmla="*/ 323850 w 2642370"/>
              <a:gd name="connsiteY2" fmla="*/ 1083826 h 1271690"/>
              <a:gd name="connsiteX3" fmla="*/ 590550 w 2642370"/>
              <a:gd name="connsiteY3" fmla="*/ 388501 h 1271690"/>
              <a:gd name="connsiteX4" fmla="*/ 742950 w 2642370"/>
              <a:gd name="connsiteY4" fmla="*/ 7501 h 1271690"/>
              <a:gd name="connsiteX5" fmla="*/ 904875 w 2642370"/>
              <a:gd name="connsiteY5" fmla="*/ 178951 h 1271690"/>
              <a:gd name="connsiteX6" fmla="*/ 1190625 w 2642370"/>
              <a:gd name="connsiteY6" fmla="*/ 693301 h 1271690"/>
              <a:gd name="connsiteX7" fmla="*/ 1571625 w 2642370"/>
              <a:gd name="connsiteY7" fmla="*/ 1026676 h 1271690"/>
              <a:gd name="connsiteX8" fmla="*/ 2000250 w 2642370"/>
              <a:gd name="connsiteY8" fmla="*/ 1140976 h 1271690"/>
              <a:gd name="connsiteX9" fmla="*/ 2400300 w 2642370"/>
              <a:gd name="connsiteY9" fmla="*/ 1217176 h 1271690"/>
              <a:gd name="connsiteX10" fmla="*/ 2619375 w 2642370"/>
              <a:gd name="connsiteY10" fmla="*/ 1226701 h 1271690"/>
              <a:gd name="connsiteX11" fmla="*/ 2638425 w 2642370"/>
              <a:gd name="connsiteY11" fmla="*/ 1207651 h 1271690"/>
              <a:gd name="connsiteX0" fmla="*/ 0 w 3057525"/>
              <a:gd name="connsiteY0" fmla="*/ 1264801 h 1271690"/>
              <a:gd name="connsiteX1" fmla="*/ 123825 w 3057525"/>
              <a:gd name="connsiteY1" fmla="*/ 1255276 h 1271690"/>
              <a:gd name="connsiteX2" fmla="*/ 323850 w 3057525"/>
              <a:gd name="connsiteY2" fmla="*/ 1083826 h 1271690"/>
              <a:gd name="connsiteX3" fmla="*/ 590550 w 3057525"/>
              <a:gd name="connsiteY3" fmla="*/ 388501 h 1271690"/>
              <a:gd name="connsiteX4" fmla="*/ 742950 w 3057525"/>
              <a:gd name="connsiteY4" fmla="*/ 7501 h 1271690"/>
              <a:gd name="connsiteX5" fmla="*/ 904875 w 3057525"/>
              <a:gd name="connsiteY5" fmla="*/ 178951 h 1271690"/>
              <a:gd name="connsiteX6" fmla="*/ 1190625 w 3057525"/>
              <a:gd name="connsiteY6" fmla="*/ 693301 h 1271690"/>
              <a:gd name="connsiteX7" fmla="*/ 1571625 w 3057525"/>
              <a:gd name="connsiteY7" fmla="*/ 1026676 h 1271690"/>
              <a:gd name="connsiteX8" fmla="*/ 2000250 w 3057525"/>
              <a:gd name="connsiteY8" fmla="*/ 1140976 h 1271690"/>
              <a:gd name="connsiteX9" fmla="*/ 2400300 w 3057525"/>
              <a:gd name="connsiteY9" fmla="*/ 1217176 h 1271690"/>
              <a:gd name="connsiteX10" fmla="*/ 2619375 w 3057525"/>
              <a:gd name="connsiteY10" fmla="*/ 1226701 h 1271690"/>
              <a:gd name="connsiteX11" fmla="*/ 3057525 w 3057525"/>
              <a:gd name="connsiteY11" fmla="*/ 1255276 h 1271690"/>
              <a:gd name="connsiteX0" fmla="*/ 0 w 3057525"/>
              <a:gd name="connsiteY0" fmla="*/ 1264801 h 1271690"/>
              <a:gd name="connsiteX1" fmla="*/ 123825 w 3057525"/>
              <a:gd name="connsiteY1" fmla="*/ 1255276 h 1271690"/>
              <a:gd name="connsiteX2" fmla="*/ 323850 w 3057525"/>
              <a:gd name="connsiteY2" fmla="*/ 1083826 h 1271690"/>
              <a:gd name="connsiteX3" fmla="*/ 590550 w 3057525"/>
              <a:gd name="connsiteY3" fmla="*/ 388501 h 1271690"/>
              <a:gd name="connsiteX4" fmla="*/ 742950 w 3057525"/>
              <a:gd name="connsiteY4" fmla="*/ 7501 h 1271690"/>
              <a:gd name="connsiteX5" fmla="*/ 904875 w 3057525"/>
              <a:gd name="connsiteY5" fmla="*/ 178951 h 1271690"/>
              <a:gd name="connsiteX6" fmla="*/ 1190625 w 3057525"/>
              <a:gd name="connsiteY6" fmla="*/ 693301 h 1271690"/>
              <a:gd name="connsiteX7" fmla="*/ 1571625 w 3057525"/>
              <a:gd name="connsiteY7" fmla="*/ 1026676 h 1271690"/>
              <a:gd name="connsiteX8" fmla="*/ 2000250 w 3057525"/>
              <a:gd name="connsiteY8" fmla="*/ 1140976 h 1271690"/>
              <a:gd name="connsiteX9" fmla="*/ 2400300 w 3057525"/>
              <a:gd name="connsiteY9" fmla="*/ 1217176 h 1271690"/>
              <a:gd name="connsiteX10" fmla="*/ 2628900 w 3057525"/>
              <a:gd name="connsiteY10" fmla="*/ 1264801 h 1271690"/>
              <a:gd name="connsiteX11" fmla="*/ 3057525 w 3057525"/>
              <a:gd name="connsiteY11" fmla="*/ 1255276 h 1271690"/>
              <a:gd name="connsiteX0" fmla="*/ 0 w 3057525"/>
              <a:gd name="connsiteY0" fmla="*/ 1264801 h 1271690"/>
              <a:gd name="connsiteX1" fmla="*/ 123825 w 3057525"/>
              <a:gd name="connsiteY1" fmla="*/ 1255276 h 1271690"/>
              <a:gd name="connsiteX2" fmla="*/ 323850 w 3057525"/>
              <a:gd name="connsiteY2" fmla="*/ 1083826 h 1271690"/>
              <a:gd name="connsiteX3" fmla="*/ 590550 w 3057525"/>
              <a:gd name="connsiteY3" fmla="*/ 388501 h 1271690"/>
              <a:gd name="connsiteX4" fmla="*/ 742950 w 3057525"/>
              <a:gd name="connsiteY4" fmla="*/ 7501 h 1271690"/>
              <a:gd name="connsiteX5" fmla="*/ 904875 w 3057525"/>
              <a:gd name="connsiteY5" fmla="*/ 178951 h 1271690"/>
              <a:gd name="connsiteX6" fmla="*/ 1190625 w 3057525"/>
              <a:gd name="connsiteY6" fmla="*/ 693301 h 1271690"/>
              <a:gd name="connsiteX7" fmla="*/ 1571625 w 3057525"/>
              <a:gd name="connsiteY7" fmla="*/ 1026676 h 1271690"/>
              <a:gd name="connsiteX8" fmla="*/ 2000250 w 3057525"/>
              <a:gd name="connsiteY8" fmla="*/ 1140976 h 1271690"/>
              <a:gd name="connsiteX9" fmla="*/ 2362200 w 3057525"/>
              <a:gd name="connsiteY9" fmla="*/ 1245751 h 1271690"/>
              <a:gd name="connsiteX10" fmla="*/ 2628900 w 3057525"/>
              <a:gd name="connsiteY10" fmla="*/ 1264801 h 1271690"/>
              <a:gd name="connsiteX11" fmla="*/ 3057525 w 3057525"/>
              <a:gd name="connsiteY11" fmla="*/ 1255276 h 12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7525" h="1271690">
                <a:moveTo>
                  <a:pt x="0" y="1264801"/>
                </a:moveTo>
                <a:cubicBezTo>
                  <a:pt x="52387" y="1264801"/>
                  <a:pt x="69850" y="1285439"/>
                  <a:pt x="123825" y="1255276"/>
                </a:cubicBezTo>
                <a:cubicBezTo>
                  <a:pt x="177800" y="1225114"/>
                  <a:pt x="246062" y="1228289"/>
                  <a:pt x="323850" y="1083826"/>
                </a:cubicBezTo>
                <a:cubicBezTo>
                  <a:pt x="401638" y="939363"/>
                  <a:pt x="520700" y="567888"/>
                  <a:pt x="590550" y="388501"/>
                </a:cubicBezTo>
                <a:cubicBezTo>
                  <a:pt x="660400" y="209114"/>
                  <a:pt x="690563" y="42426"/>
                  <a:pt x="742950" y="7501"/>
                </a:cubicBezTo>
                <a:cubicBezTo>
                  <a:pt x="795338" y="-27424"/>
                  <a:pt x="830263" y="64651"/>
                  <a:pt x="904875" y="178951"/>
                </a:cubicBezTo>
                <a:cubicBezTo>
                  <a:pt x="979488" y="293251"/>
                  <a:pt x="1079500" y="552014"/>
                  <a:pt x="1190625" y="693301"/>
                </a:cubicBezTo>
                <a:cubicBezTo>
                  <a:pt x="1301750" y="834588"/>
                  <a:pt x="1436688" y="952064"/>
                  <a:pt x="1571625" y="1026676"/>
                </a:cubicBezTo>
                <a:cubicBezTo>
                  <a:pt x="1706562" y="1101288"/>
                  <a:pt x="1868488" y="1104464"/>
                  <a:pt x="2000250" y="1140976"/>
                </a:cubicBezTo>
                <a:cubicBezTo>
                  <a:pt x="2132012" y="1177488"/>
                  <a:pt x="2257425" y="1225114"/>
                  <a:pt x="2362200" y="1245751"/>
                </a:cubicBezTo>
                <a:cubicBezTo>
                  <a:pt x="2466975" y="1266388"/>
                  <a:pt x="2570956" y="1267182"/>
                  <a:pt x="2628900" y="1264801"/>
                </a:cubicBezTo>
                <a:cubicBezTo>
                  <a:pt x="2668587" y="1263214"/>
                  <a:pt x="3053556" y="1259245"/>
                  <a:pt x="3057525" y="1255276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953250" y="1843719"/>
            <a:ext cx="0" cy="180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43724" y="3655843"/>
            <a:ext cx="1800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2751" y="3632274"/>
            <a:ext cx="14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Concentration (g/L)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79476" y="2352123"/>
            <a:ext cx="165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Conductivity (μS/cm)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965930" y="606988"/>
            <a:ext cx="1586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Conductivity (μS/cm)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77250" y="1725097"/>
            <a:ext cx="1033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(s)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077075" y="2160838"/>
            <a:ext cx="1690575" cy="141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143919" y="341527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534275" y="310262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922362" y="275933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470982" y="23402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34250" y="2301297"/>
            <a:ext cx="43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CF</a:t>
            </a:r>
          </a:p>
        </p:txBody>
      </p:sp>
      <p:cxnSp>
        <p:nvCxnSpPr>
          <p:cNvPr id="37" name="Curved Connector 36"/>
          <p:cNvCxnSpPr>
            <a:stCxn id="32" idx="3"/>
          </p:cNvCxnSpPr>
          <p:nvPr/>
        </p:nvCxnSpPr>
        <p:spPr>
          <a:xfrm>
            <a:off x="7765538" y="2485963"/>
            <a:ext cx="426895" cy="1701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10213" y="1470962"/>
            <a:ext cx="7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Cd(0)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4844" y="323140"/>
            <a:ext cx="7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Cd(t)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3" name="Curved Connector 42"/>
          <p:cNvCxnSpPr>
            <a:cxnSpLocks/>
          </p:cNvCxnSpPr>
          <p:nvPr/>
        </p:nvCxnSpPr>
        <p:spPr>
          <a:xfrm flipV="1">
            <a:off x="4948262" y="1099004"/>
            <a:ext cx="1307189" cy="95404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665" y="1634626"/>
            <a:ext cx="680121" cy="77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FFE6C-448A-496A-B43A-5351D7BC5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025" y="3940531"/>
            <a:ext cx="1919288" cy="416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4C2333-9DD0-4E47-9D10-8A9A6419E8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706" y="4166101"/>
            <a:ext cx="4662488" cy="681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B23E4C-AB9F-42D4-A6CB-201420FF06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" t="6642" r="3260" b="15198"/>
          <a:stretch/>
        </p:blipFill>
        <p:spPr>
          <a:xfrm>
            <a:off x="4800600" y="5887106"/>
            <a:ext cx="3359282" cy="734928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9102E282-8473-465D-B1F6-FD8DBFD39299}"/>
              </a:ext>
            </a:extLst>
          </p:cNvPr>
          <p:cNvSpPr/>
          <p:nvPr/>
        </p:nvSpPr>
        <p:spPr>
          <a:xfrm>
            <a:off x="4222920" y="6140639"/>
            <a:ext cx="459581" cy="220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Curved Connector 42">
            <a:extLst>
              <a:ext uri="{FF2B5EF4-FFF2-40B4-BE49-F238E27FC236}">
                <a16:creationId xmlns:a16="http://schemas.microsoft.com/office/drawing/2014/main" id="{3087D24F-DE0F-415F-94C3-A4E212B11B96}"/>
              </a:ext>
            </a:extLst>
          </p:cNvPr>
          <p:cNvCxnSpPr>
            <a:cxnSpLocks/>
          </p:cNvCxnSpPr>
          <p:nvPr/>
        </p:nvCxnSpPr>
        <p:spPr>
          <a:xfrm>
            <a:off x="4957535" y="2053044"/>
            <a:ext cx="1610177" cy="43291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GB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6</a:t>
            </a:fld>
            <a:endParaRPr lang="en-GB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818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/>
              </a:rPr>
              <a:t>Uncertainty of salt dilution</a:t>
            </a:r>
            <a:endParaRPr kumimoji="0" lang="en-GB" sz="24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513014"/>
            <a:ext cx="11610483" cy="6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Literature review: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Few literature about the uncertainty of salt dilution (less than 20 papers)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Most of the papers compare methods (dilution vs. current meters) and are not direct computation of uncertainty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Most of them are quite old (1960 – 1970’s)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ISO standard 9555 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Quite old (1994)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Out-of-date : not adapted to new technologies and new equipment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GB" sz="14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Based on low sampling methods (physical samplings)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Not exhaustive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sz="16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sz="16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sz="16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sz="1600" dirty="0">
              <a:solidFill>
                <a:srgbClr val="7F7F7F"/>
              </a:solidFill>
              <a:latin typeface="Arial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Necessity of building a new framework, up to date and exhaustive</a:t>
            </a:r>
            <a:endParaRPr lang="en-GB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GB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GB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1786B-3DAD-4E0A-9475-F2A6C77E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320" y="3220810"/>
            <a:ext cx="3624705" cy="1109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EB5E2-2362-4CA9-9523-4DFAA409D456}"/>
              </a:ext>
            </a:extLst>
          </p:cNvPr>
          <p:cNvSpPr txBox="1"/>
          <p:nvPr/>
        </p:nvSpPr>
        <p:spPr>
          <a:xfrm>
            <a:off x="1771896" y="4559528"/>
            <a:ext cx="12763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Uncertainty of the discharge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78350-CB7C-4F30-BC3B-D675773A44F0}"/>
              </a:ext>
            </a:extLst>
          </p:cNvPr>
          <p:cNvSpPr txBox="1"/>
          <p:nvPr/>
        </p:nvSpPr>
        <p:spPr>
          <a:xfrm>
            <a:off x="3379910" y="4559528"/>
            <a:ext cx="151301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Uncertainty on the pipettes and flask volumes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4B1A6-79FD-4AB6-8E92-CA1736D19F29}"/>
              </a:ext>
            </a:extLst>
          </p:cNvPr>
          <p:cNvSpPr txBox="1"/>
          <p:nvPr/>
        </p:nvSpPr>
        <p:spPr>
          <a:xfrm>
            <a:off x="5368924" y="4559528"/>
            <a:ext cx="128905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Uncertainty on timing of the samplings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C67D5-40D9-461D-979C-0399F0434CCF}"/>
              </a:ext>
            </a:extLst>
          </p:cNvPr>
          <p:cNvSpPr txBox="1"/>
          <p:nvPr/>
        </p:nvSpPr>
        <p:spPr>
          <a:xfrm>
            <a:off x="7357939" y="4559528"/>
            <a:ext cx="137648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Uncertainty on the number of sampling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EC3945F-877C-427C-B3FC-1460F64B2ED8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2611446" y="3646725"/>
            <a:ext cx="711428" cy="111417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79862A0F-759A-4CD6-902C-D2151873C377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4079361" y="4190796"/>
            <a:ext cx="425787" cy="3116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C4C48F3-C8AD-470A-8CDB-F599BF6A97CA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5513331" y="4059409"/>
            <a:ext cx="355714" cy="6445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842568E-A790-4FB5-B0D6-774C7934C006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6889332" y="3402678"/>
            <a:ext cx="520928" cy="17927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1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7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2723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/>
              </a:rPr>
              <a:t>Uncertainty of salt dilution – GUM approach</a:t>
            </a:r>
            <a:endParaRPr kumimoji="0" lang="en-US" sz="24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63684" y="663909"/>
            <a:ext cx="11745077" cy="62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Definition of the measurement equation  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List of Error sources :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in the mass of salt injected u(M).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in the computation of the area under the conductivity curve, which includes four components:</a:t>
            </a:r>
          </a:p>
          <a:p>
            <a:pPr lvl="3"/>
            <a:r>
              <a:rPr lang="en-GB" sz="1400" dirty="0">
                <a:solidFill>
                  <a:srgbClr val="7F7F7F"/>
                </a:solidFill>
                <a:latin typeface="Arial"/>
              </a:rPr>
              <a:t>Uncertainty in the computation of the base conductivity u(Cdb), especially when the conductivity base is not stable in time</a:t>
            </a:r>
          </a:p>
          <a:p>
            <a:pPr lvl="3"/>
            <a:r>
              <a:rPr lang="en-GB" sz="1400" dirty="0">
                <a:solidFill>
                  <a:srgbClr val="7F7F7F"/>
                </a:solidFill>
                <a:latin typeface="Arial"/>
              </a:rPr>
              <a:t>Uncertainty in the signal to noise of the conductivity u(Cdt - Cdb), including the variability of the signal and the resolution of the probes.</a:t>
            </a:r>
          </a:p>
          <a:p>
            <a:pPr lvl="3"/>
            <a:r>
              <a:rPr lang="en-GB" sz="1400" dirty="0">
                <a:solidFill>
                  <a:srgbClr val="7F7F7F"/>
                </a:solidFill>
                <a:latin typeface="Arial"/>
              </a:rPr>
              <a:t>Uncertainty in the sampling u(samp) related to the number of points measured during the passage of the tracer wave.</a:t>
            </a:r>
          </a:p>
          <a:p>
            <a:pPr lvl="3"/>
            <a:r>
              <a:rPr lang="en-GB" sz="1400" dirty="0">
                <a:solidFill>
                  <a:srgbClr val="7F7F7F"/>
                </a:solidFill>
                <a:latin typeface="Arial"/>
              </a:rPr>
              <a:t>Uncertainty in the setting of the end of the tracer's wave, u(limits).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in the correction of temperature u(temp) for the measurement of Cd.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in the Conductivity to Concentration law u(CF) during the calibration.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if the conductivity is out of the range of the Conductivity to Concentration law u(range).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in the measurement of time u(dt).</a:t>
            </a:r>
          </a:p>
          <a:p>
            <a:pPr marL="360362" lvl="2" indent="0">
              <a:buNone/>
            </a:pPr>
            <a:endParaRPr lang="en-GB" dirty="0"/>
          </a:p>
          <a:p>
            <a:pPr lvl="1"/>
            <a:r>
              <a:rPr lang="en-GB" sz="1800" b="1" dirty="0">
                <a:solidFill>
                  <a:srgbClr val="7F7F7F"/>
                </a:solidFill>
                <a:latin typeface="Arial"/>
              </a:rPr>
              <a:t>Some other error sources can be considered, like: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due to a not perfect mixing of the tracer u(mix), if the mixing length is not reached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due to a loss or a gain of tracer between the injection and the probes u(tracer), if tracer can be adsorbed for ex.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due to unsteadiness of the flow u(steady), i.e. variation of discharge during the measurement</a:t>
            </a:r>
          </a:p>
          <a:p>
            <a:pPr lvl="2"/>
            <a:r>
              <a:rPr lang="en-GB" sz="1600" dirty="0">
                <a:solidFill>
                  <a:srgbClr val="7F7F7F"/>
                </a:solidFill>
                <a:latin typeface="Arial"/>
              </a:rPr>
              <a:t>Uncertainty due to systematic residuals errors u(s)</a:t>
            </a:r>
            <a:endParaRPr lang="en-US" sz="16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F1288-D52D-4928-A271-CF8D4FFA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5"/>
          <a:stretch/>
        </p:blipFill>
        <p:spPr>
          <a:xfrm>
            <a:off x="5324357" y="460374"/>
            <a:ext cx="3463207" cy="6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8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2723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/>
              </a:rPr>
              <a:t>Uncertainty of salt dilution – GUM approach</a:t>
            </a:r>
            <a:endParaRPr kumimoji="0" lang="en-US" sz="24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95243" y="479427"/>
            <a:ext cx="11745077" cy="45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Evaluation of the Error Sources</a:t>
            </a: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mass of salt injected u(M) </a:t>
            </a:r>
            <a:r>
              <a:rPr lang="en-GB" sz="14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default value 0,5%, must be estimated by the user</a:t>
            </a: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variability of the base conductivity u(Cdb) 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 default value 0%, must be estimated by the user </a:t>
            </a: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noise of the signal u(</a:t>
            </a:r>
            <a:r>
              <a:rPr lang="en-GB" sz="1400" dirty="0" err="1">
                <a:solidFill>
                  <a:srgbClr val="7F7F7F"/>
                </a:solidFill>
                <a:latin typeface="Arial"/>
              </a:rPr>
              <a:t>Cdt</a:t>
            </a:r>
            <a:r>
              <a:rPr lang="en-GB" sz="1400" dirty="0">
                <a:solidFill>
                  <a:srgbClr val="7F7F7F"/>
                </a:solidFill>
                <a:latin typeface="Arial"/>
              </a:rPr>
              <a:t> - Cdb)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the probes resolution </a:t>
            </a:r>
            <a:r>
              <a:rPr lang="en-GB" sz="1400" i="1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R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 and the variability of the base conduct. </a:t>
            </a:r>
            <a:r>
              <a:rPr lang="en-GB" sz="1400" i="1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s(Cd</a:t>
            </a:r>
            <a:r>
              <a:rPr lang="en-GB" sz="1400" i="1" baseline="-250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b</a:t>
            </a:r>
            <a:r>
              <a:rPr lang="en-GB" sz="1400" i="1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)</a:t>
            </a:r>
            <a:r>
              <a:rPr lang="en-GB" sz="1400" dirty="0">
                <a:solidFill>
                  <a:srgbClr val="7F7F7F"/>
                </a:solidFill>
                <a:latin typeface="Arial"/>
              </a:rPr>
              <a:t>                                            </a:t>
            </a: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sampling u(</a:t>
            </a:r>
            <a:r>
              <a:rPr lang="en-GB" sz="1400" dirty="0" err="1">
                <a:solidFill>
                  <a:srgbClr val="7F7F7F"/>
                </a:solidFill>
                <a:latin typeface="Arial"/>
              </a:rPr>
              <a:t>samp</a:t>
            </a:r>
            <a:r>
              <a:rPr lang="en-GB" sz="1400" dirty="0">
                <a:solidFill>
                  <a:srgbClr val="7F7F7F"/>
                </a:solidFill>
                <a:latin typeface="Arial"/>
              </a:rPr>
              <a:t>) related to the number of points measured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a bootstrap subsampling</a:t>
            </a:r>
            <a:endParaRPr lang="en-GB" sz="14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setting of the end of the tracer's wave, u(limits)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sensitivity analysis on the location of the end of the wave</a:t>
            </a:r>
            <a:endParaRPr lang="en-GB" sz="1400" dirty="0">
              <a:solidFill>
                <a:srgbClr val="7F7F7F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correction of temperature u(temp) for the measurement of Cd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the temperature probes resolution </a:t>
            </a:r>
            <a:endParaRPr lang="en-GB" sz="1400" dirty="0">
              <a:solidFill>
                <a:srgbClr val="7F7F7F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conductivity to Concentration law u(CF) during the calibration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  computed using Monte Carlo simulation with pipette and flask tolerances and calibration solution uncertainty + uncertainty of the linear fit</a:t>
            </a:r>
            <a:endParaRPr lang="en-GB" sz="1400" dirty="0">
              <a:solidFill>
                <a:srgbClr val="7F7F7F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conductivity out of the range of the calibration law u(range)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adapted CF depending on the measurement range + 15% of uncertainty for the area of the curve out of the range of the calibration</a:t>
            </a:r>
            <a:endParaRPr lang="en-GB" sz="1400" dirty="0">
              <a:solidFill>
                <a:srgbClr val="00B050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measurement of time u(dt) 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 default value 0%, must be estimated by the user </a:t>
            </a:r>
            <a:endParaRPr lang="en-GB" sz="1400" dirty="0"/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not perfect mixing of the tracer u(mix)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the discharges of the 2 probes</a:t>
            </a:r>
            <a:endParaRPr lang="en-GB" sz="1400" dirty="0">
              <a:solidFill>
                <a:srgbClr val="00B050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loss or a gain of tracer u(tracer) 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 default value 0%, must be estimated by the user </a:t>
            </a: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unsteadiness u(steady) </a:t>
            </a:r>
            <a:r>
              <a:rPr lang="en-GB" sz="1400" dirty="0">
                <a:solidFill>
                  <a:srgbClr val="00B050"/>
                </a:solidFill>
                <a:latin typeface="Arial"/>
                <a:sym typeface="Wingdings" panose="05000000000000000000" pitchFamily="2" charset="2"/>
              </a:rPr>
              <a:t> computed using possible variation of discharge                                                                       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, default =0%</a:t>
            </a:r>
            <a:endParaRPr lang="en-GB" sz="1400" dirty="0">
              <a:solidFill>
                <a:schemeClr val="accent5"/>
              </a:solidFill>
              <a:latin typeface="Arial"/>
            </a:endParaRPr>
          </a:p>
          <a:p>
            <a:pPr lvl="1"/>
            <a:r>
              <a:rPr lang="en-GB" sz="1400" dirty="0">
                <a:solidFill>
                  <a:srgbClr val="7F7F7F"/>
                </a:solidFill>
                <a:latin typeface="Arial"/>
              </a:rPr>
              <a:t>systematic residuals errors u(s)</a:t>
            </a:r>
            <a:r>
              <a:rPr lang="en-GB" sz="1400" dirty="0">
                <a:solidFill>
                  <a:schemeClr val="accent5"/>
                </a:solidFill>
                <a:latin typeface="Arial"/>
                <a:sym typeface="Wingdings" panose="05000000000000000000" pitchFamily="2" charset="2"/>
              </a:rPr>
              <a:t>  default value 0%, must be estimated by the user </a:t>
            </a:r>
            <a:endParaRPr lang="en-US" sz="14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F1288-D52D-4928-A271-CF8D4FFA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5"/>
          <a:stretch/>
        </p:blipFill>
        <p:spPr>
          <a:xfrm>
            <a:off x="8293400" y="176397"/>
            <a:ext cx="3463207" cy="692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B2483D-5540-43C8-901E-A7EDC18A98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5003" y="1250083"/>
            <a:ext cx="1962509" cy="554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84C88-5EEC-4B6A-9761-AAFCFA500A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7"/>
          <a:stretch/>
        </p:blipFill>
        <p:spPr>
          <a:xfrm>
            <a:off x="9580014" y="2176325"/>
            <a:ext cx="1426243" cy="434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3220C-FC2F-438A-842B-CDC34D21E9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130" y="3687418"/>
            <a:ext cx="2409575" cy="536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96514-4E05-4F1E-A47C-1F9B718FED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849" y="4275657"/>
            <a:ext cx="3572878" cy="558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777694-CF83-4307-BF4F-60D57E1F2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053" y="5044703"/>
            <a:ext cx="4203785" cy="174978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B743B7-3246-443D-AA28-0F562B0F2DE8}"/>
              </a:ext>
            </a:extLst>
          </p:cNvPr>
          <p:cNvCxnSpPr/>
          <p:nvPr/>
        </p:nvCxnSpPr>
        <p:spPr>
          <a:xfrm flipH="1">
            <a:off x="95243" y="3264568"/>
            <a:ext cx="22785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91EB00-41DE-4859-8A76-EC0AE860BFC5}"/>
              </a:ext>
            </a:extLst>
          </p:cNvPr>
          <p:cNvCxnSpPr>
            <a:cxnSpLocks/>
          </p:cNvCxnSpPr>
          <p:nvPr/>
        </p:nvCxnSpPr>
        <p:spPr>
          <a:xfrm>
            <a:off x="95243" y="3264568"/>
            <a:ext cx="0" cy="265502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B3D3D-563E-4117-816B-3FB480BD5420}"/>
              </a:ext>
            </a:extLst>
          </p:cNvPr>
          <p:cNvCxnSpPr>
            <a:cxnSpLocks/>
          </p:cNvCxnSpPr>
          <p:nvPr/>
        </p:nvCxnSpPr>
        <p:spPr>
          <a:xfrm>
            <a:off x="95243" y="5919593"/>
            <a:ext cx="1032882" cy="0"/>
          </a:xfrm>
          <a:prstGeom prst="line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3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5"/>
          <p:cNvSpPr txBox="1">
            <a:spLocks/>
          </p:cNvSpPr>
          <p:nvPr/>
        </p:nvSpPr>
        <p:spPr bwMode="auto">
          <a:xfrm>
            <a:off x="7620000" y="6519864"/>
            <a:ext cx="3060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fr-FR" sz="1200" dirty="0">
                <a:solidFill>
                  <a:srgbClr val="898989"/>
                </a:solidFill>
                <a:latin typeface="Arial" panose="020B0604020202020204" pitchFamily="34" charset="0"/>
              </a:rPr>
              <a:t>| </a:t>
            </a:r>
            <a:fld id="{9C7F59DE-BA96-40FC-A0EC-A65771B03FB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r"/>
              <a:t>9</a:t>
            </a:fld>
            <a:endParaRPr lang="en-US" altLang="fr-FR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098" y="27238"/>
            <a:ext cx="11745077" cy="4953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</a:rPr>
              <a:t>Uncertainty of salt dilution – GUM approach</a:t>
            </a:r>
            <a:endParaRPr kumimoji="0" lang="en-US" sz="2800" b="0" i="0" u="none" strike="noStrike" kern="1200" cap="all" spc="0" normalizeH="0" baseline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48167" y="655888"/>
            <a:ext cx="11610483" cy="62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1A70"/>
              </a:buClr>
              <a:buFont typeface="Wingdings" panose="05000000000000000000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1A70"/>
              </a:buClr>
              <a:buSzPct val="5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1A7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42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079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Definition of the measurement equation  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List of Error sources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7F7F7F"/>
                </a:solidFill>
                <a:latin typeface="Arial"/>
                <a:sym typeface="Wingdings" panose="05000000000000000000" pitchFamily="2" charset="2"/>
              </a:rPr>
              <a:t>Evaluation of the Error Sources</a:t>
            </a:r>
            <a:endParaRPr lang="en-US" sz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Propagation of uncertainty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Simplification to a 1</a:t>
            </a:r>
            <a:r>
              <a:rPr lang="en-US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order Taylor series expansion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of time, 2 probes are used for a measurement. We distinguish: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errors not related to the number of probes: </a:t>
            </a:r>
            <a:r>
              <a:rPr lang="pl-PL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u(M); u(mix); u(tracer); u(steady)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random uncertainties, that reduce and trend to zero when increasing the number of sensors: u(temp); u(</a:t>
            </a:r>
            <a:r>
              <a:rPr lang="en-GB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Cdt-Cdb</a:t>
            </a:r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u(dt) and u(samp)</a:t>
            </a:r>
          </a:p>
          <a:p>
            <a:pPr lvl="2"/>
            <a:r>
              <a:rPr lang="en-GB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systematic errors, that would not reduce when increasing the number of sensors: u(CF); u(range); u(base) and u(limits)</a:t>
            </a:r>
            <a:endPara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362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1800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7F7F7F"/>
              </a:solidFill>
              <a:latin typeface="Arial"/>
              <a:sym typeface="Wingdings" panose="05000000000000000000" pitchFamily="2" charset="2"/>
            </a:endParaRPr>
          </a:p>
          <a:p>
            <a:pPr marL="360000" lvl="1" indent="-180000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F1288-D52D-4928-A271-CF8D4FFA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5"/>
          <a:stretch/>
        </p:blipFill>
        <p:spPr>
          <a:xfrm>
            <a:off x="8149094" y="466367"/>
            <a:ext cx="3463207" cy="692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FD7342-FA30-428C-8A93-F5D9B0B9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134" y="2696674"/>
            <a:ext cx="8312563" cy="6575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F418CC-BB03-4601-AEFD-0574F67032F2}"/>
              </a:ext>
            </a:extLst>
          </p:cNvPr>
          <p:cNvSpPr/>
          <p:nvPr/>
        </p:nvSpPr>
        <p:spPr>
          <a:xfrm>
            <a:off x="9657960" y="2682478"/>
            <a:ext cx="445477" cy="34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6D24F-8B3E-4589-AFAF-A8E203EE5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80" y="4815705"/>
            <a:ext cx="8018813" cy="18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2147</Words>
  <Application>Microsoft Office PowerPoint</Application>
  <PresentationFormat>Widescreen</PresentationFormat>
  <Paragraphs>370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Christophe Hauet</dc:creator>
  <cp:lastModifiedBy>Alexandre Christophe Hauet</cp:lastModifiedBy>
  <cp:revision>60</cp:revision>
  <dcterms:created xsi:type="dcterms:W3CDTF">2019-11-25T08:57:14Z</dcterms:created>
  <dcterms:modified xsi:type="dcterms:W3CDTF">2020-04-28T09:03:34Z</dcterms:modified>
</cp:coreProperties>
</file>