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303" r:id="rId3"/>
    <p:sldId id="267" r:id="rId4"/>
    <p:sldId id="271" r:id="rId5"/>
    <p:sldId id="304" r:id="rId6"/>
    <p:sldId id="305" r:id="rId7"/>
    <p:sldId id="272" r:id="rId8"/>
    <p:sldId id="262" r:id="rId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1pPr>
    <a:lvl2pPr marL="0" marR="0" indent="2286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2pPr>
    <a:lvl3pPr marL="0" marR="0" indent="4572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3pPr>
    <a:lvl4pPr marL="0" marR="0" indent="6858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4pPr>
    <a:lvl5pPr marL="0" marR="0" indent="9144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5pPr>
    <a:lvl6pPr marL="0" marR="0" indent="11430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6pPr>
    <a:lvl7pPr marL="0" marR="0" indent="13716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7pPr>
    <a:lvl8pPr marL="0" marR="0" indent="16002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8pPr>
    <a:lvl9pPr marL="0" marR="0" indent="18288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D033"/>
    <a:srgbClr val="1E50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n" i="off">
        <a:fontRef idx="minor">
          <a:srgbClr val="FFFFFF"/>
        </a:fontRef>
        <a:srgbClr val="FFFFFF"/>
      </a:tcTxStyle>
      <a:tcStyle>
        <a:tcBdr>
          <a:left>
            <a:ln w="12700" cap="flat">
              <a:solidFill>
                <a:srgbClr val="1E507F"/>
              </a:solidFill>
              <a:prstDash val="solid"/>
              <a:miter lim="400000"/>
            </a:ln>
          </a:left>
          <a:right>
            <a:ln w="12700" cap="flat">
              <a:solidFill>
                <a:srgbClr val="1E507F"/>
              </a:solidFill>
              <a:prstDash val="solid"/>
              <a:miter lim="400000"/>
            </a:ln>
          </a:right>
          <a:top>
            <a:ln w="12700" cap="flat">
              <a:solidFill>
                <a:srgbClr val="1E507F"/>
              </a:solidFill>
              <a:prstDash val="solid"/>
              <a:miter lim="400000"/>
            </a:ln>
          </a:top>
          <a:bottom>
            <a:ln w="12700" cap="flat">
              <a:solidFill>
                <a:srgbClr val="1E507F"/>
              </a:solidFill>
              <a:prstDash val="solid"/>
              <a:miter lim="400000"/>
            </a:ln>
          </a:bottom>
          <a:insideH>
            <a:ln w="12700" cap="flat">
              <a:solidFill>
                <a:srgbClr val="1E507F"/>
              </a:solidFill>
              <a:prstDash val="solid"/>
              <a:miter lim="400000"/>
            </a:ln>
          </a:insideH>
          <a:insideV>
            <a:ln w="12700" cap="flat">
              <a:solidFill>
                <a:srgbClr val="1E507F"/>
              </a:solidFill>
              <a:prstDash val="solid"/>
              <a:miter lim="400000"/>
            </a:ln>
          </a:insideV>
        </a:tcBdr>
        <a:fill>
          <a:noFill/>
        </a:fill>
      </a:tcStyle>
    </a:wholeTbl>
    <a:band2H>
      <a:tcTxStyle/>
      <a:tcStyle>
        <a:tcBdr/>
        <a:fill>
          <a:solidFill>
            <a:srgbClr val="B8BBBD">
              <a:alpha val="30000"/>
            </a:srgbClr>
          </a:solidFill>
        </a:fill>
      </a:tcStyle>
    </a:band2H>
    <a:firstCol>
      <a:tcTxStyle b="on" i="off">
        <a:fontRef idx="minor">
          <a:srgbClr val="FFFFFF"/>
        </a:fontRef>
        <a:srgbClr val="FFFFFF"/>
      </a:tcTxStyle>
      <a:tcStyle>
        <a:tcBdr>
          <a:left>
            <a:ln w="28575" cap="flat">
              <a:solidFill>
                <a:srgbClr val="1E507F"/>
              </a:solidFill>
              <a:prstDash val="solid"/>
              <a:miter lim="400000"/>
            </a:ln>
          </a:left>
          <a:right>
            <a:ln w="12700" cap="flat">
              <a:solidFill>
                <a:srgbClr val="1E507F"/>
              </a:solidFill>
              <a:prstDash val="solid"/>
              <a:miter lim="400000"/>
            </a:ln>
          </a:right>
          <a:top>
            <a:ln w="12700" cap="flat">
              <a:solidFill>
                <a:srgbClr val="1E507F"/>
              </a:solidFill>
              <a:prstDash val="solid"/>
              <a:miter lim="400000"/>
            </a:ln>
          </a:top>
          <a:bottom>
            <a:ln w="12700" cap="flat">
              <a:solidFill>
                <a:srgbClr val="1E507F"/>
              </a:solidFill>
              <a:prstDash val="solid"/>
              <a:miter lim="400000"/>
            </a:ln>
          </a:bottom>
          <a:insideH>
            <a:ln w="12700" cap="flat">
              <a:solidFill>
                <a:srgbClr val="1E507F"/>
              </a:solidFill>
              <a:prstDash val="solid"/>
              <a:miter lim="400000"/>
            </a:ln>
          </a:insideH>
          <a:insideV>
            <a:ln w="12700" cap="flat">
              <a:solidFill>
                <a:srgbClr val="1E507F"/>
              </a:solidFill>
              <a:prstDash val="solid"/>
              <a:miter lim="400000"/>
            </a:ln>
          </a:insideV>
        </a:tcBdr>
        <a:fill>
          <a:solidFill>
            <a:srgbClr val="000000">
              <a:alpha val="25000"/>
            </a:srgbClr>
          </a:solidFill>
        </a:fill>
      </a:tcStyle>
    </a:firstCol>
    <a:lastRow>
      <a:tcTxStyle b="on" i="off">
        <a:fontRef idx="minor">
          <a:srgbClr val="FFFFFF"/>
        </a:fontRef>
        <a:srgbClr val="FFFFFF"/>
      </a:tcTxStyle>
      <a:tcStyle>
        <a:tcBdr>
          <a:left>
            <a:ln w="12700" cap="flat">
              <a:solidFill>
                <a:srgbClr val="1E507F"/>
              </a:solidFill>
              <a:prstDash val="solid"/>
              <a:miter lim="400000"/>
            </a:ln>
          </a:left>
          <a:right>
            <a:ln w="12700" cap="flat">
              <a:solidFill>
                <a:srgbClr val="1E507F"/>
              </a:solidFill>
              <a:prstDash val="solid"/>
              <a:miter lim="400000"/>
            </a:ln>
          </a:right>
          <a:top>
            <a:ln w="12700" cap="flat">
              <a:solidFill>
                <a:srgbClr val="1E507F"/>
              </a:solidFill>
              <a:prstDash val="solid"/>
              <a:miter lim="400000"/>
            </a:ln>
          </a:top>
          <a:bottom>
            <a:ln w="28575" cap="flat">
              <a:solidFill>
                <a:srgbClr val="1E507F"/>
              </a:solidFill>
              <a:prstDash val="solid"/>
              <a:miter lim="400000"/>
            </a:ln>
          </a:bottom>
          <a:insideH>
            <a:ln w="12700" cap="flat">
              <a:solidFill>
                <a:srgbClr val="1E507F"/>
              </a:solidFill>
              <a:prstDash val="solid"/>
              <a:miter lim="400000"/>
            </a:ln>
          </a:insideH>
          <a:insideV>
            <a:ln w="12700" cap="flat">
              <a:solidFill>
                <a:srgbClr val="1E507F"/>
              </a:solidFill>
              <a:prstDash val="solid"/>
              <a:miter lim="400000"/>
            </a:ln>
          </a:insideV>
        </a:tcBdr>
        <a:fill>
          <a:solidFill>
            <a:srgbClr val="000000">
              <a:alpha val="25000"/>
            </a:srgbClr>
          </a:solidFill>
        </a:fill>
      </a:tcStyle>
    </a:lastRow>
    <a:firstRow>
      <a:tcTxStyle b="on" i="off">
        <a:fontRef idx="minor">
          <a:srgbClr val="FFFFFF"/>
        </a:fontRef>
        <a:srgbClr val="FFFFFF"/>
      </a:tcTxStyle>
      <a:tcStyle>
        <a:tcBdr>
          <a:left>
            <a:ln w="12700" cap="flat">
              <a:solidFill>
                <a:srgbClr val="1E507F"/>
              </a:solidFill>
              <a:prstDash val="solid"/>
              <a:miter lim="400000"/>
            </a:ln>
          </a:left>
          <a:right>
            <a:ln w="12700" cap="flat">
              <a:solidFill>
                <a:srgbClr val="1E507F"/>
              </a:solidFill>
              <a:prstDash val="solid"/>
              <a:miter lim="400000"/>
            </a:ln>
          </a:right>
          <a:top>
            <a:ln w="28575" cap="flat">
              <a:solidFill>
                <a:srgbClr val="1E507F"/>
              </a:solidFill>
              <a:prstDash val="solid"/>
              <a:miter lim="400000"/>
            </a:ln>
          </a:top>
          <a:bottom>
            <a:ln w="12700" cap="flat">
              <a:solidFill>
                <a:srgbClr val="1E507F"/>
              </a:solidFill>
              <a:prstDash val="solid"/>
              <a:miter lim="400000"/>
            </a:ln>
          </a:bottom>
          <a:insideH>
            <a:ln w="12700" cap="flat">
              <a:solidFill>
                <a:srgbClr val="1E507F"/>
              </a:solidFill>
              <a:prstDash val="solid"/>
              <a:miter lim="400000"/>
            </a:ln>
          </a:insideH>
          <a:insideV>
            <a:ln w="12700" cap="flat">
              <a:solidFill>
                <a:srgbClr val="1E507F"/>
              </a:solidFill>
              <a:prstDash val="solid"/>
              <a:miter lim="400000"/>
            </a:ln>
          </a:insideV>
        </a:tcBdr>
        <a:fill>
          <a:solidFill>
            <a:srgbClr val="000000">
              <a:alpha val="25000"/>
            </a:srgbClr>
          </a:solidFill>
        </a:fill>
      </a:tcStyle>
    </a:firstRow>
  </a:tblStyle>
  <a:tblStyle styleId="{D51ADE6A-740E-44AE-83CC-AE7238B6C88D}" styleName="">
    <a:tblBg/>
    <a:wholeTbl>
      <a:tcTxStyle b="off" i="off">
        <a:fontRef idx="minor">
          <a:srgbClr val="1E507F"/>
        </a:fontRef>
        <a:srgbClr val="1E507F"/>
      </a:tcTxStyle>
      <a:tcStyle>
        <a:tcBdr>
          <a:left>
            <a:ln w="12700" cap="flat">
              <a:solidFill>
                <a:srgbClr val="1E507F"/>
              </a:solidFill>
              <a:prstDash val="solid"/>
              <a:miter lim="400000"/>
            </a:ln>
          </a:left>
          <a:right>
            <a:ln w="12700" cap="flat">
              <a:solidFill>
                <a:srgbClr val="1E507F"/>
              </a:solidFill>
              <a:prstDash val="solid"/>
              <a:miter lim="400000"/>
            </a:ln>
          </a:right>
          <a:top>
            <a:ln w="12700" cap="flat">
              <a:solidFill>
                <a:srgbClr val="1E507F"/>
              </a:solidFill>
              <a:prstDash val="solid"/>
              <a:miter lim="400000"/>
            </a:ln>
          </a:top>
          <a:bottom>
            <a:ln w="12700" cap="flat">
              <a:solidFill>
                <a:srgbClr val="1E507F"/>
              </a:solidFill>
              <a:prstDash val="solid"/>
              <a:miter lim="400000"/>
            </a:ln>
          </a:bottom>
          <a:insideH>
            <a:ln w="12700" cap="flat">
              <a:solidFill>
                <a:srgbClr val="1E507F"/>
              </a:solidFill>
              <a:prstDash val="solid"/>
              <a:miter lim="400000"/>
            </a:ln>
          </a:insideH>
          <a:insideV>
            <a:ln w="12700" cap="flat">
              <a:solidFill>
                <a:srgbClr val="1E507F"/>
              </a:solidFill>
              <a:prstDash val="solid"/>
              <a:miter lim="400000"/>
            </a:ln>
          </a:insideV>
        </a:tcBdr>
        <a:fill>
          <a:noFill/>
        </a:fill>
      </a:tcStyle>
    </a:wholeTbl>
    <a:band2H>
      <a:tcTxStyle/>
      <a:tcStyle>
        <a:tcBdr/>
        <a:fill>
          <a:solidFill>
            <a:srgbClr val="B8BBBD">
              <a:alpha val="30000"/>
            </a:srgbClr>
          </a:solidFill>
        </a:fill>
      </a:tcStyle>
    </a:band2H>
    <a:firstCol>
      <a:tcTxStyle b="off" i="off">
        <a:fontRef idx="minor">
          <a:srgbClr val="1E507F"/>
        </a:fontRef>
        <a:srgbClr val="1E507F"/>
      </a:tcTxStyle>
      <a:tcStyle>
        <a:tcBdr>
          <a:left>
            <a:ln w="28575" cap="flat">
              <a:solidFill>
                <a:srgbClr val="1E507F"/>
              </a:solidFill>
              <a:prstDash val="solid"/>
              <a:miter lim="400000"/>
            </a:ln>
          </a:left>
          <a:right>
            <a:ln w="12700" cap="flat">
              <a:solidFill>
                <a:srgbClr val="1E507F"/>
              </a:solidFill>
              <a:prstDash val="solid"/>
              <a:miter lim="400000"/>
            </a:ln>
          </a:right>
          <a:top>
            <a:ln w="12700" cap="flat">
              <a:solidFill>
                <a:srgbClr val="1E507F"/>
              </a:solidFill>
              <a:prstDash val="solid"/>
              <a:miter lim="400000"/>
            </a:ln>
          </a:top>
          <a:bottom>
            <a:ln w="12700" cap="flat">
              <a:solidFill>
                <a:srgbClr val="1E507F"/>
              </a:solidFill>
              <a:prstDash val="solid"/>
              <a:miter lim="400000"/>
            </a:ln>
          </a:bottom>
          <a:insideH>
            <a:ln w="12700" cap="flat">
              <a:solidFill>
                <a:srgbClr val="1E507F"/>
              </a:solidFill>
              <a:prstDash val="solid"/>
              <a:miter lim="400000"/>
            </a:ln>
          </a:insideH>
          <a:insideV>
            <a:ln w="12700" cap="flat">
              <a:solidFill>
                <a:srgbClr val="1E507F"/>
              </a:solidFill>
              <a:prstDash val="solid"/>
              <a:miter lim="400000"/>
            </a:ln>
          </a:insideV>
        </a:tcBdr>
        <a:fill>
          <a:solidFill>
            <a:srgbClr val="000000">
              <a:alpha val="25000"/>
            </a:srgbClr>
          </a:solidFill>
        </a:fill>
      </a:tcStyle>
    </a:firstCol>
    <a:lastRow>
      <a:tcTxStyle b="off" i="off">
        <a:fontRef idx="minor">
          <a:srgbClr val="1E507F"/>
        </a:fontRef>
        <a:srgbClr val="1E507F"/>
      </a:tcTxStyle>
      <a:tcStyle>
        <a:tcBdr>
          <a:left>
            <a:ln w="12700" cap="flat">
              <a:solidFill>
                <a:srgbClr val="1E507F"/>
              </a:solidFill>
              <a:prstDash val="solid"/>
              <a:miter lim="400000"/>
            </a:ln>
          </a:left>
          <a:right>
            <a:ln w="12700" cap="flat">
              <a:solidFill>
                <a:srgbClr val="1E507F"/>
              </a:solidFill>
              <a:prstDash val="solid"/>
              <a:miter lim="400000"/>
            </a:ln>
          </a:right>
          <a:top>
            <a:ln w="12700" cap="flat">
              <a:solidFill>
                <a:srgbClr val="1E507F"/>
              </a:solidFill>
              <a:prstDash val="solid"/>
              <a:miter lim="400000"/>
            </a:ln>
          </a:top>
          <a:bottom>
            <a:ln w="28575" cap="flat">
              <a:solidFill>
                <a:srgbClr val="1E507F"/>
              </a:solidFill>
              <a:prstDash val="solid"/>
              <a:miter lim="400000"/>
            </a:ln>
          </a:bottom>
          <a:insideH>
            <a:ln w="12700" cap="flat">
              <a:solidFill>
                <a:srgbClr val="1E507F"/>
              </a:solidFill>
              <a:prstDash val="solid"/>
              <a:miter lim="400000"/>
            </a:ln>
          </a:insideH>
          <a:insideV>
            <a:ln w="12700" cap="flat">
              <a:solidFill>
                <a:srgbClr val="1E507F"/>
              </a:solidFill>
              <a:prstDash val="solid"/>
              <a:miter lim="400000"/>
            </a:ln>
          </a:insideV>
        </a:tcBdr>
        <a:fill>
          <a:solidFill>
            <a:srgbClr val="000000">
              <a:alpha val="25000"/>
            </a:srgbClr>
          </a:solidFill>
        </a:fill>
      </a:tcStyle>
    </a:lastRow>
    <a:firstRow>
      <a:tcTxStyle b="off" i="off">
        <a:fontRef idx="minor">
          <a:srgbClr val="1E507F"/>
        </a:fontRef>
        <a:srgbClr val="1E507F"/>
      </a:tcTxStyle>
      <a:tcStyle>
        <a:tcBdr>
          <a:left>
            <a:ln w="12700" cap="flat">
              <a:solidFill>
                <a:srgbClr val="1E507F"/>
              </a:solidFill>
              <a:prstDash val="solid"/>
              <a:miter lim="400000"/>
            </a:ln>
          </a:left>
          <a:right>
            <a:ln w="12700" cap="flat">
              <a:solidFill>
                <a:srgbClr val="1E507F"/>
              </a:solidFill>
              <a:prstDash val="solid"/>
              <a:miter lim="400000"/>
            </a:ln>
          </a:right>
          <a:top>
            <a:ln w="28575" cap="flat">
              <a:solidFill>
                <a:srgbClr val="1E507F"/>
              </a:solidFill>
              <a:prstDash val="solid"/>
              <a:miter lim="400000"/>
            </a:ln>
          </a:top>
          <a:bottom>
            <a:ln w="12700" cap="flat">
              <a:solidFill>
                <a:srgbClr val="1E507F"/>
              </a:solidFill>
              <a:prstDash val="solid"/>
              <a:miter lim="400000"/>
            </a:ln>
          </a:bottom>
          <a:insideH>
            <a:ln w="12700" cap="flat">
              <a:solidFill>
                <a:srgbClr val="1E507F"/>
              </a:solidFill>
              <a:prstDash val="solid"/>
              <a:miter lim="400000"/>
            </a:ln>
          </a:insideH>
          <a:insideV>
            <a:ln w="12700" cap="flat">
              <a:solidFill>
                <a:srgbClr val="1E507F"/>
              </a:solidFill>
              <a:prstDash val="solid"/>
              <a:miter lim="400000"/>
            </a:ln>
          </a:insideV>
        </a:tcBdr>
        <a:fill>
          <a:solidFill>
            <a:srgbClr val="000000">
              <a:alpha val="25000"/>
            </a:srgbClr>
          </a:solidFill>
        </a:fill>
      </a:tcStyle>
    </a:firstRow>
  </a:tblStyle>
  <a:tblStyle styleId="{4A9BC294-FFE2-49D5-8D69-9E1BD2C41BD5}"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B8BBBD">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F821DB8-F4EB-4A41-A1BA-3FCAFE7338EE}" styleName="">
    <a:tblBg/>
    <a:wholeTbl>
      <a:tcTxStyle>
        <a:font>
          <a:latin typeface="Calibri Light"/>
          <a:ea typeface="Calibri Light"/>
          <a:cs typeface="Calibri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Calibri Light"/>
          <a:ea typeface="Calibri Light"/>
          <a:cs typeface="Calibri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Calibri Light"/>
          <a:ea typeface="Calibri Light"/>
          <a:cs typeface="Calibri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Calibri Light"/>
          <a:ea typeface="Calibri Light"/>
          <a:cs typeface="Calibri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Calibri Light"/>
          <a:ea typeface="Calibri Light"/>
          <a:cs typeface="Calibri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Calibri Light"/>
          <a:ea typeface="Calibri Light"/>
          <a:cs typeface="Calibri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Calibri Light"/>
          <a:ea typeface="Calibri Light"/>
          <a:cs typeface="Calibri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Calibri Light"/>
          <a:ea typeface="Calibri Light"/>
          <a:cs typeface="Calibri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p:restoredTop sz="91585"/>
  </p:normalViewPr>
  <p:slideViewPr>
    <p:cSldViewPr snapToGrid="0" snapToObjects="1">
      <p:cViewPr varScale="1">
        <p:scale>
          <a:sx n="67" d="100"/>
          <a:sy n="67" d="100"/>
        </p:scale>
        <p:origin x="2032" y="19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 name="Shape 51"/>
          <p:cNvSpPr>
            <a:spLocks noGrp="1" noRot="1" noChangeAspect="1"/>
          </p:cNvSpPr>
          <p:nvPr>
            <p:ph type="sldImg"/>
          </p:nvPr>
        </p:nvSpPr>
        <p:spPr>
          <a:xfrm>
            <a:off x="1143000" y="685800"/>
            <a:ext cx="4572000" cy="3429000"/>
          </a:xfrm>
          <a:prstGeom prst="rect">
            <a:avLst/>
          </a:prstGeom>
        </p:spPr>
        <p:txBody>
          <a:bodyPr/>
          <a:lstStyle/>
          <a:p>
            <a:endParaRPr/>
          </a:p>
        </p:txBody>
      </p:sp>
      <p:sp>
        <p:nvSpPr>
          <p:cNvPr id="52" name="Shape 5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584200" latinLnBrk="0">
      <a:defRPr sz="2200">
        <a:latin typeface="+mn-lt"/>
        <a:ea typeface="+mn-ea"/>
        <a:cs typeface="+mn-cs"/>
        <a:sym typeface="Calibri"/>
      </a:defRPr>
    </a:lvl1pPr>
    <a:lvl2pPr indent="228600" defTabSz="584200" latinLnBrk="0">
      <a:defRPr sz="2200">
        <a:latin typeface="+mn-lt"/>
        <a:ea typeface="+mn-ea"/>
        <a:cs typeface="+mn-cs"/>
        <a:sym typeface="Calibri"/>
      </a:defRPr>
    </a:lvl2pPr>
    <a:lvl3pPr indent="457200" defTabSz="584200" latinLnBrk="0">
      <a:defRPr sz="2200">
        <a:latin typeface="+mn-lt"/>
        <a:ea typeface="+mn-ea"/>
        <a:cs typeface="+mn-cs"/>
        <a:sym typeface="Calibri"/>
      </a:defRPr>
    </a:lvl3pPr>
    <a:lvl4pPr indent="685800" defTabSz="584200" latinLnBrk="0">
      <a:defRPr sz="2200">
        <a:latin typeface="+mn-lt"/>
        <a:ea typeface="+mn-ea"/>
        <a:cs typeface="+mn-cs"/>
        <a:sym typeface="Calibri"/>
      </a:defRPr>
    </a:lvl4pPr>
    <a:lvl5pPr indent="914400" defTabSz="584200" latinLnBrk="0">
      <a:defRPr sz="2200">
        <a:latin typeface="+mn-lt"/>
        <a:ea typeface="+mn-ea"/>
        <a:cs typeface="+mn-cs"/>
        <a:sym typeface="Calibri"/>
      </a:defRPr>
    </a:lvl5pPr>
    <a:lvl6pPr indent="1143000" defTabSz="584200" latinLnBrk="0">
      <a:defRPr sz="2200">
        <a:latin typeface="+mn-lt"/>
        <a:ea typeface="+mn-ea"/>
        <a:cs typeface="+mn-cs"/>
        <a:sym typeface="Calibri"/>
      </a:defRPr>
    </a:lvl6pPr>
    <a:lvl7pPr indent="1371600" defTabSz="584200" latinLnBrk="0">
      <a:defRPr sz="2200">
        <a:latin typeface="+mn-lt"/>
        <a:ea typeface="+mn-ea"/>
        <a:cs typeface="+mn-cs"/>
        <a:sym typeface="Calibri"/>
      </a:defRPr>
    </a:lvl7pPr>
    <a:lvl8pPr indent="1600200" defTabSz="584200" latinLnBrk="0">
      <a:defRPr sz="2200">
        <a:latin typeface="+mn-lt"/>
        <a:ea typeface="+mn-ea"/>
        <a:cs typeface="+mn-cs"/>
        <a:sym typeface="Calibri"/>
      </a:defRPr>
    </a:lvl8pPr>
    <a:lvl9pPr indent="1828800" defTabSz="584200" latinLnBrk="0">
      <a:defRPr sz="2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358959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5386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127348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endParaRPr lang="it-IT" sz="2200" dirty="0">
              <a:effectLst/>
              <a:latin typeface="+mn-lt"/>
              <a:ea typeface="+mn-ea"/>
              <a:cs typeface="+mn-cs"/>
              <a:sym typeface="Calibri"/>
            </a:endParaRPr>
          </a:p>
        </p:txBody>
      </p:sp>
    </p:spTree>
    <p:extLst>
      <p:ext uri="{BB962C8B-B14F-4D97-AF65-F5344CB8AC3E}">
        <p14:creationId xmlns:p14="http://schemas.microsoft.com/office/powerpoint/2010/main" val="707950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589732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486197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noProof="0" dirty="0"/>
          </a:p>
        </p:txBody>
      </p:sp>
    </p:spTree>
    <p:extLst>
      <p:ext uri="{BB962C8B-B14F-4D97-AF65-F5344CB8AC3E}">
        <p14:creationId xmlns:p14="http://schemas.microsoft.com/office/powerpoint/2010/main" val="1972801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baseline="0" dirty="0"/>
          </a:p>
        </p:txBody>
      </p:sp>
    </p:spTree>
    <p:extLst>
      <p:ext uri="{BB962C8B-B14F-4D97-AF65-F5344CB8AC3E}">
        <p14:creationId xmlns:p14="http://schemas.microsoft.com/office/powerpoint/2010/main" val="1797809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0" y="3472537"/>
            <a:ext cx="13004800" cy="3982363"/>
          </a:xfrm>
          <a:prstGeom prst="rect">
            <a:avLst/>
          </a:prstGeom>
        </p:spPr>
        <p:txBody>
          <a:bodyPr/>
          <a:lstStyle>
            <a:lvl1pPr>
              <a:defRPr sz="12000">
                <a:solidFill>
                  <a:srgbClr val="1E507F"/>
                </a:solidFill>
              </a:defRPr>
            </a:lvl1pPr>
          </a:lstStyle>
          <a:p>
            <a:r>
              <a:t>Titolo Testo</a:t>
            </a:r>
          </a:p>
        </p:txBody>
      </p:sp>
      <p:sp>
        <p:nvSpPr>
          <p:cNvPr id="12" name="Corpo livello uno…"/>
          <p:cNvSpPr txBox="1">
            <a:spLocks noGrp="1"/>
          </p:cNvSpPr>
          <p:nvPr>
            <p:ph type="body" sz="half" idx="1"/>
          </p:nvPr>
        </p:nvSpPr>
        <p:spPr>
          <a:xfrm>
            <a:off x="-22225" y="7454900"/>
            <a:ext cx="13027025" cy="2298700"/>
          </a:xfrm>
          <a:prstGeom prst="rect">
            <a:avLst/>
          </a:prstGeom>
          <a:solidFill>
            <a:srgbClr val="1E507F"/>
          </a:solidFill>
        </p:spPr>
        <p:txBody>
          <a:bodyPr anchor="ctr"/>
          <a:lstStyle>
            <a:lvl1pPr marL="57150" marR="115597" indent="0" algn="ctr">
              <a:spcBef>
                <a:spcPts val="1000"/>
              </a:spcBef>
              <a:buClr>
                <a:srgbClr val="FFFFFF"/>
              </a:buClr>
              <a:buSzTx/>
              <a:buNone/>
              <a:defRPr sz="6600">
                <a:solidFill>
                  <a:srgbClr val="FFFFFF"/>
                </a:solidFill>
                <a:uFill>
                  <a:solidFill>
                    <a:srgbClr val="FFFFFF"/>
                  </a:solidFill>
                </a:uFill>
              </a:defRPr>
            </a:lvl1pPr>
            <a:lvl2pPr marL="657225" indent="-200025" algn="ctr">
              <a:spcBef>
                <a:spcPts val="800"/>
              </a:spcBef>
              <a:buClr>
                <a:srgbClr val="FFFFFF"/>
              </a:buClr>
              <a:buSzTx/>
              <a:buNone/>
              <a:defRPr sz="3400">
                <a:solidFill>
                  <a:srgbClr val="FFFFFF"/>
                </a:solidFill>
                <a:uFill>
                  <a:solidFill>
                    <a:srgbClr val="FFFFFF"/>
                  </a:solidFill>
                </a:uFill>
              </a:defRPr>
            </a:lvl2pPr>
            <a:lvl3pPr marL="1306512" indent="-392112" algn="ctr">
              <a:spcBef>
                <a:spcPts val="700"/>
              </a:spcBef>
              <a:buClr>
                <a:srgbClr val="FFFFFF"/>
              </a:buClr>
              <a:buSzTx/>
              <a:buNone/>
              <a:defRPr sz="2800">
                <a:solidFill>
                  <a:srgbClr val="FFFFFF"/>
                </a:solidFill>
                <a:uFill>
                  <a:solidFill>
                    <a:srgbClr val="FFFFFF"/>
                  </a:solidFill>
                </a:uFill>
              </a:defRPr>
            </a:lvl3pPr>
            <a:lvl4pPr marL="1957387" indent="-585787" algn="ctr">
              <a:spcBef>
                <a:spcPts val="600"/>
              </a:spcBef>
              <a:buClr>
                <a:srgbClr val="FFFFFF"/>
              </a:buClr>
              <a:buSzTx/>
              <a:buNone/>
              <a:defRPr sz="2400">
                <a:solidFill>
                  <a:srgbClr val="FFFFFF"/>
                </a:solidFill>
                <a:uFill>
                  <a:solidFill>
                    <a:srgbClr val="FFFFFF"/>
                  </a:solidFill>
                </a:uFill>
              </a:defRPr>
            </a:lvl4pPr>
            <a:lvl5pPr marL="2606675" indent="-777875" algn="ctr">
              <a:spcBef>
                <a:spcPts val="500"/>
              </a:spcBef>
              <a:buClr>
                <a:srgbClr val="FFFFFF"/>
              </a:buClr>
              <a:buSzTx/>
              <a:buNone/>
              <a:defRPr sz="2200">
                <a:solidFill>
                  <a:srgbClr val="FFFFFF"/>
                </a:solidFill>
                <a:uFill>
                  <a:solidFill>
                    <a:srgbClr val="000000"/>
                  </a:solidFill>
                </a:u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xfrm>
            <a:off x="6213524" y="9283700"/>
            <a:ext cx="577752" cy="660400"/>
          </a:xfrm>
          <a:prstGeom prst="rect">
            <a:avLst/>
          </a:prstGeom>
        </p:spPr>
        <p:txBody>
          <a:bodyPr/>
          <a:lstStyle>
            <a:lvl1pPr>
              <a:defRPr sz="3600"/>
            </a:lvl1p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9" name="Titolo Testo"/>
          <p:cNvSpPr txBox="1">
            <a:spLocks noGrp="1"/>
          </p:cNvSpPr>
          <p:nvPr>
            <p:ph type="title"/>
          </p:nvPr>
        </p:nvSpPr>
        <p:spPr>
          <a:xfrm>
            <a:off x="0" y="-12700"/>
            <a:ext cx="13004800" cy="1597670"/>
          </a:xfrm>
          <a:prstGeom prst="rect">
            <a:avLst/>
          </a:prstGeom>
        </p:spPr>
        <p:txBody>
          <a:bodyPr/>
          <a:lstStyle>
            <a:lvl1pPr>
              <a:defRPr>
                <a:solidFill>
                  <a:srgbClr val="1E507F"/>
                </a:solidFill>
              </a:defRPr>
            </a:lvl1pPr>
          </a:lstStyle>
          <a:p>
            <a:r>
              <a:t>Titolo Testo</a:t>
            </a:r>
          </a:p>
        </p:txBody>
      </p:sp>
      <p:sp>
        <p:nvSpPr>
          <p:cNvPr id="30" name="Numero diapositiva"/>
          <p:cNvSpPr txBox="1">
            <a:spLocks noGrp="1"/>
          </p:cNvSpPr>
          <p:nvPr>
            <p:ph type="sldNum" sz="quarter" idx="2"/>
          </p:nvPr>
        </p:nvSpPr>
        <p:spPr>
          <a:xfrm>
            <a:off x="12310219" y="9207500"/>
            <a:ext cx="474762" cy="5461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37" name="Titolo Testo"/>
          <p:cNvSpPr txBox="1">
            <a:spLocks noGrp="1"/>
          </p:cNvSpPr>
          <p:nvPr>
            <p:ph type="title"/>
          </p:nvPr>
        </p:nvSpPr>
        <p:spPr>
          <a:xfrm>
            <a:off x="-44450" y="2906910"/>
            <a:ext cx="13093700" cy="3432176"/>
          </a:xfrm>
          <a:prstGeom prst="rect">
            <a:avLst/>
          </a:prstGeom>
        </p:spPr>
        <p:txBody>
          <a:bodyPr/>
          <a:lstStyle>
            <a:lvl1pPr>
              <a:defRPr sz="12000">
                <a:solidFill>
                  <a:srgbClr val="1E507F"/>
                </a:solidFill>
              </a:defRPr>
            </a:lvl1pPr>
          </a:lstStyle>
          <a:p>
            <a:r>
              <a:t>Titolo Testo</a:t>
            </a:r>
          </a:p>
        </p:txBody>
      </p:sp>
      <p:sp>
        <p:nvSpPr>
          <p:cNvPr id="38" name="Numero diapositiva"/>
          <p:cNvSpPr txBox="1">
            <a:spLocks noGrp="1"/>
          </p:cNvSpPr>
          <p:nvPr>
            <p:ph type="sldNum" sz="quarter" idx="2"/>
          </p:nvPr>
        </p:nvSpPr>
        <p:spPr>
          <a:xfrm>
            <a:off x="12500719" y="9144000"/>
            <a:ext cx="474762" cy="5461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5" name="Numero diapositiva"/>
          <p:cNvSpPr txBox="1">
            <a:spLocks noGrp="1"/>
          </p:cNvSpPr>
          <p:nvPr>
            <p:ph type="sldNum" sz="quarter" idx="2"/>
          </p:nvPr>
        </p:nvSpPr>
        <p:spPr>
          <a:xfrm>
            <a:off x="12322919" y="9207500"/>
            <a:ext cx="474762" cy="546100"/>
          </a:xfrm>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196850" y="-12700"/>
            <a:ext cx="12611100" cy="159767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Titolo Testo</a:t>
            </a:r>
          </a:p>
        </p:txBody>
      </p:sp>
      <p:sp>
        <p:nvSpPr>
          <p:cNvPr id="3" name="Corpo livello uno…"/>
          <p:cNvSpPr txBox="1">
            <a:spLocks noGrp="1"/>
          </p:cNvSpPr>
          <p:nvPr>
            <p:ph type="body" idx="1"/>
          </p:nvPr>
        </p:nvSpPr>
        <p:spPr>
          <a:xfrm>
            <a:off x="211137" y="1798538"/>
            <a:ext cx="12598401" cy="795506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2pPr marL="788987" marR="115597" indent="-285750">
              <a:buChar char="–"/>
              <a:defRPr sz="3600"/>
            </a:lvl2pPr>
            <a:lvl3pPr marL="1189037" marR="115597" indent="-228600">
              <a:defRPr sz="2400"/>
            </a:lvl3pPr>
            <a:lvl4pPr marL="1646237" marR="115597" indent="-228600">
              <a:buChar char="–"/>
              <a:defRPr sz="1800"/>
            </a:lvl4pPr>
            <a:lvl5pPr marL="2103437" marR="115597" indent="-228600">
              <a:buChar char="»"/>
              <a:defRPr sz="1400"/>
            </a:lvl5p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12333188" y="9207500"/>
            <a:ext cx="474762" cy="546100"/>
          </a:xfrm>
          <a:prstGeom prst="rect">
            <a:avLst/>
          </a:prstGeom>
          <a:ln w="12700">
            <a:miter lim="400000"/>
          </a:ln>
        </p:spPr>
        <p:txBody>
          <a:bodyPr wrap="none" lIns="50800" tIns="50800" rIns="50800" bIns="50800">
            <a:normAutofit/>
          </a:bodyPr>
          <a:lstStyle>
            <a:lvl1pPr algn="ctr" defTabSz="584200">
              <a:defRPr sz="2800">
                <a:uFill>
                  <a:solidFill>
                    <a:srgbClr val="003366"/>
                  </a:solidFill>
                </a:u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Lst>
  <p:transition spd="med"/>
  <p:txStyles>
    <p:titleStyle>
      <a:lvl1pPr marL="57150" marR="115597" indent="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1pPr>
      <a:lvl2pPr marL="57150" marR="115597" indent="3429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2pPr>
      <a:lvl3pPr marL="57150" marR="115597" indent="6858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3pPr>
      <a:lvl4pPr marL="57150" marR="115597" indent="10287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4pPr>
      <a:lvl5pPr marL="57150" marR="115597" indent="13716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5pPr>
      <a:lvl6pPr marL="57150" marR="115597" indent="17145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6pPr>
      <a:lvl7pPr marL="57150" marR="115597" indent="20574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7pPr>
      <a:lvl8pPr marL="57150" marR="115597" indent="24003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8pPr>
      <a:lvl9pPr marL="57150" marR="115597" indent="27432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9pPr>
    </p:titleStyle>
    <p:bodyStyle>
      <a:lvl1pPr marL="382587" marR="57799" indent="-342900" algn="l" defTabSz="914400" rtl="0" latinLnBrk="0">
        <a:lnSpc>
          <a:spcPct val="100000"/>
        </a:lnSpc>
        <a:spcBef>
          <a:spcPts val="1500"/>
        </a:spcBef>
        <a:spcAft>
          <a:spcPts val="0"/>
        </a:spcAft>
        <a:buClr>
          <a:srgbClr val="1E507F"/>
        </a:buClr>
        <a:buSzPct val="100000"/>
        <a:buFont typeface="Calibri"/>
        <a:buChar char="•"/>
        <a:tabLst/>
        <a:defRPr sz="4800" b="0" i="0" u="none" strike="noStrike" cap="none" spc="0" baseline="0">
          <a:solidFill>
            <a:srgbClr val="1E507F"/>
          </a:solidFill>
          <a:uFill>
            <a:solidFill>
              <a:srgbClr val="1E507F"/>
            </a:solidFill>
          </a:uFill>
          <a:latin typeface="+mn-lt"/>
          <a:ea typeface="+mn-ea"/>
          <a:cs typeface="+mn-cs"/>
          <a:sym typeface="Calibri"/>
        </a:defRPr>
      </a:lvl1pPr>
      <a:lvl2pPr marL="827087" marR="57799" indent="-381000" algn="l" defTabSz="914400" rtl="0" latinLnBrk="0">
        <a:lnSpc>
          <a:spcPct val="100000"/>
        </a:lnSpc>
        <a:spcBef>
          <a:spcPts val="1500"/>
        </a:spcBef>
        <a:spcAft>
          <a:spcPts val="0"/>
        </a:spcAft>
        <a:buClr>
          <a:srgbClr val="1E507F"/>
        </a:buClr>
        <a:buSzPct val="100000"/>
        <a:buFont typeface="Calibri"/>
        <a:buChar char="•"/>
        <a:tabLst/>
        <a:defRPr sz="4800" b="0" i="0" u="none" strike="noStrike" cap="none" spc="0" baseline="0">
          <a:solidFill>
            <a:srgbClr val="1E507F"/>
          </a:solidFill>
          <a:uFill>
            <a:solidFill>
              <a:srgbClr val="1E507F"/>
            </a:solidFill>
          </a:uFill>
          <a:latin typeface="+mn-lt"/>
          <a:ea typeface="+mn-ea"/>
          <a:cs typeface="+mn-cs"/>
          <a:sym typeface="Calibri"/>
        </a:defRPr>
      </a:lvl2pPr>
      <a:lvl3pPr marL="1360487" marR="57799" indent="-457200" algn="l" defTabSz="914400" rtl="0" latinLnBrk="0">
        <a:lnSpc>
          <a:spcPct val="100000"/>
        </a:lnSpc>
        <a:spcBef>
          <a:spcPts val="1500"/>
        </a:spcBef>
        <a:spcAft>
          <a:spcPts val="0"/>
        </a:spcAft>
        <a:buClr>
          <a:srgbClr val="1E507F"/>
        </a:buClr>
        <a:buSzPct val="100000"/>
        <a:buFont typeface="Calibri"/>
        <a:buChar char="•"/>
        <a:tabLst/>
        <a:defRPr sz="4800" b="0" i="0" u="none" strike="noStrike" cap="none" spc="0" baseline="0">
          <a:solidFill>
            <a:srgbClr val="1E507F"/>
          </a:solidFill>
          <a:uFill>
            <a:solidFill>
              <a:srgbClr val="1E507F"/>
            </a:solidFill>
          </a:uFill>
          <a:latin typeface="+mn-lt"/>
          <a:ea typeface="+mn-ea"/>
          <a:cs typeface="+mn-cs"/>
          <a:sym typeface="Calibri"/>
        </a:defRPr>
      </a:lvl3pPr>
      <a:lvl4pPr marL="1970087" marR="57799" indent="-609600" algn="l" defTabSz="914400" rtl="0" latinLnBrk="0">
        <a:lnSpc>
          <a:spcPct val="100000"/>
        </a:lnSpc>
        <a:spcBef>
          <a:spcPts val="1500"/>
        </a:spcBef>
        <a:spcAft>
          <a:spcPts val="0"/>
        </a:spcAft>
        <a:buClr>
          <a:srgbClr val="1E507F"/>
        </a:buClr>
        <a:buSzPct val="100000"/>
        <a:buFont typeface="Calibri"/>
        <a:buChar char="•"/>
        <a:tabLst/>
        <a:defRPr sz="4800" b="0" i="0" u="none" strike="noStrike" cap="none" spc="0" baseline="0">
          <a:solidFill>
            <a:srgbClr val="1E507F"/>
          </a:solidFill>
          <a:uFill>
            <a:solidFill>
              <a:srgbClr val="1E507F"/>
            </a:solidFill>
          </a:uFill>
          <a:latin typeface="+mn-lt"/>
          <a:ea typeface="+mn-ea"/>
          <a:cs typeface="+mn-cs"/>
          <a:sym typeface="Calibri"/>
        </a:defRPr>
      </a:lvl4pPr>
      <a:lvl5pPr marL="2601459" marR="57799" indent="-783771" algn="l" defTabSz="914400" rtl="0" latinLnBrk="0">
        <a:lnSpc>
          <a:spcPct val="100000"/>
        </a:lnSpc>
        <a:spcBef>
          <a:spcPts val="1500"/>
        </a:spcBef>
        <a:spcAft>
          <a:spcPts val="0"/>
        </a:spcAft>
        <a:buClr>
          <a:srgbClr val="1E507F"/>
        </a:buClr>
        <a:buSzPct val="100000"/>
        <a:buFont typeface="Calibri"/>
        <a:buChar char="•"/>
        <a:tabLst/>
        <a:defRPr sz="4800" b="0" i="0" u="none" strike="noStrike" cap="none" spc="0" baseline="0">
          <a:solidFill>
            <a:srgbClr val="1E507F"/>
          </a:solidFill>
          <a:uFill>
            <a:solidFill>
              <a:srgbClr val="1E507F"/>
            </a:solidFill>
          </a:uFill>
          <a:latin typeface="+mn-lt"/>
          <a:ea typeface="+mn-ea"/>
          <a:cs typeface="+mn-cs"/>
          <a:sym typeface="Calibri"/>
        </a:defRPr>
      </a:lvl5pPr>
      <a:lvl6pPr marL="2601459" marR="57799" indent="-783771" algn="l" defTabSz="914400" rtl="0" latinLnBrk="0">
        <a:lnSpc>
          <a:spcPct val="100000"/>
        </a:lnSpc>
        <a:spcBef>
          <a:spcPts val="1500"/>
        </a:spcBef>
        <a:spcAft>
          <a:spcPts val="0"/>
        </a:spcAft>
        <a:buClr>
          <a:srgbClr val="1E507F"/>
        </a:buClr>
        <a:buSzPct val="100000"/>
        <a:buFont typeface="Calibri"/>
        <a:buChar char="•"/>
        <a:tabLst/>
        <a:defRPr sz="4800" b="0" i="0" u="none" strike="noStrike" cap="none" spc="0" baseline="0">
          <a:solidFill>
            <a:srgbClr val="1E507F"/>
          </a:solidFill>
          <a:uFill>
            <a:solidFill>
              <a:srgbClr val="1E507F"/>
            </a:solidFill>
          </a:uFill>
          <a:latin typeface="+mn-lt"/>
          <a:ea typeface="+mn-ea"/>
          <a:cs typeface="+mn-cs"/>
          <a:sym typeface="Calibri"/>
        </a:defRPr>
      </a:lvl6pPr>
      <a:lvl7pPr marL="2601459" marR="57799" indent="-783771" algn="l" defTabSz="914400" rtl="0" latinLnBrk="0">
        <a:lnSpc>
          <a:spcPct val="100000"/>
        </a:lnSpc>
        <a:spcBef>
          <a:spcPts val="1500"/>
        </a:spcBef>
        <a:spcAft>
          <a:spcPts val="0"/>
        </a:spcAft>
        <a:buClr>
          <a:srgbClr val="1E507F"/>
        </a:buClr>
        <a:buSzPct val="100000"/>
        <a:buFont typeface="Calibri"/>
        <a:buChar char="•"/>
        <a:tabLst/>
        <a:defRPr sz="4800" b="0" i="0" u="none" strike="noStrike" cap="none" spc="0" baseline="0">
          <a:solidFill>
            <a:srgbClr val="1E507F"/>
          </a:solidFill>
          <a:uFill>
            <a:solidFill>
              <a:srgbClr val="1E507F"/>
            </a:solidFill>
          </a:uFill>
          <a:latin typeface="+mn-lt"/>
          <a:ea typeface="+mn-ea"/>
          <a:cs typeface="+mn-cs"/>
          <a:sym typeface="Calibri"/>
        </a:defRPr>
      </a:lvl7pPr>
      <a:lvl8pPr marL="2601459" marR="57799" indent="-783771" algn="l" defTabSz="914400" rtl="0" latinLnBrk="0">
        <a:lnSpc>
          <a:spcPct val="100000"/>
        </a:lnSpc>
        <a:spcBef>
          <a:spcPts val="1500"/>
        </a:spcBef>
        <a:spcAft>
          <a:spcPts val="0"/>
        </a:spcAft>
        <a:buClr>
          <a:srgbClr val="1E507F"/>
        </a:buClr>
        <a:buSzPct val="100000"/>
        <a:buFont typeface="Calibri"/>
        <a:buChar char="•"/>
        <a:tabLst/>
        <a:defRPr sz="4800" b="0" i="0" u="none" strike="noStrike" cap="none" spc="0" baseline="0">
          <a:solidFill>
            <a:srgbClr val="1E507F"/>
          </a:solidFill>
          <a:uFill>
            <a:solidFill>
              <a:srgbClr val="1E507F"/>
            </a:solidFill>
          </a:uFill>
          <a:latin typeface="+mn-lt"/>
          <a:ea typeface="+mn-ea"/>
          <a:cs typeface="+mn-cs"/>
          <a:sym typeface="Calibri"/>
        </a:defRPr>
      </a:lvl8pPr>
      <a:lvl9pPr marL="2601459" marR="57799" indent="-783771" algn="l" defTabSz="914400" rtl="0" latinLnBrk="0">
        <a:lnSpc>
          <a:spcPct val="100000"/>
        </a:lnSpc>
        <a:spcBef>
          <a:spcPts val="1500"/>
        </a:spcBef>
        <a:spcAft>
          <a:spcPts val="0"/>
        </a:spcAft>
        <a:buClr>
          <a:srgbClr val="1E507F"/>
        </a:buClr>
        <a:buSzPct val="100000"/>
        <a:buFont typeface="Calibri"/>
        <a:buChar char="•"/>
        <a:tabLst/>
        <a:defRPr sz="4800" b="0" i="0" u="none" strike="noStrike" cap="none" spc="0" baseline="0">
          <a:solidFill>
            <a:srgbClr val="1E507F"/>
          </a:solidFill>
          <a:uFill>
            <a:solidFill>
              <a:srgbClr val="1E507F"/>
            </a:solidFill>
          </a:uFill>
          <a:latin typeface="+mn-lt"/>
          <a:ea typeface="+mn-ea"/>
          <a:cs typeface="+mn-cs"/>
          <a:sym typeface="Calibri"/>
        </a:defRPr>
      </a:lvl9pPr>
    </p:bodyStyle>
    <p:otherStyle>
      <a:lvl1pPr marL="0" marR="0" indent="0" algn="ctr" defTabSz="584200" latinLnBrk="0">
        <a:lnSpc>
          <a:spcPct val="100000"/>
        </a:lnSpc>
        <a:spcBef>
          <a:spcPts val="0"/>
        </a:spcBef>
        <a:spcAft>
          <a:spcPts val="0"/>
        </a:spcAft>
        <a:buClrTx/>
        <a:buSzTx/>
        <a:buFontTx/>
        <a:buNone/>
        <a:tabLst/>
        <a:defRPr sz="2800" b="0" i="0" u="none" strike="noStrike" cap="none" spc="0" baseline="0">
          <a:solidFill>
            <a:schemeClr val="tx1"/>
          </a:solidFill>
          <a:uFill>
            <a:solidFill>
              <a:srgbClr val="003366"/>
            </a:solidFill>
          </a:uFill>
          <a:latin typeface="+mn-lt"/>
          <a:ea typeface="+mn-ea"/>
          <a:cs typeface="+mn-cs"/>
          <a:sym typeface="Calibri"/>
        </a:defRPr>
      </a:lvl1pPr>
      <a:lvl2pPr marL="0" marR="0" indent="228600" algn="ctr" defTabSz="584200" latinLnBrk="0">
        <a:lnSpc>
          <a:spcPct val="100000"/>
        </a:lnSpc>
        <a:spcBef>
          <a:spcPts val="0"/>
        </a:spcBef>
        <a:spcAft>
          <a:spcPts val="0"/>
        </a:spcAft>
        <a:buClrTx/>
        <a:buSzTx/>
        <a:buFontTx/>
        <a:buNone/>
        <a:tabLst/>
        <a:defRPr sz="2800" b="0" i="0" u="none" strike="noStrike" cap="none" spc="0" baseline="0">
          <a:solidFill>
            <a:schemeClr val="tx1"/>
          </a:solidFill>
          <a:uFill>
            <a:solidFill>
              <a:srgbClr val="003366"/>
            </a:solidFill>
          </a:uFill>
          <a:latin typeface="+mn-lt"/>
          <a:ea typeface="+mn-ea"/>
          <a:cs typeface="+mn-cs"/>
          <a:sym typeface="Calibri"/>
        </a:defRPr>
      </a:lvl2pPr>
      <a:lvl3pPr marL="0" marR="0" indent="457200" algn="ctr" defTabSz="584200" latinLnBrk="0">
        <a:lnSpc>
          <a:spcPct val="100000"/>
        </a:lnSpc>
        <a:spcBef>
          <a:spcPts val="0"/>
        </a:spcBef>
        <a:spcAft>
          <a:spcPts val="0"/>
        </a:spcAft>
        <a:buClrTx/>
        <a:buSzTx/>
        <a:buFontTx/>
        <a:buNone/>
        <a:tabLst/>
        <a:defRPr sz="2800" b="0" i="0" u="none" strike="noStrike" cap="none" spc="0" baseline="0">
          <a:solidFill>
            <a:schemeClr val="tx1"/>
          </a:solidFill>
          <a:uFill>
            <a:solidFill>
              <a:srgbClr val="003366"/>
            </a:solidFill>
          </a:uFill>
          <a:latin typeface="+mn-lt"/>
          <a:ea typeface="+mn-ea"/>
          <a:cs typeface="+mn-cs"/>
          <a:sym typeface="Calibri"/>
        </a:defRPr>
      </a:lvl3pPr>
      <a:lvl4pPr marL="0" marR="0" indent="685800" algn="ctr" defTabSz="584200" latinLnBrk="0">
        <a:lnSpc>
          <a:spcPct val="100000"/>
        </a:lnSpc>
        <a:spcBef>
          <a:spcPts val="0"/>
        </a:spcBef>
        <a:spcAft>
          <a:spcPts val="0"/>
        </a:spcAft>
        <a:buClrTx/>
        <a:buSzTx/>
        <a:buFontTx/>
        <a:buNone/>
        <a:tabLst/>
        <a:defRPr sz="2800" b="0" i="0" u="none" strike="noStrike" cap="none" spc="0" baseline="0">
          <a:solidFill>
            <a:schemeClr val="tx1"/>
          </a:solidFill>
          <a:uFill>
            <a:solidFill>
              <a:srgbClr val="003366"/>
            </a:solidFill>
          </a:uFill>
          <a:latin typeface="+mn-lt"/>
          <a:ea typeface="+mn-ea"/>
          <a:cs typeface="+mn-cs"/>
          <a:sym typeface="Calibri"/>
        </a:defRPr>
      </a:lvl4pPr>
      <a:lvl5pPr marL="0" marR="0" indent="914400" algn="ctr" defTabSz="584200" latinLnBrk="0">
        <a:lnSpc>
          <a:spcPct val="100000"/>
        </a:lnSpc>
        <a:spcBef>
          <a:spcPts val="0"/>
        </a:spcBef>
        <a:spcAft>
          <a:spcPts val="0"/>
        </a:spcAft>
        <a:buClrTx/>
        <a:buSzTx/>
        <a:buFontTx/>
        <a:buNone/>
        <a:tabLst/>
        <a:defRPr sz="2800" b="0" i="0" u="none" strike="noStrike" cap="none" spc="0" baseline="0">
          <a:solidFill>
            <a:schemeClr val="tx1"/>
          </a:solidFill>
          <a:uFill>
            <a:solidFill>
              <a:srgbClr val="003366"/>
            </a:solidFill>
          </a:uFill>
          <a:latin typeface="+mn-lt"/>
          <a:ea typeface="+mn-ea"/>
          <a:cs typeface="+mn-cs"/>
          <a:sym typeface="Calibri"/>
        </a:defRPr>
      </a:lvl5pPr>
      <a:lvl6pPr marL="0" marR="0" indent="1143000" algn="ctr" defTabSz="584200" latinLnBrk="0">
        <a:lnSpc>
          <a:spcPct val="100000"/>
        </a:lnSpc>
        <a:spcBef>
          <a:spcPts val="0"/>
        </a:spcBef>
        <a:spcAft>
          <a:spcPts val="0"/>
        </a:spcAft>
        <a:buClrTx/>
        <a:buSzTx/>
        <a:buFontTx/>
        <a:buNone/>
        <a:tabLst/>
        <a:defRPr sz="2800" b="0" i="0" u="none" strike="noStrike" cap="none" spc="0" baseline="0">
          <a:solidFill>
            <a:schemeClr val="tx1"/>
          </a:solidFill>
          <a:uFill>
            <a:solidFill>
              <a:srgbClr val="003366"/>
            </a:solidFill>
          </a:uFill>
          <a:latin typeface="+mn-lt"/>
          <a:ea typeface="+mn-ea"/>
          <a:cs typeface="+mn-cs"/>
          <a:sym typeface="Calibri"/>
        </a:defRPr>
      </a:lvl6pPr>
      <a:lvl7pPr marL="0" marR="0" indent="1371600" algn="ctr" defTabSz="584200" latinLnBrk="0">
        <a:lnSpc>
          <a:spcPct val="100000"/>
        </a:lnSpc>
        <a:spcBef>
          <a:spcPts val="0"/>
        </a:spcBef>
        <a:spcAft>
          <a:spcPts val="0"/>
        </a:spcAft>
        <a:buClrTx/>
        <a:buSzTx/>
        <a:buFontTx/>
        <a:buNone/>
        <a:tabLst/>
        <a:defRPr sz="2800" b="0" i="0" u="none" strike="noStrike" cap="none" spc="0" baseline="0">
          <a:solidFill>
            <a:schemeClr val="tx1"/>
          </a:solidFill>
          <a:uFill>
            <a:solidFill>
              <a:srgbClr val="003366"/>
            </a:solidFill>
          </a:uFill>
          <a:latin typeface="+mn-lt"/>
          <a:ea typeface="+mn-ea"/>
          <a:cs typeface="+mn-cs"/>
          <a:sym typeface="Calibri"/>
        </a:defRPr>
      </a:lvl7pPr>
      <a:lvl8pPr marL="0" marR="0" indent="1600200" algn="ctr" defTabSz="584200" latinLnBrk="0">
        <a:lnSpc>
          <a:spcPct val="100000"/>
        </a:lnSpc>
        <a:spcBef>
          <a:spcPts val="0"/>
        </a:spcBef>
        <a:spcAft>
          <a:spcPts val="0"/>
        </a:spcAft>
        <a:buClrTx/>
        <a:buSzTx/>
        <a:buFontTx/>
        <a:buNone/>
        <a:tabLst/>
        <a:defRPr sz="2800" b="0" i="0" u="none" strike="noStrike" cap="none" spc="0" baseline="0">
          <a:solidFill>
            <a:schemeClr val="tx1"/>
          </a:solidFill>
          <a:uFill>
            <a:solidFill>
              <a:srgbClr val="003366"/>
            </a:solidFill>
          </a:uFill>
          <a:latin typeface="+mn-lt"/>
          <a:ea typeface="+mn-ea"/>
          <a:cs typeface="+mn-cs"/>
          <a:sym typeface="Calibri"/>
        </a:defRPr>
      </a:lvl8pPr>
      <a:lvl9pPr marL="0" marR="0" indent="1828800" algn="ctr" defTabSz="584200" latinLnBrk="0">
        <a:lnSpc>
          <a:spcPct val="100000"/>
        </a:lnSpc>
        <a:spcBef>
          <a:spcPts val="0"/>
        </a:spcBef>
        <a:spcAft>
          <a:spcPts val="0"/>
        </a:spcAft>
        <a:buClrTx/>
        <a:buSzTx/>
        <a:buFontTx/>
        <a:buNone/>
        <a:tabLst/>
        <a:defRPr sz="2800" b="0" i="0" u="none" strike="noStrike" cap="none" spc="0" baseline="0">
          <a:solidFill>
            <a:schemeClr val="tx1"/>
          </a:solidFill>
          <a:uFill>
            <a:solidFill>
              <a:srgbClr val="003366"/>
            </a:solidFill>
          </a:u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Presentation title in two lines"/>
          <p:cNvSpPr txBox="1">
            <a:spLocks noGrp="1"/>
          </p:cNvSpPr>
          <p:nvPr>
            <p:ph type="ctrTitle"/>
          </p:nvPr>
        </p:nvSpPr>
        <p:spPr>
          <a:xfrm>
            <a:off x="0" y="3634173"/>
            <a:ext cx="13004800" cy="3982363"/>
          </a:xfrm>
          <a:prstGeom prst="rect">
            <a:avLst/>
          </a:prstGeom>
        </p:spPr>
        <p:txBody>
          <a:bodyPr>
            <a:normAutofit fontScale="90000"/>
          </a:bodyPr>
          <a:lstStyle>
            <a:lvl1pPr>
              <a:defRPr sz="11800"/>
            </a:lvl1pPr>
          </a:lstStyle>
          <a:p>
            <a:r>
              <a:rPr lang="en-GB" sz="7000" dirty="0"/>
              <a:t>Evaluation of the natural risk perception, awareness, and preparedness at school by means of ad hoc questionnaires  </a:t>
            </a:r>
          </a:p>
        </p:txBody>
      </p:sp>
      <p:pic>
        <p:nvPicPr>
          <p:cNvPr id="56" name="logo cpc1.png"/>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0516195" cy="3884806"/>
          </a:xfrm>
          <a:prstGeom prst="rect">
            <a:avLst/>
          </a:prstGeom>
        </p:spPr>
      </p:pic>
      <p:sp>
        <p:nvSpPr>
          <p:cNvPr id="55" name="Author names"/>
          <p:cNvSpPr txBox="1">
            <a:spLocks noGrp="1"/>
          </p:cNvSpPr>
          <p:nvPr>
            <p:ph type="subTitle" sz="half" idx="1"/>
          </p:nvPr>
        </p:nvSpPr>
        <p:spPr>
          <a:xfrm>
            <a:off x="-22225" y="7605503"/>
            <a:ext cx="13027025" cy="2148096"/>
          </a:xfrm>
          <a:prstGeom prst="rect">
            <a:avLst/>
          </a:prstGeom>
        </p:spPr>
        <p:txBody>
          <a:bodyPr/>
          <a:lstStyle/>
          <a:p>
            <a:r>
              <a:rPr lang="it-IT" dirty="0" err="1"/>
              <a:t>Bandecchi</a:t>
            </a:r>
            <a:r>
              <a:rPr lang="it-IT" dirty="0"/>
              <a:t> A.E., Pazzi V., Morelli S., Valori L., </a:t>
            </a:r>
            <a:r>
              <a:rPr lang="it-IT" dirty="0" err="1"/>
              <a:t>Casagli</a:t>
            </a:r>
            <a:r>
              <a:rPr lang="it-IT" dirty="0"/>
              <a:t> N.</a:t>
            </a:r>
            <a:endParaRPr dirty="0"/>
          </a:p>
        </p:txBody>
      </p:sp>
      <p:grpSp>
        <p:nvGrpSpPr>
          <p:cNvPr id="3" name="Gruppo 2">
            <a:extLst>
              <a:ext uri="{FF2B5EF4-FFF2-40B4-BE49-F238E27FC236}">
                <a16:creationId xmlns:a16="http://schemas.microsoft.com/office/drawing/2014/main" id="{7409B4F3-3966-0F46-A460-40F5169E3F50}"/>
              </a:ext>
            </a:extLst>
          </p:cNvPr>
          <p:cNvGrpSpPr/>
          <p:nvPr/>
        </p:nvGrpSpPr>
        <p:grpSpPr>
          <a:xfrm>
            <a:off x="10274565" y="389955"/>
            <a:ext cx="2730235" cy="2404473"/>
            <a:chOff x="10406493" y="429722"/>
            <a:chExt cx="2730235" cy="2404473"/>
          </a:xfrm>
        </p:grpSpPr>
        <p:sp>
          <p:nvSpPr>
            <p:cNvPr id="2" name="Rettangolo 1">
              <a:extLst>
                <a:ext uri="{FF2B5EF4-FFF2-40B4-BE49-F238E27FC236}">
                  <a16:creationId xmlns:a16="http://schemas.microsoft.com/office/drawing/2014/main" id="{BE2D9B1E-B9E0-E349-9BDD-175E3C97E87B}"/>
                </a:ext>
              </a:extLst>
            </p:cNvPr>
            <p:cNvSpPr/>
            <p:nvPr/>
          </p:nvSpPr>
          <p:spPr>
            <a:xfrm>
              <a:off x="10406493" y="2187864"/>
              <a:ext cx="2730235" cy="646331"/>
            </a:xfrm>
            <a:prstGeom prst="rect">
              <a:avLst/>
            </a:prstGeom>
          </p:spPr>
          <p:txBody>
            <a:bodyPr wrap="none">
              <a:spAutoFit/>
            </a:bodyPr>
            <a:lstStyle/>
            <a:p>
              <a:r>
                <a:rPr lang="it-IT" sz="3600" dirty="0">
                  <a:solidFill>
                    <a:srgbClr val="1E507F"/>
                  </a:solidFill>
                  <a:latin typeface="+mj-lt"/>
                </a:rPr>
                <a:t>#shareEGU20</a:t>
              </a:r>
              <a:endParaRPr lang="en-GB" sz="3600" dirty="0">
                <a:solidFill>
                  <a:srgbClr val="1E507F"/>
                </a:solidFill>
                <a:latin typeface="+mj-lt"/>
              </a:endParaRPr>
            </a:p>
          </p:txBody>
        </p:sp>
        <p:pic>
          <p:nvPicPr>
            <p:cNvPr id="6" name="Immagine 1">
              <a:extLst>
                <a:ext uri="{FF2B5EF4-FFF2-40B4-BE49-F238E27FC236}">
                  <a16:creationId xmlns:a16="http://schemas.microsoft.com/office/drawing/2014/main" id="{628C6AE3-AB57-2849-BEF3-DDF12720159D}"/>
                </a:ext>
              </a:extLst>
            </p:cNvPr>
            <p:cNvPicPr>
              <a:picLocks noChangeAspect="1"/>
            </p:cNvPicPr>
            <p:nvPr/>
          </p:nvPicPr>
          <p:blipFill>
            <a:blip r:embed="rId4">
              <a:extLst>
                <a:ext uri="{28A0092B-C50C-407E-A947-70E740481C1C}">
                  <a14:useLocalDpi xmlns:a14="http://schemas.microsoft.com/office/drawing/2010/main" val="0"/>
                </a:ext>
              </a:extLst>
            </a:blip>
            <a:srcRect l="10500" t="8083" r="19501" b="13551"/>
            <a:stretch>
              <a:fillRect/>
            </a:stretch>
          </p:blipFill>
          <p:spPr bwMode="auto">
            <a:xfrm>
              <a:off x="10723418" y="429722"/>
              <a:ext cx="2076261" cy="176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Immagine 7" descr="Immagine che contiene disegnando&#10;&#10;Descrizione generata automaticamente">
            <a:extLst>
              <a:ext uri="{FF2B5EF4-FFF2-40B4-BE49-F238E27FC236}">
                <a16:creationId xmlns:a16="http://schemas.microsoft.com/office/drawing/2014/main" id="{A8DD8CB1-AF13-E949-86B3-5519E7F757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59620" y="2745173"/>
            <a:ext cx="2540000" cy="88900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screenshot&#10;&#10;Descrizione generata automaticamente">
            <a:extLst>
              <a:ext uri="{FF2B5EF4-FFF2-40B4-BE49-F238E27FC236}">
                <a16:creationId xmlns:a16="http://schemas.microsoft.com/office/drawing/2014/main" id="{CB5E1648-5080-0B44-BDD2-A503EE53A290}"/>
              </a:ext>
            </a:extLst>
          </p:cNvPr>
          <p:cNvPicPr>
            <a:picLocks noChangeAspect="1"/>
          </p:cNvPicPr>
          <p:nvPr/>
        </p:nvPicPr>
        <p:blipFill rotWithShape="1">
          <a:blip r:embed="rId3">
            <a:extLst>
              <a:ext uri="{28A0092B-C50C-407E-A947-70E740481C1C}">
                <a14:useLocalDpi xmlns:a14="http://schemas.microsoft.com/office/drawing/2010/main" val="0"/>
              </a:ext>
            </a:extLst>
          </a:blip>
          <a:srcRect l="2328" r="2009"/>
          <a:stretch/>
        </p:blipFill>
        <p:spPr>
          <a:xfrm>
            <a:off x="67981" y="2998"/>
            <a:ext cx="12868838" cy="5807944"/>
          </a:xfrm>
          <a:prstGeom prst="rect">
            <a:avLst/>
          </a:prstGeom>
        </p:spPr>
      </p:pic>
      <p:sp>
        <p:nvSpPr>
          <p:cNvPr id="5" name="CasellaDiTesto 4">
            <a:extLst>
              <a:ext uri="{FF2B5EF4-FFF2-40B4-BE49-F238E27FC236}">
                <a16:creationId xmlns:a16="http://schemas.microsoft.com/office/drawing/2014/main" id="{E551BE4C-864A-C344-B0EF-B57300333EFA}"/>
              </a:ext>
            </a:extLst>
          </p:cNvPr>
          <p:cNvSpPr txBox="1"/>
          <p:nvPr/>
        </p:nvSpPr>
        <p:spPr>
          <a:xfrm>
            <a:off x="304800" y="6301899"/>
            <a:ext cx="5257800" cy="31188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2800" dirty="0">
                <a:solidFill>
                  <a:srgbClr val="1E507F"/>
                </a:solidFill>
              </a:rPr>
              <a:t>The literature on children’s natural risk perception is scarce and very recent compared with that about adults. Indeed, children’s perceptions about nature and environment are truly different from those of adults. </a:t>
            </a:r>
          </a:p>
        </p:txBody>
      </p:sp>
      <p:sp>
        <p:nvSpPr>
          <p:cNvPr id="6" name="CasellaDiTesto 5">
            <a:extLst>
              <a:ext uri="{FF2B5EF4-FFF2-40B4-BE49-F238E27FC236}">
                <a16:creationId xmlns:a16="http://schemas.microsoft.com/office/drawing/2014/main" id="{276721CE-1429-134E-960C-ACF2FF590083}"/>
              </a:ext>
            </a:extLst>
          </p:cNvPr>
          <p:cNvSpPr txBox="1"/>
          <p:nvPr/>
        </p:nvSpPr>
        <p:spPr>
          <a:xfrm>
            <a:off x="8255000" y="6301899"/>
            <a:ext cx="4681819" cy="31188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2800" dirty="0">
                <a:solidFill>
                  <a:srgbClr val="1E507F"/>
                </a:solidFill>
              </a:rPr>
              <a:t>The available research mainly concerns the implementation of earthquake emergency measures, while not much is available on flood-risk perception and even less on landslides. </a:t>
            </a:r>
          </a:p>
        </p:txBody>
      </p:sp>
      <p:sp>
        <p:nvSpPr>
          <p:cNvPr id="7" name="Freccia destra 6">
            <a:extLst>
              <a:ext uri="{FF2B5EF4-FFF2-40B4-BE49-F238E27FC236}">
                <a16:creationId xmlns:a16="http://schemas.microsoft.com/office/drawing/2014/main" id="{EC8639A5-5662-404D-89D7-33A3C12B147C}"/>
              </a:ext>
            </a:extLst>
          </p:cNvPr>
          <p:cNvSpPr/>
          <p:nvPr/>
        </p:nvSpPr>
        <p:spPr>
          <a:xfrm>
            <a:off x="6197602" y="7569200"/>
            <a:ext cx="1244600" cy="584200"/>
          </a:xfrm>
          <a:prstGeom prst="rightArrow">
            <a:avLst/>
          </a:prstGeom>
          <a:solidFill>
            <a:srgbClr val="1E507F"/>
          </a:solidFill>
          <a:ln w="9525" cap="flat">
            <a:solidFill>
              <a:srgbClr val="0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39" marR="40639" indent="0" algn="ctr" defTabSz="9144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000000"/>
              </a:solidFill>
              <a:effectLst/>
              <a:uFill>
                <a:solidFill>
                  <a:srgbClr val="003366"/>
                </a:solidFill>
              </a:uFill>
              <a:latin typeface="+mn-lt"/>
              <a:ea typeface="+mn-ea"/>
              <a:cs typeface="+mn-cs"/>
              <a:sym typeface="Calibri"/>
            </a:endParaRPr>
          </a:p>
        </p:txBody>
      </p:sp>
    </p:spTree>
    <p:extLst>
      <p:ext uri="{BB962C8B-B14F-4D97-AF65-F5344CB8AC3E}">
        <p14:creationId xmlns:p14="http://schemas.microsoft.com/office/powerpoint/2010/main" val="26558423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3770" y="1785069"/>
            <a:ext cx="1775316" cy="1516775"/>
          </a:xfrm>
          <a:prstGeom prst="rect">
            <a:avLst/>
          </a:prstGeom>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2836" y="3736241"/>
            <a:ext cx="2128019" cy="1796175"/>
          </a:xfrm>
          <a:prstGeom prst="rect">
            <a:avLst/>
          </a:prstGeom>
        </p:spPr>
      </p:pic>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8745" y="3736241"/>
            <a:ext cx="1750341" cy="1705074"/>
          </a:xfrm>
          <a:prstGeom prst="rect">
            <a:avLst/>
          </a:prstGeom>
        </p:spPr>
      </p:pic>
      <p:sp>
        <p:nvSpPr>
          <p:cNvPr id="2" name="CasellaDiTesto 1">
            <a:extLst>
              <a:ext uri="{FF2B5EF4-FFF2-40B4-BE49-F238E27FC236}">
                <a16:creationId xmlns:a16="http://schemas.microsoft.com/office/drawing/2014/main" id="{D7538709-4673-5D4E-B978-16C5D2D72E1E}"/>
              </a:ext>
            </a:extLst>
          </p:cNvPr>
          <p:cNvSpPr txBox="1"/>
          <p:nvPr/>
        </p:nvSpPr>
        <p:spPr>
          <a:xfrm>
            <a:off x="291860" y="1066800"/>
            <a:ext cx="12421079" cy="8535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GB" sz="2800" b="1" dirty="0">
              <a:solidFill>
                <a:srgbClr val="1E507F"/>
              </a:solidFill>
            </a:endParaRPr>
          </a:p>
          <a:p>
            <a:pPr marL="571500" indent="-571500">
              <a:buFont typeface="Arial" charset="0"/>
              <a:buChar char="•"/>
            </a:pPr>
            <a:r>
              <a:rPr lang="en-GB" sz="4000" dirty="0">
                <a:solidFill>
                  <a:srgbClr val="1E507F"/>
                </a:solidFill>
              </a:rPr>
              <a:t>40151 school buildings</a:t>
            </a:r>
          </a:p>
          <a:p>
            <a:pPr marL="571500" indent="-571500">
              <a:buFont typeface="Arial" charset="0"/>
              <a:buChar char="•"/>
            </a:pPr>
            <a:endParaRPr lang="en-GB" sz="4000" dirty="0">
              <a:solidFill>
                <a:srgbClr val="1E507F"/>
              </a:solidFill>
            </a:endParaRPr>
          </a:p>
          <a:p>
            <a:pPr marL="571500" indent="-571500">
              <a:buFont typeface="Arial" charset="0"/>
              <a:buChar char="•"/>
            </a:pPr>
            <a:r>
              <a:rPr lang="en-GB" sz="4000" dirty="0">
                <a:solidFill>
                  <a:srgbClr val="1E507F"/>
                </a:solidFill>
              </a:rPr>
              <a:t>41.6%  at seismic rick</a:t>
            </a:r>
          </a:p>
          <a:p>
            <a:pPr marL="571500" indent="-571500">
              <a:buFont typeface="Arial" charset="0"/>
              <a:buChar char="•"/>
            </a:pPr>
            <a:r>
              <a:rPr lang="en-GB" sz="4000" dirty="0">
                <a:solidFill>
                  <a:srgbClr val="1E507F"/>
                </a:solidFill>
              </a:rPr>
              <a:t>  9.8%  at geo-hydrological risk</a:t>
            </a:r>
          </a:p>
          <a:p>
            <a:pPr marL="571500" indent="-571500">
              <a:buFont typeface="Arial" charset="0"/>
              <a:buChar char="•"/>
            </a:pPr>
            <a:r>
              <a:rPr lang="en-GB" sz="4000" dirty="0">
                <a:solidFill>
                  <a:srgbClr val="1E507F"/>
                </a:solidFill>
              </a:rPr>
              <a:t>  7.2%  at volcanic risk</a:t>
            </a:r>
          </a:p>
          <a:p>
            <a:pPr marL="571500" indent="-571500">
              <a:buFont typeface="Arial" charset="0"/>
              <a:buChar char="•"/>
            </a:pPr>
            <a:endParaRPr lang="en-GB" sz="4000" dirty="0">
              <a:solidFill>
                <a:srgbClr val="1E507F"/>
              </a:solidFill>
            </a:endParaRPr>
          </a:p>
          <a:p>
            <a:pPr marL="571500" indent="-571500">
              <a:buFont typeface="Arial" charset="0"/>
              <a:buChar char="•"/>
            </a:pPr>
            <a:endParaRPr lang="en-GB" sz="4000" dirty="0">
              <a:solidFill>
                <a:srgbClr val="1E507F"/>
              </a:solidFill>
            </a:endParaRPr>
          </a:p>
          <a:p>
            <a:pPr marL="571500" indent="-571500">
              <a:buFont typeface="Arial" charset="0"/>
              <a:buChar char="•"/>
            </a:pPr>
            <a:r>
              <a:rPr lang="en-GB" sz="4000" dirty="0">
                <a:solidFill>
                  <a:srgbClr val="1E507F"/>
                </a:solidFill>
              </a:rPr>
              <a:t>55% built before 1976 (first national regulation on specific technical rules for the seismic design of structures)</a:t>
            </a:r>
          </a:p>
          <a:p>
            <a:pPr marL="571500" indent="-571500">
              <a:buFont typeface="Arial" charset="0"/>
              <a:buChar char="•"/>
            </a:pPr>
            <a:endParaRPr lang="en-GB" sz="4000" dirty="0">
              <a:solidFill>
                <a:srgbClr val="1E507F"/>
              </a:solidFill>
            </a:endParaRPr>
          </a:p>
          <a:p>
            <a:pPr marL="571500" indent="-571500">
              <a:buFont typeface="Arial" charset="0"/>
              <a:buChar char="•"/>
            </a:pPr>
            <a:r>
              <a:rPr lang="en-GB" sz="4000" dirty="0">
                <a:solidFill>
                  <a:srgbClr val="1E507F"/>
                </a:solidFill>
              </a:rPr>
              <a:t>80% has Evacuation Plans</a:t>
            </a:r>
          </a:p>
          <a:p>
            <a:endParaRPr lang="en-GB" sz="4000" dirty="0">
              <a:solidFill>
                <a:srgbClr val="1E507F"/>
              </a:solidFill>
            </a:endParaRPr>
          </a:p>
        </p:txBody>
      </p:sp>
      <p:pic>
        <p:nvPicPr>
          <p:cNvPr id="6" name="Immagin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3227" y="1785069"/>
            <a:ext cx="2279920" cy="1440731"/>
          </a:xfrm>
          <a:prstGeom prst="rect">
            <a:avLst/>
          </a:prstGeom>
        </p:spPr>
      </p:pic>
      <p:sp>
        <p:nvSpPr>
          <p:cNvPr id="8" name="Titolo 5">
            <a:extLst>
              <a:ext uri="{FF2B5EF4-FFF2-40B4-BE49-F238E27FC236}">
                <a16:creationId xmlns:a16="http://schemas.microsoft.com/office/drawing/2014/main" id="{F3030F9F-5F56-2C4E-85E7-36F3DF57B77B}"/>
              </a:ext>
            </a:extLst>
          </p:cNvPr>
          <p:cNvSpPr txBox="1">
            <a:spLocks/>
          </p:cNvSpPr>
          <p:nvPr/>
        </p:nvSpPr>
        <p:spPr>
          <a:xfrm>
            <a:off x="0" y="44450"/>
            <a:ext cx="13004800" cy="9715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lnSpcReduction="10000"/>
          </a:bodyPr>
          <a:lstStyle>
            <a:lvl1pPr marL="57150" marR="115597" indent="0" algn="ctr" defTabSz="914400" rtl="0" latinLnBrk="0">
              <a:lnSpc>
                <a:spcPct val="100000"/>
              </a:lnSpc>
              <a:spcBef>
                <a:spcPts val="0"/>
              </a:spcBef>
              <a:spcAft>
                <a:spcPts val="0"/>
              </a:spcAft>
              <a:buClrTx/>
              <a:buSzTx/>
              <a:buFontTx/>
              <a:buNone/>
              <a:tabLst/>
              <a:defRPr sz="12000" b="0" i="0" u="none" strike="noStrike" cap="none" spc="0" baseline="0">
                <a:solidFill>
                  <a:srgbClr val="1E507F"/>
                </a:solidFill>
                <a:uFill>
                  <a:solidFill>
                    <a:srgbClr val="1E507F"/>
                  </a:solidFill>
                </a:uFill>
                <a:latin typeface="+mn-lt"/>
                <a:ea typeface="+mn-ea"/>
                <a:cs typeface="+mn-cs"/>
                <a:sym typeface="Calibri"/>
              </a:defRPr>
            </a:lvl1pPr>
            <a:lvl2pPr marL="57150" marR="115597" indent="3429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2pPr>
            <a:lvl3pPr marL="57150" marR="115597" indent="6858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3pPr>
            <a:lvl4pPr marL="57150" marR="115597" indent="10287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4pPr>
            <a:lvl5pPr marL="57150" marR="115597" indent="13716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5pPr>
            <a:lvl6pPr marL="57150" marR="115597" indent="17145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6pPr>
            <a:lvl7pPr marL="57150" marR="115597" indent="20574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7pPr>
            <a:lvl8pPr marL="57150" marR="115597" indent="24003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8pPr>
            <a:lvl9pPr marL="57150" marR="115597" indent="27432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9pPr>
          </a:lstStyle>
          <a:p>
            <a:pPr hangingPunct="1"/>
            <a:r>
              <a:rPr lang="en-GB" sz="6000" dirty="0"/>
              <a:t>In Italy</a:t>
            </a:r>
          </a:p>
        </p:txBody>
      </p:sp>
    </p:spTree>
    <p:extLst>
      <p:ext uri="{BB962C8B-B14F-4D97-AF65-F5344CB8AC3E}">
        <p14:creationId xmlns:p14="http://schemas.microsoft.com/office/powerpoint/2010/main" val="65873776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5365"/>
            <a:ext cx="6065014" cy="7383035"/>
          </a:xfrm>
          <a:prstGeom prst="rect">
            <a:avLst/>
          </a:prstGeom>
        </p:spPr>
      </p:pic>
      <p:sp>
        <p:nvSpPr>
          <p:cNvPr id="5" name="Rettangolo 4"/>
          <p:cNvSpPr/>
          <p:nvPr/>
        </p:nvSpPr>
        <p:spPr>
          <a:xfrm>
            <a:off x="6222812" y="1242854"/>
            <a:ext cx="6146894" cy="4247317"/>
          </a:xfrm>
          <a:prstGeom prst="rect">
            <a:avLst/>
          </a:prstGeom>
        </p:spPr>
        <p:txBody>
          <a:bodyPr wrap="square">
            <a:spAutoFit/>
          </a:bodyPr>
          <a:lstStyle/>
          <a:p>
            <a:r>
              <a:rPr lang="en-GB" sz="4400" dirty="0">
                <a:solidFill>
                  <a:srgbClr val="FF0000"/>
                </a:solidFill>
              </a:rPr>
              <a:t>27</a:t>
            </a:r>
            <a:r>
              <a:rPr lang="en-GB" sz="4400" dirty="0">
                <a:solidFill>
                  <a:srgbClr val="1E507F"/>
                </a:solidFill>
              </a:rPr>
              <a:t> schools</a:t>
            </a:r>
          </a:p>
          <a:p>
            <a:pPr>
              <a:lnSpc>
                <a:spcPct val="150000"/>
              </a:lnSpc>
            </a:pPr>
            <a:r>
              <a:rPr lang="en-GB" sz="4400" dirty="0">
                <a:solidFill>
                  <a:srgbClr val="FF0000"/>
                </a:solidFill>
              </a:rPr>
              <a:t>5899</a:t>
            </a:r>
            <a:r>
              <a:rPr lang="en-GB" sz="4400" dirty="0">
                <a:solidFill>
                  <a:srgbClr val="1E507F"/>
                </a:solidFill>
              </a:rPr>
              <a:t> interviewed people:</a:t>
            </a:r>
          </a:p>
          <a:p>
            <a:pPr lvl="3" indent="0">
              <a:lnSpc>
                <a:spcPct val="50000"/>
              </a:lnSpc>
            </a:pPr>
            <a:r>
              <a:rPr lang="en-GB" sz="4400" dirty="0">
                <a:solidFill>
                  <a:srgbClr val="1E507F"/>
                </a:solidFill>
              </a:rPr>
              <a:t>   5079 students</a:t>
            </a:r>
          </a:p>
          <a:p>
            <a:pPr lvl="3" indent="0">
              <a:lnSpc>
                <a:spcPct val="50000"/>
              </a:lnSpc>
            </a:pPr>
            <a:r>
              <a:rPr lang="en-GB" sz="4400" dirty="0">
                <a:solidFill>
                  <a:srgbClr val="1E507F"/>
                </a:solidFill>
              </a:rPr>
              <a:t>      </a:t>
            </a:r>
            <a:r>
              <a:rPr lang="en-GB" sz="3200" dirty="0">
                <a:solidFill>
                  <a:srgbClr val="1E507F"/>
                </a:solidFill>
              </a:rPr>
              <a:t>(from 3 to 19 years old)</a:t>
            </a:r>
          </a:p>
          <a:p>
            <a:pPr lvl="3" indent="0"/>
            <a:r>
              <a:rPr lang="en-GB" sz="4400" dirty="0">
                <a:solidFill>
                  <a:srgbClr val="1E507F"/>
                </a:solidFill>
              </a:rPr>
              <a:t>     820 school personnel</a:t>
            </a:r>
          </a:p>
          <a:p>
            <a:pPr lvl="3" indent="0"/>
            <a:r>
              <a:rPr lang="en-GB" sz="4400" dirty="0">
                <a:solidFill>
                  <a:srgbClr val="FF0000"/>
                </a:solidFill>
              </a:rPr>
              <a:t>7</a:t>
            </a:r>
            <a:r>
              <a:rPr lang="en-GB" sz="4400" dirty="0">
                <a:solidFill>
                  <a:srgbClr val="1E507F"/>
                </a:solidFill>
              </a:rPr>
              <a:t> different questionnaires</a:t>
            </a:r>
          </a:p>
          <a:p>
            <a:r>
              <a:rPr lang="en-GB" sz="2800" dirty="0"/>
              <a:t> </a:t>
            </a:r>
          </a:p>
        </p:txBody>
      </p:sp>
      <p:sp>
        <p:nvSpPr>
          <p:cNvPr id="4" name="Titolo 5">
            <a:extLst>
              <a:ext uri="{FF2B5EF4-FFF2-40B4-BE49-F238E27FC236}">
                <a16:creationId xmlns:a16="http://schemas.microsoft.com/office/drawing/2014/main" id="{5874F2CA-48D9-8040-A923-609D7B2A8E44}"/>
              </a:ext>
            </a:extLst>
          </p:cNvPr>
          <p:cNvSpPr txBox="1">
            <a:spLocks/>
          </p:cNvSpPr>
          <p:nvPr/>
        </p:nvSpPr>
        <p:spPr>
          <a:xfrm>
            <a:off x="0" y="44450"/>
            <a:ext cx="13004800" cy="9715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lnSpcReduction="10000"/>
          </a:bodyPr>
          <a:lstStyle>
            <a:lvl1pPr marL="57150" marR="115597" indent="0" algn="ctr" defTabSz="914400" rtl="0" latinLnBrk="0">
              <a:lnSpc>
                <a:spcPct val="100000"/>
              </a:lnSpc>
              <a:spcBef>
                <a:spcPts val="0"/>
              </a:spcBef>
              <a:spcAft>
                <a:spcPts val="0"/>
              </a:spcAft>
              <a:buClrTx/>
              <a:buSzTx/>
              <a:buFontTx/>
              <a:buNone/>
              <a:tabLst/>
              <a:defRPr sz="12000" b="0" i="0" u="none" strike="noStrike" cap="none" spc="0" baseline="0">
                <a:solidFill>
                  <a:srgbClr val="1E507F"/>
                </a:solidFill>
                <a:uFill>
                  <a:solidFill>
                    <a:srgbClr val="1E507F"/>
                  </a:solidFill>
                </a:uFill>
                <a:latin typeface="+mn-lt"/>
                <a:ea typeface="+mn-ea"/>
                <a:cs typeface="+mn-cs"/>
                <a:sym typeface="Calibri"/>
              </a:defRPr>
            </a:lvl1pPr>
            <a:lvl2pPr marL="57150" marR="115597" indent="3429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2pPr>
            <a:lvl3pPr marL="57150" marR="115597" indent="6858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3pPr>
            <a:lvl4pPr marL="57150" marR="115597" indent="10287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4pPr>
            <a:lvl5pPr marL="57150" marR="115597" indent="13716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5pPr>
            <a:lvl6pPr marL="57150" marR="115597" indent="17145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6pPr>
            <a:lvl7pPr marL="57150" marR="115597" indent="20574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7pPr>
            <a:lvl8pPr marL="57150" marR="115597" indent="24003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8pPr>
            <a:lvl9pPr marL="57150" marR="115597" indent="27432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9pPr>
          </a:lstStyle>
          <a:p>
            <a:pPr hangingPunct="1"/>
            <a:r>
              <a:rPr lang="en-GB" sz="6000" dirty="0"/>
              <a:t>Case study: Tuscany (Italy)</a:t>
            </a:r>
          </a:p>
        </p:txBody>
      </p:sp>
      <p:pic>
        <p:nvPicPr>
          <p:cNvPr id="6" name="Immagine 5" descr="Immagine che contiene screenshot&#10;&#10;Descrizione generata automaticamente">
            <a:extLst>
              <a:ext uri="{FF2B5EF4-FFF2-40B4-BE49-F238E27FC236}">
                <a16:creationId xmlns:a16="http://schemas.microsoft.com/office/drawing/2014/main" id="{CAA49ED6-B3AF-CB47-9ADA-362A2E478A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8575" y="5610373"/>
            <a:ext cx="6976225" cy="3761690"/>
          </a:xfrm>
          <a:prstGeom prst="rect">
            <a:avLst/>
          </a:prstGeom>
        </p:spPr>
      </p:pic>
    </p:spTree>
    <p:extLst>
      <p:ext uri="{BB962C8B-B14F-4D97-AF65-F5344CB8AC3E}">
        <p14:creationId xmlns:p14="http://schemas.microsoft.com/office/powerpoint/2010/main" val="8972482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5">
            <a:extLst>
              <a:ext uri="{FF2B5EF4-FFF2-40B4-BE49-F238E27FC236}">
                <a16:creationId xmlns:a16="http://schemas.microsoft.com/office/drawing/2014/main" id="{5C3CA7CC-4B7D-E542-9BEC-3AF0A6505542}"/>
              </a:ext>
            </a:extLst>
          </p:cNvPr>
          <p:cNvSpPr txBox="1">
            <a:spLocks/>
          </p:cNvSpPr>
          <p:nvPr/>
        </p:nvSpPr>
        <p:spPr>
          <a:xfrm>
            <a:off x="0" y="44450"/>
            <a:ext cx="13004800" cy="9715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lnSpcReduction="10000"/>
          </a:bodyPr>
          <a:lstStyle>
            <a:lvl1pPr marL="57150" marR="115597" indent="0" algn="ctr" defTabSz="914400" rtl="0" latinLnBrk="0">
              <a:lnSpc>
                <a:spcPct val="100000"/>
              </a:lnSpc>
              <a:spcBef>
                <a:spcPts val="0"/>
              </a:spcBef>
              <a:spcAft>
                <a:spcPts val="0"/>
              </a:spcAft>
              <a:buClrTx/>
              <a:buSzTx/>
              <a:buFontTx/>
              <a:buNone/>
              <a:tabLst/>
              <a:defRPr sz="12000" b="0" i="0" u="none" strike="noStrike" cap="none" spc="0" baseline="0">
                <a:solidFill>
                  <a:srgbClr val="1E507F"/>
                </a:solidFill>
                <a:uFill>
                  <a:solidFill>
                    <a:srgbClr val="1E507F"/>
                  </a:solidFill>
                </a:uFill>
                <a:latin typeface="+mn-lt"/>
                <a:ea typeface="+mn-ea"/>
                <a:cs typeface="+mn-cs"/>
                <a:sym typeface="Calibri"/>
              </a:defRPr>
            </a:lvl1pPr>
            <a:lvl2pPr marL="57150" marR="115597" indent="3429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2pPr>
            <a:lvl3pPr marL="57150" marR="115597" indent="6858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3pPr>
            <a:lvl4pPr marL="57150" marR="115597" indent="10287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4pPr>
            <a:lvl5pPr marL="57150" marR="115597" indent="13716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5pPr>
            <a:lvl6pPr marL="57150" marR="115597" indent="17145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6pPr>
            <a:lvl7pPr marL="57150" marR="115597" indent="20574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7pPr>
            <a:lvl8pPr marL="57150" marR="115597" indent="24003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8pPr>
            <a:lvl9pPr marL="57150" marR="115597" indent="27432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9pPr>
          </a:lstStyle>
          <a:p>
            <a:pPr hangingPunct="1"/>
            <a:r>
              <a:rPr lang="en-GB" sz="6000" dirty="0"/>
              <a:t>Perception</a:t>
            </a:r>
          </a:p>
        </p:txBody>
      </p:sp>
      <p:pic>
        <p:nvPicPr>
          <p:cNvPr id="3" name="Immagine 2" descr="Immagine che contiene screenshot&#10;&#10;Descrizione generata automaticamente">
            <a:extLst>
              <a:ext uri="{FF2B5EF4-FFF2-40B4-BE49-F238E27FC236}">
                <a16:creationId xmlns:a16="http://schemas.microsoft.com/office/drawing/2014/main" id="{180B182E-E479-6045-9725-30811E345566}"/>
              </a:ext>
            </a:extLst>
          </p:cNvPr>
          <p:cNvPicPr>
            <a:picLocks noChangeAspect="1"/>
          </p:cNvPicPr>
          <p:nvPr/>
        </p:nvPicPr>
        <p:blipFill rotWithShape="1">
          <a:blip r:embed="rId3">
            <a:extLst>
              <a:ext uri="{28A0092B-C50C-407E-A947-70E740481C1C}">
                <a14:useLocalDpi xmlns:a14="http://schemas.microsoft.com/office/drawing/2010/main" val="0"/>
              </a:ext>
            </a:extLst>
          </a:blip>
          <a:srcRect t="36241"/>
          <a:stretch/>
        </p:blipFill>
        <p:spPr>
          <a:xfrm>
            <a:off x="0" y="1016000"/>
            <a:ext cx="13004800" cy="2737095"/>
          </a:xfrm>
          <a:prstGeom prst="rect">
            <a:avLst/>
          </a:prstGeom>
        </p:spPr>
      </p:pic>
      <p:pic>
        <p:nvPicPr>
          <p:cNvPr id="6" name="Immagine 5">
            <a:extLst>
              <a:ext uri="{FF2B5EF4-FFF2-40B4-BE49-F238E27FC236}">
                <a16:creationId xmlns:a16="http://schemas.microsoft.com/office/drawing/2014/main" id="{117202E4-4A42-5744-B5E2-BE2C56346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4" y="4180464"/>
            <a:ext cx="12983892" cy="5163561"/>
          </a:xfrm>
          <a:prstGeom prst="rect">
            <a:avLst/>
          </a:prstGeom>
        </p:spPr>
      </p:pic>
      <p:sp>
        <p:nvSpPr>
          <p:cNvPr id="7" name="Parentesi graffa chiusa 6">
            <a:extLst>
              <a:ext uri="{FF2B5EF4-FFF2-40B4-BE49-F238E27FC236}">
                <a16:creationId xmlns:a16="http://schemas.microsoft.com/office/drawing/2014/main" id="{1D15E3E4-8705-F64F-8543-81EFBB89D929}"/>
              </a:ext>
            </a:extLst>
          </p:cNvPr>
          <p:cNvSpPr/>
          <p:nvPr/>
        </p:nvSpPr>
        <p:spPr>
          <a:xfrm>
            <a:off x="10144124" y="1366577"/>
            <a:ext cx="257175" cy="1976698"/>
          </a:xfrm>
          <a:prstGeom prst="rightBrace">
            <a:avLst/>
          </a:prstGeom>
          <a:noFill/>
          <a:ln w="9525" cap="flat">
            <a:solidFill>
              <a:srgbClr val="0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endParaRPr>
          </a:p>
        </p:txBody>
      </p:sp>
      <p:sp>
        <p:nvSpPr>
          <p:cNvPr id="8" name="CasellaDiTesto 7">
            <a:extLst>
              <a:ext uri="{FF2B5EF4-FFF2-40B4-BE49-F238E27FC236}">
                <a16:creationId xmlns:a16="http://schemas.microsoft.com/office/drawing/2014/main" id="{92D75713-CED7-BB4C-8855-5317E1EA171F}"/>
              </a:ext>
            </a:extLst>
          </p:cNvPr>
          <p:cNvSpPr txBox="1"/>
          <p:nvPr/>
        </p:nvSpPr>
        <p:spPr>
          <a:xfrm>
            <a:off x="10658474" y="1657299"/>
            <a:ext cx="1971676"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rgbClr val="000000"/>
                </a:solidFill>
                <a:effectLst/>
                <a:uFillTx/>
                <a:latin typeface="+mn-lt"/>
                <a:ea typeface="+mn-ea"/>
                <a:cs typeface="+mn-cs"/>
                <a:sym typeface="Calibri"/>
              </a:rPr>
              <a:t>Percentage of correct answers</a:t>
            </a:r>
          </a:p>
        </p:txBody>
      </p:sp>
      <p:sp>
        <p:nvSpPr>
          <p:cNvPr id="13" name="CasellaDiTesto 12">
            <a:extLst>
              <a:ext uri="{FF2B5EF4-FFF2-40B4-BE49-F238E27FC236}">
                <a16:creationId xmlns:a16="http://schemas.microsoft.com/office/drawing/2014/main" id="{C19B1872-925A-434B-8232-E18C9017A4C1}"/>
              </a:ext>
            </a:extLst>
          </p:cNvPr>
          <p:cNvSpPr txBox="1"/>
          <p:nvPr/>
        </p:nvSpPr>
        <p:spPr>
          <a:xfrm>
            <a:off x="1457324" y="9220121"/>
            <a:ext cx="1088707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rgbClr val="1E507F"/>
                </a:solidFill>
                <a:effectLst/>
                <a:uFillTx/>
                <a:latin typeface="+mn-lt"/>
                <a:ea typeface="+mn-ea"/>
                <a:cs typeface="+mn-cs"/>
                <a:sym typeface="Calibri"/>
              </a:rPr>
              <a:t>Number of schools and related percentage among the total (27 schools)</a:t>
            </a:r>
          </a:p>
        </p:txBody>
      </p:sp>
    </p:spTree>
    <p:extLst>
      <p:ext uri="{BB962C8B-B14F-4D97-AF65-F5344CB8AC3E}">
        <p14:creationId xmlns:p14="http://schemas.microsoft.com/office/powerpoint/2010/main" val="239751844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5">
            <a:extLst>
              <a:ext uri="{FF2B5EF4-FFF2-40B4-BE49-F238E27FC236}">
                <a16:creationId xmlns:a16="http://schemas.microsoft.com/office/drawing/2014/main" id="{5C3CA7CC-4B7D-E542-9BEC-3AF0A6505542}"/>
              </a:ext>
            </a:extLst>
          </p:cNvPr>
          <p:cNvSpPr txBox="1">
            <a:spLocks/>
          </p:cNvSpPr>
          <p:nvPr/>
        </p:nvSpPr>
        <p:spPr>
          <a:xfrm>
            <a:off x="0" y="44450"/>
            <a:ext cx="13004800" cy="9715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lnSpcReduction="10000"/>
          </a:bodyPr>
          <a:lstStyle>
            <a:lvl1pPr marL="57150" marR="115597" indent="0" algn="ctr" defTabSz="914400" rtl="0" latinLnBrk="0">
              <a:lnSpc>
                <a:spcPct val="100000"/>
              </a:lnSpc>
              <a:spcBef>
                <a:spcPts val="0"/>
              </a:spcBef>
              <a:spcAft>
                <a:spcPts val="0"/>
              </a:spcAft>
              <a:buClrTx/>
              <a:buSzTx/>
              <a:buFontTx/>
              <a:buNone/>
              <a:tabLst/>
              <a:defRPr sz="12000" b="0" i="0" u="none" strike="noStrike" cap="none" spc="0" baseline="0">
                <a:solidFill>
                  <a:srgbClr val="1E507F"/>
                </a:solidFill>
                <a:uFill>
                  <a:solidFill>
                    <a:srgbClr val="1E507F"/>
                  </a:solidFill>
                </a:uFill>
                <a:latin typeface="+mn-lt"/>
                <a:ea typeface="+mn-ea"/>
                <a:cs typeface="+mn-cs"/>
                <a:sym typeface="Calibri"/>
              </a:defRPr>
            </a:lvl1pPr>
            <a:lvl2pPr marL="57150" marR="115597" indent="3429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2pPr>
            <a:lvl3pPr marL="57150" marR="115597" indent="6858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3pPr>
            <a:lvl4pPr marL="57150" marR="115597" indent="10287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4pPr>
            <a:lvl5pPr marL="57150" marR="115597" indent="13716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5pPr>
            <a:lvl6pPr marL="57150" marR="115597" indent="17145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6pPr>
            <a:lvl7pPr marL="57150" marR="115597" indent="20574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7pPr>
            <a:lvl8pPr marL="57150" marR="115597" indent="24003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8pPr>
            <a:lvl9pPr marL="57150" marR="115597" indent="27432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9pPr>
          </a:lstStyle>
          <a:p>
            <a:pPr hangingPunct="1"/>
            <a:r>
              <a:rPr lang="en-GB" sz="6000" dirty="0"/>
              <a:t>Preparedness</a:t>
            </a:r>
          </a:p>
        </p:txBody>
      </p:sp>
      <p:pic>
        <p:nvPicPr>
          <p:cNvPr id="13" name="Immagine 12" descr="Immagine che contiene screenshot&#10;&#10;Descrizione generata automaticamente">
            <a:extLst>
              <a:ext uri="{FF2B5EF4-FFF2-40B4-BE49-F238E27FC236}">
                <a16:creationId xmlns:a16="http://schemas.microsoft.com/office/drawing/2014/main" id="{3A2723EE-24E3-8C43-89AF-47133B5D58F8}"/>
              </a:ext>
            </a:extLst>
          </p:cNvPr>
          <p:cNvPicPr>
            <a:picLocks noChangeAspect="1"/>
          </p:cNvPicPr>
          <p:nvPr/>
        </p:nvPicPr>
        <p:blipFill rotWithShape="1">
          <a:blip r:embed="rId3">
            <a:extLst>
              <a:ext uri="{28A0092B-C50C-407E-A947-70E740481C1C}">
                <a14:useLocalDpi xmlns:a14="http://schemas.microsoft.com/office/drawing/2010/main" val="0"/>
              </a:ext>
            </a:extLst>
          </a:blip>
          <a:srcRect t="36241"/>
          <a:stretch/>
        </p:blipFill>
        <p:spPr>
          <a:xfrm>
            <a:off x="0" y="1016000"/>
            <a:ext cx="13004800" cy="2737095"/>
          </a:xfrm>
          <a:prstGeom prst="rect">
            <a:avLst/>
          </a:prstGeom>
        </p:spPr>
      </p:pic>
      <p:sp>
        <p:nvSpPr>
          <p:cNvPr id="14" name="Parentesi graffa chiusa 13">
            <a:extLst>
              <a:ext uri="{FF2B5EF4-FFF2-40B4-BE49-F238E27FC236}">
                <a16:creationId xmlns:a16="http://schemas.microsoft.com/office/drawing/2014/main" id="{A5B147C9-D4D1-864D-83F2-78AF76CDBC1B}"/>
              </a:ext>
            </a:extLst>
          </p:cNvPr>
          <p:cNvSpPr/>
          <p:nvPr/>
        </p:nvSpPr>
        <p:spPr>
          <a:xfrm>
            <a:off x="10144124" y="1366577"/>
            <a:ext cx="257175" cy="1976698"/>
          </a:xfrm>
          <a:prstGeom prst="rightBrace">
            <a:avLst/>
          </a:prstGeom>
          <a:noFill/>
          <a:ln w="9525" cap="flat">
            <a:solidFill>
              <a:srgbClr val="0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endParaRPr>
          </a:p>
        </p:txBody>
      </p:sp>
      <p:sp>
        <p:nvSpPr>
          <p:cNvPr id="15" name="CasellaDiTesto 14">
            <a:extLst>
              <a:ext uri="{FF2B5EF4-FFF2-40B4-BE49-F238E27FC236}">
                <a16:creationId xmlns:a16="http://schemas.microsoft.com/office/drawing/2014/main" id="{A365562A-CA44-6B4E-B51B-2DA7909F638A}"/>
              </a:ext>
            </a:extLst>
          </p:cNvPr>
          <p:cNvSpPr txBox="1"/>
          <p:nvPr/>
        </p:nvSpPr>
        <p:spPr>
          <a:xfrm>
            <a:off x="10658474" y="1657299"/>
            <a:ext cx="1971676"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rgbClr val="000000"/>
                </a:solidFill>
                <a:effectLst/>
                <a:uFillTx/>
                <a:latin typeface="+mn-lt"/>
                <a:ea typeface="+mn-ea"/>
                <a:cs typeface="+mn-cs"/>
                <a:sym typeface="Calibri"/>
              </a:rPr>
              <a:t>Percentage of correct answers</a:t>
            </a:r>
          </a:p>
        </p:txBody>
      </p:sp>
      <p:sp>
        <p:nvSpPr>
          <p:cNvPr id="16" name="CasellaDiTesto 15">
            <a:extLst>
              <a:ext uri="{FF2B5EF4-FFF2-40B4-BE49-F238E27FC236}">
                <a16:creationId xmlns:a16="http://schemas.microsoft.com/office/drawing/2014/main" id="{B7262013-D9ED-2447-8018-CE62C5D23C8A}"/>
              </a:ext>
            </a:extLst>
          </p:cNvPr>
          <p:cNvSpPr txBox="1"/>
          <p:nvPr/>
        </p:nvSpPr>
        <p:spPr>
          <a:xfrm>
            <a:off x="0" y="4702170"/>
            <a:ext cx="130048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en-GB" sz="4000" dirty="0">
                <a:solidFill>
                  <a:srgbClr val="1E507F"/>
                </a:solidFill>
              </a:rPr>
              <a:t>Evaluated based on good behaviours</a:t>
            </a:r>
          </a:p>
        </p:txBody>
      </p:sp>
      <p:sp>
        <p:nvSpPr>
          <p:cNvPr id="17" name="CasellaDiTesto 16">
            <a:extLst>
              <a:ext uri="{FF2B5EF4-FFF2-40B4-BE49-F238E27FC236}">
                <a16:creationId xmlns:a16="http://schemas.microsoft.com/office/drawing/2014/main" id="{63833C9C-7ECA-FD46-BCE7-C792AF905C61}"/>
              </a:ext>
            </a:extLst>
          </p:cNvPr>
          <p:cNvSpPr txBox="1"/>
          <p:nvPr/>
        </p:nvSpPr>
        <p:spPr>
          <a:xfrm>
            <a:off x="4018647" y="5989474"/>
            <a:ext cx="187206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a:ln>
                  <a:noFill/>
                </a:ln>
                <a:solidFill>
                  <a:srgbClr val="1E507F"/>
                </a:solidFill>
                <a:effectLst/>
                <a:uFillTx/>
                <a:latin typeface="+mn-lt"/>
                <a:ea typeface="+mn-ea"/>
                <a:cs typeface="+mn-cs"/>
                <a:sym typeface="Calibri"/>
              </a:rPr>
              <a:t>Seismic</a:t>
            </a:r>
          </a:p>
        </p:txBody>
      </p:sp>
      <p:sp>
        <p:nvSpPr>
          <p:cNvPr id="18" name="CasellaDiTesto 17">
            <a:extLst>
              <a:ext uri="{FF2B5EF4-FFF2-40B4-BE49-F238E27FC236}">
                <a16:creationId xmlns:a16="http://schemas.microsoft.com/office/drawing/2014/main" id="{0E57FDA4-65F7-E14D-A883-6BD9C54ED046}"/>
              </a:ext>
            </a:extLst>
          </p:cNvPr>
          <p:cNvSpPr txBox="1"/>
          <p:nvPr/>
        </p:nvSpPr>
        <p:spPr>
          <a:xfrm>
            <a:off x="7232964" y="5989474"/>
            <a:ext cx="187206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a:ln>
                  <a:noFill/>
                </a:ln>
                <a:solidFill>
                  <a:srgbClr val="1E507F"/>
                </a:solidFill>
                <a:effectLst/>
                <a:uFillTx/>
                <a:latin typeface="+mn-lt"/>
                <a:ea typeface="+mn-ea"/>
                <a:cs typeface="+mn-cs"/>
                <a:sym typeface="Calibri"/>
              </a:rPr>
              <a:t>Hydraulic</a:t>
            </a:r>
          </a:p>
        </p:txBody>
      </p:sp>
      <p:sp>
        <p:nvSpPr>
          <p:cNvPr id="19" name="CasellaDiTesto 18">
            <a:extLst>
              <a:ext uri="{FF2B5EF4-FFF2-40B4-BE49-F238E27FC236}">
                <a16:creationId xmlns:a16="http://schemas.microsoft.com/office/drawing/2014/main" id="{88E6B11D-0C35-024E-A287-A33475770485}"/>
              </a:ext>
            </a:extLst>
          </p:cNvPr>
          <p:cNvSpPr txBox="1"/>
          <p:nvPr/>
        </p:nvSpPr>
        <p:spPr>
          <a:xfrm>
            <a:off x="10372319" y="5989474"/>
            <a:ext cx="262930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a:ln>
                  <a:noFill/>
                </a:ln>
                <a:solidFill>
                  <a:srgbClr val="1E507F"/>
                </a:solidFill>
                <a:effectLst/>
                <a:uFillTx/>
                <a:latin typeface="+mn-lt"/>
                <a:ea typeface="+mn-ea"/>
                <a:cs typeface="+mn-cs"/>
                <a:sym typeface="Calibri"/>
              </a:rPr>
              <a:t>Landslides</a:t>
            </a:r>
          </a:p>
        </p:txBody>
      </p:sp>
      <p:grpSp>
        <p:nvGrpSpPr>
          <p:cNvPr id="20" name="Gruppo 19">
            <a:extLst>
              <a:ext uri="{FF2B5EF4-FFF2-40B4-BE49-F238E27FC236}">
                <a16:creationId xmlns:a16="http://schemas.microsoft.com/office/drawing/2014/main" id="{8874A185-66E7-2946-A66B-5FEA1A0CCFCD}"/>
              </a:ext>
            </a:extLst>
          </p:cNvPr>
          <p:cNvGrpSpPr/>
          <p:nvPr/>
        </p:nvGrpSpPr>
        <p:grpSpPr>
          <a:xfrm>
            <a:off x="3597368" y="6889019"/>
            <a:ext cx="2600325" cy="1028700"/>
            <a:chOff x="514350" y="7475553"/>
            <a:chExt cx="2600325" cy="1028700"/>
          </a:xfrm>
        </p:grpSpPr>
        <p:sp>
          <p:nvSpPr>
            <p:cNvPr id="21" name="Rettangolo 20">
              <a:extLst>
                <a:ext uri="{FF2B5EF4-FFF2-40B4-BE49-F238E27FC236}">
                  <a16:creationId xmlns:a16="http://schemas.microsoft.com/office/drawing/2014/main" id="{44DC1DE1-A604-1443-A89E-1FFED8CF2A3F}"/>
                </a:ext>
              </a:extLst>
            </p:cNvPr>
            <p:cNvSpPr/>
            <p:nvPr/>
          </p:nvSpPr>
          <p:spPr>
            <a:xfrm>
              <a:off x="514350" y="7475553"/>
              <a:ext cx="2600325" cy="1028700"/>
            </a:xfrm>
            <a:prstGeom prst="rect">
              <a:avLst/>
            </a:prstGeom>
            <a:solidFill>
              <a:srgbClr val="92D050"/>
            </a:solidFill>
            <a:ln w="952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39" marR="40639" indent="0" algn="ctr" defTabSz="9144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dirty="0">
                <a:ln>
                  <a:noFill/>
                </a:ln>
                <a:solidFill>
                  <a:srgbClr val="000000"/>
                </a:solidFill>
                <a:effectLst/>
                <a:uFill>
                  <a:solidFill>
                    <a:srgbClr val="003366"/>
                  </a:solidFill>
                </a:uFill>
                <a:latin typeface="+mn-lt"/>
                <a:ea typeface="+mn-ea"/>
                <a:cs typeface="+mn-cs"/>
                <a:sym typeface="Calibri"/>
              </a:endParaRPr>
            </a:p>
          </p:txBody>
        </p:sp>
        <p:sp>
          <p:nvSpPr>
            <p:cNvPr id="22" name="CasellaDiTesto 21">
              <a:extLst>
                <a:ext uri="{FF2B5EF4-FFF2-40B4-BE49-F238E27FC236}">
                  <a16:creationId xmlns:a16="http://schemas.microsoft.com/office/drawing/2014/main" id="{9268D35D-A878-044A-88DF-73F83A7BAA69}"/>
                </a:ext>
              </a:extLst>
            </p:cNvPr>
            <p:cNvSpPr txBox="1"/>
            <p:nvPr/>
          </p:nvSpPr>
          <p:spPr>
            <a:xfrm>
              <a:off x="1500187" y="7542546"/>
              <a:ext cx="62865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5400" b="0" i="0" u="none" strike="noStrike" cap="none" spc="0" normalizeH="0" baseline="0" dirty="0">
                  <a:ln>
                    <a:noFill/>
                  </a:ln>
                  <a:solidFill>
                    <a:srgbClr val="000000"/>
                  </a:solidFill>
                  <a:effectLst/>
                  <a:uFillTx/>
                  <a:latin typeface="+mn-lt"/>
                  <a:ea typeface="+mn-ea"/>
                  <a:cs typeface="+mn-cs"/>
                  <a:sym typeface="Calibri"/>
                </a:rPr>
                <a:t>B</a:t>
              </a:r>
            </a:p>
          </p:txBody>
        </p:sp>
      </p:grpSp>
      <p:grpSp>
        <p:nvGrpSpPr>
          <p:cNvPr id="23" name="Gruppo 22">
            <a:extLst>
              <a:ext uri="{FF2B5EF4-FFF2-40B4-BE49-F238E27FC236}">
                <a16:creationId xmlns:a16="http://schemas.microsoft.com/office/drawing/2014/main" id="{F4162319-452F-9F49-9069-D07E3753A7AB}"/>
              </a:ext>
            </a:extLst>
          </p:cNvPr>
          <p:cNvGrpSpPr/>
          <p:nvPr/>
        </p:nvGrpSpPr>
        <p:grpSpPr>
          <a:xfrm>
            <a:off x="6811686" y="6889019"/>
            <a:ext cx="2600325" cy="1028700"/>
            <a:chOff x="5145086" y="7448770"/>
            <a:chExt cx="2600325" cy="1028700"/>
          </a:xfrm>
        </p:grpSpPr>
        <p:sp>
          <p:nvSpPr>
            <p:cNvPr id="24" name="Rettangolo 23">
              <a:extLst>
                <a:ext uri="{FF2B5EF4-FFF2-40B4-BE49-F238E27FC236}">
                  <a16:creationId xmlns:a16="http://schemas.microsoft.com/office/drawing/2014/main" id="{76FFF47C-EE95-7748-AEFA-BAFEE9B91ECE}"/>
                </a:ext>
              </a:extLst>
            </p:cNvPr>
            <p:cNvSpPr/>
            <p:nvPr/>
          </p:nvSpPr>
          <p:spPr>
            <a:xfrm>
              <a:off x="5145086" y="7448770"/>
              <a:ext cx="2600325" cy="1028700"/>
            </a:xfrm>
            <a:prstGeom prst="rect">
              <a:avLst/>
            </a:prstGeom>
            <a:solidFill>
              <a:srgbClr val="92D050"/>
            </a:solidFill>
            <a:ln w="952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39" marR="40639" indent="0" algn="ctr" defTabSz="9144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000000"/>
                </a:solidFill>
                <a:effectLst/>
                <a:uFill>
                  <a:solidFill>
                    <a:srgbClr val="003366"/>
                  </a:solidFill>
                </a:uFill>
                <a:latin typeface="+mn-lt"/>
                <a:ea typeface="+mn-ea"/>
                <a:cs typeface="+mn-cs"/>
                <a:sym typeface="Calibri"/>
              </a:endParaRPr>
            </a:p>
          </p:txBody>
        </p:sp>
        <p:sp>
          <p:nvSpPr>
            <p:cNvPr id="25" name="CasellaDiTesto 24">
              <a:extLst>
                <a:ext uri="{FF2B5EF4-FFF2-40B4-BE49-F238E27FC236}">
                  <a16:creationId xmlns:a16="http://schemas.microsoft.com/office/drawing/2014/main" id="{D1BEDF58-E77F-BE41-B5C8-0E86D1F0CE8B}"/>
                </a:ext>
              </a:extLst>
            </p:cNvPr>
            <p:cNvSpPr txBox="1"/>
            <p:nvPr/>
          </p:nvSpPr>
          <p:spPr>
            <a:xfrm>
              <a:off x="6188075" y="7496325"/>
              <a:ext cx="62865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5400" dirty="0"/>
                <a:t>B</a:t>
              </a:r>
              <a:endParaRPr kumimoji="0" lang="en-GB" sz="5400" b="0" i="0" u="none" strike="noStrike" cap="none" spc="0" normalizeH="0" baseline="0" dirty="0">
                <a:ln>
                  <a:noFill/>
                </a:ln>
                <a:solidFill>
                  <a:srgbClr val="000000"/>
                </a:solidFill>
                <a:effectLst/>
                <a:uFillTx/>
                <a:latin typeface="+mn-lt"/>
                <a:ea typeface="+mn-ea"/>
                <a:cs typeface="+mn-cs"/>
                <a:sym typeface="Calibri"/>
              </a:endParaRPr>
            </a:p>
          </p:txBody>
        </p:sp>
      </p:grpSp>
      <p:grpSp>
        <p:nvGrpSpPr>
          <p:cNvPr id="26" name="Gruppo 25">
            <a:extLst>
              <a:ext uri="{FF2B5EF4-FFF2-40B4-BE49-F238E27FC236}">
                <a16:creationId xmlns:a16="http://schemas.microsoft.com/office/drawing/2014/main" id="{B894EF56-8F5D-9949-BC74-501CF52B3166}"/>
              </a:ext>
            </a:extLst>
          </p:cNvPr>
          <p:cNvGrpSpPr/>
          <p:nvPr/>
        </p:nvGrpSpPr>
        <p:grpSpPr>
          <a:xfrm>
            <a:off x="10029826" y="6889019"/>
            <a:ext cx="2600325" cy="1028700"/>
            <a:chOff x="9644062" y="7448770"/>
            <a:chExt cx="2600325" cy="1028700"/>
          </a:xfrm>
        </p:grpSpPr>
        <p:sp>
          <p:nvSpPr>
            <p:cNvPr id="27" name="Rettangolo 26">
              <a:extLst>
                <a:ext uri="{FF2B5EF4-FFF2-40B4-BE49-F238E27FC236}">
                  <a16:creationId xmlns:a16="http://schemas.microsoft.com/office/drawing/2014/main" id="{E49AC917-0A8F-D24E-A0FD-7675A0D9A6D8}"/>
                </a:ext>
              </a:extLst>
            </p:cNvPr>
            <p:cNvSpPr/>
            <p:nvPr/>
          </p:nvSpPr>
          <p:spPr>
            <a:xfrm>
              <a:off x="9644062" y="7448770"/>
              <a:ext cx="2600325" cy="1028700"/>
            </a:xfrm>
            <a:prstGeom prst="rect">
              <a:avLst/>
            </a:prstGeom>
            <a:solidFill>
              <a:srgbClr val="FF0000"/>
            </a:solidFill>
            <a:ln w="952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39" marR="40639" indent="0" algn="ctr" defTabSz="9144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000000"/>
                </a:solidFill>
                <a:effectLst/>
                <a:uFill>
                  <a:solidFill>
                    <a:srgbClr val="003366"/>
                  </a:solidFill>
                </a:uFill>
                <a:latin typeface="+mn-lt"/>
                <a:ea typeface="+mn-ea"/>
                <a:cs typeface="+mn-cs"/>
                <a:sym typeface="Calibri"/>
              </a:endParaRPr>
            </a:p>
          </p:txBody>
        </p:sp>
        <p:sp>
          <p:nvSpPr>
            <p:cNvPr id="28" name="CasellaDiTesto 27">
              <a:extLst>
                <a:ext uri="{FF2B5EF4-FFF2-40B4-BE49-F238E27FC236}">
                  <a16:creationId xmlns:a16="http://schemas.microsoft.com/office/drawing/2014/main" id="{4C487E9E-E2D3-7B4B-8858-C1E048B77445}"/>
                </a:ext>
              </a:extLst>
            </p:cNvPr>
            <p:cNvSpPr txBox="1"/>
            <p:nvPr/>
          </p:nvSpPr>
          <p:spPr>
            <a:xfrm>
              <a:off x="10715421" y="7523108"/>
              <a:ext cx="62865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5400" b="0" i="0" u="none" strike="noStrike" cap="none" spc="0" normalizeH="0" baseline="0" dirty="0">
                  <a:ln>
                    <a:noFill/>
                  </a:ln>
                  <a:solidFill>
                    <a:srgbClr val="000000"/>
                  </a:solidFill>
                  <a:effectLst/>
                  <a:uFillTx/>
                  <a:latin typeface="+mn-lt"/>
                  <a:ea typeface="+mn-ea"/>
                  <a:cs typeface="+mn-cs"/>
                  <a:sym typeface="Calibri"/>
                </a:rPr>
                <a:t>E</a:t>
              </a:r>
            </a:p>
          </p:txBody>
        </p:sp>
      </p:grpSp>
      <p:grpSp>
        <p:nvGrpSpPr>
          <p:cNvPr id="29" name="Gruppo 28">
            <a:extLst>
              <a:ext uri="{FF2B5EF4-FFF2-40B4-BE49-F238E27FC236}">
                <a16:creationId xmlns:a16="http://schemas.microsoft.com/office/drawing/2014/main" id="{4DB39D58-3028-284A-999C-C266CF702C45}"/>
              </a:ext>
            </a:extLst>
          </p:cNvPr>
          <p:cNvGrpSpPr/>
          <p:nvPr/>
        </p:nvGrpSpPr>
        <p:grpSpPr>
          <a:xfrm>
            <a:off x="3597368" y="8107308"/>
            <a:ext cx="2600325" cy="1028700"/>
            <a:chOff x="5145086" y="7448770"/>
            <a:chExt cx="2600325" cy="1028700"/>
          </a:xfrm>
        </p:grpSpPr>
        <p:sp>
          <p:nvSpPr>
            <p:cNvPr id="30" name="Rettangolo 29">
              <a:extLst>
                <a:ext uri="{FF2B5EF4-FFF2-40B4-BE49-F238E27FC236}">
                  <a16:creationId xmlns:a16="http://schemas.microsoft.com/office/drawing/2014/main" id="{F0E04C36-7487-9847-BEF3-DF1DC0AEA6AE}"/>
                </a:ext>
              </a:extLst>
            </p:cNvPr>
            <p:cNvSpPr/>
            <p:nvPr/>
          </p:nvSpPr>
          <p:spPr>
            <a:xfrm>
              <a:off x="5145086" y="7448770"/>
              <a:ext cx="2600325" cy="1028700"/>
            </a:xfrm>
            <a:prstGeom prst="rect">
              <a:avLst/>
            </a:prstGeom>
            <a:solidFill>
              <a:srgbClr val="00B050"/>
            </a:solidFill>
            <a:ln w="952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39" marR="40639" indent="0" algn="ctr" defTabSz="9144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000000"/>
                </a:solidFill>
                <a:effectLst/>
                <a:uFill>
                  <a:solidFill>
                    <a:srgbClr val="003366"/>
                  </a:solidFill>
                </a:uFill>
                <a:latin typeface="+mn-lt"/>
                <a:ea typeface="+mn-ea"/>
                <a:cs typeface="+mn-cs"/>
                <a:sym typeface="Calibri"/>
              </a:endParaRPr>
            </a:p>
          </p:txBody>
        </p:sp>
        <p:sp>
          <p:nvSpPr>
            <p:cNvPr id="31" name="CasellaDiTesto 30">
              <a:extLst>
                <a:ext uri="{FF2B5EF4-FFF2-40B4-BE49-F238E27FC236}">
                  <a16:creationId xmlns:a16="http://schemas.microsoft.com/office/drawing/2014/main" id="{0F08619E-6A41-5E45-90BA-F166916C9E28}"/>
                </a:ext>
              </a:extLst>
            </p:cNvPr>
            <p:cNvSpPr txBox="1"/>
            <p:nvPr/>
          </p:nvSpPr>
          <p:spPr>
            <a:xfrm>
              <a:off x="6188075" y="7496325"/>
              <a:ext cx="62865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5400" b="0" i="0" u="none" strike="noStrike" cap="none" spc="0" normalizeH="0" baseline="0" dirty="0">
                  <a:ln>
                    <a:noFill/>
                  </a:ln>
                  <a:solidFill>
                    <a:srgbClr val="000000"/>
                  </a:solidFill>
                  <a:effectLst/>
                  <a:uFillTx/>
                  <a:latin typeface="+mn-lt"/>
                  <a:ea typeface="+mn-ea"/>
                  <a:cs typeface="+mn-cs"/>
                  <a:sym typeface="Calibri"/>
                </a:rPr>
                <a:t>A</a:t>
              </a:r>
            </a:p>
          </p:txBody>
        </p:sp>
      </p:grpSp>
      <p:grpSp>
        <p:nvGrpSpPr>
          <p:cNvPr id="32" name="Gruppo 31">
            <a:extLst>
              <a:ext uri="{FF2B5EF4-FFF2-40B4-BE49-F238E27FC236}">
                <a16:creationId xmlns:a16="http://schemas.microsoft.com/office/drawing/2014/main" id="{375D794C-FFF0-924E-888D-9A7B15D5DC9C}"/>
              </a:ext>
            </a:extLst>
          </p:cNvPr>
          <p:cNvGrpSpPr/>
          <p:nvPr/>
        </p:nvGrpSpPr>
        <p:grpSpPr>
          <a:xfrm>
            <a:off x="6811685" y="8107307"/>
            <a:ext cx="2600325" cy="1028700"/>
            <a:chOff x="5145086" y="7448770"/>
            <a:chExt cx="2600325" cy="1028700"/>
          </a:xfrm>
        </p:grpSpPr>
        <p:sp>
          <p:nvSpPr>
            <p:cNvPr id="33" name="Rettangolo 32">
              <a:extLst>
                <a:ext uri="{FF2B5EF4-FFF2-40B4-BE49-F238E27FC236}">
                  <a16:creationId xmlns:a16="http://schemas.microsoft.com/office/drawing/2014/main" id="{C19ED46D-91AF-C947-B19B-F52999EA5E64}"/>
                </a:ext>
              </a:extLst>
            </p:cNvPr>
            <p:cNvSpPr/>
            <p:nvPr/>
          </p:nvSpPr>
          <p:spPr>
            <a:xfrm>
              <a:off x="5145086" y="7448770"/>
              <a:ext cx="2600325" cy="1028700"/>
            </a:xfrm>
            <a:prstGeom prst="rect">
              <a:avLst/>
            </a:prstGeom>
            <a:solidFill>
              <a:srgbClr val="92D050"/>
            </a:solidFill>
            <a:ln w="952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39" marR="40639" indent="0" algn="ctr" defTabSz="9144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000000"/>
                </a:solidFill>
                <a:effectLst/>
                <a:uFill>
                  <a:solidFill>
                    <a:srgbClr val="003366"/>
                  </a:solidFill>
                </a:uFill>
                <a:latin typeface="+mn-lt"/>
                <a:ea typeface="+mn-ea"/>
                <a:cs typeface="+mn-cs"/>
                <a:sym typeface="Calibri"/>
              </a:endParaRPr>
            </a:p>
          </p:txBody>
        </p:sp>
        <p:sp>
          <p:nvSpPr>
            <p:cNvPr id="34" name="CasellaDiTesto 33">
              <a:extLst>
                <a:ext uri="{FF2B5EF4-FFF2-40B4-BE49-F238E27FC236}">
                  <a16:creationId xmlns:a16="http://schemas.microsoft.com/office/drawing/2014/main" id="{340C472F-996F-4246-A116-3C363A9622EA}"/>
                </a:ext>
              </a:extLst>
            </p:cNvPr>
            <p:cNvSpPr txBox="1"/>
            <p:nvPr/>
          </p:nvSpPr>
          <p:spPr>
            <a:xfrm>
              <a:off x="6188075" y="7496325"/>
              <a:ext cx="62865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5400" dirty="0"/>
                <a:t>B</a:t>
              </a:r>
              <a:endParaRPr kumimoji="0" lang="en-GB" sz="5400" b="0" i="0" u="none" strike="noStrike" cap="none" spc="0" normalizeH="0" baseline="0" dirty="0">
                <a:ln>
                  <a:noFill/>
                </a:ln>
                <a:solidFill>
                  <a:srgbClr val="000000"/>
                </a:solidFill>
                <a:effectLst/>
                <a:uFillTx/>
                <a:latin typeface="+mn-lt"/>
                <a:ea typeface="+mn-ea"/>
                <a:cs typeface="+mn-cs"/>
                <a:sym typeface="Calibri"/>
              </a:endParaRPr>
            </a:p>
          </p:txBody>
        </p:sp>
      </p:grpSp>
      <p:grpSp>
        <p:nvGrpSpPr>
          <p:cNvPr id="35" name="Gruppo 34">
            <a:extLst>
              <a:ext uri="{FF2B5EF4-FFF2-40B4-BE49-F238E27FC236}">
                <a16:creationId xmlns:a16="http://schemas.microsoft.com/office/drawing/2014/main" id="{95B6F100-827E-F545-A592-7E678E758CA8}"/>
              </a:ext>
            </a:extLst>
          </p:cNvPr>
          <p:cNvGrpSpPr/>
          <p:nvPr/>
        </p:nvGrpSpPr>
        <p:grpSpPr>
          <a:xfrm>
            <a:off x="10029825" y="8105754"/>
            <a:ext cx="2600325" cy="1028700"/>
            <a:chOff x="5145086" y="7448770"/>
            <a:chExt cx="2600325" cy="1028700"/>
          </a:xfrm>
        </p:grpSpPr>
        <p:sp>
          <p:nvSpPr>
            <p:cNvPr id="36" name="Rettangolo 35">
              <a:extLst>
                <a:ext uri="{FF2B5EF4-FFF2-40B4-BE49-F238E27FC236}">
                  <a16:creationId xmlns:a16="http://schemas.microsoft.com/office/drawing/2014/main" id="{ED7C74C4-3054-7E48-A86A-8D787E9FEA28}"/>
                </a:ext>
              </a:extLst>
            </p:cNvPr>
            <p:cNvSpPr/>
            <p:nvPr/>
          </p:nvSpPr>
          <p:spPr>
            <a:xfrm>
              <a:off x="5145086" y="7448770"/>
              <a:ext cx="2600325" cy="1028700"/>
            </a:xfrm>
            <a:prstGeom prst="rect">
              <a:avLst/>
            </a:prstGeom>
            <a:solidFill>
              <a:srgbClr val="92D050"/>
            </a:solidFill>
            <a:ln w="952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39" marR="40639" indent="0" algn="ctr" defTabSz="9144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000000"/>
                </a:solidFill>
                <a:effectLst/>
                <a:uFill>
                  <a:solidFill>
                    <a:srgbClr val="003366"/>
                  </a:solidFill>
                </a:uFill>
                <a:latin typeface="+mn-lt"/>
                <a:ea typeface="+mn-ea"/>
                <a:cs typeface="+mn-cs"/>
                <a:sym typeface="Calibri"/>
              </a:endParaRPr>
            </a:p>
          </p:txBody>
        </p:sp>
        <p:sp>
          <p:nvSpPr>
            <p:cNvPr id="37" name="CasellaDiTesto 36">
              <a:extLst>
                <a:ext uri="{FF2B5EF4-FFF2-40B4-BE49-F238E27FC236}">
                  <a16:creationId xmlns:a16="http://schemas.microsoft.com/office/drawing/2014/main" id="{5C2DCB6E-8222-A241-9205-3DADAA50DC4A}"/>
                </a:ext>
              </a:extLst>
            </p:cNvPr>
            <p:cNvSpPr txBox="1"/>
            <p:nvPr/>
          </p:nvSpPr>
          <p:spPr>
            <a:xfrm>
              <a:off x="6188075" y="7496325"/>
              <a:ext cx="62865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5400" dirty="0"/>
                <a:t>B</a:t>
              </a:r>
              <a:endParaRPr kumimoji="0" lang="en-GB" sz="5400" b="0" i="0" u="none" strike="noStrike" cap="none" spc="0" normalizeH="0" baseline="0" dirty="0">
                <a:ln>
                  <a:noFill/>
                </a:ln>
                <a:solidFill>
                  <a:srgbClr val="000000"/>
                </a:solidFill>
                <a:effectLst/>
                <a:uFillTx/>
                <a:latin typeface="+mn-lt"/>
                <a:ea typeface="+mn-ea"/>
                <a:cs typeface="+mn-cs"/>
                <a:sym typeface="Calibri"/>
              </a:endParaRPr>
            </a:p>
          </p:txBody>
        </p:sp>
      </p:grpSp>
      <p:sp>
        <p:nvSpPr>
          <p:cNvPr id="38" name="CasellaDiTesto 37">
            <a:extLst>
              <a:ext uri="{FF2B5EF4-FFF2-40B4-BE49-F238E27FC236}">
                <a16:creationId xmlns:a16="http://schemas.microsoft.com/office/drawing/2014/main" id="{DA8A6588-5B07-864A-90C9-5095817EFECF}"/>
              </a:ext>
            </a:extLst>
          </p:cNvPr>
          <p:cNvSpPr txBox="1"/>
          <p:nvPr/>
        </p:nvSpPr>
        <p:spPr>
          <a:xfrm>
            <a:off x="185922" y="7152287"/>
            <a:ext cx="367923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3600" dirty="0">
                <a:solidFill>
                  <a:srgbClr val="1E507F"/>
                </a:solidFill>
              </a:rPr>
              <a:t>School personnel</a:t>
            </a:r>
            <a:endParaRPr kumimoji="0" lang="en-GB" sz="3600" b="0" i="0" u="none" strike="noStrike" cap="none" spc="0" normalizeH="0" baseline="0" dirty="0">
              <a:ln>
                <a:noFill/>
              </a:ln>
              <a:solidFill>
                <a:srgbClr val="1E507F"/>
              </a:solidFill>
              <a:effectLst/>
              <a:uFillTx/>
              <a:latin typeface="+mn-lt"/>
              <a:ea typeface="+mn-ea"/>
              <a:cs typeface="+mn-cs"/>
              <a:sym typeface="Calibri"/>
            </a:endParaRPr>
          </a:p>
        </p:txBody>
      </p:sp>
      <p:sp>
        <p:nvSpPr>
          <p:cNvPr id="39" name="CasellaDiTesto 38">
            <a:extLst>
              <a:ext uri="{FF2B5EF4-FFF2-40B4-BE49-F238E27FC236}">
                <a16:creationId xmlns:a16="http://schemas.microsoft.com/office/drawing/2014/main" id="{AC32EB3F-3311-A54E-BCE5-7C19E3D67DD1}"/>
              </a:ext>
            </a:extLst>
          </p:cNvPr>
          <p:cNvSpPr txBox="1"/>
          <p:nvPr/>
        </p:nvSpPr>
        <p:spPr>
          <a:xfrm>
            <a:off x="185922" y="8291808"/>
            <a:ext cx="367923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3600" dirty="0">
                <a:solidFill>
                  <a:srgbClr val="1E507F"/>
                </a:solidFill>
              </a:rPr>
              <a:t>Students</a:t>
            </a:r>
            <a:endParaRPr kumimoji="0" lang="en-GB" sz="3600" b="0" i="0" u="none" strike="noStrike" cap="none" spc="0" normalizeH="0" baseline="0" dirty="0">
              <a:ln>
                <a:noFill/>
              </a:ln>
              <a:solidFill>
                <a:srgbClr val="1E507F"/>
              </a:solidFill>
              <a:effectLst/>
              <a:uFillTx/>
              <a:latin typeface="+mn-lt"/>
              <a:ea typeface="+mn-ea"/>
              <a:cs typeface="+mn-cs"/>
              <a:sym typeface="Calibri"/>
            </a:endParaRPr>
          </a:p>
        </p:txBody>
      </p:sp>
    </p:spTree>
    <p:extLst>
      <p:ext uri="{BB962C8B-B14F-4D97-AF65-F5344CB8AC3E}">
        <p14:creationId xmlns:p14="http://schemas.microsoft.com/office/powerpoint/2010/main" val="176168535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olo 5">
            <a:extLst>
              <a:ext uri="{FF2B5EF4-FFF2-40B4-BE49-F238E27FC236}">
                <a16:creationId xmlns:a16="http://schemas.microsoft.com/office/drawing/2014/main" id="{5C3CA7CC-4B7D-E542-9BEC-3AF0A6505542}"/>
              </a:ext>
            </a:extLst>
          </p:cNvPr>
          <p:cNvSpPr txBox="1">
            <a:spLocks/>
          </p:cNvSpPr>
          <p:nvPr/>
        </p:nvSpPr>
        <p:spPr>
          <a:xfrm>
            <a:off x="0" y="44450"/>
            <a:ext cx="13004800" cy="9715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lnSpcReduction="10000"/>
          </a:bodyPr>
          <a:lstStyle>
            <a:lvl1pPr marL="57150" marR="115597" indent="0" algn="ctr" defTabSz="914400" rtl="0" latinLnBrk="0">
              <a:lnSpc>
                <a:spcPct val="100000"/>
              </a:lnSpc>
              <a:spcBef>
                <a:spcPts val="0"/>
              </a:spcBef>
              <a:spcAft>
                <a:spcPts val="0"/>
              </a:spcAft>
              <a:buClrTx/>
              <a:buSzTx/>
              <a:buFontTx/>
              <a:buNone/>
              <a:tabLst/>
              <a:defRPr sz="12000" b="0" i="0" u="none" strike="noStrike" cap="none" spc="0" baseline="0">
                <a:solidFill>
                  <a:srgbClr val="1E507F"/>
                </a:solidFill>
                <a:uFill>
                  <a:solidFill>
                    <a:srgbClr val="1E507F"/>
                  </a:solidFill>
                </a:uFill>
                <a:latin typeface="+mn-lt"/>
                <a:ea typeface="+mn-ea"/>
                <a:cs typeface="+mn-cs"/>
                <a:sym typeface="Calibri"/>
              </a:defRPr>
            </a:lvl1pPr>
            <a:lvl2pPr marL="57150" marR="115597" indent="3429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2pPr>
            <a:lvl3pPr marL="57150" marR="115597" indent="6858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3pPr>
            <a:lvl4pPr marL="57150" marR="115597" indent="10287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4pPr>
            <a:lvl5pPr marL="57150" marR="115597" indent="13716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5pPr>
            <a:lvl6pPr marL="57150" marR="115597" indent="17145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6pPr>
            <a:lvl7pPr marL="57150" marR="115597" indent="20574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7pPr>
            <a:lvl8pPr marL="57150" marR="115597" indent="24003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8pPr>
            <a:lvl9pPr marL="57150" marR="115597" indent="27432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9pPr>
          </a:lstStyle>
          <a:p>
            <a:pPr hangingPunct="1"/>
            <a:r>
              <a:rPr lang="en-GB" sz="6000" dirty="0"/>
              <a:t>Awareness</a:t>
            </a:r>
          </a:p>
        </p:txBody>
      </p:sp>
      <p:pic>
        <p:nvPicPr>
          <p:cNvPr id="13" name="Immagine 12" descr="Immagine che contiene screenshot&#10;&#10;Descrizione generata automaticamente">
            <a:extLst>
              <a:ext uri="{FF2B5EF4-FFF2-40B4-BE49-F238E27FC236}">
                <a16:creationId xmlns:a16="http://schemas.microsoft.com/office/drawing/2014/main" id="{3A2723EE-24E3-8C43-89AF-47133B5D58F8}"/>
              </a:ext>
            </a:extLst>
          </p:cNvPr>
          <p:cNvPicPr>
            <a:picLocks noChangeAspect="1"/>
          </p:cNvPicPr>
          <p:nvPr/>
        </p:nvPicPr>
        <p:blipFill rotWithShape="1">
          <a:blip r:embed="rId3">
            <a:extLst>
              <a:ext uri="{28A0092B-C50C-407E-A947-70E740481C1C}">
                <a14:useLocalDpi xmlns:a14="http://schemas.microsoft.com/office/drawing/2010/main" val="0"/>
              </a:ext>
            </a:extLst>
          </a:blip>
          <a:srcRect t="36241"/>
          <a:stretch/>
        </p:blipFill>
        <p:spPr>
          <a:xfrm>
            <a:off x="0" y="1016000"/>
            <a:ext cx="13004800" cy="2737095"/>
          </a:xfrm>
          <a:prstGeom prst="rect">
            <a:avLst/>
          </a:prstGeom>
        </p:spPr>
      </p:pic>
      <p:sp>
        <p:nvSpPr>
          <p:cNvPr id="14" name="Parentesi graffa chiusa 13">
            <a:extLst>
              <a:ext uri="{FF2B5EF4-FFF2-40B4-BE49-F238E27FC236}">
                <a16:creationId xmlns:a16="http://schemas.microsoft.com/office/drawing/2014/main" id="{BEBA0A73-FC4D-5D49-A588-DE4D34B25751}"/>
              </a:ext>
            </a:extLst>
          </p:cNvPr>
          <p:cNvSpPr/>
          <p:nvPr/>
        </p:nvSpPr>
        <p:spPr>
          <a:xfrm>
            <a:off x="10144124" y="1366577"/>
            <a:ext cx="257175" cy="1976698"/>
          </a:xfrm>
          <a:prstGeom prst="rightBrace">
            <a:avLst/>
          </a:prstGeom>
          <a:noFill/>
          <a:ln w="9525" cap="flat">
            <a:solidFill>
              <a:srgbClr val="0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endParaRPr>
          </a:p>
        </p:txBody>
      </p:sp>
      <p:sp>
        <p:nvSpPr>
          <p:cNvPr id="15" name="CasellaDiTesto 14">
            <a:extLst>
              <a:ext uri="{FF2B5EF4-FFF2-40B4-BE49-F238E27FC236}">
                <a16:creationId xmlns:a16="http://schemas.microsoft.com/office/drawing/2014/main" id="{44B4C9BB-11A8-BD43-B867-BE00CCC5D77E}"/>
              </a:ext>
            </a:extLst>
          </p:cNvPr>
          <p:cNvSpPr txBox="1"/>
          <p:nvPr/>
        </p:nvSpPr>
        <p:spPr>
          <a:xfrm>
            <a:off x="10658474" y="1657299"/>
            <a:ext cx="1971676"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rgbClr val="000000"/>
                </a:solidFill>
                <a:effectLst/>
                <a:uFillTx/>
                <a:latin typeface="+mn-lt"/>
                <a:ea typeface="+mn-ea"/>
                <a:cs typeface="+mn-cs"/>
                <a:sym typeface="Calibri"/>
              </a:rPr>
              <a:t>Percentage of correct answers</a:t>
            </a:r>
          </a:p>
        </p:txBody>
      </p:sp>
      <p:sp>
        <p:nvSpPr>
          <p:cNvPr id="16" name="CasellaDiTesto 15">
            <a:extLst>
              <a:ext uri="{FF2B5EF4-FFF2-40B4-BE49-F238E27FC236}">
                <a16:creationId xmlns:a16="http://schemas.microsoft.com/office/drawing/2014/main" id="{062E2667-B8AD-3A48-98F1-F004F2E6CC38}"/>
              </a:ext>
            </a:extLst>
          </p:cNvPr>
          <p:cNvSpPr txBox="1"/>
          <p:nvPr/>
        </p:nvSpPr>
        <p:spPr>
          <a:xfrm>
            <a:off x="0" y="3874319"/>
            <a:ext cx="130048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en-GB" sz="4000" dirty="0">
                <a:solidFill>
                  <a:srgbClr val="1E507F"/>
                </a:solidFill>
              </a:rPr>
              <a:t>Evaluated based on perception and preparedness</a:t>
            </a:r>
          </a:p>
        </p:txBody>
      </p:sp>
      <p:sp>
        <p:nvSpPr>
          <p:cNvPr id="17" name="CasellaDiTesto 16">
            <a:extLst>
              <a:ext uri="{FF2B5EF4-FFF2-40B4-BE49-F238E27FC236}">
                <a16:creationId xmlns:a16="http://schemas.microsoft.com/office/drawing/2014/main" id="{1FB77EF8-2896-2749-BD9A-CC6F847E2F0F}"/>
              </a:ext>
            </a:extLst>
          </p:cNvPr>
          <p:cNvSpPr txBox="1"/>
          <p:nvPr/>
        </p:nvSpPr>
        <p:spPr>
          <a:xfrm>
            <a:off x="4018647" y="4748389"/>
            <a:ext cx="187206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a:ln>
                  <a:noFill/>
                </a:ln>
                <a:solidFill>
                  <a:srgbClr val="1E507F"/>
                </a:solidFill>
                <a:effectLst/>
                <a:uFillTx/>
                <a:latin typeface="+mn-lt"/>
                <a:ea typeface="+mn-ea"/>
                <a:cs typeface="+mn-cs"/>
                <a:sym typeface="Calibri"/>
              </a:rPr>
              <a:t>Seismic</a:t>
            </a:r>
          </a:p>
        </p:txBody>
      </p:sp>
      <p:sp>
        <p:nvSpPr>
          <p:cNvPr id="18" name="CasellaDiTesto 17">
            <a:extLst>
              <a:ext uri="{FF2B5EF4-FFF2-40B4-BE49-F238E27FC236}">
                <a16:creationId xmlns:a16="http://schemas.microsoft.com/office/drawing/2014/main" id="{539C0D20-C00A-A34F-8D29-2C05FCBD56AE}"/>
              </a:ext>
            </a:extLst>
          </p:cNvPr>
          <p:cNvSpPr txBox="1"/>
          <p:nvPr/>
        </p:nvSpPr>
        <p:spPr>
          <a:xfrm>
            <a:off x="7232964" y="4748389"/>
            <a:ext cx="187206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a:ln>
                  <a:noFill/>
                </a:ln>
                <a:solidFill>
                  <a:srgbClr val="1E507F"/>
                </a:solidFill>
                <a:effectLst/>
                <a:uFillTx/>
                <a:latin typeface="+mn-lt"/>
                <a:ea typeface="+mn-ea"/>
                <a:cs typeface="+mn-cs"/>
                <a:sym typeface="Calibri"/>
              </a:rPr>
              <a:t>Hydraulic</a:t>
            </a:r>
          </a:p>
        </p:txBody>
      </p:sp>
      <p:sp>
        <p:nvSpPr>
          <p:cNvPr id="19" name="CasellaDiTesto 18">
            <a:extLst>
              <a:ext uri="{FF2B5EF4-FFF2-40B4-BE49-F238E27FC236}">
                <a16:creationId xmlns:a16="http://schemas.microsoft.com/office/drawing/2014/main" id="{86EA9445-1444-9E4B-A584-086170671E50}"/>
              </a:ext>
            </a:extLst>
          </p:cNvPr>
          <p:cNvSpPr txBox="1"/>
          <p:nvPr/>
        </p:nvSpPr>
        <p:spPr>
          <a:xfrm>
            <a:off x="10372319" y="4748389"/>
            <a:ext cx="262930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a:ln>
                  <a:noFill/>
                </a:ln>
                <a:solidFill>
                  <a:srgbClr val="1E507F"/>
                </a:solidFill>
                <a:effectLst/>
                <a:uFillTx/>
                <a:latin typeface="+mn-lt"/>
                <a:ea typeface="+mn-ea"/>
                <a:cs typeface="+mn-cs"/>
                <a:sym typeface="Calibri"/>
              </a:rPr>
              <a:t>Landslides</a:t>
            </a:r>
          </a:p>
        </p:txBody>
      </p:sp>
      <p:grpSp>
        <p:nvGrpSpPr>
          <p:cNvPr id="27" name="Gruppo 26">
            <a:extLst>
              <a:ext uri="{FF2B5EF4-FFF2-40B4-BE49-F238E27FC236}">
                <a16:creationId xmlns:a16="http://schemas.microsoft.com/office/drawing/2014/main" id="{22D43411-D0B9-934A-8893-3A6AACCD2551}"/>
              </a:ext>
            </a:extLst>
          </p:cNvPr>
          <p:cNvGrpSpPr/>
          <p:nvPr/>
        </p:nvGrpSpPr>
        <p:grpSpPr>
          <a:xfrm>
            <a:off x="3597368" y="5647934"/>
            <a:ext cx="2600325" cy="1028700"/>
            <a:chOff x="514350" y="7475553"/>
            <a:chExt cx="2600325" cy="1028700"/>
          </a:xfrm>
        </p:grpSpPr>
        <p:sp>
          <p:nvSpPr>
            <p:cNvPr id="21" name="Rettangolo 20">
              <a:extLst>
                <a:ext uri="{FF2B5EF4-FFF2-40B4-BE49-F238E27FC236}">
                  <a16:creationId xmlns:a16="http://schemas.microsoft.com/office/drawing/2014/main" id="{367A0EE3-127E-8B49-96C8-743D1880DC64}"/>
                </a:ext>
              </a:extLst>
            </p:cNvPr>
            <p:cNvSpPr/>
            <p:nvPr/>
          </p:nvSpPr>
          <p:spPr>
            <a:xfrm>
              <a:off x="514350" y="7475553"/>
              <a:ext cx="2600325" cy="1028700"/>
            </a:xfrm>
            <a:prstGeom prst="rect">
              <a:avLst/>
            </a:prstGeom>
            <a:solidFill>
              <a:srgbClr val="FFC000"/>
            </a:solidFill>
            <a:ln w="952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39" marR="40639" indent="0" algn="ctr" defTabSz="9144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dirty="0">
                <a:ln>
                  <a:noFill/>
                </a:ln>
                <a:solidFill>
                  <a:srgbClr val="000000"/>
                </a:solidFill>
                <a:effectLst/>
                <a:uFill>
                  <a:solidFill>
                    <a:srgbClr val="003366"/>
                  </a:solidFill>
                </a:uFill>
                <a:latin typeface="+mn-lt"/>
                <a:ea typeface="+mn-ea"/>
                <a:cs typeface="+mn-cs"/>
                <a:sym typeface="Calibri"/>
              </a:endParaRPr>
            </a:p>
          </p:txBody>
        </p:sp>
        <p:sp>
          <p:nvSpPr>
            <p:cNvPr id="24" name="CasellaDiTesto 23">
              <a:extLst>
                <a:ext uri="{FF2B5EF4-FFF2-40B4-BE49-F238E27FC236}">
                  <a16:creationId xmlns:a16="http://schemas.microsoft.com/office/drawing/2014/main" id="{D6749A16-0E12-7D40-B128-8667D66DA8EC}"/>
                </a:ext>
              </a:extLst>
            </p:cNvPr>
            <p:cNvSpPr txBox="1"/>
            <p:nvPr/>
          </p:nvSpPr>
          <p:spPr>
            <a:xfrm>
              <a:off x="1500187" y="7542546"/>
              <a:ext cx="62865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5400" b="0" i="0" u="none" strike="noStrike" cap="none" spc="0" normalizeH="0" baseline="0" dirty="0">
                  <a:ln>
                    <a:noFill/>
                  </a:ln>
                  <a:solidFill>
                    <a:srgbClr val="000000"/>
                  </a:solidFill>
                  <a:effectLst/>
                  <a:uFillTx/>
                  <a:latin typeface="+mn-lt"/>
                  <a:ea typeface="+mn-ea"/>
                  <a:cs typeface="+mn-cs"/>
                  <a:sym typeface="Calibri"/>
                </a:rPr>
                <a:t>D</a:t>
              </a:r>
            </a:p>
          </p:txBody>
        </p:sp>
      </p:grpSp>
      <p:grpSp>
        <p:nvGrpSpPr>
          <p:cNvPr id="28" name="Gruppo 27">
            <a:extLst>
              <a:ext uri="{FF2B5EF4-FFF2-40B4-BE49-F238E27FC236}">
                <a16:creationId xmlns:a16="http://schemas.microsoft.com/office/drawing/2014/main" id="{4C1BB29B-DF06-F146-AEEB-AE732150AE94}"/>
              </a:ext>
            </a:extLst>
          </p:cNvPr>
          <p:cNvGrpSpPr/>
          <p:nvPr/>
        </p:nvGrpSpPr>
        <p:grpSpPr>
          <a:xfrm>
            <a:off x="6811686" y="5647934"/>
            <a:ext cx="2600325" cy="1028700"/>
            <a:chOff x="5145086" y="7448770"/>
            <a:chExt cx="2600325" cy="1028700"/>
          </a:xfrm>
        </p:grpSpPr>
        <p:sp>
          <p:nvSpPr>
            <p:cNvPr id="22" name="Rettangolo 21">
              <a:extLst>
                <a:ext uri="{FF2B5EF4-FFF2-40B4-BE49-F238E27FC236}">
                  <a16:creationId xmlns:a16="http://schemas.microsoft.com/office/drawing/2014/main" id="{C9194ACA-A509-C94A-9863-EE798FECA91D}"/>
                </a:ext>
              </a:extLst>
            </p:cNvPr>
            <p:cNvSpPr/>
            <p:nvPr/>
          </p:nvSpPr>
          <p:spPr>
            <a:xfrm>
              <a:off x="5145086" y="7448770"/>
              <a:ext cx="2600325" cy="1028700"/>
            </a:xfrm>
            <a:prstGeom prst="rect">
              <a:avLst/>
            </a:prstGeom>
            <a:solidFill>
              <a:srgbClr val="FFFF00"/>
            </a:solidFill>
            <a:ln w="952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39" marR="40639" indent="0" algn="ctr" defTabSz="9144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000000"/>
                </a:solidFill>
                <a:effectLst/>
                <a:uFill>
                  <a:solidFill>
                    <a:srgbClr val="003366"/>
                  </a:solidFill>
                </a:uFill>
                <a:latin typeface="+mn-lt"/>
                <a:ea typeface="+mn-ea"/>
                <a:cs typeface="+mn-cs"/>
                <a:sym typeface="Calibri"/>
              </a:endParaRPr>
            </a:p>
          </p:txBody>
        </p:sp>
        <p:sp>
          <p:nvSpPr>
            <p:cNvPr id="25" name="CasellaDiTesto 24">
              <a:extLst>
                <a:ext uri="{FF2B5EF4-FFF2-40B4-BE49-F238E27FC236}">
                  <a16:creationId xmlns:a16="http://schemas.microsoft.com/office/drawing/2014/main" id="{80817017-567B-8049-8B51-1986C96B07E9}"/>
                </a:ext>
              </a:extLst>
            </p:cNvPr>
            <p:cNvSpPr txBox="1"/>
            <p:nvPr/>
          </p:nvSpPr>
          <p:spPr>
            <a:xfrm>
              <a:off x="6188075" y="7496325"/>
              <a:ext cx="62865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5400" dirty="0"/>
                <a:t>C</a:t>
              </a:r>
              <a:endParaRPr kumimoji="0" lang="en-GB" sz="5400" b="0" i="0" u="none" strike="noStrike" cap="none" spc="0" normalizeH="0" baseline="0" dirty="0">
                <a:ln>
                  <a:noFill/>
                </a:ln>
                <a:solidFill>
                  <a:srgbClr val="000000"/>
                </a:solidFill>
                <a:effectLst/>
                <a:uFillTx/>
                <a:latin typeface="+mn-lt"/>
                <a:ea typeface="+mn-ea"/>
                <a:cs typeface="+mn-cs"/>
                <a:sym typeface="Calibri"/>
              </a:endParaRPr>
            </a:p>
          </p:txBody>
        </p:sp>
      </p:grpSp>
      <p:grpSp>
        <p:nvGrpSpPr>
          <p:cNvPr id="29" name="Gruppo 28">
            <a:extLst>
              <a:ext uri="{FF2B5EF4-FFF2-40B4-BE49-F238E27FC236}">
                <a16:creationId xmlns:a16="http://schemas.microsoft.com/office/drawing/2014/main" id="{D0341957-44F4-7943-A9F1-E4A51317FF22}"/>
              </a:ext>
            </a:extLst>
          </p:cNvPr>
          <p:cNvGrpSpPr/>
          <p:nvPr/>
        </p:nvGrpSpPr>
        <p:grpSpPr>
          <a:xfrm>
            <a:off x="10029826" y="5647934"/>
            <a:ext cx="2600325" cy="1028700"/>
            <a:chOff x="9644062" y="7448770"/>
            <a:chExt cx="2600325" cy="1028700"/>
          </a:xfrm>
        </p:grpSpPr>
        <p:sp>
          <p:nvSpPr>
            <p:cNvPr id="23" name="Rettangolo 22">
              <a:extLst>
                <a:ext uri="{FF2B5EF4-FFF2-40B4-BE49-F238E27FC236}">
                  <a16:creationId xmlns:a16="http://schemas.microsoft.com/office/drawing/2014/main" id="{B846D9F6-16A9-5A4B-A99A-672AED1F7E15}"/>
                </a:ext>
              </a:extLst>
            </p:cNvPr>
            <p:cNvSpPr/>
            <p:nvPr/>
          </p:nvSpPr>
          <p:spPr>
            <a:xfrm>
              <a:off x="9644062" y="7448770"/>
              <a:ext cx="2600325" cy="1028700"/>
            </a:xfrm>
            <a:prstGeom prst="rect">
              <a:avLst/>
            </a:prstGeom>
            <a:solidFill>
              <a:srgbClr val="FF0000"/>
            </a:solidFill>
            <a:ln w="952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39" marR="40639" indent="0" algn="ctr" defTabSz="9144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000000"/>
                </a:solidFill>
                <a:effectLst/>
                <a:uFill>
                  <a:solidFill>
                    <a:srgbClr val="003366"/>
                  </a:solidFill>
                </a:uFill>
                <a:latin typeface="+mn-lt"/>
                <a:ea typeface="+mn-ea"/>
                <a:cs typeface="+mn-cs"/>
                <a:sym typeface="Calibri"/>
              </a:endParaRPr>
            </a:p>
          </p:txBody>
        </p:sp>
        <p:sp>
          <p:nvSpPr>
            <p:cNvPr id="26" name="CasellaDiTesto 25">
              <a:extLst>
                <a:ext uri="{FF2B5EF4-FFF2-40B4-BE49-F238E27FC236}">
                  <a16:creationId xmlns:a16="http://schemas.microsoft.com/office/drawing/2014/main" id="{A4E326D5-3512-3343-B72B-050F98F34755}"/>
                </a:ext>
              </a:extLst>
            </p:cNvPr>
            <p:cNvSpPr txBox="1"/>
            <p:nvPr/>
          </p:nvSpPr>
          <p:spPr>
            <a:xfrm>
              <a:off x="10715421" y="7523108"/>
              <a:ext cx="62865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5400" b="0" i="0" u="none" strike="noStrike" cap="none" spc="0" normalizeH="0" baseline="0" dirty="0">
                  <a:ln>
                    <a:noFill/>
                  </a:ln>
                  <a:solidFill>
                    <a:srgbClr val="000000"/>
                  </a:solidFill>
                  <a:effectLst/>
                  <a:uFillTx/>
                  <a:latin typeface="+mn-lt"/>
                  <a:ea typeface="+mn-ea"/>
                  <a:cs typeface="+mn-cs"/>
                  <a:sym typeface="Calibri"/>
                </a:rPr>
                <a:t>E</a:t>
              </a:r>
            </a:p>
          </p:txBody>
        </p:sp>
      </p:grpSp>
      <p:grpSp>
        <p:nvGrpSpPr>
          <p:cNvPr id="30" name="Gruppo 29">
            <a:extLst>
              <a:ext uri="{FF2B5EF4-FFF2-40B4-BE49-F238E27FC236}">
                <a16:creationId xmlns:a16="http://schemas.microsoft.com/office/drawing/2014/main" id="{93AD395B-D7A1-AF49-B3D8-12F6F35E09F4}"/>
              </a:ext>
            </a:extLst>
          </p:cNvPr>
          <p:cNvGrpSpPr/>
          <p:nvPr/>
        </p:nvGrpSpPr>
        <p:grpSpPr>
          <a:xfrm>
            <a:off x="3597368" y="6866223"/>
            <a:ext cx="2600325" cy="1028700"/>
            <a:chOff x="5145086" y="7448770"/>
            <a:chExt cx="2600325" cy="1028700"/>
          </a:xfrm>
        </p:grpSpPr>
        <p:sp>
          <p:nvSpPr>
            <p:cNvPr id="31" name="Rettangolo 30">
              <a:extLst>
                <a:ext uri="{FF2B5EF4-FFF2-40B4-BE49-F238E27FC236}">
                  <a16:creationId xmlns:a16="http://schemas.microsoft.com/office/drawing/2014/main" id="{D5F61FF1-4586-9F45-B19A-6A0E76987754}"/>
                </a:ext>
              </a:extLst>
            </p:cNvPr>
            <p:cNvSpPr/>
            <p:nvPr/>
          </p:nvSpPr>
          <p:spPr>
            <a:xfrm>
              <a:off x="5145086" y="7448770"/>
              <a:ext cx="2600325" cy="1028700"/>
            </a:xfrm>
            <a:prstGeom prst="rect">
              <a:avLst/>
            </a:prstGeom>
            <a:solidFill>
              <a:srgbClr val="FFFF00"/>
            </a:solidFill>
            <a:ln w="952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39" marR="40639" indent="0" algn="ctr" defTabSz="9144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000000"/>
                </a:solidFill>
                <a:effectLst/>
                <a:uFill>
                  <a:solidFill>
                    <a:srgbClr val="003366"/>
                  </a:solidFill>
                </a:uFill>
                <a:latin typeface="+mn-lt"/>
                <a:ea typeface="+mn-ea"/>
                <a:cs typeface="+mn-cs"/>
                <a:sym typeface="Calibri"/>
              </a:endParaRPr>
            </a:p>
          </p:txBody>
        </p:sp>
        <p:sp>
          <p:nvSpPr>
            <p:cNvPr id="32" name="CasellaDiTesto 31">
              <a:extLst>
                <a:ext uri="{FF2B5EF4-FFF2-40B4-BE49-F238E27FC236}">
                  <a16:creationId xmlns:a16="http://schemas.microsoft.com/office/drawing/2014/main" id="{34F1A3F9-57A5-0743-9AAE-29DCEB7F3417}"/>
                </a:ext>
              </a:extLst>
            </p:cNvPr>
            <p:cNvSpPr txBox="1"/>
            <p:nvPr/>
          </p:nvSpPr>
          <p:spPr>
            <a:xfrm>
              <a:off x="6188075" y="7496325"/>
              <a:ext cx="62865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5400" dirty="0"/>
                <a:t>C</a:t>
              </a:r>
              <a:endParaRPr kumimoji="0" lang="en-GB" sz="5400" b="0" i="0" u="none" strike="noStrike" cap="none" spc="0" normalizeH="0" baseline="0" dirty="0">
                <a:ln>
                  <a:noFill/>
                </a:ln>
                <a:solidFill>
                  <a:srgbClr val="000000"/>
                </a:solidFill>
                <a:effectLst/>
                <a:uFillTx/>
                <a:latin typeface="+mn-lt"/>
                <a:ea typeface="+mn-ea"/>
                <a:cs typeface="+mn-cs"/>
                <a:sym typeface="Calibri"/>
              </a:endParaRPr>
            </a:p>
          </p:txBody>
        </p:sp>
      </p:grpSp>
      <p:grpSp>
        <p:nvGrpSpPr>
          <p:cNvPr id="33" name="Gruppo 32">
            <a:extLst>
              <a:ext uri="{FF2B5EF4-FFF2-40B4-BE49-F238E27FC236}">
                <a16:creationId xmlns:a16="http://schemas.microsoft.com/office/drawing/2014/main" id="{8EFA52C6-F269-8147-9616-B063B931D346}"/>
              </a:ext>
            </a:extLst>
          </p:cNvPr>
          <p:cNvGrpSpPr/>
          <p:nvPr/>
        </p:nvGrpSpPr>
        <p:grpSpPr>
          <a:xfrm>
            <a:off x="6811685" y="6866222"/>
            <a:ext cx="2600325" cy="1028700"/>
            <a:chOff x="5145086" y="7448770"/>
            <a:chExt cx="2600325" cy="1028700"/>
          </a:xfrm>
        </p:grpSpPr>
        <p:sp>
          <p:nvSpPr>
            <p:cNvPr id="34" name="Rettangolo 33">
              <a:extLst>
                <a:ext uri="{FF2B5EF4-FFF2-40B4-BE49-F238E27FC236}">
                  <a16:creationId xmlns:a16="http://schemas.microsoft.com/office/drawing/2014/main" id="{9E1229B5-3082-B143-B4C0-93E94C5AD865}"/>
                </a:ext>
              </a:extLst>
            </p:cNvPr>
            <p:cNvSpPr/>
            <p:nvPr/>
          </p:nvSpPr>
          <p:spPr>
            <a:xfrm>
              <a:off x="5145086" y="7448770"/>
              <a:ext cx="2600325" cy="1028700"/>
            </a:xfrm>
            <a:prstGeom prst="rect">
              <a:avLst/>
            </a:prstGeom>
            <a:solidFill>
              <a:srgbClr val="FFFF00"/>
            </a:solidFill>
            <a:ln w="952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39" marR="40639" indent="0" algn="ctr" defTabSz="9144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000000"/>
                </a:solidFill>
                <a:effectLst/>
                <a:uFill>
                  <a:solidFill>
                    <a:srgbClr val="003366"/>
                  </a:solidFill>
                </a:uFill>
                <a:latin typeface="+mn-lt"/>
                <a:ea typeface="+mn-ea"/>
                <a:cs typeface="+mn-cs"/>
                <a:sym typeface="Calibri"/>
              </a:endParaRPr>
            </a:p>
          </p:txBody>
        </p:sp>
        <p:sp>
          <p:nvSpPr>
            <p:cNvPr id="35" name="CasellaDiTesto 34">
              <a:extLst>
                <a:ext uri="{FF2B5EF4-FFF2-40B4-BE49-F238E27FC236}">
                  <a16:creationId xmlns:a16="http://schemas.microsoft.com/office/drawing/2014/main" id="{F17481BA-31B1-1F4C-B5CE-5753634A206A}"/>
                </a:ext>
              </a:extLst>
            </p:cNvPr>
            <p:cNvSpPr txBox="1"/>
            <p:nvPr/>
          </p:nvSpPr>
          <p:spPr>
            <a:xfrm>
              <a:off x="6188075" y="7496325"/>
              <a:ext cx="62865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5400" dirty="0"/>
                <a:t>C</a:t>
              </a:r>
              <a:endParaRPr kumimoji="0" lang="en-GB" sz="5400" b="0" i="0" u="none" strike="noStrike" cap="none" spc="0" normalizeH="0" baseline="0" dirty="0">
                <a:ln>
                  <a:noFill/>
                </a:ln>
                <a:solidFill>
                  <a:srgbClr val="000000"/>
                </a:solidFill>
                <a:effectLst/>
                <a:uFillTx/>
                <a:latin typeface="+mn-lt"/>
                <a:ea typeface="+mn-ea"/>
                <a:cs typeface="+mn-cs"/>
                <a:sym typeface="Calibri"/>
              </a:endParaRPr>
            </a:p>
          </p:txBody>
        </p:sp>
      </p:grpSp>
      <p:grpSp>
        <p:nvGrpSpPr>
          <p:cNvPr id="36" name="Gruppo 35">
            <a:extLst>
              <a:ext uri="{FF2B5EF4-FFF2-40B4-BE49-F238E27FC236}">
                <a16:creationId xmlns:a16="http://schemas.microsoft.com/office/drawing/2014/main" id="{E6DEFB45-D2E6-A34E-A3BC-42025FCB1B9E}"/>
              </a:ext>
            </a:extLst>
          </p:cNvPr>
          <p:cNvGrpSpPr/>
          <p:nvPr/>
        </p:nvGrpSpPr>
        <p:grpSpPr>
          <a:xfrm>
            <a:off x="10029825" y="6864669"/>
            <a:ext cx="2600325" cy="1028700"/>
            <a:chOff x="5145086" y="7448770"/>
            <a:chExt cx="2600325" cy="1028700"/>
          </a:xfrm>
        </p:grpSpPr>
        <p:sp>
          <p:nvSpPr>
            <p:cNvPr id="37" name="Rettangolo 36">
              <a:extLst>
                <a:ext uri="{FF2B5EF4-FFF2-40B4-BE49-F238E27FC236}">
                  <a16:creationId xmlns:a16="http://schemas.microsoft.com/office/drawing/2014/main" id="{3967B533-2978-834D-96AC-CFEB7AF31684}"/>
                </a:ext>
              </a:extLst>
            </p:cNvPr>
            <p:cNvSpPr/>
            <p:nvPr/>
          </p:nvSpPr>
          <p:spPr>
            <a:xfrm>
              <a:off x="5145086" y="7448770"/>
              <a:ext cx="2600325" cy="1028700"/>
            </a:xfrm>
            <a:prstGeom prst="rect">
              <a:avLst/>
            </a:prstGeom>
            <a:solidFill>
              <a:srgbClr val="FFFF00"/>
            </a:solidFill>
            <a:ln w="952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39" marR="40639" indent="0" algn="ctr" defTabSz="9144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000000"/>
                </a:solidFill>
                <a:effectLst/>
                <a:uFill>
                  <a:solidFill>
                    <a:srgbClr val="003366"/>
                  </a:solidFill>
                </a:uFill>
                <a:latin typeface="+mn-lt"/>
                <a:ea typeface="+mn-ea"/>
                <a:cs typeface="+mn-cs"/>
                <a:sym typeface="Calibri"/>
              </a:endParaRPr>
            </a:p>
          </p:txBody>
        </p:sp>
        <p:sp>
          <p:nvSpPr>
            <p:cNvPr id="38" name="CasellaDiTesto 37">
              <a:extLst>
                <a:ext uri="{FF2B5EF4-FFF2-40B4-BE49-F238E27FC236}">
                  <a16:creationId xmlns:a16="http://schemas.microsoft.com/office/drawing/2014/main" id="{D2C62035-55D8-B842-8AB3-0564ECA0E0F7}"/>
                </a:ext>
              </a:extLst>
            </p:cNvPr>
            <p:cNvSpPr txBox="1"/>
            <p:nvPr/>
          </p:nvSpPr>
          <p:spPr>
            <a:xfrm>
              <a:off x="6188075" y="7496325"/>
              <a:ext cx="62865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5400" dirty="0"/>
                <a:t>C</a:t>
              </a:r>
              <a:endParaRPr kumimoji="0" lang="en-GB" sz="5400" b="0" i="0" u="none" strike="noStrike" cap="none" spc="0" normalizeH="0" baseline="0" dirty="0">
                <a:ln>
                  <a:noFill/>
                </a:ln>
                <a:solidFill>
                  <a:srgbClr val="000000"/>
                </a:solidFill>
                <a:effectLst/>
                <a:uFillTx/>
                <a:latin typeface="+mn-lt"/>
                <a:ea typeface="+mn-ea"/>
                <a:cs typeface="+mn-cs"/>
                <a:sym typeface="Calibri"/>
              </a:endParaRPr>
            </a:p>
          </p:txBody>
        </p:sp>
      </p:grpSp>
      <p:sp>
        <p:nvSpPr>
          <p:cNvPr id="39" name="CasellaDiTesto 38">
            <a:extLst>
              <a:ext uri="{FF2B5EF4-FFF2-40B4-BE49-F238E27FC236}">
                <a16:creationId xmlns:a16="http://schemas.microsoft.com/office/drawing/2014/main" id="{3F6D5FB2-324D-B041-841B-15B9B12D68B7}"/>
              </a:ext>
            </a:extLst>
          </p:cNvPr>
          <p:cNvSpPr txBox="1"/>
          <p:nvPr/>
        </p:nvSpPr>
        <p:spPr>
          <a:xfrm>
            <a:off x="185922" y="5911202"/>
            <a:ext cx="367923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3600" dirty="0">
                <a:solidFill>
                  <a:srgbClr val="1E507F"/>
                </a:solidFill>
              </a:rPr>
              <a:t>School personnel</a:t>
            </a:r>
            <a:endParaRPr kumimoji="0" lang="en-GB" sz="3600" b="0" i="0" u="none" strike="noStrike" cap="none" spc="0" normalizeH="0" baseline="0" dirty="0">
              <a:ln>
                <a:noFill/>
              </a:ln>
              <a:solidFill>
                <a:srgbClr val="1E507F"/>
              </a:solidFill>
              <a:effectLst/>
              <a:uFillTx/>
              <a:latin typeface="+mn-lt"/>
              <a:ea typeface="+mn-ea"/>
              <a:cs typeface="+mn-cs"/>
              <a:sym typeface="Calibri"/>
            </a:endParaRPr>
          </a:p>
        </p:txBody>
      </p:sp>
      <p:sp>
        <p:nvSpPr>
          <p:cNvPr id="40" name="CasellaDiTesto 39">
            <a:extLst>
              <a:ext uri="{FF2B5EF4-FFF2-40B4-BE49-F238E27FC236}">
                <a16:creationId xmlns:a16="http://schemas.microsoft.com/office/drawing/2014/main" id="{694E833F-B4EF-554F-B561-320092BB2B62}"/>
              </a:ext>
            </a:extLst>
          </p:cNvPr>
          <p:cNvSpPr txBox="1"/>
          <p:nvPr/>
        </p:nvSpPr>
        <p:spPr>
          <a:xfrm>
            <a:off x="185922" y="7050723"/>
            <a:ext cx="367923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3600" dirty="0">
                <a:solidFill>
                  <a:srgbClr val="1E507F"/>
                </a:solidFill>
              </a:rPr>
              <a:t>Students</a:t>
            </a:r>
            <a:endParaRPr kumimoji="0" lang="en-GB" sz="3600" b="0" i="0" u="none" strike="noStrike" cap="none" spc="0" normalizeH="0" baseline="0" dirty="0">
              <a:ln>
                <a:noFill/>
              </a:ln>
              <a:solidFill>
                <a:srgbClr val="1E507F"/>
              </a:solidFill>
              <a:effectLst/>
              <a:uFillTx/>
              <a:latin typeface="+mn-lt"/>
              <a:ea typeface="+mn-ea"/>
              <a:cs typeface="+mn-cs"/>
              <a:sym typeface="Calibri"/>
            </a:endParaRPr>
          </a:p>
        </p:txBody>
      </p:sp>
      <p:grpSp>
        <p:nvGrpSpPr>
          <p:cNvPr id="44" name="Gruppo 43">
            <a:extLst>
              <a:ext uri="{FF2B5EF4-FFF2-40B4-BE49-F238E27FC236}">
                <a16:creationId xmlns:a16="http://schemas.microsoft.com/office/drawing/2014/main" id="{669C9E33-08C1-B844-AA69-62F78E739378}"/>
              </a:ext>
            </a:extLst>
          </p:cNvPr>
          <p:cNvGrpSpPr/>
          <p:nvPr/>
        </p:nvGrpSpPr>
        <p:grpSpPr>
          <a:xfrm>
            <a:off x="-3175" y="8060961"/>
            <a:ext cx="13004800" cy="1554050"/>
            <a:chOff x="-3842894" y="5684905"/>
            <a:chExt cx="9448800" cy="602277"/>
          </a:xfrm>
        </p:grpSpPr>
        <p:pic>
          <p:nvPicPr>
            <p:cNvPr id="42" name="Immagine 41" descr="Immagine che contiene tastiera&#10;&#10;Descrizione generata automaticamente">
              <a:extLst>
                <a:ext uri="{FF2B5EF4-FFF2-40B4-BE49-F238E27FC236}">
                  <a16:creationId xmlns:a16="http://schemas.microsoft.com/office/drawing/2014/main" id="{3050F50F-677E-0343-A9BC-B7D00F005E5D}"/>
                </a:ext>
              </a:extLst>
            </p:cNvPr>
            <p:cNvPicPr>
              <a:picLocks noChangeAspect="1"/>
            </p:cNvPicPr>
            <p:nvPr/>
          </p:nvPicPr>
          <p:blipFill rotWithShape="1">
            <a:blip r:embed="rId4">
              <a:extLst>
                <a:ext uri="{28A0092B-C50C-407E-A947-70E740481C1C}">
                  <a14:useLocalDpi xmlns:a14="http://schemas.microsoft.com/office/drawing/2010/main" val="0"/>
                </a:ext>
              </a:extLst>
            </a:blip>
            <a:srcRect t="3829" b="83280"/>
            <a:stretch/>
          </p:blipFill>
          <p:spPr>
            <a:xfrm>
              <a:off x="-3842894" y="5684905"/>
              <a:ext cx="9448800" cy="315981"/>
            </a:xfrm>
            <a:prstGeom prst="rect">
              <a:avLst/>
            </a:prstGeom>
          </p:spPr>
        </p:pic>
        <p:pic>
          <p:nvPicPr>
            <p:cNvPr id="43" name="Immagine 42" descr="Immagine che contiene tastiera&#10;&#10;Descrizione generata automaticamente">
              <a:extLst>
                <a:ext uri="{FF2B5EF4-FFF2-40B4-BE49-F238E27FC236}">
                  <a16:creationId xmlns:a16="http://schemas.microsoft.com/office/drawing/2014/main" id="{19F0AE23-437D-1642-B3E5-DAF45327324A}"/>
                </a:ext>
              </a:extLst>
            </p:cNvPr>
            <p:cNvPicPr>
              <a:picLocks noChangeAspect="1"/>
            </p:cNvPicPr>
            <p:nvPr/>
          </p:nvPicPr>
          <p:blipFill rotWithShape="1">
            <a:blip r:embed="rId4">
              <a:extLst>
                <a:ext uri="{28A0092B-C50C-407E-A947-70E740481C1C}">
                  <a14:useLocalDpi xmlns:a14="http://schemas.microsoft.com/office/drawing/2010/main" val="0"/>
                </a:ext>
              </a:extLst>
            </a:blip>
            <a:srcRect t="79705" b="6010"/>
            <a:stretch/>
          </p:blipFill>
          <p:spPr>
            <a:xfrm>
              <a:off x="-3842894" y="5937041"/>
              <a:ext cx="9448800" cy="350141"/>
            </a:xfrm>
            <a:prstGeom prst="rect">
              <a:avLst/>
            </a:prstGeom>
          </p:spPr>
        </p:pic>
      </p:grpSp>
    </p:spTree>
    <p:extLst>
      <p:ext uri="{BB962C8B-B14F-4D97-AF65-F5344CB8AC3E}">
        <p14:creationId xmlns:p14="http://schemas.microsoft.com/office/powerpoint/2010/main" val="367214229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93675" y="1424999"/>
            <a:ext cx="12617450" cy="7848302"/>
          </a:xfrm>
          <a:prstGeom prst="rect">
            <a:avLst/>
          </a:prstGeom>
        </p:spPr>
        <p:txBody>
          <a:bodyPr wrap="square">
            <a:spAutoFit/>
          </a:bodyPr>
          <a:lstStyle/>
          <a:p>
            <a:pPr marL="228600" indent="-228600">
              <a:spcAft>
                <a:spcPts val="1200"/>
              </a:spcAft>
              <a:buAutoNum type="alphaLcParenR"/>
            </a:pPr>
            <a:r>
              <a:rPr lang="en-GB" sz="4400" dirty="0">
                <a:solidFill>
                  <a:srgbClr val="1E507F"/>
                </a:solidFill>
              </a:rPr>
              <a:t>  young children’s knowledge is perfectly adequate to their age;</a:t>
            </a:r>
          </a:p>
          <a:p>
            <a:pPr marL="228600" indent="-228600">
              <a:spcAft>
                <a:spcPts val="1200"/>
              </a:spcAft>
              <a:buAutoNum type="alphaLcParenR"/>
            </a:pPr>
            <a:r>
              <a:rPr lang="en-GB" sz="4400" dirty="0">
                <a:solidFill>
                  <a:srgbClr val="1E507F"/>
                </a:solidFill>
              </a:rPr>
              <a:t>  as the age and responsibilities increase, the awareness and preparation do not increase proportionally;</a:t>
            </a:r>
          </a:p>
          <a:p>
            <a:pPr marL="228600" indent="-228600">
              <a:spcAft>
                <a:spcPts val="1200"/>
              </a:spcAft>
              <a:buAutoNum type="alphaLcParenR"/>
            </a:pPr>
            <a:r>
              <a:rPr lang="en-GB" sz="4400">
                <a:solidFill>
                  <a:srgbClr val="1E507F"/>
                </a:solidFill>
              </a:rPr>
              <a:t>  the </a:t>
            </a:r>
            <a:r>
              <a:rPr lang="en-GB" sz="4400" dirty="0">
                <a:solidFill>
                  <a:srgbClr val="1E507F"/>
                </a:solidFill>
              </a:rPr>
              <a:t>competences of the school personnel are not sufficient, probably caused by critical issues emerged (i.e., it is not clear where family reunification must take place) and because the wrong hazard perception leads to underestimating the importance of prevention actions and disaster education.</a:t>
            </a:r>
          </a:p>
        </p:txBody>
      </p:sp>
      <p:sp>
        <p:nvSpPr>
          <p:cNvPr id="8" name="Titolo 5">
            <a:extLst>
              <a:ext uri="{FF2B5EF4-FFF2-40B4-BE49-F238E27FC236}">
                <a16:creationId xmlns:a16="http://schemas.microsoft.com/office/drawing/2014/main" id="{8E9B1BF6-3653-E941-91DC-2EBAFF43CD68}"/>
              </a:ext>
            </a:extLst>
          </p:cNvPr>
          <p:cNvSpPr txBox="1">
            <a:spLocks/>
          </p:cNvSpPr>
          <p:nvPr/>
        </p:nvSpPr>
        <p:spPr>
          <a:xfrm>
            <a:off x="0" y="44450"/>
            <a:ext cx="13004800" cy="9715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lnSpcReduction="10000"/>
          </a:bodyPr>
          <a:lstStyle>
            <a:lvl1pPr marL="57150" marR="115597" indent="0" algn="ctr" defTabSz="914400" rtl="0" latinLnBrk="0">
              <a:lnSpc>
                <a:spcPct val="100000"/>
              </a:lnSpc>
              <a:spcBef>
                <a:spcPts val="0"/>
              </a:spcBef>
              <a:spcAft>
                <a:spcPts val="0"/>
              </a:spcAft>
              <a:buClrTx/>
              <a:buSzTx/>
              <a:buFontTx/>
              <a:buNone/>
              <a:tabLst/>
              <a:defRPr sz="12000" b="0" i="0" u="none" strike="noStrike" cap="none" spc="0" baseline="0">
                <a:solidFill>
                  <a:srgbClr val="1E507F"/>
                </a:solidFill>
                <a:uFill>
                  <a:solidFill>
                    <a:srgbClr val="1E507F"/>
                  </a:solidFill>
                </a:uFill>
                <a:latin typeface="+mn-lt"/>
                <a:ea typeface="+mn-ea"/>
                <a:cs typeface="+mn-cs"/>
                <a:sym typeface="Calibri"/>
              </a:defRPr>
            </a:lvl1pPr>
            <a:lvl2pPr marL="57150" marR="115597" indent="3429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2pPr>
            <a:lvl3pPr marL="57150" marR="115597" indent="6858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3pPr>
            <a:lvl4pPr marL="57150" marR="115597" indent="10287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4pPr>
            <a:lvl5pPr marL="57150" marR="115597" indent="13716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5pPr>
            <a:lvl6pPr marL="57150" marR="115597" indent="17145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6pPr>
            <a:lvl7pPr marL="57150" marR="115597" indent="20574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7pPr>
            <a:lvl8pPr marL="57150" marR="115597" indent="24003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8pPr>
            <a:lvl9pPr marL="57150" marR="115597" indent="2743200" algn="ctr" defTabSz="914400" rtl="0" latinLnBrk="0">
              <a:lnSpc>
                <a:spcPct val="100000"/>
              </a:lnSpc>
              <a:spcBef>
                <a:spcPts val="0"/>
              </a:spcBef>
              <a:spcAft>
                <a:spcPts val="0"/>
              </a:spcAft>
              <a:buClrTx/>
              <a:buSzTx/>
              <a:buFontTx/>
              <a:buNone/>
              <a:tabLst/>
              <a:defRPr sz="8000" b="0" i="0" u="none" strike="noStrike" cap="none" spc="0" baseline="0">
                <a:solidFill>
                  <a:schemeClr val="accent1">
                    <a:hueOff val="47394"/>
                    <a:satOff val="-25753"/>
                    <a:lumOff val="-7544"/>
                  </a:schemeClr>
                </a:solidFill>
                <a:uFill>
                  <a:solidFill>
                    <a:srgbClr val="1E507F"/>
                  </a:solidFill>
                </a:uFill>
                <a:latin typeface="+mn-lt"/>
                <a:ea typeface="+mn-ea"/>
                <a:cs typeface="+mn-cs"/>
                <a:sym typeface="Calibri"/>
              </a:defRPr>
            </a:lvl9pPr>
          </a:lstStyle>
          <a:p>
            <a:pPr hangingPunct="1"/>
            <a:r>
              <a:rPr lang="en-GB" sz="6000" dirty="0"/>
              <a:t>Conclusions</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alibri"/>
        <a:ea typeface="Calibri"/>
        <a:cs typeface="Calibri"/>
      </a:majorFont>
      <a:minorFont>
        <a:latin typeface="Calibri"/>
        <a:ea typeface="Calibri"/>
        <a:cs typeface="Calibr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507F"/>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39" marR="40639" indent="0" algn="ctr"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3366"/>
              </a:solidFill>
            </a:uFill>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alibri"/>
        <a:ea typeface="Calibri"/>
        <a:cs typeface="Calibri"/>
      </a:majorFont>
      <a:minorFont>
        <a:latin typeface="Calibri"/>
        <a:ea typeface="Calibri"/>
        <a:cs typeface="Calibr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507F"/>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39" marR="40639" indent="0" algn="ctr"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3366"/>
              </a:solidFill>
            </a:uFill>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4084</TotalTime>
  <Words>321</Words>
  <Application>Microsoft Macintosh PowerPoint</Application>
  <PresentationFormat>Personalizzato</PresentationFormat>
  <Paragraphs>60</Paragraphs>
  <Slides>8</Slides>
  <Notes>8</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8</vt:i4>
      </vt:variant>
    </vt:vector>
  </HeadingPairs>
  <TitlesOfParts>
    <vt:vector size="11" baseType="lpstr">
      <vt:lpstr>Arial</vt:lpstr>
      <vt:lpstr>Calibri</vt:lpstr>
      <vt:lpstr>White</vt:lpstr>
      <vt:lpstr>Evaluation of the natural risk perception, awareness, and preparedness at school by means of ad hoc questionnaires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in two lines</dc:title>
  <cp:lastModifiedBy>Veronica Pazzi</cp:lastModifiedBy>
  <cp:revision>172</cp:revision>
  <dcterms:modified xsi:type="dcterms:W3CDTF">2020-04-28T11:13:50Z</dcterms:modified>
</cp:coreProperties>
</file>