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18" r:id="rId2"/>
    <p:sldId id="265" r:id="rId3"/>
    <p:sldId id="527" r:id="rId4"/>
    <p:sldId id="354" r:id="rId5"/>
    <p:sldId id="322" r:id="rId6"/>
    <p:sldId id="529" r:id="rId7"/>
    <p:sldId id="319" r:id="rId8"/>
    <p:sldId id="532" r:id="rId9"/>
    <p:sldId id="534" r:id="rId10"/>
    <p:sldId id="539" r:id="rId11"/>
    <p:sldId id="313" r:id="rId12"/>
    <p:sldId id="317" r:id="rId13"/>
    <p:sldId id="526" r:id="rId14"/>
    <p:sldId id="520" r:id="rId15"/>
    <p:sldId id="277" r:id="rId16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5562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BE"/>
    <a:srgbClr val="EC6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65562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65562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65562"/>
              </a:solidFill>
              <a:prstDash val="solid"/>
              <a:round/>
            </a:ln>
          </a:top>
          <a:bottom>
            <a:ln w="12700" cap="flat">
              <a:solidFill>
                <a:srgbClr val="46556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65562"/>
              </a:solidFill>
              <a:prstDash val="solid"/>
              <a:round/>
            </a:ln>
          </a:top>
          <a:bottom>
            <a:ln w="12700" cap="flat">
              <a:solidFill>
                <a:srgbClr val="46556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D2D1"/>
          </a:solidFill>
        </a:fill>
      </a:tcStyle>
    </a:wholeTbl>
    <a:band2H>
      <a:tcTxStyle/>
      <a:tcStyle>
        <a:tcBdr/>
        <a:fill>
          <a:solidFill>
            <a:srgbClr val="FBEAEA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EDB"/>
          </a:solidFill>
        </a:fill>
      </a:tcStyle>
    </a:wholeTbl>
    <a:band2H>
      <a:tcTxStyle/>
      <a:tcStyle>
        <a:tcBdr/>
        <a:fill>
          <a:solidFill>
            <a:srgbClr val="E6EFEE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D3D1"/>
          </a:solidFill>
        </a:fill>
      </a:tcStyle>
    </a:wholeTbl>
    <a:band2H>
      <a:tcTxStyle/>
      <a:tcStyle>
        <a:tcBdr/>
        <a:fill>
          <a:solidFill>
            <a:srgbClr val="EEEAE9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65562"/>
              </a:solidFill>
              <a:prstDash val="solid"/>
              <a:round/>
            </a:ln>
          </a:top>
          <a:bottom>
            <a:ln w="25400" cap="flat">
              <a:solidFill>
                <a:srgbClr val="46556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65562"/>
              </a:solidFill>
              <a:prstDash val="solid"/>
              <a:round/>
            </a:ln>
          </a:top>
          <a:bottom>
            <a:ln w="25400" cap="flat">
              <a:solidFill>
                <a:srgbClr val="46556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46556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D0D1"/>
          </a:solidFill>
        </a:fill>
      </a:tcStyle>
    </a:wholeTbl>
    <a:band2H>
      <a:tcTxStyle/>
      <a:tcStyle>
        <a:tcBdr/>
        <a:fill>
          <a:solidFill>
            <a:srgbClr val="E8E9EA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65562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65562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6556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714"/>
    <p:restoredTop sz="94593"/>
  </p:normalViewPr>
  <p:slideViewPr>
    <p:cSldViewPr snapToGrid="0" snapToObjects="1">
      <p:cViewPr varScale="1">
        <p:scale>
          <a:sx n="119" d="100"/>
          <a:sy n="119" d="100"/>
        </p:scale>
        <p:origin x="200" y="7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CDCC2-127A-6A41-8B97-DB9BC2F94BE3}" type="datetimeFigureOut">
              <a:rPr lang="fr-FR" smtClean="0"/>
              <a:t>23/04/2020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23468-E593-DD47-848B-75CB2C68D97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3302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2278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latinLnBrk="0">
      <a:defRPr sz="1600">
        <a:latin typeface="+mn-lt"/>
        <a:ea typeface="+mn-ea"/>
        <a:cs typeface="+mn-cs"/>
        <a:sym typeface="Calibri"/>
      </a:defRPr>
    </a:lvl1pPr>
    <a:lvl2pPr indent="228600" latinLnBrk="0">
      <a:defRPr sz="1600">
        <a:latin typeface="+mn-lt"/>
        <a:ea typeface="+mn-ea"/>
        <a:cs typeface="+mn-cs"/>
        <a:sym typeface="Calibri"/>
      </a:defRPr>
    </a:lvl2pPr>
    <a:lvl3pPr indent="457200" latinLnBrk="0">
      <a:defRPr sz="1600">
        <a:latin typeface="+mn-lt"/>
        <a:ea typeface="+mn-ea"/>
        <a:cs typeface="+mn-cs"/>
        <a:sym typeface="Calibri"/>
      </a:defRPr>
    </a:lvl3pPr>
    <a:lvl4pPr indent="685800" latinLnBrk="0">
      <a:defRPr sz="1600">
        <a:latin typeface="+mn-lt"/>
        <a:ea typeface="+mn-ea"/>
        <a:cs typeface="+mn-cs"/>
        <a:sym typeface="Calibri"/>
      </a:defRPr>
    </a:lvl4pPr>
    <a:lvl5pPr indent="914400" latinLnBrk="0">
      <a:defRPr sz="1600">
        <a:latin typeface="+mn-lt"/>
        <a:ea typeface="+mn-ea"/>
        <a:cs typeface="+mn-cs"/>
        <a:sym typeface="Calibri"/>
      </a:defRPr>
    </a:lvl5pPr>
    <a:lvl6pPr indent="1143000" latinLnBrk="0">
      <a:defRPr sz="1600">
        <a:latin typeface="+mn-lt"/>
        <a:ea typeface="+mn-ea"/>
        <a:cs typeface="+mn-cs"/>
        <a:sym typeface="Calibri"/>
      </a:defRPr>
    </a:lvl6pPr>
    <a:lvl7pPr indent="1371600" latinLnBrk="0">
      <a:defRPr sz="1600">
        <a:latin typeface="+mn-lt"/>
        <a:ea typeface="+mn-ea"/>
        <a:cs typeface="+mn-cs"/>
        <a:sym typeface="Calibri"/>
      </a:defRPr>
    </a:lvl7pPr>
    <a:lvl8pPr indent="1600200" latinLnBrk="0">
      <a:defRPr sz="1600">
        <a:latin typeface="+mn-lt"/>
        <a:ea typeface="+mn-ea"/>
        <a:cs typeface="+mn-cs"/>
        <a:sym typeface="Calibri"/>
      </a:defRPr>
    </a:lvl8pPr>
    <a:lvl9pPr indent="1828800" latinLnBrk="0">
      <a:defRPr sz="16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56F2D1E-C079-4B7E-9D00-E39E99768D2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855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264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6" name="Shape 5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4901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8" name="Shape 6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 - Abs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" name="Image 5" descr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" y="0"/>
            <a:ext cx="914009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Freeform 5"/>
          <p:cNvSpPr/>
          <p:nvPr/>
        </p:nvSpPr>
        <p:spPr>
          <a:xfrm>
            <a:off x="2672763" y="284238"/>
            <a:ext cx="12520419" cy="2287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Texte du titre"/>
          <p:cNvSpPr txBox="1">
            <a:spLocks noGrp="1"/>
          </p:cNvSpPr>
          <p:nvPr>
            <p:ph type="title"/>
          </p:nvPr>
        </p:nvSpPr>
        <p:spPr>
          <a:xfrm>
            <a:off x="971599" y="2967794"/>
            <a:ext cx="7236806" cy="68407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1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79512" y="3723878"/>
            <a:ext cx="7192889" cy="30517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buSzTx/>
              <a:buNone/>
            </a:lvl1pPr>
            <a:lvl2pPr marL="0" indent="457200">
              <a:spcBef>
                <a:spcPts val="400"/>
              </a:spcBef>
              <a:buSzTx/>
              <a:buNone/>
            </a:lvl2pPr>
            <a:lvl3pPr marL="0" indent="914400">
              <a:spcBef>
                <a:spcPts val="400"/>
              </a:spcBef>
              <a:buSzTx/>
              <a:buNone/>
            </a:lvl3pPr>
            <a:lvl4pPr marL="0" indent="1371600">
              <a:spcBef>
                <a:spcPts val="400"/>
              </a:spcBef>
              <a:buSzTx/>
              <a:buNone/>
            </a:lvl4pPr>
            <a:lvl5pPr marL="0" indent="1828800">
              <a:spcBef>
                <a:spcPts val="40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8" name="Image 11" descr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99" y="1881011"/>
            <a:ext cx="1342562" cy="690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50825" y="842962"/>
            <a:ext cx="2628293" cy="1243157"/>
          </a:xfrm>
          <a:prstGeom prst="rect">
            <a:avLst/>
          </a:prstGeom>
        </p:spPr>
        <p:txBody>
          <a:bodyPr/>
          <a:lstStyle>
            <a:lvl1pPr>
              <a:buSzTx/>
              <a:buNone/>
              <a:defRPr cap="none">
                <a:solidFill>
                  <a:srgbClr val="465562"/>
                </a:solidFill>
              </a:defRPr>
            </a:lvl1pPr>
            <a:lvl2pPr marL="0" indent="0">
              <a:buSzTx/>
              <a:buNone/>
              <a:defRPr cap="none">
                <a:solidFill>
                  <a:srgbClr val="465562"/>
                </a:solidFill>
              </a:defRPr>
            </a:lvl2pPr>
            <a:lvl3pPr>
              <a:defRPr cap="none">
                <a:solidFill>
                  <a:srgbClr val="465562"/>
                </a:solidFill>
              </a:defRPr>
            </a:lvl3pPr>
            <a:lvl4pPr>
              <a:defRPr cap="none">
                <a:solidFill>
                  <a:srgbClr val="465562"/>
                </a:solidFill>
              </a:defRPr>
            </a:lvl4pPr>
            <a:lvl5pPr>
              <a:defRPr cap="none">
                <a:solidFill>
                  <a:srgbClr val="465562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0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250825" y="2315867"/>
            <a:ext cx="2616200" cy="241647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endParaRPr/>
          </a:p>
        </p:txBody>
      </p:sp>
      <p:sp>
        <p:nvSpPr>
          <p:cNvPr id="131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3263900" y="2315867"/>
            <a:ext cx="2616200" cy="241647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endParaRPr/>
          </a:p>
        </p:txBody>
      </p:sp>
      <p:sp>
        <p:nvSpPr>
          <p:cNvPr id="132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6276975" y="2315867"/>
            <a:ext cx="2616200" cy="241647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endParaRPr/>
          </a:p>
        </p:txBody>
      </p:sp>
      <p:sp>
        <p:nvSpPr>
          <p:cNvPr id="13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783942" y="4891377"/>
            <a:ext cx="0" cy="1077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8" name="Espace réservé du numéro de diapositive 5"/>
          <p:cNvSpPr txBox="1">
            <a:spLocks/>
          </p:cNvSpPr>
          <p:nvPr userDrawn="1"/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6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ocumentation illust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50" name="Rectangle 3"/>
          <p:cNvSpPr/>
          <p:nvPr/>
        </p:nvSpPr>
        <p:spPr>
          <a:xfrm>
            <a:off x="0" y="842962"/>
            <a:ext cx="9144000" cy="3889376"/>
          </a:xfrm>
          <a:prstGeom prst="rect">
            <a:avLst/>
          </a:prstGeom>
          <a:solidFill>
            <a:srgbClr val="46556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" name="Connecteur droit 4"/>
          <p:cNvSpPr/>
          <p:nvPr/>
        </p:nvSpPr>
        <p:spPr>
          <a:xfrm>
            <a:off x="251519" y="519522"/>
            <a:ext cx="180001" cy="1"/>
          </a:xfrm>
          <a:prstGeom prst="line">
            <a:avLst/>
          </a:prstGeom>
          <a:ln w="12700">
            <a:solidFill>
              <a:srgbClr val="D7DDE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2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250825" y="1300199"/>
            <a:ext cx="1530616" cy="21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53999" y="3600725"/>
            <a:ext cx="1530001" cy="743771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SzTx/>
              <a:buNone/>
              <a:defRPr sz="700">
                <a:solidFill>
                  <a:srgbClr val="FFFFFF"/>
                </a:solidFill>
              </a:defRPr>
            </a:lvl1pPr>
            <a:lvl2pPr marL="0" indent="0">
              <a:spcBef>
                <a:spcPts val="600"/>
              </a:spcBef>
              <a:buSzTx/>
              <a:buNone/>
              <a:defRPr sz="700">
                <a:solidFill>
                  <a:srgbClr val="FFFFFF"/>
                </a:solidFill>
              </a:defRPr>
            </a:lvl2pPr>
            <a:lvl3pPr marL="354012" indent="-133350">
              <a:spcBef>
                <a:spcPts val="600"/>
              </a:spcBef>
              <a:defRPr sz="700">
                <a:solidFill>
                  <a:srgbClr val="FFFFFF"/>
                </a:solidFill>
              </a:defRPr>
            </a:lvl3pPr>
            <a:lvl4pPr marL="562636" indent="-87974">
              <a:spcBef>
                <a:spcPts val="600"/>
              </a:spcBef>
              <a:defRPr sz="700">
                <a:solidFill>
                  <a:srgbClr val="FFFFFF"/>
                </a:solidFill>
              </a:defRPr>
            </a:lvl4pPr>
            <a:lvl5pPr marL="763587" indent="-100012">
              <a:spcBef>
                <a:spcPts val="600"/>
              </a:spcBef>
              <a:defRPr sz="700"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4" name="Espace réservé pour une image  6"/>
          <p:cNvSpPr>
            <a:spLocks noGrp="1"/>
          </p:cNvSpPr>
          <p:nvPr>
            <p:ph type="pic" sz="quarter" idx="14"/>
          </p:nvPr>
        </p:nvSpPr>
        <p:spPr>
          <a:xfrm>
            <a:off x="2028758" y="1300199"/>
            <a:ext cx="1530616" cy="21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Espace réservé pour une image  6"/>
          <p:cNvSpPr>
            <a:spLocks noGrp="1"/>
          </p:cNvSpPr>
          <p:nvPr>
            <p:ph type="pic" sz="quarter" idx="15"/>
          </p:nvPr>
        </p:nvSpPr>
        <p:spPr>
          <a:xfrm>
            <a:off x="3806692" y="1300199"/>
            <a:ext cx="1530616" cy="21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5584626" y="1300199"/>
            <a:ext cx="1530616" cy="21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7" name="Espace réservé pour une image  6"/>
          <p:cNvSpPr>
            <a:spLocks noGrp="1"/>
          </p:cNvSpPr>
          <p:nvPr>
            <p:ph type="pic" sz="quarter" idx="17"/>
          </p:nvPr>
        </p:nvSpPr>
        <p:spPr>
          <a:xfrm>
            <a:off x="7362559" y="1300199"/>
            <a:ext cx="1530616" cy="216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8" name="Espace réservé du texte 11"/>
          <p:cNvSpPr>
            <a:spLocks noGrp="1"/>
          </p:cNvSpPr>
          <p:nvPr>
            <p:ph type="body" sz="quarter" idx="18"/>
          </p:nvPr>
        </p:nvSpPr>
        <p:spPr>
          <a:xfrm>
            <a:off x="2021546" y="3600725"/>
            <a:ext cx="1530001" cy="74377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buSzTx/>
              <a:buNone/>
              <a:defRPr sz="7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Espace réservé du texte 11"/>
          <p:cNvSpPr>
            <a:spLocks noGrp="1"/>
          </p:cNvSpPr>
          <p:nvPr>
            <p:ph type="body" sz="quarter" idx="19"/>
          </p:nvPr>
        </p:nvSpPr>
        <p:spPr>
          <a:xfrm>
            <a:off x="3807000" y="3600725"/>
            <a:ext cx="1530001" cy="74377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buSzTx/>
              <a:buNone/>
              <a:defRPr sz="7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5592048" y="3600725"/>
            <a:ext cx="1530001" cy="74377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buSzTx/>
              <a:buNone/>
              <a:defRPr sz="7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Espace réservé du texte 11"/>
          <p:cNvSpPr>
            <a:spLocks noGrp="1"/>
          </p:cNvSpPr>
          <p:nvPr>
            <p:ph type="body" sz="quarter" idx="21"/>
          </p:nvPr>
        </p:nvSpPr>
        <p:spPr>
          <a:xfrm>
            <a:off x="7328971" y="3600725"/>
            <a:ext cx="1530001" cy="74377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buSzTx/>
              <a:buNone/>
              <a:defRPr sz="7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783942" y="4891377"/>
            <a:ext cx="0" cy="1077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7" name="Espace réservé du numéro de diapositive 5"/>
          <p:cNvSpPr txBox="1">
            <a:spLocks/>
          </p:cNvSpPr>
          <p:nvPr userDrawn="1"/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de la date 3"/>
          <p:cNvSpPr>
            <a:spLocks noGrp="1"/>
          </p:cNvSpPr>
          <p:nvPr>
            <p:ph type="dt" sz="half" idx="2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9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783942" y="4891377"/>
            <a:ext cx="0" cy="1077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4" name="Espace réservé du numéro de diapositive 5"/>
          <p:cNvSpPr txBox="1">
            <a:spLocks/>
          </p:cNvSpPr>
          <p:nvPr userDrawn="1"/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8" name="Texte du titre"/>
          <p:cNvSpPr txBox="1">
            <a:spLocks noGrp="1"/>
          </p:cNvSpPr>
          <p:nvPr>
            <p:ph type="title"/>
          </p:nvPr>
        </p:nvSpPr>
        <p:spPr>
          <a:xfrm>
            <a:off x="250825" y="2879612"/>
            <a:ext cx="8642350" cy="5760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Texte du titre</a:t>
            </a:r>
          </a:p>
        </p:txBody>
      </p:sp>
      <p:pic>
        <p:nvPicPr>
          <p:cNvPr id="199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987" y="1389811"/>
            <a:ext cx="855001" cy="855002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Ellipse 4"/>
          <p:cNvSpPr/>
          <p:nvPr/>
        </p:nvSpPr>
        <p:spPr>
          <a:xfrm>
            <a:off x="3901133" y="1157933"/>
            <a:ext cx="1364709" cy="1364709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87043" y="3456995"/>
            <a:ext cx="7192889" cy="305173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1pPr>
            <a:lvl2pPr marL="0" indent="4572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2pPr>
            <a:lvl3pPr marL="0" indent="9144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3pPr>
            <a:lvl4pPr marL="0" indent="13716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4pPr>
            <a:lvl5pPr marL="0" indent="18288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8" name="Texte du titre"/>
          <p:cNvSpPr txBox="1">
            <a:spLocks noGrp="1"/>
          </p:cNvSpPr>
          <p:nvPr>
            <p:ph type="title"/>
          </p:nvPr>
        </p:nvSpPr>
        <p:spPr>
          <a:xfrm>
            <a:off x="250825" y="2879612"/>
            <a:ext cx="8642350" cy="5760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Texte du titre</a:t>
            </a:r>
          </a:p>
        </p:txBody>
      </p:sp>
      <p:sp>
        <p:nvSpPr>
          <p:cNvPr id="200" name="Ellipse 4"/>
          <p:cNvSpPr/>
          <p:nvPr/>
        </p:nvSpPr>
        <p:spPr>
          <a:xfrm>
            <a:off x="3901133" y="1157933"/>
            <a:ext cx="1364709" cy="1364709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87043" y="3456995"/>
            <a:ext cx="7192889" cy="305173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1pPr>
            <a:lvl2pPr marL="0" indent="4572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2pPr>
            <a:lvl3pPr marL="0" indent="9144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3pPr>
            <a:lvl4pPr marL="0" indent="13716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4pPr>
            <a:lvl5pPr marL="0" indent="1828800" algn="ctr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3" name="Image 2" descr="picto-billboar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08" y="1376026"/>
            <a:ext cx="973106" cy="973106"/>
          </a:xfrm>
          <a:prstGeom prst="rect">
            <a:avLst/>
          </a:prstGeom>
        </p:spPr>
      </p:pic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948293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fin - Abstr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4" name="Image 7" descr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" y="0"/>
            <a:ext cx="914009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Freeform 5"/>
          <p:cNvSpPr/>
          <p:nvPr/>
        </p:nvSpPr>
        <p:spPr>
          <a:xfrm>
            <a:off x="4572101" y="983991"/>
            <a:ext cx="8690401" cy="1587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6" name="Texte du titre"/>
          <p:cNvSpPr txBox="1">
            <a:spLocks noGrp="1"/>
          </p:cNvSpPr>
          <p:nvPr>
            <p:ph type="title"/>
          </p:nvPr>
        </p:nvSpPr>
        <p:spPr>
          <a:xfrm>
            <a:off x="892702" y="2672279"/>
            <a:ext cx="4102101" cy="469248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pic>
        <p:nvPicPr>
          <p:cNvPr id="227" name="Image 18" descr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267" y="2081525"/>
            <a:ext cx="952833" cy="4902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fin - Capu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6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Freeform 5"/>
          <p:cNvSpPr/>
          <p:nvPr/>
        </p:nvSpPr>
        <p:spPr>
          <a:xfrm>
            <a:off x="4572101" y="983991"/>
            <a:ext cx="8690401" cy="1587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8" name="Texte du titre"/>
          <p:cNvSpPr txBox="1">
            <a:spLocks noGrp="1"/>
          </p:cNvSpPr>
          <p:nvPr>
            <p:ph type="title"/>
          </p:nvPr>
        </p:nvSpPr>
        <p:spPr>
          <a:xfrm>
            <a:off x="892702" y="2672279"/>
            <a:ext cx="4102101" cy="469248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rgbClr val="465562"/>
                </a:solidFill>
              </a:defRPr>
            </a:lvl1pPr>
          </a:lstStyle>
          <a:p>
            <a:r>
              <a:t>Texte du titre</a:t>
            </a:r>
          </a:p>
        </p:txBody>
      </p:sp>
      <p:grpSp>
        <p:nvGrpSpPr>
          <p:cNvPr id="241" name="Groupe 9"/>
          <p:cNvGrpSpPr/>
          <p:nvPr/>
        </p:nvGrpSpPr>
        <p:grpSpPr>
          <a:xfrm>
            <a:off x="3405187" y="2081213"/>
            <a:ext cx="949326" cy="492125"/>
            <a:chOff x="0" y="0"/>
            <a:chExt cx="949324" cy="492123"/>
          </a:xfrm>
        </p:grpSpPr>
        <p:sp>
          <p:nvSpPr>
            <p:cNvPr id="239" name="Freeform 5"/>
            <p:cNvSpPr/>
            <p:nvPr/>
          </p:nvSpPr>
          <p:spPr>
            <a:xfrm>
              <a:off x="100012" y="0"/>
              <a:ext cx="849313" cy="15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33" y="5760"/>
                  </a:moveTo>
                  <a:cubicBezTo>
                    <a:pt x="5547" y="5760"/>
                    <a:pt x="6838" y="12800"/>
                    <a:pt x="6838" y="21600"/>
                  </a:cubicBezTo>
                  <a:cubicBezTo>
                    <a:pt x="7895" y="21600"/>
                    <a:pt x="7895" y="21600"/>
                    <a:pt x="7895" y="21600"/>
                  </a:cubicBezTo>
                  <a:cubicBezTo>
                    <a:pt x="7895" y="12800"/>
                    <a:pt x="9215" y="5760"/>
                    <a:pt x="10800" y="5760"/>
                  </a:cubicBezTo>
                  <a:cubicBezTo>
                    <a:pt x="12385" y="5760"/>
                    <a:pt x="13705" y="12800"/>
                    <a:pt x="13705" y="21600"/>
                  </a:cubicBezTo>
                  <a:cubicBezTo>
                    <a:pt x="14762" y="21600"/>
                    <a:pt x="14762" y="21600"/>
                    <a:pt x="14762" y="21600"/>
                  </a:cubicBezTo>
                  <a:cubicBezTo>
                    <a:pt x="14762" y="12800"/>
                    <a:pt x="16053" y="5760"/>
                    <a:pt x="17638" y="5760"/>
                  </a:cubicBezTo>
                  <a:cubicBezTo>
                    <a:pt x="19252" y="5760"/>
                    <a:pt x="20543" y="12800"/>
                    <a:pt x="20543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9600"/>
                    <a:pt x="19839" y="0"/>
                    <a:pt x="17638" y="0"/>
                  </a:cubicBezTo>
                  <a:cubicBezTo>
                    <a:pt x="16200" y="0"/>
                    <a:pt x="14909" y="4320"/>
                    <a:pt x="14234" y="10720"/>
                  </a:cubicBezTo>
                  <a:cubicBezTo>
                    <a:pt x="13529" y="4320"/>
                    <a:pt x="12267" y="0"/>
                    <a:pt x="10800" y="0"/>
                  </a:cubicBezTo>
                  <a:cubicBezTo>
                    <a:pt x="9333" y="0"/>
                    <a:pt x="8071" y="4320"/>
                    <a:pt x="7366" y="10720"/>
                  </a:cubicBezTo>
                  <a:cubicBezTo>
                    <a:pt x="6691" y="4320"/>
                    <a:pt x="5400" y="0"/>
                    <a:pt x="3933" y="0"/>
                  </a:cubicBezTo>
                  <a:cubicBezTo>
                    <a:pt x="1761" y="0"/>
                    <a:pt x="0" y="9600"/>
                    <a:pt x="0" y="21600"/>
                  </a:cubicBezTo>
                  <a:cubicBezTo>
                    <a:pt x="1057" y="21600"/>
                    <a:pt x="1057" y="21600"/>
                    <a:pt x="1057" y="21600"/>
                  </a:cubicBezTo>
                  <a:cubicBezTo>
                    <a:pt x="1057" y="12800"/>
                    <a:pt x="2348" y="5760"/>
                    <a:pt x="3933" y="5760"/>
                  </a:cubicBezTo>
                  <a:close/>
                </a:path>
              </a:pathLst>
            </a:custGeom>
            <a:solidFill>
              <a:srgbClr val="C1C5C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0" name="Freeform 6"/>
            <p:cNvSpPr/>
            <p:nvPr/>
          </p:nvSpPr>
          <p:spPr>
            <a:xfrm>
              <a:off x="0" y="179386"/>
              <a:ext cx="850900" cy="312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18720"/>
                  </a:moveTo>
                  <a:cubicBezTo>
                    <a:pt x="9203" y="18720"/>
                    <a:pt x="7913" y="15120"/>
                    <a:pt x="7913" y="10800"/>
                  </a:cubicBezTo>
                  <a:cubicBezTo>
                    <a:pt x="7913" y="6480"/>
                    <a:pt x="9203" y="2880"/>
                    <a:pt x="10785" y="2880"/>
                  </a:cubicBezTo>
                  <a:cubicBezTo>
                    <a:pt x="11870" y="2880"/>
                    <a:pt x="12808" y="4560"/>
                    <a:pt x="13306" y="6880"/>
                  </a:cubicBezTo>
                  <a:cubicBezTo>
                    <a:pt x="13423" y="5840"/>
                    <a:pt x="13599" y="4800"/>
                    <a:pt x="13833" y="3920"/>
                  </a:cubicBezTo>
                  <a:cubicBezTo>
                    <a:pt x="13101" y="1520"/>
                    <a:pt x="12016" y="0"/>
                    <a:pt x="10785" y="0"/>
                  </a:cubicBezTo>
                  <a:cubicBezTo>
                    <a:pt x="9320" y="0"/>
                    <a:pt x="8060" y="2160"/>
                    <a:pt x="7356" y="5440"/>
                  </a:cubicBezTo>
                  <a:cubicBezTo>
                    <a:pt x="6682" y="2160"/>
                    <a:pt x="5422" y="0"/>
                    <a:pt x="3957" y="0"/>
                  </a:cubicBezTo>
                  <a:cubicBezTo>
                    <a:pt x="1758" y="0"/>
                    <a:pt x="0" y="4880"/>
                    <a:pt x="0" y="10800"/>
                  </a:cubicBezTo>
                  <a:cubicBezTo>
                    <a:pt x="0" y="16800"/>
                    <a:pt x="1758" y="21600"/>
                    <a:pt x="3957" y="21600"/>
                  </a:cubicBezTo>
                  <a:cubicBezTo>
                    <a:pt x="5422" y="21600"/>
                    <a:pt x="6682" y="19440"/>
                    <a:pt x="7356" y="16240"/>
                  </a:cubicBezTo>
                  <a:cubicBezTo>
                    <a:pt x="8060" y="19440"/>
                    <a:pt x="9320" y="21600"/>
                    <a:pt x="10785" y="21600"/>
                  </a:cubicBezTo>
                  <a:cubicBezTo>
                    <a:pt x="12016" y="21600"/>
                    <a:pt x="13101" y="20080"/>
                    <a:pt x="13833" y="17680"/>
                  </a:cubicBezTo>
                  <a:cubicBezTo>
                    <a:pt x="13599" y="16800"/>
                    <a:pt x="13423" y="15760"/>
                    <a:pt x="13306" y="14720"/>
                  </a:cubicBezTo>
                  <a:cubicBezTo>
                    <a:pt x="12808" y="17120"/>
                    <a:pt x="11870" y="18720"/>
                    <a:pt x="10785" y="18720"/>
                  </a:cubicBezTo>
                  <a:close/>
                  <a:moveTo>
                    <a:pt x="3957" y="18720"/>
                  </a:moveTo>
                  <a:cubicBezTo>
                    <a:pt x="2345" y="18720"/>
                    <a:pt x="1055" y="15120"/>
                    <a:pt x="1055" y="10800"/>
                  </a:cubicBezTo>
                  <a:cubicBezTo>
                    <a:pt x="1055" y="6480"/>
                    <a:pt x="2345" y="2880"/>
                    <a:pt x="3957" y="2880"/>
                  </a:cubicBezTo>
                  <a:cubicBezTo>
                    <a:pt x="5539" y="2880"/>
                    <a:pt x="6829" y="6480"/>
                    <a:pt x="6829" y="10800"/>
                  </a:cubicBezTo>
                  <a:cubicBezTo>
                    <a:pt x="6829" y="15120"/>
                    <a:pt x="5539" y="18720"/>
                    <a:pt x="3957" y="18720"/>
                  </a:cubicBezTo>
                  <a:close/>
                  <a:moveTo>
                    <a:pt x="17643" y="2880"/>
                  </a:moveTo>
                  <a:cubicBezTo>
                    <a:pt x="18933" y="2880"/>
                    <a:pt x="20047" y="5280"/>
                    <a:pt x="20398" y="8560"/>
                  </a:cubicBezTo>
                  <a:cubicBezTo>
                    <a:pt x="16383" y="8560"/>
                    <a:pt x="16383" y="8560"/>
                    <a:pt x="16383" y="8560"/>
                  </a:cubicBezTo>
                  <a:cubicBezTo>
                    <a:pt x="16383" y="11440"/>
                    <a:pt x="16383" y="11440"/>
                    <a:pt x="16383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1571" y="11440"/>
                    <a:pt x="21571" y="11440"/>
                    <a:pt x="21571" y="11440"/>
                  </a:cubicBezTo>
                  <a:cubicBezTo>
                    <a:pt x="21571" y="11200"/>
                    <a:pt x="21600" y="11040"/>
                    <a:pt x="21600" y="10800"/>
                  </a:cubicBezTo>
                  <a:cubicBezTo>
                    <a:pt x="21600" y="4880"/>
                    <a:pt x="19812" y="0"/>
                    <a:pt x="17643" y="0"/>
                  </a:cubicBezTo>
                  <a:cubicBezTo>
                    <a:pt x="15445" y="0"/>
                    <a:pt x="13687" y="4880"/>
                    <a:pt x="13687" y="10800"/>
                  </a:cubicBezTo>
                  <a:cubicBezTo>
                    <a:pt x="13687" y="16800"/>
                    <a:pt x="15445" y="21600"/>
                    <a:pt x="17643" y="21600"/>
                  </a:cubicBezTo>
                  <a:cubicBezTo>
                    <a:pt x="19138" y="21600"/>
                    <a:pt x="20457" y="19280"/>
                    <a:pt x="21102" y="15920"/>
                  </a:cubicBezTo>
                  <a:cubicBezTo>
                    <a:pt x="20193" y="14400"/>
                    <a:pt x="20193" y="14400"/>
                    <a:pt x="20193" y="14400"/>
                  </a:cubicBezTo>
                  <a:cubicBezTo>
                    <a:pt x="19724" y="16960"/>
                    <a:pt x="18757" y="18720"/>
                    <a:pt x="17643" y="18720"/>
                  </a:cubicBezTo>
                  <a:cubicBezTo>
                    <a:pt x="16119" y="18720"/>
                    <a:pt x="14742" y="15120"/>
                    <a:pt x="14742" y="10800"/>
                  </a:cubicBezTo>
                  <a:cubicBezTo>
                    <a:pt x="14742" y="6400"/>
                    <a:pt x="16325" y="2880"/>
                    <a:pt x="17643" y="28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iapositive de fin -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0" name="Freeform 5"/>
          <p:cNvSpPr/>
          <p:nvPr/>
        </p:nvSpPr>
        <p:spPr>
          <a:xfrm>
            <a:off x="4572101" y="379161"/>
            <a:ext cx="8690401" cy="1587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1" name="Texte du titre"/>
          <p:cNvSpPr txBox="1">
            <a:spLocks noGrp="1"/>
          </p:cNvSpPr>
          <p:nvPr>
            <p:ph type="title"/>
          </p:nvPr>
        </p:nvSpPr>
        <p:spPr>
          <a:xfrm>
            <a:off x="892702" y="2067449"/>
            <a:ext cx="4102101" cy="469248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rgbClr val="465562"/>
                </a:solidFill>
              </a:defRPr>
            </a:lvl1pPr>
          </a:lstStyle>
          <a:p>
            <a:r>
              <a:t>Texte du titre</a:t>
            </a:r>
          </a:p>
        </p:txBody>
      </p:sp>
      <p:pic>
        <p:nvPicPr>
          <p:cNvPr id="252" name="Image 18" descr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267" y="1476695"/>
            <a:ext cx="952833" cy="49022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Rectangle 1"/>
          <p:cNvSpPr/>
          <p:nvPr/>
        </p:nvSpPr>
        <p:spPr>
          <a:xfrm>
            <a:off x="8807115" y="4732337"/>
            <a:ext cx="638768" cy="4111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fin - Gris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2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7DD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3" name="Freeform 5"/>
          <p:cNvSpPr/>
          <p:nvPr/>
        </p:nvSpPr>
        <p:spPr>
          <a:xfrm>
            <a:off x="4572101" y="983991"/>
            <a:ext cx="8690401" cy="1587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4" name="Texte du titre"/>
          <p:cNvSpPr txBox="1">
            <a:spLocks noGrp="1"/>
          </p:cNvSpPr>
          <p:nvPr>
            <p:ph type="title"/>
          </p:nvPr>
        </p:nvSpPr>
        <p:spPr>
          <a:xfrm>
            <a:off x="892702" y="2672279"/>
            <a:ext cx="4102101" cy="469248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rgbClr val="465562"/>
                </a:solidFill>
              </a:defRPr>
            </a:lvl1pPr>
          </a:lstStyle>
          <a:p>
            <a:r>
              <a:t>Texte du titre</a:t>
            </a:r>
          </a:p>
        </p:txBody>
      </p:sp>
      <p:grpSp>
        <p:nvGrpSpPr>
          <p:cNvPr id="267" name="Groupe 14"/>
          <p:cNvGrpSpPr/>
          <p:nvPr/>
        </p:nvGrpSpPr>
        <p:grpSpPr>
          <a:xfrm>
            <a:off x="3405187" y="2081213"/>
            <a:ext cx="949326" cy="492125"/>
            <a:chOff x="0" y="0"/>
            <a:chExt cx="949324" cy="492123"/>
          </a:xfrm>
        </p:grpSpPr>
        <p:sp>
          <p:nvSpPr>
            <p:cNvPr id="265" name="Freeform 5"/>
            <p:cNvSpPr/>
            <p:nvPr/>
          </p:nvSpPr>
          <p:spPr>
            <a:xfrm>
              <a:off x="100012" y="0"/>
              <a:ext cx="849313" cy="15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33" y="5760"/>
                  </a:moveTo>
                  <a:cubicBezTo>
                    <a:pt x="5547" y="5760"/>
                    <a:pt x="6838" y="12800"/>
                    <a:pt x="6838" y="21600"/>
                  </a:cubicBezTo>
                  <a:cubicBezTo>
                    <a:pt x="7895" y="21600"/>
                    <a:pt x="7895" y="21600"/>
                    <a:pt x="7895" y="21600"/>
                  </a:cubicBezTo>
                  <a:cubicBezTo>
                    <a:pt x="7895" y="12800"/>
                    <a:pt x="9215" y="5760"/>
                    <a:pt x="10800" y="5760"/>
                  </a:cubicBezTo>
                  <a:cubicBezTo>
                    <a:pt x="12385" y="5760"/>
                    <a:pt x="13705" y="12800"/>
                    <a:pt x="13705" y="21600"/>
                  </a:cubicBezTo>
                  <a:cubicBezTo>
                    <a:pt x="14762" y="21600"/>
                    <a:pt x="14762" y="21600"/>
                    <a:pt x="14762" y="21600"/>
                  </a:cubicBezTo>
                  <a:cubicBezTo>
                    <a:pt x="14762" y="12800"/>
                    <a:pt x="16053" y="5760"/>
                    <a:pt x="17638" y="5760"/>
                  </a:cubicBezTo>
                  <a:cubicBezTo>
                    <a:pt x="19252" y="5760"/>
                    <a:pt x="20543" y="12800"/>
                    <a:pt x="20543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9600"/>
                    <a:pt x="19839" y="0"/>
                    <a:pt x="17638" y="0"/>
                  </a:cubicBezTo>
                  <a:cubicBezTo>
                    <a:pt x="16200" y="0"/>
                    <a:pt x="14909" y="4320"/>
                    <a:pt x="14234" y="10720"/>
                  </a:cubicBezTo>
                  <a:cubicBezTo>
                    <a:pt x="13529" y="4320"/>
                    <a:pt x="12267" y="0"/>
                    <a:pt x="10800" y="0"/>
                  </a:cubicBezTo>
                  <a:cubicBezTo>
                    <a:pt x="9333" y="0"/>
                    <a:pt x="8071" y="4320"/>
                    <a:pt x="7366" y="10720"/>
                  </a:cubicBezTo>
                  <a:cubicBezTo>
                    <a:pt x="6691" y="4320"/>
                    <a:pt x="5400" y="0"/>
                    <a:pt x="3933" y="0"/>
                  </a:cubicBezTo>
                  <a:cubicBezTo>
                    <a:pt x="1761" y="0"/>
                    <a:pt x="0" y="9600"/>
                    <a:pt x="0" y="21600"/>
                  </a:cubicBezTo>
                  <a:cubicBezTo>
                    <a:pt x="1057" y="21600"/>
                    <a:pt x="1057" y="21600"/>
                    <a:pt x="1057" y="21600"/>
                  </a:cubicBezTo>
                  <a:cubicBezTo>
                    <a:pt x="1057" y="12800"/>
                    <a:pt x="2348" y="5760"/>
                    <a:pt x="3933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6" name="Freeform 6"/>
            <p:cNvSpPr/>
            <p:nvPr/>
          </p:nvSpPr>
          <p:spPr>
            <a:xfrm>
              <a:off x="0" y="179386"/>
              <a:ext cx="850900" cy="312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18720"/>
                  </a:moveTo>
                  <a:cubicBezTo>
                    <a:pt x="9203" y="18720"/>
                    <a:pt x="7913" y="15120"/>
                    <a:pt x="7913" y="10800"/>
                  </a:cubicBezTo>
                  <a:cubicBezTo>
                    <a:pt x="7913" y="6480"/>
                    <a:pt x="9203" y="2880"/>
                    <a:pt x="10785" y="2880"/>
                  </a:cubicBezTo>
                  <a:cubicBezTo>
                    <a:pt x="11870" y="2880"/>
                    <a:pt x="12808" y="4560"/>
                    <a:pt x="13306" y="6880"/>
                  </a:cubicBezTo>
                  <a:cubicBezTo>
                    <a:pt x="13423" y="5840"/>
                    <a:pt x="13599" y="4800"/>
                    <a:pt x="13833" y="3920"/>
                  </a:cubicBezTo>
                  <a:cubicBezTo>
                    <a:pt x="13101" y="1520"/>
                    <a:pt x="12016" y="0"/>
                    <a:pt x="10785" y="0"/>
                  </a:cubicBezTo>
                  <a:cubicBezTo>
                    <a:pt x="9320" y="0"/>
                    <a:pt x="8060" y="2160"/>
                    <a:pt x="7356" y="5440"/>
                  </a:cubicBezTo>
                  <a:cubicBezTo>
                    <a:pt x="6682" y="2160"/>
                    <a:pt x="5422" y="0"/>
                    <a:pt x="3957" y="0"/>
                  </a:cubicBezTo>
                  <a:cubicBezTo>
                    <a:pt x="1758" y="0"/>
                    <a:pt x="0" y="4880"/>
                    <a:pt x="0" y="10800"/>
                  </a:cubicBezTo>
                  <a:cubicBezTo>
                    <a:pt x="0" y="16800"/>
                    <a:pt x="1758" y="21600"/>
                    <a:pt x="3957" y="21600"/>
                  </a:cubicBezTo>
                  <a:cubicBezTo>
                    <a:pt x="5422" y="21600"/>
                    <a:pt x="6682" y="19440"/>
                    <a:pt x="7356" y="16240"/>
                  </a:cubicBezTo>
                  <a:cubicBezTo>
                    <a:pt x="8060" y="19440"/>
                    <a:pt x="9320" y="21600"/>
                    <a:pt x="10785" y="21600"/>
                  </a:cubicBezTo>
                  <a:cubicBezTo>
                    <a:pt x="12016" y="21600"/>
                    <a:pt x="13101" y="20080"/>
                    <a:pt x="13833" y="17680"/>
                  </a:cubicBezTo>
                  <a:cubicBezTo>
                    <a:pt x="13599" y="16800"/>
                    <a:pt x="13423" y="15760"/>
                    <a:pt x="13306" y="14720"/>
                  </a:cubicBezTo>
                  <a:cubicBezTo>
                    <a:pt x="12808" y="17120"/>
                    <a:pt x="11870" y="18720"/>
                    <a:pt x="10785" y="18720"/>
                  </a:cubicBezTo>
                  <a:close/>
                  <a:moveTo>
                    <a:pt x="3957" y="18720"/>
                  </a:moveTo>
                  <a:cubicBezTo>
                    <a:pt x="2345" y="18720"/>
                    <a:pt x="1055" y="15120"/>
                    <a:pt x="1055" y="10800"/>
                  </a:cubicBezTo>
                  <a:cubicBezTo>
                    <a:pt x="1055" y="6480"/>
                    <a:pt x="2345" y="2880"/>
                    <a:pt x="3957" y="2880"/>
                  </a:cubicBezTo>
                  <a:cubicBezTo>
                    <a:pt x="5539" y="2880"/>
                    <a:pt x="6829" y="6480"/>
                    <a:pt x="6829" y="10800"/>
                  </a:cubicBezTo>
                  <a:cubicBezTo>
                    <a:pt x="6829" y="15120"/>
                    <a:pt x="5539" y="18720"/>
                    <a:pt x="3957" y="18720"/>
                  </a:cubicBezTo>
                  <a:close/>
                  <a:moveTo>
                    <a:pt x="17643" y="2880"/>
                  </a:moveTo>
                  <a:cubicBezTo>
                    <a:pt x="18933" y="2880"/>
                    <a:pt x="20047" y="5280"/>
                    <a:pt x="20398" y="8560"/>
                  </a:cubicBezTo>
                  <a:cubicBezTo>
                    <a:pt x="16383" y="8560"/>
                    <a:pt x="16383" y="8560"/>
                    <a:pt x="16383" y="8560"/>
                  </a:cubicBezTo>
                  <a:cubicBezTo>
                    <a:pt x="16383" y="11440"/>
                    <a:pt x="16383" y="11440"/>
                    <a:pt x="16383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1571" y="11440"/>
                    <a:pt x="21571" y="11440"/>
                    <a:pt x="21571" y="11440"/>
                  </a:cubicBezTo>
                  <a:cubicBezTo>
                    <a:pt x="21571" y="11200"/>
                    <a:pt x="21600" y="11040"/>
                    <a:pt x="21600" y="10800"/>
                  </a:cubicBezTo>
                  <a:cubicBezTo>
                    <a:pt x="21600" y="4880"/>
                    <a:pt x="19812" y="0"/>
                    <a:pt x="17643" y="0"/>
                  </a:cubicBezTo>
                  <a:cubicBezTo>
                    <a:pt x="15445" y="0"/>
                    <a:pt x="13687" y="4880"/>
                    <a:pt x="13687" y="10800"/>
                  </a:cubicBezTo>
                  <a:cubicBezTo>
                    <a:pt x="13687" y="16800"/>
                    <a:pt x="15445" y="21600"/>
                    <a:pt x="17643" y="21600"/>
                  </a:cubicBezTo>
                  <a:cubicBezTo>
                    <a:pt x="19138" y="21600"/>
                    <a:pt x="20457" y="19280"/>
                    <a:pt x="21102" y="15920"/>
                  </a:cubicBezTo>
                  <a:cubicBezTo>
                    <a:pt x="20193" y="14400"/>
                    <a:pt x="20193" y="14400"/>
                    <a:pt x="20193" y="14400"/>
                  </a:cubicBezTo>
                  <a:cubicBezTo>
                    <a:pt x="19724" y="16960"/>
                    <a:pt x="18757" y="18720"/>
                    <a:pt x="17643" y="18720"/>
                  </a:cubicBezTo>
                  <a:cubicBezTo>
                    <a:pt x="16119" y="18720"/>
                    <a:pt x="14742" y="15120"/>
                    <a:pt x="14742" y="10800"/>
                  </a:cubicBezTo>
                  <a:cubicBezTo>
                    <a:pt x="14742" y="6400"/>
                    <a:pt x="16325" y="2880"/>
                    <a:pt x="17643" y="288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iapositive de fin - Gris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6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D718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7" name="Freeform 5"/>
          <p:cNvSpPr/>
          <p:nvPr/>
        </p:nvSpPr>
        <p:spPr>
          <a:xfrm>
            <a:off x="4572101" y="983991"/>
            <a:ext cx="8690401" cy="1587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8" name="Texte du titre"/>
          <p:cNvSpPr txBox="1">
            <a:spLocks noGrp="1"/>
          </p:cNvSpPr>
          <p:nvPr>
            <p:ph type="title"/>
          </p:nvPr>
        </p:nvSpPr>
        <p:spPr>
          <a:xfrm>
            <a:off x="892702" y="2672279"/>
            <a:ext cx="4102101" cy="469248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grpSp>
        <p:nvGrpSpPr>
          <p:cNvPr id="281" name="Groupe 14"/>
          <p:cNvGrpSpPr/>
          <p:nvPr/>
        </p:nvGrpSpPr>
        <p:grpSpPr>
          <a:xfrm>
            <a:off x="3405187" y="2081213"/>
            <a:ext cx="949326" cy="492125"/>
            <a:chOff x="0" y="0"/>
            <a:chExt cx="949324" cy="492123"/>
          </a:xfrm>
        </p:grpSpPr>
        <p:sp>
          <p:nvSpPr>
            <p:cNvPr id="279" name="Freeform 5"/>
            <p:cNvSpPr/>
            <p:nvPr/>
          </p:nvSpPr>
          <p:spPr>
            <a:xfrm>
              <a:off x="100012" y="0"/>
              <a:ext cx="849313" cy="15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33" y="5760"/>
                  </a:moveTo>
                  <a:cubicBezTo>
                    <a:pt x="5547" y="5760"/>
                    <a:pt x="6838" y="12800"/>
                    <a:pt x="6838" y="21600"/>
                  </a:cubicBezTo>
                  <a:cubicBezTo>
                    <a:pt x="7895" y="21600"/>
                    <a:pt x="7895" y="21600"/>
                    <a:pt x="7895" y="21600"/>
                  </a:cubicBezTo>
                  <a:cubicBezTo>
                    <a:pt x="7895" y="12800"/>
                    <a:pt x="9215" y="5760"/>
                    <a:pt x="10800" y="5760"/>
                  </a:cubicBezTo>
                  <a:cubicBezTo>
                    <a:pt x="12385" y="5760"/>
                    <a:pt x="13705" y="12800"/>
                    <a:pt x="13705" y="21600"/>
                  </a:cubicBezTo>
                  <a:cubicBezTo>
                    <a:pt x="14762" y="21600"/>
                    <a:pt x="14762" y="21600"/>
                    <a:pt x="14762" y="21600"/>
                  </a:cubicBezTo>
                  <a:cubicBezTo>
                    <a:pt x="14762" y="12800"/>
                    <a:pt x="16053" y="5760"/>
                    <a:pt x="17638" y="5760"/>
                  </a:cubicBezTo>
                  <a:cubicBezTo>
                    <a:pt x="19252" y="5760"/>
                    <a:pt x="20543" y="12800"/>
                    <a:pt x="20543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9600"/>
                    <a:pt x="19839" y="0"/>
                    <a:pt x="17638" y="0"/>
                  </a:cubicBezTo>
                  <a:cubicBezTo>
                    <a:pt x="16200" y="0"/>
                    <a:pt x="14909" y="4320"/>
                    <a:pt x="14234" y="10720"/>
                  </a:cubicBezTo>
                  <a:cubicBezTo>
                    <a:pt x="13529" y="4320"/>
                    <a:pt x="12267" y="0"/>
                    <a:pt x="10800" y="0"/>
                  </a:cubicBezTo>
                  <a:cubicBezTo>
                    <a:pt x="9333" y="0"/>
                    <a:pt x="8071" y="4320"/>
                    <a:pt x="7366" y="10720"/>
                  </a:cubicBezTo>
                  <a:cubicBezTo>
                    <a:pt x="6691" y="4320"/>
                    <a:pt x="5400" y="0"/>
                    <a:pt x="3933" y="0"/>
                  </a:cubicBezTo>
                  <a:cubicBezTo>
                    <a:pt x="1761" y="0"/>
                    <a:pt x="0" y="9600"/>
                    <a:pt x="0" y="21600"/>
                  </a:cubicBezTo>
                  <a:cubicBezTo>
                    <a:pt x="1057" y="21600"/>
                    <a:pt x="1057" y="21600"/>
                    <a:pt x="1057" y="21600"/>
                  </a:cubicBezTo>
                  <a:cubicBezTo>
                    <a:pt x="1057" y="12800"/>
                    <a:pt x="2348" y="5760"/>
                    <a:pt x="3933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0" name="Freeform 6"/>
            <p:cNvSpPr/>
            <p:nvPr/>
          </p:nvSpPr>
          <p:spPr>
            <a:xfrm>
              <a:off x="0" y="179386"/>
              <a:ext cx="850900" cy="312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18720"/>
                  </a:moveTo>
                  <a:cubicBezTo>
                    <a:pt x="9203" y="18720"/>
                    <a:pt x="7913" y="15120"/>
                    <a:pt x="7913" y="10800"/>
                  </a:cubicBezTo>
                  <a:cubicBezTo>
                    <a:pt x="7913" y="6480"/>
                    <a:pt x="9203" y="2880"/>
                    <a:pt x="10785" y="2880"/>
                  </a:cubicBezTo>
                  <a:cubicBezTo>
                    <a:pt x="11870" y="2880"/>
                    <a:pt x="12808" y="4560"/>
                    <a:pt x="13306" y="6880"/>
                  </a:cubicBezTo>
                  <a:cubicBezTo>
                    <a:pt x="13423" y="5840"/>
                    <a:pt x="13599" y="4800"/>
                    <a:pt x="13833" y="3920"/>
                  </a:cubicBezTo>
                  <a:cubicBezTo>
                    <a:pt x="13101" y="1520"/>
                    <a:pt x="12016" y="0"/>
                    <a:pt x="10785" y="0"/>
                  </a:cubicBezTo>
                  <a:cubicBezTo>
                    <a:pt x="9320" y="0"/>
                    <a:pt x="8060" y="2160"/>
                    <a:pt x="7356" y="5440"/>
                  </a:cubicBezTo>
                  <a:cubicBezTo>
                    <a:pt x="6682" y="2160"/>
                    <a:pt x="5422" y="0"/>
                    <a:pt x="3957" y="0"/>
                  </a:cubicBezTo>
                  <a:cubicBezTo>
                    <a:pt x="1758" y="0"/>
                    <a:pt x="0" y="4880"/>
                    <a:pt x="0" y="10800"/>
                  </a:cubicBezTo>
                  <a:cubicBezTo>
                    <a:pt x="0" y="16800"/>
                    <a:pt x="1758" y="21600"/>
                    <a:pt x="3957" y="21600"/>
                  </a:cubicBezTo>
                  <a:cubicBezTo>
                    <a:pt x="5422" y="21600"/>
                    <a:pt x="6682" y="19440"/>
                    <a:pt x="7356" y="16240"/>
                  </a:cubicBezTo>
                  <a:cubicBezTo>
                    <a:pt x="8060" y="19440"/>
                    <a:pt x="9320" y="21600"/>
                    <a:pt x="10785" y="21600"/>
                  </a:cubicBezTo>
                  <a:cubicBezTo>
                    <a:pt x="12016" y="21600"/>
                    <a:pt x="13101" y="20080"/>
                    <a:pt x="13833" y="17680"/>
                  </a:cubicBezTo>
                  <a:cubicBezTo>
                    <a:pt x="13599" y="16800"/>
                    <a:pt x="13423" y="15760"/>
                    <a:pt x="13306" y="14720"/>
                  </a:cubicBezTo>
                  <a:cubicBezTo>
                    <a:pt x="12808" y="17120"/>
                    <a:pt x="11870" y="18720"/>
                    <a:pt x="10785" y="18720"/>
                  </a:cubicBezTo>
                  <a:close/>
                  <a:moveTo>
                    <a:pt x="3957" y="18720"/>
                  </a:moveTo>
                  <a:cubicBezTo>
                    <a:pt x="2345" y="18720"/>
                    <a:pt x="1055" y="15120"/>
                    <a:pt x="1055" y="10800"/>
                  </a:cubicBezTo>
                  <a:cubicBezTo>
                    <a:pt x="1055" y="6480"/>
                    <a:pt x="2345" y="2880"/>
                    <a:pt x="3957" y="2880"/>
                  </a:cubicBezTo>
                  <a:cubicBezTo>
                    <a:pt x="5539" y="2880"/>
                    <a:pt x="6829" y="6480"/>
                    <a:pt x="6829" y="10800"/>
                  </a:cubicBezTo>
                  <a:cubicBezTo>
                    <a:pt x="6829" y="15120"/>
                    <a:pt x="5539" y="18720"/>
                    <a:pt x="3957" y="18720"/>
                  </a:cubicBezTo>
                  <a:close/>
                  <a:moveTo>
                    <a:pt x="17643" y="2880"/>
                  </a:moveTo>
                  <a:cubicBezTo>
                    <a:pt x="18933" y="2880"/>
                    <a:pt x="20047" y="5280"/>
                    <a:pt x="20398" y="8560"/>
                  </a:cubicBezTo>
                  <a:cubicBezTo>
                    <a:pt x="16383" y="8560"/>
                    <a:pt x="16383" y="8560"/>
                    <a:pt x="16383" y="8560"/>
                  </a:cubicBezTo>
                  <a:cubicBezTo>
                    <a:pt x="16383" y="11440"/>
                    <a:pt x="16383" y="11440"/>
                    <a:pt x="16383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1571" y="11440"/>
                    <a:pt x="21571" y="11440"/>
                    <a:pt x="21571" y="11440"/>
                  </a:cubicBezTo>
                  <a:cubicBezTo>
                    <a:pt x="21571" y="11200"/>
                    <a:pt x="21600" y="11040"/>
                    <a:pt x="21600" y="10800"/>
                  </a:cubicBezTo>
                  <a:cubicBezTo>
                    <a:pt x="21600" y="4880"/>
                    <a:pt x="19812" y="0"/>
                    <a:pt x="17643" y="0"/>
                  </a:cubicBezTo>
                  <a:cubicBezTo>
                    <a:pt x="15445" y="0"/>
                    <a:pt x="13687" y="4880"/>
                    <a:pt x="13687" y="10800"/>
                  </a:cubicBezTo>
                  <a:cubicBezTo>
                    <a:pt x="13687" y="16800"/>
                    <a:pt x="15445" y="21600"/>
                    <a:pt x="17643" y="21600"/>
                  </a:cubicBezTo>
                  <a:cubicBezTo>
                    <a:pt x="19138" y="21600"/>
                    <a:pt x="20457" y="19280"/>
                    <a:pt x="21102" y="15920"/>
                  </a:cubicBezTo>
                  <a:cubicBezTo>
                    <a:pt x="20193" y="14400"/>
                    <a:pt x="20193" y="14400"/>
                    <a:pt x="20193" y="14400"/>
                  </a:cubicBezTo>
                  <a:cubicBezTo>
                    <a:pt x="19724" y="16960"/>
                    <a:pt x="18757" y="18720"/>
                    <a:pt x="17643" y="18720"/>
                  </a:cubicBezTo>
                  <a:cubicBezTo>
                    <a:pt x="16119" y="18720"/>
                    <a:pt x="14742" y="15120"/>
                    <a:pt x="14742" y="10800"/>
                  </a:cubicBezTo>
                  <a:cubicBezTo>
                    <a:pt x="14742" y="6400"/>
                    <a:pt x="16325" y="2880"/>
                    <a:pt x="17643" y="288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 - Capu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Freeform 5"/>
          <p:cNvSpPr/>
          <p:nvPr/>
        </p:nvSpPr>
        <p:spPr>
          <a:xfrm>
            <a:off x="2672763" y="284238"/>
            <a:ext cx="12520419" cy="2287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xfrm>
            <a:off x="971599" y="2967794"/>
            <a:ext cx="7236806" cy="68407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465562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79512" y="3723878"/>
            <a:ext cx="7192889" cy="30517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buSzTx/>
              <a:buNone/>
              <a:defRPr>
                <a:solidFill>
                  <a:srgbClr val="F4A3A0"/>
                </a:solidFill>
              </a:defRPr>
            </a:lvl1pPr>
            <a:lvl2pPr marL="0" indent="457200">
              <a:spcBef>
                <a:spcPts val="400"/>
              </a:spcBef>
              <a:buSzTx/>
              <a:buNone/>
              <a:defRPr>
                <a:solidFill>
                  <a:srgbClr val="F4A3A0"/>
                </a:solidFill>
              </a:defRPr>
            </a:lvl2pPr>
            <a:lvl3pPr marL="0" indent="914400">
              <a:spcBef>
                <a:spcPts val="400"/>
              </a:spcBef>
              <a:buSzTx/>
              <a:buNone/>
              <a:defRPr>
                <a:solidFill>
                  <a:srgbClr val="F4A3A0"/>
                </a:solidFill>
              </a:defRPr>
            </a:lvl3pPr>
            <a:lvl4pPr marL="0" indent="1371600">
              <a:spcBef>
                <a:spcPts val="400"/>
              </a:spcBef>
              <a:buSzTx/>
              <a:buNone/>
              <a:defRPr>
                <a:solidFill>
                  <a:srgbClr val="F4A3A0"/>
                </a:solidFill>
              </a:defRPr>
            </a:lvl4pPr>
            <a:lvl5pPr marL="0" indent="1828800">
              <a:spcBef>
                <a:spcPts val="400"/>
              </a:spcBef>
              <a:buSzTx/>
              <a:buNone/>
              <a:defRPr>
                <a:solidFill>
                  <a:srgbClr val="F4A3A0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31" name="Image 6" descr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99" y="1880889"/>
            <a:ext cx="1342802" cy="690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fin - Gris S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6556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1" name="Freeform 5"/>
          <p:cNvSpPr/>
          <p:nvPr/>
        </p:nvSpPr>
        <p:spPr>
          <a:xfrm>
            <a:off x="4572101" y="983991"/>
            <a:ext cx="8690401" cy="1587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2" name="Texte du titre"/>
          <p:cNvSpPr txBox="1">
            <a:spLocks noGrp="1"/>
          </p:cNvSpPr>
          <p:nvPr>
            <p:ph type="title"/>
          </p:nvPr>
        </p:nvSpPr>
        <p:spPr>
          <a:xfrm>
            <a:off x="892702" y="2672279"/>
            <a:ext cx="4102101" cy="469248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pic>
        <p:nvPicPr>
          <p:cNvPr id="293" name="Image 7" descr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267" y="2081525"/>
            <a:ext cx="952833" cy="4902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7">
            <a:extLst>
              <a:ext uri="{FF2B5EF4-FFF2-40B4-BE49-F238E27FC236}">
                <a16:creationId xmlns:a16="http://schemas.microsoft.com/office/drawing/2014/main" id="{7EA6452F-C455-C846-A83A-1BAAC2D64875}"/>
              </a:ext>
            </a:extLst>
          </p:cNvPr>
          <p:cNvCxnSpPr/>
          <p:nvPr userDrawn="1"/>
        </p:nvCxnSpPr>
        <p:spPr>
          <a:xfrm>
            <a:off x="251520" y="519522"/>
            <a:ext cx="180000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14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 -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" name="Freeform 5"/>
          <p:cNvSpPr/>
          <p:nvPr/>
        </p:nvSpPr>
        <p:spPr>
          <a:xfrm>
            <a:off x="2672763" y="284238"/>
            <a:ext cx="12520419" cy="2287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" name="Texte du titre"/>
          <p:cNvSpPr txBox="1">
            <a:spLocks noGrp="1"/>
          </p:cNvSpPr>
          <p:nvPr>
            <p:ph type="title"/>
          </p:nvPr>
        </p:nvSpPr>
        <p:spPr>
          <a:xfrm>
            <a:off x="971599" y="2967794"/>
            <a:ext cx="7236806" cy="68407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465562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4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79512" y="3723878"/>
            <a:ext cx="7192889" cy="30517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1pPr>
            <a:lvl2pPr marL="0" indent="4572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2pPr>
            <a:lvl3pPr marL="0" indent="9144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3pPr>
            <a:lvl4pPr marL="0" indent="13716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4pPr>
            <a:lvl5pPr marL="0" indent="18288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43" name="Image 11" descr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9" y="1881011"/>
            <a:ext cx="1342562" cy="69073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Rectangle 7"/>
          <p:cNvSpPr/>
          <p:nvPr/>
        </p:nvSpPr>
        <p:spPr>
          <a:xfrm>
            <a:off x="8811490" y="4786381"/>
            <a:ext cx="630018" cy="3571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 - Gris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7DD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Freeform 5"/>
          <p:cNvSpPr/>
          <p:nvPr/>
        </p:nvSpPr>
        <p:spPr>
          <a:xfrm>
            <a:off x="2672763" y="284238"/>
            <a:ext cx="12520419" cy="2287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" name="Texte du titre"/>
          <p:cNvSpPr txBox="1">
            <a:spLocks noGrp="1"/>
          </p:cNvSpPr>
          <p:nvPr>
            <p:ph type="title"/>
          </p:nvPr>
        </p:nvSpPr>
        <p:spPr>
          <a:xfrm>
            <a:off x="971599" y="2967794"/>
            <a:ext cx="7236806" cy="68407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465562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5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79512" y="3723878"/>
            <a:ext cx="7192889" cy="30517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1pPr>
            <a:lvl2pPr marL="0" indent="4572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2pPr>
            <a:lvl3pPr marL="0" indent="9144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3pPr>
            <a:lvl4pPr marL="0" indent="13716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4pPr>
            <a:lvl5pPr marL="0" indent="18288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grpSp>
        <p:nvGrpSpPr>
          <p:cNvPr id="59" name="Groupe 12"/>
          <p:cNvGrpSpPr/>
          <p:nvPr/>
        </p:nvGrpSpPr>
        <p:grpSpPr>
          <a:xfrm>
            <a:off x="973137" y="1881188"/>
            <a:ext cx="1339851" cy="692151"/>
            <a:chOff x="0" y="0"/>
            <a:chExt cx="1339849" cy="692149"/>
          </a:xfrm>
        </p:grpSpPr>
        <p:sp>
          <p:nvSpPr>
            <p:cNvPr id="57" name="Freeform 5"/>
            <p:cNvSpPr/>
            <p:nvPr/>
          </p:nvSpPr>
          <p:spPr>
            <a:xfrm>
              <a:off x="141287" y="0"/>
              <a:ext cx="1198563" cy="220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33" y="5760"/>
                  </a:moveTo>
                  <a:cubicBezTo>
                    <a:pt x="5547" y="5760"/>
                    <a:pt x="6838" y="12800"/>
                    <a:pt x="6838" y="21600"/>
                  </a:cubicBezTo>
                  <a:cubicBezTo>
                    <a:pt x="7895" y="21600"/>
                    <a:pt x="7895" y="21600"/>
                    <a:pt x="7895" y="21600"/>
                  </a:cubicBezTo>
                  <a:cubicBezTo>
                    <a:pt x="7895" y="12800"/>
                    <a:pt x="9215" y="5760"/>
                    <a:pt x="10800" y="5760"/>
                  </a:cubicBezTo>
                  <a:cubicBezTo>
                    <a:pt x="12385" y="5760"/>
                    <a:pt x="13705" y="12800"/>
                    <a:pt x="13705" y="21600"/>
                  </a:cubicBezTo>
                  <a:cubicBezTo>
                    <a:pt x="14762" y="21600"/>
                    <a:pt x="14762" y="21600"/>
                    <a:pt x="14762" y="21600"/>
                  </a:cubicBezTo>
                  <a:cubicBezTo>
                    <a:pt x="14762" y="12800"/>
                    <a:pt x="16053" y="5760"/>
                    <a:pt x="17638" y="5760"/>
                  </a:cubicBezTo>
                  <a:cubicBezTo>
                    <a:pt x="19252" y="5760"/>
                    <a:pt x="20543" y="12800"/>
                    <a:pt x="20543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9600"/>
                    <a:pt x="19839" y="0"/>
                    <a:pt x="17638" y="0"/>
                  </a:cubicBezTo>
                  <a:cubicBezTo>
                    <a:pt x="16200" y="0"/>
                    <a:pt x="14909" y="4320"/>
                    <a:pt x="14234" y="10720"/>
                  </a:cubicBezTo>
                  <a:cubicBezTo>
                    <a:pt x="13529" y="4320"/>
                    <a:pt x="12267" y="0"/>
                    <a:pt x="10800" y="0"/>
                  </a:cubicBezTo>
                  <a:cubicBezTo>
                    <a:pt x="9333" y="0"/>
                    <a:pt x="8071" y="4320"/>
                    <a:pt x="7366" y="10720"/>
                  </a:cubicBezTo>
                  <a:cubicBezTo>
                    <a:pt x="6691" y="4320"/>
                    <a:pt x="5400" y="0"/>
                    <a:pt x="3933" y="0"/>
                  </a:cubicBezTo>
                  <a:cubicBezTo>
                    <a:pt x="1761" y="0"/>
                    <a:pt x="0" y="9600"/>
                    <a:pt x="0" y="21600"/>
                  </a:cubicBezTo>
                  <a:cubicBezTo>
                    <a:pt x="1057" y="21600"/>
                    <a:pt x="1057" y="21600"/>
                    <a:pt x="1057" y="21600"/>
                  </a:cubicBezTo>
                  <a:cubicBezTo>
                    <a:pt x="1057" y="12800"/>
                    <a:pt x="2348" y="5760"/>
                    <a:pt x="3933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8" name="Freeform 6"/>
            <p:cNvSpPr/>
            <p:nvPr/>
          </p:nvSpPr>
          <p:spPr>
            <a:xfrm>
              <a:off x="-1" y="250825"/>
              <a:ext cx="1200151" cy="441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18720"/>
                  </a:moveTo>
                  <a:cubicBezTo>
                    <a:pt x="9203" y="18720"/>
                    <a:pt x="7913" y="15120"/>
                    <a:pt x="7913" y="10800"/>
                  </a:cubicBezTo>
                  <a:cubicBezTo>
                    <a:pt x="7913" y="6480"/>
                    <a:pt x="9203" y="2880"/>
                    <a:pt x="10785" y="2880"/>
                  </a:cubicBezTo>
                  <a:cubicBezTo>
                    <a:pt x="11870" y="2880"/>
                    <a:pt x="12808" y="4560"/>
                    <a:pt x="13306" y="6880"/>
                  </a:cubicBezTo>
                  <a:cubicBezTo>
                    <a:pt x="13423" y="5840"/>
                    <a:pt x="13599" y="4800"/>
                    <a:pt x="13833" y="3920"/>
                  </a:cubicBezTo>
                  <a:cubicBezTo>
                    <a:pt x="13101" y="1520"/>
                    <a:pt x="12016" y="0"/>
                    <a:pt x="10785" y="0"/>
                  </a:cubicBezTo>
                  <a:cubicBezTo>
                    <a:pt x="9320" y="0"/>
                    <a:pt x="8060" y="2160"/>
                    <a:pt x="7356" y="5440"/>
                  </a:cubicBezTo>
                  <a:cubicBezTo>
                    <a:pt x="6682" y="2160"/>
                    <a:pt x="5422" y="0"/>
                    <a:pt x="3957" y="0"/>
                  </a:cubicBezTo>
                  <a:cubicBezTo>
                    <a:pt x="1758" y="0"/>
                    <a:pt x="0" y="4880"/>
                    <a:pt x="0" y="10800"/>
                  </a:cubicBezTo>
                  <a:cubicBezTo>
                    <a:pt x="0" y="16800"/>
                    <a:pt x="1758" y="21600"/>
                    <a:pt x="3957" y="21600"/>
                  </a:cubicBezTo>
                  <a:cubicBezTo>
                    <a:pt x="5422" y="21600"/>
                    <a:pt x="6682" y="19440"/>
                    <a:pt x="7356" y="16240"/>
                  </a:cubicBezTo>
                  <a:cubicBezTo>
                    <a:pt x="8060" y="19440"/>
                    <a:pt x="9320" y="21600"/>
                    <a:pt x="10785" y="21600"/>
                  </a:cubicBezTo>
                  <a:cubicBezTo>
                    <a:pt x="12016" y="21600"/>
                    <a:pt x="13101" y="20080"/>
                    <a:pt x="13833" y="17680"/>
                  </a:cubicBezTo>
                  <a:cubicBezTo>
                    <a:pt x="13599" y="16800"/>
                    <a:pt x="13423" y="15760"/>
                    <a:pt x="13306" y="14720"/>
                  </a:cubicBezTo>
                  <a:cubicBezTo>
                    <a:pt x="12808" y="17120"/>
                    <a:pt x="11870" y="18720"/>
                    <a:pt x="10785" y="18720"/>
                  </a:cubicBezTo>
                  <a:close/>
                  <a:moveTo>
                    <a:pt x="3957" y="18720"/>
                  </a:moveTo>
                  <a:cubicBezTo>
                    <a:pt x="2345" y="18720"/>
                    <a:pt x="1055" y="15120"/>
                    <a:pt x="1055" y="10800"/>
                  </a:cubicBezTo>
                  <a:cubicBezTo>
                    <a:pt x="1055" y="6480"/>
                    <a:pt x="2345" y="2880"/>
                    <a:pt x="3957" y="2880"/>
                  </a:cubicBezTo>
                  <a:cubicBezTo>
                    <a:pt x="5539" y="2880"/>
                    <a:pt x="6829" y="6480"/>
                    <a:pt x="6829" y="10800"/>
                  </a:cubicBezTo>
                  <a:cubicBezTo>
                    <a:pt x="6829" y="15120"/>
                    <a:pt x="5539" y="18720"/>
                    <a:pt x="3957" y="18720"/>
                  </a:cubicBezTo>
                  <a:close/>
                  <a:moveTo>
                    <a:pt x="17643" y="2880"/>
                  </a:moveTo>
                  <a:cubicBezTo>
                    <a:pt x="18933" y="2880"/>
                    <a:pt x="20047" y="5280"/>
                    <a:pt x="20398" y="8560"/>
                  </a:cubicBezTo>
                  <a:cubicBezTo>
                    <a:pt x="16383" y="8560"/>
                    <a:pt x="16383" y="8560"/>
                    <a:pt x="16383" y="8560"/>
                  </a:cubicBezTo>
                  <a:cubicBezTo>
                    <a:pt x="16383" y="11440"/>
                    <a:pt x="16383" y="11440"/>
                    <a:pt x="16383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1571" y="11440"/>
                    <a:pt x="21571" y="11440"/>
                    <a:pt x="21571" y="11440"/>
                  </a:cubicBezTo>
                  <a:cubicBezTo>
                    <a:pt x="21571" y="11200"/>
                    <a:pt x="21600" y="11040"/>
                    <a:pt x="21600" y="10800"/>
                  </a:cubicBezTo>
                  <a:cubicBezTo>
                    <a:pt x="21600" y="4880"/>
                    <a:pt x="19812" y="0"/>
                    <a:pt x="17643" y="0"/>
                  </a:cubicBezTo>
                  <a:cubicBezTo>
                    <a:pt x="15445" y="0"/>
                    <a:pt x="13687" y="4880"/>
                    <a:pt x="13687" y="10800"/>
                  </a:cubicBezTo>
                  <a:cubicBezTo>
                    <a:pt x="13687" y="16800"/>
                    <a:pt x="15445" y="21600"/>
                    <a:pt x="17643" y="21600"/>
                  </a:cubicBezTo>
                  <a:cubicBezTo>
                    <a:pt x="19138" y="21600"/>
                    <a:pt x="20457" y="19280"/>
                    <a:pt x="21102" y="15920"/>
                  </a:cubicBezTo>
                  <a:cubicBezTo>
                    <a:pt x="20193" y="14400"/>
                    <a:pt x="20193" y="14400"/>
                    <a:pt x="20193" y="14400"/>
                  </a:cubicBezTo>
                  <a:cubicBezTo>
                    <a:pt x="19724" y="16960"/>
                    <a:pt x="18757" y="18720"/>
                    <a:pt x="17643" y="18720"/>
                  </a:cubicBezTo>
                  <a:cubicBezTo>
                    <a:pt x="16119" y="18720"/>
                    <a:pt x="14742" y="15120"/>
                    <a:pt x="14742" y="10800"/>
                  </a:cubicBezTo>
                  <a:cubicBezTo>
                    <a:pt x="14742" y="6400"/>
                    <a:pt x="16325" y="2880"/>
                    <a:pt x="17643" y="288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 - Gris Moy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Rectangle 4"/>
          <p:cNvSpPr/>
          <p:nvPr/>
        </p:nvSpPr>
        <p:spPr>
          <a:xfrm>
            <a:off x="-1" y="0"/>
            <a:ext cx="9441510" cy="5143500"/>
          </a:xfrm>
          <a:prstGeom prst="rect">
            <a:avLst/>
          </a:prstGeom>
          <a:solidFill>
            <a:srgbClr val="5D718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1" name="Freeform 5"/>
          <p:cNvGrpSpPr/>
          <p:nvPr/>
        </p:nvGrpSpPr>
        <p:grpSpPr>
          <a:xfrm>
            <a:off x="2672762" y="284238"/>
            <a:ext cx="12520420" cy="2287512"/>
            <a:chOff x="0" y="0"/>
            <a:chExt cx="12520418" cy="2287511"/>
          </a:xfrm>
        </p:grpSpPr>
        <p:sp>
          <p:nvSpPr>
            <p:cNvPr id="69" name="Figure"/>
            <p:cNvSpPr/>
            <p:nvPr/>
          </p:nvSpPr>
          <p:spPr>
            <a:xfrm>
              <a:off x="0" y="0"/>
              <a:ext cx="12520419" cy="2287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" y="21600"/>
                  </a:moveTo>
                  <a:cubicBezTo>
                    <a:pt x="1071" y="12897"/>
                    <a:pt x="2367" y="5814"/>
                    <a:pt x="3951" y="5814"/>
                  </a:cubicBezTo>
                  <a:cubicBezTo>
                    <a:pt x="5490" y="5814"/>
                    <a:pt x="6747" y="12403"/>
                    <a:pt x="6843" y="20719"/>
                  </a:cubicBezTo>
                  <a:cubicBezTo>
                    <a:pt x="6843" y="21001"/>
                    <a:pt x="6837" y="21283"/>
                    <a:pt x="6837" y="21600"/>
                  </a:cubicBezTo>
                  <a:cubicBezTo>
                    <a:pt x="7908" y="21600"/>
                    <a:pt x="7908" y="21600"/>
                    <a:pt x="7908" y="21600"/>
                  </a:cubicBezTo>
                  <a:cubicBezTo>
                    <a:pt x="7908" y="21283"/>
                    <a:pt x="7908" y="21001"/>
                    <a:pt x="7901" y="20719"/>
                  </a:cubicBezTo>
                  <a:cubicBezTo>
                    <a:pt x="7997" y="12403"/>
                    <a:pt x="9261" y="5814"/>
                    <a:pt x="10794" y="5814"/>
                  </a:cubicBezTo>
                  <a:cubicBezTo>
                    <a:pt x="12384" y="5814"/>
                    <a:pt x="13673" y="12897"/>
                    <a:pt x="13686" y="21600"/>
                  </a:cubicBezTo>
                  <a:cubicBezTo>
                    <a:pt x="14751" y="21600"/>
                    <a:pt x="14751" y="21600"/>
                    <a:pt x="14751" y="21600"/>
                  </a:cubicBezTo>
                  <a:cubicBezTo>
                    <a:pt x="14763" y="12897"/>
                    <a:pt x="16052" y="5814"/>
                    <a:pt x="17643" y="5814"/>
                  </a:cubicBezTo>
                  <a:cubicBezTo>
                    <a:pt x="19233" y="5814"/>
                    <a:pt x="20523" y="12897"/>
                    <a:pt x="20542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581" y="9655"/>
                    <a:pt x="19817" y="0"/>
                    <a:pt x="17643" y="0"/>
                  </a:cubicBezTo>
                  <a:cubicBezTo>
                    <a:pt x="16181" y="0"/>
                    <a:pt x="14905" y="4369"/>
                    <a:pt x="14218" y="10888"/>
                  </a:cubicBezTo>
                  <a:cubicBezTo>
                    <a:pt x="13532" y="4369"/>
                    <a:pt x="12256" y="0"/>
                    <a:pt x="10794" y="0"/>
                  </a:cubicBezTo>
                  <a:cubicBezTo>
                    <a:pt x="9331" y="0"/>
                    <a:pt x="8055" y="4369"/>
                    <a:pt x="7375" y="10818"/>
                  </a:cubicBezTo>
                  <a:cubicBezTo>
                    <a:pt x="6689" y="4369"/>
                    <a:pt x="5413" y="0"/>
                    <a:pt x="3951" y="0"/>
                  </a:cubicBezTo>
                  <a:cubicBezTo>
                    <a:pt x="1776" y="0"/>
                    <a:pt x="13" y="9655"/>
                    <a:pt x="0" y="21600"/>
                  </a:cubicBezTo>
                  <a:lnTo>
                    <a:pt x="1058" y="21600"/>
                  </a:lnTo>
                  <a:close/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" name="Texte"/>
            <p:cNvSpPr txBox="1"/>
            <p:nvPr/>
          </p:nvSpPr>
          <p:spPr>
            <a:xfrm>
              <a:off x="-1" y="0"/>
              <a:ext cx="1252041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72" name="Texte du titre"/>
          <p:cNvSpPr txBox="1">
            <a:spLocks noGrp="1"/>
          </p:cNvSpPr>
          <p:nvPr>
            <p:ph type="title"/>
          </p:nvPr>
        </p:nvSpPr>
        <p:spPr>
          <a:xfrm>
            <a:off x="971599" y="2967794"/>
            <a:ext cx="7236806" cy="68407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7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79512" y="3723878"/>
            <a:ext cx="7192889" cy="30517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buSzTx/>
              <a:buNone/>
              <a:defRPr>
                <a:solidFill>
                  <a:srgbClr val="A5B3C0"/>
                </a:solidFill>
              </a:defRPr>
            </a:lvl1pPr>
            <a:lvl2pPr marL="0" indent="457200">
              <a:spcBef>
                <a:spcPts val="400"/>
              </a:spcBef>
              <a:buSzTx/>
              <a:buNone/>
              <a:defRPr>
                <a:solidFill>
                  <a:srgbClr val="A5B3C0"/>
                </a:solidFill>
              </a:defRPr>
            </a:lvl2pPr>
            <a:lvl3pPr marL="0" indent="914400">
              <a:spcBef>
                <a:spcPts val="400"/>
              </a:spcBef>
              <a:buSzTx/>
              <a:buNone/>
              <a:defRPr>
                <a:solidFill>
                  <a:srgbClr val="A5B3C0"/>
                </a:solidFill>
              </a:defRPr>
            </a:lvl3pPr>
            <a:lvl4pPr marL="0" indent="1371600">
              <a:spcBef>
                <a:spcPts val="400"/>
              </a:spcBef>
              <a:buSzTx/>
              <a:buNone/>
              <a:defRPr>
                <a:solidFill>
                  <a:srgbClr val="A5B3C0"/>
                </a:solidFill>
              </a:defRPr>
            </a:lvl4pPr>
            <a:lvl5pPr marL="0" indent="1828800">
              <a:spcBef>
                <a:spcPts val="400"/>
              </a:spcBef>
              <a:buSzTx/>
              <a:buNone/>
              <a:defRPr>
                <a:solidFill>
                  <a:srgbClr val="A5B3C0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grpSp>
        <p:nvGrpSpPr>
          <p:cNvPr id="76" name="Groupe 14"/>
          <p:cNvGrpSpPr/>
          <p:nvPr/>
        </p:nvGrpSpPr>
        <p:grpSpPr>
          <a:xfrm>
            <a:off x="973137" y="1881188"/>
            <a:ext cx="1339851" cy="692151"/>
            <a:chOff x="0" y="0"/>
            <a:chExt cx="1339849" cy="692149"/>
          </a:xfrm>
        </p:grpSpPr>
        <p:sp>
          <p:nvSpPr>
            <p:cNvPr id="74" name="Freeform 5"/>
            <p:cNvSpPr/>
            <p:nvPr/>
          </p:nvSpPr>
          <p:spPr>
            <a:xfrm>
              <a:off x="141287" y="0"/>
              <a:ext cx="1198563" cy="220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33" y="5760"/>
                  </a:moveTo>
                  <a:cubicBezTo>
                    <a:pt x="5547" y="5760"/>
                    <a:pt x="6838" y="12800"/>
                    <a:pt x="6838" y="21600"/>
                  </a:cubicBezTo>
                  <a:cubicBezTo>
                    <a:pt x="7895" y="21600"/>
                    <a:pt x="7895" y="21600"/>
                    <a:pt x="7895" y="21600"/>
                  </a:cubicBezTo>
                  <a:cubicBezTo>
                    <a:pt x="7895" y="12800"/>
                    <a:pt x="9215" y="5760"/>
                    <a:pt x="10800" y="5760"/>
                  </a:cubicBezTo>
                  <a:cubicBezTo>
                    <a:pt x="12385" y="5760"/>
                    <a:pt x="13705" y="12800"/>
                    <a:pt x="13705" y="21600"/>
                  </a:cubicBezTo>
                  <a:cubicBezTo>
                    <a:pt x="14762" y="21600"/>
                    <a:pt x="14762" y="21600"/>
                    <a:pt x="14762" y="21600"/>
                  </a:cubicBezTo>
                  <a:cubicBezTo>
                    <a:pt x="14762" y="12800"/>
                    <a:pt x="16053" y="5760"/>
                    <a:pt x="17638" y="5760"/>
                  </a:cubicBezTo>
                  <a:cubicBezTo>
                    <a:pt x="19252" y="5760"/>
                    <a:pt x="20543" y="12800"/>
                    <a:pt x="20543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9600"/>
                    <a:pt x="19839" y="0"/>
                    <a:pt x="17638" y="0"/>
                  </a:cubicBezTo>
                  <a:cubicBezTo>
                    <a:pt x="16200" y="0"/>
                    <a:pt x="14909" y="4320"/>
                    <a:pt x="14234" y="10720"/>
                  </a:cubicBezTo>
                  <a:cubicBezTo>
                    <a:pt x="13529" y="4320"/>
                    <a:pt x="12267" y="0"/>
                    <a:pt x="10800" y="0"/>
                  </a:cubicBezTo>
                  <a:cubicBezTo>
                    <a:pt x="9333" y="0"/>
                    <a:pt x="8071" y="4320"/>
                    <a:pt x="7366" y="10720"/>
                  </a:cubicBezTo>
                  <a:cubicBezTo>
                    <a:pt x="6691" y="4320"/>
                    <a:pt x="5400" y="0"/>
                    <a:pt x="3933" y="0"/>
                  </a:cubicBezTo>
                  <a:cubicBezTo>
                    <a:pt x="1761" y="0"/>
                    <a:pt x="0" y="9600"/>
                    <a:pt x="0" y="21600"/>
                  </a:cubicBezTo>
                  <a:cubicBezTo>
                    <a:pt x="1057" y="21600"/>
                    <a:pt x="1057" y="21600"/>
                    <a:pt x="1057" y="21600"/>
                  </a:cubicBezTo>
                  <a:cubicBezTo>
                    <a:pt x="1057" y="12800"/>
                    <a:pt x="2348" y="5760"/>
                    <a:pt x="3933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5" name="Freeform 6"/>
            <p:cNvSpPr/>
            <p:nvPr/>
          </p:nvSpPr>
          <p:spPr>
            <a:xfrm>
              <a:off x="-1" y="250825"/>
              <a:ext cx="1200151" cy="441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18720"/>
                  </a:moveTo>
                  <a:cubicBezTo>
                    <a:pt x="9203" y="18720"/>
                    <a:pt x="7913" y="15120"/>
                    <a:pt x="7913" y="10800"/>
                  </a:cubicBezTo>
                  <a:cubicBezTo>
                    <a:pt x="7913" y="6480"/>
                    <a:pt x="9203" y="2880"/>
                    <a:pt x="10785" y="2880"/>
                  </a:cubicBezTo>
                  <a:cubicBezTo>
                    <a:pt x="11870" y="2880"/>
                    <a:pt x="12808" y="4560"/>
                    <a:pt x="13306" y="6880"/>
                  </a:cubicBezTo>
                  <a:cubicBezTo>
                    <a:pt x="13423" y="5840"/>
                    <a:pt x="13599" y="4800"/>
                    <a:pt x="13833" y="3920"/>
                  </a:cubicBezTo>
                  <a:cubicBezTo>
                    <a:pt x="13101" y="1520"/>
                    <a:pt x="12016" y="0"/>
                    <a:pt x="10785" y="0"/>
                  </a:cubicBezTo>
                  <a:cubicBezTo>
                    <a:pt x="9320" y="0"/>
                    <a:pt x="8060" y="2160"/>
                    <a:pt x="7356" y="5440"/>
                  </a:cubicBezTo>
                  <a:cubicBezTo>
                    <a:pt x="6682" y="2160"/>
                    <a:pt x="5422" y="0"/>
                    <a:pt x="3957" y="0"/>
                  </a:cubicBezTo>
                  <a:cubicBezTo>
                    <a:pt x="1758" y="0"/>
                    <a:pt x="0" y="4880"/>
                    <a:pt x="0" y="10800"/>
                  </a:cubicBezTo>
                  <a:cubicBezTo>
                    <a:pt x="0" y="16800"/>
                    <a:pt x="1758" y="21600"/>
                    <a:pt x="3957" y="21600"/>
                  </a:cubicBezTo>
                  <a:cubicBezTo>
                    <a:pt x="5422" y="21600"/>
                    <a:pt x="6682" y="19440"/>
                    <a:pt x="7356" y="16240"/>
                  </a:cubicBezTo>
                  <a:cubicBezTo>
                    <a:pt x="8060" y="19440"/>
                    <a:pt x="9320" y="21600"/>
                    <a:pt x="10785" y="21600"/>
                  </a:cubicBezTo>
                  <a:cubicBezTo>
                    <a:pt x="12016" y="21600"/>
                    <a:pt x="13101" y="20080"/>
                    <a:pt x="13833" y="17680"/>
                  </a:cubicBezTo>
                  <a:cubicBezTo>
                    <a:pt x="13599" y="16800"/>
                    <a:pt x="13423" y="15760"/>
                    <a:pt x="13306" y="14720"/>
                  </a:cubicBezTo>
                  <a:cubicBezTo>
                    <a:pt x="12808" y="17120"/>
                    <a:pt x="11870" y="18720"/>
                    <a:pt x="10785" y="18720"/>
                  </a:cubicBezTo>
                  <a:close/>
                  <a:moveTo>
                    <a:pt x="3957" y="18720"/>
                  </a:moveTo>
                  <a:cubicBezTo>
                    <a:pt x="2345" y="18720"/>
                    <a:pt x="1055" y="15120"/>
                    <a:pt x="1055" y="10800"/>
                  </a:cubicBezTo>
                  <a:cubicBezTo>
                    <a:pt x="1055" y="6480"/>
                    <a:pt x="2345" y="2880"/>
                    <a:pt x="3957" y="2880"/>
                  </a:cubicBezTo>
                  <a:cubicBezTo>
                    <a:pt x="5539" y="2880"/>
                    <a:pt x="6829" y="6480"/>
                    <a:pt x="6829" y="10800"/>
                  </a:cubicBezTo>
                  <a:cubicBezTo>
                    <a:pt x="6829" y="15120"/>
                    <a:pt x="5539" y="18720"/>
                    <a:pt x="3957" y="18720"/>
                  </a:cubicBezTo>
                  <a:close/>
                  <a:moveTo>
                    <a:pt x="17643" y="2880"/>
                  </a:moveTo>
                  <a:cubicBezTo>
                    <a:pt x="18933" y="2880"/>
                    <a:pt x="20047" y="5280"/>
                    <a:pt x="20398" y="8560"/>
                  </a:cubicBezTo>
                  <a:cubicBezTo>
                    <a:pt x="16383" y="8560"/>
                    <a:pt x="16383" y="8560"/>
                    <a:pt x="16383" y="8560"/>
                  </a:cubicBezTo>
                  <a:cubicBezTo>
                    <a:pt x="16383" y="11440"/>
                    <a:pt x="16383" y="11440"/>
                    <a:pt x="16383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0047" y="11440"/>
                    <a:pt x="20047" y="11440"/>
                    <a:pt x="20047" y="11440"/>
                  </a:cubicBezTo>
                  <a:cubicBezTo>
                    <a:pt x="21571" y="11440"/>
                    <a:pt x="21571" y="11440"/>
                    <a:pt x="21571" y="11440"/>
                  </a:cubicBezTo>
                  <a:cubicBezTo>
                    <a:pt x="21571" y="11200"/>
                    <a:pt x="21600" y="11040"/>
                    <a:pt x="21600" y="10800"/>
                  </a:cubicBezTo>
                  <a:cubicBezTo>
                    <a:pt x="21600" y="4880"/>
                    <a:pt x="19812" y="0"/>
                    <a:pt x="17643" y="0"/>
                  </a:cubicBezTo>
                  <a:cubicBezTo>
                    <a:pt x="15445" y="0"/>
                    <a:pt x="13687" y="4880"/>
                    <a:pt x="13687" y="10800"/>
                  </a:cubicBezTo>
                  <a:cubicBezTo>
                    <a:pt x="13687" y="16800"/>
                    <a:pt x="15445" y="21600"/>
                    <a:pt x="17643" y="21600"/>
                  </a:cubicBezTo>
                  <a:cubicBezTo>
                    <a:pt x="19138" y="21600"/>
                    <a:pt x="20457" y="19280"/>
                    <a:pt x="21102" y="15920"/>
                  </a:cubicBezTo>
                  <a:cubicBezTo>
                    <a:pt x="20193" y="14400"/>
                    <a:pt x="20193" y="14400"/>
                    <a:pt x="20193" y="14400"/>
                  </a:cubicBezTo>
                  <a:cubicBezTo>
                    <a:pt x="19724" y="16960"/>
                    <a:pt x="18757" y="18720"/>
                    <a:pt x="17643" y="18720"/>
                  </a:cubicBezTo>
                  <a:cubicBezTo>
                    <a:pt x="16119" y="18720"/>
                    <a:pt x="14742" y="15120"/>
                    <a:pt x="14742" y="10800"/>
                  </a:cubicBezTo>
                  <a:cubicBezTo>
                    <a:pt x="14742" y="6400"/>
                    <a:pt x="16325" y="2880"/>
                    <a:pt x="17643" y="288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 - Gris S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5" name="Rectangle 4"/>
          <p:cNvSpPr/>
          <p:nvPr/>
        </p:nvSpPr>
        <p:spPr>
          <a:xfrm>
            <a:off x="-1" y="0"/>
            <a:ext cx="9441510" cy="5143500"/>
          </a:xfrm>
          <a:prstGeom prst="rect">
            <a:avLst/>
          </a:prstGeom>
          <a:solidFill>
            <a:srgbClr val="46556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88" name="Freeform 5"/>
          <p:cNvGrpSpPr/>
          <p:nvPr/>
        </p:nvGrpSpPr>
        <p:grpSpPr>
          <a:xfrm>
            <a:off x="2672762" y="284238"/>
            <a:ext cx="12520420" cy="2287512"/>
            <a:chOff x="0" y="0"/>
            <a:chExt cx="12520418" cy="2287511"/>
          </a:xfrm>
        </p:grpSpPr>
        <p:sp>
          <p:nvSpPr>
            <p:cNvPr id="86" name="Figure"/>
            <p:cNvSpPr/>
            <p:nvPr/>
          </p:nvSpPr>
          <p:spPr>
            <a:xfrm>
              <a:off x="0" y="0"/>
              <a:ext cx="12520419" cy="2287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8" y="21600"/>
                  </a:moveTo>
                  <a:cubicBezTo>
                    <a:pt x="1071" y="12897"/>
                    <a:pt x="2367" y="5814"/>
                    <a:pt x="3951" y="5814"/>
                  </a:cubicBezTo>
                  <a:cubicBezTo>
                    <a:pt x="5490" y="5814"/>
                    <a:pt x="6747" y="12403"/>
                    <a:pt x="6843" y="20719"/>
                  </a:cubicBezTo>
                  <a:cubicBezTo>
                    <a:pt x="6843" y="21001"/>
                    <a:pt x="6837" y="21283"/>
                    <a:pt x="6837" y="21600"/>
                  </a:cubicBezTo>
                  <a:cubicBezTo>
                    <a:pt x="7908" y="21600"/>
                    <a:pt x="7908" y="21600"/>
                    <a:pt x="7908" y="21600"/>
                  </a:cubicBezTo>
                  <a:cubicBezTo>
                    <a:pt x="7908" y="21283"/>
                    <a:pt x="7908" y="21001"/>
                    <a:pt x="7901" y="20719"/>
                  </a:cubicBezTo>
                  <a:cubicBezTo>
                    <a:pt x="7997" y="12403"/>
                    <a:pt x="9261" y="5814"/>
                    <a:pt x="10794" y="5814"/>
                  </a:cubicBezTo>
                  <a:cubicBezTo>
                    <a:pt x="12384" y="5814"/>
                    <a:pt x="13673" y="12897"/>
                    <a:pt x="13686" y="21600"/>
                  </a:cubicBezTo>
                  <a:cubicBezTo>
                    <a:pt x="14751" y="21600"/>
                    <a:pt x="14751" y="21600"/>
                    <a:pt x="14751" y="21600"/>
                  </a:cubicBezTo>
                  <a:cubicBezTo>
                    <a:pt x="14763" y="12897"/>
                    <a:pt x="16052" y="5814"/>
                    <a:pt x="17643" y="5814"/>
                  </a:cubicBezTo>
                  <a:cubicBezTo>
                    <a:pt x="19233" y="5814"/>
                    <a:pt x="20523" y="12897"/>
                    <a:pt x="20542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581" y="9655"/>
                    <a:pt x="19817" y="0"/>
                    <a:pt x="17643" y="0"/>
                  </a:cubicBezTo>
                  <a:cubicBezTo>
                    <a:pt x="16181" y="0"/>
                    <a:pt x="14905" y="4369"/>
                    <a:pt x="14218" y="10888"/>
                  </a:cubicBezTo>
                  <a:cubicBezTo>
                    <a:pt x="13532" y="4369"/>
                    <a:pt x="12256" y="0"/>
                    <a:pt x="10794" y="0"/>
                  </a:cubicBezTo>
                  <a:cubicBezTo>
                    <a:pt x="9331" y="0"/>
                    <a:pt x="8055" y="4369"/>
                    <a:pt x="7375" y="10818"/>
                  </a:cubicBezTo>
                  <a:cubicBezTo>
                    <a:pt x="6689" y="4369"/>
                    <a:pt x="5413" y="0"/>
                    <a:pt x="3951" y="0"/>
                  </a:cubicBezTo>
                  <a:cubicBezTo>
                    <a:pt x="1776" y="0"/>
                    <a:pt x="13" y="9655"/>
                    <a:pt x="0" y="21600"/>
                  </a:cubicBezTo>
                  <a:lnTo>
                    <a:pt x="1058" y="21600"/>
                  </a:lnTo>
                  <a:close/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" name="Texte"/>
            <p:cNvSpPr txBox="1"/>
            <p:nvPr/>
          </p:nvSpPr>
          <p:spPr>
            <a:xfrm>
              <a:off x="-1" y="0"/>
              <a:ext cx="1252041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89" name="Texte du titre"/>
          <p:cNvSpPr txBox="1">
            <a:spLocks noGrp="1"/>
          </p:cNvSpPr>
          <p:nvPr>
            <p:ph type="title"/>
          </p:nvPr>
        </p:nvSpPr>
        <p:spPr>
          <a:xfrm>
            <a:off x="971599" y="2967794"/>
            <a:ext cx="7236806" cy="68407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9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79512" y="3723878"/>
            <a:ext cx="7192889" cy="30517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1pPr>
            <a:lvl2pPr marL="0" indent="4572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2pPr>
            <a:lvl3pPr marL="0" indent="9144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3pPr>
            <a:lvl4pPr marL="0" indent="13716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4pPr>
            <a:lvl5pPr marL="0" indent="1828800">
              <a:spcBef>
                <a:spcPts val="400"/>
              </a:spcBef>
              <a:buSzTx/>
              <a:buNone/>
              <a:defRPr>
                <a:solidFill>
                  <a:srgbClr val="879AAA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91" name="Image 9" descr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99" y="1881011"/>
            <a:ext cx="1342562" cy="690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783942" y="4891377"/>
            <a:ext cx="0" cy="1077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5" name="Espace réservé du numéro de diapositive 5"/>
          <p:cNvSpPr txBox="1">
            <a:spLocks/>
          </p:cNvSpPr>
          <p:nvPr userDrawn="1"/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9" name="Texte niveau 1…"/>
          <p:cNvSpPr txBox="1">
            <a:spLocks noGrp="1"/>
          </p:cNvSpPr>
          <p:nvPr>
            <p:ph type="body" idx="1"/>
          </p:nvPr>
        </p:nvSpPr>
        <p:spPr>
          <a:xfrm>
            <a:off x="250825" y="842962"/>
            <a:ext cx="5676694" cy="3889376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0" name="Rectangle 8"/>
          <p:cNvSpPr/>
          <p:nvPr/>
        </p:nvSpPr>
        <p:spPr>
          <a:xfrm>
            <a:off x="6960382" y="842962"/>
            <a:ext cx="1908001" cy="1800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542743" y="1217029"/>
            <a:ext cx="1922401" cy="1800001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783942" y="4891377"/>
            <a:ext cx="0" cy="1077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7" name="Espace réservé du numéro de diapositive 5"/>
          <p:cNvSpPr txBox="1">
            <a:spLocks/>
          </p:cNvSpPr>
          <p:nvPr userDrawn="1"/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4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0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250825" y="842962"/>
            <a:ext cx="4105275" cy="3889376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783942" y="4891377"/>
            <a:ext cx="0" cy="1077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5" name="Espace réservé du numéro de diapositive 5"/>
          <p:cNvSpPr txBox="1">
            <a:spLocks/>
          </p:cNvSpPr>
          <p:nvPr userDrawn="1"/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65562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8884566" y="4889203"/>
            <a:ext cx="518866" cy="9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8" y="21600"/>
                </a:moveTo>
                <a:cubicBezTo>
                  <a:pt x="1071" y="12897"/>
                  <a:pt x="2367" y="5814"/>
                  <a:pt x="3951" y="5814"/>
                </a:cubicBezTo>
                <a:cubicBezTo>
                  <a:pt x="5490" y="5814"/>
                  <a:pt x="6747" y="12403"/>
                  <a:pt x="6843" y="20719"/>
                </a:cubicBezTo>
                <a:cubicBezTo>
                  <a:pt x="6843" y="21001"/>
                  <a:pt x="6837" y="21283"/>
                  <a:pt x="6837" y="21600"/>
                </a:cubicBezTo>
                <a:cubicBezTo>
                  <a:pt x="7908" y="21600"/>
                  <a:pt x="7908" y="21600"/>
                  <a:pt x="7908" y="21600"/>
                </a:cubicBezTo>
                <a:cubicBezTo>
                  <a:pt x="7908" y="21283"/>
                  <a:pt x="7908" y="21001"/>
                  <a:pt x="7901" y="20719"/>
                </a:cubicBezTo>
                <a:cubicBezTo>
                  <a:pt x="7997" y="12403"/>
                  <a:pt x="9261" y="5814"/>
                  <a:pt x="10794" y="5814"/>
                </a:cubicBezTo>
                <a:cubicBezTo>
                  <a:pt x="12384" y="5814"/>
                  <a:pt x="13673" y="12897"/>
                  <a:pt x="13686" y="21600"/>
                </a:cubicBezTo>
                <a:cubicBezTo>
                  <a:pt x="14751" y="21600"/>
                  <a:pt x="14751" y="21600"/>
                  <a:pt x="14751" y="21600"/>
                </a:cubicBezTo>
                <a:cubicBezTo>
                  <a:pt x="14763" y="12897"/>
                  <a:pt x="16052" y="5814"/>
                  <a:pt x="17643" y="5814"/>
                </a:cubicBezTo>
                <a:cubicBezTo>
                  <a:pt x="19233" y="5814"/>
                  <a:pt x="20523" y="12897"/>
                  <a:pt x="2054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581" y="9655"/>
                  <a:pt x="19817" y="0"/>
                  <a:pt x="17643" y="0"/>
                </a:cubicBezTo>
                <a:cubicBezTo>
                  <a:pt x="16181" y="0"/>
                  <a:pt x="14905" y="4369"/>
                  <a:pt x="14218" y="10888"/>
                </a:cubicBezTo>
                <a:cubicBezTo>
                  <a:pt x="13532" y="4369"/>
                  <a:pt x="12256" y="0"/>
                  <a:pt x="10794" y="0"/>
                </a:cubicBezTo>
                <a:cubicBezTo>
                  <a:pt x="9331" y="0"/>
                  <a:pt x="8055" y="4369"/>
                  <a:pt x="7375" y="10818"/>
                </a:cubicBezTo>
                <a:cubicBezTo>
                  <a:pt x="6689" y="4369"/>
                  <a:pt x="5413" y="0"/>
                  <a:pt x="3951" y="0"/>
                </a:cubicBezTo>
                <a:cubicBezTo>
                  <a:pt x="1776" y="0"/>
                  <a:pt x="13" y="9655"/>
                  <a:pt x="0" y="21600"/>
                </a:cubicBezTo>
                <a:lnTo>
                  <a:pt x="1058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250825" y="842962"/>
            <a:ext cx="8642350" cy="388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buBlip>
                <a:blip r:embed="rId23"/>
              </a:buBlip>
            </a:lvl1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Connecteur droit 7"/>
          <p:cNvSpPr/>
          <p:nvPr/>
        </p:nvSpPr>
        <p:spPr>
          <a:xfrm>
            <a:off x="251519" y="519522"/>
            <a:ext cx="180001" cy="1"/>
          </a:xfrm>
          <a:prstGeom prst="line">
            <a:avLst/>
          </a:prstGeom>
          <a:ln w="12700">
            <a:solidFill>
              <a:srgbClr val="D7DDE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Texte du titre"/>
          <p:cNvSpPr txBox="1">
            <a:spLocks noGrp="1"/>
          </p:cNvSpPr>
          <p:nvPr>
            <p:ph type="title"/>
          </p:nvPr>
        </p:nvSpPr>
        <p:spPr>
          <a:xfrm>
            <a:off x="250825" y="158751"/>
            <a:ext cx="8642350" cy="57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Texte du titre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7942" y="4873239"/>
            <a:ext cx="576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Page </a:t>
            </a:r>
            <a:fld id="{41FF92EE-3811-4D8B-AD3A-9EA381EEF30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81458" y="4873239"/>
            <a:ext cx="72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3999" y="4873239"/>
            <a:ext cx="7227457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2" r:id="rId12"/>
    <p:sldLayoutId id="2147483663" r:id="rId13"/>
    <p:sldLayoutId id="2147483671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3" r:id="rId21"/>
  </p:sldLayoutIdLst>
  <p:transition spd="med"/>
  <p:hf sldNum="0" hd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all" spc="100" baseline="0">
          <a:ln>
            <a:noFill/>
          </a:ln>
          <a:solidFill>
            <a:srgbClr val="35404A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25000"/>
        <a:buFontTx/>
        <a:buBlip>
          <a:blip r:embed="rId23"/>
        </a:buBlip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165893" marR="0" indent="-165893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20000"/>
        <a:buFontTx/>
        <a:buChar char="o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430212" marR="0" indent="-209550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―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612907" marR="0" indent="-138245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»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820737" marR="0" indent="-157162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411729" marR="0" indent="-125729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2868929" marR="0" indent="-125729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326129" marR="0" indent="-125729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3783329" marR="0" indent="-125729" algn="l" defTabSz="9144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sz="1100" b="1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1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jpe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2.jpg"/><Relationship Id="rId19" Type="http://schemas.openxmlformats.org/officeDocument/2006/relationships/image" Target="../media/image31.jpg"/><Relationship Id="rId4" Type="http://schemas.openxmlformats.org/officeDocument/2006/relationships/image" Target="../media/image15.png"/><Relationship Id="rId9" Type="http://schemas.openxmlformats.org/officeDocument/2006/relationships/image" Target="../media/image21.jpg"/><Relationship Id="rId1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4.png"/><Relationship Id="rId21" Type="http://schemas.openxmlformats.org/officeDocument/2006/relationships/image" Target="../media/image31.jpg"/><Relationship Id="rId7" Type="http://schemas.openxmlformats.org/officeDocument/2006/relationships/image" Target="../media/image18.png"/><Relationship Id="rId12" Type="http://schemas.openxmlformats.org/officeDocument/2006/relationships/image" Target="../media/image22.jp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jp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jpg"/><Relationship Id="rId5" Type="http://schemas.openxmlformats.org/officeDocument/2006/relationships/image" Target="../media/image16.png"/><Relationship Id="rId15" Type="http://schemas.openxmlformats.org/officeDocument/2006/relationships/image" Target="../media/image25.jpeg"/><Relationship Id="rId10" Type="http://schemas.openxmlformats.org/officeDocument/2006/relationships/image" Target="../media/image1.png"/><Relationship Id="rId19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599" y="2624254"/>
            <a:ext cx="7236806" cy="1027618"/>
          </a:xfrm>
        </p:spPr>
        <p:txBody>
          <a:bodyPr>
            <a:noAutofit/>
          </a:bodyPr>
          <a:lstStyle/>
          <a:p>
            <a:r>
              <a:rPr lang="en-GB" sz="1800" dirty="0"/>
              <a:t>Resources for teachers on</a:t>
            </a:r>
            <a:br>
              <a:rPr lang="en-GB" sz="1800" dirty="0"/>
            </a:br>
            <a:r>
              <a:rPr lang="en-GB" sz="1800" dirty="0">
                <a:solidFill>
                  <a:schemeClr val="accent1"/>
                </a:solidFill>
              </a:rPr>
              <a:t>“The Ocean and Cryosphere in a Changing Climate”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4" name="Sous-titre 3"/>
          <p:cNvSpPr>
            <a:spLocks noGrp="1"/>
          </p:cNvSpPr>
          <p:nvPr>
            <p:ph type="body" sz="quarter" idx="1"/>
          </p:nvPr>
        </p:nvSpPr>
        <p:spPr>
          <a:xfrm>
            <a:off x="971599" y="3520440"/>
            <a:ext cx="7692341" cy="1623060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cap="none" dirty="0"/>
              <a:t>David Wilgenbus, </a:t>
            </a:r>
            <a:r>
              <a:rPr lang="en-AU" sz="1000" cap="none" dirty="0" err="1"/>
              <a:t>Lydie</a:t>
            </a:r>
            <a:r>
              <a:rPr lang="en-AU" sz="1000" cap="none" dirty="0"/>
              <a:t> </a:t>
            </a:r>
            <a:r>
              <a:rPr lang="en-AU" sz="1000" cap="none" dirty="0" err="1"/>
              <a:t>Lescarmontier</a:t>
            </a:r>
            <a:r>
              <a:rPr lang="en-AU" sz="1000" cap="none" dirty="0"/>
              <a:t>, Mathilde </a:t>
            </a:r>
            <a:r>
              <a:rPr lang="en-AU" sz="1000" cap="none" dirty="0" err="1"/>
              <a:t>Tricoire</a:t>
            </a:r>
            <a:r>
              <a:rPr lang="en-AU" sz="1000" cap="none" dirty="0"/>
              <a:t>, Mariana Rocha, Nathalie Morata, </a:t>
            </a:r>
            <a:r>
              <a:rPr lang="en-GB" sz="1000" cap="none" dirty="0"/>
              <a:t>Office for Climate Education (OCE)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cap="none" dirty="0"/>
              <a:t>Eric </a:t>
            </a:r>
            <a:r>
              <a:rPr lang="en-AU" sz="1000" cap="none" dirty="0" err="1"/>
              <a:t>Guilyardi</a:t>
            </a:r>
            <a:r>
              <a:rPr lang="en-AU" sz="1000" cap="none" dirty="0"/>
              <a:t>, </a:t>
            </a:r>
            <a:r>
              <a:rPr lang="en-AU" sz="1000" cap="none" dirty="0" err="1"/>
              <a:t>Institut</a:t>
            </a:r>
            <a:r>
              <a:rPr lang="en-AU" sz="1000" cap="none" dirty="0"/>
              <a:t> Pierre Simon Laplace (IPSL)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cap="none" dirty="0"/>
              <a:t>Robin Matthews, IPCC Working Group I Technical Support Unit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cap="none" dirty="0"/>
              <a:t>Jenny </a:t>
            </a:r>
            <a:r>
              <a:rPr lang="en-AU" sz="1000" cap="none" dirty="0" err="1"/>
              <a:t>Schlüpmann</a:t>
            </a:r>
            <a:r>
              <a:rPr lang="en-AU" sz="1000" cap="none" dirty="0"/>
              <a:t>, </a:t>
            </a:r>
            <a:r>
              <a:rPr lang="en-AU" sz="1000" cap="none" dirty="0" err="1"/>
              <a:t>Freie</a:t>
            </a:r>
            <a:r>
              <a:rPr lang="en-AU" sz="1000" cap="none" dirty="0"/>
              <a:t> Universität Berlin</a:t>
            </a:r>
          </a:p>
          <a:p>
            <a:pPr lvl="0"/>
            <a:endParaRPr lang="en-GB" sz="1200" cap="none" dirty="0"/>
          </a:p>
          <a:p>
            <a:pPr lvl="0"/>
            <a:r>
              <a:rPr lang="en-GB" sz="1200" cap="none" dirty="0"/>
              <a:t>EGU – remote presentation – 08 may 2020</a:t>
            </a:r>
          </a:p>
        </p:txBody>
      </p:sp>
    </p:spTree>
    <p:extLst>
      <p:ext uri="{BB962C8B-B14F-4D97-AF65-F5344CB8AC3E}">
        <p14:creationId xmlns:p14="http://schemas.microsoft.com/office/powerpoint/2010/main" val="283163077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20755C3-D4C8-F84F-8CBF-5A6750CD6BFF}"/>
              </a:ext>
            </a:extLst>
          </p:cNvPr>
          <p:cNvSpPr txBox="1">
            <a:spLocks/>
          </p:cNvSpPr>
          <p:nvPr/>
        </p:nvSpPr>
        <p:spPr>
          <a:xfrm>
            <a:off x="250825" y="126261"/>
            <a:ext cx="8642350" cy="57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 cap="all" spc="100" baseline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3 teacher training protocols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5171A3-144D-4A4A-93DA-0D1A8D1C9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67" y="730836"/>
            <a:ext cx="2762465" cy="390459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Image 7" descr="Une image contenant table, alimentation&#10;&#10;Description générée automatiquement">
            <a:extLst>
              <a:ext uri="{FF2B5EF4-FFF2-40B4-BE49-F238E27FC236}">
                <a16:creationId xmlns:a16="http://schemas.microsoft.com/office/drawing/2014/main" id="{FB49607F-29FF-7E45-9927-25FF30F11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730836"/>
            <a:ext cx="2762466" cy="390459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Image 9" descr="Une image contenant capture d’écran, ordinateur&#10;&#10;Description générée automatiquement">
            <a:extLst>
              <a:ext uri="{FF2B5EF4-FFF2-40B4-BE49-F238E27FC236}">
                <a16:creationId xmlns:a16="http://schemas.microsoft.com/office/drawing/2014/main" id="{AD252534-B2B1-6A4D-82BD-A887875E8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710" y="730836"/>
            <a:ext cx="2762465" cy="390459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1400560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4 </a:t>
            </a:r>
            <a:r>
              <a:rPr lang="en-GB" dirty="0"/>
              <a:t>multimedia animations</a:t>
            </a:r>
            <a:endParaRPr lang="en-GB" noProof="0" dirty="0"/>
          </a:p>
        </p:txBody>
      </p:sp>
      <p:sp>
        <p:nvSpPr>
          <p:cNvPr id="12" name="AutoShape 9"/>
          <p:cNvSpPr>
            <a:spLocks noChangeAspect="1" noChangeArrowheads="1" noTextEdit="1"/>
          </p:cNvSpPr>
          <p:nvPr/>
        </p:nvSpPr>
        <p:spPr bwMode="auto">
          <a:xfrm>
            <a:off x="4144963" y="2144713"/>
            <a:ext cx="8540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61D5B05-CE48-1049-ACDA-9C195AA1AABC}"/>
              </a:ext>
            </a:extLst>
          </p:cNvPr>
          <p:cNvGrpSpPr/>
          <p:nvPr/>
        </p:nvGrpSpPr>
        <p:grpSpPr>
          <a:xfrm>
            <a:off x="250825" y="2922266"/>
            <a:ext cx="3289916" cy="2226718"/>
            <a:chOff x="250825" y="2922266"/>
            <a:chExt cx="3289916" cy="2226718"/>
          </a:xfrm>
        </p:grpSpPr>
        <p:sp>
          <p:nvSpPr>
            <p:cNvPr id="8" name="Espace réservé du contenu 2">
              <a:extLst>
                <a:ext uri="{FF2B5EF4-FFF2-40B4-BE49-F238E27FC236}">
                  <a16:creationId xmlns:a16="http://schemas.microsoft.com/office/drawing/2014/main" id="{4F30F434-B964-C84D-A80E-CF09A14FC284}"/>
                </a:ext>
              </a:extLst>
            </p:cNvPr>
            <p:cNvSpPr txBox="1">
              <a:spLocks/>
            </p:cNvSpPr>
            <p:nvPr/>
          </p:nvSpPr>
          <p:spPr>
            <a:xfrm>
              <a:off x="250825" y="4761827"/>
              <a:ext cx="3289916" cy="387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lnSpc>
                  <a:spcPct val="135000"/>
                </a:lnSpc>
                <a:defRPr sz="1600">
                  <a:solidFill>
                    <a:schemeClr val="accent1"/>
                  </a:solidFill>
                </a:defRPr>
              </a:lvl1pPr>
              <a:lvl2pPr marL="180975" marR="0" indent="-180975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1">
                    <a:lumMod val="60000"/>
                    <a:lumOff val="40000"/>
                  </a:schemeClr>
                </a:buClr>
                <a:buSzPct val="120000"/>
                <a:buFont typeface="Courier New" panose="02070309020205020404" pitchFamily="49" charset="0"/>
                <a:buChar char="o"/>
                <a:tabLst/>
                <a:defRPr sz="1200" b="1" i="0" u="none" strike="noStrike" kern="1200" cap="all" spc="0" baseline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2pPr>
              <a:lvl3pPr marL="449263" marR="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Century Gothic" panose="020B0502020202020204" pitchFamily="34" charset="0"/>
                <a:buChar char="―"/>
                <a:tabLst/>
                <a:defRPr sz="1200" b="1" i="0" u="none" strike="noStrike" kern="1200" cap="all" spc="0" baseline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3pPr>
              <a:lvl4pPr marL="625475" marR="0" indent="-150813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 typeface="Century Gothic" panose="020B0502020202020204" pitchFamily="34" charset="0"/>
                <a:buChar char="»"/>
                <a:tabLst/>
                <a:defRPr sz="1200" b="1" i="0" u="none" strike="noStrike" kern="1200" cap="all" spc="0" baseline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4pPr>
              <a:lvl5pPr marL="806450" marR="0" indent="-142875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1050" b="1" i="0" u="none" strike="noStrike" kern="1200" cap="all" spc="0" baseline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5pPr>
              <a:lvl6pPr marL="2514600" marR="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2000" b="1" i="0" u="none" strike="noStrike" kern="1200" cap="all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6pPr>
              <a:lvl7pPr marL="2971800" marR="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2000" b="1" i="0" u="none" strike="noStrike" kern="1200" cap="all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7pPr>
              <a:lvl8pPr marL="3429000" marR="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2000" b="1" i="0" u="none" strike="noStrike" kern="1200" cap="all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8pPr>
              <a:lvl9pPr marL="3886200" marR="0" indent="-2286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2000" b="1" i="0" u="none" strike="noStrike" kern="1200" cap="all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Century Gothic"/>
                </a:defRPr>
              </a:lvl9pPr>
            </a:lstStyle>
            <a:p>
              <a:r>
                <a:rPr lang="en-GB" dirty="0"/>
                <a:t>Examples of solutions</a:t>
              </a:r>
            </a:p>
          </p:txBody>
        </p:sp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5CD58CC4-CFF6-DB47-BE7B-A9FFBCC5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825" y="2922266"/>
              <a:ext cx="3289916" cy="1891131"/>
            </a:xfrm>
            <a:prstGeom prst="rect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215D586-7AEF-324B-9E06-188AFAB6CFFC}"/>
              </a:ext>
            </a:extLst>
          </p:cNvPr>
          <p:cNvGrpSpPr/>
          <p:nvPr/>
        </p:nvGrpSpPr>
        <p:grpSpPr>
          <a:xfrm>
            <a:off x="1436733" y="378689"/>
            <a:ext cx="3289917" cy="2349996"/>
            <a:chOff x="525803" y="404364"/>
            <a:chExt cx="3289917" cy="2349996"/>
          </a:xfrm>
        </p:grpSpPr>
        <p:pic>
          <p:nvPicPr>
            <p:cNvPr id="16" name="Image 15" descr="Une image contenant capture d’écran&#10;&#10;Description générée automatiquement">
              <a:extLst>
                <a:ext uri="{FF2B5EF4-FFF2-40B4-BE49-F238E27FC236}">
                  <a16:creationId xmlns:a16="http://schemas.microsoft.com/office/drawing/2014/main" id="{1A1FD765-842D-1E4B-8634-B1EA2F1A5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804" y="793489"/>
              <a:ext cx="3289916" cy="1960871"/>
            </a:xfrm>
            <a:prstGeom prst="rect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9096EA-4832-614E-8872-495F9B4955D2}"/>
                </a:ext>
              </a:extLst>
            </p:cNvPr>
            <p:cNvSpPr/>
            <p:nvPr/>
          </p:nvSpPr>
          <p:spPr>
            <a:xfrm>
              <a:off x="525803" y="404364"/>
              <a:ext cx="3289917" cy="387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</a:pPr>
              <a:r>
                <a:rPr lang="en-GB" sz="1600" dirty="0">
                  <a:solidFill>
                    <a:schemeClr val="accent1"/>
                  </a:solidFill>
                </a:rPr>
                <a:t>Sea level rise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2349817-77D1-8648-AB8E-AB603D168E3A}"/>
              </a:ext>
            </a:extLst>
          </p:cNvPr>
          <p:cNvGrpSpPr/>
          <p:nvPr/>
        </p:nvGrpSpPr>
        <p:grpSpPr>
          <a:xfrm>
            <a:off x="5394206" y="404364"/>
            <a:ext cx="3247693" cy="2371850"/>
            <a:chOff x="3909465" y="396259"/>
            <a:chExt cx="3247693" cy="2371850"/>
          </a:xfrm>
        </p:grpSpPr>
        <p:pic>
          <p:nvPicPr>
            <p:cNvPr id="6" name="Image 5" descr="Une image contenant capture d’écran&#10;&#10;Description générée automatiquement">
              <a:extLst>
                <a:ext uri="{FF2B5EF4-FFF2-40B4-BE49-F238E27FC236}">
                  <a16:creationId xmlns:a16="http://schemas.microsoft.com/office/drawing/2014/main" id="{7DA22D44-A27D-3840-A2F6-89A5C468E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465" y="807238"/>
              <a:ext cx="3247693" cy="1960871"/>
            </a:xfrm>
            <a:prstGeom prst="rect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1E5D13F-0A9F-C446-8FD6-3AF8994FE4DF}"/>
                </a:ext>
              </a:extLst>
            </p:cNvPr>
            <p:cNvSpPr/>
            <p:nvPr/>
          </p:nvSpPr>
          <p:spPr>
            <a:xfrm>
              <a:off x="3909465" y="396259"/>
              <a:ext cx="3247692" cy="387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</a:pPr>
              <a:r>
                <a:rPr lang="en-GB" sz="1600" dirty="0">
                  <a:solidFill>
                    <a:schemeClr val="accent1"/>
                  </a:solidFill>
                </a:rPr>
                <a:t>My Carbon footprint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8C9D365-A852-FD4E-8DB8-52DE1EA0A2E7}"/>
              </a:ext>
            </a:extLst>
          </p:cNvPr>
          <p:cNvGrpSpPr/>
          <p:nvPr/>
        </p:nvGrpSpPr>
        <p:grpSpPr>
          <a:xfrm>
            <a:off x="4572000" y="2951111"/>
            <a:ext cx="3247692" cy="2192389"/>
            <a:chOff x="4248131" y="2933904"/>
            <a:chExt cx="3247692" cy="2192389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F9F4EA20-B43C-7449-A8FF-89D27DDEE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8131" y="2933904"/>
              <a:ext cx="3247692" cy="1881489"/>
            </a:xfrm>
            <a:prstGeom prst="rect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CDFA5BA-DD94-F948-BC8C-67D6C6107E38}"/>
                </a:ext>
              </a:extLst>
            </p:cNvPr>
            <p:cNvSpPr/>
            <p:nvPr/>
          </p:nvSpPr>
          <p:spPr>
            <a:xfrm>
              <a:off x="4248131" y="4739136"/>
              <a:ext cx="3247692" cy="387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</a:pPr>
              <a:r>
                <a:rPr lang="en-GB" sz="1600" dirty="0" err="1">
                  <a:solidFill>
                    <a:schemeClr val="accent1"/>
                  </a:solidFill>
                </a:rPr>
                <a:t>Foodwebs</a:t>
              </a:r>
              <a:endParaRPr lang="en-GB" sz="16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58745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 short + 1 long videos</a:t>
            </a:r>
            <a:endParaRPr lang="en-GB" noProof="0" dirty="0"/>
          </a:p>
        </p:txBody>
      </p:sp>
      <p:sp>
        <p:nvSpPr>
          <p:cNvPr id="12" name="AutoShape 9"/>
          <p:cNvSpPr>
            <a:spLocks noChangeAspect="1" noChangeArrowheads="1" noTextEdit="1"/>
          </p:cNvSpPr>
          <p:nvPr/>
        </p:nvSpPr>
        <p:spPr bwMode="auto">
          <a:xfrm>
            <a:off x="4144963" y="2144713"/>
            <a:ext cx="8540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0916AA-2621-0E4A-9E99-B92069914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53" y="422337"/>
            <a:ext cx="6409619" cy="47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0032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DF5E38D-D218-6C48-A0DC-D5170F716208}"/>
              </a:ext>
            </a:extLst>
          </p:cNvPr>
          <p:cNvSpPr txBox="1">
            <a:spLocks/>
          </p:cNvSpPr>
          <p:nvPr/>
        </p:nvSpPr>
        <p:spPr>
          <a:xfrm>
            <a:off x="3190990" y="1244602"/>
            <a:ext cx="2333935" cy="57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 cap="all" spc="100" baseline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000" cap="none" dirty="0"/>
          </a:p>
        </p:txBody>
      </p:sp>
      <p:pic>
        <p:nvPicPr>
          <p:cNvPr id="8" name="Image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6CCDDB2A-D9A0-E04A-80F0-1EDFE5C0C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65"/>
          <a:stretch/>
        </p:blipFill>
        <p:spPr>
          <a:xfrm>
            <a:off x="250825" y="562327"/>
            <a:ext cx="2831042" cy="425623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Image 9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214AC31C-226D-754A-B818-FA99D911B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15" y="4194722"/>
            <a:ext cx="1782385" cy="623835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F4DDD7F-0ABA-D44F-B091-E059F29A99E3}"/>
              </a:ext>
            </a:extLst>
          </p:cNvPr>
          <p:cNvSpPr txBox="1">
            <a:spLocks/>
          </p:cNvSpPr>
          <p:nvPr/>
        </p:nvSpPr>
        <p:spPr>
          <a:xfrm>
            <a:off x="3940715" y="790162"/>
            <a:ext cx="3386666" cy="38330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SzPct val="25000"/>
              <a:buFontTx/>
              <a:buBlip>
                <a:blip r:embed="rId4"/>
              </a:buBlip>
              <a:defRPr sz="1100" b="1" kern="1200" cap="all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ct val="20000"/>
              </a:spcBef>
              <a:buClr>
                <a:schemeClr val="tx1">
                  <a:lumMod val="60000"/>
                  <a:lumOff val="40000"/>
                </a:schemeClr>
              </a:buClr>
              <a:buSzPct val="120000"/>
              <a:buFont typeface="Courier New" panose="02070309020205020404" pitchFamily="49" charset="0"/>
              <a:buChar char="o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92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entury Gothic" panose="020B0502020202020204" pitchFamily="34" charset="0"/>
              <a:buChar char="―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5475" indent="-150813" algn="l" defTabSz="914400" rtl="0" eaLnBrk="1" latinLnBrk="0" hangingPunct="1">
              <a:spcBef>
                <a:spcPct val="20000"/>
              </a:spcBef>
              <a:buSzPct val="100000"/>
              <a:buFont typeface="Century Gothic" panose="020B0502020202020204" pitchFamily="34" charset="0"/>
              <a:buChar char="»"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06450" indent="-1428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2000" dirty="0">
                <a:solidFill>
                  <a:schemeClr val="accent1"/>
                </a:solidFill>
              </a:rPr>
              <a:t>Free resources in 4 languages</a:t>
            </a: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endParaRPr lang="en-GB" sz="2000" dirty="0">
              <a:solidFill>
                <a:schemeClr val="accent1"/>
              </a:solidFill>
            </a:endParaRP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2000" dirty="0">
                <a:solidFill>
                  <a:schemeClr val="accent4"/>
                </a:solidFill>
              </a:rPr>
              <a:t>Workshops</a:t>
            </a: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endParaRPr lang="en-GB" sz="2000" dirty="0">
              <a:solidFill>
                <a:schemeClr val="accent4"/>
              </a:solidFill>
            </a:endParaRP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2000" dirty="0">
                <a:solidFill>
                  <a:schemeClr val="accent1"/>
                </a:solidFill>
              </a:rPr>
              <a:t>Network</a:t>
            </a: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endParaRPr lang="en-GB" sz="2000" dirty="0">
              <a:solidFill>
                <a:schemeClr val="accent1"/>
              </a:solidFill>
            </a:endParaRP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2000" dirty="0">
                <a:solidFill>
                  <a:schemeClr val="accent4"/>
                </a:solidFill>
              </a:rPr>
              <a:t>Projects</a:t>
            </a: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C310D4-0D71-A442-A7F7-DA22FDB3C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to find those resources?</a:t>
            </a:r>
            <a:r>
              <a:rPr lang="en-GB" dirty="0">
                <a:solidFill>
                  <a:schemeClr val="accent1"/>
                </a:solidFill>
              </a:rPr>
              <a:t>     </a:t>
            </a:r>
            <a:r>
              <a:rPr lang="en-GB" sz="1800" u="sng" cap="none" dirty="0" err="1">
                <a:solidFill>
                  <a:schemeClr val="accent1"/>
                </a:solidFill>
              </a:rPr>
              <a:t>www.oce.global</a:t>
            </a:r>
            <a:endParaRPr lang="en-GB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6957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D8A1F1-A0D7-3A47-BE5A-04EFC39B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2652889"/>
            <a:ext cx="4752093" cy="928905"/>
          </a:xfrm>
        </p:spPr>
        <p:txBody>
          <a:bodyPr>
            <a:normAutofit/>
          </a:bodyPr>
          <a:lstStyle/>
          <a:p>
            <a:r>
              <a:rPr lang="en-GB" noProof="0" dirty="0"/>
              <a:t>In 2021 : new resources to come…</a:t>
            </a:r>
            <a:br>
              <a:rPr lang="en-GB" noProof="0" dirty="0"/>
            </a:br>
            <a:r>
              <a:rPr lang="en-GB" dirty="0"/>
              <a:t>on the subject of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“climate change and land”</a:t>
            </a:r>
            <a:endParaRPr lang="en-GB" noProof="0" dirty="0">
              <a:solidFill>
                <a:schemeClr val="accent1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0189E9E-A0AD-D94E-B4BB-C456BC2C45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 descr="Une image contenant signe, planche, en bois, bleu&#10;&#10;Description générée automatiquement">
            <a:extLst>
              <a:ext uri="{FF2B5EF4-FFF2-40B4-BE49-F238E27FC236}">
                <a16:creationId xmlns:a16="http://schemas.microsoft.com/office/drawing/2014/main" id="{C84B0142-B0A8-ED4A-8D26-70F1506B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84" y="2786813"/>
            <a:ext cx="2786414" cy="144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9881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Titre 7"/>
          <p:cNvSpPr txBox="1">
            <a:spLocks noGrp="1"/>
          </p:cNvSpPr>
          <p:nvPr>
            <p:ph type="title"/>
          </p:nvPr>
        </p:nvSpPr>
        <p:spPr>
          <a:xfrm>
            <a:off x="926801" y="2086420"/>
            <a:ext cx="4102101" cy="638061"/>
          </a:xfrm>
          <a:prstGeom prst="rect">
            <a:avLst/>
          </a:prstGeom>
        </p:spPr>
        <p:txBody>
          <a:bodyPr anchor="ctr"/>
          <a:lstStyle/>
          <a:p>
            <a:pPr>
              <a:defRPr cap="none"/>
            </a:pPr>
            <a:r>
              <a:rPr dirty="0" err="1"/>
              <a:t>contact@oce.global</a:t>
            </a:r>
            <a:br>
              <a:rPr dirty="0"/>
            </a:br>
            <a:r>
              <a:rPr u="sng" dirty="0" err="1"/>
              <a:t>www.oce.global</a:t>
            </a:r>
            <a:r>
              <a:rPr dirty="0"/>
              <a:t>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BFC810D-2521-C640-BA04-641CB4A00CF9}"/>
              </a:ext>
            </a:extLst>
          </p:cNvPr>
          <p:cNvGrpSpPr/>
          <p:nvPr/>
        </p:nvGrpSpPr>
        <p:grpSpPr>
          <a:xfrm>
            <a:off x="364102" y="2919028"/>
            <a:ext cx="8230427" cy="719829"/>
            <a:chOff x="375391" y="2851463"/>
            <a:chExt cx="8230427" cy="719829"/>
          </a:xfrm>
        </p:grpSpPr>
        <p:pic>
          <p:nvPicPr>
            <p:cNvPr id="40" name="Image 8" descr="Image 8">
              <a:extLst>
                <a:ext uri="{FF2B5EF4-FFF2-40B4-BE49-F238E27FC236}">
                  <a16:creationId xmlns:a16="http://schemas.microsoft.com/office/drawing/2014/main" id="{746DCCA7-7C4D-7E45-9A4A-EC28158A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360" r="6157"/>
            <a:stretch>
              <a:fillRect/>
            </a:stretch>
          </p:blipFill>
          <p:spPr>
            <a:xfrm>
              <a:off x="2208969" y="2969089"/>
              <a:ext cx="1364742" cy="484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3E2718AB-9634-134C-967D-15B25F1AA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91" y="2851463"/>
              <a:ext cx="1465754" cy="719829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ED370292-9480-7442-9394-73247912E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7083" y="2910975"/>
              <a:ext cx="626399" cy="600804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FDD317BF-D587-124D-8454-B37433AF0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1306" y="2983186"/>
              <a:ext cx="1242324" cy="456383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4406BE8-8E1D-EA43-9BBF-63A51087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456" y="2961232"/>
              <a:ext cx="1124362" cy="500290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91B4298B-03D1-5B48-A48D-8F2582950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1535" y="2899271"/>
              <a:ext cx="567724" cy="624213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7F639D-AEA7-2547-9D6D-C07418A93E1A}"/>
              </a:ext>
            </a:extLst>
          </p:cNvPr>
          <p:cNvGrpSpPr/>
          <p:nvPr/>
        </p:nvGrpSpPr>
        <p:grpSpPr>
          <a:xfrm>
            <a:off x="512312" y="4403346"/>
            <a:ext cx="8082217" cy="651881"/>
            <a:chOff x="512312" y="4411564"/>
            <a:chExt cx="8082217" cy="651881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7909E98D-CA41-4B4F-B8AC-709FD8F2D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12" y="4418638"/>
              <a:ext cx="481384" cy="637732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CBD0D797-66F0-4D4D-B617-196AE19F9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265" y="4418638"/>
              <a:ext cx="490097" cy="637732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B2878196-AB2C-894C-A0A8-CF9005087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931" y="4411564"/>
              <a:ext cx="586899" cy="651881"/>
            </a:xfrm>
            <a:prstGeom prst="rect">
              <a:avLst/>
            </a:prstGeom>
          </p:spPr>
        </p:pic>
        <p:pic>
          <p:nvPicPr>
            <p:cNvPr id="51" name="Image 14" descr="Image 14">
              <a:extLst>
                <a:ext uri="{FF2B5EF4-FFF2-40B4-BE49-F238E27FC236}">
                  <a16:creationId xmlns:a16="http://schemas.microsoft.com/office/drawing/2014/main" id="{FB2EDBDE-4DEC-3140-AC01-9B1634992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88424" y="4484292"/>
              <a:ext cx="768637" cy="5064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" name="Image 15" descr="Image 15">
              <a:extLst>
                <a:ext uri="{FF2B5EF4-FFF2-40B4-BE49-F238E27FC236}">
                  <a16:creationId xmlns:a16="http://schemas.microsoft.com/office/drawing/2014/main" id="{88EAEF0D-17CA-6344-9A10-DA96417E8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2656" r="3655"/>
            <a:stretch>
              <a:fillRect/>
            </a:stretch>
          </p:blipFill>
          <p:spPr>
            <a:xfrm>
              <a:off x="4322399" y="4612093"/>
              <a:ext cx="1415456" cy="250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Image 52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C6DA6A96-AA13-9442-870F-32E4CC2A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631" y="4418638"/>
              <a:ext cx="586898" cy="637732"/>
            </a:xfrm>
            <a:prstGeom prst="rect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3B5CEAF8-7A49-2447-B3A9-3B45348248D8}"/>
              </a:ext>
            </a:extLst>
          </p:cNvPr>
          <p:cNvGrpSpPr/>
          <p:nvPr/>
        </p:nvGrpSpPr>
        <p:grpSpPr>
          <a:xfrm>
            <a:off x="376844" y="3657600"/>
            <a:ext cx="8217685" cy="702013"/>
            <a:chOff x="376844" y="3657600"/>
            <a:chExt cx="8217685" cy="702013"/>
          </a:xfrm>
        </p:grpSpPr>
        <p:pic>
          <p:nvPicPr>
            <p:cNvPr id="55" name="Image 16" descr="Image 16">
              <a:extLst>
                <a:ext uri="{FF2B5EF4-FFF2-40B4-BE49-F238E27FC236}">
                  <a16:creationId xmlns:a16="http://schemas.microsoft.com/office/drawing/2014/main" id="{B17A88A8-7EA7-D846-A009-6D0DB565F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76642" y="3755124"/>
              <a:ext cx="759634" cy="506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Image 55" descr="Logo_TSU_IPCC_1_simplified.jpg">
              <a:extLst>
                <a:ext uri="{FF2B5EF4-FFF2-40B4-BE49-F238E27FC236}">
                  <a16:creationId xmlns:a16="http://schemas.microsoft.com/office/drawing/2014/main" id="{F8F12CD5-12E2-D045-BF82-9057E938F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109" y="3788333"/>
              <a:ext cx="859281" cy="440546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0540D0C6-F73F-D243-94AA-BB5A6F6A8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44" y="3657600"/>
              <a:ext cx="702013" cy="702013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E8996F39-9A87-1149-8316-3AA252031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5528" y="3722020"/>
              <a:ext cx="1149426" cy="573172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ECBC2D54-DCA5-F74E-A58F-7F3E3F381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66"/>
            <a:stretch/>
          </p:blipFill>
          <p:spPr>
            <a:xfrm>
              <a:off x="5724206" y="3763342"/>
              <a:ext cx="1814173" cy="490528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58C5D786-7F52-E44E-8AAE-2C73F9DC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631" y="3715157"/>
              <a:ext cx="586898" cy="586898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itr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THE OCE: A foundation in partnership with science and education communities</a:t>
            </a:r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F312050E-E562-234E-A91C-962848150D0B}"/>
              </a:ext>
            </a:extLst>
          </p:cNvPr>
          <p:cNvGrpSpPr/>
          <p:nvPr/>
        </p:nvGrpSpPr>
        <p:grpSpPr>
          <a:xfrm>
            <a:off x="4256429" y="957933"/>
            <a:ext cx="3751606" cy="747750"/>
            <a:chOff x="4256429" y="957933"/>
            <a:chExt cx="3751606" cy="747750"/>
          </a:xfrm>
        </p:grpSpPr>
        <p:pic>
          <p:nvPicPr>
            <p:cNvPr id="19" name="Image 8" descr="Image 8"/>
            <p:cNvPicPr>
              <a:picLocks noChangeAspect="1"/>
            </p:cNvPicPr>
            <p:nvPr/>
          </p:nvPicPr>
          <p:blipFill>
            <a:blip r:embed="rId3"/>
            <a:srcRect l="6360" r="6157"/>
            <a:stretch>
              <a:fillRect/>
            </a:stretch>
          </p:blipFill>
          <p:spPr>
            <a:xfrm>
              <a:off x="6419451" y="1080122"/>
              <a:ext cx="1588584" cy="503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E8D3425-7107-D84F-A273-9BE978797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429" y="957933"/>
              <a:ext cx="1706164" cy="747750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F58BBD7-8C56-C04C-97DC-FE58B6EDF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8" y="506360"/>
            <a:ext cx="3760791" cy="2172741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033ECF95-4D07-0742-A9BD-A5A8E0B80DD6}"/>
              </a:ext>
            </a:extLst>
          </p:cNvPr>
          <p:cNvGrpSpPr/>
          <p:nvPr/>
        </p:nvGrpSpPr>
        <p:grpSpPr>
          <a:xfrm>
            <a:off x="4221053" y="2293374"/>
            <a:ext cx="4775659" cy="660943"/>
            <a:chOff x="1520157" y="2873908"/>
            <a:chExt cx="4775659" cy="66094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7954315-F082-8641-9BFE-A2C7264FA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1157" y="2886301"/>
              <a:ext cx="729253" cy="63615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809E4A6-422F-8940-A9C7-DF950B83E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467" y="2962760"/>
              <a:ext cx="1446311" cy="48323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15AE130-6B75-8D48-9081-BA1B7E22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836" y="2939515"/>
              <a:ext cx="1308980" cy="529728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0ED042CA-6D11-544D-8F97-3A96AB5F7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157" y="2873908"/>
              <a:ext cx="660943" cy="660943"/>
            </a:xfrm>
            <a:prstGeom prst="rect">
              <a:avLst/>
            </a:prstGeom>
          </p:spPr>
        </p:pic>
      </p:grpSp>
      <p:sp>
        <p:nvSpPr>
          <p:cNvPr id="33" name="Espace réservé du contenu 4">
            <a:extLst>
              <a:ext uri="{FF2B5EF4-FFF2-40B4-BE49-F238E27FC236}">
                <a16:creationId xmlns:a16="http://schemas.microsoft.com/office/drawing/2014/main" id="{C41DF36D-7DD4-5241-B14B-C2989DB317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90061" y="586491"/>
            <a:ext cx="2304596" cy="28370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05255">
              <a:spcBef>
                <a:spcPts val="1700"/>
              </a:spcBef>
              <a:defRPr sz="1584" b="0" cap="none"/>
            </a:pPr>
            <a:r>
              <a:rPr lang="en-GB" dirty="0">
                <a:solidFill>
                  <a:schemeClr val="accent4"/>
                </a:solidFill>
              </a:rPr>
              <a:t>Under the auspices of</a:t>
            </a:r>
            <a:endParaRPr lang="en-GB" sz="1584" b="0" cap="none" dirty="0">
              <a:solidFill>
                <a:srgbClr val="00ACBE"/>
              </a:solidFill>
            </a:endParaRPr>
          </a:p>
        </p:txBody>
      </p:sp>
      <p:sp>
        <p:nvSpPr>
          <p:cNvPr id="34" name="Espace réservé du contenu 4">
            <a:extLst>
              <a:ext uri="{FF2B5EF4-FFF2-40B4-BE49-F238E27FC236}">
                <a16:creationId xmlns:a16="http://schemas.microsoft.com/office/drawing/2014/main" id="{07E6BBF4-BE32-E242-B859-F33CFB31D16E}"/>
              </a:ext>
            </a:extLst>
          </p:cNvPr>
          <p:cNvSpPr txBox="1">
            <a:spLocks/>
          </p:cNvSpPr>
          <p:nvPr/>
        </p:nvSpPr>
        <p:spPr>
          <a:xfrm>
            <a:off x="4190061" y="1893482"/>
            <a:ext cx="2092136" cy="312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25000"/>
              <a:buFontTx/>
              <a:buBlip>
                <a:blip r:embed="rId10"/>
              </a:buBlip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65893" marR="0" indent="-165893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20000"/>
              <a:buFontTx/>
              <a:buChar char="o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430212" marR="0" indent="-209550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―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612907" marR="0" indent="-138245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820737" marR="0" indent="-157162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4117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8689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3261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7833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defTabSz="905255" hangingPunct="1">
              <a:spcBef>
                <a:spcPts val="1700"/>
              </a:spcBef>
              <a:defRPr sz="1584" b="0" cap="none"/>
            </a:pPr>
            <a:r>
              <a:rPr lang="en-GB" sz="1584" b="0" cap="none" dirty="0">
                <a:solidFill>
                  <a:schemeClr val="accent4"/>
                </a:solidFill>
              </a:rPr>
              <a:t>Founding members</a:t>
            </a:r>
            <a:endParaRPr lang="en-GB" sz="1584" b="0" cap="none" dirty="0">
              <a:solidFill>
                <a:srgbClr val="00ACBE"/>
              </a:solidFill>
            </a:endParaRPr>
          </a:p>
        </p:txBody>
      </p:sp>
      <p:sp>
        <p:nvSpPr>
          <p:cNvPr id="35" name="Espace réservé du contenu 4">
            <a:extLst>
              <a:ext uri="{FF2B5EF4-FFF2-40B4-BE49-F238E27FC236}">
                <a16:creationId xmlns:a16="http://schemas.microsoft.com/office/drawing/2014/main" id="{A9F94C1E-2C6D-C648-B66C-79445ABFDED7}"/>
              </a:ext>
            </a:extLst>
          </p:cNvPr>
          <p:cNvSpPr txBox="1">
            <a:spLocks/>
          </p:cNvSpPr>
          <p:nvPr/>
        </p:nvSpPr>
        <p:spPr>
          <a:xfrm>
            <a:off x="241538" y="2880879"/>
            <a:ext cx="2092136" cy="283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25000"/>
              <a:buFontTx/>
              <a:buBlip>
                <a:blip r:embed="rId10"/>
              </a:buBlip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65893" marR="0" indent="-165893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20000"/>
              <a:buFontTx/>
              <a:buChar char="o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430212" marR="0" indent="-209550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―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612907" marR="0" indent="-138245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820737" marR="0" indent="-157162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4117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8689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3261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783329" marR="0" indent="-125729" algn="l" defTabSz="9144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100" b="1" i="0" u="none" strike="noStrike" cap="all" spc="0" baseline="0">
                <a:ln>
                  <a:noFill/>
                </a:ln>
                <a:solidFill>
                  <a:schemeClr val="accen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defTabSz="905255" hangingPunct="1">
              <a:spcBef>
                <a:spcPts val="1700"/>
              </a:spcBef>
              <a:buNone/>
              <a:defRPr sz="1584" b="0" cap="none"/>
            </a:pPr>
            <a:r>
              <a:rPr lang="en-GB" sz="1584" b="0" cap="none" dirty="0">
                <a:solidFill>
                  <a:schemeClr val="accent4"/>
                </a:solidFill>
              </a:rPr>
              <a:t>With the support of</a:t>
            </a:r>
            <a:endParaRPr lang="en-GB" sz="1584" b="0" cap="none" dirty="0">
              <a:solidFill>
                <a:srgbClr val="00ACBE"/>
              </a:solidFill>
            </a:endParaRP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9212C87C-1BDD-3143-9ECA-BB114BCA4CC7}"/>
              </a:ext>
            </a:extLst>
          </p:cNvPr>
          <p:cNvGrpSpPr/>
          <p:nvPr/>
        </p:nvGrpSpPr>
        <p:grpSpPr>
          <a:xfrm>
            <a:off x="286728" y="4213001"/>
            <a:ext cx="7987023" cy="742954"/>
            <a:chOff x="424317" y="4249076"/>
            <a:chExt cx="7987023" cy="742954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38ED56AE-73D3-6E4B-848B-18EBBE34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317" y="4257139"/>
              <a:ext cx="548638" cy="726829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A53B4D14-B739-F44D-9616-D6A36C72C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515" y="4257139"/>
              <a:ext cx="558568" cy="726829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D35B430F-A862-684B-9688-C0A0E9213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643" y="4249076"/>
              <a:ext cx="668894" cy="742954"/>
            </a:xfrm>
            <a:prstGeom prst="rect">
              <a:avLst/>
            </a:prstGeom>
          </p:spPr>
        </p:pic>
        <p:pic>
          <p:nvPicPr>
            <p:cNvPr id="22" name="Image 14" descr="Image 1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55865" y="4331965"/>
              <a:ext cx="876023" cy="577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Image 15" descr="Image 15"/>
            <p:cNvPicPr>
              <a:picLocks noChangeAspect="1"/>
            </p:cNvPicPr>
            <p:nvPr/>
          </p:nvPicPr>
          <p:blipFill>
            <a:blip r:embed="rId15"/>
            <a:srcRect l="2656" r="3655"/>
            <a:stretch>
              <a:fillRect/>
            </a:stretch>
          </p:blipFill>
          <p:spPr>
            <a:xfrm>
              <a:off x="4032097" y="4477621"/>
              <a:ext cx="1613208" cy="285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Image 47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D51FF386-DBE7-3249-8B37-7E7925BCB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2447" y="4257139"/>
              <a:ext cx="668893" cy="726829"/>
            </a:xfrm>
            <a:prstGeom prst="rect">
              <a:avLst/>
            </a:prstGeom>
          </p:spPr>
        </p:pic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929E1D54-1198-3B4D-BC9F-9578643DCBF2}"/>
              </a:ext>
            </a:extLst>
          </p:cNvPr>
          <p:cNvGrpSpPr/>
          <p:nvPr/>
        </p:nvGrpSpPr>
        <p:grpSpPr>
          <a:xfrm>
            <a:off x="201712" y="3279155"/>
            <a:ext cx="8145879" cy="809574"/>
            <a:chOff x="339360" y="3347979"/>
            <a:chExt cx="8145879" cy="809574"/>
          </a:xfrm>
        </p:grpSpPr>
        <p:pic>
          <p:nvPicPr>
            <p:cNvPr id="24" name="Image 16" descr="Image 1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89812" y="3460446"/>
              <a:ext cx="876023" cy="584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Image 25" descr="Logo_TSU_IPCC_1_simplified.jp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904" y="3498744"/>
              <a:ext cx="990938" cy="508045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BD8283A3-DB32-1647-88AC-7AA226FAD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60" y="3347979"/>
              <a:ext cx="809574" cy="809574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5D8E26AB-2EB8-1347-8380-B1C047A97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0805" y="3422270"/>
              <a:ext cx="1325538" cy="660992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EA0D1E61-1E8D-F247-A939-44BA36CFB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66"/>
            <a:stretch/>
          </p:blipFill>
          <p:spPr>
            <a:xfrm>
              <a:off x="5441313" y="3469924"/>
              <a:ext cx="2092136" cy="565685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EA955619-99C6-114C-9A56-83FED8DBF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418" y="3414356"/>
              <a:ext cx="676821" cy="676821"/>
            </a:xfrm>
            <a:prstGeom prst="rect">
              <a:avLst/>
            </a:prstGeom>
          </p:spPr>
        </p:pic>
      </p:grpSp>
      <p:sp>
        <p:nvSpPr>
          <p:cNvPr id="59" name="Espace réservé du pied de page 58">
            <a:extLst>
              <a:ext uri="{FF2B5EF4-FFF2-40B4-BE49-F238E27FC236}">
                <a16:creationId xmlns:a16="http://schemas.microsoft.com/office/drawing/2014/main" id="{835C1C89-8261-E841-99F8-A8A711267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C2B9AA6-1510-EC46-A61E-6F9B325EE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842962"/>
            <a:ext cx="4989769" cy="3889376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GB" sz="1400" b="0" cap="none" dirty="0"/>
              <a:t> Promote climate education in primary and secondary schools, worldwide</a:t>
            </a:r>
          </a:p>
          <a:p>
            <a:pPr lvl="1"/>
            <a:r>
              <a:rPr lang="en-GB" sz="1400" b="0" cap="none" dirty="0">
                <a:solidFill>
                  <a:schemeClr val="accent4"/>
                </a:solidFill>
              </a:rPr>
              <a:t> Help our Youth to build a critical mind and a hopeful heart</a:t>
            </a:r>
          </a:p>
          <a:p>
            <a:pPr lvl="1"/>
            <a:r>
              <a:rPr lang="en-GB" sz="1400" b="0" cap="none" dirty="0"/>
              <a:t> Support teachers with</a:t>
            </a:r>
          </a:p>
          <a:p>
            <a:pPr lvl="2"/>
            <a:r>
              <a:rPr lang="en-GB" sz="1400" b="0" cap="none" dirty="0"/>
              <a:t>Free &amp; multilingual education resources</a:t>
            </a:r>
          </a:p>
          <a:p>
            <a:pPr lvl="2"/>
            <a:r>
              <a:rPr lang="en-GB" sz="1400" b="0" cap="none" dirty="0"/>
              <a:t>Professional development</a:t>
            </a:r>
          </a:p>
          <a:p>
            <a:pPr lvl="2"/>
            <a:r>
              <a:rPr lang="en-GB" sz="1400" b="0" cap="none" dirty="0"/>
              <a:t>Networking</a:t>
            </a:r>
          </a:p>
          <a:p>
            <a:pPr lvl="1"/>
            <a:r>
              <a:rPr lang="en-GB" sz="1400" b="0" cap="none" dirty="0">
                <a:solidFill>
                  <a:schemeClr val="accent4"/>
                </a:solidFill>
              </a:rPr>
              <a:t> Phase its action with the IPCC reports</a:t>
            </a:r>
          </a:p>
          <a:p>
            <a:pPr lvl="1"/>
            <a:r>
              <a:rPr lang="en-GB" sz="1400" b="0" cap="none" dirty="0"/>
              <a:t> Involve scientific community, NGOs and education authorities</a:t>
            </a:r>
          </a:p>
          <a:p>
            <a:pPr lvl="1"/>
            <a:r>
              <a:rPr lang="en-GB" sz="1400" b="0" cap="none" dirty="0">
                <a:solidFill>
                  <a:schemeClr val="accent4"/>
                </a:solidFill>
              </a:rPr>
              <a:t> Promote active pedagogies and climate action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C94CC4D-0DA9-C94A-BA28-B70F6BFDB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Main objectives of the Office for Climate Education</a:t>
            </a:r>
            <a:endParaRPr lang="en-GB" dirty="0"/>
          </a:p>
        </p:txBody>
      </p:sp>
      <p:pic>
        <p:nvPicPr>
          <p:cNvPr id="5" name="Picture 2" descr="student performing an experiment">
            <a:extLst>
              <a:ext uri="{FF2B5EF4-FFF2-40B4-BE49-F238E27FC236}">
                <a16:creationId xmlns:a16="http://schemas.microsoft.com/office/drawing/2014/main" id="{4F7158BD-D49A-2D4A-8D73-C3B072757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377" y="859481"/>
            <a:ext cx="3222797" cy="265075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24AC19-0500-F04F-A2BF-34FD5B14C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085812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map-partenaires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" y="534398"/>
            <a:ext cx="8270706" cy="4450351"/>
          </a:xfrm>
          <a:prstGeom prst="rect">
            <a:avLst/>
          </a:prstGeom>
        </p:spPr>
      </p:pic>
      <p:sp>
        <p:nvSpPr>
          <p:cNvPr id="8" name="Titr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An international network of 60+ partners ⟹ adaptation to local contexts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F74E81-F685-3F49-90B7-66032363F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3642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04801" y="2772696"/>
            <a:ext cx="4690002" cy="1160207"/>
          </a:xfrm>
        </p:spPr>
        <p:txBody>
          <a:bodyPr>
            <a:noAutofit/>
          </a:bodyPr>
          <a:lstStyle/>
          <a:p>
            <a:pPr marL="342900" lvl="1" indent="-342900" algn="r">
              <a:lnSpc>
                <a:spcPct val="150000"/>
              </a:lnSpc>
            </a:pPr>
            <a:r>
              <a:rPr lang="fr-FR" sz="1600" cap="none" dirty="0">
                <a:solidFill>
                  <a:srgbClr val="465562"/>
                </a:solidFill>
              </a:rPr>
              <a:t>IN 2020: A SET OF EDUCATION RESOURCES ON THE SUBJECT OF </a:t>
            </a:r>
            <a:r>
              <a:rPr lang="fr-FR" sz="1600" cap="none" dirty="0">
                <a:solidFill>
                  <a:schemeClr val="accent1"/>
                </a:solidFill>
              </a:rPr>
              <a:t>« OCEAN AND CRYOSPHERE »</a:t>
            </a:r>
            <a:endParaRPr lang="en-US" sz="1600" cap="none" dirty="0">
              <a:solidFill>
                <a:schemeClr val="accent1"/>
              </a:solidFill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25C185E-F741-9E4B-9D3B-157120265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41172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7010D81-9408-2A40-8492-7B3443628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6" y="842962"/>
            <a:ext cx="1673462" cy="3889376"/>
          </a:xfrm>
        </p:spPr>
        <p:txBody>
          <a:bodyPr>
            <a:normAutofit/>
          </a:bodyPr>
          <a:lstStyle/>
          <a:p>
            <a:pPr lvl="1"/>
            <a:r>
              <a:rPr lang="en-GB" sz="1600" dirty="0"/>
              <a:t> Simplify</a:t>
            </a:r>
          </a:p>
          <a:p>
            <a:pPr lvl="1"/>
            <a:r>
              <a:rPr lang="en-GB" sz="1600" dirty="0">
                <a:solidFill>
                  <a:schemeClr val="accent4"/>
                </a:solidFill>
              </a:rPr>
              <a:t> Explain</a:t>
            </a:r>
          </a:p>
          <a:p>
            <a:pPr lvl="1"/>
            <a:r>
              <a:rPr lang="en-GB" sz="1600" dirty="0"/>
              <a:t> Illustrate</a:t>
            </a:r>
          </a:p>
          <a:p>
            <a:pPr lvl="1"/>
            <a:r>
              <a:rPr lang="en-GB" sz="1600" dirty="0">
                <a:solidFill>
                  <a:schemeClr val="accent4"/>
                </a:solidFill>
              </a:rPr>
              <a:t> Provide examples of activities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67D6BCE-E075-9842-9737-4D8CD702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Adapting IPCC reports for primary and secondary school teachers</a:t>
            </a:r>
          </a:p>
        </p:txBody>
      </p:sp>
      <p:pic>
        <p:nvPicPr>
          <p:cNvPr id="7" name="Image 6" descr="1.5 report&#10;">
            <a:extLst>
              <a:ext uri="{FF2B5EF4-FFF2-40B4-BE49-F238E27FC236}">
                <a16:creationId xmlns:a16="http://schemas.microsoft.com/office/drawing/2014/main" id="{61AB3849-8C49-DA4F-BAD5-D8DEFD5F0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3755923"/>
            <a:ext cx="690355" cy="976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DA73B17-08F1-0642-BCA5-0C504A70E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8B641C5-F9BA-F24D-A923-C5056C6B904D}"/>
              </a:ext>
            </a:extLst>
          </p:cNvPr>
          <p:cNvSpPr txBox="1">
            <a:spLocks/>
          </p:cNvSpPr>
          <p:nvPr/>
        </p:nvSpPr>
        <p:spPr>
          <a:xfrm>
            <a:off x="1030476" y="4534675"/>
            <a:ext cx="5871769" cy="27113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SzPct val="25000"/>
              <a:buFontTx/>
              <a:buBlip>
                <a:blip r:embed="rId3"/>
              </a:buBlip>
              <a:defRPr sz="1100" b="1" kern="1200" cap="all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ct val="20000"/>
              </a:spcBef>
              <a:buClr>
                <a:schemeClr val="tx1">
                  <a:lumMod val="60000"/>
                  <a:lumOff val="40000"/>
                </a:schemeClr>
              </a:buClr>
              <a:buSzPct val="120000"/>
              <a:buFont typeface="Courier New" panose="02070309020205020404" pitchFamily="49" charset="0"/>
              <a:buChar char="o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92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entury Gothic" panose="020B0502020202020204" pitchFamily="34" charset="0"/>
              <a:buChar char="―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5475" indent="-150813" algn="l" defTabSz="914400" rtl="0" eaLnBrk="1" latinLnBrk="0" hangingPunct="1">
              <a:spcBef>
                <a:spcPct val="20000"/>
              </a:spcBef>
              <a:buSzPct val="100000"/>
              <a:buFont typeface="Century Gothic" panose="020B0502020202020204" pitchFamily="34" charset="0"/>
              <a:buChar char="»"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06450" indent="-1428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1100" dirty="0">
                <a:solidFill>
                  <a:schemeClr val="tx1"/>
                </a:solidFill>
              </a:rPr>
              <a:t>Note: A summary for teachers of the IPCC “1.5°C” special report is also available in EN / FR / ES / DE</a:t>
            </a:r>
          </a:p>
        </p:txBody>
      </p:sp>
      <p:pic>
        <p:nvPicPr>
          <p:cNvPr id="11" name="Image 10" descr="Une image contenant signe&#10;&#10;Description générée automatiquement">
            <a:extLst>
              <a:ext uri="{FF2B5EF4-FFF2-40B4-BE49-F238E27FC236}">
                <a16:creationId xmlns:a16="http://schemas.microsoft.com/office/drawing/2014/main" id="{EF37D248-41DB-C544-BACD-70ADFF6E9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400" y="1018047"/>
            <a:ext cx="2364111" cy="33415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9E1DE69-9084-2941-B3FB-4A3B5B83A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52" y="527801"/>
            <a:ext cx="2072958" cy="29300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 descr="Une image contenant eau, table, grand, assis&#10;&#10;Description générée automatiquement">
            <a:extLst>
              <a:ext uri="{FF2B5EF4-FFF2-40B4-BE49-F238E27FC236}">
                <a16:creationId xmlns:a16="http://schemas.microsoft.com/office/drawing/2014/main" id="{179170B2-DBD2-4E40-A4A6-77651D4C3C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53" y="1511868"/>
            <a:ext cx="2059915" cy="2911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 descr="Une image contenant moniteur, capture d’écran, écran, assis&#10;&#10;Description générée automatiquement">
            <a:extLst>
              <a:ext uri="{FF2B5EF4-FFF2-40B4-BE49-F238E27FC236}">
                <a16:creationId xmlns:a16="http://schemas.microsoft.com/office/drawing/2014/main" id="{C536E258-D7AA-8645-ABBE-5C89095C1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51" y="446751"/>
            <a:ext cx="1092782" cy="14189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lèche droite rayée 3">
            <a:extLst>
              <a:ext uri="{FF2B5EF4-FFF2-40B4-BE49-F238E27FC236}">
                <a16:creationId xmlns:a16="http://schemas.microsoft.com/office/drawing/2014/main" id="{21FD1B93-511E-8143-9063-3FDF057950EC}"/>
              </a:ext>
            </a:extLst>
          </p:cNvPr>
          <p:cNvSpPr/>
          <p:nvPr/>
        </p:nvSpPr>
        <p:spPr>
          <a:xfrm rot="1979693">
            <a:off x="2628028" y="1277528"/>
            <a:ext cx="475523" cy="271134"/>
          </a:xfrm>
          <a:prstGeom prst="stripedRightArrow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465562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816043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20755C3-D4C8-F84F-8CBF-5A6750CD6BFF}"/>
              </a:ext>
            </a:extLst>
          </p:cNvPr>
          <p:cNvSpPr txBox="1">
            <a:spLocks/>
          </p:cNvSpPr>
          <p:nvPr/>
        </p:nvSpPr>
        <p:spPr>
          <a:xfrm>
            <a:off x="250825" y="126261"/>
            <a:ext cx="8642350" cy="57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 cap="all" spc="100" baseline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 TURN-KEY TEACHER’s guide book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7C2E29B-8501-E64D-80BA-EE1FD316995A}"/>
              </a:ext>
            </a:extLst>
          </p:cNvPr>
          <p:cNvSpPr txBox="1">
            <a:spLocks/>
          </p:cNvSpPr>
          <p:nvPr/>
        </p:nvSpPr>
        <p:spPr>
          <a:xfrm>
            <a:off x="3916590" y="702261"/>
            <a:ext cx="4861650" cy="420994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SzPct val="25000"/>
              <a:buFontTx/>
              <a:buBlip>
                <a:blip r:embed="rId2"/>
              </a:buBlip>
              <a:defRPr sz="1100" b="1" kern="1200" cap="all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ct val="20000"/>
              </a:spcBef>
              <a:buClr>
                <a:schemeClr val="tx1">
                  <a:lumMod val="60000"/>
                  <a:lumOff val="40000"/>
                </a:schemeClr>
              </a:buClr>
              <a:buSzPct val="120000"/>
              <a:buFont typeface="Courier New" panose="02070309020205020404" pitchFamily="49" charset="0"/>
              <a:buChar char="o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92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entury Gothic" panose="020B0502020202020204" pitchFamily="34" charset="0"/>
              <a:buChar char="―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5475" indent="-150813" algn="l" defTabSz="914400" rtl="0" eaLnBrk="1" latinLnBrk="0" hangingPunct="1">
              <a:spcBef>
                <a:spcPct val="20000"/>
              </a:spcBef>
              <a:buSzPct val="100000"/>
              <a:buFont typeface="Century Gothic" panose="020B0502020202020204" pitchFamily="34" charset="0"/>
              <a:buChar char="»"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06450" indent="-1428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1800" dirty="0">
                <a:solidFill>
                  <a:schemeClr val="accent1"/>
                </a:solidFill>
              </a:rPr>
              <a:t>200 pages</a:t>
            </a: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1800" dirty="0">
                <a:solidFill>
                  <a:schemeClr val="accent4"/>
                </a:solidFill>
              </a:rPr>
              <a:t>Free</a:t>
            </a:r>
          </a:p>
          <a:p>
            <a:pPr marL="0" lvl="1" indent="0">
              <a:lnSpc>
                <a:spcPct val="135000"/>
              </a:lnSpc>
              <a:buNone/>
            </a:pPr>
            <a:r>
              <a:rPr lang="en-GB" sz="1800" dirty="0">
                <a:solidFill>
                  <a:schemeClr val="accent1"/>
                </a:solidFill>
              </a:rPr>
              <a:t>Available in 4 languages : EN, FR, ES, DE</a:t>
            </a:r>
          </a:p>
          <a:p>
            <a:pPr marL="0" lvl="1" indent="0">
              <a:lnSpc>
                <a:spcPct val="135000"/>
              </a:lnSpc>
              <a:buFont typeface="Courier New" panose="02070309020205020404" pitchFamily="49" charset="0"/>
              <a:buNone/>
            </a:pPr>
            <a:r>
              <a:rPr lang="en-GB" sz="1800" dirty="0">
                <a:solidFill>
                  <a:schemeClr val="accent4"/>
                </a:solidFill>
              </a:rPr>
              <a:t>Tested in Class &amp; validated by scientists</a:t>
            </a:r>
            <a:endParaRPr lang="en-GB" sz="1800" dirty="0">
              <a:solidFill>
                <a:schemeClr val="accent1"/>
              </a:solidFill>
            </a:endParaRPr>
          </a:p>
          <a:p>
            <a:pPr marL="0" lvl="1" indent="-47625">
              <a:lnSpc>
                <a:spcPct val="135000"/>
              </a:lnSpc>
              <a:buClr>
                <a:schemeClr val="accent4"/>
              </a:buClr>
              <a:buNone/>
            </a:pPr>
            <a:r>
              <a:rPr lang="en-GB" sz="1800" dirty="0">
                <a:solidFill>
                  <a:schemeClr val="accent1"/>
                </a:solidFill>
              </a:rPr>
              <a:t>Scientific background</a:t>
            </a:r>
          </a:p>
          <a:p>
            <a:pPr marL="0" lvl="1" indent="-47625">
              <a:lnSpc>
                <a:spcPct val="135000"/>
              </a:lnSpc>
              <a:buClr>
                <a:schemeClr val="accent4"/>
              </a:buClr>
              <a:buNone/>
            </a:pPr>
            <a:r>
              <a:rPr lang="en-GB" sz="1800" dirty="0">
                <a:solidFill>
                  <a:schemeClr val="accent4"/>
                </a:solidFill>
              </a:rPr>
              <a:t>Pedagogical background</a:t>
            </a:r>
          </a:p>
          <a:p>
            <a:pPr marL="0" lvl="1" indent="-47625">
              <a:lnSpc>
                <a:spcPct val="135000"/>
              </a:lnSpc>
              <a:buClr>
                <a:schemeClr val="accent4"/>
              </a:buClr>
              <a:buNone/>
            </a:pPr>
            <a:r>
              <a:rPr lang="en-GB" sz="1800" dirty="0">
                <a:solidFill>
                  <a:schemeClr val="accent1"/>
                </a:solidFill>
              </a:rPr>
              <a:t>17 turn key lessons</a:t>
            </a:r>
          </a:p>
          <a:p>
            <a:pPr marL="0" lvl="1" indent="-47625">
              <a:lnSpc>
                <a:spcPct val="135000"/>
              </a:lnSpc>
              <a:buClr>
                <a:schemeClr val="accent4"/>
              </a:buClr>
              <a:buNone/>
            </a:pPr>
            <a:r>
              <a:rPr lang="en-GB" sz="1800" dirty="0">
                <a:solidFill>
                  <a:schemeClr val="accent4"/>
                </a:solidFill>
              </a:rPr>
              <a:t>3 local projects</a:t>
            </a:r>
          </a:p>
          <a:p>
            <a:pPr marL="0" lvl="1" indent="-47625">
              <a:lnSpc>
                <a:spcPct val="135000"/>
              </a:lnSpc>
              <a:buClr>
                <a:schemeClr val="accent4"/>
              </a:buClr>
              <a:buNone/>
            </a:pPr>
            <a:r>
              <a:rPr lang="en-GB" sz="1800" dirty="0">
                <a:solidFill>
                  <a:schemeClr val="accent1"/>
                </a:solidFill>
              </a:rPr>
              <a:t>Documents and multimedia addons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FAF0DE-8298-E242-B8DF-8492F84EE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8" y="589935"/>
            <a:ext cx="3057965" cy="432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583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20755C3-D4C8-F84F-8CBF-5A6750CD6BFF}"/>
              </a:ext>
            </a:extLst>
          </p:cNvPr>
          <p:cNvSpPr txBox="1">
            <a:spLocks/>
          </p:cNvSpPr>
          <p:nvPr/>
        </p:nvSpPr>
        <p:spPr>
          <a:xfrm>
            <a:off x="250825" y="126261"/>
            <a:ext cx="8642350" cy="57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 cap="all" spc="100" baseline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Storyline of the pedagogical project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7C2E29B-8501-E64D-80BA-EE1FD316995A}"/>
              </a:ext>
            </a:extLst>
          </p:cNvPr>
          <p:cNvSpPr txBox="1">
            <a:spLocks/>
          </p:cNvSpPr>
          <p:nvPr/>
        </p:nvSpPr>
        <p:spPr>
          <a:xfrm>
            <a:off x="2948263" y="3147750"/>
            <a:ext cx="4873449" cy="18694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SzPct val="25000"/>
              <a:buFontTx/>
              <a:buBlip>
                <a:blip r:embed="rId3"/>
              </a:buBlip>
              <a:defRPr sz="1100" b="1" kern="1200" cap="all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ct val="20000"/>
              </a:spcBef>
              <a:buClr>
                <a:schemeClr val="tx1">
                  <a:lumMod val="60000"/>
                  <a:lumOff val="40000"/>
                </a:schemeClr>
              </a:buClr>
              <a:buSzPct val="120000"/>
              <a:buFont typeface="Courier New" panose="02070309020205020404" pitchFamily="49" charset="0"/>
              <a:buChar char="o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92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entury Gothic" panose="020B0502020202020204" pitchFamily="34" charset="0"/>
              <a:buChar char="―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5475" indent="-150813" algn="l" defTabSz="914400" rtl="0" eaLnBrk="1" latinLnBrk="0" hangingPunct="1">
              <a:spcBef>
                <a:spcPct val="20000"/>
              </a:spcBef>
              <a:buSzPct val="100000"/>
              <a:buFont typeface="Century Gothic" panose="020B0502020202020204" pitchFamily="34" charset="0"/>
              <a:buChar char="»"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06450" indent="-1428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lnSpc>
                <a:spcPct val="135000"/>
              </a:lnSpc>
              <a:buNone/>
            </a:pPr>
            <a:r>
              <a:rPr lang="en-GB" sz="1600" dirty="0">
                <a:solidFill>
                  <a:schemeClr val="accent1"/>
                </a:solidFill>
              </a:rPr>
              <a:t>Pedagogical approach</a:t>
            </a:r>
          </a:p>
          <a:p>
            <a:pPr lvl="2">
              <a:lnSpc>
                <a:spcPct val="135000"/>
              </a:lnSpc>
              <a:buClr>
                <a:schemeClr val="accent5"/>
              </a:buClr>
            </a:pPr>
            <a:r>
              <a:rPr lang="en-GB" sz="1600" dirty="0">
                <a:solidFill>
                  <a:schemeClr val="accent4"/>
                </a:solidFill>
              </a:rPr>
              <a:t>Inquiry-based science education</a:t>
            </a:r>
          </a:p>
          <a:p>
            <a:pPr lvl="2">
              <a:lnSpc>
                <a:spcPct val="135000"/>
              </a:lnSpc>
              <a:buClr>
                <a:schemeClr val="accent5"/>
              </a:buClr>
            </a:pPr>
            <a:r>
              <a:rPr lang="en-GB" sz="1600" dirty="0">
                <a:solidFill>
                  <a:schemeClr val="accent4"/>
                </a:solidFill>
              </a:rPr>
              <a:t>project-based learning</a:t>
            </a:r>
          </a:p>
          <a:p>
            <a:pPr lvl="2">
              <a:lnSpc>
                <a:spcPct val="135000"/>
              </a:lnSpc>
              <a:buClr>
                <a:schemeClr val="accent5"/>
              </a:buClr>
            </a:pPr>
            <a:r>
              <a:rPr lang="en-GB" sz="1600" dirty="0">
                <a:solidFill>
                  <a:schemeClr val="accent4"/>
                </a:solidFill>
              </a:rPr>
              <a:t>Action-oriented</a:t>
            </a:r>
          </a:p>
          <a:p>
            <a:pPr lvl="2">
              <a:lnSpc>
                <a:spcPct val="135000"/>
              </a:lnSpc>
              <a:buClr>
                <a:schemeClr val="accent5"/>
              </a:buClr>
            </a:pPr>
            <a:r>
              <a:rPr lang="en-GB" sz="1600" dirty="0">
                <a:solidFill>
                  <a:schemeClr val="accent4"/>
                </a:solidFill>
              </a:rPr>
              <a:t>Multidisciplinary</a:t>
            </a:r>
          </a:p>
          <a:p>
            <a:pPr lvl="2">
              <a:lnSpc>
                <a:spcPct val="135000"/>
              </a:lnSpc>
              <a:buClr>
                <a:schemeClr val="accent4"/>
              </a:buClr>
            </a:pPr>
            <a:endParaRPr lang="en-GB" sz="1800" dirty="0"/>
          </a:p>
        </p:txBody>
      </p:sp>
      <p:pic>
        <p:nvPicPr>
          <p:cNvPr id="7" name="Image 6" descr="storyline">
            <a:extLst>
              <a:ext uri="{FF2B5EF4-FFF2-40B4-BE49-F238E27FC236}">
                <a16:creationId xmlns:a16="http://schemas.microsoft.com/office/drawing/2014/main" id="{E6267F32-64A2-4847-A14C-06BF162B5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6" t="35727" r="7309" b="7516"/>
          <a:stretch/>
        </p:blipFill>
        <p:spPr>
          <a:xfrm>
            <a:off x="250825" y="547080"/>
            <a:ext cx="2521872" cy="4596420"/>
          </a:xfrm>
          <a:prstGeom prst="rect">
            <a:avLst/>
          </a:prstGeom>
        </p:spPr>
      </p:pic>
      <p:pic>
        <p:nvPicPr>
          <p:cNvPr id="12" name="Image 11" descr="Une image contenant capture d’écran, texte&#10;&#10;Description générée automatiquement">
            <a:extLst>
              <a:ext uri="{FF2B5EF4-FFF2-40B4-BE49-F238E27FC236}">
                <a16:creationId xmlns:a16="http://schemas.microsoft.com/office/drawing/2014/main" id="{1DC7EED3-9929-F349-A83F-9A6D866E12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t="3171" r="4642" b="4273"/>
          <a:stretch/>
        </p:blipFill>
        <p:spPr>
          <a:xfrm>
            <a:off x="2784053" y="480017"/>
            <a:ext cx="2573802" cy="1869489"/>
          </a:xfrm>
          <a:prstGeom prst="rect">
            <a:avLst/>
          </a:prstGeom>
        </p:spPr>
      </p:pic>
      <p:pic>
        <p:nvPicPr>
          <p:cNvPr id="14" name="Image 13" descr="Une image contenant blanc, réfrigérateur&#10;&#10;Description générée automatiquement">
            <a:extLst>
              <a:ext uri="{FF2B5EF4-FFF2-40B4-BE49-F238E27FC236}">
                <a16:creationId xmlns:a16="http://schemas.microsoft.com/office/drawing/2014/main" id="{D8016E88-D6BB-114E-A091-C8082A5465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" t="3195" r="3798" b="4248"/>
          <a:stretch/>
        </p:blipFill>
        <p:spPr>
          <a:xfrm>
            <a:off x="4309113" y="1056017"/>
            <a:ext cx="2611428" cy="1869489"/>
          </a:xfrm>
          <a:prstGeom prst="rect">
            <a:avLst/>
          </a:prstGeom>
        </p:spPr>
      </p:pic>
      <p:pic>
        <p:nvPicPr>
          <p:cNvPr id="16" name="Image 15" descr="Une image contenant texte, capture d’écran, journal, gens&#10;&#10;Description générée automatiquement">
            <a:extLst>
              <a:ext uri="{FF2B5EF4-FFF2-40B4-BE49-F238E27FC236}">
                <a16:creationId xmlns:a16="http://schemas.microsoft.com/office/drawing/2014/main" id="{02A13831-4BAA-674C-99D7-0025500677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2604" r="4169" b="5789"/>
          <a:stretch/>
        </p:blipFill>
        <p:spPr>
          <a:xfrm>
            <a:off x="6281749" y="1626765"/>
            <a:ext cx="2611426" cy="186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4071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E0735ED4-73FB-7442-AA45-D0AC9C6DA6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SzPct val="25000"/>
              <a:buFontTx/>
              <a:buBlip>
                <a:blip r:embed="rId2"/>
              </a:buBlip>
              <a:defRPr sz="1100" b="1" kern="1200" cap="all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ct val="20000"/>
              </a:spcBef>
              <a:buClr>
                <a:schemeClr val="tx1">
                  <a:lumMod val="60000"/>
                  <a:lumOff val="40000"/>
                </a:schemeClr>
              </a:buClr>
              <a:buSzPct val="120000"/>
              <a:buFont typeface="Courier New" panose="02070309020205020404" pitchFamily="49" charset="0"/>
              <a:buChar char="o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92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Century Gothic" panose="020B0502020202020204" pitchFamily="34" charset="0"/>
              <a:buChar char="―"/>
              <a:defRPr sz="12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5475" indent="-150813" algn="l" defTabSz="914400" rtl="0" eaLnBrk="1" latinLnBrk="0" hangingPunct="1">
              <a:spcBef>
                <a:spcPct val="20000"/>
              </a:spcBef>
              <a:buSzPct val="100000"/>
              <a:buFont typeface="Century Gothic" panose="020B0502020202020204" pitchFamily="34" charset="0"/>
              <a:buChar char="»"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06450" indent="-1428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5000"/>
              </a:lnSpc>
              <a:buNone/>
            </a:pPr>
            <a:r>
              <a:rPr lang="en-GB" sz="1500" dirty="0"/>
              <a:t>ACTIVE PEDAGOGIES</a:t>
            </a:r>
          </a:p>
          <a:p>
            <a:pPr lvl="2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1"/>
                </a:solidFill>
              </a:rPr>
              <a:t>Inquiry-based science education</a:t>
            </a:r>
          </a:p>
          <a:p>
            <a:pPr lvl="2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1"/>
                </a:solidFill>
              </a:rPr>
              <a:t>Project-based learning</a:t>
            </a:r>
          </a:p>
          <a:p>
            <a:pPr lvl="2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1"/>
                </a:solidFill>
              </a:rPr>
              <a:t>Action-oriented</a:t>
            </a:r>
          </a:p>
          <a:p>
            <a:pPr lvl="2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1"/>
                </a:solidFill>
              </a:rPr>
              <a:t>Multidisciplinary</a:t>
            </a:r>
          </a:p>
          <a:p>
            <a:pPr lvl="2">
              <a:lnSpc>
                <a:spcPct val="135000"/>
              </a:lnSpc>
              <a:buClr>
                <a:schemeClr val="accent5"/>
              </a:buClr>
            </a:pPr>
            <a:endParaRPr lang="en-GB" sz="1600" dirty="0">
              <a:solidFill>
                <a:schemeClr val="accent4"/>
              </a:solidFill>
            </a:endParaRPr>
          </a:p>
          <a:p>
            <a:pPr marL="0" lvl="1" indent="-47625">
              <a:lnSpc>
                <a:spcPct val="135000"/>
              </a:lnSpc>
              <a:buClr>
                <a:schemeClr val="accent5"/>
              </a:buClr>
              <a:buNone/>
            </a:pPr>
            <a:r>
              <a:rPr lang="en-GB" sz="1600" dirty="0">
                <a:solidFill>
                  <a:schemeClr val="accent4"/>
                </a:solidFill>
              </a:rPr>
              <a:t>Different kind of activities</a:t>
            </a:r>
          </a:p>
          <a:p>
            <a:pPr marL="506413" lvl="2" indent="-285750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4"/>
                </a:solidFill>
              </a:rPr>
              <a:t>Experiment / modelling</a:t>
            </a:r>
          </a:p>
          <a:p>
            <a:pPr marL="506413" lvl="2" indent="-285750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4"/>
                </a:solidFill>
              </a:rPr>
              <a:t>Role playing game</a:t>
            </a:r>
          </a:p>
          <a:p>
            <a:pPr marL="506413" lvl="2" indent="-285750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4"/>
                </a:solidFill>
              </a:rPr>
              <a:t>Debate</a:t>
            </a:r>
          </a:p>
          <a:p>
            <a:pPr marL="506413" lvl="2" indent="-285750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4"/>
                </a:solidFill>
              </a:rPr>
              <a:t>Document study</a:t>
            </a:r>
          </a:p>
          <a:p>
            <a:pPr marL="506413" lvl="2" indent="-285750">
              <a:lnSpc>
                <a:spcPct val="135000"/>
              </a:lnSpc>
              <a:buClr>
                <a:schemeClr val="accent5"/>
              </a:buClr>
            </a:pPr>
            <a:r>
              <a:rPr lang="en-GB" sz="1600" b="0" cap="none" dirty="0">
                <a:solidFill>
                  <a:schemeClr val="accent4"/>
                </a:solidFill>
              </a:rPr>
              <a:t>Implementation of local project</a:t>
            </a:r>
          </a:p>
          <a:p>
            <a:pPr lvl="2">
              <a:lnSpc>
                <a:spcPct val="135000"/>
              </a:lnSpc>
              <a:buClr>
                <a:schemeClr val="accent4"/>
              </a:buClr>
            </a:pPr>
            <a:endParaRPr lang="en-GB" sz="18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F9F3F9E-88A8-3249-95F2-AB31627F2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Pedagogical approach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3FDCFF-83F9-454B-82A6-23CBFB257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Grafik 5" descr="document study">
            <a:extLst>
              <a:ext uri="{FF2B5EF4-FFF2-40B4-BE49-F238E27FC236}">
                <a16:creationId xmlns:a16="http://schemas.microsoft.com/office/drawing/2014/main" id="{4EEF9E0E-8D35-B04B-AF8F-07D80A08239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978" y="2678232"/>
            <a:ext cx="1457795" cy="1889756"/>
          </a:xfrm>
          <a:prstGeom prst="rect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7" name="Picture 2" descr="experiment&#10;">
            <a:extLst>
              <a:ext uri="{FF2B5EF4-FFF2-40B4-BE49-F238E27FC236}">
                <a16:creationId xmlns:a16="http://schemas.microsoft.com/office/drawing/2014/main" id="{9A4847F1-9B8E-1B4D-A000-BB6510567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081" y="575512"/>
            <a:ext cx="2269838" cy="1741872"/>
          </a:xfrm>
          <a:prstGeom prst="rect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10" name="Image 9" descr="role playing game">
            <a:extLst>
              <a:ext uri="{FF2B5EF4-FFF2-40B4-BE49-F238E27FC236}">
                <a16:creationId xmlns:a16="http://schemas.microsoft.com/office/drawing/2014/main" id="{9FDEC1BE-B59D-A144-9BE3-09463376F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78" y="575512"/>
            <a:ext cx="2089973" cy="1889757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12" name="Image 11" descr="local project">
            <a:extLst>
              <a:ext uri="{FF2B5EF4-FFF2-40B4-BE49-F238E27FC236}">
                <a16:creationId xmlns:a16="http://schemas.microsoft.com/office/drawing/2014/main" id="{9513271D-93C7-784F-A419-ED2198DD1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727" y="2678232"/>
            <a:ext cx="2715363" cy="1818036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043751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465562"/>
      </a:dk1>
      <a:lt1>
        <a:srgbClr val="FFFFFF"/>
      </a:lt1>
      <a:dk2>
        <a:srgbClr val="A7A7A7"/>
      </a:dk2>
      <a:lt2>
        <a:srgbClr val="535353"/>
      </a:lt2>
      <a:accent1>
        <a:srgbClr val="EC6661"/>
      </a:accent1>
      <a:accent2>
        <a:srgbClr val="AA7A46"/>
      </a:accent2>
      <a:accent3>
        <a:srgbClr val="009E92"/>
      </a:accent3>
      <a:accent4>
        <a:srgbClr val="00ACBE"/>
      </a:accent4>
      <a:accent5>
        <a:srgbClr val="3D8BBE"/>
      </a:accent5>
      <a:accent6>
        <a:srgbClr val="966A5C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65562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65562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C6661"/>
      </a:accent1>
      <a:accent2>
        <a:srgbClr val="AA7A46"/>
      </a:accent2>
      <a:accent3>
        <a:srgbClr val="009E92"/>
      </a:accent3>
      <a:accent4>
        <a:srgbClr val="00ACBE"/>
      </a:accent4>
      <a:accent5>
        <a:srgbClr val="3D8BBE"/>
      </a:accent5>
      <a:accent6>
        <a:srgbClr val="966A5C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65562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65562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3886</TotalTime>
  <Words>396</Words>
  <Application>Microsoft Macintosh PowerPoint</Application>
  <PresentationFormat>Affichage à l'écran (16:9)</PresentationFormat>
  <Paragraphs>76</Paragraphs>
  <Slides>15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Courier New</vt:lpstr>
      <vt:lpstr>Helvetica</vt:lpstr>
      <vt:lpstr>Thème Office</vt:lpstr>
      <vt:lpstr>Resources for teachers on “The Ocean and Cryosphere in a Changing Climate” </vt:lpstr>
      <vt:lpstr>THE OCE: A foundation in partnership with science and education communities</vt:lpstr>
      <vt:lpstr>Main objectives of the Office for Climate Education</vt:lpstr>
      <vt:lpstr>An international network of 60+ partners ⟹ adaptation to local contexts</vt:lpstr>
      <vt:lpstr>IN 2020: A SET OF EDUCATION RESOURCES ON THE SUBJECT OF « OCEAN AND CRYOSPHERE »</vt:lpstr>
      <vt:lpstr>Adapting IPCC reports for primary and secondary school teachers</vt:lpstr>
      <vt:lpstr>Présentation PowerPoint</vt:lpstr>
      <vt:lpstr>Présentation PowerPoint</vt:lpstr>
      <vt:lpstr>Pedagogical approach</vt:lpstr>
      <vt:lpstr>Présentation PowerPoint</vt:lpstr>
      <vt:lpstr>4 multimedia animations</vt:lpstr>
      <vt:lpstr>10 short + 1 long videos</vt:lpstr>
      <vt:lpstr>Where to find those resources?     www.oce.global</vt:lpstr>
      <vt:lpstr>In 2021 : new resources to come… on the subject of “climate change and land”</vt:lpstr>
      <vt:lpstr>contact@oce.global www.oce.global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initiative internationale pour l’éducation au changement climatique l’Office for Climate Education</dc:title>
  <cp:lastModifiedBy>David Wilgenbus</cp:lastModifiedBy>
  <cp:revision>199</cp:revision>
  <dcterms:modified xsi:type="dcterms:W3CDTF">2020-04-23T10:05:07Z</dcterms:modified>
</cp:coreProperties>
</file>