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
  </p:notesMasterIdLst>
  <p:sldIdLst>
    <p:sldId id="256" r:id="rId2"/>
  </p:sldIdLst>
  <p:sldSz cx="30275213" cy="42803763"/>
  <p:notesSz cx="7104063" cy="10234613"/>
  <p:defaultTextStyle>
    <a:defPPr>
      <a:defRPr lang="en-US"/>
    </a:defPPr>
    <a:lvl1pPr algn="l" rtl="0" fontAlgn="base">
      <a:spcBef>
        <a:spcPct val="0"/>
      </a:spcBef>
      <a:spcAft>
        <a:spcPct val="0"/>
      </a:spcAft>
      <a:defRPr kern="1200">
        <a:solidFill>
          <a:schemeClr val="tx1"/>
        </a:solidFill>
        <a:latin typeface="Arial" charset="0"/>
        <a:ea typeface="SimSun" pitchFamily="2" charset="-122"/>
        <a:cs typeface="Arial" charset="0"/>
      </a:defRPr>
    </a:lvl1pPr>
    <a:lvl2pPr marL="457200" algn="l" rtl="0" fontAlgn="base">
      <a:spcBef>
        <a:spcPct val="0"/>
      </a:spcBef>
      <a:spcAft>
        <a:spcPct val="0"/>
      </a:spcAft>
      <a:defRPr kern="1200">
        <a:solidFill>
          <a:schemeClr val="tx1"/>
        </a:solidFill>
        <a:latin typeface="Arial" charset="0"/>
        <a:ea typeface="SimSun" pitchFamily="2" charset="-122"/>
        <a:cs typeface="Arial" charset="0"/>
      </a:defRPr>
    </a:lvl2pPr>
    <a:lvl3pPr marL="914400" algn="l" rtl="0" fontAlgn="base">
      <a:spcBef>
        <a:spcPct val="0"/>
      </a:spcBef>
      <a:spcAft>
        <a:spcPct val="0"/>
      </a:spcAft>
      <a:defRPr kern="1200">
        <a:solidFill>
          <a:schemeClr val="tx1"/>
        </a:solidFill>
        <a:latin typeface="Arial" charset="0"/>
        <a:ea typeface="SimSun" pitchFamily="2" charset="-122"/>
        <a:cs typeface="Arial" charset="0"/>
      </a:defRPr>
    </a:lvl3pPr>
    <a:lvl4pPr marL="1371600" algn="l" rtl="0" fontAlgn="base">
      <a:spcBef>
        <a:spcPct val="0"/>
      </a:spcBef>
      <a:spcAft>
        <a:spcPct val="0"/>
      </a:spcAft>
      <a:defRPr kern="1200">
        <a:solidFill>
          <a:schemeClr val="tx1"/>
        </a:solidFill>
        <a:latin typeface="Arial" charset="0"/>
        <a:ea typeface="SimSun" pitchFamily="2" charset="-122"/>
        <a:cs typeface="Arial" charset="0"/>
      </a:defRPr>
    </a:lvl4pPr>
    <a:lvl5pPr marL="1828800" algn="l" rtl="0" fontAlgn="base">
      <a:spcBef>
        <a:spcPct val="0"/>
      </a:spcBef>
      <a:spcAft>
        <a:spcPct val="0"/>
      </a:spcAft>
      <a:defRPr kern="1200">
        <a:solidFill>
          <a:schemeClr val="tx1"/>
        </a:solidFill>
        <a:latin typeface="Arial" charset="0"/>
        <a:ea typeface="SimSun" pitchFamily="2" charset="-122"/>
        <a:cs typeface="Arial" charset="0"/>
      </a:defRPr>
    </a:lvl5pPr>
    <a:lvl6pPr marL="2286000" algn="l" defTabSz="914400" rtl="0" eaLnBrk="1" latinLnBrk="0" hangingPunct="1">
      <a:defRPr kern="1200">
        <a:solidFill>
          <a:schemeClr val="tx1"/>
        </a:solidFill>
        <a:latin typeface="Arial" charset="0"/>
        <a:ea typeface="SimSun" pitchFamily="2" charset="-122"/>
        <a:cs typeface="Arial" charset="0"/>
      </a:defRPr>
    </a:lvl6pPr>
    <a:lvl7pPr marL="2743200" algn="l" defTabSz="914400" rtl="0" eaLnBrk="1" latinLnBrk="0" hangingPunct="1">
      <a:defRPr kern="1200">
        <a:solidFill>
          <a:schemeClr val="tx1"/>
        </a:solidFill>
        <a:latin typeface="Arial" charset="0"/>
        <a:ea typeface="SimSun" pitchFamily="2" charset="-122"/>
        <a:cs typeface="Arial" charset="0"/>
      </a:defRPr>
    </a:lvl7pPr>
    <a:lvl8pPr marL="3200400" algn="l" defTabSz="914400" rtl="0" eaLnBrk="1" latinLnBrk="0" hangingPunct="1">
      <a:defRPr kern="1200">
        <a:solidFill>
          <a:schemeClr val="tx1"/>
        </a:solidFill>
        <a:latin typeface="Arial" charset="0"/>
        <a:ea typeface="SimSun" pitchFamily="2" charset="-122"/>
        <a:cs typeface="Arial" charset="0"/>
      </a:defRPr>
    </a:lvl8pPr>
    <a:lvl9pPr marL="3657600" algn="l" defTabSz="914400" rtl="0" eaLnBrk="1" latinLnBrk="0" hangingPunct="1">
      <a:defRPr kern="1200">
        <a:solidFill>
          <a:schemeClr val="tx1"/>
        </a:solidFill>
        <a:latin typeface="Arial" charset="0"/>
        <a:ea typeface="SimSun" pitchFamily="2" charset="-122"/>
        <a:cs typeface="Arial" charset="0"/>
      </a:defRPr>
    </a:lvl9pPr>
  </p:defaultTextStyle>
  <p:extLst>
    <p:ext uri="{EFAFB233-063F-42B5-8137-9DF3F51BA10A}">
      <p15:sldGuideLst xmlns:p15="http://schemas.microsoft.com/office/powerpoint/2012/main">
        <p15:guide id="1" orient="horz" pos="13482"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66FF"/>
    <a:srgbClr val="6600FF"/>
    <a:srgbClr val="FF0000"/>
    <a:srgbClr val="CC99FF"/>
    <a:srgbClr val="CC66FF"/>
    <a:srgbClr val="003300"/>
    <a:srgbClr val="339933"/>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3944" autoAdjust="0"/>
    <p:restoredTop sz="50000" autoAdjust="0"/>
  </p:normalViewPr>
  <p:slideViewPr>
    <p:cSldViewPr>
      <p:cViewPr varScale="1">
        <p:scale>
          <a:sx n="15" d="100"/>
          <a:sy n="15" d="100"/>
        </p:scale>
        <p:origin x="2635" y="29"/>
      </p:cViewPr>
      <p:guideLst>
        <p:guide orient="horz" pos="13482"/>
        <p:guide pos="9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34" cy="511636"/>
          </a:xfrm>
          <a:prstGeom prst="rect">
            <a:avLst/>
          </a:prstGeom>
        </p:spPr>
        <p:txBody>
          <a:bodyPr vert="horz" lIns="22302" tIns="11151" rIns="22302" bIns="11151" rtlCol="0"/>
          <a:lstStyle>
            <a:lvl1pPr algn="l">
              <a:defRPr sz="300"/>
            </a:lvl1pPr>
          </a:lstStyle>
          <a:p>
            <a:endParaRPr lang="en-US"/>
          </a:p>
        </p:txBody>
      </p:sp>
      <p:sp>
        <p:nvSpPr>
          <p:cNvPr id="3" name="Date Placeholder 2"/>
          <p:cNvSpPr>
            <a:spLocks noGrp="1"/>
          </p:cNvSpPr>
          <p:nvPr>
            <p:ph type="dt" idx="1"/>
          </p:nvPr>
        </p:nvSpPr>
        <p:spPr>
          <a:xfrm>
            <a:off x="4023938" y="0"/>
            <a:ext cx="3078533" cy="511636"/>
          </a:xfrm>
          <a:prstGeom prst="rect">
            <a:avLst/>
          </a:prstGeom>
        </p:spPr>
        <p:txBody>
          <a:bodyPr vert="horz" lIns="22302" tIns="11151" rIns="22302" bIns="11151" rtlCol="0"/>
          <a:lstStyle>
            <a:lvl1pPr algn="r">
              <a:defRPr sz="300"/>
            </a:lvl1pPr>
          </a:lstStyle>
          <a:p>
            <a:fld id="{5E152402-8792-41A6-A0EF-8D8718C2D85F}" type="datetimeFigureOut">
              <a:rPr lang="en-US" smtClean="0"/>
              <a:pPr/>
              <a:t>4/20/2020</a:t>
            </a:fld>
            <a:endParaRPr lang="en-US"/>
          </a:p>
        </p:txBody>
      </p:sp>
      <p:sp>
        <p:nvSpPr>
          <p:cNvPr id="4" name="Slide Image Placeholder 3"/>
          <p:cNvSpPr>
            <a:spLocks noGrp="1" noRot="1" noChangeAspect="1"/>
          </p:cNvSpPr>
          <p:nvPr>
            <p:ph type="sldImg" idx="2"/>
          </p:nvPr>
        </p:nvSpPr>
        <p:spPr>
          <a:xfrm>
            <a:off x="2193925" y="766763"/>
            <a:ext cx="2716213" cy="3838575"/>
          </a:xfrm>
          <a:prstGeom prst="rect">
            <a:avLst/>
          </a:prstGeom>
          <a:noFill/>
          <a:ln w="12700">
            <a:solidFill>
              <a:prstClr val="black"/>
            </a:solidFill>
          </a:ln>
        </p:spPr>
        <p:txBody>
          <a:bodyPr vert="horz" lIns="22302" tIns="11151" rIns="22302" bIns="11151" rtlCol="0" anchor="ctr"/>
          <a:lstStyle/>
          <a:p>
            <a:endParaRPr lang="en-US"/>
          </a:p>
        </p:txBody>
      </p:sp>
      <p:sp>
        <p:nvSpPr>
          <p:cNvPr id="5" name="Notes Placeholder 4"/>
          <p:cNvSpPr>
            <a:spLocks noGrp="1"/>
          </p:cNvSpPr>
          <p:nvPr>
            <p:ph type="body" sz="quarter" idx="3"/>
          </p:nvPr>
        </p:nvSpPr>
        <p:spPr>
          <a:xfrm>
            <a:off x="710247" y="4861299"/>
            <a:ext cx="5683569" cy="4605861"/>
          </a:xfrm>
          <a:prstGeom prst="rect">
            <a:avLst/>
          </a:prstGeom>
        </p:spPr>
        <p:txBody>
          <a:bodyPr vert="horz" lIns="22302" tIns="11151" rIns="22302" bIns="1115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077"/>
            <a:ext cx="3078534" cy="511636"/>
          </a:xfrm>
          <a:prstGeom prst="rect">
            <a:avLst/>
          </a:prstGeom>
        </p:spPr>
        <p:txBody>
          <a:bodyPr vert="horz" lIns="22302" tIns="11151" rIns="22302" bIns="11151" rtlCol="0" anchor="b"/>
          <a:lstStyle>
            <a:lvl1pPr algn="l">
              <a:defRPr sz="300"/>
            </a:lvl1pPr>
          </a:lstStyle>
          <a:p>
            <a:endParaRPr lang="en-US"/>
          </a:p>
        </p:txBody>
      </p:sp>
      <p:sp>
        <p:nvSpPr>
          <p:cNvPr id="7" name="Slide Number Placeholder 6"/>
          <p:cNvSpPr>
            <a:spLocks noGrp="1"/>
          </p:cNvSpPr>
          <p:nvPr>
            <p:ph type="sldNum" sz="quarter" idx="5"/>
          </p:nvPr>
        </p:nvSpPr>
        <p:spPr>
          <a:xfrm>
            <a:off x="4023938" y="9721077"/>
            <a:ext cx="3078533" cy="511636"/>
          </a:xfrm>
          <a:prstGeom prst="rect">
            <a:avLst/>
          </a:prstGeom>
        </p:spPr>
        <p:txBody>
          <a:bodyPr vert="horz" lIns="22302" tIns="11151" rIns="22302" bIns="11151" rtlCol="0" anchor="b"/>
          <a:lstStyle>
            <a:lvl1pPr algn="r">
              <a:defRPr sz="300"/>
            </a:lvl1pPr>
          </a:lstStyle>
          <a:p>
            <a:fld id="{6165EB79-E3A8-40A0-A3F9-C339D0E96902}" type="slidenum">
              <a:rPr lang="en-US" smtClean="0"/>
              <a:pPr/>
              <a:t>‹#›</a:t>
            </a:fld>
            <a:endParaRPr lang="en-US"/>
          </a:p>
        </p:txBody>
      </p:sp>
    </p:spTree>
    <p:extLst>
      <p:ext uri="{BB962C8B-B14F-4D97-AF65-F5344CB8AC3E}">
        <p14:creationId xmlns:p14="http://schemas.microsoft.com/office/powerpoint/2010/main" val="3305953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3925" y="766763"/>
            <a:ext cx="2716213" cy="383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65EB79-E3A8-40A0-A3F9-C339D0E9690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420" y="13295970"/>
            <a:ext cx="25734376" cy="9176953"/>
          </a:xfrm>
        </p:spPr>
        <p:txBody>
          <a:bodyPr/>
          <a:lstStyle/>
          <a:p>
            <a:r>
              <a:rPr lang="en-US"/>
              <a:t>Click to edit Master title style</a:t>
            </a:r>
          </a:p>
        </p:txBody>
      </p:sp>
      <p:sp>
        <p:nvSpPr>
          <p:cNvPr id="3" name="Subtitle 2"/>
          <p:cNvSpPr>
            <a:spLocks noGrp="1"/>
          </p:cNvSpPr>
          <p:nvPr>
            <p:ph type="subTitle" idx="1"/>
          </p:nvPr>
        </p:nvSpPr>
        <p:spPr>
          <a:xfrm>
            <a:off x="4540838" y="24256409"/>
            <a:ext cx="21193540" cy="10936853"/>
          </a:xfrm>
        </p:spPr>
        <p:txBody>
          <a:bodyPr/>
          <a:lstStyle>
            <a:lvl1pPr marL="0" indent="0" algn="ctr">
              <a:buNone/>
              <a:defRPr/>
            </a:lvl1pPr>
            <a:lvl2pPr marL="647075" indent="0" algn="ctr">
              <a:buNone/>
              <a:defRPr/>
            </a:lvl2pPr>
            <a:lvl3pPr marL="1294150" indent="0" algn="ctr">
              <a:buNone/>
              <a:defRPr/>
            </a:lvl3pPr>
            <a:lvl4pPr marL="1941225" indent="0" algn="ctr">
              <a:buNone/>
              <a:defRPr/>
            </a:lvl4pPr>
            <a:lvl5pPr marL="2588301" indent="0" algn="ctr">
              <a:buNone/>
              <a:defRPr/>
            </a:lvl5pPr>
            <a:lvl6pPr marL="3235376" indent="0" algn="ctr">
              <a:buNone/>
              <a:defRPr/>
            </a:lvl6pPr>
            <a:lvl7pPr marL="3882451" indent="0" algn="ctr">
              <a:buNone/>
              <a:defRPr/>
            </a:lvl7pPr>
            <a:lvl8pPr marL="4529526" indent="0" algn="ctr">
              <a:buNone/>
              <a:defRPr/>
            </a:lvl8pPr>
            <a:lvl9pPr marL="517660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7AA22E5-DD62-49E0-8D7E-E7AEDD5E7AEE}" type="slidenum">
              <a:rPr lang="zh-CN" altLang="en-US"/>
              <a:pPr>
                <a:defRPr/>
              </a:pPr>
              <a:t>‹#›</a:t>
            </a:fld>
            <a:endParaRPr lang="en-US" altLang="zh-CN"/>
          </a:p>
        </p:txBody>
      </p:sp>
    </p:spTree>
    <p:extLst>
      <p:ext uri="{BB962C8B-B14F-4D97-AF65-F5344CB8AC3E}">
        <p14:creationId xmlns:p14="http://schemas.microsoft.com/office/powerpoint/2010/main" val="344491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485A700-388A-4751-8CA8-6447D6F24D25}" type="slidenum">
              <a:rPr lang="zh-CN" altLang="en-US"/>
              <a:pPr>
                <a:defRPr/>
              </a:pPr>
              <a:t>‹#›</a:t>
            </a:fld>
            <a:endParaRPr lang="en-US" altLang="zh-CN"/>
          </a:p>
        </p:txBody>
      </p:sp>
    </p:spTree>
    <p:extLst>
      <p:ext uri="{BB962C8B-B14F-4D97-AF65-F5344CB8AC3E}">
        <p14:creationId xmlns:p14="http://schemas.microsoft.com/office/powerpoint/2010/main" val="410900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1088" y="1715079"/>
            <a:ext cx="6811255" cy="3652144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13984" y="1715079"/>
            <a:ext cx="20330313" cy="365214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9A935B2-1624-4BD7-A9DB-E5AE24968FF6}" type="slidenum">
              <a:rPr lang="zh-CN" altLang="en-US"/>
              <a:pPr>
                <a:defRPr/>
              </a:pPr>
              <a:t>‹#›</a:t>
            </a:fld>
            <a:endParaRPr lang="en-US" altLang="zh-CN"/>
          </a:p>
        </p:txBody>
      </p:sp>
    </p:spTree>
    <p:extLst>
      <p:ext uri="{BB962C8B-B14F-4D97-AF65-F5344CB8AC3E}">
        <p14:creationId xmlns:p14="http://schemas.microsoft.com/office/powerpoint/2010/main" val="409787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9A6A06B-1846-46D4-A0B9-E49989685C94}" type="slidenum">
              <a:rPr lang="zh-CN" altLang="en-US"/>
              <a:pPr>
                <a:defRPr/>
              </a:pPr>
              <a:t>‹#›</a:t>
            </a:fld>
            <a:endParaRPr lang="en-US" altLang="zh-CN"/>
          </a:p>
        </p:txBody>
      </p:sp>
    </p:spTree>
    <p:extLst>
      <p:ext uri="{BB962C8B-B14F-4D97-AF65-F5344CB8AC3E}">
        <p14:creationId xmlns:p14="http://schemas.microsoft.com/office/powerpoint/2010/main" val="8902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671" y="27504910"/>
            <a:ext cx="25733264" cy="8502247"/>
          </a:xfrm>
        </p:spPr>
        <p:txBody>
          <a:bodyPr anchor="t"/>
          <a:lstStyle>
            <a:lvl1pPr algn="l">
              <a:defRPr sz="5661" b="1" cap="all"/>
            </a:lvl1pPr>
          </a:lstStyle>
          <a:p>
            <a:r>
              <a:rPr lang="en-US"/>
              <a:t>Click to edit Master title style</a:t>
            </a:r>
          </a:p>
        </p:txBody>
      </p:sp>
      <p:sp>
        <p:nvSpPr>
          <p:cNvPr id="3" name="Text Placeholder 2"/>
          <p:cNvSpPr>
            <a:spLocks noGrp="1"/>
          </p:cNvSpPr>
          <p:nvPr>
            <p:ph type="body" idx="1"/>
          </p:nvPr>
        </p:nvSpPr>
        <p:spPr>
          <a:xfrm>
            <a:off x="2391671" y="18141585"/>
            <a:ext cx="25733264" cy="9363324"/>
          </a:xfrm>
        </p:spPr>
        <p:txBody>
          <a:bodyPr anchor="b"/>
          <a:lstStyle>
            <a:lvl1pPr marL="0" indent="0">
              <a:buNone/>
              <a:defRPr sz="2831"/>
            </a:lvl1pPr>
            <a:lvl2pPr marL="647075" indent="0">
              <a:buNone/>
              <a:defRPr sz="2548"/>
            </a:lvl2pPr>
            <a:lvl3pPr marL="1294150" indent="0">
              <a:buNone/>
              <a:defRPr sz="2264"/>
            </a:lvl3pPr>
            <a:lvl4pPr marL="1941225" indent="0">
              <a:buNone/>
              <a:defRPr sz="1981"/>
            </a:lvl4pPr>
            <a:lvl5pPr marL="2588301" indent="0">
              <a:buNone/>
              <a:defRPr sz="1981"/>
            </a:lvl5pPr>
            <a:lvl6pPr marL="3235376" indent="0">
              <a:buNone/>
              <a:defRPr sz="1981"/>
            </a:lvl6pPr>
            <a:lvl7pPr marL="3882451" indent="0">
              <a:buNone/>
              <a:defRPr sz="1981"/>
            </a:lvl7pPr>
            <a:lvl8pPr marL="4529526" indent="0">
              <a:buNone/>
              <a:defRPr sz="1981"/>
            </a:lvl8pPr>
            <a:lvl9pPr marL="5176601" indent="0">
              <a:buNone/>
              <a:defRPr sz="198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C4320C6-38E4-459C-867E-05F9C5DDC723}" type="slidenum">
              <a:rPr lang="zh-CN" altLang="en-US"/>
              <a:pPr>
                <a:defRPr/>
              </a:pPr>
              <a:t>‹#›</a:t>
            </a:fld>
            <a:endParaRPr lang="en-US" altLang="zh-CN"/>
          </a:p>
        </p:txBody>
      </p:sp>
    </p:spTree>
    <p:extLst>
      <p:ext uri="{BB962C8B-B14F-4D97-AF65-F5344CB8AC3E}">
        <p14:creationId xmlns:p14="http://schemas.microsoft.com/office/powerpoint/2010/main" val="1331968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13984" y="9988492"/>
            <a:ext cx="13570227" cy="28248030"/>
          </a:xfrm>
        </p:spPr>
        <p:txBody>
          <a:bodyPr/>
          <a:lstStyle>
            <a:lvl1pPr>
              <a:defRPr sz="3963"/>
            </a:lvl1pPr>
            <a:lvl2pPr>
              <a:defRPr sz="3397"/>
            </a:lvl2pPr>
            <a:lvl3pPr>
              <a:defRPr sz="2831"/>
            </a:lvl3pPr>
            <a:lvl4pPr>
              <a:defRPr sz="2548"/>
            </a:lvl4pPr>
            <a:lvl5pPr>
              <a:defRPr sz="2548"/>
            </a:lvl5pPr>
            <a:lvl6pPr>
              <a:defRPr sz="2548"/>
            </a:lvl6pPr>
            <a:lvl7pPr>
              <a:defRPr sz="2548"/>
            </a:lvl7pPr>
            <a:lvl8pPr>
              <a:defRPr sz="2548"/>
            </a:lvl8pPr>
            <a:lvl9pPr>
              <a:defRPr sz="25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191002" y="9988492"/>
            <a:ext cx="13571340" cy="28248030"/>
          </a:xfrm>
        </p:spPr>
        <p:txBody>
          <a:bodyPr/>
          <a:lstStyle>
            <a:lvl1pPr>
              <a:defRPr sz="3963"/>
            </a:lvl1pPr>
            <a:lvl2pPr>
              <a:defRPr sz="3397"/>
            </a:lvl2pPr>
            <a:lvl3pPr>
              <a:defRPr sz="2831"/>
            </a:lvl3pPr>
            <a:lvl4pPr>
              <a:defRPr sz="2548"/>
            </a:lvl4pPr>
            <a:lvl5pPr>
              <a:defRPr sz="2548"/>
            </a:lvl5pPr>
            <a:lvl6pPr>
              <a:defRPr sz="2548"/>
            </a:lvl6pPr>
            <a:lvl7pPr>
              <a:defRPr sz="2548"/>
            </a:lvl7pPr>
            <a:lvl8pPr>
              <a:defRPr sz="2548"/>
            </a:lvl8pPr>
            <a:lvl9pPr>
              <a:defRPr sz="25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EDC305F-7183-4B52-9B84-4480FF0760DD}" type="slidenum">
              <a:rPr lang="zh-CN" altLang="en-US"/>
              <a:pPr>
                <a:defRPr/>
              </a:pPr>
              <a:t>‹#›</a:t>
            </a:fld>
            <a:endParaRPr lang="en-US" altLang="zh-CN"/>
          </a:p>
        </p:txBody>
      </p:sp>
    </p:spTree>
    <p:extLst>
      <p:ext uri="{BB962C8B-B14F-4D97-AF65-F5344CB8AC3E}">
        <p14:creationId xmlns:p14="http://schemas.microsoft.com/office/powerpoint/2010/main" val="85450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85" y="1715077"/>
            <a:ext cx="27247247" cy="713396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3984" y="9580367"/>
            <a:ext cx="13376669" cy="3993979"/>
          </a:xfrm>
        </p:spPr>
        <p:txBody>
          <a:bodyPr anchor="b"/>
          <a:lstStyle>
            <a:lvl1pPr marL="0" indent="0">
              <a:buNone/>
              <a:defRPr sz="3397" b="1"/>
            </a:lvl1pPr>
            <a:lvl2pPr marL="647075" indent="0">
              <a:buNone/>
              <a:defRPr sz="2831" b="1"/>
            </a:lvl2pPr>
            <a:lvl3pPr marL="1294150" indent="0">
              <a:buNone/>
              <a:defRPr sz="2548" b="1"/>
            </a:lvl3pPr>
            <a:lvl4pPr marL="1941225" indent="0">
              <a:buNone/>
              <a:defRPr sz="2264" b="1"/>
            </a:lvl4pPr>
            <a:lvl5pPr marL="2588301" indent="0">
              <a:buNone/>
              <a:defRPr sz="2264" b="1"/>
            </a:lvl5pPr>
            <a:lvl6pPr marL="3235376" indent="0">
              <a:buNone/>
              <a:defRPr sz="2264" b="1"/>
            </a:lvl6pPr>
            <a:lvl7pPr marL="3882451" indent="0">
              <a:buNone/>
              <a:defRPr sz="2264" b="1"/>
            </a:lvl7pPr>
            <a:lvl8pPr marL="4529526" indent="0">
              <a:buNone/>
              <a:defRPr sz="2264" b="1"/>
            </a:lvl8pPr>
            <a:lvl9pPr marL="5176601" indent="0">
              <a:buNone/>
              <a:defRPr sz="2264" b="1"/>
            </a:lvl9pPr>
          </a:lstStyle>
          <a:p>
            <a:pPr lvl="0"/>
            <a:r>
              <a:rPr lang="en-US"/>
              <a:t>Click to edit Master text styles</a:t>
            </a:r>
          </a:p>
        </p:txBody>
      </p:sp>
      <p:sp>
        <p:nvSpPr>
          <p:cNvPr id="4" name="Content Placeholder 3"/>
          <p:cNvSpPr>
            <a:spLocks noGrp="1"/>
          </p:cNvSpPr>
          <p:nvPr>
            <p:ph sz="half" idx="2"/>
          </p:nvPr>
        </p:nvSpPr>
        <p:spPr>
          <a:xfrm>
            <a:off x="1513984" y="13574346"/>
            <a:ext cx="13376669" cy="24662177"/>
          </a:xfrm>
        </p:spPr>
        <p:txBody>
          <a:bodyPr/>
          <a:lstStyle>
            <a:lvl1pPr>
              <a:defRPr sz="3397"/>
            </a:lvl1pPr>
            <a:lvl2pPr>
              <a:defRPr sz="2831"/>
            </a:lvl2pPr>
            <a:lvl3pPr>
              <a:defRPr sz="2548"/>
            </a:lvl3pPr>
            <a:lvl4pPr>
              <a:defRPr sz="2264"/>
            </a:lvl4pPr>
            <a:lvl5pPr>
              <a:defRPr sz="2264"/>
            </a:lvl5pPr>
            <a:lvl6pPr>
              <a:defRPr sz="2264"/>
            </a:lvl6pPr>
            <a:lvl7pPr>
              <a:defRPr sz="2264"/>
            </a:lvl7pPr>
            <a:lvl8pPr>
              <a:defRPr sz="2264"/>
            </a:lvl8pPr>
            <a:lvl9pPr>
              <a:defRPr sz="22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9000" y="9580367"/>
            <a:ext cx="13382231" cy="3993979"/>
          </a:xfrm>
        </p:spPr>
        <p:txBody>
          <a:bodyPr anchor="b"/>
          <a:lstStyle>
            <a:lvl1pPr marL="0" indent="0">
              <a:buNone/>
              <a:defRPr sz="3397" b="1"/>
            </a:lvl1pPr>
            <a:lvl2pPr marL="647075" indent="0">
              <a:buNone/>
              <a:defRPr sz="2831" b="1"/>
            </a:lvl2pPr>
            <a:lvl3pPr marL="1294150" indent="0">
              <a:buNone/>
              <a:defRPr sz="2548" b="1"/>
            </a:lvl3pPr>
            <a:lvl4pPr marL="1941225" indent="0">
              <a:buNone/>
              <a:defRPr sz="2264" b="1"/>
            </a:lvl4pPr>
            <a:lvl5pPr marL="2588301" indent="0">
              <a:buNone/>
              <a:defRPr sz="2264" b="1"/>
            </a:lvl5pPr>
            <a:lvl6pPr marL="3235376" indent="0">
              <a:buNone/>
              <a:defRPr sz="2264" b="1"/>
            </a:lvl6pPr>
            <a:lvl7pPr marL="3882451" indent="0">
              <a:buNone/>
              <a:defRPr sz="2264" b="1"/>
            </a:lvl7pPr>
            <a:lvl8pPr marL="4529526" indent="0">
              <a:buNone/>
              <a:defRPr sz="2264" b="1"/>
            </a:lvl8pPr>
            <a:lvl9pPr marL="5176601" indent="0">
              <a:buNone/>
              <a:defRPr sz="2264" b="1"/>
            </a:lvl9pPr>
          </a:lstStyle>
          <a:p>
            <a:pPr lvl="0"/>
            <a:r>
              <a:rPr lang="en-US"/>
              <a:t>Click to edit Master text styles</a:t>
            </a:r>
          </a:p>
        </p:txBody>
      </p:sp>
      <p:sp>
        <p:nvSpPr>
          <p:cNvPr id="6" name="Content Placeholder 5"/>
          <p:cNvSpPr>
            <a:spLocks noGrp="1"/>
          </p:cNvSpPr>
          <p:nvPr>
            <p:ph sz="quarter" idx="4"/>
          </p:nvPr>
        </p:nvSpPr>
        <p:spPr>
          <a:xfrm>
            <a:off x="15379000" y="13574346"/>
            <a:ext cx="13382231" cy="24662177"/>
          </a:xfrm>
        </p:spPr>
        <p:txBody>
          <a:bodyPr/>
          <a:lstStyle>
            <a:lvl1pPr>
              <a:defRPr sz="3397"/>
            </a:lvl1pPr>
            <a:lvl2pPr>
              <a:defRPr sz="2831"/>
            </a:lvl2pPr>
            <a:lvl3pPr>
              <a:defRPr sz="2548"/>
            </a:lvl3pPr>
            <a:lvl4pPr>
              <a:defRPr sz="2264"/>
            </a:lvl4pPr>
            <a:lvl5pPr>
              <a:defRPr sz="2264"/>
            </a:lvl5pPr>
            <a:lvl6pPr>
              <a:defRPr sz="2264"/>
            </a:lvl6pPr>
            <a:lvl7pPr>
              <a:defRPr sz="2264"/>
            </a:lvl7pPr>
            <a:lvl8pPr>
              <a:defRPr sz="2264"/>
            </a:lvl8pPr>
            <a:lvl9pPr>
              <a:defRPr sz="22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86B4F335-19FB-4ACD-90A1-BAF1D243C983}" type="slidenum">
              <a:rPr lang="zh-CN" altLang="en-US"/>
              <a:pPr>
                <a:defRPr/>
              </a:pPr>
              <a:t>‹#›</a:t>
            </a:fld>
            <a:endParaRPr lang="en-US" altLang="zh-CN"/>
          </a:p>
        </p:txBody>
      </p:sp>
    </p:spTree>
    <p:extLst>
      <p:ext uri="{BB962C8B-B14F-4D97-AF65-F5344CB8AC3E}">
        <p14:creationId xmlns:p14="http://schemas.microsoft.com/office/powerpoint/2010/main" val="234047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CF331544-37F7-4F88-8443-5D5CF026A5F9}" type="slidenum">
              <a:rPr lang="zh-CN" altLang="en-US"/>
              <a:pPr>
                <a:defRPr/>
              </a:pPr>
              <a:t>‹#›</a:t>
            </a:fld>
            <a:endParaRPr lang="en-US" altLang="zh-CN"/>
          </a:p>
        </p:txBody>
      </p:sp>
    </p:spTree>
    <p:extLst>
      <p:ext uri="{BB962C8B-B14F-4D97-AF65-F5344CB8AC3E}">
        <p14:creationId xmlns:p14="http://schemas.microsoft.com/office/powerpoint/2010/main" val="133422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2D56723D-5AF8-4C86-A15C-4EF4F73E13D9}" type="slidenum">
              <a:rPr lang="zh-CN" altLang="en-US"/>
              <a:pPr>
                <a:defRPr/>
              </a:pPr>
              <a:t>‹#›</a:t>
            </a:fld>
            <a:endParaRPr lang="en-US" altLang="zh-CN"/>
          </a:p>
        </p:txBody>
      </p:sp>
    </p:spTree>
    <p:extLst>
      <p:ext uri="{BB962C8B-B14F-4D97-AF65-F5344CB8AC3E}">
        <p14:creationId xmlns:p14="http://schemas.microsoft.com/office/powerpoint/2010/main" val="31066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85" y="1703285"/>
            <a:ext cx="9960474" cy="7254275"/>
          </a:xfrm>
        </p:spPr>
        <p:txBody>
          <a:bodyPr anchor="b"/>
          <a:lstStyle>
            <a:lvl1pPr algn="l">
              <a:defRPr sz="2831" b="1"/>
            </a:lvl1pPr>
          </a:lstStyle>
          <a:p>
            <a:r>
              <a:rPr lang="en-US"/>
              <a:t>Click to edit Master title style</a:t>
            </a:r>
          </a:p>
        </p:txBody>
      </p:sp>
      <p:sp>
        <p:nvSpPr>
          <p:cNvPr id="3" name="Content Placeholder 2"/>
          <p:cNvSpPr>
            <a:spLocks noGrp="1"/>
          </p:cNvSpPr>
          <p:nvPr>
            <p:ph idx="1"/>
          </p:nvPr>
        </p:nvSpPr>
        <p:spPr>
          <a:xfrm>
            <a:off x="11837103" y="1703283"/>
            <a:ext cx="16924129" cy="36533239"/>
          </a:xfrm>
        </p:spPr>
        <p:txBody>
          <a:bodyPr/>
          <a:lstStyle>
            <a:lvl1pPr>
              <a:defRPr sz="4529"/>
            </a:lvl1pPr>
            <a:lvl2pPr>
              <a:defRPr sz="3963"/>
            </a:lvl2pPr>
            <a:lvl3pPr>
              <a:defRPr sz="3397"/>
            </a:lvl3pPr>
            <a:lvl4pPr>
              <a:defRPr sz="2831"/>
            </a:lvl4pPr>
            <a:lvl5pPr>
              <a:defRPr sz="2831"/>
            </a:lvl5pPr>
            <a:lvl6pPr>
              <a:defRPr sz="2831"/>
            </a:lvl6pPr>
            <a:lvl7pPr>
              <a:defRPr sz="2831"/>
            </a:lvl7pPr>
            <a:lvl8pPr>
              <a:defRPr sz="2831"/>
            </a:lvl8pPr>
            <a:lvl9pPr>
              <a:defRPr sz="28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3985" y="8957557"/>
            <a:ext cx="9960474" cy="29278962"/>
          </a:xfrm>
        </p:spPr>
        <p:txBody>
          <a:bodyPr/>
          <a:lstStyle>
            <a:lvl1pPr marL="0" indent="0">
              <a:buNone/>
              <a:defRPr sz="1981"/>
            </a:lvl1pPr>
            <a:lvl2pPr marL="647075" indent="0">
              <a:buNone/>
              <a:defRPr sz="1698"/>
            </a:lvl2pPr>
            <a:lvl3pPr marL="1294150" indent="0">
              <a:buNone/>
              <a:defRPr sz="1415"/>
            </a:lvl3pPr>
            <a:lvl4pPr marL="1941225" indent="0">
              <a:buNone/>
              <a:defRPr sz="1274"/>
            </a:lvl4pPr>
            <a:lvl5pPr marL="2588301" indent="0">
              <a:buNone/>
              <a:defRPr sz="1274"/>
            </a:lvl5pPr>
            <a:lvl6pPr marL="3235376" indent="0">
              <a:buNone/>
              <a:defRPr sz="1274"/>
            </a:lvl6pPr>
            <a:lvl7pPr marL="3882451" indent="0">
              <a:buNone/>
              <a:defRPr sz="1274"/>
            </a:lvl7pPr>
            <a:lvl8pPr marL="4529526" indent="0">
              <a:buNone/>
              <a:defRPr sz="1274"/>
            </a:lvl8pPr>
            <a:lvl9pPr marL="5176601" indent="0">
              <a:buNone/>
              <a:defRPr sz="127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1B1A505-0532-4C3C-BB88-028D4BD68635}" type="slidenum">
              <a:rPr lang="zh-CN" altLang="en-US"/>
              <a:pPr>
                <a:defRPr/>
              </a:pPr>
              <a:t>‹#›</a:t>
            </a:fld>
            <a:endParaRPr lang="en-US" altLang="zh-CN"/>
          </a:p>
        </p:txBody>
      </p:sp>
    </p:spTree>
    <p:extLst>
      <p:ext uri="{BB962C8B-B14F-4D97-AF65-F5344CB8AC3E}">
        <p14:creationId xmlns:p14="http://schemas.microsoft.com/office/powerpoint/2010/main" val="48140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681" y="29963107"/>
            <a:ext cx="18164460" cy="3536311"/>
          </a:xfrm>
        </p:spPr>
        <p:txBody>
          <a:bodyPr anchor="b"/>
          <a:lstStyle>
            <a:lvl1pPr algn="l">
              <a:defRPr sz="2831" b="1"/>
            </a:lvl1pPr>
          </a:lstStyle>
          <a:p>
            <a:r>
              <a:rPr lang="en-US"/>
              <a:t>Click to edit Master title style</a:t>
            </a:r>
          </a:p>
        </p:txBody>
      </p:sp>
      <p:sp>
        <p:nvSpPr>
          <p:cNvPr id="3" name="Picture Placeholder 2"/>
          <p:cNvSpPr>
            <a:spLocks noGrp="1"/>
          </p:cNvSpPr>
          <p:nvPr>
            <p:ph type="pic" idx="1"/>
          </p:nvPr>
        </p:nvSpPr>
        <p:spPr>
          <a:xfrm>
            <a:off x="5934681" y="3824126"/>
            <a:ext cx="18164460" cy="25683672"/>
          </a:xfrm>
        </p:spPr>
        <p:txBody>
          <a:bodyPr/>
          <a:lstStyle>
            <a:lvl1pPr marL="0" indent="0">
              <a:buNone/>
              <a:defRPr sz="4529"/>
            </a:lvl1pPr>
            <a:lvl2pPr marL="647075" indent="0">
              <a:buNone/>
              <a:defRPr sz="3963"/>
            </a:lvl2pPr>
            <a:lvl3pPr marL="1294150" indent="0">
              <a:buNone/>
              <a:defRPr sz="3397"/>
            </a:lvl3pPr>
            <a:lvl4pPr marL="1941225" indent="0">
              <a:buNone/>
              <a:defRPr sz="2831"/>
            </a:lvl4pPr>
            <a:lvl5pPr marL="2588301" indent="0">
              <a:buNone/>
              <a:defRPr sz="2831"/>
            </a:lvl5pPr>
            <a:lvl6pPr marL="3235376" indent="0">
              <a:buNone/>
              <a:defRPr sz="2831"/>
            </a:lvl6pPr>
            <a:lvl7pPr marL="3882451" indent="0">
              <a:buNone/>
              <a:defRPr sz="2831"/>
            </a:lvl7pPr>
            <a:lvl8pPr marL="4529526" indent="0">
              <a:buNone/>
              <a:defRPr sz="2831"/>
            </a:lvl8pPr>
            <a:lvl9pPr marL="5176601" indent="0">
              <a:buNone/>
              <a:defRPr sz="2831"/>
            </a:lvl9pPr>
          </a:lstStyle>
          <a:p>
            <a:pPr lvl="0"/>
            <a:endParaRPr lang="en-US" noProof="0"/>
          </a:p>
        </p:txBody>
      </p:sp>
      <p:sp>
        <p:nvSpPr>
          <p:cNvPr id="4" name="Text Placeholder 3"/>
          <p:cNvSpPr>
            <a:spLocks noGrp="1"/>
          </p:cNvSpPr>
          <p:nvPr>
            <p:ph type="body" sz="half" idx="2"/>
          </p:nvPr>
        </p:nvSpPr>
        <p:spPr>
          <a:xfrm>
            <a:off x="5934681" y="33499422"/>
            <a:ext cx="18164460" cy="5024913"/>
          </a:xfrm>
        </p:spPr>
        <p:txBody>
          <a:bodyPr/>
          <a:lstStyle>
            <a:lvl1pPr marL="0" indent="0">
              <a:buNone/>
              <a:defRPr sz="1981"/>
            </a:lvl1pPr>
            <a:lvl2pPr marL="647075" indent="0">
              <a:buNone/>
              <a:defRPr sz="1698"/>
            </a:lvl2pPr>
            <a:lvl3pPr marL="1294150" indent="0">
              <a:buNone/>
              <a:defRPr sz="1415"/>
            </a:lvl3pPr>
            <a:lvl4pPr marL="1941225" indent="0">
              <a:buNone/>
              <a:defRPr sz="1274"/>
            </a:lvl4pPr>
            <a:lvl5pPr marL="2588301" indent="0">
              <a:buNone/>
              <a:defRPr sz="1274"/>
            </a:lvl5pPr>
            <a:lvl6pPr marL="3235376" indent="0">
              <a:buNone/>
              <a:defRPr sz="1274"/>
            </a:lvl6pPr>
            <a:lvl7pPr marL="3882451" indent="0">
              <a:buNone/>
              <a:defRPr sz="1274"/>
            </a:lvl7pPr>
            <a:lvl8pPr marL="4529526" indent="0">
              <a:buNone/>
              <a:defRPr sz="1274"/>
            </a:lvl8pPr>
            <a:lvl9pPr marL="5176601" indent="0">
              <a:buNone/>
              <a:defRPr sz="127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5773BF4-5CF4-4A24-BDEC-6CA87C47AAF5}" type="slidenum">
              <a:rPr lang="zh-CN" altLang="en-US"/>
              <a:pPr>
                <a:defRPr/>
              </a:pPr>
              <a:t>‹#›</a:t>
            </a:fld>
            <a:endParaRPr lang="en-US" altLang="zh-CN"/>
          </a:p>
        </p:txBody>
      </p:sp>
    </p:spTree>
    <p:extLst>
      <p:ext uri="{BB962C8B-B14F-4D97-AF65-F5344CB8AC3E}">
        <p14:creationId xmlns:p14="http://schemas.microsoft.com/office/powerpoint/2010/main" val="204947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66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4378" y="1714308"/>
            <a:ext cx="27247579" cy="713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1480" tIns="205740" rIns="411480" bIns="20574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1514378" y="9989267"/>
            <a:ext cx="27247579" cy="282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1480" tIns="205740" rIns="411480" bIns="20574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4820" name="Rectangle 4"/>
          <p:cNvSpPr>
            <a:spLocks noGrp="1" noChangeArrowheads="1"/>
          </p:cNvSpPr>
          <p:nvPr>
            <p:ph type="dt" sz="half" idx="2"/>
          </p:nvPr>
        </p:nvSpPr>
        <p:spPr bwMode="auto">
          <a:xfrm>
            <a:off x="1514378" y="38979712"/>
            <a:ext cx="7064852" cy="2972514"/>
          </a:xfrm>
          <a:prstGeom prst="rect">
            <a:avLst/>
          </a:prstGeom>
          <a:noFill/>
          <a:ln w="9525">
            <a:noFill/>
            <a:miter lim="800000"/>
            <a:headEnd/>
            <a:tailEnd/>
          </a:ln>
          <a:effectLst/>
        </p:spPr>
        <p:txBody>
          <a:bodyPr vert="horz" wrap="square" lIns="411480" tIns="205740" rIns="411480" bIns="205740" numCol="1" anchor="t" anchorCtr="0" compatLnSpc="1">
            <a:prstTxWarp prst="textNoShape">
              <a:avLst/>
            </a:prstTxWarp>
          </a:bodyPr>
          <a:lstStyle>
            <a:lvl1pPr>
              <a:defRPr sz="8916">
                <a:latin typeface="Arial" pitchFamily="34" charset="0"/>
                <a:ea typeface="宋体" pitchFamily="2" charset="-122"/>
                <a:cs typeface="+mn-cs"/>
              </a:defRPr>
            </a:lvl1pPr>
          </a:lstStyle>
          <a:p>
            <a:pPr>
              <a:defRPr/>
            </a:pPr>
            <a:endParaRPr lang="en-US" altLang="zh-CN"/>
          </a:p>
        </p:txBody>
      </p:sp>
      <p:sp>
        <p:nvSpPr>
          <p:cNvPr id="34821" name="Rectangle 5"/>
          <p:cNvSpPr>
            <a:spLocks noGrp="1" noChangeArrowheads="1"/>
          </p:cNvSpPr>
          <p:nvPr>
            <p:ph type="ftr" sz="quarter" idx="3"/>
          </p:nvPr>
        </p:nvSpPr>
        <p:spPr bwMode="auto">
          <a:xfrm>
            <a:off x="10343760" y="38979712"/>
            <a:ext cx="9588815" cy="2972514"/>
          </a:xfrm>
          <a:prstGeom prst="rect">
            <a:avLst/>
          </a:prstGeom>
          <a:noFill/>
          <a:ln w="9525">
            <a:noFill/>
            <a:miter lim="800000"/>
            <a:headEnd/>
            <a:tailEnd/>
          </a:ln>
          <a:effectLst/>
        </p:spPr>
        <p:txBody>
          <a:bodyPr vert="horz" wrap="square" lIns="411480" tIns="205740" rIns="411480" bIns="205740" numCol="1" anchor="t" anchorCtr="0" compatLnSpc="1">
            <a:prstTxWarp prst="textNoShape">
              <a:avLst/>
            </a:prstTxWarp>
          </a:bodyPr>
          <a:lstStyle>
            <a:lvl1pPr algn="ctr">
              <a:defRPr sz="8916">
                <a:latin typeface="Arial" pitchFamily="34" charset="0"/>
                <a:ea typeface="宋体" pitchFamily="2" charset="-122"/>
                <a:cs typeface="+mn-cs"/>
              </a:defRPr>
            </a:lvl1pPr>
          </a:lstStyle>
          <a:p>
            <a:pPr>
              <a:defRPr/>
            </a:pPr>
            <a:endParaRPr lang="en-US" altLang="zh-CN"/>
          </a:p>
        </p:txBody>
      </p:sp>
      <p:sp>
        <p:nvSpPr>
          <p:cNvPr id="34822" name="Rectangle 6"/>
          <p:cNvSpPr>
            <a:spLocks noGrp="1" noChangeArrowheads="1"/>
          </p:cNvSpPr>
          <p:nvPr>
            <p:ph type="sldNum" sz="quarter" idx="4"/>
          </p:nvPr>
        </p:nvSpPr>
        <p:spPr bwMode="auto">
          <a:xfrm>
            <a:off x="21697105" y="38979712"/>
            <a:ext cx="7064852" cy="2972514"/>
          </a:xfrm>
          <a:prstGeom prst="rect">
            <a:avLst/>
          </a:prstGeom>
          <a:noFill/>
          <a:ln w="9525">
            <a:noFill/>
            <a:miter lim="800000"/>
            <a:headEnd/>
            <a:tailEnd/>
          </a:ln>
          <a:effectLst/>
        </p:spPr>
        <p:txBody>
          <a:bodyPr vert="horz" wrap="square" lIns="411480" tIns="205740" rIns="411480" bIns="205740" numCol="1" anchor="t" anchorCtr="0" compatLnSpc="1">
            <a:prstTxWarp prst="textNoShape">
              <a:avLst/>
            </a:prstTxWarp>
          </a:bodyPr>
          <a:lstStyle>
            <a:lvl1pPr algn="r">
              <a:defRPr sz="8916">
                <a:latin typeface="Arial" pitchFamily="34" charset="0"/>
                <a:ea typeface="宋体" pitchFamily="2" charset="-122"/>
                <a:cs typeface="+mn-cs"/>
              </a:defRPr>
            </a:lvl1pPr>
          </a:lstStyle>
          <a:p>
            <a:pPr>
              <a:defRPr/>
            </a:pPr>
            <a:fld id="{89163C38-5C14-407E-A20A-4B5D4A3E6E9A}"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5823676" rtl="0" eaLnBrk="0" fontAlgn="base" hangingPunct="0">
        <a:spcBef>
          <a:spcPct val="0"/>
        </a:spcBef>
        <a:spcAft>
          <a:spcPct val="0"/>
        </a:spcAft>
        <a:defRPr sz="28023">
          <a:solidFill>
            <a:schemeClr val="tx2"/>
          </a:solidFill>
          <a:latin typeface="+mj-lt"/>
          <a:ea typeface="SimSun" pitchFamily="2" charset="-122"/>
          <a:cs typeface="+mj-cs"/>
        </a:defRPr>
      </a:lvl1pPr>
      <a:lvl2pPr algn="ctr" defTabSz="5823676" rtl="0" eaLnBrk="0" fontAlgn="base" hangingPunct="0">
        <a:spcBef>
          <a:spcPct val="0"/>
        </a:spcBef>
        <a:spcAft>
          <a:spcPct val="0"/>
        </a:spcAft>
        <a:defRPr sz="28023">
          <a:solidFill>
            <a:schemeClr val="tx2"/>
          </a:solidFill>
          <a:latin typeface="Arial" pitchFamily="34" charset="0"/>
          <a:ea typeface="SimSun" pitchFamily="2" charset="-122"/>
        </a:defRPr>
      </a:lvl2pPr>
      <a:lvl3pPr algn="ctr" defTabSz="5823676" rtl="0" eaLnBrk="0" fontAlgn="base" hangingPunct="0">
        <a:spcBef>
          <a:spcPct val="0"/>
        </a:spcBef>
        <a:spcAft>
          <a:spcPct val="0"/>
        </a:spcAft>
        <a:defRPr sz="28023">
          <a:solidFill>
            <a:schemeClr val="tx2"/>
          </a:solidFill>
          <a:latin typeface="Arial" pitchFamily="34" charset="0"/>
          <a:ea typeface="SimSun" pitchFamily="2" charset="-122"/>
        </a:defRPr>
      </a:lvl3pPr>
      <a:lvl4pPr algn="ctr" defTabSz="5823676" rtl="0" eaLnBrk="0" fontAlgn="base" hangingPunct="0">
        <a:spcBef>
          <a:spcPct val="0"/>
        </a:spcBef>
        <a:spcAft>
          <a:spcPct val="0"/>
        </a:spcAft>
        <a:defRPr sz="28023">
          <a:solidFill>
            <a:schemeClr val="tx2"/>
          </a:solidFill>
          <a:latin typeface="Arial" pitchFamily="34" charset="0"/>
          <a:ea typeface="SimSun" pitchFamily="2" charset="-122"/>
        </a:defRPr>
      </a:lvl4pPr>
      <a:lvl5pPr algn="ctr" defTabSz="5823676" rtl="0" eaLnBrk="0" fontAlgn="base" hangingPunct="0">
        <a:spcBef>
          <a:spcPct val="0"/>
        </a:spcBef>
        <a:spcAft>
          <a:spcPct val="0"/>
        </a:spcAft>
        <a:defRPr sz="28023">
          <a:solidFill>
            <a:schemeClr val="tx2"/>
          </a:solidFill>
          <a:latin typeface="Arial" pitchFamily="34" charset="0"/>
          <a:ea typeface="SimSun" pitchFamily="2" charset="-122"/>
        </a:defRPr>
      </a:lvl5pPr>
      <a:lvl6pPr marL="647075" algn="ctr" defTabSz="5823676" rtl="0" fontAlgn="base">
        <a:spcBef>
          <a:spcPct val="0"/>
        </a:spcBef>
        <a:spcAft>
          <a:spcPct val="0"/>
        </a:spcAft>
        <a:defRPr sz="28023">
          <a:solidFill>
            <a:schemeClr val="tx2"/>
          </a:solidFill>
          <a:latin typeface="Arial" pitchFamily="34" charset="0"/>
          <a:ea typeface="宋体" pitchFamily="2" charset="-122"/>
        </a:defRPr>
      </a:lvl6pPr>
      <a:lvl7pPr marL="1294150" algn="ctr" defTabSz="5823676" rtl="0" fontAlgn="base">
        <a:spcBef>
          <a:spcPct val="0"/>
        </a:spcBef>
        <a:spcAft>
          <a:spcPct val="0"/>
        </a:spcAft>
        <a:defRPr sz="28023">
          <a:solidFill>
            <a:schemeClr val="tx2"/>
          </a:solidFill>
          <a:latin typeface="Arial" pitchFamily="34" charset="0"/>
          <a:ea typeface="宋体" pitchFamily="2" charset="-122"/>
        </a:defRPr>
      </a:lvl7pPr>
      <a:lvl8pPr marL="1941225" algn="ctr" defTabSz="5823676" rtl="0" fontAlgn="base">
        <a:spcBef>
          <a:spcPct val="0"/>
        </a:spcBef>
        <a:spcAft>
          <a:spcPct val="0"/>
        </a:spcAft>
        <a:defRPr sz="28023">
          <a:solidFill>
            <a:schemeClr val="tx2"/>
          </a:solidFill>
          <a:latin typeface="Arial" pitchFamily="34" charset="0"/>
          <a:ea typeface="宋体" pitchFamily="2" charset="-122"/>
        </a:defRPr>
      </a:lvl8pPr>
      <a:lvl9pPr marL="2588301" algn="ctr" defTabSz="5823676" rtl="0" fontAlgn="base">
        <a:spcBef>
          <a:spcPct val="0"/>
        </a:spcBef>
        <a:spcAft>
          <a:spcPct val="0"/>
        </a:spcAft>
        <a:defRPr sz="28023">
          <a:solidFill>
            <a:schemeClr val="tx2"/>
          </a:solidFill>
          <a:latin typeface="Arial" pitchFamily="34" charset="0"/>
          <a:ea typeface="宋体" pitchFamily="2" charset="-122"/>
        </a:defRPr>
      </a:lvl9pPr>
    </p:titleStyle>
    <p:bodyStyle>
      <a:lvl1pPr marL="2183879" indent="-2183879" algn="l" defTabSz="5823676" rtl="0" eaLnBrk="0" fontAlgn="base" hangingPunct="0">
        <a:spcBef>
          <a:spcPct val="20000"/>
        </a:spcBef>
        <a:spcAft>
          <a:spcPct val="0"/>
        </a:spcAft>
        <a:buChar char="•"/>
        <a:defRPr sz="20380">
          <a:solidFill>
            <a:schemeClr val="tx1"/>
          </a:solidFill>
          <a:latin typeface="+mn-lt"/>
          <a:ea typeface="SimSun" pitchFamily="2" charset="-122"/>
          <a:cs typeface="+mn-cs"/>
        </a:defRPr>
      </a:lvl1pPr>
      <a:lvl2pPr marL="4731737" indent="-1819899" algn="l" defTabSz="5823676" rtl="0" eaLnBrk="0" fontAlgn="base" hangingPunct="0">
        <a:spcBef>
          <a:spcPct val="20000"/>
        </a:spcBef>
        <a:spcAft>
          <a:spcPct val="0"/>
        </a:spcAft>
        <a:buChar char="–"/>
        <a:defRPr sz="17833">
          <a:solidFill>
            <a:schemeClr val="tx1"/>
          </a:solidFill>
          <a:latin typeface="+mn-lt"/>
          <a:ea typeface="SimSun" pitchFamily="2" charset="-122"/>
        </a:defRPr>
      </a:lvl2pPr>
      <a:lvl3pPr marL="7279596" indent="-1455919" algn="l" defTabSz="5823676" rtl="0" eaLnBrk="0" fontAlgn="base" hangingPunct="0">
        <a:spcBef>
          <a:spcPct val="20000"/>
        </a:spcBef>
        <a:spcAft>
          <a:spcPct val="0"/>
        </a:spcAft>
        <a:buChar char="•"/>
        <a:defRPr sz="15285">
          <a:solidFill>
            <a:schemeClr val="tx1"/>
          </a:solidFill>
          <a:latin typeface="+mn-lt"/>
          <a:ea typeface="SimSun" pitchFamily="2" charset="-122"/>
        </a:defRPr>
      </a:lvl3pPr>
      <a:lvl4pPr marL="10191434" indent="-1455919" algn="l" defTabSz="5823676" rtl="0" eaLnBrk="0" fontAlgn="base" hangingPunct="0">
        <a:spcBef>
          <a:spcPct val="20000"/>
        </a:spcBef>
        <a:spcAft>
          <a:spcPct val="0"/>
        </a:spcAft>
        <a:buChar char="–"/>
        <a:defRPr sz="12738">
          <a:solidFill>
            <a:schemeClr val="tx1"/>
          </a:solidFill>
          <a:latin typeface="+mn-lt"/>
          <a:ea typeface="SimSun" pitchFamily="2" charset="-122"/>
        </a:defRPr>
      </a:lvl4pPr>
      <a:lvl5pPr marL="13103272" indent="-1455919" algn="l" defTabSz="5823676" rtl="0" eaLnBrk="0" fontAlgn="base" hangingPunct="0">
        <a:spcBef>
          <a:spcPct val="20000"/>
        </a:spcBef>
        <a:spcAft>
          <a:spcPct val="0"/>
        </a:spcAft>
        <a:buChar char="»"/>
        <a:defRPr sz="12738">
          <a:solidFill>
            <a:schemeClr val="tx1"/>
          </a:solidFill>
          <a:latin typeface="+mn-lt"/>
          <a:ea typeface="SimSun" pitchFamily="2" charset="-122"/>
        </a:defRPr>
      </a:lvl5pPr>
      <a:lvl6pPr marL="13750347" indent="-1455919" algn="l" defTabSz="5823676" rtl="0" fontAlgn="base">
        <a:spcBef>
          <a:spcPct val="20000"/>
        </a:spcBef>
        <a:spcAft>
          <a:spcPct val="0"/>
        </a:spcAft>
        <a:buChar char="»"/>
        <a:defRPr sz="12738">
          <a:solidFill>
            <a:schemeClr val="tx1"/>
          </a:solidFill>
          <a:latin typeface="+mn-lt"/>
          <a:ea typeface="+mn-ea"/>
        </a:defRPr>
      </a:lvl6pPr>
      <a:lvl7pPr marL="14397422" indent="-1455919" algn="l" defTabSz="5823676" rtl="0" fontAlgn="base">
        <a:spcBef>
          <a:spcPct val="20000"/>
        </a:spcBef>
        <a:spcAft>
          <a:spcPct val="0"/>
        </a:spcAft>
        <a:buChar char="»"/>
        <a:defRPr sz="12738">
          <a:solidFill>
            <a:schemeClr val="tx1"/>
          </a:solidFill>
          <a:latin typeface="+mn-lt"/>
          <a:ea typeface="+mn-ea"/>
        </a:defRPr>
      </a:lvl7pPr>
      <a:lvl8pPr marL="15044497" indent="-1455919" algn="l" defTabSz="5823676" rtl="0" fontAlgn="base">
        <a:spcBef>
          <a:spcPct val="20000"/>
        </a:spcBef>
        <a:spcAft>
          <a:spcPct val="0"/>
        </a:spcAft>
        <a:buChar char="»"/>
        <a:defRPr sz="12738">
          <a:solidFill>
            <a:schemeClr val="tx1"/>
          </a:solidFill>
          <a:latin typeface="+mn-lt"/>
          <a:ea typeface="+mn-ea"/>
        </a:defRPr>
      </a:lvl8pPr>
      <a:lvl9pPr marL="15691573" indent="-1455919" algn="l" defTabSz="5823676" rtl="0" fontAlgn="base">
        <a:spcBef>
          <a:spcPct val="20000"/>
        </a:spcBef>
        <a:spcAft>
          <a:spcPct val="0"/>
        </a:spcAft>
        <a:buChar char="»"/>
        <a:defRPr sz="12738">
          <a:solidFill>
            <a:schemeClr val="tx1"/>
          </a:solidFill>
          <a:latin typeface="+mn-lt"/>
          <a:ea typeface="+mn-ea"/>
        </a:defRPr>
      </a:lvl9pPr>
    </p:bodyStyle>
    <p:otherStyle>
      <a:defPPr>
        <a:defRPr lang="en-US"/>
      </a:defPPr>
      <a:lvl1pPr marL="0" algn="l" defTabSz="1294150" rtl="0" eaLnBrk="1" latinLnBrk="0" hangingPunct="1">
        <a:defRPr sz="2548" kern="1200">
          <a:solidFill>
            <a:schemeClr val="tx1"/>
          </a:solidFill>
          <a:latin typeface="+mn-lt"/>
          <a:ea typeface="+mn-ea"/>
          <a:cs typeface="+mn-cs"/>
        </a:defRPr>
      </a:lvl1pPr>
      <a:lvl2pPr marL="647075" algn="l" defTabSz="1294150" rtl="0" eaLnBrk="1" latinLnBrk="0" hangingPunct="1">
        <a:defRPr sz="2548" kern="1200">
          <a:solidFill>
            <a:schemeClr val="tx1"/>
          </a:solidFill>
          <a:latin typeface="+mn-lt"/>
          <a:ea typeface="+mn-ea"/>
          <a:cs typeface="+mn-cs"/>
        </a:defRPr>
      </a:lvl2pPr>
      <a:lvl3pPr marL="1294150" algn="l" defTabSz="1294150" rtl="0" eaLnBrk="1" latinLnBrk="0" hangingPunct="1">
        <a:defRPr sz="2548" kern="1200">
          <a:solidFill>
            <a:schemeClr val="tx1"/>
          </a:solidFill>
          <a:latin typeface="+mn-lt"/>
          <a:ea typeface="+mn-ea"/>
          <a:cs typeface="+mn-cs"/>
        </a:defRPr>
      </a:lvl3pPr>
      <a:lvl4pPr marL="1941225" algn="l" defTabSz="1294150" rtl="0" eaLnBrk="1" latinLnBrk="0" hangingPunct="1">
        <a:defRPr sz="2548" kern="1200">
          <a:solidFill>
            <a:schemeClr val="tx1"/>
          </a:solidFill>
          <a:latin typeface="+mn-lt"/>
          <a:ea typeface="+mn-ea"/>
          <a:cs typeface="+mn-cs"/>
        </a:defRPr>
      </a:lvl4pPr>
      <a:lvl5pPr marL="2588301" algn="l" defTabSz="1294150" rtl="0" eaLnBrk="1" latinLnBrk="0" hangingPunct="1">
        <a:defRPr sz="2548" kern="1200">
          <a:solidFill>
            <a:schemeClr val="tx1"/>
          </a:solidFill>
          <a:latin typeface="+mn-lt"/>
          <a:ea typeface="+mn-ea"/>
          <a:cs typeface="+mn-cs"/>
        </a:defRPr>
      </a:lvl5pPr>
      <a:lvl6pPr marL="3235376" algn="l" defTabSz="1294150" rtl="0" eaLnBrk="1" latinLnBrk="0" hangingPunct="1">
        <a:defRPr sz="2548" kern="1200">
          <a:solidFill>
            <a:schemeClr val="tx1"/>
          </a:solidFill>
          <a:latin typeface="+mn-lt"/>
          <a:ea typeface="+mn-ea"/>
          <a:cs typeface="+mn-cs"/>
        </a:defRPr>
      </a:lvl6pPr>
      <a:lvl7pPr marL="3882451" algn="l" defTabSz="1294150" rtl="0" eaLnBrk="1" latinLnBrk="0" hangingPunct="1">
        <a:defRPr sz="2548" kern="1200">
          <a:solidFill>
            <a:schemeClr val="tx1"/>
          </a:solidFill>
          <a:latin typeface="+mn-lt"/>
          <a:ea typeface="+mn-ea"/>
          <a:cs typeface="+mn-cs"/>
        </a:defRPr>
      </a:lvl7pPr>
      <a:lvl8pPr marL="4529526" algn="l" defTabSz="1294150" rtl="0" eaLnBrk="1" latinLnBrk="0" hangingPunct="1">
        <a:defRPr sz="2548" kern="1200">
          <a:solidFill>
            <a:schemeClr val="tx1"/>
          </a:solidFill>
          <a:latin typeface="+mn-lt"/>
          <a:ea typeface="+mn-ea"/>
          <a:cs typeface="+mn-cs"/>
        </a:defRPr>
      </a:lvl8pPr>
      <a:lvl9pPr marL="5176601" algn="l" defTabSz="1294150" rtl="0" eaLnBrk="1" latinLnBrk="0" hangingPunct="1">
        <a:defRPr sz="25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chaim.garfinkel@mail.huji.ac.il"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249"/>
          <p:cNvSpPr>
            <a:spLocks noChangeArrowheads="1"/>
          </p:cNvSpPr>
          <p:nvPr/>
        </p:nvSpPr>
        <p:spPr bwMode="auto">
          <a:xfrm>
            <a:off x="254588" y="231529"/>
            <a:ext cx="29817613" cy="3888433"/>
          </a:xfrm>
          <a:prstGeom prst="rect">
            <a:avLst/>
          </a:prstGeom>
          <a:solidFill>
            <a:schemeClr val="bg1"/>
          </a:solidFill>
          <a:ln w="28575" algn="ctr">
            <a:solidFill>
              <a:schemeClr val="accent2"/>
            </a:solidFill>
            <a:miter lim="800000"/>
            <a:headEnd/>
            <a:tailEnd/>
          </a:ln>
        </p:spPr>
        <p:txBody>
          <a:bodyPr wrap="none" anchor="ctr"/>
          <a:lstStyle>
            <a:lvl1pPr eaLnBrk="0" hangingPunct="0">
              <a:spcBef>
                <a:spcPct val="20000"/>
              </a:spcBef>
              <a:buChar char="•"/>
              <a:defRPr sz="14400">
                <a:solidFill>
                  <a:schemeClr val="tx1"/>
                </a:solidFill>
                <a:latin typeface="Arial" charset="0"/>
                <a:ea typeface="SimSun" pitchFamily="2" charset="-122"/>
              </a:defRPr>
            </a:lvl1pPr>
            <a:lvl2pPr marL="742950" indent="-285750" eaLnBrk="0" hangingPunct="0">
              <a:spcBef>
                <a:spcPct val="20000"/>
              </a:spcBef>
              <a:buChar char="–"/>
              <a:defRPr sz="12600">
                <a:solidFill>
                  <a:schemeClr val="tx1"/>
                </a:solidFill>
                <a:latin typeface="Arial" charset="0"/>
                <a:ea typeface="SimSun" pitchFamily="2" charset="-122"/>
              </a:defRPr>
            </a:lvl2pPr>
            <a:lvl3pPr marL="1143000" indent="-228600" eaLnBrk="0" hangingPunct="0">
              <a:spcBef>
                <a:spcPct val="20000"/>
              </a:spcBef>
              <a:buChar char="•"/>
              <a:defRPr sz="10800">
                <a:solidFill>
                  <a:schemeClr val="tx1"/>
                </a:solidFill>
                <a:latin typeface="Arial" charset="0"/>
                <a:ea typeface="SimSun" pitchFamily="2" charset="-122"/>
              </a:defRPr>
            </a:lvl3pPr>
            <a:lvl4pPr marL="1600200" indent="-228600" eaLnBrk="0" hangingPunct="0">
              <a:spcBef>
                <a:spcPct val="20000"/>
              </a:spcBef>
              <a:buChar char="–"/>
              <a:defRPr sz="9000">
                <a:solidFill>
                  <a:schemeClr val="tx1"/>
                </a:solidFill>
                <a:latin typeface="Arial" charset="0"/>
                <a:ea typeface="SimSun" pitchFamily="2" charset="-122"/>
              </a:defRPr>
            </a:lvl4pPr>
            <a:lvl5pPr marL="2057400" indent="-228600" eaLnBrk="0" hangingPunct="0">
              <a:spcBef>
                <a:spcPct val="20000"/>
              </a:spcBef>
              <a:buChar char="»"/>
              <a:defRPr sz="9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9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9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9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9000">
                <a:solidFill>
                  <a:schemeClr val="tx1"/>
                </a:solidFill>
                <a:latin typeface="Arial" charset="0"/>
                <a:ea typeface="SimSun" pitchFamily="2" charset="-122"/>
              </a:defRPr>
            </a:lvl9pPr>
          </a:lstStyle>
          <a:p>
            <a:pPr eaLnBrk="1" hangingPunct="1">
              <a:spcBef>
                <a:spcPct val="0"/>
              </a:spcBef>
              <a:buFontTx/>
              <a:buNone/>
            </a:pPr>
            <a:endParaRPr lang="en-US" altLang="en-US" sz="2548"/>
          </a:p>
        </p:txBody>
      </p:sp>
      <p:sp>
        <p:nvSpPr>
          <p:cNvPr id="2057" name="Text Box 80"/>
          <p:cNvSpPr txBox="1">
            <a:spLocks noChangeArrowheads="1"/>
          </p:cNvSpPr>
          <p:nvPr/>
        </p:nvSpPr>
        <p:spPr bwMode="auto">
          <a:xfrm>
            <a:off x="611108" y="450172"/>
            <a:ext cx="29072114" cy="330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21289" tIns="60639" rIns="121289" bIns="60639">
            <a:spAutoFit/>
          </a:bodyPr>
          <a:lstStyle>
            <a:lvl1pPr defTabSz="4129088" eaLnBrk="0" hangingPunct="0">
              <a:spcBef>
                <a:spcPct val="20000"/>
              </a:spcBef>
              <a:buChar char="•"/>
              <a:defRPr sz="14400">
                <a:solidFill>
                  <a:schemeClr val="tx1"/>
                </a:solidFill>
                <a:latin typeface="Arial" charset="0"/>
                <a:ea typeface="SimSun" pitchFamily="2" charset="-122"/>
              </a:defRPr>
            </a:lvl1pPr>
            <a:lvl2pPr marL="742950" indent="-285750" defTabSz="4129088" eaLnBrk="0" hangingPunct="0">
              <a:spcBef>
                <a:spcPct val="20000"/>
              </a:spcBef>
              <a:buChar char="–"/>
              <a:defRPr sz="12600">
                <a:solidFill>
                  <a:schemeClr val="tx1"/>
                </a:solidFill>
                <a:latin typeface="Arial" charset="0"/>
                <a:ea typeface="SimSun" pitchFamily="2" charset="-122"/>
              </a:defRPr>
            </a:lvl2pPr>
            <a:lvl3pPr marL="1143000" indent="-228600" defTabSz="4129088" eaLnBrk="0" hangingPunct="0">
              <a:spcBef>
                <a:spcPct val="20000"/>
              </a:spcBef>
              <a:buChar char="•"/>
              <a:defRPr sz="10800">
                <a:solidFill>
                  <a:schemeClr val="tx1"/>
                </a:solidFill>
                <a:latin typeface="Arial" charset="0"/>
                <a:ea typeface="SimSun" pitchFamily="2" charset="-122"/>
              </a:defRPr>
            </a:lvl3pPr>
            <a:lvl4pPr marL="1600200" indent="-228600" defTabSz="4129088" eaLnBrk="0" hangingPunct="0">
              <a:spcBef>
                <a:spcPct val="20000"/>
              </a:spcBef>
              <a:buChar char="–"/>
              <a:defRPr sz="9000">
                <a:solidFill>
                  <a:schemeClr val="tx1"/>
                </a:solidFill>
                <a:latin typeface="Arial" charset="0"/>
                <a:ea typeface="SimSun" pitchFamily="2" charset="-122"/>
              </a:defRPr>
            </a:lvl4pPr>
            <a:lvl5pPr marL="2057400" indent="-228600" defTabSz="4129088" eaLnBrk="0" hangingPunct="0">
              <a:spcBef>
                <a:spcPct val="20000"/>
              </a:spcBef>
              <a:buChar char="»"/>
              <a:defRPr sz="9000">
                <a:solidFill>
                  <a:schemeClr val="tx1"/>
                </a:solidFill>
                <a:latin typeface="Arial" charset="0"/>
                <a:ea typeface="SimSun" pitchFamily="2" charset="-122"/>
              </a:defRPr>
            </a:lvl5pPr>
            <a:lvl6pPr marL="2514600" indent="-228600" defTabSz="4129088" eaLnBrk="0" fontAlgn="base" hangingPunct="0">
              <a:spcBef>
                <a:spcPct val="20000"/>
              </a:spcBef>
              <a:spcAft>
                <a:spcPct val="0"/>
              </a:spcAft>
              <a:buChar char="»"/>
              <a:defRPr sz="9000">
                <a:solidFill>
                  <a:schemeClr val="tx1"/>
                </a:solidFill>
                <a:latin typeface="Arial" charset="0"/>
                <a:ea typeface="SimSun" pitchFamily="2" charset="-122"/>
              </a:defRPr>
            </a:lvl6pPr>
            <a:lvl7pPr marL="2971800" indent="-228600" defTabSz="4129088" eaLnBrk="0" fontAlgn="base" hangingPunct="0">
              <a:spcBef>
                <a:spcPct val="20000"/>
              </a:spcBef>
              <a:spcAft>
                <a:spcPct val="0"/>
              </a:spcAft>
              <a:buChar char="»"/>
              <a:defRPr sz="9000">
                <a:solidFill>
                  <a:schemeClr val="tx1"/>
                </a:solidFill>
                <a:latin typeface="Arial" charset="0"/>
                <a:ea typeface="SimSun" pitchFamily="2" charset="-122"/>
              </a:defRPr>
            </a:lvl7pPr>
            <a:lvl8pPr marL="3429000" indent="-228600" defTabSz="4129088" eaLnBrk="0" fontAlgn="base" hangingPunct="0">
              <a:spcBef>
                <a:spcPct val="20000"/>
              </a:spcBef>
              <a:spcAft>
                <a:spcPct val="0"/>
              </a:spcAft>
              <a:buChar char="»"/>
              <a:defRPr sz="9000">
                <a:solidFill>
                  <a:schemeClr val="tx1"/>
                </a:solidFill>
                <a:latin typeface="Arial" charset="0"/>
                <a:ea typeface="SimSun" pitchFamily="2" charset="-122"/>
              </a:defRPr>
            </a:lvl8pPr>
            <a:lvl9pPr marL="3886200" indent="-228600" defTabSz="4129088" eaLnBrk="0" fontAlgn="base" hangingPunct="0">
              <a:spcBef>
                <a:spcPct val="20000"/>
              </a:spcBef>
              <a:spcAft>
                <a:spcPct val="0"/>
              </a:spcAft>
              <a:buChar char="»"/>
              <a:defRPr sz="9000">
                <a:solidFill>
                  <a:schemeClr val="tx1"/>
                </a:solidFill>
                <a:latin typeface="Arial" charset="0"/>
                <a:ea typeface="SimSun" pitchFamily="2" charset="-122"/>
              </a:defRPr>
            </a:lvl9pPr>
          </a:lstStyle>
          <a:p>
            <a:pPr algn="ctr">
              <a:spcBef>
                <a:spcPct val="0"/>
              </a:spcBef>
              <a:buFontTx/>
              <a:buNone/>
            </a:pPr>
            <a:r>
              <a:rPr lang="en-US" sz="6000" b="1" dirty="0"/>
              <a:t>Influence of Arctic Stratospheric Ozone on Surface Climate in CCMI models</a:t>
            </a:r>
          </a:p>
          <a:p>
            <a:pPr algn="ctr">
              <a:spcBef>
                <a:spcPct val="0"/>
              </a:spcBef>
              <a:buFontTx/>
              <a:buNone/>
            </a:pPr>
            <a:endParaRPr lang="en-US" altLang="en-US" sz="2000" dirty="0"/>
          </a:p>
          <a:p>
            <a:pPr algn="ctr">
              <a:spcBef>
                <a:spcPct val="0"/>
              </a:spcBef>
              <a:buFontTx/>
              <a:buNone/>
            </a:pPr>
            <a:r>
              <a:rPr lang="en-US" altLang="en-US" sz="4670" dirty="0" err="1"/>
              <a:t>Ohad</a:t>
            </a:r>
            <a:r>
              <a:rPr lang="en-US" altLang="en-US" sz="4670" dirty="0"/>
              <a:t> Harari, Chaim I. </a:t>
            </a:r>
            <a:r>
              <a:rPr lang="en-US" altLang="en-US" sz="4670" dirty="0" err="1"/>
              <a:t>Garfinkel</a:t>
            </a:r>
            <a:r>
              <a:rPr lang="en-US" altLang="en-US" sz="4670" dirty="0"/>
              <a:t>, Ian P. White, CCMI-collaborators</a:t>
            </a:r>
            <a:endParaRPr lang="en-US" altLang="zh-CN" sz="4670" dirty="0"/>
          </a:p>
          <a:p>
            <a:pPr algn="ctr" eaLnBrk="1" hangingPunct="1">
              <a:spcBef>
                <a:spcPct val="0"/>
              </a:spcBef>
              <a:buFontTx/>
              <a:buNone/>
            </a:pPr>
            <a:r>
              <a:rPr lang="en-US" altLang="zh-CN" sz="4000" dirty="0"/>
              <a:t>Correspondence: </a:t>
            </a:r>
            <a:r>
              <a:rPr lang="en-US" altLang="zh-CN" sz="4000" dirty="0">
                <a:solidFill>
                  <a:schemeClr val="accent2"/>
                </a:solidFill>
                <a:hlinkClick r:id="rId3"/>
              </a:rPr>
              <a:t>chaim.garfinkel@mail.huji.ac.il</a:t>
            </a:r>
            <a:endParaRPr lang="en-US" altLang="zh-CN" sz="4000" dirty="0">
              <a:solidFill>
                <a:schemeClr val="accent2"/>
              </a:solidFill>
            </a:endParaRPr>
          </a:p>
          <a:p>
            <a:pPr algn="ctr" eaLnBrk="1" hangingPunct="1">
              <a:spcBef>
                <a:spcPct val="0"/>
              </a:spcBef>
              <a:buFontTx/>
              <a:buNone/>
            </a:pPr>
            <a:r>
              <a:rPr lang="en-US" altLang="zh-CN" sz="4000" dirty="0">
                <a:solidFill>
                  <a:schemeClr val="accent2"/>
                </a:solidFill>
              </a:rPr>
              <a:t>In press in ACP</a:t>
            </a:r>
            <a:endParaRPr lang="zh-CN" altLang="en-US" sz="4000" dirty="0"/>
          </a:p>
        </p:txBody>
      </p:sp>
      <p:sp>
        <p:nvSpPr>
          <p:cNvPr id="2059" name="Rectangle 1494"/>
          <p:cNvSpPr>
            <a:spLocks noChangeArrowheads="1"/>
          </p:cNvSpPr>
          <p:nvPr/>
        </p:nvSpPr>
        <p:spPr bwMode="auto">
          <a:xfrm>
            <a:off x="-15181819" y="-242214"/>
            <a:ext cx="184731" cy="48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har char="•"/>
              <a:defRPr sz="14400">
                <a:solidFill>
                  <a:schemeClr val="tx1"/>
                </a:solidFill>
                <a:latin typeface="Arial" charset="0"/>
                <a:ea typeface="SimSun" pitchFamily="2" charset="-122"/>
              </a:defRPr>
            </a:lvl1pPr>
            <a:lvl2pPr marL="742950" indent="-285750" eaLnBrk="0" hangingPunct="0">
              <a:spcBef>
                <a:spcPct val="20000"/>
              </a:spcBef>
              <a:buChar char="–"/>
              <a:defRPr sz="12600">
                <a:solidFill>
                  <a:schemeClr val="tx1"/>
                </a:solidFill>
                <a:latin typeface="Arial" charset="0"/>
                <a:ea typeface="SimSun" pitchFamily="2" charset="-122"/>
              </a:defRPr>
            </a:lvl2pPr>
            <a:lvl3pPr marL="1143000" indent="-228600" eaLnBrk="0" hangingPunct="0">
              <a:spcBef>
                <a:spcPct val="20000"/>
              </a:spcBef>
              <a:buChar char="•"/>
              <a:defRPr sz="10800">
                <a:solidFill>
                  <a:schemeClr val="tx1"/>
                </a:solidFill>
                <a:latin typeface="Arial" charset="0"/>
                <a:ea typeface="SimSun" pitchFamily="2" charset="-122"/>
              </a:defRPr>
            </a:lvl3pPr>
            <a:lvl4pPr marL="1600200" indent="-228600" eaLnBrk="0" hangingPunct="0">
              <a:spcBef>
                <a:spcPct val="20000"/>
              </a:spcBef>
              <a:buChar char="–"/>
              <a:defRPr sz="9000">
                <a:solidFill>
                  <a:schemeClr val="tx1"/>
                </a:solidFill>
                <a:latin typeface="Arial" charset="0"/>
                <a:ea typeface="SimSun" pitchFamily="2" charset="-122"/>
              </a:defRPr>
            </a:lvl4pPr>
            <a:lvl5pPr marL="2057400" indent="-228600" eaLnBrk="0" hangingPunct="0">
              <a:spcBef>
                <a:spcPct val="20000"/>
              </a:spcBef>
              <a:buChar char="»"/>
              <a:defRPr sz="9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9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9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9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9000">
                <a:solidFill>
                  <a:schemeClr val="tx1"/>
                </a:solidFill>
                <a:latin typeface="Arial" charset="0"/>
                <a:ea typeface="SimSun" pitchFamily="2" charset="-122"/>
              </a:defRPr>
            </a:lvl9pPr>
          </a:lstStyle>
          <a:p>
            <a:pPr eaLnBrk="1" hangingPunct="1">
              <a:spcBef>
                <a:spcPct val="0"/>
              </a:spcBef>
              <a:buFontTx/>
              <a:buNone/>
            </a:pPr>
            <a:endParaRPr lang="en-US" altLang="en-US" sz="2548"/>
          </a:p>
        </p:txBody>
      </p:sp>
      <p:sp>
        <p:nvSpPr>
          <p:cNvPr id="2060" name="Rectangle 1496"/>
          <p:cNvSpPr>
            <a:spLocks noChangeArrowheads="1"/>
          </p:cNvSpPr>
          <p:nvPr/>
        </p:nvSpPr>
        <p:spPr bwMode="auto">
          <a:xfrm>
            <a:off x="-15181819" y="-242214"/>
            <a:ext cx="184731" cy="48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har char="•"/>
              <a:defRPr sz="14400">
                <a:solidFill>
                  <a:schemeClr val="tx1"/>
                </a:solidFill>
                <a:latin typeface="Arial" charset="0"/>
                <a:ea typeface="SimSun" pitchFamily="2" charset="-122"/>
              </a:defRPr>
            </a:lvl1pPr>
            <a:lvl2pPr marL="742950" indent="-285750" eaLnBrk="0" hangingPunct="0">
              <a:spcBef>
                <a:spcPct val="20000"/>
              </a:spcBef>
              <a:buChar char="–"/>
              <a:defRPr sz="12600">
                <a:solidFill>
                  <a:schemeClr val="tx1"/>
                </a:solidFill>
                <a:latin typeface="Arial" charset="0"/>
                <a:ea typeface="SimSun" pitchFamily="2" charset="-122"/>
              </a:defRPr>
            </a:lvl2pPr>
            <a:lvl3pPr marL="1143000" indent="-228600" eaLnBrk="0" hangingPunct="0">
              <a:spcBef>
                <a:spcPct val="20000"/>
              </a:spcBef>
              <a:buChar char="•"/>
              <a:defRPr sz="10800">
                <a:solidFill>
                  <a:schemeClr val="tx1"/>
                </a:solidFill>
                <a:latin typeface="Arial" charset="0"/>
                <a:ea typeface="SimSun" pitchFamily="2" charset="-122"/>
              </a:defRPr>
            </a:lvl3pPr>
            <a:lvl4pPr marL="1600200" indent="-228600" eaLnBrk="0" hangingPunct="0">
              <a:spcBef>
                <a:spcPct val="20000"/>
              </a:spcBef>
              <a:buChar char="–"/>
              <a:defRPr sz="9000">
                <a:solidFill>
                  <a:schemeClr val="tx1"/>
                </a:solidFill>
                <a:latin typeface="Arial" charset="0"/>
                <a:ea typeface="SimSun" pitchFamily="2" charset="-122"/>
              </a:defRPr>
            </a:lvl4pPr>
            <a:lvl5pPr marL="2057400" indent="-228600" eaLnBrk="0" hangingPunct="0">
              <a:spcBef>
                <a:spcPct val="20000"/>
              </a:spcBef>
              <a:buChar char="»"/>
              <a:defRPr sz="9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9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9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9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9000">
                <a:solidFill>
                  <a:schemeClr val="tx1"/>
                </a:solidFill>
                <a:latin typeface="Arial" charset="0"/>
                <a:ea typeface="SimSun" pitchFamily="2" charset="-122"/>
              </a:defRPr>
            </a:lvl9pPr>
          </a:lstStyle>
          <a:p>
            <a:pPr eaLnBrk="1" hangingPunct="1">
              <a:spcBef>
                <a:spcPct val="0"/>
              </a:spcBef>
              <a:buFontTx/>
              <a:buNone/>
            </a:pPr>
            <a:endParaRPr lang="en-US" altLang="en-US" sz="2548"/>
          </a:p>
        </p:txBody>
      </p:sp>
      <p:sp>
        <p:nvSpPr>
          <p:cNvPr id="2061" name="Rectangle 1501"/>
          <p:cNvSpPr>
            <a:spLocks noChangeArrowheads="1"/>
          </p:cNvSpPr>
          <p:nvPr/>
        </p:nvSpPr>
        <p:spPr bwMode="auto">
          <a:xfrm>
            <a:off x="-15181819" y="-242214"/>
            <a:ext cx="184731" cy="48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har char="•"/>
              <a:defRPr sz="14400">
                <a:solidFill>
                  <a:schemeClr val="tx1"/>
                </a:solidFill>
                <a:latin typeface="Arial" charset="0"/>
                <a:ea typeface="SimSun" pitchFamily="2" charset="-122"/>
              </a:defRPr>
            </a:lvl1pPr>
            <a:lvl2pPr marL="742950" indent="-285750" eaLnBrk="0" hangingPunct="0">
              <a:spcBef>
                <a:spcPct val="20000"/>
              </a:spcBef>
              <a:buChar char="–"/>
              <a:defRPr sz="12600">
                <a:solidFill>
                  <a:schemeClr val="tx1"/>
                </a:solidFill>
                <a:latin typeface="Arial" charset="0"/>
                <a:ea typeface="SimSun" pitchFamily="2" charset="-122"/>
              </a:defRPr>
            </a:lvl2pPr>
            <a:lvl3pPr marL="1143000" indent="-228600" eaLnBrk="0" hangingPunct="0">
              <a:spcBef>
                <a:spcPct val="20000"/>
              </a:spcBef>
              <a:buChar char="•"/>
              <a:defRPr sz="10800">
                <a:solidFill>
                  <a:schemeClr val="tx1"/>
                </a:solidFill>
                <a:latin typeface="Arial" charset="0"/>
                <a:ea typeface="SimSun" pitchFamily="2" charset="-122"/>
              </a:defRPr>
            </a:lvl3pPr>
            <a:lvl4pPr marL="1600200" indent="-228600" eaLnBrk="0" hangingPunct="0">
              <a:spcBef>
                <a:spcPct val="20000"/>
              </a:spcBef>
              <a:buChar char="–"/>
              <a:defRPr sz="9000">
                <a:solidFill>
                  <a:schemeClr val="tx1"/>
                </a:solidFill>
                <a:latin typeface="Arial" charset="0"/>
                <a:ea typeface="SimSun" pitchFamily="2" charset="-122"/>
              </a:defRPr>
            </a:lvl4pPr>
            <a:lvl5pPr marL="2057400" indent="-228600" eaLnBrk="0" hangingPunct="0">
              <a:spcBef>
                <a:spcPct val="20000"/>
              </a:spcBef>
              <a:buChar char="»"/>
              <a:defRPr sz="9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9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9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9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9000">
                <a:solidFill>
                  <a:schemeClr val="tx1"/>
                </a:solidFill>
                <a:latin typeface="Arial" charset="0"/>
                <a:ea typeface="SimSun" pitchFamily="2" charset="-122"/>
              </a:defRPr>
            </a:lvl9pPr>
          </a:lstStyle>
          <a:p>
            <a:pPr eaLnBrk="1" hangingPunct="1">
              <a:spcBef>
                <a:spcPct val="0"/>
              </a:spcBef>
              <a:buFontTx/>
              <a:buNone/>
            </a:pPr>
            <a:endParaRPr lang="en-US" altLang="en-US" sz="2548"/>
          </a:p>
        </p:txBody>
      </p:sp>
      <p:sp>
        <p:nvSpPr>
          <p:cNvPr id="2062" name="Rectangle 1666"/>
          <p:cNvSpPr>
            <a:spLocks noChangeArrowheads="1"/>
          </p:cNvSpPr>
          <p:nvPr/>
        </p:nvSpPr>
        <p:spPr bwMode="auto">
          <a:xfrm>
            <a:off x="-15181819" y="-242214"/>
            <a:ext cx="184731" cy="48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har char="•"/>
              <a:defRPr sz="14400">
                <a:solidFill>
                  <a:schemeClr val="tx1"/>
                </a:solidFill>
                <a:latin typeface="Arial" charset="0"/>
                <a:ea typeface="SimSun" pitchFamily="2" charset="-122"/>
              </a:defRPr>
            </a:lvl1pPr>
            <a:lvl2pPr marL="742950" indent="-285750" eaLnBrk="0" hangingPunct="0">
              <a:spcBef>
                <a:spcPct val="20000"/>
              </a:spcBef>
              <a:buChar char="–"/>
              <a:defRPr sz="12600">
                <a:solidFill>
                  <a:schemeClr val="tx1"/>
                </a:solidFill>
                <a:latin typeface="Arial" charset="0"/>
                <a:ea typeface="SimSun" pitchFamily="2" charset="-122"/>
              </a:defRPr>
            </a:lvl2pPr>
            <a:lvl3pPr marL="1143000" indent="-228600" eaLnBrk="0" hangingPunct="0">
              <a:spcBef>
                <a:spcPct val="20000"/>
              </a:spcBef>
              <a:buChar char="•"/>
              <a:defRPr sz="10800">
                <a:solidFill>
                  <a:schemeClr val="tx1"/>
                </a:solidFill>
                <a:latin typeface="Arial" charset="0"/>
                <a:ea typeface="SimSun" pitchFamily="2" charset="-122"/>
              </a:defRPr>
            </a:lvl3pPr>
            <a:lvl4pPr marL="1600200" indent="-228600" eaLnBrk="0" hangingPunct="0">
              <a:spcBef>
                <a:spcPct val="20000"/>
              </a:spcBef>
              <a:buChar char="–"/>
              <a:defRPr sz="9000">
                <a:solidFill>
                  <a:schemeClr val="tx1"/>
                </a:solidFill>
                <a:latin typeface="Arial" charset="0"/>
                <a:ea typeface="SimSun" pitchFamily="2" charset="-122"/>
              </a:defRPr>
            </a:lvl4pPr>
            <a:lvl5pPr marL="2057400" indent="-228600" eaLnBrk="0" hangingPunct="0">
              <a:spcBef>
                <a:spcPct val="20000"/>
              </a:spcBef>
              <a:buChar char="»"/>
              <a:defRPr sz="9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9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9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9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9000">
                <a:solidFill>
                  <a:schemeClr val="tx1"/>
                </a:solidFill>
                <a:latin typeface="Arial" charset="0"/>
                <a:ea typeface="SimSun" pitchFamily="2" charset="-122"/>
              </a:defRPr>
            </a:lvl9pPr>
          </a:lstStyle>
          <a:p>
            <a:pPr eaLnBrk="1" hangingPunct="1">
              <a:spcBef>
                <a:spcPct val="0"/>
              </a:spcBef>
              <a:buFontTx/>
              <a:buNone/>
            </a:pPr>
            <a:endParaRPr lang="en-US" altLang="en-US" sz="2548"/>
          </a:p>
        </p:txBody>
      </p:sp>
      <p:sp>
        <p:nvSpPr>
          <p:cNvPr id="2069" name="Rectangle 2168"/>
          <p:cNvSpPr>
            <a:spLocks noChangeArrowheads="1"/>
          </p:cNvSpPr>
          <p:nvPr/>
        </p:nvSpPr>
        <p:spPr bwMode="auto">
          <a:xfrm>
            <a:off x="10108147" y="15676214"/>
            <a:ext cx="5987719" cy="126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114800" eaLnBrk="0" hangingPunct="0">
              <a:spcBef>
                <a:spcPct val="20000"/>
              </a:spcBef>
              <a:buChar char="•"/>
              <a:defRPr sz="14400">
                <a:solidFill>
                  <a:schemeClr val="tx1"/>
                </a:solidFill>
                <a:latin typeface="Arial" charset="0"/>
                <a:ea typeface="SimSun" pitchFamily="2" charset="-122"/>
              </a:defRPr>
            </a:lvl1pPr>
            <a:lvl2pPr marL="742950" indent="-285750" defTabSz="4114800" eaLnBrk="0" hangingPunct="0">
              <a:spcBef>
                <a:spcPct val="20000"/>
              </a:spcBef>
              <a:buChar char="–"/>
              <a:defRPr sz="12600">
                <a:solidFill>
                  <a:schemeClr val="tx1"/>
                </a:solidFill>
                <a:latin typeface="Arial" charset="0"/>
                <a:ea typeface="SimSun" pitchFamily="2" charset="-122"/>
              </a:defRPr>
            </a:lvl2pPr>
            <a:lvl3pPr marL="1143000" indent="-228600" defTabSz="4114800" eaLnBrk="0" hangingPunct="0">
              <a:spcBef>
                <a:spcPct val="20000"/>
              </a:spcBef>
              <a:buChar char="•"/>
              <a:defRPr sz="10800">
                <a:solidFill>
                  <a:schemeClr val="tx1"/>
                </a:solidFill>
                <a:latin typeface="Arial" charset="0"/>
                <a:ea typeface="SimSun" pitchFamily="2" charset="-122"/>
              </a:defRPr>
            </a:lvl3pPr>
            <a:lvl4pPr marL="1600200" indent="-228600" defTabSz="4114800" eaLnBrk="0" hangingPunct="0">
              <a:spcBef>
                <a:spcPct val="20000"/>
              </a:spcBef>
              <a:buChar char="–"/>
              <a:defRPr sz="9000">
                <a:solidFill>
                  <a:schemeClr val="tx1"/>
                </a:solidFill>
                <a:latin typeface="Arial" charset="0"/>
                <a:ea typeface="SimSun" pitchFamily="2" charset="-122"/>
              </a:defRPr>
            </a:lvl4pPr>
            <a:lvl5pPr marL="2057400" indent="-228600" defTabSz="4114800" eaLnBrk="0" hangingPunct="0">
              <a:spcBef>
                <a:spcPct val="20000"/>
              </a:spcBef>
              <a:buChar char="»"/>
              <a:defRPr sz="9000">
                <a:solidFill>
                  <a:schemeClr val="tx1"/>
                </a:solidFill>
                <a:latin typeface="Arial" charset="0"/>
                <a:ea typeface="SimSun" pitchFamily="2" charset="-122"/>
              </a:defRPr>
            </a:lvl5pPr>
            <a:lvl6pPr marL="2514600" indent="-228600" defTabSz="4114800" eaLnBrk="0" fontAlgn="base" hangingPunct="0">
              <a:spcBef>
                <a:spcPct val="20000"/>
              </a:spcBef>
              <a:spcAft>
                <a:spcPct val="0"/>
              </a:spcAft>
              <a:buChar char="»"/>
              <a:defRPr sz="9000">
                <a:solidFill>
                  <a:schemeClr val="tx1"/>
                </a:solidFill>
                <a:latin typeface="Arial" charset="0"/>
                <a:ea typeface="SimSun" pitchFamily="2" charset="-122"/>
              </a:defRPr>
            </a:lvl6pPr>
            <a:lvl7pPr marL="2971800" indent="-228600" defTabSz="4114800" eaLnBrk="0" fontAlgn="base" hangingPunct="0">
              <a:spcBef>
                <a:spcPct val="20000"/>
              </a:spcBef>
              <a:spcAft>
                <a:spcPct val="0"/>
              </a:spcAft>
              <a:buChar char="»"/>
              <a:defRPr sz="9000">
                <a:solidFill>
                  <a:schemeClr val="tx1"/>
                </a:solidFill>
                <a:latin typeface="Arial" charset="0"/>
                <a:ea typeface="SimSun" pitchFamily="2" charset="-122"/>
              </a:defRPr>
            </a:lvl7pPr>
            <a:lvl8pPr marL="3429000" indent="-228600" defTabSz="4114800" eaLnBrk="0" fontAlgn="base" hangingPunct="0">
              <a:spcBef>
                <a:spcPct val="20000"/>
              </a:spcBef>
              <a:spcAft>
                <a:spcPct val="0"/>
              </a:spcAft>
              <a:buChar char="»"/>
              <a:defRPr sz="9000">
                <a:solidFill>
                  <a:schemeClr val="tx1"/>
                </a:solidFill>
                <a:latin typeface="Arial" charset="0"/>
                <a:ea typeface="SimSun" pitchFamily="2" charset="-122"/>
              </a:defRPr>
            </a:lvl8pPr>
            <a:lvl9pPr marL="3886200" indent="-228600" defTabSz="4114800" eaLnBrk="0" fontAlgn="base" hangingPunct="0">
              <a:spcBef>
                <a:spcPct val="20000"/>
              </a:spcBef>
              <a:spcAft>
                <a:spcPct val="0"/>
              </a:spcAft>
              <a:buChar char="»"/>
              <a:defRPr sz="9000">
                <a:solidFill>
                  <a:schemeClr val="tx1"/>
                </a:solidFill>
                <a:latin typeface="Arial" charset="0"/>
                <a:ea typeface="SimSun" pitchFamily="2" charset="-122"/>
              </a:defRPr>
            </a:lvl9pPr>
          </a:lstStyle>
          <a:p>
            <a:pPr eaLnBrk="1" hangingPunct="1">
              <a:buFont typeface="Wingdings" pitchFamily="2" charset="2"/>
              <a:buChar char="l"/>
            </a:pPr>
            <a:endParaRPr lang="en-US" altLang="zh-CN" sz="3397"/>
          </a:p>
        </p:txBody>
      </p:sp>
      <p:sp>
        <p:nvSpPr>
          <p:cNvPr id="2072" name="Rectangle 4"/>
          <p:cNvSpPr>
            <a:spLocks noChangeArrowheads="1"/>
          </p:cNvSpPr>
          <p:nvPr/>
        </p:nvSpPr>
        <p:spPr bwMode="auto">
          <a:xfrm>
            <a:off x="4012583" y="15283025"/>
            <a:ext cx="19037125"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14400">
                <a:solidFill>
                  <a:schemeClr val="tx1"/>
                </a:solidFill>
                <a:latin typeface="Arial" charset="0"/>
                <a:ea typeface="SimSun" pitchFamily="2" charset="-122"/>
              </a:defRPr>
            </a:lvl1pPr>
            <a:lvl2pPr marL="742950" indent="-285750" eaLnBrk="0" hangingPunct="0">
              <a:spcBef>
                <a:spcPct val="20000"/>
              </a:spcBef>
              <a:buChar char="–"/>
              <a:defRPr sz="12600">
                <a:solidFill>
                  <a:schemeClr val="tx1"/>
                </a:solidFill>
                <a:latin typeface="Arial" charset="0"/>
                <a:ea typeface="SimSun" pitchFamily="2" charset="-122"/>
              </a:defRPr>
            </a:lvl2pPr>
            <a:lvl3pPr marL="1143000" indent="-228600" eaLnBrk="0" hangingPunct="0">
              <a:spcBef>
                <a:spcPct val="20000"/>
              </a:spcBef>
              <a:buChar char="•"/>
              <a:defRPr sz="10800">
                <a:solidFill>
                  <a:schemeClr val="tx1"/>
                </a:solidFill>
                <a:latin typeface="Arial" charset="0"/>
                <a:ea typeface="SimSun" pitchFamily="2" charset="-122"/>
              </a:defRPr>
            </a:lvl3pPr>
            <a:lvl4pPr marL="1600200" indent="-228600" eaLnBrk="0" hangingPunct="0">
              <a:spcBef>
                <a:spcPct val="20000"/>
              </a:spcBef>
              <a:buChar char="–"/>
              <a:defRPr sz="9000">
                <a:solidFill>
                  <a:schemeClr val="tx1"/>
                </a:solidFill>
                <a:latin typeface="Arial" charset="0"/>
                <a:ea typeface="SimSun" pitchFamily="2" charset="-122"/>
              </a:defRPr>
            </a:lvl4pPr>
            <a:lvl5pPr marL="2057400" indent="-228600" eaLnBrk="0" hangingPunct="0">
              <a:spcBef>
                <a:spcPct val="20000"/>
              </a:spcBef>
              <a:buChar char="»"/>
              <a:defRPr sz="9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9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9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9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9000">
                <a:solidFill>
                  <a:schemeClr val="tx1"/>
                </a:solidFill>
                <a:latin typeface="Arial" charset="0"/>
                <a:ea typeface="SimSun" pitchFamily="2" charset="-122"/>
              </a:defRPr>
            </a:lvl9pPr>
          </a:lstStyle>
          <a:p>
            <a:pPr eaLnBrk="1" hangingPunct="1">
              <a:spcBef>
                <a:spcPct val="0"/>
              </a:spcBef>
              <a:buFontTx/>
              <a:buAutoNum type="arabicParenR"/>
            </a:pPr>
            <a:endParaRPr lang="en-US" altLang="en-US" sz="3680"/>
          </a:p>
        </p:txBody>
      </p:sp>
      <p:sp>
        <p:nvSpPr>
          <p:cNvPr id="2078" name="Rectangle 70"/>
          <p:cNvSpPr>
            <a:spLocks noChangeArrowheads="1"/>
          </p:cNvSpPr>
          <p:nvPr/>
        </p:nvSpPr>
        <p:spPr bwMode="auto">
          <a:xfrm>
            <a:off x="-1518182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hangingPunct="1"/>
            <a:endParaRPr lang="en-US" altLang="en-US"/>
          </a:p>
        </p:txBody>
      </p:sp>
      <p:sp>
        <p:nvSpPr>
          <p:cNvPr id="2079" name="Rectangle 72"/>
          <p:cNvSpPr>
            <a:spLocks noChangeArrowheads="1"/>
          </p:cNvSpPr>
          <p:nvPr/>
        </p:nvSpPr>
        <p:spPr bwMode="auto">
          <a:xfrm>
            <a:off x="-14968373" y="4113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hangingPunct="1"/>
            <a:endParaRPr lang="en-US" altLang="en-US"/>
          </a:p>
        </p:txBody>
      </p:sp>
      <p:sp>
        <p:nvSpPr>
          <p:cNvPr id="2081" name="Rectangle 74"/>
          <p:cNvSpPr>
            <a:spLocks noChangeArrowheads="1"/>
          </p:cNvSpPr>
          <p:nvPr/>
        </p:nvSpPr>
        <p:spPr bwMode="auto">
          <a:xfrm>
            <a:off x="-1518182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hangingPunct="1"/>
            <a:endParaRPr lang="en-US" altLang="en-US"/>
          </a:p>
        </p:txBody>
      </p:sp>
      <p:sp>
        <p:nvSpPr>
          <p:cNvPr id="2083" name="Rectangle 78"/>
          <p:cNvSpPr>
            <a:spLocks noChangeArrowheads="1"/>
          </p:cNvSpPr>
          <p:nvPr/>
        </p:nvSpPr>
        <p:spPr bwMode="auto">
          <a:xfrm>
            <a:off x="-1518182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hangingPunct="1"/>
            <a:endParaRPr lang="en-US" altLang="en-US"/>
          </a:p>
        </p:txBody>
      </p:sp>
      <p:sp>
        <p:nvSpPr>
          <p:cNvPr id="2084" name="Rectangle 80"/>
          <p:cNvSpPr>
            <a:spLocks noChangeArrowheads="1"/>
          </p:cNvSpPr>
          <p:nvPr/>
        </p:nvSpPr>
        <p:spPr bwMode="auto">
          <a:xfrm>
            <a:off x="-1518182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hangingPunct="1"/>
            <a:endParaRPr lang="en-US" altLang="en-US"/>
          </a:p>
        </p:txBody>
      </p:sp>
      <p:sp>
        <p:nvSpPr>
          <p:cNvPr id="2086" name="Rectangle 82"/>
          <p:cNvSpPr>
            <a:spLocks noChangeArrowheads="1"/>
          </p:cNvSpPr>
          <p:nvPr/>
        </p:nvSpPr>
        <p:spPr bwMode="auto">
          <a:xfrm>
            <a:off x="-1518182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hangingPunct="1"/>
            <a:endParaRPr lang="en-US" altLang="en-US"/>
          </a:p>
        </p:txBody>
      </p:sp>
      <p:sp>
        <p:nvSpPr>
          <p:cNvPr id="2088" name="Rectangle 94"/>
          <p:cNvSpPr>
            <a:spLocks noChangeArrowheads="1"/>
          </p:cNvSpPr>
          <p:nvPr/>
        </p:nvSpPr>
        <p:spPr bwMode="auto">
          <a:xfrm>
            <a:off x="-1518182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hangingPunct="1"/>
            <a:endParaRPr lang="en-US" altLang="en-US"/>
          </a:p>
        </p:txBody>
      </p:sp>
      <p:sp>
        <p:nvSpPr>
          <p:cNvPr id="2089" name="Rectangle 96"/>
          <p:cNvSpPr>
            <a:spLocks noChangeArrowheads="1"/>
          </p:cNvSpPr>
          <p:nvPr/>
        </p:nvSpPr>
        <p:spPr bwMode="auto">
          <a:xfrm>
            <a:off x="-1518182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hangingPunct="1"/>
            <a:endParaRPr lang="en-US" altLang="en-US"/>
          </a:p>
        </p:txBody>
      </p:sp>
      <p:pic>
        <p:nvPicPr>
          <p:cNvPr id="2095" name="Picture 2" descr="D:\Documents and Settings\Admin\My Documents\Chaim\לוגו דו לשוני שוכב רקע שקוף.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966" y="1599682"/>
            <a:ext cx="7378032" cy="25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6" name="Picture 4" descr="http://irfu.cea.fr/Images/astImg/3561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15004" y="1599682"/>
            <a:ext cx="3945553" cy="22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 descr="https://europa.eu/european-union/sites/europaeu/files/docs/body/flag_yellow_low.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82628" y="1887714"/>
            <a:ext cx="2362145" cy="1574763"/>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2255"/>
          <p:cNvSpPr>
            <a:spLocks noChangeArrowheads="1"/>
          </p:cNvSpPr>
          <p:nvPr/>
        </p:nvSpPr>
        <p:spPr bwMode="auto">
          <a:xfrm>
            <a:off x="12617326" y="4335985"/>
            <a:ext cx="17483116" cy="15067301"/>
          </a:xfrm>
          <a:prstGeom prst="rect">
            <a:avLst/>
          </a:prstGeom>
          <a:solidFill>
            <a:schemeClr val="bg1"/>
          </a:solidFill>
          <a:ln w="28575" algn="ctr">
            <a:solidFill>
              <a:schemeClr val="accent2"/>
            </a:solidFill>
            <a:miter lim="800000"/>
            <a:headEnd/>
            <a:tailEnd/>
          </a:ln>
        </p:spPr>
        <p:txBody>
          <a:bodyPr wrap="none" anchor="ctr"/>
          <a:lstStyle>
            <a:lvl1pPr eaLnBrk="0" hangingPunct="0">
              <a:spcBef>
                <a:spcPct val="20000"/>
              </a:spcBef>
              <a:buChar char="•"/>
              <a:defRPr sz="14400">
                <a:solidFill>
                  <a:schemeClr val="tx1"/>
                </a:solidFill>
                <a:latin typeface="Arial" charset="0"/>
                <a:ea typeface="SimSun" pitchFamily="2" charset="-122"/>
              </a:defRPr>
            </a:lvl1pPr>
            <a:lvl2pPr marL="742950" indent="-285750" eaLnBrk="0" hangingPunct="0">
              <a:spcBef>
                <a:spcPct val="20000"/>
              </a:spcBef>
              <a:buChar char="–"/>
              <a:defRPr sz="12600">
                <a:solidFill>
                  <a:schemeClr val="tx1"/>
                </a:solidFill>
                <a:latin typeface="Arial" charset="0"/>
                <a:ea typeface="SimSun" pitchFamily="2" charset="-122"/>
              </a:defRPr>
            </a:lvl2pPr>
            <a:lvl3pPr marL="1143000" indent="-228600" eaLnBrk="0" hangingPunct="0">
              <a:spcBef>
                <a:spcPct val="20000"/>
              </a:spcBef>
              <a:buChar char="•"/>
              <a:defRPr sz="10800">
                <a:solidFill>
                  <a:schemeClr val="tx1"/>
                </a:solidFill>
                <a:latin typeface="Arial" charset="0"/>
                <a:ea typeface="SimSun" pitchFamily="2" charset="-122"/>
              </a:defRPr>
            </a:lvl3pPr>
            <a:lvl4pPr marL="1600200" indent="-228600" eaLnBrk="0" hangingPunct="0">
              <a:spcBef>
                <a:spcPct val="20000"/>
              </a:spcBef>
              <a:buChar char="–"/>
              <a:defRPr sz="9000">
                <a:solidFill>
                  <a:schemeClr val="tx1"/>
                </a:solidFill>
                <a:latin typeface="Arial" charset="0"/>
                <a:ea typeface="SimSun" pitchFamily="2" charset="-122"/>
              </a:defRPr>
            </a:lvl4pPr>
            <a:lvl5pPr marL="2057400" indent="-228600" eaLnBrk="0" hangingPunct="0">
              <a:spcBef>
                <a:spcPct val="20000"/>
              </a:spcBef>
              <a:buChar char="»"/>
              <a:defRPr sz="9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9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9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9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9000">
                <a:solidFill>
                  <a:schemeClr val="tx1"/>
                </a:solidFill>
                <a:latin typeface="Arial" charset="0"/>
                <a:ea typeface="SimSun" pitchFamily="2" charset="-122"/>
              </a:defRPr>
            </a:lvl9pPr>
          </a:lstStyle>
          <a:p>
            <a:pPr eaLnBrk="1" hangingPunct="1">
              <a:spcBef>
                <a:spcPct val="0"/>
              </a:spcBef>
              <a:buFontTx/>
              <a:buNone/>
            </a:pPr>
            <a:endParaRPr lang="en-US" altLang="en-US" sz="2548" dirty="0"/>
          </a:p>
        </p:txBody>
      </p:sp>
      <p:sp>
        <p:nvSpPr>
          <p:cNvPr id="72" name="TextBox 71"/>
          <p:cNvSpPr txBox="1"/>
          <p:nvPr/>
        </p:nvSpPr>
        <p:spPr>
          <a:xfrm>
            <a:off x="-6000276" y="7166164"/>
            <a:ext cx="184731" cy="369332"/>
          </a:xfrm>
          <a:prstGeom prst="rect">
            <a:avLst/>
          </a:prstGeom>
          <a:noFill/>
        </p:spPr>
        <p:txBody>
          <a:bodyPr wrap="none" rtlCol="0">
            <a:spAutoFit/>
          </a:bodyPr>
          <a:lstStyle/>
          <a:p>
            <a:endParaRPr lang="en-US" dirty="0"/>
          </a:p>
        </p:txBody>
      </p:sp>
      <p:sp>
        <p:nvSpPr>
          <p:cNvPr id="93" name="TextBox 92"/>
          <p:cNvSpPr txBox="1"/>
          <p:nvPr/>
        </p:nvSpPr>
        <p:spPr>
          <a:xfrm>
            <a:off x="9853135" y="20615533"/>
            <a:ext cx="647078" cy="369332"/>
          </a:xfrm>
          <a:prstGeom prst="rect">
            <a:avLst/>
          </a:prstGeom>
          <a:noFill/>
        </p:spPr>
        <p:txBody>
          <a:bodyPr wrap="square" rtlCol="0">
            <a:spAutoFit/>
          </a:bodyPr>
          <a:lstStyle/>
          <a:p>
            <a:endParaRPr lang="en-US" dirty="0"/>
          </a:p>
        </p:txBody>
      </p:sp>
      <p:sp>
        <p:nvSpPr>
          <p:cNvPr id="115" name="Rectangle 2250"/>
          <p:cNvSpPr>
            <a:spLocks noChangeArrowheads="1"/>
          </p:cNvSpPr>
          <p:nvPr/>
        </p:nvSpPr>
        <p:spPr bwMode="auto">
          <a:xfrm>
            <a:off x="254811" y="19680889"/>
            <a:ext cx="14425595" cy="22891344"/>
          </a:xfrm>
          <a:prstGeom prst="rect">
            <a:avLst/>
          </a:prstGeom>
          <a:solidFill>
            <a:schemeClr val="bg1"/>
          </a:solidFill>
          <a:ln w="28575" algn="ctr">
            <a:solidFill>
              <a:schemeClr val="accent2"/>
            </a:solidFill>
            <a:miter lim="800000"/>
            <a:headEnd/>
            <a:tailEnd/>
          </a:ln>
        </p:spPr>
        <p:txBody>
          <a:bodyPr wrap="none" anchor="ctr"/>
          <a:lstStyle>
            <a:lvl1pPr eaLnBrk="0" hangingPunct="0">
              <a:spcBef>
                <a:spcPct val="20000"/>
              </a:spcBef>
              <a:buChar char="•"/>
              <a:defRPr sz="14400">
                <a:solidFill>
                  <a:schemeClr val="tx1"/>
                </a:solidFill>
                <a:latin typeface="Arial" charset="0"/>
                <a:ea typeface="SimSun" pitchFamily="2" charset="-122"/>
              </a:defRPr>
            </a:lvl1pPr>
            <a:lvl2pPr marL="742950" indent="-285750" eaLnBrk="0" hangingPunct="0">
              <a:spcBef>
                <a:spcPct val="20000"/>
              </a:spcBef>
              <a:buChar char="–"/>
              <a:defRPr sz="12600">
                <a:solidFill>
                  <a:schemeClr val="tx1"/>
                </a:solidFill>
                <a:latin typeface="Arial" charset="0"/>
                <a:ea typeface="SimSun" pitchFamily="2" charset="-122"/>
              </a:defRPr>
            </a:lvl2pPr>
            <a:lvl3pPr marL="1143000" indent="-228600" eaLnBrk="0" hangingPunct="0">
              <a:spcBef>
                <a:spcPct val="20000"/>
              </a:spcBef>
              <a:buChar char="•"/>
              <a:defRPr sz="10800">
                <a:solidFill>
                  <a:schemeClr val="tx1"/>
                </a:solidFill>
                <a:latin typeface="Arial" charset="0"/>
                <a:ea typeface="SimSun" pitchFamily="2" charset="-122"/>
              </a:defRPr>
            </a:lvl3pPr>
            <a:lvl4pPr marL="1600200" indent="-228600" eaLnBrk="0" hangingPunct="0">
              <a:spcBef>
                <a:spcPct val="20000"/>
              </a:spcBef>
              <a:buChar char="–"/>
              <a:defRPr sz="9000">
                <a:solidFill>
                  <a:schemeClr val="tx1"/>
                </a:solidFill>
                <a:latin typeface="Arial" charset="0"/>
                <a:ea typeface="SimSun" pitchFamily="2" charset="-122"/>
              </a:defRPr>
            </a:lvl4pPr>
            <a:lvl5pPr marL="2057400" indent="-228600" eaLnBrk="0" hangingPunct="0">
              <a:spcBef>
                <a:spcPct val="20000"/>
              </a:spcBef>
              <a:buChar char="»"/>
              <a:defRPr sz="9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9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9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9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9000">
                <a:solidFill>
                  <a:schemeClr val="tx1"/>
                </a:solidFill>
                <a:latin typeface="Arial" charset="0"/>
                <a:ea typeface="SimSun" pitchFamily="2" charset="-122"/>
              </a:defRPr>
            </a:lvl9pPr>
          </a:lstStyle>
          <a:p>
            <a:pPr eaLnBrk="1" hangingPunct="1">
              <a:spcBef>
                <a:spcPct val="0"/>
              </a:spcBef>
              <a:buFontTx/>
              <a:buNone/>
            </a:pPr>
            <a:endParaRPr lang="en-US" altLang="en-US" sz="2548"/>
          </a:p>
        </p:txBody>
      </p:sp>
      <p:sp>
        <p:nvSpPr>
          <p:cNvPr id="139" name="TextBox 29"/>
          <p:cNvSpPr txBox="1">
            <a:spLocks noChangeArrowheads="1"/>
          </p:cNvSpPr>
          <p:nvPr/>
        </p:nvSpPr>
        <p:spPr bwMode="auto">
          <a:xfrm>
            <a:off x="561092" y="19696270"/>
            <a:ext cx="13943034" cy="17776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251" tIns="60619" rIns="121251" bIns="60619">
            <a:spAutoFit/>
          </a:bodyPr>
          <a:lstStyle>
            <a:lvl1pPr defTabSz="857250" eaLnBrk="0" hangingPunct="0">
              <a:spcBef>
                <a:spcPct val="20000"/>
              </a:spcBef>
              <a:buChar char="•"/>
              <a:defRPr sz="14400">
                <a:solidFill>
                  <a:schemeClr val="tx1"/>
                </a:solidFill>
                <a:latin typeface="Arial" charset="0"/>
                <a:ea typeface="SimSun" pitchFamily="2" charset="-122"/>
              </a:defRPr>
            </a:lvl1pPr>
            <a:lvl2pPr marL="742950" indent="-285750" defTabSz="857250" eaLnBrk="0" hangingPunct="0">
              <a:spcBef>
                <a:spcPct val="20000"/>
              </a:spcBef>
              <a:buChar char="–"/>
              <a:defRPr sz="12600">
                <a:solidFill>
                  <a:schemeClr val="tx1"/>
                </a:solidFill>
                <a:latin typeface="Arial" charset="0"/>
                <a:ea typeface="SimSun" pitchFamily="2" charset="-122"/>
              </a:defRPr>
            </a:lvl2pPr>
            <a:lvl3pPr marL="1143000" indent="-228600" defTabSz="857250" eaLnBrk="0" hangingPunct="0">
              <a:spcBef>
                <a:spcPct val="20000"/>
              </a:spcBef>
              <a:buChar char="•"/>
              <a:defRPr sz="10800">
                <a:solidFill>
                  <a:schemeClr val="tx1"/>
                </a:solidFill>
                <a:latin typeface="Arial" charset="0"/>
                <a:ea typeface="SimSun" pitchFamily="2" charset="-122"/>
              </a:defRPr>
            </a:lvl3pPr>
            <a:lvl4pPr marL="1600200" indent="-228600" defTabSz="857250" eaLnBrk="0" hangingPunct="0">
              <a:spcBef>
                <a:spcPct val="20000"/>
              </a:spcBef>
              <a:buChar char="–"/>
              <a:defRPr sz="9000">
                <a:solidFill>
                  <a:schemeClr val="tx1"/>
                </a:solidFill>
                <a:latin typeface="Arial" charset="0"/>
                <a:ea typeface="SimSun" pitchFamily="2" charset="-122"/>
              </a:defRPr>
            </a:lvl4pPr>
            <a:lvl5pPr marL="2057400" indent="-228600" defTabSz="857250" eaLnBrk="0" hangingPunct="0">
              <a:spcBef>
                <a:spcPct val="20000"/>
              </a:spcBef>
              <a:buChar char="»"/>
              <a:defRPr sz="9000">
                <a:solidFill>
                  <a:schemeClr val="tx1"/>
                </a:solidFill>
                <a:latin typeface="Arial" charset="0"/>
                <a:ea typeface="SimSun" pitchFamily="2" charset="-122"/>
              </a:defRPr>
            </a:lvl5pPr>
            <a:lvl6pPr marL="2514600" indent="-228600" defTabSz="857250" eaLnBrk="0" fontAlgn="base" hangingPunct="0">
              <a:spcBef>
                <a:spcPct val="20000"/>
              </a:spcBef>
              <a:spcAft>
                <a:spcPct val="0"/>
              </a:spcAft>
              <a:buChar char="»"/>
              <a:defRPr sz="9000">
                <a:solidFill>
                  <a:schemeClr val="tx1"/>
                </a:solidFill>
                <a:latin typeface="Arial" charset="0"/>
                <a:ea typeface="SimSun" pitchFamily="2" charset="-122"/>
              </a:defRPr>
            </a:lvl6pPr>
            <a:lvl7pPr marL="2971800" indent="-228600" defTabSz="857250" eaLnBrk="0" fontAlgn="base" hangingPunct="0">
              <a:spcBef>
                <a:spcPct val="20000"/>
              </a:spcBef>
              <a:spcAft>
                <a:spcPct val="0"/>
              </a:spcAft>
              <a:buChar char="»"/>
              <a:defRPr sz="9000">
                <a:solidFill>
                  <a:schemeClr val="tx1"/>
                </a:solidFill>
                <a:latin typeface="Arial" charset="0"/>
                <a:ea typeface="SimSun" pitchFamily="2" charset="-122"/>
              </a:defRPr>
            </a:lvl7pPr>
            <a:lvl8pPr marL="3429000" indent="-228600" defTabSz="857250" eaLnBrk="0" fontAlgn="base" hangingPunct="0">
              <a:spcBef>
                <a:spcPct val="20000"/>
              </a:spcBef>
              <a:spcAft>
                <a:spcPct val="0"/>
              </a:spcAft>
              <a:buChar char="»"/>
              <a:defRPr sz="9000">
                <a:solidFill>
                  <a:schemeClr val="tx1"/>
                </a:solidFill>
                <a:latin typeface="Arial" charset="0"/>
                <a:ea typeface="SimSun" pitchFamily="2" charset="-122"/>
              </a:defRPr>
            </a:lvl8pPr>
            <a:lvl9pPr marL="3886200" indent="-228600" defTabSz="857250" eaLnBrk="0" fontAlgn="base" hangingPunct="0">
              <a:spcBef>
                <a:spcPct val="20000"/>
              </a:spcBef>
              <a:spcAft>
                <a:spcPct val="0"/>
              </a:spcAft>
              <a:buChar char="»"/>
              <a:defRPr sz="9000">
                <a:solidFill>
                  <a:schemeClr val="tx1"/>
                </a:solidFill>
                <a:latin typeface="Arial" charset="0"/>
                <a:ea typeface="SimSun" pitchFamily="2" charset="-122"/>
              </a:defRPr>
            </a:lvl9pPr>
          </a:lstStyle>
          <a:p>
            <a:pPr algn="ctr" eaLnBrk="1" hangingPunct="1">
              <a:spcBef>
                <a:spcPct val="0"/>
              </a:spcBef>
              <a:buNone/>
            </a:pPr>
            <a:r>
              <a:rPr lang="en-US" altLang="zh-CN" sz="5378" b="1" dirty="0">
                <a:solidFill>
                  <a:srgbClr val="7030A0"/>
                </a:solidFill>
              </a:rPr>
              <a:t>2. Extratropical surface impacts from Arctic ozone?</a:t>
            </a:r>
          </a:p>
        </p:txBody>
      </p:sp>
      <p:sp>
        <p:nvSpPr>
          <p:cNvPr id="157" name="Rectangle 1"/>
          <p:cNvSpPr>
            <a:spLocks noChangeArrowheads="1"/>
          </p:cNvSpPr>
          <p:nvPr/>
        </p:nvSpPr>
        <p:spPr bwMode="auto">
          <a:xfrm>
            <a:off x="4568665" y="35637598"/>
            <a:ext cx="17686800" cy="702180"/>
          </a:xfrm>
          <a:prstGeom prst="rect">
            <a:avLst/>
          </a:prstGeom>
          <a:noFill/>
          <a:ln w="9525">
            <a:noFill/>
            <a:miter lim="800000"/>
            <a:headEnd/>
            <a:tailEnd/>
          </a:ln>
        </p:spPr>
        <p:txBody>
          <a:bodyPr wrap="square">
            <a:spAutoFit/>
          </a:bodyPr>
          <a:lstStyle/>
          <a:p>
            <a:pPr eaLnBrk="1" hangingPunct="1">
              <a:buFont typeface="Wingdings" pitchFamily="2" charset="2"/>
              <a:buChar char="l"/>
            </a:pPr>
            <a:endParaRPr lang="en-US" altLang="zh-CN" sz="3963" dirty="0"/>
          </a:p>
        </p:txBody>
      </p:sp>
      <p:sp>
        <p:nvSpPr>
          <p:cNvPr id="97" name="Rectangle 2255"/>
          <p:cNvSpPr>
            <a:spLocks noChangeArrowheads="1"/>
          </p:cNvSpPr>
          <p:nvPr/>
        </p:nvSpPr>
        <p:spPr bwMode="auto">
          <a:xfrm>
            <a:off x="254590" y="4335985"/>
            <a:ext cx="12146712" cy="15039996"/>
          </a:xfrm>
          <a:prstGeom prst="rect">
            <a:avLst/>
          </a:prstGeom>
          <a:solidFill>
            <a:schemeClr val="bg1"/>
          </a:solidFill>
          <a:ln w="28575" algn="ctr">
            <a:solidFill>
              <a:schemeClr val="accent2"/>
            </a:solidFill>
            <a:miter lim="800000"/>
            <a:headEnd/>
            <a:tailEnd/>
          </a:ln>
        </p:spPr>
        <p:txBody>
          <a:bodyPr wrap="none" anchor="ctr"/>
          <a:lstStyle>
            <a:lvl1pPr eaLnBrk="0" hangingPunct="0">
              <a:spcBef>
                <a:spcPct val="20000"/>
              </a:spcBef>
              <a:buChar char="•"/>
              <a:defRPr sz="14400">
                <a:solidFill>
                  <a:schemeClr val="tx1"/>
                </a:solidFill>
                <a:latin typeface="Arial" charset="0"/>
                <a:ea typeface="SimSun" pitchFamily="2" charset="-122"/>
              </a:defRPr>
            </a:lvl1pPr>
            <a:lvl2pPr marL="742950" indent="-285750" eaLnBrk="0" hangingPunct="0">
              <a:spcBef>
                <a:spcPct val="20000"/>
              </a:spcBef>
              <a:buChar char="–"/>
              <a:defRPr sz="12600">
                <a:solidFill>
                  <a:schemeClr val="tx1"/>
                </a:solidFill>
                <a:latin typeface="Arial" charset="0"/>
                <a:ea typeface="SimSun" pitchFamily="2" charset="-122"/>
              </a:defRPr>
            </a:lvl2pPr>
            <a:lvl3pPr marL="1143000" indent="-228600" eaLnBrk="0" hangingPunct="0">
              <a:spcBef>
                <a:spcPct val="20000"/>
              </a:spcBef>
              <a:buChar char="•"/>
              <a:defRPr sz="10800">
                <a:solidFill>
                  <a:schemeClr val="tx1"/>
                </a:solidFill>
                <a:latin typeface="Arial" charset="0"/>
                <a:ea typeface="SimSun" pitchFamily="2" charset="-122"/>
              </a:defRPr>
            </a:lvl3pPr>
            <a:lvl4pPr marL="1600200" indent="-228600" eaLnBrk="0" hangingPunct="0">
              <a:spcBef>
                <a:spcPct val="20000"/>
              </a:spcBef>
              <a:buChar char="–"/>
              <a:defRPr sz="9000">
                <a:solidFill>
                  <a:schemeClr val="tx1"/>
                </a:solidFill>
                <a:latin typeface="Arial" charset="0"/>
                <a:ea typeface="SimSun" pitchFamily="2" charset="-122"/>
              </a:defRPr>
            </a:lvl4pPr>
            <a:lvl5pPr marL="2057400" indent="-228600" eaLnBrk="0" hangingPunct="0">
              <a:spcBef>
                <a:spcPct val="20000"/>
              </a:spcBef>
              <a:buChar char="»"/>
              <a:defRPr sz="9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9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9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9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9000">
                <a:solidFill>
                  <a:schemeClr val="tx1"/>
                </a:solidFill>
                <a:latin typeface="Arial" charset="0"/>
                <a:ea typeface="SimSun" pitchFamily="2" charset="-122"/>
              </a:defRPr>
            </a:lvl9pPr>
          </a:lstStyle>
          <a:p>
            <a:pPr eaLnBrk="1" hangingPunct="1">
              <a:spcBef>
                <a:spcPct val="0"/>
              </a:spcBef>
              <a:buFontTx/>
              <a:buNone/>
            </a:pPr>
            <a:endParaRPr lang="en-US" altLang="en-US" sz="2548"/>
          </a:p>
        </p:txBody>
      </p:sp>
      <p:sp>
        <p:nvSpPr>
          <p:cNvPr id="71" name="Text Box 1499"/>
          <p:cNvSpPr txBox="1">
            <a:spLocks noChangeArrowheads="1"/>
          </p:cNvSpPr>
          <p:nvPr/>
        </p:nvSpPr>
        <p:spPr bwMode="auto">
          <a:xfrm>
            <a:off x="254588" y="5343603"/>
            <a:ext cx="12146714" cy="14187902"/>
          </a:xfrm>
          <a:prstGeom prst="rect">
            <a:avLst/>
          </a:prstGeom>
          <a:noFill/>
          <a:ln w="9525" algn="ctr">
            <a:noFill/>
            <a:miter lim="800000"/>
            <a:headEnd/>
            <a:tailEnd/>
          </a:ln>
        </p:spPr>
        <p:txBody>
          <a:bodyPr wrap="square" lIns="121327" tIns="60664" rIns="121327" bIns="60664">
            <a:spAutoFit/>
          </a:bodyPr>
          <a:lstStyle/>
          <a:p>
            <a:pPr marL="533400" indent="-533400" defTabSz="1213266">
              <a:buFont typeface="Wingdings" pitchFamily="2" charset="2"/>
              <a:buChar char="§"/>
            </a:pPr>
            <a:r>
              <a:rPr lang="en-US" altLang="zh-CN" sz="3800" dirty="0"/>
              <a:t>Do </a:t>
            </a:r>
            <a:r>
              <a:rPr lang="en-US" altLang="zh-CN" sz="3800" dirty="0" err="1"/>
              <a:t>interannual</a:t>
            </a:r>
            <a:r>
              <a:rPr lang="en-US" altLang="zh-CN" sz="3800" dirty="0"/>
              <a:t> Arctic stratospheric ozone anomalies affect surface climate in the extratropical </a:t>
            </a:r>
            <a:r>
              <a:rPr lang="en-US" altLang="zh-CN" sz="3800" dirty="0" err="1"/>
              <a:t>midlatitudes</a:t>
            </a:r>
            <a:r>
              <a:rPr lang="en-US" altLang="zh-CN" sz="3800" dirty="0"/>
              <a:t> and/or the tropical Pacific (ENSO)?</a:t>
            </a:r>
          </a:p>
          <a:p>
            <a:pPr marL="533400" indent="-533400" defTabSz="1213266">
              <a:buFont typeface="Wingdings" pitchFamily="2" charset="2"/>
              <a:buChar char="§"/>
            </a:pPr>
            <a:endParaRPr lang="en-US" altLang="zh-CN" sz="3800" dirty="0"/>
          </a:p>
          <a:p>
            <a:pPr marL="533400" indent="-533400" defTabSz="1213266">
              <a:buFont typeface="Wingdings" pitchFamily="2" charset="2"/>
              <a:buChar char="§"/>
            </a:pPr>
            <a:r>
              <a:rPr lang="en-US" sz="3800" dirty="0"/>
              <a:t>We analyze 1722 years of model-output from coupled ocean-atmosphere-chemistry models participating in the Chemistry-Climate Model Initiative (CCMI) project. </a:t>
            </a:r>
          </a:p>
          <a:p>
            <a:pPr marL="533400" indent="-533400" defTabSz="1213266">
              <a:buFont typeface="Wingdings" pitchFamily="2" charset="2"/>
              <a:buChar char="§"/>
            </a:pPr>
            <a:endParaRPr lang="en-US" sz="2200" dirty="0"/>
          </a:p>
          <a:p>
            <a:pPr marL="533400" indent="-533400" defTabSz="1213266">
              <a:buFont typeface="Wingdings" pitchFamily="2" charset="2"/>
              <a:buChar char="§"/>
            </a:pPr>
            <a:r>
              <a:rPr lang="en-US" sz="4400" b="1" dirty="0"/>
              <a:t>Main conclusions:</a:t>
            </a:r>
            <a:r>
              <a:rPr lang="en-US" sz="4400" dirty="0"/>
              <a:t> </a:t>
            </a:r>
          </a:p>
          <a:p>
            <a:pPr marL="533400" indent="-533400" defTabSz="1213266">
              <a:buFont typeface="Wingdings" pitchFamily="2" charset="2"/>
              <a:buChar char="§"/>
            </a:pPr>
            <a:r>
              <a:rPr lang="en-US" sz="3600" dirty="0"/>
              <a:t>Arctic ozone is associated with surface  variability, but the connection is dwarfed by dynamical coupling of the late-winter vortex and the surface, and ozone in the lower stratosphere is largely controlled by dynamics. </a:t>
            </a:r>
          </a:p>
          <a:p>
            <a:pPr marL="533400" indent="-533400" defTabSz="1213266">
              <a:buFont typeface="Wingdings" pitchFamily="2" charset="2"/>
              <a:buChar char="§"/>
            </a:pPr>
            <a:endParaRPr lang="en-US" sz="3600" dirty="0"/>
          </a:p>
          <a:p>
            <a:pPr marL="533400" indent="-533400" defTabSz="1213266">
              <a:buFont typeface="Wingdings" pitchFamily="2" charset="2"/>
              <a:buChar char="§"/>
            </a:pPr>
            <a:r>
              <a:rPr lang="en-US" sz="3600" dirty="0"/>
              <a:t>Arctic ozone appears to influence ENSO for up to two years later, but the association in CCMI is much weaker than that observed and likely is associated with the tendency of EN events to follow LN events and LN events to follow EN.</a:t>
            </a:r>
          </a:p>
          <a:p>
            <a:pPr marL="533400" indent="-533400" defTabSz="1213266">
              <a:buFont typeface="Wingdings" pitchFamily="2" charset="2"/>
              <a:buChar char="§"/>
            </a:pPr>
            <a:endParaRPr lang="en-US" sz="3600" dirty="0"/>
          </a:p>
          <a:p>
            <a:pPr defTabSz="1213266"/>
            <a:r>
              <a:rPr lang="en-US" sz="3600" dirty="0"/>
              <a:t>Overall, these surface impacts are generally weak and can be masked by internal variability if data is only available for ∼ 40 years.</a:t>
            </a:r>
            <a:endParaRPr lang="en-US" altLang="zh-CN" sz="3600" dirty="0">
              <a:solidFill>
                <a:srgbClr val="FF0000"/>
              </a:solidFill>
            </a:endParaRPr>
          </a:p>
          <a:p>
            <a:pPr defTabSz="1213266"/>
            <a:endParaRPr lang="en-US" altLang="zh-CN" sz="4000" dirty="0">
              <a:solidFill>
                <a:srgbClr val="FF0000"/>
              </a:solidFill>
            </a:endParaRPr>
          </a:p>
        </p:txBody>
      </p:sp>
      <p:sp>
        <p:nvSpPr>
          <p:cNvPr id="66" name="TextBox 29"/>
          <p:cNvSpPr txBox="1">
            <a:spLocks noChangeArrowheads="1"/>
          </p:cNvSpPr>
          <p:nvPr/>
        </p:nvSpPr>
        <p:spPr bwMode="auto">
          <a:xfrm>
            <a:off x="521944" y="4263977"/>
            <a:ext cx="11221886" cy="9500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251" tIns="60619" rIns="121251" bIns="60619">
            <a:spAutoFit/>
          </a:bodyPr>
          <a:lstStyle>
            <a:lvl1pPr defTabSz="857250" eaLnBrk="0" hangingPunct="0">
              <a:spcBef>
                <a:spcPct val="20000"/>
              </a:spcBef>
              <a:buChar char="•"/>
              <a:defRPr sz="14400">
                <a:solidFill>
                  <a:schemeClr val="tx1"/>
                </a:solidFill>
                <a:latin typeface="Arial" charset="0"/>
                <a:ea typeface="SimSun" pitchFamily="2" charset="-122"/>
              </a:defRPr>
            </a:lvl1pPr>
            <a:lvl2pPr marL="742950" indent="-285750" defTabSz="857250" eaLnBrk="0" hangingPunct="0">
              <a:spcBef>
                <a:spcPct val="20000"/>
              </a:spcBef>
              <a:buChar char="–"/>
              <a:defRPr sz="12600">
                <a:solidFill>
                  <a:schemeClr val="tx1"/>
                </a:solidFill>
                <a:latin typeface="Arial" charset="0"/>
                <a:ea typeface="SimSun" pitchFamily="2" charset="-122"/>
              </a:defRPr>
            </a:lvl2pPr>
            <a:lvl3pPr marL="1143000" indent="-228600" defTabSz="857250" eaLnBrk="0" hangingPunct="0">
              <a:spcBef>
                <a:spcPct val="20000"/>
              </a:spcBef>
              <a:buChar char="•"/>
              <a:defRPr sz="10800">
                <a:solidFill>
                  <a:schemeClr val="tx1"/>
                </a:solidFill>
                <a:latin typeface="Arial" charset="0"/>
                <a:ea typeface="SimSun" pitchFamily="2" charset="-122"/>
              </a:defRPr>
            </a:lvl3pPr>
            <a:lvl4pPr marL="1600200" indent="-228600" defTabSz="857250" eaLnBrk="0" hangingPunct="0">
              <a:spcBef>
                <a:spcPct val="20000"/>
              </a:spcBef>
              <a:buChar char="–"/>
              <a:defRPr sz="9000">
                <a:solidFill>
                  <a:schemeClr val="tx1"/>
                </a:solidFill>
                <a:latin typeface="Arial" charset="0"/>
                <a:ea typeface="SimSun" pitchFamily="2" charset="-122"/>
              </a:defRPr>
            </a:lvl4pPr>
            <a:lvl5pPr marL="2057400" indent="-228600" defTabSz="857250" eaLnBrk="0" hangingPunct="0">
              <a:spcBef>
                <a:spcPct val="20000"/>
              </a:spcBef>
              <a:buChar char="»"/>
              <a:defRPr sz="9000">
                <a:solidFill>
                  <a:schemeClr val="tx1"/>
                </a:solidFill>
                <a:latin typeface="Arial" charset="0"/>
                <a:ea typeface="SimSun" pitchFamily="2" charset="-122"/>
              </a:defRPr>
            </a:lvl5pPr>
            <a:lvl6pPr marL="2514600" indent="-228600" defTabSz="857250" eaLnBrk="0" fontAlgn="base" hangingPunct="0">
              <a:spcBef>
                <a:spcPct val="20000"/>
              </a:spcBef>
              <a:spcAft>
                <a:spcPct val="0"/>
              </a:spcAft>
              <a:buChar char="»"/>
              <a:defRPr sz="9000">
                <a:solidFill>
                  <a:schemeClr val="tx1"/>
                </a:solidFill>
                <a:latin typeface="Arial" charset="0"/>
                <a:ea typeface="SimSun" pitchFamily="2" charset="-122"/>
              </a:defRPr>
            </a:lvl6pPr>
            <a:lvl7pPr marL="2971800" indent="-228600" defTabSz="857250" eaLnBrk="0" fontAlgn="base" hangingPunct="0">
              <a:spcBef>
                <a:spcPct val="20000"/>
              </a:spcBef>
              <a:spcAft>
                <a:spcPct val="0"/>
              </a:spcAft>
              <a:buChar char="»"/>
              <a:defRPr sz="9000">
                <a:solidFill>
                  <a:schemeClr val="tx1"/>
                </a:solidFill>
                <a:latin typeface="Arial" charset="0"/>
                <a:ea typeface="SimSun" pitchFamily="2" charset="-122"/>
              </a:defRPr>
            </a:lvl7pPr>
            <a:lvl8pPr marL="3429000" indent="-228600" defTabSz="857250" eaLnBrk="0" fontAlgn="base" hangingPunct="0">
              <a:spcBef>
                <a:spcPct val="20000"/>
              </a:spcBef>
              <a:spcAft>
                <a:spcPct val="0"/>
              </a:spcAft>
              <a:buChar char="»"/>
              <a:defRPr sz="9000">
                <a:solidFill>
                  <a:schemeClr val="tx1"/>
                </a:solidFill>
                <a:latin typeface="Arial" charset="0"/>
                <a:ea typeface="SimSun" pitchFamily="2" charset="-122"/>
              </a:defRPr>
            </a:lvl8pPr>
            <a:lvl9pPr marL="3886200" indent="-228600" defTabSz="857250" eaLnBrk="0" fontAlgn="base" hangingPunct="0">
              <a:spcBef>
                <a:spcPct val="20000"/>
              </a:spcBef>
              <a:spcAft>
                <a:spcPct val="0"/>
              </a:spcAft>
              <a:buChar char="»"/>
              <a:defRPr sz="9000">
                <a:solidFill>
                  <a:schemeClr val="tx1"/>
                </a:solidFill>
                <a:latin typeface="Arial" charset="0"/>
                <a:ea typeface="SimSun" pitchFamily="2" charset="-122"/>
              </a:defRPr>
            </a:lvl9pPr>
          </a:lstStyle>
          <a:p>
            <a:pPr eaLnBrk="1" hangingPunct="1">
              <a:spcBef>
                <a:spcPct val="0"/>
              </a:spcBef>
              <a:buNone/>
            </a:pPr>
            <a:r>
              <a:rPr lang="en-US" altLang="zh-CN" sz="5378" b="1" dirty="0">
                <a:solidFill>
                  <a:srgbClr val="7030A0"/>
                </a:solidFill>
              </a:rPr>
              <a:t>1. Introduction and Conclusions</a:t>
            </a:r>
          </a:p>
        </p:txBody>
      </p:sp>
      <p:sp>
        <p:nvSpPr>
          <p:cNvPr id="100" name="TextBox 29"/>
          <p:cNvSpPr txBox="1">
            <a:spLocks noChangeArrowheads="1"/>
          </p:cNvSpPr>
          <p:nvPr/>
        </p:nvSpPr>
        <p:spPr bwMode="auto">
          <a:xfrm>
            <a:off x="12708714" y="4399637"/>
            <a:ext cx="17153831" cy="9500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251" tIns="60619" rIns="121251" bIns="60619">
            <a:spAutoFit/>
          </a:bodyPr>
          <a:lstStyle>
            <a:lvl1pPr defTabSz="857250" eaLnBrk="0" hangingPunct="0">
              <a:spcBef>
                <a:spcPct val="20000"/>
              </a:spcBef>
              <a:buChar char="•"/>
              <a:defRPr sz="14400">
                <a:solidFill>
                  <a:schemeClr val="tx1"/>
                </a:solidFill>
                <a:latin typeface="Arial" charset="0"/>
                <a:ea typeface="SimSun" pitchFamily="2" charset="-122"/>
              </a:defRPr>
            </a:lvl1pPr>
            <a:lvl2pPr marL="742950" indent="-285750" defTabSz="857250" eaLnBrk="0" hangingPunct="0">
              <a:spcBef>
                <a:spcPct val="20000"/>
              </a:spcBef>
              <a:buChar char="–"/>
              <a:defRPr sz="12600">
                <a:solidFill>
                  <a:schemeClr val="tx1"/>
                </a:solidFill>
                <a:latin typeface="Arial" charset="0"/>
                <a:ea typeface="SimSun" pitchFamily="2" charset="-122"/>
              </a:defRPr>
            </a:lvl2pPr>
            <a:lvl3pPr marL="1143000" indent="-228600" defTabSz="857250" eaLnBrk="0" hangingPunct="0">
              <a:spcBef>
                <a:spcPct val="20000"/>
              </a:spcBef>
              <a:buChar char="•"/>
              <a:defRPr sz="10800">
                <a:solidFill>
                  <a:schemeClr val="tx1"/>
                </a:solidFill>
                <a:latin typeface="Arial" charset="0"/>
                <a:ea typeface="SimSun" pitchFamily="2" charset="-122"/>
              </a:defRPr>
            </a:lvl3pPr>
            <a:lvl4pPr marL="1600200" indent="-228600" defTabSz="857250" eaLnBrk="0" hangingPunct="0">
              <a:spcBef>
                <a:spcPct val="20000"/>
              </a:spcBef>
              <a:buChar char="–"/>
              <a:defRPr sz="9000">
                <a:solidFill>
                  <a:schemeClr val="tx1"/>
                </a:solidFill>
                <a:latin typeface="Arial" charset="0"/>
                <a:ea typeface="SimSun" pitchFamily="2" charset="-122"/>
              </a:defRPr>
            </a:lvl4pPr>
            <a:lvl5pPr marL="2057400" indent="-228600" defTabSz="857250" eaLnBrk="0" hangingPunct="0">
              <a:spcBef>
                <a:spcPct val="20000"/>
              </a:spcBef>
              <a:buChar char="»"/>
              <a:defRPr sz="9000">
                <a:solidFill>
                  <a:schemeClr val="tx1"/>
                </a:solidFill>
                <a:latin typeface="Arial" charset="0"/>
                <a:ea typeface="SimSun" pitchFamily="2" charset="-122"/>
              </a:defRPr>
            </a:lvl5pPr>
            <a:lvl6pPr marL="2514600" indent="-228600" defTabSz="857250" eaLnBrk="0" fontAlgn="base" hangingPunct="0">
              <a:spcBef>
                <a:spcPct val="20000"/>
              </a:spcBef>
              <a:spcAft>
                <a:spcPct val="0"/>
              </a:spcAft>
              <a:buChar char="»"/>
              <a:defRPr sz="9000">
                <a:solidFill>
                  <a:schemeClr val="tx1"/>
                </a:solidFill>
                <a:latin typeface="Arial" charset="0"/>
                <a:ea typeface="SimSun" pitchFamily="2" charset="-122"/>
              </a:defRPr>
            </a:lvl6pPr>
            <a:lvl7pPr marL="2971800" indent="-228600" defTabSz="857250" eaLnBrk="0" fontAlgn="base" hangingPunct="0">
              <a:spcBef>
                <a:spcPct val="20000"/>
              </a:spcBef>
              <a:spcAft>
                <a:spcPct val="0"/>
              </a:spcAft>
              <a:buChar char="»"/>
              <a:defRPr sz="9000">
                <a:solidFill>
                  <a:schemeClr val="tx1"/>
                </a:solidFill>
                <a:latin typeface="Arial" charset="0"/>
                <a:ea typeface="SimSun" pitchFamily="2" charset="-122"/>
              </a:defRPr>
            </a:lvl7pPr>
            <a:lvl8pPr marL="3429000" indent="-228600" defTabSz="857250" eaLnBrk="0" fontAlgn="base" hangingPunct="0">
              <a:spcBef>
                <a:spcPct val="20000"/>
              </a:spcBef>
              <a:spcAft>
                <a:spcPct val="0"/>
              </a:spcAft>
              <a:buChar char="»"/>
              <a:defRPr sz="9000">
                <a:solidFill>
                  <a:schemeClr val="tx1"/>
                </a:solidFill>
                <a:latin typeface="Arial" charset="0"/>
                <a:ea typeface="SimSun" pitchFamily="2" charset="-122"/>
              </a:defRPr>
            </a:lvl8pPr>
            <a:lvl9pPr marL="3886200" indent="-228600" defTabSz="857250" eaLnBrk="0" fontAlgn="base" hangingPunct="0">
              <a:spcBef>
                <a:spcPct val="20000"/>
              </a:spcBef>
              <a:spcAft>
                <a:spcPct val="0"/>
              </a:spcAft>
              <a:buChar char="»"/>
              <a:defRPr sz="9000">
                <a:solidFill>
                  <a:schemeClr val="tx1"/>
                </a:solidFill>
                <a:latin typeface="Arial" charset="0"/>
                <a:ea typeface="SimSun" pitchFamily="2" charset="-122"/>
              </a:defRPr>
            </a:lvl9pPr>
          </a:lstStyle>
          <a:p>
            <a:pPr algn="ctr" eaLnBrk="1" hangingPunct="1">
              <a:spcBef>
                <a:spcPct val="0"/>
              </a:spcBef>
              <a:buNone/>
            </a:pPr>
            <a:r>
              <a:rPr lang="en-US" altLang="zh-CN" sz="5378" b="1" dirty="0">
                <a:solidFill>
                  <a:srgbClr val="7030A0"/>
                </a:solidFill>
              </a:rPr>
              <a:t>3. Impacts on ENSO from Arctic ozone?</a:t>
            </a:r>
          </a:p>
        </p:txBody>
      </p:sp>
      <p:sp>
        <p:nvSpPr>
          <p:cNvPr id="103" name="Text Box 1499"/>
          <p:cNvSpPr txBox="1">
            <a:spLocks noChangeArrowheads="1"/>
          </p:cNvSpPr>
          <p:nvPr/>
        </p:nvSpPr>
        <p:spPr bwMode="auto">
          <a:xfrm>
            <a:off x="12780152" y="13681344"/>
            <a:ext cx="16546550" cy="2814275"/>
          </a:xfrm>
          <a:prstGeom prst="rect">
            <a:avLst/>
          </a:prstGeom>
          <a:noFill/>
          <a:ln w="9525" algn="ctr">
            <a:noFill/>
            <a:miter lim="800000"/>
            <a:headEnd/>
            <a:tailEnd/>
          </a:ln>
        </p:spPr>
        <p:txBody>
          <a:bodyPr wrap="square" lIns="121327" tIns="60664" rIns="121327" bIns="60664">
            <a:spAutoFit/>
          </a:bodyPr>
          <a:lstStyle/>
          <a:p>
            <a:pPr defTabSz="1213266">
              <a:buFont typeface="Wingdings" pitchFamily="2" charset="2"/>
              <a:buChar char="§"/>
            </a:pPr>
            <a:r>
              <a:rPr lang="en-US" altLang="zh-CN" sz="3000" dirty="0"/>
              <a:t> In addition to the well known tendency of elevated ozone immediately after El Nino and reduced ozone after La Nina (</a:t>
            </a:r>
            <a:r>
              <a:rPr lang="en-US" altLang="zh-CN" sz="3000" dirty="0" err="1"/>
              <a:t>Cagnazzo</a:t>
            </a:r>
            <a:r>
              <a:rPr lang="en-US" altLang="zh-CN" sz="3000" dirty="0"/>
              <a:t> et al 2009), elevated ozone is associated with La Nina 20 months later (</a:t>
            </a:r>
            <a:r>
              <a:rPr lang="en-US" altLang="zh-CN" sz="3000" dirty="0" err="1"/>
              <a:t>Xie</a:t>
            </a:r>
            <a:r>
              <a:rPr lang="en-US" altLang="zh-CN" sz="3000" dirty="0"/>
              <a:t> et al 2016)</a:t>
            </a:r>
          </a:p>
          <a:p>
            <a:pPr defTabSz="1213266">
              <a:buFont typeface="Wingdings" pitchFamily="2" charset="2"/>
              <a:buChar char="§"/>
            </a:pPr>
            <a:endParaRPr lang="en-US" altLang="zh-CN" sz="4246" dirty="0"/>
          </a:p>
          <a:p>
            <a:pPr defTabSz="1213266">
              <a:buFont typeface="Wingdings" pitchFamily="2" charset="2"/>
              <a:buChar char="§"/>
            </a:pPr>
            <a:r>
              <a:rPr lang="en-US" altLang="zh-CN" sz="4246" dirty="0">
                <a:solidFill>
                  <a:schemeClr val="accent6"/>
                </a:solidFill>
              </a:rPr>
              <a:t>Do CCMI models indicate such a relationship?</a:t>
            </a:r>
          </a:p>
        </p:txBody>
      </p:sp>
      <p:sp>
        <p:nvSpPr>
          <p:cNvPr id="76" name="Rectangle 2250"/>
          <p:cNvSpPr>
            <a:spLocks noChangeArrowheads="1"/>
          </p:cNvSpPr>
          <p:nvPr/>
        </p:nvSpPr>
        <p:spPr bwMode="auto">
          <a:xfrm>
            <a:off x="14921582" y="19325842"/>
            <a:ext cx="15155992" cy="21596426"/>
          </a:xfrm>
          <a:prstGeom prst="rect">
            <a:avLst/>
          </a:prstGeom>
          <a:solidFill>
            <a:schemeClr val="bg1"/>
          </a:solidFill>
          <a:ln w="28575" algn="ctr">
            <a:solidFill>
              <a:schemeClr val="bg1"/>
            </a:solidFill>
            <a:miter lim="800000"/>
            <a:headEnd/>
            <a:tailEnd/>
          </a:ln>
        </p:spPr>
        <p:txBody>
          <a:bodyPr wrap="none" anchor="ctr"/>
          <a:lstStyle>
            <a:lvl1pPr eaLnBrk="0" hangingPunct="0">
              <a:spcBef>
                <a:spcPct val="20000"/>
              </a:spcBef>
              <a:buChar char="•"/>
              <a:defRPr sz="14400">
                <a:solidFill>
                  <a:schemeClr val="tx1"/>
                </a:solidFill>
                <a:latin typeface="Arial" charset="0"/>
                <a:ea typeface="SimSun" pitchFamily="2" charset="-122"/>
              </a:defRPr>
            </a:lvl1pPr>
            <a:lvl2pPr marL="742950" indent="-285750" eaLnBrk="0" hangingPunct="0">
              <a:spcBef>
                <a:spcPct val="20000"/>
              </a:spcBef>
              <a:buChar char="–"/>
              <a:defRPr sz="12600">
                <a:solidFill>
                  <a:schemeClr val="tx1"/>
                </a:solidFill>
                <a:latin typeface="Arial" charset="0"/>
                <a:ea typeface="SimSun" pitchFamily="2" charset="-122"/>
              </a:defRPr>
            </a:lvl2pPr>
            <a:lvl3pPr marL="1143000" indent="-228600" eaLnBrk="0" hangingPunct="0">
              <a:spcBef>
                <a:spcPct val="20000"/>
              </a:spcBef>
              <a:buChar char="•"/>
              <a:defRPr sz="10800">
                <a:solidFill>
                  <a:schemeClr val="tx1"/>
                </a:solidFill>
                <a:latin typeface="Arial" charset="0"/>
                <a:ea typeface="SimSun" pitchFamily="2" charset="-122"/>
              </a:defRPr>
            </a:lvl3pPr>
            <a:lvl4pPr marL="1600200" indent="-228600" eaLnBrk="0" hangingPunct="0">
              <a:spcBef>
                <a:spcPct val="20000"/>
              </a:spcBef>
              <a:buChar char="–"/>
              <a:defRPr sz="9000">
                <a:solidFill>
                  <a:schemeClr val="tx1"/>
                </a:solidFill>
                <a:latin typeface="Arial" charset="0"/>
                <a:ea typeface="SimSun" pitchFamily="2" charset="-122"/>
              </a:defRPr>
            </a:lvl4pPr>
            <a:lvl5pPr marL="2057400" indent="-228600" eaLnBrk="0" hangingPunct="0">
              <a:spcBef>
                <a:spcPct val="20000"/>
              </a:spcBef>
              <a:buChar char="»"/>
              <a:defRPr sz="9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9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9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9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9000">
                <a:solidFill>
                  <a:schemeClr val="tx1"/>
                </a:solidFill>
                <a:latin typeface="Arial" charset="0"/>
                <a:ea typeface="SimSun" pitchFamily="2" charset="-122"/>
              </a:defRPr>
            </a:lvl9pPr>
          </a:lstStyle>
          <a:p>
            <a:pPr eaLnBrk="1" hangingPunct="1">
              <a:spcBef>
                <a:spcPct val="0"/>
              </a:spcBef>
              <a:buFontTx/>
              <a:buNone/>
            </a:pPr>
            <a:endParaRPr lang="en-US" altLang="en-US" sz="2548"/>
          </a:p>
        </p:txBody>
      </p:sp>
      <p:sp>
        <p:nvSpPr>
          <p:cNvPr id="101" name="Rectangle 2250"/>
          <p:cNvSpPr>
            <a:spLocks noChangeArrowheads="1"/>
          </p:cNvSpPr>
          <p:nvPr/>
        </p:nvSpPr>
        <p:spPr bwMode="auto">
          <a:xfrm>
            <a:off x="14898555" y="41088788"/>
            <a:ext cx="15201887" cy="1538921"/>
          </a:xfrm>
          <a:prstGeom prst="rect">
            <a:avLst/>
          </a:prstGeom>
          <a:solidFill>
            <a:schemeClr val="bg1"/>
          </a:solidFill>
          <a:ln w="28575" algn="ctr">
            <a:solidFill>
              <a:schemeClr val="accent2"/>
            </a:solidFill>
            <a:miter lim="800000"/>
            <a:headEnd/>
            <a:tailEnd/>
          </a:ln>
        </p:spPr>
        <p:txBody>
          <a:bodyPr wrap="none" anchor="ctr"/>
          <a:lstStyle>
            <a:lvl1pPr eaLnBrk="0" hangingPunct="0">
              <a:spcBef>
                <a:spcPct val="20000"/>
              </a:spcBef>
              <a:buChar char="•"/>
              <a:defRPr sz="14400">
                <a:solidFill>
                  <a:schemeClr val="tx1"/>
                </a:solidFill>
                <a:latin typeface="Arial" charset="0"/>
                <a:ea typeface="SimSun" pitchFamily="2" charset="-122"/>
              </a:defRPr>
            </a:lvl1pPr>
            <a:lvl2pPr marL="742950" indent="-285750" eaLnBrk="0" hangingPunct="0">
              <a:spcBef>
                <a:spcPct val="20000"/>
              </a:spcBef>
              <a:buChar char="–"/>
              <a:defRPr sz="12600">
                <a:solidFill>
                  <a:schemeClr val="tx1"/>
                </a:solidFill>
                <a:latin typeface="Arial" charset="0"/>
                <a:ea typeface="SimSun" pitchFamily="2" charset="-122"/>
              </a:defRPr>
            </a:lvl2pPr>
            <a:lvl3pPr marL="1143000" indent="-228600" eaLnBrk="0" hangingPunct="0">
              <a:spcBef>
                <a:spcPct val="20000"/>
              </a:spcBef>
              <a:buChar char="•"/>
              <a:defRPr sz="10800">
                <a:solidFill>
                  <a:schemeClr val="tx1"/>
                </a:solidFill>
                <a:latin typeface="Arial" charset="0"/>
                <a:ea typeface="SimSun" pitchFamily="2" charset="-122"/>
              </a:defRPr>
            </a:lvl3pPr>
            <a:lvl4pPr marL="1600200" indent="-228600" eaLnBrk="0" hangingPunct="0">
              <a:spcBef>
                <a:spcPct val="20000"/>
              </a:spcBef>
              <a:buChar char="–"/>
              <a:defRPr sz="9000">
                <a:solidFill>
                  <a:schemeClr val="tx1"/>
                </a:solidFill>
                <a:latin typeface="Arial" charset="0"/>
                <a:ea typeface="SimSun" pitchFamily="2" charset="-122"/>
              </a:defRPr>
            </a:lvl4pPr>
            <a:lvl5pPr marL="2057400" indent="-228600" eaLnBrk="0" hangingPunct="0">
              <a:spcBef>
                <a:spcPct val="20000"/>
              </a:spcBef>
              <a:buChar char="»"/>
              <a:defRPr sz="9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9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9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9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9000">
                <a:solidFill>
                  <a:schemeClr val="tx1"/>
                </a:solidFill>
                <a:latin typeface="Arial" charset="0"/>
                <a:ea typeface="SimSun" pitchFamily="2" charset="-122"/>
              </a:defRPr>
            </a:lvl9pPr>
          </a:lstStyle>
          <a:p>
            <a:pPr eaLnBrk="1" hangingPunct="1">
              <a:spcBef>
                <a:spcPct val="0"/>
              </a:spcBef>
              <a:buFontTx/>
              <a:buNone/>
            </a:pPr>
            <a:endParaRPr lang="en-US" altLang="en-US" sz="2548"/>
          </a:p>
        </p:txBody>
      </p:sp>
      <p:sp>
        <p:nvSpPr>
          <p:cNvPr id="102" name="Rectangle 101"/>
          <p:cNvSpPr/>
          <p:nvPr/>
        </p:nvSpPr>
        <p:spPr>
          <a:xfrm>
            <a:off x="15030843" y="41167494"/>
            <a:ext cx="14987482" cy="1708160"/>
          </a:xfrm>
          <a:prstGeom prst="rect">
            <a:avLst/>
          </a:prstGeom>
        </p:spPr>
        <p:txBody>
          <a:bodyPr wrap="square">
            <a:spAutoFit/>
          </a:bodyPr>
          <a:lstStyle/>
          <a:p>
            <a:r>
              <a:rPr lang="en-US" altLang="zh-CN" sz="3600" b="1" dirty="0">
                <a:solidFill>
                  <a:srgbClr val="7030A0"/>
                </a:solidFill>
              </a:rPr>
              <a:t>For further information</a:t>
            </a:r>
            <a:r>
              <a:rPr lang="en-US" altLang="zh-CN" sz="2800" b="1" dirty="0">
                <a:solidFill>
                  <a:srgbClr val="7030A0"/>
                </a:solidFill>
              </a:rPr>
              <a:t>: </a:t>
            </a:r>
          </a:p>
          <a:p>
            <a:pPr>
              <a:buFont typeface="Wingdings" pitchFamily="2" charset="2"/>
              <a:buChar char="§"/>
            </a:pPr>
            <a:r>
              <a:rPr lang="en-US" sz="2300" dirty="0"/>
              <a:t>Harari, O., C.I. </a:t>
            </a:r>
            <a:r>
              <a:rPr lang="en-US" sz="2300" dirty="0" err="1"/>
              <a:t>Garfinkel</a:t>
            </a:r>
            <a:r>
              <a:rPr lang="en-US" sz="2300" dirty="0"/>
              <a:t>, O. Morgenstern, G. Zeng, S. </a:t>
            </a:r>
            <a:r>
              <a:rPr lang="en-US" sz="2300" dirty="0" err="1"/>
              <a:t>Tilmes</a:t>
            </a:r>
            <a:r>
              <a:rPr lang="en-US" sz="2300" dirty="0"/>
              <a:t>, D. </a:t>
            </a:r>
            <a:r>
              <a:rPr lang="en-US" sz="2300" dirty="0" err="1"/>
              <a:t>Kinnison</a:t>
            </a:r>
            <a:r>
              <a:rPr lang="en-US" sz="2300" dirty="0"/>
              <a:t>, M. </a:t>
            </a:r>
            <a:r>
              <a:rPr lang="en-US" sz="2300" dirty="0" err="1"/>
              <a:t>Deushi</a:t>
            </a:r>
            <a:r>
              <a:rPr lang="en-US" sz="2300" dirty="0"/>
              <a:t>, P. </a:t>
            </a:r>
            <a:r>
              <a:rPr lang="en-US" sz="2300" dirty="0" err="1"/>
              <a:t>Jockel</a:t>
            </a:r>
            <a:r>
              <a:rPr lang="en-US" sz="2300" dirty="0"/>
              <a:t>, A. </a:t>
            </a:r>
            <a:r>
              <a:rPr lang="en-US" sz="2300" dirty="0" err="1"/>
              <a:t>Pozzer</a:t>
            </a:r>
            <a:r>
              <a:rPr lang="en-US" sz="2300" dirty="0"/>
              <a:t>, and F. M. O'Connor, Influence of Arctic Stratospheric Ozone on Surface Climate in CCMI models, ACP (accepted)</a:t>
            </a:r>
            <a:endParaRPr lang="en-US" sz="2300" b="1" dirty="0"/>
          </a:p>
          <a:p>
            <a:pPr>
              <a:buFont typeface="Wingdings" pitchFamily="2" charset="2"/>
              <a:buChar char="§"/>
            </a:pPr>
            <a:endParaRPr lang="en-US" altLang="zh-CN" sz="2300" dirty="0"/>
          </a:p>
        </p:txBody>
      </p:sp>
      <p:sp>
        <p:nvSpPr>
          <p:cNvPr id="133" name="Rectangle 1"/>
          <p:cNvSpPr>
            <a:spLocks noChangeArrowheads="1"/>
          </p:cNvSpPr>
          <p:nvPr/>
        </p:nvSpPr>
        <p:spPr bwMode="auto">
          <a:xfrm>
            <a:off x="14826514" y="25324723"/>
            <a:ext cx="15078812" cy="16127492"/>
          </a:xfrm>
          <a:prstGeom prst="rect">
            <a:avLst/>
          </a:prstGeom>
          <a:noFill/>
          <a:ln w="9525">
            <a:noFill/>
            <a:miter lim="800000"/>
            <a:headEnd/>
            <a:tailEnd/>
          </a:ln>
        </p:spPr>
        <p:txBody>
          <a:bodyPr wrap="square">
            <a:spAutoFit/>
          </a:bodyPr>
          <a:lstStyle/>
          <a:p>
            <a:pPr marL="342900" indent="-342900">
              <a:buFont typeface="Wingdings" pitchFamily="2" charset="2"/>
              <a:buChar char="§"/>
            </a:pPr>
            <a:r>
              <a:rPr lang="en-US" altLang="zh-CN" sz="4200" dirty="0">
                <a:solidFill>
                  <a:schemeClr val="accent6"/>
                </a:solidFill>
              </a:rPr>
              <a:t>But El Nino events tend to be followed by La Nina ~2 years later on average. Could this tendency explain the apparent observed relationship between Arctic ozone and ENSO?</a:t>
            </a:r>
          </a:p>
          <a:p>
            <a:pPr marL="342900" indent="-342900">
              <a:buFont typeface="Wingdings" pitchFamily="2" charset="2"/>
              <a:buChar char="§"/>
            </a:pPr>
            <a:endParaRPr lang="en-US" altLang="zh-CN" sz="3600" dirty="0">
              <a:solidFill>
                <a:schemeClr val="accent6"/>
              </a:solidFill>
            </a:endParaRPr>
          </a:p>
          <a:p>
            <a:r>
              <a:rPr lang="en-US" altLang="zh-CN" sz="3600" dirty="0"/>
              <a:t>use Pearl Causality (Pearl 2009) to identify causal parents </a:t>
            </a:r>
            <a:r>
              <a:rPr lang="en-US" altLang="zh-CN" sz="3600"/>
              <a:t>of  ENSO</a:t>
            </a:r>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r>
              <a:rPr lang="en-US" altLang="zh-CN" sz="3000" dirty="0"/>
              <a:t>Arctic ozone is a parent of ENSO in observations, but not in any CCMI model.</a:t>
            </a:r>
            <a:endParaRPr lang="en-US" altLang="zh-CN" sz="2000" dirty="0"/>
          </a:p>
          <a:p>
            <a:endParaRPr lang="en-US" altLang="zh-CN" sz="2000" dirty="0"/>
          </a:p>
          <a:p>
            <a:r>
              <a:rPr lang="en-US" altLang="zh-CN" sz="3000" dirty="0"/>
              <a:t>In nearly all CCMI models, ENSO is its own parent.</a:t>
            </a:r>
            <a:endParaRPr lang="en-US" altLang="zh-CN" sz="2000" dirty="0"/>
          </a:p>
          <a:p>
            <a:endParaRPr lang="en-US" altLang="zh-CN" sz="2000" dirty="0"/>
          </a:p>
          <a:p>
            <a:r>
              <a:rPr lang="en-US" altLang="zh-CN" sz="3000" dirty="0"/>
              <a:t>Even in observations, relationship is 30% weaker if ENSO autocorrelation taken into account.</a:t>
            </a:r>
          </a:p>
        </p:txBody>
      </p:sp>
      <p:grpSp>
        <p:nvGrpSpPr>
          <p:cNvPr id="26" name="קבוצה 25"/>
          <p:cNvGrpSpPr/>
          <p:nvPr/>
        </p:nvGrpSpPr>
        <p:grpSpPr>
          <a:xfrm>
            <a:off x="611108" y="21401880"/>
            <a:ext cx="13806419" cy="9265225"/>
            <a:chOff x="1293063" y="24138185"/>
            <a:chExt cx="12119256" cy="7035038"/>
          </a:xfrm>
        </p:grpSpPr>
        <p:sp>
          <p:nvSpPr>
            <p:cNvPr id="140" name="Rectangle 1"/>
            <p:cNvSpPr>
              <a:spLocks noChangeArrowheads="1"/>
            </p:cNvSpPr>
            <p:nvPr/>
          </p:nvSpPr>
          <p:spPr bwMode="auto">
            <a:xfrm>
              <a:off x="1293063" y="30261819"/>
              <a:ext cx="12119256" cy="911404"/>
            </a:xfrm>
            <a:prstGeom prst="rect">
              <a:avLst/>
            </a:prstGeom>
            <a:noFill/>
            <a:ln w="9525">
              <a:noFill/>
              <a:miter lim="800000"/>
              <a:headEnd/>
              <a:tailEnd/>
            </a:ln>
          </p:spPr>
          <p:txBody>
            <a:bodyPr wrap="square">
              <a:spAutoFit/>
            </a:bodyPr>
            <a:lstStyle/>
            <a:p>
              <a:pPr marL="342900" indent="-342900">
                <a:buFont typeface="Wingdings" pitchFamily="2" charset="2"/>
                <a:buChar char="§"/>
              </a:pPr>
              <a:r>
                <a:rPr lang="en-US" altLang="zh-CN" sz="3600" dirty="0"/>
                <a:t>How can we decouple downward coupling of vortex variability to surface climate from any impact of ozone?</a:t>
              </a:r>
            </a:p>
          </p:txBody>
        </p:sp>
        <p:sp>
          <p:nvSpPr>
            <p:cNvPr id="90" name="מלבן מעוגל 89"/>
            <p:cNvSpPr/>
            <p:nvPr/>
          </p:nvSpPr>
          <p:spPr>
            <a:xfrm>
              <a:off x="2752230" y="25046592"/>
              <a:ext cx="3581400"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latin typeface="Arial" panose="020B0604020202020204" pitchFamily="34" charset="0"/>
                  <a:cs typeface="Arial" panose="020B0604020202020204" pitchFamily="34" charset="0"/>
                </a:rPr>
                <a:t>Arctic stratospheric ozone (ASO)</a:t>
              </a:r>
              <a:endParaRPr lang="he-IL" sz="2400" dirty="0">
                <a:latin typeface="Arial" panose="020B0604020202020204" pitchFamily="34" charset="0"/>
                <a:cs typeface="Arial" panose="020B0604020202020204" pitchFamily="34" charset="0"/>
              </a:endParaRPr>
            </a:p>
          </p:txBody>
        </p:sp>
        <p:sp>
          <p:nvSpPr>
            <p:cNvPr id="91" name="מלבן מעוגל 90"/>
            <p:cNvSpPr/>
            <p:nvPr/>
          </p:nvSpPr>
          <p:spPr>
            <a:xfrm>
              <a:off x="8162430" y="25046592"/>
              <a:ext cx="3581400"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latin typeface="Arial" panose="020B0604020202020204" pitchFamily="34" charset="0"/>
                  <a:cs typeface="Arial" panose="020B0604020202020204" pitchFamily="34" charset="0"/>
                </a:rPr>
                <a:t>Stratospheric polar cap  height/temperature</a:t>
              </a:r>
              <a:endParaRPr lang="he-IL" sz="2400" dirty="0">
                <a:latin typeface="Arial" panose="020B0604020202020204" pitchFamily="34" charset="0"/>
                <a:cs typeface="Arial" panose="020B0604020202020204" pitchFamily="34" charset="0"/>
              </a:endParaRPr>
            </a:p>
          </p:txBody>
        </p:sp>
        <p:sp>
          <p:nvSpPr>
            <p:cNvPr id="98" name="חץ פניית פרסה 97"/>
            <p:cNvSpPr/>
            <p:nvPr/>
          </p:nvSpPr>
          <p:spPr>
            <a:xfrm>
              <a:off x="5876430" y="24138185"/>
              <a:ext cx="2819400" cy="832207"/>
            </a:xfrm>
            <a:prstGeom prst="utur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latin typeface="Arial" panose="020B0604020202020204" pitchFamily="34" charset="0"/>
                <a:cs typeface="Arial" panose="020B0604020202020204" pitchFamily="34" charset="0"/>
              </a:endParaRPr>
            </a:p>
          </p:txBody>
        </p:sp>
        <p:sp>
          <p:nvSpPr>
            <p:cNvPr id="99" name="חץ פניית פרסה 98"/>
            <p:cNvSpPr/>
            <p:nvPr/>
          </p:nvSpPr>
          <p:spPr>
            <a:xfrm rot="10800000">
              <a:off x="5876430" y="26043184"/>
              <a:ext cx="2590800" cy="832207"/>
            </a:xfrm>
            <a:prstGeom prst="utur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latin typeface="Arial" panose="020B0604020202020204" pitchFamily="34" charset="0"/>
                <a:cs typeface="Arial" panose="020B0604020202020204" pitchFamily="34" charset="0"/>
              </a:endParaRPr>
            </a:p>
          </p:txBody>
        </p:sp>
        <p:sp>
          <p:nvSpPr>
            <p:cNvPr id="104" name="מלבן מעוגל 103"/>
            <p:cNvSpPr/>
            <p:nvPr/>
          </p:nvSpPr>
          <p:spPr>
            <a:xfrm>
              <a:off x="5190630" y="29085192"/>
              <a:ext cx="4191000" cy="6858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latin typeface="Arial" panose="020B0604020202020204" pitchFamily="34" charset="0"/>
                  <a:cs typeface="Arial" panose="020B0604020202020204" pitchFamily="34" charset="0"/>
                </a:rPr>
                <a:t>Polar cap sea level pressure</a:t>
              </a:r>
              <a:endParaRPr lang="he-IL" sz="2400" dirty="0">
                <a:latin typeface="Arial" panose="020B0604020202020204" pitchFamily="34" charset="0"/>
                <a:cs typeface="Arial" panose="020B0604020202020204" pitchFamily="34" charset="0"/>
              </a:endParaRPr>
            </a:p>
          </p:txBody>
        </p:sp>
        <p:cxnSp>
          <p:nvCxnSpPr>
            <p:cNvPr id="107" name="מחבר חץ ישר 106"/>
            <p:cNvCxnSpPr/>
            <p:nvPr/>
          </p:nvCxnSpPr>
          <p:spPr>
            <a:xfrm>
              <a:off x="4200030" y="26189592"/>
              <a:ext cx="1371600" cy="2667000"/>
            </a:xfrm>
            <a:prstGeom prst="straightConnector1">
              <a:avLst/>
            </a:prstGeom>
            <a:ln w="184150" cmpd="sng">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מחבר חץ ישר 107"/>
            <p:cNvCxnSpPr/>
            <p:nvPr/>
          </p:nvCxnSpPr>
          <p:spPr>
            <a:xfrm flipH="1">
              <a:off x="8619630" y="26113392"/>
              <a:ext cx="914400" cy="2743200"/>
            </a:xfrm>
            <a:prstGeom prst="straightConnector1">
              <a:avLst/>
            </a:prstGeom>
            <a:ln w="184150" cmpd="sng">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תמונה 13"/>
          <p:cNvPicPr>
            <a:picLocks noChangeAspect="1"/>
          </p:cNvPicPr>
          <p:nvPr/>
        </p:nvPicPr>
        <p:blipFill rotWithShape="1">
          <a:blip r:embed="rId7"/>
          <a:srcRect t="2399"/>
          <a:stretch/>
        </p:blipFill>
        <p:spPr>
          <a:xfrm>
            <a:off x="437934" y="30978945"/>
            <a:ext cx="14051600" cy="8791195"/>
          </a:xfrm>
          <a:prstGeom prst="rect">
            <a:avLst/>
          </a:prstGeom>
        </p:spPr>
      </p:pic>
      <p:sp>
        <p:nvSpPr>
          <p:cNvPr id="109" name="Rectangle 1"/>
          <p:cNvSpPr>
            <a:spLocks noChangeArrowheads="1"/>
          </p:cNvSpPr>
          <p:nvPr/>
        </p:nvSpPr>
        <p:spPr bwMode="auto">
          <a:xfrm>
            <a:off x="640281" y="40662857"/>
            <a:ext cx="14064580" cy="1477328"/>
          </a:xfrm>
          <a:prstGeom prst="rect">
            <a:avLst/>
          </a:prstGeom>
          <a:noFill/>
          <a:ln w="9525">
            <a:noFill/>
            <a:miter lim="800000"/>
            <a:headEnd/>
            <a:tailEnd/>
          </a:ln>
        </p:spPr>
        <p:txBody>
          <a:bodyPr wrap="square">
            <a:spAutoFit/>
          </a:bodyPr>
          <a:lstStyle/>
          <a:p>
            <a:pPr marL="342900" indent="-342900">
              <a:buFont typeface="Wingdings" pitchFamily="2" charset="2"/>
              <a:buChar char="§"/>
            </a:pPr>
            <a:r>
              <a:rPr lang="en-US" altLang="zh-CN" sz="3000" dirty="0"/>
              <a:t>Surface impacts of Arctic ozone </a:t>
            </a:r>
            <a:r>
              <a:rPr lang="en-US" altLang="zh-CN" sz="3000" b="1" i="1" dirty="0"/>
              <a:t>pale in comparison </a:t>
            </a:r>
            <a:r>
              <a:rPr lang="en-US" altLang="zh-CN" sz="3000" dirty="0"/>
              <a:t>to those of dynamical variability of the vortex, and appear to be associated with the </a:t>
            </a:r>
            <a:r>
              <a:rPr lang="en-US" altLang="zh-CN" sz="3000" dirty="0" err="1"/>
              <a:t>covariability</a:t>
            </a:r>
            <a:r>
              <a:rPr lang="en-US" altLang="zh-CN" sz="3000" dirty="0"/>
              <a:t> of Arctic ozone and the vortex not chemical ozone depletion </a:t>
            </a:r>
            <a:r>
              <a:rPr lang="en-US" altLang="zh-CN" sz="2200" dirty="0"/>
              <a:t>(see the paper for details)</a:t>
            </a:r>
          </a:p>
        </p:txBody>
      </p:sp>
      <p:sp>
        <p:nvSpPr>
          <p:cNvPr id="111" name="מלבן מעוגל 110"/>
          <p:cNvSpPr/>
          <p:nvPr/>
        </p:nvSpPr>
        <p:spPr>
          <a:xfrm>
            <a:off x="13121382" y="6784257"/>
            <a:ext cx="3581400"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Arial" panose="020B0604020202020204" pitchFamily="34" charset="0"/>
                <a:cs typeface="Arial" panose="020B0604020202020204" pitchFamily="34" charset="0"/>
              </a:rPr>
              <a:t>Arctic stratospheric ozone (ASO)</a:t>
            </a:r>
            <a:endParaRPr lang="he-IL" dirty="0">
              <a:latin typeface="Arial" panose="020B0604020202020204" pitchFamily="34" charset="0"/>
              <a:cs typeface="Arial" panose="020B0604020202020204" pitchFamily="34" charset="0"/>
            </a:endParaRPr>
          </a:p>
        </p:txBody>
      </p:sp>
      <p:sp>
        <p:nvSpPr>
          <p:cNvPr id="114" name="מלבן מעוגל 113"/>
          <p:cNvSpPr/>
          <p:nvPr/>
        </p:nvSpPr>
        <p:spPr>
          <a:xfrm>
            <a:off x="15559782" y="10822857"/>
            <a:ext cx="4191000" cy="6858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Arial" panose="020B0604020202020204" pitchFamily="34" charset="0"/>
                <a:cs typeface="Arial" panose="020B0604020202020204" pitchFamily="34" charset="0"/>
              </a:rPr>
              <a:t>El Nino Southern Oscillation</a:t>
            </a:r>
            <a:endParaRPr lang="he-IL" dirty="0">
              <a:latin typeface="Arial" panose="020B0604020202020204" pitchFamily="34" charset="0"/>
              <a:cs typeface="Arial" panose="020B0604020202020204" pitchFamily="34" charset="0"/>
            </a:endParaRPr>
          </a:p>
        </p:txBody>
      </p:sp>
      <p:cxnSp>
        <p:nvCxnSpPr>
          <p:cNvPr id="118" name="מחבר חץ ישר 117"/>
          <p:cNvCxnSpPr/>
          <p:nvPr/>
        </p:nvCxnSpPr>
        <p:spPr>
          <a:xfrm>
            <a:off x="14569182" y="7927257"/>
            <a:ext cx="1371600" cy="2667000"/>
          </a:xfrm>
          <a:prstGeom prst="straightConnector1">
            <a:avLst/>
          </a:prstGeom>
          <a:ln w="184150" cmpd="sng">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9" name="חץ פניית פרסה 118"/>
          <p:cNvSpPr/>
          <p:nvPr/>
        </p:nvSpPr>
        <p:spPr>
          <a:xfrm rot="2422254">
            <a:off x="19254496" y="10279801"/>
            <a:ext cx="1295400" cy="832207"/>
          </a:xfrm>
          <a:prstGeom prst="utur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500">
              <a:solidFill>
                <a:schemeClr val="tx1"/>
              </a:solidFill>
              <a:latin typeface="Arial" panose="020B0604020202020204" pitchFamily="34" charset="0"/>
              <a:cs typeface="Arial" panose="020B0604020202020204" pitchFamily="34" charset="0"/>
            </a:endParaRPr>
          </a:p>
        </p:txBody>
      </p:sp>
      <p:cxnSp>
        <p:nvCxnSpPr>
          <p:cNvPr id="120" name="מחבר חץ ישר 119"/>
          <p:cNvCxnSpPr/>
          <p:nvPr/>
        </p:nvCxnSpPr>
        <p:spPr>
          <a:xfrm flipH="1" flipV="1">
            <a:off x="15407382" y="7851057"/>
            <a:ext cx="1371600" cy="2514600"/>
          </a:xfrm>
          <a:prstGeom prst="straightConnector1">
            <a:avLst/>
          </a:prstGeom>
          <a:ln w="184150" cmpd="sng">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18" name="תמונה 17"/>
          <p:cNvPicPr>
            <a:picLocks noChangeAspect="1"/>
          </p:cNvPicPr>
          <p:nvPr/>
        </p:nvPicPr>
        <p:blipFill>
          <a:blip r:embed="rId8"/>
          <a:stretch>
            <a:fillRect/>
          </a:stretch>
        </p:blipFill>
        <p:spPr>
          <a:xfrm>
            <a:off x="20988992" y="6896179"/>
            <a:ext cx="8759397" cy="5779585"/>
          </a:xfrm>
          <a:prstGeom prst="rect">
            <a:avLst/>
          </a:prstGeom>
        </p:spPr>
      </p:pic>
      <p:sp>
        <p:nvSpPr>
          <p:cNvPr id="19" name="מלבן 18"/>
          <p:cNvSpPr/>
          <p:nvPr/>
        </p:nvSpPr>
        <p:spPr>
          <a:xfrm>
            <a:off x="23023955" y="5488113"/>
            <a:ext cx="6659267" cy="1200329"/>
          </a:xfrm>
          <a:prstGeom prst="rect">
            <a:avLst/>
          </a:prstGeom>
        </p:spPr>
        <p:txBody>
          <a:bodyPr wrap="square">
            <a:spAutoFit/>
          </a:bodyPr>
          <a:lstStyle/>
          <a:p>
            <a:pPr defTabSz="1213266"/>
            <a:r>
              <a:rPr lang="en-US" altLang="zh-CN" sz="3600" b="1" dirty="0"/>
              <a:t>Observed</a:t>
            </a:r>
            <a:r>
              <a:rPr lang="en-US" altLang="zh-CN" sz="3600" dirty="0"/>
              <a:t> lagged correlation of</a:t>
            </a:r>
          </a:p>
          <a:p>
            <a:pPr defTabSz="1213266"/>
            <a:r>
              <a:rPr lang="en-US" altLang="zh-CN" sz="3600" dirty="0"/>
              <a:t> Arctic ozone with Nino3.4</a:t>
            </a:r>
            <a:endParaRPr lang="he-IL" sz="3600" dirty="0"/>
          </a:p>
        </p:txBody>
      </p:sp>
      <p:sp>
        <p:nvSpPr>
          <p:cNvPr id="121" name="מלבן 120"/>
          <p:cNvSpPr/>
          <p:nvPr/>
        </p:nvSpPr>
        <p:spPr>
          <a:xfrm>
            <a:off x="25480611" y="12544897"/>
            <a:ext cx="2258395" cy="646331"/>
          </a:xfrm>
          <a:prstGeom prst="rect">
            <a:avLst/>
          </a:prstGeom>
        </p:spPr>
        <p:txBody>
          <a:bodyPr wrap="square">
            <a:spAutoFit/>
          </a:bodyPr>
          <a:lstStyle/>
          <a:p>
            <a:pPr defTabSz="1213266"/>
            <a:r>
              <a:rPr lang="en-US" altLang="zh-CN" sz="3600" dirty="0"/>
              <a:t>month</a:t>
            </a:r>
            <a:endParaRPr lang="he-IL" sz="3600" dirty="0"/>
          </a:p>
        </p:txBody>
      </p:sp>
      <p:pic>
        <p:nvPicPr>
          <p:cNvPr id="21" name="תמונה 20"/>
          <p:cNvPicPr>
            <a:picLocks noChangeAspect="1"/>
          </p:cNvPicPr>
          <p:nvPr/>
        </p:nvPicPr>
        <p:blipFill>
          <a:blip r:embed="rId9"/>
          <a:stretch>
            <a:fillRect/>
          </a:stretch>
        </p:blipFill>
        <p:spPr>
          <a:xfrm>
            <a:off x="15353630" y="18100246"/>
            <a:ext cx="9460155" cy="7093170"/>
          </a:xfrm>
          <a:prstGeom prst="rect">
            <a:avLst/>
          </a:prstGeom>
        </p:spPr>
      </p:pic>
      <p:sp>
        <p:nvSpPr>
          <p:cNvPr id="122" name="מלבן 121"/>
          <p:cNvSpPr/>
          <p:nvPr/>
        </p:nvSpPr>
        <p:spPr>
          <a:xfrm>
            <a:off x="15569654" y="16721361"/>
            <a:ext cx="10850443" cy="1200329"/>
          </a:xfrm>
          <a:prstGeom prst="rect">
            <a:avLst/>
          </a:prstGeom>
        </p:spPr>
        <p:txBody>
          <a:bodyPr wrap="square">
            <a:spAutoFit/>
          </a:bodyPr>
          <a:lstStyle/>
          <a:p>
            <a:pPr defTabSz="1213266"/>
            <a:r>
              <a:rPr lang="en-US" altLang="zh-CN" sz="3600" dirty="0"/>
              <a:t>Multi-model mean lagged correlation of</a:t>
            </a:r>
          </a:p>
          <a:p>
            <a:pPr defTabSz="1213266"/>
            <a:r>
              <a:rPr lang="en-US" altLang="zh-CN" sz="3600" dirty="0"/>
              <a:t> Arctic ozone with Nino3.4</a:t>
            </a:r>
            <a:endParaRPr lang="he-IL" sz="3600" dirty="0"/>
          </a:p>
        </p:txBody>
      </p:sp>
      <p:sp>
        <p:nvSpPr>
          <p:cNvPr id="123" name="Text Box 1499"/>
          <p:cNvSpPr txBox="1">
            <a:spLocks noChangeArrowheads="1"/>
          </p:cNvSpPr>
          <p:nvPr/>
        </p:nvSpPr>
        <p:spPr bwMode="auto">
          <a:xfrm>
            <a:off x="24509517" y="19753161"/>
            <a:ext cx="5353028" cy="2430837"/>
          </a:xfrm>
          <a:prstGeom prst="rect">
            <a:avLst/>
          </a:prstGeom>
          <a:noFill/>
          <a:ln w="9525" algn="ctr">
            <a:noFill/>
            <a:miter lim="800000"/>
            <a:headEnd/>
            <a:tailEnd/>
          </a:ln>
        </p:spPr>
        <p:txBody>
          <a:bodyPr wrap="square" lIns="121327" tIns="60664" rIns="121327" bIns="60664">
            <a:spAutoFit/>
          </a:bodyPr>
          <a:lstStyle/>
          <a:p>
            <a:pPr defTabSz="1213266">
              <a:buFont typeface="Wingdings" pitchFamily="2" charset="2"/>
              <a:buChar char="§"/>
            </a:pPr>
            <a:r>
              <a:rPr lang="en-US" altLang="zh-CN" sz="3000" dirty="0"/>
              <a:t>Yes, but </a:t>
            </a:r>
          </a:p>
          <a:p>
            <a:pPr defTabSz="1213266"/>
            <a:r>
              <a:rPr lang="en-US" altLang="zh-CN" sz="3000" dirty="0"/>
              <a:t>the relationship is </a:t>
            </a:r>
          </a:p>
          <a:p>
            <a:pPr defTabSz="1213266"/>
            <a:r>
              <a:rPr lang="en-US" altLang="zh-CN" sz="3000" dirty="0"/>
              <a:t>1) weaker </a:t>
            </a:r>
          </a:p>
          <a:p>
            <a:pPr defTabSz="1213266"/>
            <a:r>
              <a:rPr lang="en-US" altLang="zh-CN" sz="3000" dirty="0"/>
              <a:t>2) peaks earlier than is observed.</a:t>
            </a:r>
          </a:p>
        </p:txBody>
      </p:sp>
      <p:pic>
        <p:nvPicPr>
          <p:cNvPr id="23" name="תמונה 22"/>
          <p:cNvPicPr>
            <a:picLocks noChangeAspect="1"/>
          </p:cNvPicPr>
          <p:nvPr/>
        </p:nvPicPr>
        <p:blipFill>
          <a:blip r:embed="rId10"/>
          <a:stretch>
            <a:fillRect/>
          </a:stretch>
        </p:blipFill>
        <p:spPr>
          <a:xfrm>
            <a:off x="16433750" y="28458665"/>
            <a:ext cx="11886500" cy="9728533"/>
          </a:xfrm>
          <a:prstGeom prst="rect">
            <a:avLst/>
          </a:prstGeom>
        </p:spPr>
      </p:pic>
      <p:sp>
        <p:nvSpPr>
          <p:cNvPr id="25" name="מלבן 24"/>
          <p:cNvSpPr/>
          <p:nvPr/>
        </p:nvSpPr>
        <p:spPr>
          <a:xfrm>
            <a:off x="1335867" y="39391119"/>
            <a:ext cx="12673408" cy="1107996"/>
          </a:xfrm>
          <a:prstGeom prst="rect">
            <a:avLst/>
          </a:prstGeom>
        </p:spPr>
        <p:txBody>
          <a:bodyPr wrap="square">
            <a:spAutoFit/>
          </a:bodyPr>
          <a:lstStyle/>
          <a:p>
            <a:r>
              <a:rPr lang="en-US" altLang="zh-CN" sz="2200" dirty="0">
                <a:solidFill>
                  <a:srgbClr val="C00000"/>
                </a:solidFill>
              </a:rPr>
              <a:t>Scatter plot of downward coupling in the CCMI models. Each dot is one spring of a CCMI simulation. Top row focuses on connection between dynamical variability of the vortex and surface climate. </a:t>
            </a:r>
            <a:r>
              <a:rPr lang="en-US" sz="2200" dirty="0">
                <a:solidFill>
                  <a:srgbClr val="C00000"/>
                </a:solidFill>
              </a:rPr>
              <a:t>Bottom row focuses on coupling of Arctic ozone and surface climate.</a:t>
            </a:r>
            <a:endParaRPr lang="he-IL" sz="2200" dirty="0">
              <a:solidFill>
                <a:srgbClr val="C00000"/>
              </a:solidFill>
            </a:endParaRPr>
          </a:p>
        </p:txBody>
      </p:sp>
      <p:sp>
        <p:nvSpPr>
          <p:cNvPr id="124" name="מלבן 123"/>
          <p:cNvSpPr/>
          <p:nvPr/>
        </p:nvSpPr>
        <p:spPr>
          <a:xfrm>
            <a:off x="15030843" y="35785780"/>
            <a:ext cx="3995195" cy="2123658"/>
          </a:xfrm>
          <a:prstGeom prst="rect">
            <a:avLst/>
          </a:prstGeom>
        </p:spPr>
        <p:txBody>
          <a:bodyPr wrap="square">
            <a:spAutoFit/>
          </a:bodyPr>
          <a:lstStyle/>
          <a:p>
            <a:r>
              <a:rPr lang="en-US" altLang="zh-CN" sz="2200" dirty="0">
                <a:solidFill>
                  <a:srgbClr val="C00000"/>
                </a:solidFill>
              </a:rPr>
              <a:t>Heat map of parents of ENSO. Y-axis: different CCMI models (bottom row is observations). X-axis: parents found for at least one data source, with the lag indicated.</a:t>
            </a:r>
            <a:endParaRPr lang="he-IL" sz="2200" dirty="0">
              <a:solidFill>
                <a:srgbClr val="C00000"/>
              </a:solidFill>
            </a:endParaRPr>
          </a:p>
        </p:txBody>
      </p:sp>
      <p:pic>
        <p:nvPicPr>
          <p:cNvPr id="3" name="Picture 2">
            <a:extLst>
              <a:ext uri="{FF2B5EF4-FFF2-40B4-BE49-F238E27FC236}">
                <a16:creationId xmlns:a16="http://schemas.microsoft.com/office/drawing/2014/main" id="{E52C598A-BED9-4744-983F-7C3F751357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754114" y="2869889"/>
            <a:ext cx="2539682" cy="888889"/>
          </a:xfrm>
          <a:prstGeom prst="rect">
            <a:avLst/>
          </a:prstGeom>
        </p:spPr>
      </p:pic>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76808</TotalTime>
  <Words>629</Words>
  <Application>Microsoft Office PowerPoint</Application>
  <PresentationFormat>Custom</PresentationFormat>
  <Paragraphs>68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SimSun</vt:lpstr>
      <vt:lpstr>SimSun</vt:lpstr>
      <vt:lpstr>Arial</vt:lpstr>
      <vt:lpstr>Calibri</vt:lpstr>
      <vt:lpstr>Wingdings</vt:lpstr>
      <vt:lpstr>默认设计模板</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chaim garfinkel</dc:creator>
  <cp:lastModifiedBy>owner</cp:lastModifiedBy>
  <cp:revision>708</cp:revision>
  <dcterms:created xsi:type="dcterms:W3CDTF">1601-01-01T00:00:00Z</dcterms:created>
  <dcterms:modified xsi:type="dcterms:W3CDTF">2020-04-20T17:07:53Z</dcterms:modified>
</cp:coreProperties>
</file>