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9155" autoAdjust="0"/>
  </p:normalViewPr>
  <p:slideViewPr>
    <p:cSldViewPr>
      <p:cViewPr varScale="1">
        <p:scale>
          <a:sx n="111" d="100"/>
          <a:sy n="111" d="100"/>
        </p:scale>
        <p:origin x="-490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25609-3A07-4E35-9BB1-33B8AB246A3B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FA79-4796-4A48-8913-BE6870392B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4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90B94-165A-4C6E-9542-ED16AA64CCF3}" type="datetimeFigureOut">
              <a:rPr lang="de-DE" smtClean="0"/>
              <a:t>06.05.2020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E0BF8-71D7-4978-8AFB-31C9F33A05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28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0BF8-71D7-4978-8AFB-31C9F33A05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08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0BF8-71D7-4978-8AFB-31C9F33A05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16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0BF8-71D7-4978-8AFB-31C9F33A05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14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0BF8-71D7-4978-8AFB-31C9F33A05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21159"/>
            <a:ext cx="7772400" cy="1750591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6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D8EE-B97D-4CC4-B864-8E8D0B24C3F6}" type="datetime1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08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68B3-ADA9-40B4-B31A-29312FEE8899}" type="datetime1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3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D270-EF4E-49B8-B2C5-2A1E7A066B45}" type="datetime1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96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E9C8-860E-459C-AB58-B22343103749}" type="datetime1">
              <a:rPr lang="de-DE" smtClean="0"/>
              <a:t>06.05.2020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11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7C90-0A77-403F-81A1-BE99F2645A8D}" type="datetime1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43F3D-9B84-4129-A997-749EB2D0E81C}" type="datetime1">
              <a:rPr lang="de-DE" smtClean="0"/>
              <a:t>06.05.2020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04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EB52-C281-4CD1-9686-480EA203A498}" type="datetime1">
              <a:rPr lang="de-DE" smtClean="0"/>
              <a:t>06.05.2020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49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C9D-E18A-4BEC-8223-14A108514EA3}" type="datetime1">
              <a:rPr lang="de-DE" smtClean="0"/>
              <a:t>06.05.2020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13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9AAD-AF96-4C9B-A334-5D265B95A72E}" type="datetime1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22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F60A-02DC-4369-85F5-A3C55F80C278}" type="datetime1">
              <a:rPr lang="de-DE" smtClean="0"/>
              <a:t>06.05.2020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94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136" y="445814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8092F-C07B-4066-812F-7949E7F6F0EB}" type="datetime1">
              <a:rPr lang="de-DE" smtClean="0"/>
              <a:t>06.05.2020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74904" y="445814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FFF56-F28B-4760-8EE3-B327473DB0D4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0EAC472-C16A-4532-8495-16433B8392FA}"/>
              </a:ext>
            </a:extLst>
          </p:cNvPr>
          <p:cNvGrpSpPr/>
          <p:nvPr userDrawn="1"/>
        </p:nvGrpSpPr>
        <p:grpSpPr>
          <a:xfrm>
            <a:off x="-36000" y="4751312"/>
            <a:ext cx="9216000" cy="412726"/>
            <a:chOff x="901120" y="6550284"/>
            <a:chExt cx="9180000" cy="412726"/>
          </a:xfrm>
        </p:grpSpPr>
        <p:pic>
          <p:nvPicPr>
            <p:cNvPr id="8" name="Grafik 7"/>
            <p:cNvPicPr>
              <a:picLocks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2" t="541" r="869" b="20325"/>
            <a:stretch/>
          </p:blipFill>
          <p:spPr>
            <a:xfrm>
              <a:off x="901120" y="6550284"/>
              <a:ext cx="9180000" cy="41272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000" y="6620628"/>
              <a:ext cx="855784" cy="272037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48E8D5-2E47-4E0B-AC1E-F8016555B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096" y="6666898"/>
              <a:ext cx="1287298" cy="224104"/>
            </a:xfrm>
            <a:prstGeom prst="rect">
              <a:avLst/>
            </a:prstGeom>
          </p:spPr>
        </p:pic>
      </p:grp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94584" y="481818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65" y="-12355"/>
            <a:ext cx="553317" cy="1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9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Laptop_AR\Dropbox\UNI\2019_Dissertation\Defence\Japan_Map\jp-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4064" r="30480" b="25936"/>
          <a:stretch/>
        </p:blipFill>
        <p:spPr bwMode="auto">
          <a:xfrm>
            <a:off x="6146193" y="1390415"/>
            <a:ext cx="2962311" cy="33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267493"/>
            <a:ext cx="6120680" cy="2520281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600" dirty="0"/>
              <a:t>Slip-dependent weakening revealed for a shallow megasplay fault in the Nankai subduction zone 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2924250"/>
            <a:ext cx="4968168" cy="131445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Roesner,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M.J.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Ikari,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de-D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Huepers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A.J.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Kopf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4" descr="C:\Users\Laptop_AR\Dropbox\UNI\2019_Dissertation\Defence\IODP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9942"/>
            <a:ext cx="99566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4306" r="14196" b="12478"/>
          <a:stretch/>
        </p:blipFill>
        <p:spPr>
          <a:xfrm>
            <a:off x="35496" y="4137910"/>
            <a:ext cx="442987" cy="5760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568965" y="4006830"/>
            <a:ext cx="10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</a:t>
            </a:r>
            <a:r>
              <a:rPr lang="de-DE" dirty="0" err="1" smtClean="0"/>
              <a:t>tudy</a:t>
            </a:r>
            <a:r>
              <a:rPr lang="de-DE" dirty="0" smtClean="0"/>
              <a:t> </a:t>
            </a:r>
            <a:r>
              <a:rPr lang="de-DE" dirty="0" err="1" smtClean="0"/>
              <a:t>site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7524344" y="401191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 rot="19436547">
            <a:off x="7437771" y="321133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6948264" y="108177"/>
            <a:ext cx="2160240" cy="690873"/>
          </a:xfrm>
          <a:prstGeom prst="wedgeEllipseCallout">
            <a:avLst>
              <a:gd name="adj1" fmla="val -44511"/>
              <a:gd name="adj2" fmla="val 9733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PLEASE CLICK ON ME</a:t>
            </a:r>
            <a:endParaRPr lang="de-DE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116853" y="4745740"/>
            <a:ext cx="3168352" cy="38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EGU 2020 Session: </a:t>
            </a:r>
            <a:r>
              <a:rPr lang="en-US" sz="1200" dirty="0" smtClean="0">
                <a:solidFill>
                  <a:schemeClr val="bg1"/>
                </a:solidFill>
              </a:rPr>
              <a:t>Understanding </a:t>
            </a:r>
            <a:r>
              <a:rPr lang="en-US" sz="1200" dirty="0">
                <a:solidFill>
                  <a:schemeClr val="bg1"/>
                </a:solidFill>
              </a:rPr>
              <a:t>large subduction earthquakes and </a:t>
            </a:r>
            <a:r>
              <a:rPr lang="en-US" sz="1200" dirty="0" smtClean="0">
                <a:solidFill>
                  <a:schemeClr val="bg1"/>
                </a:solidFill>
              </a:rPr>
              <a:t>tsunamigenesis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slide1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09" y="195486"/>
            <a:ext cx="138829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0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44" y="43335"/>
            <a:ext cx="4462263" cy="440062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941695"/>
            <a:ext cx="396044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b="1" dirty="0" smtClean="0"/>
              <a:t>Nankai Trough Subduction Zone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Various deformation phenomena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Slow slip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Very low frequency EQ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Megathrust EQ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Tsunami hazard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Submarine landslides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3356868"/>
            <a:ext cx="417646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 smtClean="0">
                <a:solidFill>
                  <a:srgbClr val="FF0000"/>
                </a:solidFill>
              </a:rPr>
              <a:t>Research Motivation</a:t>
            </a:r>
          </a:p>
          <a:p>
            <a:r>
              <a:rPr lang="en-US" sz="1600" dirty="0" smtClean="0"/>
              <a:t>Megasplay fault sediment shows velocity- and slip-dependent weakening </a:t>
            </a:r>
            <a:r>
              <a:rPr lang="en-US" sz="1100" dirty="0" smtClean="0"/>
              <a:t>(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Roesner et al.2020)</a:t>
            </a:r>
            <a:r>
              <a:rPr lang="en-US" sz="1600" dirty="0" smtClean="0"/>
              <a:t>. Is there a dominant weakening process?</a:t>
            </a:r>
            <a:endParaRPr lang="en-US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1187624" y="4753476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>
                <a:solidFill>
                  <a:schemeClr val="bg1"/>
                </a:solidFill>
              </a:rPr>
              <a:t>1</a:t>
            </a:r>
            <a:r>
              <a:rPr lang="en-US" sz="800" dirty="0" smtClean="0">
                <a:solidFill>
                  <a:schemeClr val="bg1"/>
                </a:solidFill>
              </a:rPr>
              <a:t>Roesner, A., Ikari, M.J., Saffer, D.M., Stanislowski, K., Eijsink, A.M., Kopf, A.J., 2020. Friction experiments under in-situ stress reveal unexpected velocity-weakening in Nankai accretionary prism samples. EPSL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7" name="slide2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335"/>
            <a:ext cx="4786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15526"/>
            <a:ext cx="5048203" cy="3772939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Shear</a:t>
            </a:r>
            <a:r>
              <a:rPr lang="de-DE" dirty="0" smtClean="0"/>
              <a:t> Experiments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520" y="941695"/>
            <a:ext cx="381642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Powdered samples at effective normal stresses </a:t>
            </a:r>
            <a:r>
              <a:rPr lang="en-US" i="1" dirty="0" smtClean="0"/>
              <a:t>(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‘)</a:t>
            </a:r>
            <a:r>
              <a:rPr lang="en-US" dirty="0" smtClean="0"/>
              <a:t> 2-18 MPa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Drained experiments at 21°C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Constant velocity experiments at     0.1 &amp; 1.0 µm/s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Velocity step test 0.1-1.0 µm/s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/>
              <a:t>(a-b)</a:t>
            </a:r>
            <a:r>
              <a:rPr lang="en-US" sz="1600" dirty="0" smtClean="0"/>
              <a:t> RSF modeling over 1 &amp; 5 mm displacement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Net weakening </a:t>
            </a:r>
            <a:r>
              <a:rPr lang="en-US" sz="1600" i="1" dirty="0" smtClean="0"/>
              <a:t>(Γ)</a:t>
            </a:r>
            <a:r>
              <a:rPr lang="en-US" sz="1600" dirty="0" smtClean="0"/>
              <a:t> over 1 &amp; 5 mm displacement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Slip dependence </a:t>
            </a:r>
            <a:r>
              <a:rPr lang="en-US" i="1" dirty="0" smtClean="0"/>
              <a:t>(Δµ/</a:t>
            </a:r>
            <a:r>
              <a:rPr lang="en-US" i="1" dirty="0" err="1" smtClean="0"/>
              <a:t>Δx</a:t>
            </a:r>
            <a:r>
              <a:rPr lang="en-US" i="1" dirty="0" smtClean="0"/>
              <a:t>) </a:t>
            </a:r>
            <a:r>
              <a:rPr lang="en-US" dirty="0" smtClean="0"/>
              <a:t>at             8-10 mm displacement</a:t>
            </a:r>
            <a:endParaRPr lang="en-US" dirty="0"/>
          </a:p>
        </p:txBody>
      </p:sp>
      <p:pic>
        <p:nvPicPr>
          <p:cNvPr id="2" name="slide3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470"/>
            <a:ext cx="4786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4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err="1" smtClean="0"/>
              <a:t>Results</a:t>
            </a:r>
            <a:r>
              <a:rPr lang="de-DE" dirty="0" smtClean="0"/>
              <a:t> &amp; </a:t>
            </a:r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941695"/>
            <a:ext cx="39604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Phyllosilicate rich normally consolidated powder samples exhibit peak friction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Increasing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‘</a:t>
            </a:r>
            <a:r>
              <a:rPr lang="en-US" dirty="0" smtClean="0"/>
              <a:t> and increasing velocity decreases peak friction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Velocity-step experiments are dominated by weakening processes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Net weakening &gt; velocity weakening for 1 mm but drastically for 5 mm RSF modeling at low stresses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52" y="852648"/>
            <a:ext cx="5185651" cy="3663318"/>
          </a:xfrm>
          <a:prstGeom prst="rect">
            <a:avLst/>
          </a:prstGeom>
        </p:spPr>
      </p:pic>
      <p:pic>
        <p:nvPicPr>
          <p:cNvPr id="4" name="slide4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61" y="30911"/>
            <a:ext cx="4786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err="1"/>
              <a:t>Results</a:t>
            </a:r>
            <a:r>
              <a:rPr lang="de-DE" dirty="0"/>
              <a:t> &amp; </a:t>
            </a:r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941695"/>
            <a:ext cx="4032448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All experiments show slip-dependent weakening </a:t>
            </a:r>
            <a:r>
              <a:rPr lang="en-US" i="1" dirty="0" smtClean="0"/>
              <a:t>Δµ/</a:t>
            </a:r>
            <a:r>
              <a:rPr lang="en-US" i="1" dirty="0" err="1" smtClean="0"/>
              <a:t>Δx</a:t>
            </a:r>
            <a:r>
              <a:rPr lang="en-US" i="1" dirty="0" smtClean="0"/>
              <a:t>&lt;0</a:t>
            </a:r>
            <a:r>
              <a:rPr lang="en-US" dirty="0" smtClean="0"/>
              <a:t> over 10 mm 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Slip weakening is controlled by </a:t>
            </a:r>
            <a:r>
              <a:rPr lang="en-US" i="1" dirty="0" err="1" smtClean="0"/>
              <a:t>σ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‘</a:t>
            </a:r>
            <a:r>
              <a:rPr lang="en-US" dirty="0" smtClean="0"/>
              <a:t>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Neither </a:t>
            </a:r>
            <a:r>
              <a:rPr lang="en-US" dirty="0"/>
              <a:t>v</a:t>
            </a:r>
            <a:r>
              <a:rPr lang="en-US" dirty="0" smtClean="0"/>
              <a:t>elocity perturbations nor shear velocity affect slip-weakening behavior systematically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High-effective normal stress experiments reach steady-state friction in shorter displacement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63" y="903448"/>
            <a:ext cx="4308325" cy="3526493"/>
          </a:xfrm>
          <a:prstGeom prst="rect">
            <a:avLst/>
          </a:prstGeom>
        </p:spPr>
      </p:pic>
      <p:pic>
        <p:nvPicPr>
          <p:cNvPr id="2" name="slide5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20" y="51470"/>
            <a:ext cx="47867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6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6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51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 err="1" smtClean="0"/>
              <a:t>Conclusion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915567"/>
            <a:ext cx="6473845" cy="308483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7503" y="941695"/>
            <a:ext cx="2592289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lip- and velocity weakening increases with shallow depth favoring coseismic up-dip propagation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Slip dependence causes larger stress drop over displacement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4299942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Seafloor deformation is likely in the next megathrust EQ causing tsunamis and landslides </a:t>
            </a:r>
          </a:p>
        </p:txBody>
      </p:sp>
      <p:pic>
        <p:nvPicPr>
          <p:cNvPr id="5" name="slide6.mp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470"/>
            <a:ext cx="47867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17" y="193596"/>
            <a:ext cx="6476766" cy="364195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429994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i="1" dirty="0" smtClean="0"/>
              <a:t>Technical drawing of sample holder. Drawing indicates drainage pathways.</a:t>
            </a:r>
          </a:p>
        </p:txBody>
      </p:sp>
    </p:spTree>
    <p:extLst>
      <p:ext uri="{BB962C8B-B14F-4D97-AF65-F5344CB8AC3E}">
        <p14:creationId xmlns:p14="http://schemas.microsoft.com/office/powerpoint/2010/main" val="14584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FFF56-F28B-4760-8EE3-B327473DB0D4}" type="slidenum">
              <a:rPr lang="de-DE" smtClean="0"/>
              <a:t>9</a:t>
            </a:fld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1" y="196592"/>
            <a:ext cx="7077958" cy="31672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395536" y="343584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i="1" dirty="0"/>
              <a:t>Sediment composition in weight percent from X-Ray diffraction measurement after Vogt et al. (2002</a:t>
            </a:r>
            <a:r>
              <a:rPr lang="en-US" i="1" dirty="0" smtClean="0"/>
              <a:t>)(</a:t>
            </a:r>
            <a:r>
              <a:rPr lang="en-US" i="1" dirty="0"/>
              <a:t>abundances &gt;3 </a:t>
            </a:r>
            <a:r>
              <a:rPr lang="en-US" i="1" dirty="0" err="1"/>
              <a:t>wt</a:t>
            </a:r>
            <a:r>
              <a:rPr lang="en-US" i="1" dirty="0" smtClean="0"/>
              <a:t>%). </a:t>
            </a:r>
            <a:r>
              <a:rPr lang="en-US" i="1" dirty="0"/>
              <a:t>Due to limited amount of core material, we re-used the sample for each experiment in this </a:t>
            </a:r>
            <a:r>
              <a:rPr lang="en-US" i="1" dirty="0" smtClean="0"/>
              <a:t>study. X-Ray diffraction measurements were done at the pristine core material and the remolded material.</a:t>
            </a:r>
          </a:p>
        </p:txBody>
      </p:sp>
    </p:spTree>
    <p:extLst>
      <p:ext uri="{BB962C8B-B14F-4D97-AF65-F5344CB8AC3E}">
        <p14:creationId xmlns:p14="http://schemas.microsoft.com/office/powerpoint/2010/main" val="638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Bildschirmpräsentation (16:9)</PresentationFormat>
  <Paragraphs>53</Paragraphs>
  <Slides>9</Slides>
  <Notes>4</Notes>
  <HiddenSlides>0</HiddenSlides>
  <MMClips>6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 Slip-dependent weakening revealed for a shallow megasplay fault in the Nankai subduction zone </vt:lpstr>
      <vt:lpstr>Introduction</vt:lpstr>
      <vt:lpstr>Direct Shear Experiments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Slip-dependent weakening revealed for a shallow megasplay fault in the Nankai subduction zone</dc:title>
  <dc:creator>Laptop_AR</dc:creator>
  <cp:lastModifiedBy>Laptop_AR</cp:lastModifiedBy>
  <cp:revision>55</cp:revision>
  <dcterms:created xsi:type="dcterms:W3CDTF">2020-04-28T13:06:35Z</dcterms:created>
  <dcterms:modified xsi:type="dcterms:W3CDTF">2020-05-06T08:56:03Z</dcterms:modified>
</cp:coreProperties>
</file>