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9" r:id="rId2"/>
    <p:sldId id="258" r:id="rId3"/>
    <p:sldId id="280" r:id="rId4"/>
    <p:sldId id="260" r:id="rId5"/>
    <p:sldId id="283" r:id="rId6"/>
    <p:sldId id="274" r:id="rId7"/>
    <p:sldId id="289" r:id="rId8"/>
    <p:sldId id="262" r:id="rId9"/>
    <p:sldId id="284" r:id="rId10"/>
    <p:sldId id="290" r:id="rId11"/>
    <p:sldId id="292" r:id="rId12"/>
    <p:sldId id="278" r:id="rId13"/>
    <p:sldId id="281" r:id="rId14"/>
    <p:sldId id="28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CC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6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\Desktop\Simulazioni_EGU\Tomato2016_Capitanata_Simulation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\Desktop\Simulazioni_EGU\Tomato2016_Capitanata_Simulation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\Desktop\Simulazioni_EGU\Tomato2016_Capitanata_Simulation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\Desktop\Simulazioni_EGU\Tomato2016_Capitanata_Simulation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\Desktop\Simulazioni_EGU\Maize2016_Calcinato_Simulation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\Desktop\Simulazioni_EGU\Maize2016_Calcinato_Simulation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\Desktop\Simulazioni_EGU\Maize2016_Calcinato_Simulation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\Desktop\Simulazioni_EGU\Maize2016_Calcinato_Simulation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\Desktop\Simulazioni_EGU\Maize2016_Calcinato_Simulation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\Desktop\Simulazioni_EGU\Maize2016_Calcinato_Simulation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\Desktop\Simulazioni_EGU\Tomato2016_Capitanata_Simulation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\Desktop\Simulazioni_EGU\Tomato2016_Capitanata_Simulation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\Desktop\Simulazioni_EGU\Tomato2016_Capitanata_Simulation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\Desktop\Simulazioni_EGU\Tomato2016_Capitanata_Simulations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\Desktop\Simulazioni_EGU\Maize2016_Calcinato_Simulations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T\Desktop\Simulazioni_EGU\Maize2016_Calcinato_Simulations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AQ_cal!$Z$3</c:f>
              <c:strCache>
                <c:ptCount val="1"/>
                <c:pt idx="0">
                  <c:v>Sim. CC adjusted</c:v>
                </c:pt>
              </c:strCache>
            </c:strRef>
          </c:tx>
          <c:spPr>
            <a:ln w="19050" cap="rnd">
              <a:solidFill>
                <a:srgbClr val="3333FF"/>
              </a:solidFill>
              <a:round/>
            </a:ln>
            <a:effectLst/>
          </c:spPr>
          <c:marker>
            <c:symbol val="none"/>
          </c:marker>
          <c:cat>
            <c:numRef>
              <c:f>AQ_cal!$Y$4:$Y$112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cat>
          <c:val>
            <c:numRef>
              <c:f>AQ_cal!$Z$4:$Z$112</c:f>
              <c:numCache>
                <c:formatCode>General</c:formatCode>
                <c:ptCount val="109"/>
                <c:pt idx="0">
                  <c:v>0</c:v>
                </c:pt>
                <c:pt idx="1">
                  <c:v>10.6</c:v>
                </c:pt>
                <c:pt idx="2">
                  <c:v>11.3</c:v>
                </c:pt>
                <c:pt idx="3">
                  <c:v>12.1</c:v>
                </c:pt>
                <c:pt idx="4">
                  <c:v>13</c:v>
                </c:pt>
                <c:pt idx="5">
                  <c:v>14</c:v>
                </c:pt>
                <c:pt idx="6">
                  <c:v>15.1</c:v>
                </c:pt>
                <c:pt idx="7">
                  <c:v>16.2</c:v>
                </c:pt>
                <c:pt idx="8">
                  <c:v>17.2</c:v>
                </c:pt>
                <c:pt idx="9">
                  <c:v>18.399999999999999</c:v>
                </c:pt>
                <c:pt idx="10">
                  <c:v>19.5</c:v>
                </c:pt>
                <c:pt idx="11">
                  <c:v>20.8</c:v>
                </c:pt>
                <c:pt idx="12">
                  <c:v>22.3</c:v>
                </c:pt>
                <c:pt idx="13">
                  <c:v>23.9</c:v>
                </c:pt>
                <c:pt idx="14">
                  <c:v>25.7</c:v>
                </c:pt>
                <c:pt idx="15">
                  <c:v>27.6</c:v>
                </c:pt>
                <c:pt idx="16">
                  <c:v>29.8</c:v>
                </c:pt>
                <c:pt idx="17">
                  <c:v>31.7</c:v>
                </c:pt>
                <c:pt idx="18">
                  <c:v>34</c:v>
                </c:pt>
                <c:pt idx="19">
                  <c:v>36.9</c:v>
                </c:pt>
                <c:pt idx="20">
                  <c:v>39.5</c:v>
                </c:pt>
                <c:pt idx="21">
                  <c:v>42.4</c:v>
                </c:pt>
                <c:pt idx="22">
                  <c:v>45.8</c:v>
                </c:pt>
                <c:pt idx="23">
                  <c:v>48.4</c:v>
                </c:pt>
                <c:pt idx="24">
                  <c:v>51.3</c:v>
                </c:pt>
                <c:pt idx="25">
                  <c:v>53.6</c:v>
                </c:pt>
                <c:pt idx="26">
                  <c:v>55.2</c:v>
                </c:pt>
                <c:pt idx="27">
                  <c:v>57.1</c:v>
                </c:pt>
                <c:pt idx="28">
                  <c:v>58.9</c:v>
                </c:pt>
                <c:pt idx="29">
                  <c:v>60.8</c:v>
                </c:pt>
                <c:pt idx="30">
                  <c:v>62.6</c:v>
                </c:pt>
                <c:pt idx="31">
                  <c:v>64.2</c:v>
                </c:pt>
                <c:pt idx="32">
                  <c:v>65.599999999999994</c:v>
                </c:pt>
                <c:pt idx="33">
                  <c:v>67.3</c:v>
                </c:pt>
                <c:pt idx="34">
                  <c:v>68.900000000000006</c:v>
                </c:pt>
                <c:pt idx="35">
                  <c:v>70.2</c:v>
                </c:pt>
                <c:pt idx="36">
                  <c:v>71.3</c:v>
                </c:pt>
                <c:pt idx="37">
                  <c:v>72.400000000000006</c:v>
                </c:pt>
                <c:pt idx="38">
                  <c:v>73.5</c:v>
                </c:pt>
                <c:pt idx="39">
                  <c:v>74.5</c:v>
                </c:pt>
                <c:pt idx="40">
                  <c:v>75.5</c:v>
                </c:pt>
                <c:pt idx="41">
                  <c:v>76.400000000000006</c:v>
                </c:pt>
                <c:pt idx="42">
                  <c:v>77.2</c:v>
                </c:pt>
                <c:pt idx="43">
                  <c:v>78</c:v>
                </c:pt>
                <c:pt idx="44">
                  <c:v>78.599999999999994</c:v>
                </c:pt>
                <c:pt idx="45">
                  <c:v>79.2</c:v>
                </c:pt>
                <c:pt idx="46">
                  <c:v>79.8</c:v>
                </c:pt>
                <c:pt idx="47">
                  <c:v>80.400000000000006</c:v>
                </c:pt>
                <c:pt idx="48">
                  <c:v>80.900000000000006</c:v>
                </c:pt>
                <c:pt idx="49">
                  <c:v>81.3</c:v>
                </c:pt>
                <c:pt idx="50">
                  <c:v>81.8</c:v>
                </c:pt>
                <c:pt idx="51">
                  <c:v>82.2</c:v>
                </c:pt>
                <c:pt idx="52">
                  <c:v>82.5</c:v>
                </c:pt>
                <c:pt idx="53">
                  <c:v>82.7</c:v>
                </c:pt>
                <c:pt idx="54">
                  <c:v>82.9</c:v>
                </c:pt>
                <c:pt idx="55">
                  <c:v>83.1</c:v>
                </c:pt>
                <c:pt idx="56">
                  <c:v>83.4</c:v>
                </c:pt>
                <c:pt idx="57">
                  <c:v>83.6</c:v>
                </c:pt>
                <c:pt idx="58">
                  <c:v>83.8</c:v>
                </c:pt>
                <c:pt idx="59">
                  <c:v>84</c:v>
                </c:pt>
                <c:pt idx="60">
                  <c:v>84.2</c:v>
                </c:pt>
                <c:pt idx="61">
                  <c:v>84.4</c:v>
                </c:pt>
                <c:pt idx="62">
                  <c:v>84.6</c:v>
                </c:pt>
                <c:pt idx="63">
                  <c:v>84.7</c:v>
                </c:pt>
                <c:pt idx="64">
                  <c:v>84.8</c:v>
                </c:pt>
                <c:pt idx="65">
                  <c:v>85</c:v>
                </c:pt>
                <c:pt idx="66">
                  <c:v>85.1</c:v>
                </c:pt>
                <c:pt idx="67">
                  <c:v>85.2</c:v>
                </c:pt>
                <c:pt idx="68">
                  <c:v>86</c:v>
                </c:pt>
                <c:pt idx="69">
                  <c:v>86</c:v>
                </c:pt>
                <c:pt idx="70">
                  <c:v>86.1</c:v>
                </c:pt>
                <c:pt idx="71">
                  <c:v>86.2</c:v>
                </c:pt>
                <c:pt idx="72">
                  <c:v>86.2</c:v>
                </c:pt>
                <c:pt idx="73">
                  <c:v>86.3</c:v>
                </c:pt>
                <c:pt idx="74">
                  <c:v>86.4</c:v>
                </c:pt>
                <c:pt idx="75">
                  <c:v>86.4</c:v>
                </c:pt>
                <c:pt idx="76">
                  <c:v>86.4</c:v>
                </c:pt>
                <c:pt idx="77">
                  <c:v>86.5</c:v>
                </c:pt>
                <c:pt idx="78">
                  <c:v>86.5</c:v>
                </c:pt>
                <c:pt idx="79">
                  <c:v>86.6</c:v>
                </c:pt>
                <c:pt idx="80">
                  <c:v>85.9</c:v>
                </c:pt>
                <c:pt idx="81">
                  <c:v>85.7</c:v>
                </c:pt>
                <c:pt idx="82">
                  <c:v>85.4</c:v>
                </c:pt>
                <c:pt idx="83">
                  <c:v>85</c:v>
                </c:pt>
                <c:pt idx="84">
                  <c:v>84.7</c:v>
                </c:pt>
                <c:pt idx="85">
                  <c:v>84.2</c:v>
                </c:pt>
                <c:pt idx="86">
                  <c:v>83.8</c:v>
                </c:pt>
                <c:pt idx="87">
                  <c:v>83.3</c:v>
                </c:pt>
                <c:pt idx="88">
                  <c:v>82.7</c:v>
                </c:pt>
                <c:pt idx="89">
                  <c:v>82.2</c:v>
                </c:pt>
                <c:pt idx="90">
                  <c:v>81.599999999999994</c:v>
                </c:pt>
                <c:pt idx="91">
                  <c:v>81</c:v>
                </c:pt>
                <c:pt idx="92">
                  <c:v>80.3</c:v>
                </c:pt>
                <c:pt idx="93">
                  <c:v>79.599999999999994</c:v>
                </c:pt>
                <c:pt idx="94">
                  <c:v>78.900000000000006</c:v>
                </c:pt>
                <c:pt idx="95">
                  <c:v>78.099999999999994</c:v>
                </c:pt>
                <c:pt idx="96">
                  <c:v>77.2</c:v>
                </c:pt>
                <c:pt idx="97">
                  <c:v>76.3</c:v>
                </c:pt>
                <c:pt idx="98">
                  <c:v>75.2</c:v>
                </c:pt>
                <c:pt idx="99">
                  <c:v>74.099999999999994</c:v>
                </c:pt>
                <c:pt idx="100">
                  <c:v>73</c:v>
                </c:pt>
                <c:pt idx="101">
                  <c:v>71.8</c:v>
                </c:pt>
                <c:pt idx="102">
                  <c:v>70.599999999999994</c:v>
                </c:pt>
                <c:pt idx="103">
                  <c:v>69.3</c:v>
                </c:pt>
                <c:pt idx="104">
                  <c:v>67.7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C2-479A-93EC-18244626F5DB}"/>
            </c:ext>
          </c:extLst>
        </c:ser>
        <c:ser>
          <c:idx val="5"/>
          <c:order val="5"/>
          <c:tx>
            <c:strRef>
              <c:f>AQ_cal!$AE$3</c:f>
              <c:strCache>
                <c:ptCount val="1"/>
                <c:pt idx="0">
                  <c:v>Sim. CC</c:v>
                </c:pt>
              </c:strCache>
            </c:strRef>
          </c:tx>
          <c:spPr>
            <a:ln w="19050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AQ_cal!$Y$4:$Y$112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cat>
          <c:val>
            <c:numRef>
              <c:f>AQ_cal!$AE$4:$AE$112</c:f>
              <c:numCache>
                <c:formatCode>General</c:formatCode>
                <c:ptCount val="109"/>
                <c:pt idx="0">
                  <c:v>0</c:v>
                </c:pt>
                <c:pt idx="1">
                  <c:v>0.4</c:v>
                </c:pt>
                <c:pt idx="2">
                  <c:v>0.5</c:v>
                </c:pt>
                <c:pt idx="3">
                  <c:v>0.5</c:v>
                </c:pt>
                <c:pt idx="4">
                  <c:v>0.6</c:v>
                </c:pt>
                <c:pt idx="5">
                  <c:v>0.7</c:v>
                </c:pt>
                <c:pt idx="6">
                  <c:v>0.7</c:v>
                </c:pt>
                <c:pt idx="7">
                  <c:v>0.8</c:v>
                </c:pt>
                <c:pt idx="8">
                  <c:v>0.9</c:v>
                </c:pt>
                <c:pt idx="9">
                  <c:v>1</c:v>
                </c:pt>
                <c:pt idx="10">
                  <c:v>1.1000000000000001</c:v>
                </c:pt>
                <c:pt idx="11">
                  <c:v>1.2</c:v>
                </c:pt>
                <c:pt idx="12">
                  <c:v>1.3</c:v>
                </c:pt>
                <c:pt idx="13">
                  <c:v>1.5</c:v>
                </c:pt>
                <c:pt idx="14">
                  <c:v>1.7</c:v>
                </c:pt>
                <c:pt idx="15">
                  <c:v>1.9</c:v>
                </c:pt>
                <c:pt idx="16">
                  <c:v>2.1</c:v>
                </c:pt>
                <c:pt idx="17">
                  <c:v>2.2999999999999998</c:v>
                </c:pt>
                <c:pt idx="18">
                  <c:v>2.5</c:v>
                </c:pt>
                <c:pt idx="19">
                  <c:v>2.9</c:v>
                </c:pt>
                <c:pt idx="20">
                  <c:v>3.2</c:v>
                </c:pt>
                <c:pt idx="21">
                  <c:v>3.5</c:v>
                </c:pt>
                <c:pt idx="22">
                  <c:v>4</c:v>
                </c:pt>
                <c:pt idx="23">
                  <c:v>4.5</c:v>
                </c:pt>
                <c:pt idx="24">
                  <c:v>5</c:v>
                </c:pt>
                <c:pt idx="25">
                  <c:v>5.7</c:v>
                </c:pt>
                <c:pt idx="26">
                  <c:v>6.2</c:v>
                </c:pt>
                <c:pt idx="27">
                  <c:v>6.8</c:v>
                </c:pt>
                <c:pt idx="28">
                  <c:v>7.5</c:v>
                </c:pt>
                <c:pt idx="29">
                  <c:v>8.4</c:v>
                </c:pt>
                <c:pt idx="30">
                  <c:v>9.6</c:v>
                </c:pt>
                <c:pt idx="31">
                  <c:v>10.9</c:v>
                </c:pt>
                <c:pt idx="32">
                  <c:v>12.4</c:v>
                </c:pt>
                <c:pt idx="33">
                  <c:v>14.1</c:v>
                </c:pt>
                <c:pt idx="34">
                  <c:v>16.100000000000001</c:v>
                </c:pt>
                <c:pt idx="35">
                  <c:v>17.899999999999999</c:v>
                </c:pt>
                <c:pt idx="36">
                  <c:v>19.899999999999999</c:v>
                </c:pt>
                <c:pt idx="37">
                  <c:v>22.4</c:v>
                </c:pt>
                <c:pt idx="38">
                  <c:v>25.3</c:v>
                </c:pt>
                <c:pt idx="39">
                  <c:v>28.5</c:v>
                </c:pt>
                <c:pt idx="40">
                  <c:v>32.6</c:v>
                </c:pt>
                <c:pt idx="41">
                  <c:v>37.200000000000003</c:v>
                </c:pt>
                <c:pt idx="42">
                  <c:v>41.7</c:v>
                </c:pt>
                <c:pt idx="43">
                  <c:v>45.6</c:v>
                </c:pt>
                <c:pt idx="44">
                  <c:v>48.9</c:v>
                </c:pt>
                <c:pt idx="45">
                  <c:v>51.7</c:v>
                </c:pt>
                <c:pt idx="46">
                  <c:v>54.7</c:v>
                </c:pt>
                <c:pt idx="47">
                  <c:v>57.1</c:v>
                </c:pt>
                <c:pt idx="48">
                  <c:v>59.2</c:v>
                </c:pt>
                <c:pt idx="49">
                  <c:v>61.2</c:v>
                </c:pt>
                <c:pt idx="50">
                  <c:v>63</c:v>
                </c:pt>
                <c:pt idx="51">
                  <c:v>64.5</c:v>
                </c:pt>
                <c:pt idx="52">
                  <c:v>65.5</c:v>
                </c:pt>
                <c:pt idx="53">
                  <c:v>66.3</c:v>
                </c:pt>
                <c:pt idx="54">
                  <c:v>67</c:v>
                </c:pt>
                <c:pt idx="55">
                  <c:v>67.8</c:v>
                </c:pt>
                <c:pt idx="56">
                  <c:v>68.599999999999994</c:v>
                </c:pt>
                <c:pt idx="57">
                  <c:v>69.3</c:v>
                </c:pt>
                <c:pt idx="58">
                  <c:v>70</c:v>
                </c:pt>
                <c:pt idx="59">
                  <c:v>70.599999999999994</c:v>
                </c:pt>
                <c:pt idx="60">
                  <c:v>71.099999999999994</c:v>
                </c:pt>
                <c:pt idx="61">
                  <c:v>71.5</c:v>
                </c:pt>
                <c:pt idx="62">
                  <c:v>71.900000000000006</c:v>
                </c:pt>
                <c:pt idx="63">
                  <c:v>72.3</c:v>
                </c:pt>
                <c:pt idx="64">
                  <c:v>72.599999999999994</c:v>
                </c:pt>
                <c:pt idx="65">
                  <c:v>72.900000000000006</c:v>
                </c:pt>
                <c:pt idx="66">
                  <c:v>73.099999999999994</c:v>
                </c:pt>
                <c:pt idx="67">
                  <c:v>73.3</c:v>
                </c:pt>
                <c:pt idx="68">
                  <c:v>73.5</c:v>
                </c:pt>
                <c:pt idx="69">
                  <c:v>73.8</c:v>
                </c:pt>
                <c:pt idx="70">
                  <c:v>73.900000000000006</c:v>
                </c:pt>
                <c:pt idx="71">
                  <c:v>74.099999999999994</c:v>
                </c:pt>
                <c:pt idx="72">
                  <c:v>74.2</c:v>
                </c:pt>
                <c:pt idx="73">
                  <c:v>74.3</c:v>
                </c:pt>
                <c:pt idx="74">
                  <c:v>74.3</c:v>
                </c:pt>
                <c:pt idx="75">
                  <c:v>74.400000000000006</c:v>
                </c:pt>
                <c:pt idx="76">
                  <c:v>74.5</c:v>
                </c:pt>
                <c:pt idx="77">
                  <c:v>74.5</c:v>
                </c:pt>
                <c:pt idx="78">
                  <c:v>74.599999999999994</c:v>
                </c:pt>
                <c:pt idx="79">
                  <c:v>74.599999999999994</c:v>
                </c:pt>
                <c:pt idx="80">
                  <c:v>74.7</c:v>
                </c:pt>
                <c:pt idx="81">
                  <c:v>74.7</c:v>
                </c:pt>
                <c:pt idx="82">
                  <c:v>74.7</c:v>
                </c:pt>
                <c:pt idx="83">
                  <c:v>74.8</c:v>
                </c:pt>
                <c:pt idx="84">
                  <c:v>74.8</c:v>
                </c:pt>
                <c:pt idx="85">
                  <c:v>74.8</c:v>
                </c:pt>
                <c:pt idx="86">
                  <c:v>74.8</c:v>
                </c:pt>
                <c:pt idx="87">
                  <c:v>74.900000000000006</c:v>
                </c:pt>
                <c:pt idx="88">
                  <c:v>74.900000000000006</c:v>
                </c:pt>
                <c:pt idx="89">
                  <c:v>74.900000000000006</c:v>
                </c:pt>
                <c:pt idx="90">
                  <c:v>74.900000000000006</c:v>
                </c:pt>
                <c:pt idx="91">
                  <c:v>74.900000000000006</c:v>
                </c:pt>
                <c:pt idx="92">
                  <c:v>74.900000000000006</c:v>
                </c:pt>
                <c:pt idx="93">
                  <c:v>74.900000000000006</c:v>
                </c:pt>
                <c:pt idx="94">
                  <c:v>74.900000000000006</c:v>
                </c:pt>
                <c:pt idx="95">
                  <c:v>74.900000000000006</c:v>
                </c:pt>
                <c:pt idx="96">
                  <c:v>74.900000000000006</c:v>
                </c:pt>
                <c:pt idx="97">
                  <c:v>75</c:v>
                </c:pt>
                <c:pt idx="98">
                  <c:v>75</c:v>
                </c:pt>
                <c:pt idx="99">
                  <c:v>75</c:v>
                </c:pt>
                <c:pt idx="100">
                  <c:v>75</c:v>
                </c:pt>
                <c:pt idx="101">
                  <c:v>74.7</c:v>
                </c:pt>
                <c:pt idx="102">
                  <c:v>74.400000000000006</c:v>
                </c:pt>
                <c:pt idx="103">
                  <c:v>74.099999999999994</c:v>
                </c:pt>
                <c:pt idx="104">
                  <c:v>73.8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EC2-479A-93EC-18244626F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515424"/>
        <c:axId val="1274764656"/>
      </c:lineChart>
      <c:scatterChart>
        <c:scatterStyle val="lineMarker"/>
        <c:varyColors val="0"/>
        <c:ser>
          <c:idx val="1"/>
          <c:order val="1"/>
          <c:tx>
            <c:strRef>
              <c:f>AQ_cal!$AA$3</c:f>
              <c:strCache>
                <c:ptCount val="1"/>
                <c:pt idx="0">
                  <c:v>Obs. CC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AQ_cal!$Y$4:$Y$112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xVal>
          <c:yVal>
            <c:numRef>
              <c:f>AQ_cal!$AA$4:$AA$112</c:f>
              <c:numCache>
                <c:formatCode>General</c:formatCode>
                <c:ptCount val="10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31.591644767675998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73.134698671725928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88.294306661783878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89.852695685850009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89.133608655655365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71.660430059267441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8EC2-479A-93EC-18244626F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515424"/>
        <c:axId val="1274764656"/>
        <c:extLst>
          <c:ext xmlns:c15="http://schemas.microsoft.com/office/drawing/2012/chart" uri="{02D57815-91ED-43cb-92C2-25804820EDAC}">
            <c15:filteredScatte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AQ_cal!$AB$3</c15:sqref>
                        </c15:formulaRef>
                      </c:ext>
                    </c:extLst>
                    <c:strCache>
                      <c:ptCount val="1"/>
                      <c:pt idx="0">
                        <c:v>(Sim - Obs)^2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AQ_cal!$Y$4:$Y$112</c15:sqref>
                        </c15:formulaRef>
                      </c:ext>
                    </c:extLst>
                    <c:numCache>
                      <c:formatCode>m/d/yyyy</c:formatCode>
                      <c:ptCount val="109"/>
                      <c:pt idx="0">
                        <c:v>42513</c:v>
                      </c:pt>
                      <c:pt idx="1">
                        <c:v>42514</c:v>
                      </c:pt>
                      <c:pt idx="2">
                        <c:v>42515</c:v>
                      </c:pt>
                      <c:pt idx="3">
                        <c:v>42516</c:v>
                      </c:pt>
                      <c:pt idx="4">
                        <c:v>42517</c:v>
                      </c:pt>
                      <c:pt idx="5">
                        <c:v>42518</c:v>
                      </c:pt>
                      <c:pt idx="6">
                        <c:v>42519</c:v>
                      </c:pt>
                      <c:pt idx="7">
                        <c:v>42520</c:v>
                      </c:pt>
                      <c:pt idx="8">
                        <c:v>42521</c:v>
                      </c:pt>
                      <c:pt idx="9">
                        <c:v>42522</c:v>
                      </c:pt>
                      <c:pt idx="10">
                        <c:v>42523</c:v>
                      </c:pt>
                      <c:pt idx="11">
                        <c:v>42524</c:v>
                      </c:pt>
                      <c:pt idx="12">
                        <c:v>42525</c:v>
                      </c:pt>
                      <c:pt idx="13">
                        <c:v>42526</c:v>
                      </c:pt>
                      <c:pt idx="14">
                        <c:v>42527</c:v>
                      </c:pt>
                      <c:pt idx="15">
                        <c:v>42528</c:v>
                      </c:pt>
                      <c:pt idx="16">
                        <c:v>42529</c:v>
                      </c:pt>
                      <c:pt idx="17">
                        <c:v>42530</c:v>
                      </c:pt>
                      <c:pt idx="18">
                        <c:v>42531</c:v>
                      </c:pt>
                      <c:pt idx="19">
                        <c:v>42532</c:v>
                      </c:pt>
                      <c:pt idx="20">
                        <c:v>42533</c:v>
                      </c:pt>
                      <c:pt idx="21">
                        <c:v>42534</c:v>
                      </c:pt>
                      <c:pt idx="22">
                        <c:v>42535</c:v>
                      </c:pt>
                      <c:pt idx="23">
                        <c:v>42536</c:v>
                      </c:pt>
                      <c:pt idx="24">
                        <c:v>42537</c:v>
                      </c:pt>
                      <c:pt idx="25">
                        <c:v>42538</c:v>
                      </c:pt>
                      <c:pt idx="26">
                        <c:v>42539</c:v>
                      </c:pt>
                      <c:pt idx="27">
                        <c:v>42540</c:v>
                      </c:pt>
                      <c:pt idx="28">
                        <c:v>42541</c:v>
                      </c:pt>
                      <c:pt idx="29">
                        <c:v>42542</c:v>
                      </c:pt>
                      <c:pt idx="30">
                        <c:v>42543</c:v>
                      </c:pt>
                      <c:pt idx="31">
                        <c:v>42544</c:v>
                      </c:pt>
                      <c:pt idx="32">
                        <c:v>42545</c:v>
                      </c:pt>
                      <c:pt idx="33">
                        <c:v>42546</c:v>
                      </c:pt>
                      <c:pt idx="34">
                        <c:v>42547</c:v>
                      </c:pt>
                      <c:pt idx="35">
                        <c:v>42548</c:v>
                      </c:pt>
                      <c:pt idx="36">
                        <c:v>42549</c:v>
                      </c:pt>
                      <c:pt idx="37">
                        <c:v>42550</c:v>
                      </c:pt>
                      <c:pt idx="38">
                        <c:v>42551</c:v>
                      </c:pt>
                      <c:pt idx="39">
                        <c:v>42552</c:v>
                      </c:pt>
                      <c:pt idx="40">
                        <c:v>42553</c:v>
                      </c:pt>
                      <c:pt idx="41">
                        <c:v>42554</c:v>
                      </c:pt>
                      <c:pt idx="42">
                        <c:v>42555</c:v>
                      </c:pt>
                      <c:pt idx="43">
                        <c:v>42556</c:v>
                      </c:pt>
                      <c:pt idx="44">
                        <c:v>42557</c:v>
                      </c:pt>
                      <c:pt idx="45">
                        <c:v>42558</c:v>
                      </c:pt>
                      <c:pt idx="46">
                        <c:v>42559</c:v>
                      </c:pt>
                      <c:pt idx="47">
                        <c:v>42560</c:v>
                      </c:pt>
                      <c:pt idx="48">
                        <c:v>42561</c:v>
                      </c:pt>
                      <c:pt idx="49">
                        <c:v>42562</c:v>
                      </c:pt>
                      <c:pt idx="50">
                        <c:v>42563</c:v>
                      </c:pt>
                      <c:pt idx="51">
                        <c:v>42564</c:v>
                      </c:pt>
                      <c:pt idx="52">
                        <c:v>42565</c:v>
                      </c:pt>
                      <c:pt idx="53">
                        <c:v>42566</c:v>
                      </c:pt>
                      <c:pt idx="54">
                        <c:v>42567</c:v>
                      </c:pt>
                      <c:pt idx="55">
                        <c:v>42568</c:v>
                      </c:pt>
                      <c:pt idx="56">
                        <c:v>42569</c:v>
                      </c:pt>
                      <c:pt idx="57">
                        <c:v>42570</c:v>
                      </c:pt>
                      <c:pt idx="58">
                        <c:v>42571</c:v>
                      </c:pt>
                      <c:pt idx="59">
                        <c:v>42572</c:v>
                      </c:pt>
                      <c:pt idx="60">
                        <c:v>42573</c:v>
                      </c:pt>
                      <c:pt idx="61">
                        <c:v>42574</c:v>
                      </c:pt>
                      <c:pt idx="62">
                        <c:v>42575</c:v>
                      </c:pt>
                      <c:pt idx="63">
                        <c:v>42576</c:v>
                      </c:pt>
                      <c:pt idx="64">
                        <c:v>42577</c:v>
                      </c:pt>
                      <c:pt idx="65">
                        <c:v>42578</c:v>
                      </c:pt>
                      <c:pt idx="66">
                        <c:v>42579</c:v>
                      </c:pt>
                      <c:pt idx="67">
                        <c:v>42580</c:v>
                      </c:pt>
                      <c:pt idx="68">
                        <c:v>42581</c:v>
                      </c:pt>
                      <c:pt idx="69">
                        <c:v>42582</c:v>
                      </c:pt>
                      <c:pt idx="70">
                        <c:v>42583</c:v>
                      </c:pt>
                      <c:pt idx="71">
                        <c:v>42584</c:v>
                      </c:pt>
                      <c:pt idx="72">
                        <c:v>42585</c:v>
                      </c:pt>
                      <c:pt idx="73">
                        <c:v>42586</c:v>
                      </c:pt>
                      <c:pt idx="74">
                        <c:v>42587</c:v>
                      </c:pt>
                      <c:pt idx="75">
                        <c:v>42588</c:v>
                      </c:pt>
                      <c:pt idx="76">
                        <c:v>42589</c:v>
                      </c:pt>
                      <c:pt idx="77">
                        <c:v>42590</c:v>
                      </c:pt>
                      <c:pt idx="78">
                        <c:v>42591</c:v>
                      </c:pt>
                      <c:pt idx="79">
                        <c:v>42592</c:v>
                      </c:pt>
                      <c:pt idx="80">
                        <c:v>42593</c:v>
                      </c:pt>
                      <c:pt idx="81">
                        <c:v>42594</c:v>
                      </c:pt>
                      <c:pt idx="82">
                        <c:v>42595</c:v>
                      </c:pt>
                      <c:pt idx="83">
                        <c:v>42596</c:v>
                      </c:pt>
                      <c:pt idx="84">
                        <c:v>42597</c:v>
                      </c:pt>
                      <c:pt idx="85">
                        <c:v>42598</c:v>
                      </c:pt>
                      <c:pt idx="86">
                        <c:v>42599</c:v>
                      </c:pt>
                      <c:pt idx="87">
                        <c:v>42600</c:v>
                      </c:pt>
                      <c:pt idx="88">
                        <c:v>42601</c:v>
                      </c:pt>
                      <c:pt idx="89">
                        <c:v>42602</c:v>
                      </c:pt>
                      <c:pt idx="90">
                        <c:v>42603</c:v>
                      </c:pt>
                      <c:pt idx="91">
                        <c:v>42604</c:v>
                      </c:pt>
                      <c:pt idx="92">
                        <c:v>42605</c:v>
                      </c:pt>
                      <c:pt idx="93">
                        <c:v>42606</c:v>
                      </c:pt>
                      <c:pt idx="94">
                        <c:v>42607</c:v>
                      </c:pt>
                      <c:pt idx="95">
                        <c:v>42608</c:v>
                      </c:pt>
                      <c:pt idx="96">
                        <c:v>42609</c:v>
                      </c:pt>
                      <c:pt idx="97">
                        <c:v>42610</c:v>
                      </c:pt>
                      <c:pt idx="98">
                        <c:v>42611</c:v>
                      </c:pt>
                      <c:pt idx="99">
                        <c:v>42612</c:v>
                      </c:pt>
                      <c:pt idx="100">
                        <c:v>42613</c:v>
                      </c:pt>
                      <c:pt idx="101">
                        <c:v>42614</c:v>
                      </c:pt>
                      <c:pt idx="102">
                        <c:v>42615</c:v>
                      </c:pt>
                      <c:pt idx="103">
                        <c:v>42616</c:v>
                      </c:pt>
                      <c:pt idx="104">
                        <c:v>42617</c:v>
                      </c:pt>
                      <c:pt idx="105">
                        <c:v>42618</c:v>
                      </c:pt>
                      <c:pt idx="106">
                        <c:v>42619</c:v>
                      </c:pt>
                      <c:pt idx="107">
                        <c:v>42620</c:v>
                      </c:pt>
                      <c:pt idx="108">
                        <c:v>42621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AQ_cal!$AB$4:$AB$112</c15:sqref>
                        </c15:formulaRef>
                      </c:ext>
                    </c:extLst>
                    <c:numCache>
                      <c:formatCode>0.00</c:formatCode>
                      <c:ptCount val="109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379.92421574927118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#N/A</c:v>
                      </c:pt>
                      <c:pt idx="7">
                        <c:v>#N/A</c:v>
                      </c:pt>
                      <c:pt idx="8">
                        <c:v>#N/A</c:v>
                      </c:pt>
                      <c:pt idx="9">
                        <c:v>#N/A</c:v>
                      </c:pt>
                      <c:pt idx="10">
                        <c:v>#N/A</c:v>
                      </c:pt>
                      <c:pt idx="11">
                        <c:v>#N/A</c:v>
                      </c:pt>
                      <c:pt idx="12">
                        <c:v>#N/A</c:v>
                      </c:pt>
                      <c:pt idx="13">
                        <c:v>#N/A</c:v>
                      </c:pt>
                      <c:pt idx="14">
                        <c:v>#N/A</c:v>
                      </c:pt>
                      <c:pt idx="15">
                        <c:v>#N/A</c:v>
                      </c:pt>
                      <c:pt idx="16">
                        <c:v>#N/A</c:v>
                      </c:pt>
                      <c:pt idx="17">
                        <c:v>#N/A</c:v>
                      </c:pt>
                      <c:pt idx="18">
                        <c:v>#N/A</c:v>
                      </c:pt>
                      <c:pt idx="19">
                        <c:v>#N/A</c:v>
                      </c:pt>
                      <c:pt idx="20">
                        <c:v>#N/A</c:v>
                      </c:pt>
                      <c:pt idx="21">
                        <c:v>#N/A</c:v>
                      </c:pt>
                      <c:pt idx="22">
                        <c:v>#N/A</c:v>
                      </c:pt>
                      <c:pt idx="23">
                        <c:v>#N/A</c:v>
                      </c:pt>
                      <c:pt idx="24">
                        <c:v>#N/A</c:v>
                      </c:pt>
                      <c:pt idx="25">
                        <c:v>#N/A</c:v>
                      </c:pt>
                      <c:pt idx="26">
                        <c:v>#N/A</c:v>
                      </c:pt>
                      <c:pt idx="27">
                        <c:v>#N/A</c:v>
                      </c:pt>
                      <c:pt idx="28">
                        <c:v>#N/A</c:v>
                      </c:pt>
                      <c:pt idx="29">
                        <c:v>#N/A</c:v>
                      </c:pt>
                      <c:pt idx="30">
                        <c:v>#N/A</c:v>
                      </c:pt>
                      <c:pt idx="31">
                        <c:v>#N/A</c:v>
                      </c:pt>
                      <c:pt idx="32">
                        <c:v>#N/A</c:v>
                      </c:pt>
                      <c:pt idx="33">
                        <c:v>#N/A</c:v>
                      </c:pt>
                      <c:pt idx="34">
                        <c:v>#N/A</c:v>
                      </c:pt>
                      <c:pt idx="35">
                        <c:v>#N/A</c:v>
                      </c:pt>
                      <c:pt idx="36">
                        <c:v>#N/A</c:v>
                      </c:pt>
                      <c:pt idx="37">
                        <c:v>#N/A</c:v>
                      </c:pt>
                      <c:pt idx="38">
                        <c:v>#N/A</c:v>
                      </c:pt>
                      <c:pt idx="39">
                        <c:v>#N/A</c:v>
                      </c:pt>
                      <c:pt idx="40">
                        <c:v>#N/A</c:v>
                      </c:pt>
                      <c:pt idx="41">
                        <c:v>#N/A</c:v>
                      </c:pt>
                      <c:pt idx="42">
                        <c:v>#N/A</c:v>
                      </c:pt>
                      <c:pt idx="43">
                        <c:v>23.671157014905447</c:v>
                      </c:pt>
                      <c:pt idx="44">
                        <c:v>#N/A</c:v>
                      </c:pt>
                      <c:pt idx="45">
                        <c:v>#N/A</c:v>
                      </c:pt>
                      <c:pt idx="46">
                        <c:v>#N/A</c:v>
                      </c:pt>
                      <c:pt idx="47">
                        <c:v>#N/A</c:v>
                      </c:pt>
                      <c:pt idx="48">
                        <c:v>#N/A</c:v>
                      </c:pt>
                      <c:pt idx="49">
                        <c:v>#N/A</c:v>
                      </c:pt>
                      <c:pt idx="50">
                        <c:v>#N/A</c:v>
                      </c:pt>
                      <c:pt idx="51">
                        <c:v>37.140573687863323</c:v>
                      </c:pt>
                      <c:pt idx="52">
                        <c:v>#N/A</c:v>
                      </c:pt>
                      <c:pt idx="53">
                        <c:v>#N/A</c:v>
                      </c:pt>
                      <c:pt idx="54">
                        <c:v>#N/A</c:v>
                      </c:pt>
                      <c:pt idx="55">
                        <c:v>#N/A</c:v>
                      </c:pt>
                      <c:pt idx="56">
                        <c:v>#N/A</c:v>
                      </c:pt>
                      <c:pt idx="57">
                        <c:v>#N/A</c:v>
                      </c:pt>
                      <c:pt idx="58">
                        <c:v>#N/A</c:v>
                      </c:pt>
                      <c:pt idx="59">
                        <c:v>34.254046791167305</c:v>
                      </c:pt>
                      <c:pt idx="60">
                        <c:v>#N/A</c:v>
                      </c:pt>
                      <c:pt idx="61">
                        <c:v>#N/A</c:v>
                      </c:pt>
                      <c:pt idx="62">
                        <c:v>#N/A</c:v>
                      </c:pt>
                      <c:pt idx="63">
                        <c:v>#N/A</c:v>
                      </c:pt>
                      <c:pt idx="64">
                        <c:v>#N/A</c:v>
                      </c:pt>
                      <c:pt idx="65">
                        <c:v>#N/A</c:v>
                      </c:pt>
                      <c:pt idx="66">
                        <c:v>#N/A</c:v>
                      </c:pt>
                      <c:pt idx="67">
                        <c:v>#N/A</c:v>
                      </c:pt>
                      <c:pt idx="68">
                        <c:v>#N/A</c:v>
                      </c:pt>
                      <c:pt idx="69">
                        <c:v>#N/A</c:v>
                      </c:pt>
                      <c:pt idx="70">
                        <c:v>#N/A</c:v>
                      </c:pt>
                      <c:pt idx="71">
                        <c:v>#N/A</c:v>
                      </c:pt>
                      <c:pt idx="72">
                        <c:v>#N/A</c:v>
                      </c:pt>
                      <c:pt idx="73">
                        <c:v>#N/A</c:v>
                      </c:pt>
                      <c:pt idx="74">
                        <c:v>#N/A</c:v>
                      </c:pt>
                      <c:pt idx="75">
                        <c:v>#N/A</c:v>
                      </c:pt>
                      <c:pt idx="76">
                        <c:v>#N/A</c:v>
                      </c:pt>
                      <c:pt idx="77">
                        <c:v>#N/A</c:v>
                      </c:pt>
                      <c:pt idx="78">
                        <c:v>#N/A</c:v>
                      </c:pt>
                      <c:pt idx="79">
                        <c:v>#N/A</c:v>
                      </c:pt>
                      <c:pt idx="80">
                        <c:v>#N/A</c:v>
                      </c:pt>
                      <c:pt idx="81">
                        <c:v>#N/A</c:v>
                      </c:pt>
                      <c:pt idx="82">
                        <c:v>#N/A</c:v>
                      </c:pt>
                      <c:pt idx="83">
                        <c:v>17.086720518108955</c:v>
                      </c:pt>
                      <c:pt idx="84">
                        <c:v>#N/A</c:v>
                      </c:pt>
                      <c:pt idx="85">
                        <c:v>#N/A</c:v>
                      </c:pt>
                      <c:pt idx="86">
                        <c:v>#N/A</c:v>
                      </c:pt>
                      <c:pt idx="87">
                        <c:v>#N/A</c:v>
                      </c:pt>
                      <c:pt idx="88">
                        <c:v>#N/A</c:v>
                      </c:pt>
                      <c:pt idx="89">
                        <c:v>#N/A</c:v>
                      </c:pt>
                      <c:pt idx="90">
                        <c:v>#N/A</c:v>
                      </c:pt>
                      <c:pt idx="91">
                        <c:v>#N/A</c:v>
                      </c:pt>
                      <c:pt idx="92">
                        <c:v>#N/A</c:v>
                      </c:pt>
                      <c:pt idx="93">
                        <c:v>#N/A</c:v>
                      </c:pt>
                      <c:pt idx="94">
                        <c:v>#N/A</c:v>
                      </c:pt>
                      <c:pt idx="95">
                        <c:v>#N/A</c:v>
                      </c:pt>
                      <c:pt idx="96">
                        <c:v>#N/A</c:v>
                      </c:pt>
                      <c:pt idx="97">
                        <c:v>#N/A</c:v>
                      </c:pt>
                      <c:pt idx="98">
                        <c:v>#N/A</c:v>
                      </c:pt>
                      <c:pt idx="99">
                        <c:v>5.9515014957258359</c:v>
                      </c:pt>
                      <c:pt idx="100">
                        <c:v>#N/A</c:v>
                      </c:pt>
                      <c:pt idx="101">
                        <c:v>#N/A</c:v>
                      </c:pt>
                      <c:pt idx="102">
                        <c:v>#N/A</c:v>
                      </c:pt>
                      <c:pt idx="103">
                        <c:v>#N/A</c:v>
                      </c:pt>
                      <c:pt idx="104">
                        <c:v>#N/A</c:v>
                      </c:pt>
                      <c:pt idx="105">
                        <c:v>#N/A</c:v>
                      </c:pt>
                      <c:pt idx="106">
                        <c:v>#N/A</c:v>
                      </c:pt>
                      <c:pt idx="107">
                        <c:v>#N/A</c:v>
                      </c:pt>
                      <c:pt idx="108">
                        <c:v>#N/A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8EC2-479A-93EC-18244626F5DB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AQ_cal!$AC$3</c15:sqref>
                        </c15:formulaRef>
                      </c:ext>
                    </c:extLst>
                    <c:strCache>
                      <c:ptCount val="1"/>
                      <c:pt idx="0">
                        <c:v>(Obs - avgObs)^2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AQ_cal!$Y$4:$Y$112</c15:sqref>
                        </c15:formulaRef>
                      </c:ext>
                    </c:extLst>
                    <c:numCache>
                      <c:formatCode>m/d/yyyy</c:formatCode>
                      <c:ptCount val="109"/>
                      <c:pt idx="0">
                        <c:v>42513</c:v>
                      </c:pt>
                      <c:pt idx="1">
                        <c:v>42514</c:v>
                      </c:pt>
                      <c:pt idx="2">
                        <c:v>42515</c:v>
                      </c:pt>
                      <c:pt idx="3">
                        <c:v>42516</c:v>
                      </c:pt>
                      <c:pt idx="4">
                        <c:v>42517</c:v>
                      </c:pt>
                      <c:pt idx="5">
                        <c:v>42518</c:v>
                      </c:pt>
                      <c:pt idx="6">
                        <c:v>42519</c:v>
                      </c:pt>
                      <c:pt idx="7">
                        <c:v>42520</c:v>
                      </c:pt>
                      <c:pt idx="8">
                        <c:v>42521</c:v>
                      </c:pt>
                      <c:pt idx="9">
                        <c:v>42522</c:v>
                      </c:pt>
                      <c:pt idx="10">
                        <c:v>42523</c:v>
                      </c:pt>
                      <c:pt idx="11">
                        <c:v>42524</c:v>
                      </c:pt>
                      <c:pt idx="12">
                        <c:v>42525</c:v>
                      </c:pt>
                      <c:pt idx="13">
                        <c:v>42526</c:v>
                      </c:pt>
                      <c:pt idx="14">
                        <c:v>42527</c:v>
                      </c:pt>
                      <c:pt idx="15">
                        <c:v>42528</c:v>
                      </c:pt>
                      <c:pt idx="16">
                        <c:v>42529</c:v>
                      </c:pt>
                      <c:pt idx="17">
                        <c:v>42530</c:v>
                      </c:pt>
                      <c:pt idx="18">
                        <c:v>42531</c:v>
                      </c:pt>
                      <c:pt idx="19">
                        <c:v>42532</c:v>
                      </c:pt>
                      <c:pt idx="20">
                        <c:v>42533</c:v>
                      </c:pt>
                      <c:pt idx="21">
                        <c:v>42534</c:v>
                      </c:pt>
                      <c:pt idx="22">
                        <c:v>42535</c:v>
                      </c:pt>
                      <c:pt idx="23">
                        <c:v>42536</c:v>
                      </c:pt>
                      <c:pt idx="24">
                        <c:v>42537</c:v>
                      </c:pt>
                      <c:pt idx="25">
                        <c:v>42538</c:v>
                      </c:pt>
                      <c:pt idx="26">
                        <c:v>42539</c:v>
                      </c:pt>
                      <c:pt idx="27">
                        <c:v>42540</c:v>
                      </c:pt>
                      <c:pt idx="28">
                        <c:v>42541</c:v>
                      </c:pt>
                      <c:pt idx="29">
                        <c:v>42542</c:v>
                      </c:pt>
                      <c:pt idx="30">
                        <c:v>42543</c:v>
                      </c:pt>
                      <c:pt idx="31">
                        <c:v>42544</c:v>
                      </c:pt>
                      <c:pt idx="32">
                        <c:v>42545</c:v>
                      </c:pt>
                      <c:pt idx="33">
                        <c:v>42546</c:v>
                      </c:pt>
                      <c:pt idx="34">
                        <c:v>42547</c:v>
                      </c:pt>
                      <c:pt idx="35">
                        <c:v>42548</c:v>
                      </c:pt>
                      <c:pt idx="36">
                        <c:v>42549</c:v>
                      </c:pt>
                      <c:pt idx="37">
                        <c:v>42550</c:v>
                      </c:pt>
                      <c:pt idx="38">
                        <c:v>42551</c:v>
                      </c:pt>
                      <c:pt idx="39">
                        <c:v>42552</c:v>
                      </c:pt>
                      <c:pt idx="40">
                        <c:v>42553</c:v>
                      </c:pt>
                      <c:pt idx="41">
                        <c:v>42554</c:v>
                      </c:pt>
                      <c:pt idx="42">
                        <c:v>42555</c:v>
                      </c:pt>
                      <c:pt idx="43">
                        <c:v>42556</c:v>
                      </c:pt>
                      <c:pt idx="44">
                        <c:v>42557</c:v>
                      </c:pt>
                      <c:pt idx="45">
                        <c:v>42558</c:v>
                      </c:pt>
                      <c:pt idx="46">
                        <c:v>42559</c:v>
                      </c:pt>
                      <c:pt idx="47">
                        <c:v>42560</c:v>
                      </c:pt>
                      <c:pt idx="48">
                        <c:v>42561</c:v>
                      </c:pt>
                      <c:pt idx="49">
                        <c:v>42562</c:v>
                      </c:pt>
                      <c:pt idx="50">
                        <c:v>42563</c:v>
                      </c:pt>
                      <c:pt idx="51">
                        <c:v>42564</c:v>
                      </c:pt>
                      <c:pt idx="52">
                        <c:v>42565</c:v>
                      </c:pt>
                      <c:pt idx="53">
                        <c:v>42566</c:v>
                      </c:pt>
                      <c:pt idx="54">
                        <c:v>42567</c:v>
                      </c:pt>
                      <c:pt idx="55">
                        <c:v>42568</c:v>
                      </c:pt>
                      <c:pt idx="56">
                        <c:v>42569</c:v>
                      </c:pt>
                      <c:pt idx="57">
                        <c:v>42570</c:v>
                      </c:pt>
                      <c:pt idx="58">
                        <c:v>42571</c:v>
                      </c:pt>
                      <c:pt idx="59">
                        <c:v>42572</c:v>
                      </c:pt>
                      <c:pt idx="60">
                        <c:v>42573</c:v>
                      </c:pt>
                      <c:pt idx="61">
                        <c:v>42574</c:v>
                      </c:pt>
                      <c:pt idx="62">
                        <c:v>42575</c:v>
                      </c:pt>
                      <c:pt idx="63">
                        <c:v>42576</c:v>
                      </c:pt>
                      <c:pt idx="64">
                        <c:v>42577</c:v>
                      </c:pt>
                      <c:pt idx="65">
                        <c:v>42578</c:v>
                      </c:pt>
                      <c:pt idx="66">
                        <c:v>42579</c:v>
                      </c:pt>
                      <c:pt idx="67">
                        <c:v>42580</c:v>
                      </c:pt>
                      <c:pt idx="68">
                        <c:v>42581</c:v>
                      </c:pt>
                      <c:pt idx="69">
                        <c:v>42582</c:v>
                      </c:pt>
                      <c:pt idx="70">
                        <c:v>42583</c:v>
                      </c:pt>
                      <c:pt idx="71">
                        <c:v>42584</c:v>
                      </c:pt>
                      <c:pt idx="72">
                        <c:v>42585</c:v>
                      </c:pt>
                      <c:pt idx="73">
                        <c:v>42586</c:v>
                      </c:pt>
                      <c:pt idx="74">
                        <c:v>42587</c:v>
                      </c:pt>
                      <c:pt idx="75">
                        <c:v>42588</c:v>
                      </c:pt>
                      <c:pt idx="76">
                        <c:v>42589</c:v>
                      </c:pt>
                      <c:pt idx="77">
                        <c:v>42590</c:v>
                      </c:pt>
                      <c:pt idx="78">
                        <c:v>42591</c:v>
                      </c:pt>
                      <c:pt idx="79">
                        <c:v>42592</c:v>
                      </c:pt>
                      <c:pt idx="80">
                        <c:v>42593</c:v>
                      </c:pt>
                      <c:pt idx="81">
                        <c:v>42594</c:v>
                      </c:pt>
                      <c:pt idx="82">
                        <c:v>42595</c:v>
                      </c:pt>
                      <c:pt idx="83">
                        <c:v>42596</c:v>
                      </c:pt>
                      <c:pt idx="84">
                        <c:v>42597</c:v>
                      </c:pt>
                      <c:pt idx="85">
                        <c:v>42598</c:v>
                      </c:pt>
                      <c:pt idx="86">
                        <c:v>42599</c:v>
                      </c:pt>
                      <c:pt idx="87">
                        <c:v>42600</c:v>
                      </c:pt>
                      <c:pt idx="88">
                        <c:v>42601</c:v>
                      </c:pt>
                      <c:pt idx="89">
                        <c:v>42602</c:v>
                      </c:pt>
                      <c:pt idx="90">
                        <c:v>42603</c:v>
                      </c:pt>
                      <c:pt idx="91">
                        <c:v>42604</c:v>
                      </c:pt>
                      <c:pt idx="92">
                        <c:v>42605</c:v>
                      </c:pt>
                      <c:pt idx="93">
                        <c:v>42606</c:v>
                      </c:pt>
                      <c:pt idx="94">
                        <c:v>42607</c:v>
                      </c:pt>
                      <c:pt idx="95">
                        <c:v>42608</c:v>
                      </c:pt>
                      <c:pt idx="96">
                        <c:v>42609</c:v>
                      </c:pt>
                      <c:pt idx="97">
                        <c:v>42610</c:v>
                      </c:pt>
                      <c:pt idx="98">
                        <c:v>42611</c:v>
                      </c:pt>
                      <c:pt idx="99">
                        <c:v>42612</c:v>
                      </c:pt>
                      <c:pt idx="100">
                        <c:v>42613</c:v>
                      </c:pt>
                      <c:pt idx="101">
                        <c:v>42614</c:v>
                      </c:pt>
                      <c:pt idx="102">
                        <c:v>42615</c:v>
                      </c:pt>
                      <c:pt idx="103">
                        <c:v>42616</c:v>
                      </c:pt>
                      <c:pt idx="104">
                        <c:v>42617</c:v>
                      </c:pt>
                      <c:pt idx="105">
                        <c:v>42618</c:v>
                      </c:pt>
                      <c:pt idx="106">
                        <c:v>42619</c:v>
                      </c:pt>
                      <c:pt idx="107">
                        <c:v>42620</c:v>
                      </c:pt>
                      <c:pt idx="108">
                        <c:v>42621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AQ_cal!$AC$4:$AC$112</c15:sqref>
                        </c15:formulaRef>
                      </c:ext>
                    </c:extLst>
                    <c:numCache>
                      <c:formatCode>0.0000</c:formatCode>
                      <c:ptCount val="109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1793.7697745862311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#N/A</c:v>
                      </c:pt>
                      <c:pt idx="7">
                        <c:v>#N/A</c:v>
                      </c:pt>
                      <c:pt idx="8">
                        <c:v>#N/A</c:v>
                      </c:pt>
                      <c:pt idx="9">
                        <c:v>#N/A</c:v>
                      </c:pt>
                      <c:pt idx="10">
                        <c:v>#N/A</c:v>
                      </c:pt>
                      <c:pt idx="11">
                        <c:v>#N/A</c:v>
                      </c:pt>
                      <c:pt idx="12">
                        <c:v>#N/A</c:v>
                      </c:pt>
                      <c:pt idx="13">
                        <c:v>#N/A</c:v>
                      </c:pt>
                      <c:pt idx="14">
                        <c:v>#N/A</c:v>
                      </c:pt>
                      <c:pt idx="15">
                        <c:v>#N/A</c:v>
                      </c:pt>
                      <c:pt idx="16">
                        <c:v>#N/A</c:v>
                      </c:pt>
                      <c:pt idx="17">
                        <c:v>#N/A</c:v>
                      </c:pt>
                      <c:pt idx="18">
                        <c:v>#N/A</c:v>
                      </c:pt>
                      <c:pt idx="19">
                        <c:v>#N/A</c:v>
                      </c:pt>
                      <c:pt idx="20">
                        <c:v>#N/A</c:v>
                      </c:pt>
                      <c:pt idx="21">
                        <c:v>#N/A</c:v>
                      </c:pt>
                      <c:pt idx="22">
                        <c:v>#N/A</c:v>
                      </c:pt>
                      <c:pt idx="23">
                        <c:v>#N/A</c:v>
                      </c:pt>
                      <c:pt idx="24">
                        <c:v>#N/A</c:v>
                      </c:pt>
                      <c:pt idx="25">
                        <c:v>#N/A</c:v>
                      </c:pt>
                      <c:pt idx="26">
                        <c:v>#N/A</c:v>
                      </c:pt>
                      <c:pt idx="27">
                        <c:v>#N/A</c:v>
                      </c:pt>
                      <c:pt idx="28">
                        <c:v>#N/A</c:v>
                      </c:pt>
                      <c:pt idx="29">
                        <c:v>#N/A</c:v>
                      </c:pt>
                      <c:pt idx="30">
                        <c:v>#N/A</c:v>
                      </c:pt>
                      <c:pt idx="31">
                        <c:v>#N/A</c:v>
                      </c:pt>
                      <c:pt idx="32">
                        <c:v>#N/A</c:v>
                      </c:pt>
                      <c:pt idx="33">
                        <c:v>#N/A</c:v>
                      </c:pt>
                      <c:pt idx="34">
                        <c:v>#N/A</c:v>
                      </c:pt>
                      <c:pt idx="35">
                        <c:v>#N/A</c:v>
                      </c:pt>
                      <c:pt idx="36">
                        <c:v>#N/A</c:v>
                      </c:pt>
                      <c:pt idx="37">
                        <c:v>#N/A</c:v>
                      </c:pt>
                      <c:pt idx="38">
                        <c:v>#N/A</c:v>
                      </c:pt>
                      <c:pt idx="39">
                        <c:v>#N/A</c:v>
                      </c:pt>
                      <c:pt idx="40">
                        <c:v>#N/A</c:v>
                      </c:pt>
                      <c:pt idx="41">
                        <c:v>#N/A</c:v>
                      </c:pt>
                      <c:pt idx="42">
                        <c:v>#N/A</c:v>
                      </c:pt>
                      <c:pt idx="43">
                        <c:v>0.65588198544677156</c:v>
                      </c:pt>
                      <c:pt idx="44">
                        <c:v>#N/A</c:v>
                      </c:pt>
                      <c:pt idx="45">
                        <c:v>#N/A</c:v>
                      </c:pt>
                      <c:pt idx="46">
                        <c:v>#N/A</c:v>
                      </c:pt>
                      <c:pt idx="47">
                        <c:v>#N/A</c:v>
                      </c:pt>
                      <c:pt idx="48">
                        <c:v>#N/A</c:v>
                      </c:pt>
                      <c:pt idx="49">
                        <c:v>#N/A</c:v>
                      </c:pt>
                      <c:pt idx="50">
                        <c:v>#N/A</c:v>
                      </c:pt>
                      <c:pt idx="51">
                        <c:v>205.91511205842792</c:v>
                      </c:pt>
                      <c:pt idx="52">
                        <c:v>#N/A</c:v>
                      </c:pt>
                      <c:pt idx="53">
                        <c:v>#N/A</c:v>
                      </c:pt>
                      <c:pt idx="54">
                        <c:v>#N/A</c:v>
                      </c:pt>
                      <c:pt idx="55">
                        <c:v>#N/A</c:v>
                      </c:pt>
                      <c:pt idx="56">
                        <c:v>#N/A</c:v>
                      </c:pt>
                      <c:pt idx="57">
                        <c:v>#N/A</c:v>
                      </c:pt>
                      <c:pt idx="58">
                        <c:v>#N/A</c:v>
                      </c:pt>
                      <c:pt idx="59">
                        <c:v>253.06865107260376</c:v>
                      </c:pt>
                      <c:pt idx="60">
                        <c:v>#N/A</c:v>
                      </c:pt>
                      <c:pt idx="61">
                        <c:v>#N/A</c:v>
                      </c:pt>
                      <c:pt idx="62">
                        <c:v>#N/A</c:v>
                      </c:pt>
                      <c:pt idx="63">
                        <c:v>#N/A</c:v>
                      </c:pt>
                      <c:pt idx="64">
                        <c:v>#N/A</c:v>
                      </c:pt>
                      <c:pt idx="65">
                        <c:v>#N/A</c:v>
                      </c:pt>
                      <c:pt idx="66">
                        <c:v>#N/A</c:v>
                      </c:pt>
                      <c:pt idx="67">
                        <c:v>#N/A</c:v>
                      </c:pt>
                      <c:pt idx="68">
                        <c:v>#N/A</c:v>
                      </c:pt>
                      <c:pt idx="69">
                        <c:v>#N/A</c:v>
                      </c:pt>
                      <c:pt idx="70">
                        <c:v>#N/A</c:v>
                      </c:pt>
                      <c:pt idx="71">
                        <c:v>#N/A</c:v>
                      </c:pt>
                      <c:pt idx="72">
                        <c:v>#N/A</c:v>
                      </c:pt>
                      <c:pt idx="73">
                        <c:v>#N/A</c:v>
                      </c:pt>
                      <c:pt idx="74">
                        <c:v>#N/A</c:v>
                      </c:pt>
                      <c:pt idx="75">
                        <c:v>#N/A</c:v>
                      </c:pt>
                      <c:pt idx="76">
                        <c:v>#N/A</c:v>
                      </c:pt>
                      <c:pt idx="77">
                        <c:v>#N/A</c:v>
                      </c:pt>
                      <c:pt idx="78">
                        <c:v>#N/A</c:v>
                      </c:pt>
                      <c:pt idx="79">
                        <c:v>#N/A</c:v>
                      </c:pt>
                      <c:pt idx="80">
                        <c:v>#N/A</c:v>
                      </c:pt>
                      <c:pt idx="81">
                        <c:v>#N/A</c:v>
                      </c:pt>
                      <c:pt idx="82">
                        <c:v>#N/A</c:v>
                      </c:pt>
                      <c:pt idx="83">
                        <c:v>230.70707501006885</c:v>
                      </c:pt>
                      <c:pt idx="84">
                        <c:v>#N/A</c:v>
                      </c:pt>
                      <c:pt idx="85">
                        <c:v>#N/A</c:v>
                      </c:pt>
                      <c:pt idx="86">
                        <c:v>#N/A</c:v>
                      </c:pt>
                      <c:pt idx="87">
                        <c:v>#N/A</c:v>
                      </c:pt>
                      <c:pt idx="88">
                        <c:v>#N/A</c:v>
                      </c:pt>
                      <c:pt idx="89">
                        <c:v>#N/A</c:v>
                      </c:pt>
                      <c:pt idx="90">
                        <c:v>#N/A</c:v>
                      </c:pt>
                      <c:pt idx="91">
                        <c:v>#N/A</c:v>
                      </c:pt>
                      <c:pt idx="92">
                        <c:v>#N/A</c:v>
                      </c:pt>
                      <c:pt idx="93">
                        <c:v>#N/A</c:v>
                      </c:pt>
                      <c:pt idx="94">
                        <c:v>#N/A</c:v>
                      </c:pt>
                      <c:pt idx="95">
                        <c:v>#N/A</c:v>
                      </c:pt>
                      <c:pt idx="96">
                        <c:v>#N/A</c:v>
                      </c:pt>
                      <c:pt idx="97">
                        <c:v>#N/A</c:v>
                      </c:pt>
                      <c:pt idx="98">
                        <c:v>#N/A</c:v>
                      </c:pt>
                      <c:pt idx="99">
                        <c:v>5.2172682413867006</c:v>
                      </c:pt>
                      <c:pt idx="100">
                        <c:v>#N/A</c:v>
                      </c:pt>
                      <c:pt idx="101">
                        <c:v>#N/A</c:v>
                      </c:pt>
                      <c:pt idx="102">
                        <c:v>#N/A</c:v>
                      </c:pt>
                      <c:pt idx="103">
                        <c:v>#N/A</c:v>
                      </c:pt>
                      <c:pt idx="104">
                        <c:v>#N/A</c:v>
                      </c:pt>
                      <c:pt idx="105">
                        <c:v>#N/A</c:v>
                      </c:pt>
                      <c:pt idx="106">
                        <c:v>#N/A</c:v>
                      </c:pt>
                      <c:pt idx="107">
                        <c:v>#N/A</c:v>
                      </c:pt>
                      <c:pt idx="108">
                        <c:v>#N/A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8EC2-479A-93EC-18244626F5DB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AQ_cal!$AD$3</c15:sqref>
                        </c15:formulaRef>
                      </c:ext>
                    </c:extLst>
                    <c:strCache>
                      <c:ptCount val="1"/>
                      <c:pt idx="0">
                        <c:v>SUM OF SQUARES SIM-OBS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AQ_cal!$Y$4:$Y$112</c15:sqref>
                        </c15:formulaRef>
                      </c:ext>
                    </c:extLst>
                    <c:numCache>
                      <c:formatCode>m/d/yyyy</c:formatCode>
                      <c:ptCount val="109"/>
                      <c:pt idx="0">
                        <c:v>42513</c:v>
                      </c:pt>
                      <c:pt idx="1">
                        <c:v>42514</c:v>
                      </c:pt>
                      <c:pt idx="2">
                        <c:v>42515</c:v>
                      </c:pt>
                      <c:pt idx="3">
                        <c:v>42516</c:v>
                      </c:pt>
                      <c:pt idx="4">
                        <c:v>42517</c:v>
                      </c:pt>
                      <c:pt idx="5">
                        <c:v>42518</c:v>
                      </c:pt>
                      <c:pt idx="6">
                        <c:v>42519</c:v>
                      </c:pt>
                      <c:pt idx="7">
                        <c:v>42520</c:v>
                      </c:pt>
                      <c:pt idx="8">
                        <c:v>42521</c:v>
                      </c:pt>
                      <c:pt idx="9">
                        <c:v>42522</c:v>
                      </c:pt>
                      <c:pt idx="10">
                        <c:v>42523</c:v>
                      </c:pt>
                      <c:pt idx="11">
                        <c:v>42524</c:v>
                      </c:pt>
                      <c:pt idx="12">
                        <c:v>42525</c:v>
                      </c:pt>
                      <c:pt idx="13">
                        <c:v>42526</c:v>
                      </c:pt>
                      <c:pt idx="14">
                        <c:v>42527</c:v>
                      </c:pt>
                      <c:pt idx="15">
                        <c:v>42528</c:v>
                      </c:pt>
                      <c:pt idx="16">
                        <c:v>42529</c:v>
                      </c:pt>
                      <c:pt idx="17">
                        <c:v>42530</c:v>
                      </c:pt>
                      <c:pt idx="18">
                        <c:v>42531</c:v>
                      </c:pt>
                      <c:pt idx="19">
                        <c:v>42532</c:v>
                      </c:pt>
                      <c:pt idx="20">
                        <c:v>42533</c:v>
                      </c:pt>
                      <c:pt idx="21">
                        <c:v>42534</c:v>
                      </c:pt>
                      <c:pt idx="22">
                        <c:v>42535</c:v>
                      </c:pt>
                      <c:pt idx="23">
                        <c:v>42536</c:v>
                      </c:pt>
                      <c:pt idx="24">
                        <c:v>42537</c:v>
                      </c:pt>
                      <c:pt idx="25">
                        <c:v>42538</c:v>
                      </c:pt>
                      <c:pt idx="26">
                        <c:v>42539</c:v>
                      </c:pt>
                      <c:pt idx="27">
                        <c:v>42540</c:v>
                      </c:pt>
                      <c:pt idx="28">
                        <c:v>42541</c:v>
                      </c:pt>
                      <c:pt idx="29">
                        <c:v>42542</c:v>
                      </c:pt>
                      <c:pt idx="30">
                        <c:v>42543</c:v>
                      </c:pt>
                      <c:pt idx="31">
                        <c:v>42544</c:v>
                      </c:pt>
                      <c:pt idx="32">
                        <c:v>42545</c:v>
                      </c:pt>
                      <c:pt idx="33">
                        <c:v>42546</c:v>
                      </c:pt>
                      <c:pt idx="34">
                        <c:v>42547</c:v>
                      </c:pt>
                      <c:pt idx="35">
                        <c:v>42548</c:v>
                      </c:pt>
                      <c:pt idx="36">
                        <c:v>42549</c:v>
                      </c:pt>
                      <c:pt idx="37">
                        <c:v>42550</c:v>
                      </c:pt>
                      <c:pt idx="38">
                        <c:v>42551</c:v>
                      </c:pt>
                      <c:pt idx="39">
                        <c:v>42552</c:v>
                      </c:pt>
                      <c:pt idx="40">
                        <c:v>42553</c:v>
                      </c:pt>
                      <c:pt idx="41">
                        <c:v>42554</c:v>
                      </c:pt>
                      <c:pt idx="42">
                        <c:v>42555</c:v>
                      </c:pt>
                      <c:pt idx="43">
                        <c:v>42556</c:v>
                      </c:pt>
                      <c:pt idx="44">
                        <c:v>42557</c:v>
                      </c:pt>
                      <c:pt idx="45">
                        <c:v>42558</c:v>
                      </c:pt>
                      <c:pt idx="46">
                        <c:v>42559</c:v>
                      </c:pt>
                      <c:pt idx="47">
                        <c:v>42560</c:v>
                      </c:pt>
                      <c:pt idx="48">
                        <c:v>42561</c:v>
                      </c:pt>
                      <c:pt idx="49">
                        <c:v>42562</c:v>
                      </c:pt>
                      <c:pt idx="50">
                        <c:v>42563</c:v>
                      </c:pt>
                      <c:pt idx="51">
                        <c:v>42564</c:v>
                      </c:pt>
                      <c:pt idx="52">
                        <c:v>42565</c:v>
                      </c:pt>
                      <c:pt idx="53">
                        <c:v>42566</c:v>
                      </c:pt>
                      <c:pt idx="54">
                        <c:v>42567</c:v>
                      </c:pt>
                      <c:pt idx="55">
                        <c:v>42568</c:v>
                      </c:pt>
                      <c:pt idx="56">
                        <c:v>42569</c:v>
                      </c:pt>
                      <c:pt idx="57">
                        <c:v>42570</c:v>
                      </c:pt>
                      <c:pt idx="58">
                        <c:v>42571</c:v>
                      </c:pt>
                      <c:pt idx="59">
                        <c:v>42572</c:v>
                      </c:pt>
                      <c:pt idx="60">
                        <c:v>42573</c:v>
                      </c:pt>
                      <c:pt idx="61">
                        <c:v>42574</c:v>
                      </c:pt>
                      <c:pt idx="62">
                        <c:v>42575</c:v>
                      </c:pt>
                      <c:pt idx="63">
                        <c:v>42576</c:v>
                      </c:pt>
                      <c:pt idx="64">
                        <c:v>42577</c:v>
                      </c:pt>
                      <c:pt idx="65">
                        <c:v>42578</c:v>
                      </c:pt>
                      <c:pt idx="66">
                        <c:v>42579</c:v>
                      </c:pt>
                      <c:pt idx="67">
                        <c:v>42580</c:v>
                      </c:pt>
                      <c:pt idx="68">
                        <c:v>42581</c:v>
                      </c:pt>
                      <c:pt idx="69">
                        <c:v>42582</c:v>
                      </c:pt>
                      <c:pt idx="70">
                        <c:v>42583</c:v>
                      </c:pt>
                      <c:pt idx="71">
                        <c:v>42584</c:v>
                      </c:pt>
                      <c:pt idx="72">
                        <c:v>42585</c:v>
                      </c:pt>
                      <c:pt idx="73">
                        <c:v>42586</c:v>
                      </c:pt>
                      <c:pt idx="74">
                        <c:v>42587</c:v>
                      </c:pt>
                      <c:pt idx="75">
                        <c:v>42588</c:v>
                      </c:pt>
                      <c:pt idx="76">
                        <c:v>42589</c:v>
                      </c:pt>
                      <c:pt idx="77">
                        <c:v>42590</c:v>
                      </c:pt>
                      <c:pt idx="78">
                        <c:v>42591</c:v>
                      </c:pt>
                      <c:pt idx="79">
                        <c:v>42592</c:v>
                      </c:pt>
                      <c:pt idx="80">
                        <c:v>42593</c:v>
                      </c:pt>
                      <c:pt idx="81">
                        <c:v>42594</c:v>
                      </c:pt>
                      <c:pt idx="82">
                        <c:v>42595</c:v>
                      </c:pt>
                      <c:pt idx="83">
                        <c:v>42596</c:v>
                      </c:pt>
                      <c:pt idx="84">
                        <c:v>42597</c:v>
                      </c:pt>
                      <c:pt idx="85">
                        <c:v>42598</c:v>
                      </c:pt>
                      <c:pt idx="86">
                        <c:v>42599</c:v>
                      </c:pt>
                      <c:pt idx="87">
                        <c:v>42600</c:v>
                      </c:pt>
                      <c:pt idx="88">
                        <c:v>42601</c:v>
                      </c:pt>
                      <c:pt idx="89">
                        <c:v>42602</c:v>
                      </c:pt>
                      <c:pt idx="90">
                        <c:v>42603</c:v>
                      </c:pt>
                      <c:pt idx="91">
                        <c:v>42604</c:v>
                      </c:pt>
                      <c:pt idx="92">
                        <c:v>42605</c:v>
                      </c:pt>
                      <c:pt idx="93">
                        <c:v>42606</c:v>
                      </c:pt>
                      <c:pt idx="94">
                        <c:v>42607</c:v>
                      </c:pt>
                      <c:pt idx="95">
                        <c:v>42608</c:v>
                      </c:pt>
                      <c:pt idx="96">
                        <c:v>42609</c:v>
                      </c:pt>
                      <c:pt idx="97">
                        <c:v>42610</c:v>
                      </c:pt>
                      <c:pt idx="98">
                        <c:v>42611</c:v>
                      </c:pt>
                      <c:pt idx="99">
                        <c:v>42612</c:v>
                      </c:pt>
                      <c:pt idx="100">
                        <c:v>42613</c:v>
                      </c:pt>
                      <c:pt idx="101">
                        <c:v>42614</c:v>
                      </c:pt>
                      <c:pt idx="102">
                        <c:v>42615</c:v>
                      </c:pt>
                      <c:pt idx="103">
                        <c:v>42616</c:v>
                      </c:pt>
                      <c:pt idx="104">
                        <c:v>42617</c:v>
                      </c:pt>
                      <c:pt idx="105">
                        <c:v>42618</c:v>
                      </c:pt>
                      <c:pt idx="106">
                        <c:v>42619</c:v>
                      </c:pt>
                      <c:pt idx="107">
                        <c:v>42620</c:v>
                      </c:pt>
                      <c:pt idx="108">
                        <c:v>42621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AQ_cal!$AD$4:$AD$112</c15:sqref>
                        </c15:formulaRef>
                      </c:ext>
                    </c:extLst>
                    <c:numCache>
                      <c:formatCode>0.00</c:formatCode>
                      <c:ptCount val="109"/>
                      <c:pt idx="0">
                        <c:v>498.02821525704206</c:v>
                      </c:pt>
                      <c:pt idx="1">
                        <c:v>0</c:v>
                      </c:pt>
                      <c:pt idx="2">
                        <c:v>2489.3337629541647</c:v>
                      </c:pt>
                      <c:pt idx="3" formatCode="General">
                        <c:v>0</c:v>
                      </c:pt>
                      <c:pt idx="4">
                        <c:v>89.852695685850009</c:v>
                      </c:pt>
                      <c:pt idx="5" formatCode="General">
                        <c:v>0</c:v>
                      </c:pt>
                      <c:pt idx="6">
                        <c:v>31.591644767675998</c:v>
                      </c:pt>
                      <c:pt idx="9" formatCode="General">
                        <c:v>0</c:v>
                      </c:pt>
                      <c:pt idx="10" formatCode="General">
                        <c:v>9.1106916610562756</c:v>
                      </c:pt>
                      <c:pt idx="11">
                        <c:v>0</c:v>
                      </c:pt>
                      <c:pt idx="12" formatCode="0.0">
                        <c:v>15.637705666950607</c:v>
                      </c:pt>
                      <c:pt idx="15">
                        <c:v>0</c:v>
                      </c:pt>
                      <c:pt idx="16">
                        <c:v>0.79993513820098694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8EC2-479A-93EC-18244626F5DB}"/>
                  </c:ext>
                </c:extLst>
              </c15:ser>
            </c15:filteredScatterSeries>
          </c:ext>
        </c:extLst>
      </c:scatterChart>
      <c:dateAx>
        <c:axId val="115515424"/>
        <c:scaling>
          <c:orientation val="minMax"/>
        </c:scaling>
        <c:delete val="0"/>
        <c:axPos val="b"/>
        <c:numFmt formatCode="[$-409]d\-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764656"/>
        <c:crosses val="autoZero"/>
        <c:auto val="1"/>
        <c:lblOffset val="100"/>
        <c:baseTimeUnit val="days"/>
        <c:majorUnit val="30"/>
        <c:majorTimeUnit val="days"/>
      </c:dateAx>
      <c:valAx>
        <c:axId val="127476465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ln>
                      <a:noFill/>
                    </a:ln>
                    <a:solidFill>
                      <a:schemeClr val="tx1"/>
                    </a:solidFill>
                  </a:rPr>
                  <a:t>Canopy Cover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1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AQ_cal!$AQ$3</c:f>
              <c:strCache>
                <c:ptCount val="1"/>
                <c:pt idx="0">
                  <c:v>Sim. SW adjusted</c:v>
                </c:pt>
              </c:strCache>
            </c:strRef>
          </c:tx>
          <c:spPr>
            <a:ln w="19050" cap="rnd">
              <a:solidFill>
                <a:srgbClr val="3333FF"/>
              </a:solidFill>
              <a:round/>
            </a:ln>
            <a:effectLst/>
          </c:spPr>
          <c:marker>
            <c:symbol val="none"/>
          </c:marker>
          <c:cat>
            <c:numRef>
              <c:f>AQ_cal!$AP$4:$AP$112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cat>
          <c:val>
            <c:numRef>
              <c:f>AQ_cal!$AQ$4:$AQ$112</c:f>
              <c:numCache>
                <c:formatCode>General</c:formatCode>
                <c:ptCount val="109"/>
                <c:pt idx="3" formatCode="0.000">
                  <c:v>0.41999999999999993</c:v>
                </c:pt>
                <c:pt idx="4" formatCode="0.000">
                  <c:v>0.39666666666666667</c:v>
                </c:pt>
                <c:pt idx="5" formatCode="0.000">
                  <c:v>0.37566666666666665</c:v>
                </c:pt>
                <c:pt idx="6" formatCode="0.000">
                  <c:v>0.36466666666666669</c:v>
                </c:pt>
                <c:pt idx="7" formatCode="0.000">
                  <c:v>0.35666666666666663</c:v>
                </c:pt>
                <c:pt idx="8" formatCode="0.000">
                  <c:v>0.35100000000000003</c:v>
                </c:pt>
                <c:pt idx="9" formatCode="0.000">
                  <c:v>0.41233333333333327</c:v>
                </c:pt>
                <c:pt idx="10" formatCode="0.000">
                  <c:v>0.39700000000000002</c:v>
                </c:pt>
                <c:pt idx="11" formatCode="0.000">
                  <c:v>0.40133333333333332</c:v>
                </c:pt>
                <c:pt idx="12" formatCode="0.000">
                  <c:v>0.37933333333333336</c:v>
                </c:pt>
                <c:pt idx="13" formatCode="0.000">
                  <c:v>0.38566666666666671</c:v>
                </c:pt>
                <c:pt idx="14" formatCode="0.000">
                  <c:v>0.36833333333333335</c:v>
                </c:pt>
                <c:pt idx="15" formatCode="0.000">
                  <c:v>0.35300000000000004</c:v>
                </c:pt>
                <c:pt idx="16" formatCode="0.000">
                  <c:v>0.34066666666666667</c:v>
                </c:pt>
                <c:pt idx="17" formatCode="0.000">
                  <c:v>0.371</c:v>
                </c:pt>
                <c:pt idx="18" formatCode="0.000">
                  <c:v>0.38166666666666665</c:v>
                </c:pt>
                <c:pt idx="19" formatCode="0.000">
                  <c:v>0.36466666666666669</c:v>
                </c:pt>
                <c:pt idx="20" formatCode="0.000">
                  <c:v>0.35533333333333333</c:v>
                </c:pt>
                <c:pt idx="21" formatCode="0.000">
                  <c:v>0.34066666666666667</c:v>
                </c:pt>
                <c:pt idx="22" formatCode="0.000">
                  <c:v>0.32500000000000001</c:v>
                </c:pt>
                <c:pt idx="23" formatCode="0.000">
                  <c:v>0.30733333333333335</c:v>
                </c:pt>
                <c:pt idx="24" formatCode="0.000">
                  <c:v>0.29433333333333334</c:v>
                </c:pt>
                <c:pt idx="25" formatCode="0.000">
                  <c:v>0.28133333333333338</c:v>
                </c:pt>
                <c:pt idx="26" formatCode="0.000">
                  <c:v>0.27066666666666667</c:v>
                </c:pt>
                <c:pt idx="27" formatCode="0.000">
                  <c:v>0.30866666666666664</c:v>
                </c:pt>
                <c:pt idx="28" formatCode="0.000">
                  <c:v>0.29499999999999998</c:v>
                </c:pt>
                <c:pt idx="29" formatCode="0.000">
                  <c:v>0.28066666666666668</c:v>
                </c:pt>
                <c:pt idx="30" formatCode="0.000">
                  <c:v>0.26733333333333337</c:v>
                </c:pt>
                <c:pt idx="31" formatCode="0.000">
                  <c:v>0.25433333333333336</c:v>
                </c:pt>
                <c:pt idx="32" formatCode="0.000">
                  <c:v>0.24100000000000005</c:v>
                </c:pt>
                <c:pt idx="33" formatCode="0.000">
                  <c:v>0.34133333333333332</c:v>
                </c:pt>
                <c:pt idx="34" formatCode="0.000">
                  <c:v>0.33033333333333331</c:v>
                </c:pt>
                <c:pt idx="35" formatCode="0.000">
                  <c:v>0.318</c:v>
                </c:pt>
                <c:pt idx="36" formatCode="0.000">
                  <c:v>0.38566666666666671</c:v>
                </c:pt>
                <c:pt idx="37" formatCode="0.000">
                  <c:v>0.36833333333333335</c:v>
                </c:pt>
                <c:pt idx="38" formatCode="0.000">
                  <c:v>0.40399999999999997</c:v>
                </c:pt>
                <c:pt idx="39" formatCode="0.000">
                  <c:v>0.38266666666666665</c:v>
                </c:pt>
                <c:pt idx="40" formatCode="0.000">
                  <c:v>0.36166666666666664</c:v>
                </c:pt>
                <c:pt idx="41" formatCode="0.000">
                  <c:v>0.34466666666666662</c:v>
                </c:pt>
                <c:pt idx="42" formatCode="0.000">
                  <c:v>0.36333333333333334</c:v>
                </c:pt>
                <c:pt idx="43" formatCode="0.000">
                  <c:v>0.34633333333333333</c:v>
                </c:pt>
                <c:pt idx="44" formatCode="0.000">
                  <c:v>0.33366666666666667</c:v>
                </c:pt>
                <c:pt idx="45" formatCode="0.000">
                  <c:v>0.34833333333333338</c:v>
                </c:pt>
                <c:pt idx="46" formatCode="0.000">
                  <c:v>0.33066666666666672</c:v>
                </c:pt>
                <c:pt idx="47" formatCode="0.000">
                  <c:v>0.3643333333333334</c:v>
                </c:pt>
                <c:pt idx="48" formatCode="0.000">
                  <c:v>0.34699999999999998</c:v>
                </c:pt>
                <c:pt idx="49" formatCode="0.000">
                  <c:v>0.34800000000000003</c:v>
                </c:pt>
                <c:pt idx="50" formatCode="0.000">
                  <c:v>0.3813333333333333</c:v>
                </c:pt>
                <c:pt idx="51" formatCode="0.000">
                  <c:v>0.436</c:v>
                </c:pt>
                <c:pt idx="52" formatCode="0.000">
                  <c:v>0.39733333333333326</c:v>
                </c:pt>
                <c:pt idx="53" formatCode="0.000">
                  <c:v>0.38300000000000006</c:v>
                </c:pt>
                <c:pt idx="54" formatCode="0.000">
                  <c:v>0.41800000000000004</c:v>
                </c:pt>
                <c:pt idx="55" formatCode="0.000">
                  <c:v>0.39100000000000001</c:v>
                </c:pt>
                <c:pt idx="56" formatCode="0.000">
                  <c:v>0.36499999999999999</c:v>
                </c:pt>
                <c:pt idx="57" formatCode="0.000">
                  <c:v>0.34433333333333332</c:v>
                </c:pt>
                <c:pt idx="58" formatCode="0.000">
                  <c:v>0.32300000000000006</c:v>
                </c:pt>
                <c:pt idx="59" formatCode="0.000">
                  <c:v>0.32</c:v>
                </c:pt>
                <c:pt idx="60" formatCode="0.000">
                  <c:v>0.38300000000000006</c:v>
                </c:pt>
                <c:pt idx="61" formatCode="0.000">
                  <c:v>0.3656666666666667</c:v>
                </c:pt>
                <c:pt idx="62" formatCode="0.000">
                  <c:v>0.38300000000000006</c:v>
                </c:pt>
                <c:pt idx="63" formatCode="0.000">
                  <c:v>0.3686666666666667</c:v>
                </c:pt>
                <c:pt idx="64" formatCode="0.000">
                  <c:v>0.35166666666666663</c:v>
                </c:pt>
                <c:pt idx="65" formatCode="0.000">
                  <c:v>0.38400000000000001</c:v>
                </c:pt>
                <c:pt idx="66" formatCode="0.000">
                  <c:v>0.40433333333333338</c:v>
                </c:pt>
                <c:pt idx="67" formatCode="0.000">
                  <c:v>0.3813333333333333</c:v>
                </c:pt>
                <c:pt idx="68" formatCode="0.000">
                  <c:v>0.35699999999999998</c:v>
                </c:pt>
                <c:pt idx="69" formatCode="0.000">
                  <c:v>0.38933333333333336</c:v>
                </c:pt>
                <c:pt idx="70" formatCode="0.000">
                  <c:v>0.37333333333333335</c:v>
                </c:pt>
                <c:pt idx="71" formatCode="0.000">
                  <c:v>0.40800000000000003</c:v>
                </c:pt>
                <c:pt idx="72" formatCode="0.000">
                  <c:v>0.38066666666666665</c:v>
                </c:pt>
                <c:pt idx="73" formatCode="0.000">
                  <c:v>0.35766666666666674</c:v>
                </c:pt>
                <c:pt idx="74" formatCode="0.000">
                  <c:v>0.39000000000000007</c:v>
                </c:pt>
                <c:pt idx="75" formatCode="0.000">
                  <c:v>0.42</c:v>
                </c:pt>
                <c:pt idx="76" formatCode="0.000">
                  <c:v>0.43533333333333329</c:v>
                </c:pt>
                <c:pt idx="77" formatCode="0.000">
                  <c:v>0.40166666666666662</c:v>
                </c:pt>
                <c:pt idx="78" formatCode="0.000">
                  <c:v>0.375</c:v>
                </c:pt>
                <c:pt idx="79" formatCode="0.000">
                  <c:v>0.35633333333333334</c:v>
                </c:pt>
                <c:pt idx="80" formatCode="0.000">
                  <c:v>0.35300000000000004</c:v>
                </c:pt>
                <c:pt idx="81" formatCode="0.000">
                  <c:v>0.33899999999999997</c:v>
                </c:pt>
                <c:pt idx="82" formatCode="0.000">
                  <c:v>0.32333333333333336</c:v>
                </c:pt>
                <c:pt idx="83" formatCode="0.000">
                  <c:v>0.374</c:v>
                </c:pt>
                <c:pt idx="84" formatCode="0.000">
                  <c:v>0.35766666666666663</c:v>
                </c:pt>
                <c:pt idx="85" formatCode="0.000">
                  <c:v>0.34366666666666668</c:v>
                </c:pt>
                <c:pt idx="86" formatCode="0.000">
                  <c:v>0.33199999999999996</c:v>
                </c:pt>
                <c:pt idx="87" formatCode="0.000">
                  <c:v>0.40699999999999997</c:v>
                </c:pt>
                <c:pt idx="88" formatCode="0.000">
                  <c:v>0.38533333333333331</c:v>
                </c:pt>
                <c:pt idx="89" formatCode="0.000">
                  <c:v>0.36533333333333329</c:v>
                </c:pt>
                <c:pt idx="90" formatCode="0.000">
                  <c:v>0.41799999999999998</c:v>
                </c:pt>
                <c:pt idx="91" formatCode="0.000">
                  <c:v>0.39333333333333337</c:v>
                </c:pt>
                <c:pt idx="92" formatCode="0.000">
                  <c:v>0.37466666666666659</c:v>
                </c:pt>
                <c:pt idx="93" formatCode="0.000">
                  <c:v>0.40366666666666667</c:v>
                </c:pt>
                <c:pt idx="94" formatCode="0.000">
                  <c:v>0.38533333333333336</c:v>
                </c:pt>
                <c:pt idx="95" formatCode="0.000">
                  <c:v>0.3686666666666667</c:v>
                </c:pt>
                <c:pt idx="96" formatCode="0.000">
                  <c:v>0.35399999999999998</c:v>
                </c:pt>
                <c:pt idx="97" formatCode="0.000">
                  <c:v>0.375</c:v>
                </c:pt>
                <c:pt idx="98" formatCode="0.000">
                  <c:v>0.36366666666666669</c:v>
                </c:pt>
                <c:pt idx="99" formatCode="0.000">
                  <c:v>0.35300000000000004</c:v>
                </c:pt>
                <c:pt idx="100" formatCode="0.000">
                  <c:v>0.35666666666666663</c:v>
                </c:pt>
                <c:pt idx="101" formatCode="0.000">
                  <c:v>0.34600000000000003</c:v>
                </c:pt>
                <c:pt idx="102" formatCode="0.000">
                  <c:v>0.38466666666666671</c:v>
                </c:pt>
                <c:pt idx="103" formatCode="0.000">
                  <c:v>0.37266666666666665</c:v>
                </c:pt>
                <c:pt idx="104" formatCode="0.000">
                  <c:v>0.36266666666666664</c:v>
                </c:pt>
                <c:pt idx="105" formatCode="0.000">
                  <c:v>0.37833333333333335</c:v>
                </c:pt>
                <c:pt idx="106" formatCode="0.000">
                  <c:v>0.37733333333333335</c:v>
                </c:pt>
                <c:pt idx="107" formatCode="0.000">
                  <c:v>0.43</c:v>
                </c:pt>
                <c:pt idx="108" formatCode="0.000">
                  <c:v>0.4286666666666667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34-4A18-B5AB-873F6525EB1E}"/>
            </c:ext>
          </c:extLst>
        </c:ser>
        <c:ser>
          <c:idx val="5"/>
          <c:order val="5"/>
          <c:tx>
            <c:strRef>
              <c:f>AQ_cal!$AV$3</c:f>
              <c:strCache>
                <c:ptCount val="1"/>
                <c:pt idx="0">
                  <c:v>Sim. SW</c:v>
                </c:pt>
              </c:strCache>
            </c:strRef>
          </c:tx>
          <c:spPr>
            <a:ln w="19050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AQ_cal!$AP$4:$AP$112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cat>
          <c:val>
            <c:numRef>
              <c:f>AQ_cal!$AV$4:$AV$112</c:f>
              <c:numCache>
                <c:formatCode>General</c:formatCode>
                <c:ptCount val="109"/>
                <c:pt idx="3">
                  <c:v>0.46233333333333326</c:v>
                </c:pt>
                <c:pt idx="4">
                  <c:v>0.44833333333333336</c:v>
                </c:pt>
                <c:pt idx="5">
                  <c:v>0.43533333333333329</c:v>
                </c:pt>
                <c:pt idx="6">
                  <c:v>0.42633333333333334</c:v>
                </c:pt>
                <c:pt idx="7">
                  <c:v>0.41966666666666669</c:v>
                </c:pt>
                <c:pt idx="8">
                  <c:v>0.41566666666666668</c:v>
                </c:pt>
                <c:pt idx="9">
                  <c:v>0.43233333333333329</c:v>
                </c:pt>
                <c:pt idx="10">
                  <c:v>0.43833333333333335</c:v>
                </c:pt>
                <c:pt idx="11">
                  <c:v>0.43933333333333335</c:v>
                </c:pt>
                <c:pt idx="12">
                  <c:v>0.43566666666666665</c:v>
                </c:pt>
                <c:pt idx="13">
                  <c:v>0.42666666666666664</c:v>
                </c:pt>
                <c:pt idx="14">
                  <c:v>0.42</c:v>
                </c:pt>
                <c:pt idx="15">
                  <c:v>0.41533333333333333</c:v>
                </c:pt>
                <c:pt idx="16">
                  <c:v>0.41166666666666663</c:v>
                </c:pt>
                <c:pt idx="17">
                  <c:v>0.40933333333333333</c:v>
                </c:pt>
                <c:pt idx="18">
                  <c:v>0.40766666666666668</c:v>
                </c:pt>
                <c:pt idx="19">
                  <c:v>0.40633333333333332</c:v>
                </c:pt>
                <c:pt idx="20">
                  <c:v>0.40533333333333338</c:v>
                </c:pt>
                <c:pt idx="21">
                  <c:v>0.40399999999999997</c:v>
                </c:pt>
                <c:pt idx="22">
                  <c:v>0.40366666666666667</c:v>
                </c:pt>
                <c:pt idx="23">
                  <c:v>0.40366666666666667</c:v>
                </c:pt>
                <c:pt idx="24">
                  <c:v>0.40266666666666667</c:v>
                </c:pt>
                <c:pt idx="25">
                  <c:v>0.40066666666666673</c:v>
                </c:pt>
                <c:pt idx="26">
                  <c:v>0.39833333333333337</c:v>
                </c:pt>
                <c:pt idx="27">
                  <c:v>0.39833333333333337</c:v>
                </c:pt>
                <c:pt idx="28">
                  <c:v>0.39833333333333337</c:v>
                </c:pt>
                <c:pt idx="29">
                  <c:v>0.39833333333333337</c:v>
                </c:pt>
                <c:pt idx="30">
                  <c:v>0.39833333333333337</c:v>
                </c:pt>
                <c:pt idx="31">
                  <c:v>0.39433333333333337</c:v>
                </c:pt>
                <c:pt idx="32">
                  <c:v>0.39</c:v>
                </c:pt>
                <c:pt idx="33">
                  <c:v>0.39433333333333337</c:v>
                </c:pt>
                <c:pt idx="34">
                  <c:v>0.40233333333333327</c:v>
                </c:pt>
                <c:pt idx="35">
                  <c:v>0.40399999999999997</c:v>
                </c:pt>
                <c:pt idx="36">
                  <c:v>0.44866666666666677</c:v>
                </c:pt>
                <c:pt idx="37">
                  <c:v>0.45333333333333337</c:v>
                </c:pt>
                <c:pt idx="38">
                  <c:v>0.46300000000000002</c:v>
                </c:pt>
                <c:pt idx="39">
                  <c:v>0.45866666666666667</c:v>
                </c:pt>
                <c:pt idx="40">
                  <c:v>0.4463333333333333</c:v>
                </c:pt>
                <c:pt idx="41">
                  <c:v>0.434</c:v>
                </c:pt>
                <c:pt idx="42">
                  <c:v>0.4253333333333334</c:v>
                </c:pt>
                <c:pt idx="43">
                  <c:v>0.42300000000000004</c:v>
                </c:pt>
                <c:pt idx="44">
                  <c:v>0.41733333333333333</c:v>
                </c:pt>
                <c:pt idx="45">
                  <c:v>0.41333333333333333</c:v>
                </c:pt>
                <c:pt idx="46">
                  <c:v>0.41199999999999998</c:v>
                </c:pt>
                <c:pt idx="47">
                  <c:v>0.41266666666666668</c:v>
                </c:pt>
                <c:pt idx="48">
                  <c:v>0.41700000000000004</c:v>
                </c:pt>
                <c:pt idx="49">
                  <c:v>0.41499999999999992</c:v>
                </c:pt>
                <c:pt idx="50">
                  <c:v>0.43166666666666664</c:v>
                </c:pt>
                <c:pt idx="51">
                  <c:v>0.48199999999999998</c:v>
                </c:pt>
                <c:pt idx="52">
                  <c:v>0.47433333333333338</c:v>
                </c:pt>
                <c:pt idx="53">
                  <c:v>0.46233333333333326</c:v>
                </c:pt>
                <c:pt idx="54">
                  <c:v>0.45833333333333337</c:v>
                </c:pt>
                <c:pt idx="55">
                  <c:v>0.46</c:v>
                </c:pt>
                <c:pt idx="56">
                  <c:v>0.45633333333333331</c:v>
                </c:pt>
                <c:pt idx="57">
                  <c:v>0.4506666666666666</c:v>
                </c:pt>
                <c:pt idx="58">
                  <c:v>0.44466666666666671</c:v>
                </c:pt>
                <c:pt idx="59">
                  <c:v>0.43699999999999994</c:v>
                </c:pt>
                <c:pt idx="60">
                  <c:v>0.43099999999999999</c:v>
                </c:pt>
                <c:pt idx="61">
                  <c:v>0.42933333333333329</c:v>
                </c:pt>
                <c:pt idx="62">
                  <c:v>0.42366666666666669</c:v>
                </c:pt>
                <c:pt idx="63">
                  <c:v>0.42100000000000004</c:v>
                </c:pt>
                <c:pt idx="64">
                  <c:v>0.41633333333333333</c:v>
                </c:pt>
                <c:pt idx="65">
                  <c:v>0.41333333333333333</c:v>
                </c:pt>
                <c:pt idx="66">
                  <c:v>0.41666666666666663</c:v>
                </c:pt>
                <c:pt idx="67">
                  <c:v>0.42033333333333334</c:v>
                </c:pt>
                <c:pt idx="68">
                  <c:v>0.41466666666666668</c:v>
                </c:pt>
                <c:pt idx="69">
                  <c:v>0.41133333333333333</c:v>
                </c:pt>
                <c:pt idx="70">
                  <c:v>0.41266666666666674</c:v>
                </c:pt>
                <c:pt idx="71">
                  <c:v>0.42100000000000004</c:v>
                </c:pt>
                <c:pt idx="72">
                  <c:v>0.42466666666666669</c:v>
                </c:pt>
                <c:pt idx="73">
                  <c:v>0.42033333333333334</c:v>
                </c:pt>
                <c:pt idx="74">
                  <c:v>0.41533333333333333</c:v>
                </c:pt>
                <c:pt idx="75">
                  <c:v>0.41433333333333328</c:v>
                </c:pt>
                <c:pt idx="76">
                  <c:v>0.42100000000000004</c:v>
                </c:pt>
                <c:pt idx="77">
                  <c:v>0.42833333333333334</c:v>
                </c:pt>
                <c:pt idx="78">
                  <c:v>0.42699999999999994</c:v>
                </c:pt>
                <c:pt idx="79">
                  <c:v>0.42066666666666669</c:v>
                </c:pt>
                <c:pt idx="80">
                  <c:v>0.41533333333333333</c:v>
                </c:pt>
                <c:pt idx="81">
                  <c:v>0.41166666666666663</c:v>
                </c:pt>
                <c:pt idx="82">
                  <c:v>0.40533333333333332</c:v>
                </c:pt>
                <c:pt idx="83">
                  <c:v>0.40233333333333332</c:v>
                </c:pt>
                <c:pt idx="84">
                  <c:v>0.39966666666666661</c:v>
                </c:pt>
                <c:pt idx="85">
                  <c:v>0.39866666666666667</c:v>
                </c:pt>
                <c:pt idx="86">
                  <c:v>0.39766666666666672</c:v>
                </c:pt>
                <c:pt idx="87">
                  <c:v>0.39766666666666672</c:v>
                </c:pt>
                <c:pt idx="88">
                  <c:v>0.39733333333333332</c:v>
                </c:pt>
                <c:pt idx="89">
                  <c:v>0.39699999999999996</c:v>
                </c:pt>
                <c:pt idx="90">
                  <c:v>0.39666666666666667</c:v>
                </c:pt>
                <c:pt idx="91">
                  <c:v>0.40200000000000002</c:v>
                </c:pt>
                <c:pt idx="92">
                  <c:v>0.40200000000000002</c:v>
                </c:pt>
                <c:pt idx="93">
                  <c:v>0.40200000000000002</c:v>
                </c:pt>
                <c:pt idx="94">
                  <c:v>0.40300000000000002</c:v>
                </c:pt>
                <c:pt idx="95">
                  <c:v>0.40333333333333338</c:v>
                </c:pt>
                <c:pt idx="96">
                  <c:v>0.40300000000000002</c:v>
                </c:pt>
                <c:pt idx="97">
                  <c:v>0.40266666666666667</c:v>
                </c:pt>
                <c:pt idx="98">
                  <c:v>0.40233333333333332</c:v>
                </c:pt>
                <c:pt idx="99">
                  <c:v>0.40199999999999997</c:v>
                </c:pt>
                <c:pt idx="100">
                  <c:v>0.40199999999999997</c:v>
                </c:pt>
                <c:pt idx="101">
                  <c:v>0.39300000000000002</c:v>
                </c:pt>
                <c:pt idx="102">
                  <c:v>0.39300000000000002</c:v>
                </c:pt>
                <c:pt idx="103">
                  <c:v>0.39300000000000002</c:v>
                </c:pt>
                <c:pt idx="104">
                  <c:v>0.39133333333333331</c:v>
                </c:pt>
                <c:pt idx="105">
                  <c:v>0.39133333333333331</c:v>
                </c:pt>
                <c:pt idx="106">
                  <c:v>0.39133333333333331</c:v>
                </c:pt>
                <c:pt idx="107">
                  <c:v>0.39133333333333331</c:v>
                </c:pt>
                <c:pt idx="108">
                  <c:v>0.39133333333333331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34-4A18-B5AB-873F6525E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515424"/>
        <c:axId val="1274764656"/>
      </c:lineChart>
      <c:scatterChart>
        <c:scatterStyle val="lineMarker"/>
        <c:varyColors val="0"/>
        <c:ser>
          <c:idx val="1"/>
          <c:order val="1"/>
          <c:tx>
            <c:strRef>
              <c:f>AQ_cal!$AR$3</c:f>
              <c:strCache>
                <c:ptCount val="1"/>
                <c:pt idx="0">
                  <c:v>Obs. SW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AQ_cal!$AP$4:$AP$112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xVal>
          <c:yVal>
            <c:numRef>
              <c:f>AQ_cal!$AR$4:$AR$112</c:f>
              <c:numCache>
                <c:formatCode>General</c:formatCode>
                <c:ptCount val="109"/>
                <c:pt idx="3" formatCode="0.00">
                  <c:v>0.48579166666666657</c:v>
                </c:pt>
                <c:pt idx="4" formatCode="0.00">
                  <c:v>0.54460416666666656</c:v>
                </c:pt>
                <c:pt idx="5" formatCode="0.00">
                  <c:v>0.4602916666666666</c:v>
                </c:pt>
                <c:pt idx="6" formatCode="0.00">
                  <c:v>0.4135000000000002</c:v>
                </c:pt>
                <c:pt idx="7" formatCode="0.00">
                  <c:v>0.39960416666666659</c:v>
                </c:pt>
                <c:pt idx="8" formatCode="0.00">
                  <c:v>0.3856666666666666</c:v>
                </c:pt>
                <c:pt idx="9" formatCode="0.00">
                  <c:v>0.3863125</c:v>
                </c:pt>
                <c:pt idx="10" formatCode="0.00">
                  <c:v>0.38125000000000014</c:v>
                </c:pt>
                <c:pt idx="11" formatCode="0.00">
                  <c:v>0.37531249999999994</c:v>
                </c:pt>
                <c:pt idx="12" formatCode="0.00">
                  <c:v>0.38354166666666667</c:v>
                </c:pt>
                <c:pt idx="13" formatCode="0.00">
                  <c:v>0.39027083333333351</c:v>
                </c:pt>
                <c:pt idx="14" formatCode="0.00">
                  <c:v>0.40024999999999999</c:v>
                </c:pt>
                <c:pt idx="15" formatCode="0.00">
                  <c:v>0.39977083333333324</c:v>
                </c:pt>
                <c:pt idx="16" formatCode="0.00">
                  <c:v>0.39787499999999998</c:v>
                </c:pt>
                <c:pt idx="17" formatCode="0.00">
                  <c:v>0.39610416666666665</c:v>
                </c:pt>
                <c:pt idx="18" formatCode="0.00">
                  <c:v>0.39679166666666665</c:v>
                </c:pt>
                <c:pt idx="19" formatCode="0.00">
                  <c:v>0.40339583333333334</c:v>
                </c:pt>
                <c:pt idx="20" formatCode="0.00">
                  <c:v>0.40085416666666668</c:v>
                </c:pt>
                <c:pt idx="21" formatCode="0.00">
                  <c:v>0.3969375</c:v>
                </c:pt>
                <c:pt idx="22" formatCode="0.00">
                  <c:v>0.40493750000000012</c:v>
                </c:pt>
                <c:pt idx="23" formatCode="0.00">
                  <c:v>0.38908333333333339</c:v>
                </c:pt>
                <c:pt idx="24" formatCode="0.00">
                  <c:v>0.37218750000000006</c:v>
                </c:pt>
                <c:pt idx="25" formatCode="0.00">
                  <c:v>0.35841666666666655</c:v>
                </c:pt>
                <c:pt idx="26" formatCode="0.00">
                  <c:v>0.34237499999999993</c:v>
                </c:pt>
                <c:pt idx="27" formatCode="0.00">
                  <c:v>0.34454166666666658</c:v>
                </c:pt>
                <c:pt idx="28" formatCode="0.00">
                  <c:v>0.36997916666666653</c:v>
                </c:pt>
                <c:pt idx="29" formatCode="0.00">
                  <c:v>0.35345833333333321</c:v>
                </c:pt>
                <c:pt idx="30" formatCode="0.00">
                  <c:v>0.33720833333333339</c:v>
                </c:pt>
                <c:pt idx="31" formatCode="0.00">
                  <c:v>0.32954166666666668</c:v>
                </c:pt>
                <c:pt idx="32" formatCode="0.00">
                  <c:v>0.31841666666666657</c:v>
                </c:pt>
                <c:pt idx="33" formatCode="0.00">
                  <c:v>0.35745833333333338</c:v>
                </c:pt>
                <c:pt idx="34" formatCode="0.00">
                  <c:v>0.39781249999999996</c:v>
                </c:pt>
                <c:pt idx="35" formatCode="0.00">
                  <c:v>0.37229166666666674</c:v>
                </c:pt>
                <c:pt idx="36" formatCode="0.00">
                  <c:v>0.3555625</c:v>
                </c:pt>
                <c:pt idx="37" formatCode="0.00">
                  <c:v>0.41845833333333332</c:v>
                </c:pt>
                <c:pt idx="38" formatCode="0.00">
                  <c:v>0.40787499999999999</c:v>
                </c:pt>
                <c:pt idx="39" formatCode="0.00">
                  <c:v>0.43308333333333349</c:v>
                </c:pt>
                <c:pt idx="40" formatCode="0.00">
                  <c:v>0.38600000000000007</c:v>
                </c:pt>
                <c:pt idx="41" formatCode="0.00">
                  <c:v>0.38524999999999987</c:v>
                </c:pt>
                <c:pt idx="42" formatCode="0.00">
                  <c:v>0.36618750000000017</c:v>
                </c:pt>
                <c:pt idx="43" formatCode="0.00">
                  <c:v>0.3795624999999998</c:v>
                </c:pt>
                <c:pt idx="44" formatCode="0.00">
                  <c:v>0.36343749999999991</c:v>
                </c:pt>
                <c:pt idx="45" formatCode="0.00">
                  <c:v>0.33691666666666659</c:v>
                </c:pt>
                <c:pt idx="46" formatCode="0.00">
                  <c:v>0.35254166666666659</c:v>
                </c:pt>
                <c:pt idx="47" formatCode="0.00">
                  <c:v>0.35862500000000003</c:v>
                </c:pt>
                <c:pt idx="48" formatCode="0.00">
                  <c:v>0.37122916666666672</c:v>
                </c:pt>
                <c:pt idx="49" formatCode="0.00">
                  <c:v>0.35681249999999998</c:v>
                </c:pt>
                <c:pt idx="50" formatCode="0.00">
                  <c:v>0.35112499999999996</c:v>
                </c:pt>
                <c:pt idx="51" formatCode="0.00">
                  <c:v>0.3681666666666667</c:v>
                </c:pt>
                <c:pt idx="52" formatCode="0.00">
                  <c:v>0.38397916666666659</c:v>
                </c:pt>
                <c:pt idx="53" formatCode="0.00">
                  <c:v>0.34645833333333337</c:v>
                </c:pt>
                <c:pt idx="54" formatCode="0.00">
                  <c:v>0.39337499999999986</c:v>
                </c:pt>
                <c:pt idx="55" formatCode="0.00">
                  <c:v>0.37618749999999995</c:v>
                </c:pt>
                <c:pt idx="56" formatCode="0.00">
                  <c:v>0.3346666666666665</c:v>
                </c:pt>
                <c:pt idx="57" formatCode="0.00">
                  <c:v>0.32008333333333333</c:v>
                </c:pt>
                <c:pt idx="58" formatCode="0.00">
                  <c:v>0.32056249999999992</c:v>
                </c:pt>
                <c:pt idx="59" formatCode="0.00">
                  <c:v>0.3073333333333334</c:v>
                </c:pt>
                <c:pt idx="60" formatCode="0.00">
                  <c:v>0.31270833333333337</c:v>
                </c:pt>
                <c:pt idx="61" formatCode="0.00">
                  <c:v>0.3540208333333334</c:v>
                </c:pt>
                <c:pt idx="62" formatCode="0.00">
                  <c:v>0.34549999999999992</c:v>
                </c:pt>
                <c:pt idx="63" formatCode="0.00">
                  <c:v>0.37295833333333334</c:v>
                </c:pt>
                <c:pt idx="64" formatCode="0.00">
                  <c:v>0.36572916666666666</c:v>
                </c:pt>
                <c:pt idx="65" formatCode="0.00">
                  <c:v>0.33502083333333332</c:v>
                </c:pt>
                <c:pt idx="66" formatCode="0.00">
                  <c:v>0.39956250000000021</c:v>
                </c:pt>
                <c:pt idx="67" formatCode="0.00">
                  <c:v>0.41554166666666653</c:v>
                </c:pt>
                <c:pt idx="68" formatCode="0.00">
                  <c:v>0.39358333333333317</c:v>
                </c:pt>
                <c:pt idx="69" formatCode="0.00">
                  <c:v>0.39239583333333328</c:v>
                </c:pt>
                <c:pt idx="70" formatCode="0.00">
                  <c:v>0.40400000000000008</c:v>
                </c:pt>
                <c:pt idx="71" formatCode="0.00">
                  <c:v>0.36483333333333334</c:v>
                </c:pt>
                <c:pt idx="72" formatCode="0.00">
                  <c:v>0.41420833333333329</c:v>
                </c:pt>
                <c:pt idx="73" formatCode="0.00">
                  <c:v>0.36870833333333319</c:v>
                </c:pt>
                <c:pt idx="74" formatCode="0.00">
                  <c:v>0.33354166666666663</c:v>
                </c:pt>
                <c:pt idx="75" formatCode="0.00">
                  <c:v>0.40702083333333333</c:v>
                </c:pt>
                <c:pt idx="76" formatCode="0.00">
                  <c:v>0.4865833333333332</c:v>
                </c:pt>
                <c:pt idx="77" formatCode="0.00">
                  <c:v>0.48512499999999975</c:v>
                </c:pt>
                <c:pt idx="78" formatCode="0.00">
                  <c:v>0.46087500000000015</c:v>
                </c:pt>
                <c:pt idx="79" formatCode="0.00">
                  <c:v>0.42631250000000009</c:v>
                </c:pt>
                <c:pt idx="80" formatCode="0.00">
                  <c:v>0.39339583333333333</c:v>
                </c:pt>
                <c:pt idx="81" formatCode="0.00">
                  <c:v>0.36491666666666656</c:v>
                </c:pt>
                <c:pt idx="82" formatCode="0.00">
                  <c:v>0.33624999999999999</c:v>
                </c:pt>
                <c:pt idx="83" formatCode="0.00">
                  <c:v>0.3460625</c:v>
                </c:pt>
                <c:pt idx="84" formatCode="0.00">
                  <c:v>0.38466666666666649</c:v>
                </c:pt>
                <c:pt idx="85" formatCode="0.00">
                  <c:v>0.35345833333333326</c:v>
                </c:pt>
                <c:pt idx="86" formatCode="0.00">
                  <c:v>0.32649999999999985</c:v>
                </c:pt>
                <c:pt idx="87" formatCode="0.00">
                  <c:v>0.31560416666666669</c:v>
                </c:pt>
                <c:pt idx="88" formatCode="0.00">
                  <c:v>0.39666666666666656</c:v>
                </c:pt>
                <c:pt idx="89" formatCode="0.00">
                  <c:v>0.37827083333333328</c:v>
                </c:pt>
                <c:pt idx="90" formatCode="0.00">
                  <c:v>0.37249999999999989</c:v>
                </c:pt>
                <c:pt idx="91" formatCode="0.00">
                  <c:v>0.42</c:v>
                </c:pt>
                <c:pt idx="92" formatCode="0.00">
                  <c:v>0.37312499999999998</c:v>
                </c:pt>
                <c:pt idx="93" formatCode="0.00">
                  <c:v>0.36668749999999989</c:v>
                </c:pt>
                <c:pt idx="94" formatCode="0.00">
                  <c:v>0.38174999999999987</c:v>
                </c:pt>
                <c:pt idx="95" formatCode="0.00">
                  <c:v>0.34810416666666683</c:v>
                </c:pt>
                <c:pt idx="96" formatCode="0.00">
                  <c:v>0.32183333333333319</c:v>
                </c:pt>
                <c:pt idx="97" formatCode="0.00">
                  <c:v>0.32264583333333335</c:v>
                </c:pt>
                <c:pt idx="98" formatCode="0.00">
                  <c:v>0.34895833333333331</c:v>
                </c:pt>
                <c:pt idx="99" formatCode="0.00">
                  <c:v>0.327625</c:v>
                </c:pt>
                <c:pt idx="100" formatCode="0.00">
                  <c:v>0.30760416666666668</c:v>
                </c:pt>
                <c:pt idx="101" formatCode="0.00">
                  <c:v>0.29585416666666675</c:v>
                </c:pt>
                <c:pt idx="102" formatCode="0.00">
                  <c:v>0.29512500000000008</c:v>
                </c:pt>
                <c:pt idx="103" formatCode="0.00">
                  <c:v>0.29966666666666669</c:v>
                </c:pt>
                <c:pt idx="104" formatCode="0.00">
                  <c:v>0.28581249999999997</c:v>
                </c:pt>
                <c:pt idx="105" formatCode="0.00">
                  <c:v>0.2775833333333334</c:v>
                </c:pt>
                <c:pt idx="106" formatCode="0.00">
                  <c:v>0.27960416666666671</c:v>
                </c:pt>
                <c:pt idx="107" formatCode="0.00">
                  <c:v>0.31924999999999992</c:v>
                </c:pt>
                <c:pt idx="108" formatCode="0.00">
                  <c:v>0.38924999999999993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234-4A18-B5AB-873F6525EB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515424"/>
        <c:axId val="1274764656"/>
        <c:extLst>
          <c:ext xmlns:c15="http://schemas.microsoft.com/office/drawing/2012/chart" uri="{02D57815-91ED-43cb-92C2-25804820EDAC}">
            <c15:filteredScatte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AQ_cal!$AS$3</c15:sqref>
                        </c15:formulaRef>
                      </c:ext>
                    </c:extLst>
                    <c:strCache>
                      <c:ptCount val="1"/>
                      <c:pt idx="0">
                        <c:v>(Sim - Obs)^2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AQ_cal!$AP$4:$AP$112</c15:sqref>
                        </c15:formulaRef>
                      </c:ext>
                    </c:extLst>
                    <c:numCache>
                      <c:formatCode>m/d/yyyy</c:formatCode>
                      <c:ptCount val="109"/>
                      <c:pt idx="0">
                        <c:v>42513</c:v>
                      </c:pt>
                      <c:pt idx="1">
                        <c:v>42514</c:v>
                      </c:pt>
                      <c:pt idx="2">
                        <c:v>42515</c:v>
                      </c:pt>
                      <c:pt idx="3">
                        <c:v>42516</c:v>
                      </c:pt>
                      <c:pt idx="4">
                        <c:v>42517</c:v>
                      </c:pt>
                      <c:pt idx="5">
                        <c:v>42518</c:v>
                      </c:pt>
                      <c:pt idx="6">
                        <c:v>42519</c:v>
                      </c:pt>
                      <c:pt idx="7">
                        <c:v>42520</c:v>
                      </c:pt>
                      <c:pt idx="8">
                        <c:v>42521</c:v>
                      </c:pt>
                      <c:pt idx="9">
                        <c:v>42522</c:v>
                      </c:pt>
                      <c:pt idx="10">
                        <c:v>42523</c:v>
                      </c:pt>
                      <c:pt idx="11">
                        <c:v>42524</c:v>
                      </c:pt>
                      <c:pt idx="12">
                        <c:v>42525</c:v>
                      </c:pt>
                      <c:pt idx="13">
                        <c:v>42526</c:v>
                      </c:pt>
                      <c:pt idx="14">
                        <c:v>42527</c:v>
                      </c:pt>
                      <c:pt idx="15">
                        <c:v>42528</c:v>
                      </c:pt>
                      <c:pt idx="16">
                        <c:v>42529</c:v>
                      </c:pt>
                      <c:pt idx="17">
                        <c:v>42530</c:v>
                      </c:pt>
                      <c:pt idx="18">
                        <c:v>42531</c:v>
                      </c:pt>
                      <c:pt idx="19">
                        <c:v>42532</c:v>
                      </c:pt>
                      <c:pt idx="20">
                        <c:v>42533</c:v>
                      </c:pt>
                      <c:pt idx="21">
                        <c:v>42534</c:v>
                      </c:pt>
                      <c:pt idx="22">
                        <c:v>42535</c:v>
                      </c:pt>
                      <c:pt idx="23">
                        <c:v>42536</c:v>
                      </c:pt>
                      <c:pt idx="24">
                        <c:v>42537</c:v>
                      </c:pt>
                      <c:pt idx="25">
                        <c:v>42538</c:v>
                      </c:pt>
                      <c:pt idx="26">
                        <c:v>42539</c:v>
                      </c:pt>
                      <c:pt idx="27">
                        <c:v>42540</c:v>
                      </c:pt>
                      <c:pt idx="28">
                        <c:v>42541</c:v>
                      </c:pt>
                      <c:pt idx="29">
                        <c:v>42542</c:v>
                      </c:pt>
                      <c:pt idx="30">
                        <c:v>42543</c:v>
                      </c:pt>
                      <c:pt idx="31">
                        <c:v>42544</c:v>
                      </c:pt>
                      <c:pt idx="32">
                        <c:v>42545</c:v>
                      </c:pt>
                      <c:pt idx="33">
                        <c:v>42546</c:v>
                      </c:pt>
                      <c:pt idx="34">
                        <c:v>42547</c:v>
                      </c:pt>
                      <c:pt idx="35">
                        <c:v>42548</c:v>
                      </c:pt>
                      <c:pt idx="36">
                        <c:v>42549</c:v>
                      </c:pt>
                      <c:pt idx="37">
                        <c:v>42550</c:v>
                      </c:pt>
                      <c:pt idx="38">
                        <c:v>42551</c:v>
                      </c:pt>
                      <c:pt idx="39">
                        <c:v>42552</c:v>
                      </c:pt>
                      <c:pt idx="40">
                        <c:v>42553</c:v>
                      </c:pt>
                      <c:pt idx="41">
                        <c:v>42554</c:v>
                      </c:pt>
                      <c:pt idx="42">
                        <c:v>42555</c:v>
                      </c:pt>
                      <c:pt idx="43">
                        <c:v>42556</c:v>
                      </c:pt>
                      <c:pt idx="44">
                        <c:v>42557</c:v>
                      </c:pt>
                      <c:pt idx="45">
                        <c:v>42558</c:v>
                      </c:pt>
                      <c:pt idx="46">
                        <c:v>42559</c:v>
                      </c:pt>
                      <c:pt idx="47">
                        <c:v>42560</c:v>
                      </c:pt>
                      <c:pt idx="48">
                        <c:v>42561</c:v>
                      </c:pt>
                      <c:pt idx="49">
                        <c:v>42562</c:v>
                      </c:pt>
                      <c:pt idx="50">
                        <c:v>42563</c:v>
                      </c:pt>
                      <c:pt idx="51">
                        <c:v>42564</c:v>
                      </c:pt>
                      <c:pt idx="52">
                        <c:v>42565</c:v>
                      </c:pt>
                      <c:pt idx="53">
                        <c:v>42566</c:v>
                      </c:pt>
                      <c:pt idx="54">
                        <c:v>42567</c:v>
                      </c:pt>
                      <c:pt idx="55">
                        <c:v>42568</c:v>
                      </c:pt>
                      <c:pt idx="56">
                        <c:v>42569</c:v>
                      </c:pt>
                      <c:pt idx="57">
                        <c:v>42570</c:v>
                      </c:pt>
                      <c:pt idx="58">
                        <c:v>42571</c:v>
                      </c:pt>
                      <c:pt idx="59">
                        <c:v>42572</c:v>
                      </c:pt>
                      <c:pt idx="60">
                        <c:v>42573</c:v>
                      </c:pt>
                      <c:pt idx="61">
                        <c:v>42574</c:v>
                      </c:pt>
                      <c:pt idx="62">
                        <c:v>42575</c:v>
                      </c:pt>
                      <c:pt idx="63">
                        <c:v>42576</c:v>
                      </c:pt>
                      <c:pt idx="64">
                        <c:v>42577</c:v>
                      </c:pt>
                      <c:pt idx="65">
                        <c:v>42578</c:v>
                      </c:pt>
                      <c:pt idx="66">
                        <c:v>42579</c:v>
                      </c:pt>
                      <c:pt idx="67">
                        <c:v>42580</c:v>
                      </c:pt>
                      <c:pt idx="68">
                        <c:v>42581</c:v>
                      </c:pt>
                      <c:pt idx="69">
                        <c:v>42582</c:v>
                      </c:pt>
                      <c:pt idx="70">
                        <c:v>42583</c:v>
                      </c:pt>
                      <c:pt idx="71">
                        <c:v>42584</c:v>
                      </c:pt>
                      <c:pt idx="72">
                        <c:v>42585</c:v>
                      </c:pt>
                      <c:pt idx="73">
                        <c:v>42586</c:v>
                      </c:pt>
                      <c:pt idx="74">
                        <c:v>42587</c:v>
                      </c:pt>
                      <c:pt idx="75">
                        <c:v>42588</c:v>
                      </c:pt>
                      <c:pt idx="76">
                        <c:v>42589</c:v>
                      </c:pt>
                      <c:pt idx="77">
                        <c:v>42590</c:v>
                      </c:pt>
                      <c:pt idx="78">
                        <c:v>42591</c:v>
                      </c:pt>
                      <c:pt idx="79">
                        <c:v>42592</c:v>
                      </c:pt>
                      <c:pt idx="80">
                        <c:v>42593</c:v>
                      </c:pt>
                      <c:pt idx="81">
                        <c:v>42594</c:v>
                      </c:pt>
                      <c:pt idx="82">
                        <c:v>42595</c:v>
                      </c:pt>
                      <c:pt idx="83">
                        <c:v>42596</c:v>
                      </c:pt>
                      <c:pt idx="84">
                        <c:v>42597</c:v>
                      </c:pt>
                      <c:pt idx="85">
                        <c:v>42598</c:v>
                      </c:pt>
                      <c:pt idx="86">
                        <c:v>42599</c:v>
                      </c:pt>
                      <c:pt idx="87">
                        <c:v>42600</c:v>
                      </c:pt>
                      <c:pt idx="88">
                        <c:v>42601</c:v>
                      </c:pt>
                      <c:pt idx="89">
                        <c:v>42602</c:v>
                      </c:pt>
                      <c:pt idx="90">
                        <c:v>42603</c:v>
                      </c:pt>
                      <c:pt idx="91">
                        <c:v>42604</c:v>
                      </c:pt>
                      <c:pt idx="92">
                        <c:v>42605</c:v>
                      </c:pt>
                      <c:pt idx="93">
                        <c:v>42606</c:v>
                      </c:pt>
                      <c:pt idx="94">
                        <c:v>42607</c:v>
                      </c:pt>
                      <c:pt idx="95">
                        <c:v>42608</c:v>
                      </c:pt>
                      <c:pt idx="96">
                        <c:v>42609</c:v>
                      </c:pt>
                      <c:pt idx="97">
                        <c:v>42610</c:v>
                      </c:pt>
                      <c:pt idx="98">
                        <c:v>42611</c:v>
                      </c:pt>
                      <c:pt idx="99">
                        <c:v>42612</c:v>
                      </c:pt>
                      <c:pt idx="100">
                        <c:v>42613</c:v>
                      </c:pt>
                      <c:pt idx="101">
                        <c:v>42614</c:v>
                      </c:pt>
                      <c:pt idx="102">
                        <c:v>42615</c:v>
                      </c:pt>
                      <c:pt idx="103">
                        <c:v>42616</c:v>
                      </c:pt>
                      <c:pt idx="104">
                        <c:v>42617</c:v>
                      </c:pt>
                      <c:pt idx="105">
                        <c:v>42618</c:v>
                      </c:pt>
                      <c:pt idx="106">
                        <c:v>42619</c:v>
                      </c:pt>
                      <c:pt idx="107">
                        <c:v>42620</c:v>
                      </c:pt>
                      <c:pt idx="108">
                        <c:v>42621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AQ_cal!$AS$4:$AS$112</c15:sqref>
                        </c15:formulaRef>
                      </c:ext>
                    </c:extLst>
                    <c:numCache>
                      <c:formatCode>General</c:formatCode>
                      <c:ptCount val="109"/>
                      <c:pt idx="3" formatCode="0.00">
                        <c:v>4.3285434027777736E-3</c:v>
                      </c:pt>
                      <c:pt idx="4" formatCode="0.00">
                        <c:v>2.1885503906249968E-2</c:v>
                      </c:pt>
                      <c:pt idx="5" formatCode="0.00">
                        <c:v>7.161390624999992E-3</c:v>
                      </c:pt>
                      <c:pt idx="6" formatCode="0.00">
                        <c:v>2.3846944444444614E-3</c:v>
                      </c:pt>
                      <c:pt idx="7" formatCode="0.00">
                        <c:v>1.8436289062499966E-3</c:v>
                      </c:pt>
                      <c:pt idx="8" formatCode="0.00">
                        <c:v>1.201777777777771E-3</c:v>
                      </c:pt>
                      <c:pt idx="9" formatCode="0.00">
                        <c:v>6.7708376736110791E-4</c:v>
                      </c:pt>
                      <c:pt idx="10" formatCode="0.00">
                        <c:v>2.4806249999999606E-4</c:v>
                      </c:pt>
                      <c:pt idx="11" formatCode="0.00">
                        <c:v>6.7708376736111365E-4</c:v>
                      </c:pt>
                      <c:pt idx="12" formatCode="0.00">
                        <c:v>1.771006944444428E-5</c:v>
                      </c:pt>
                      <c:pt idx="13" formatCode="0.00">
                        <c:v>2.1198350694445654E-5</c:v>
                      </c:pt>
                      <c:pt idx="14" formatCode="0.00">
                        <c:v>1.01867361111111E-3</c:v>
                      </c:pt>
                      <c:pt idx="15" formatCode="0.00">
                        <c:v>2.1875108506944326E-3</c:v>
                      </c:pt>
                      <c:pt idx="16" formatCode="0.00">
                        <c:v>3.2727934027777746E-3</c:v>
                      </c:pt>
                      <c:pt idx="17" formatCode="0.00">
                        <c:v>6.3021918402777696E-4</c:v>
                      </c:pt>
                      <c:pt idx="18" formatCode="0.00">
                        <c:v>2.2876562499999999E-4</c:v>
                      </c:pt>
                      <c:pt idx="19" formatCode="0.00">
                        <c:v>1.499948350694443E-3</c:v>
                      </c:pt>
                      <c:pt idx="20" formatCode="0.00">
                        <c:v>2.072146267361112E-3</c:v>
                      </c:pt>
                      <c:pt idx="21" formatCode="0.00">
                        <c:v>3.1664066840277768E-3</c:v>
                      </c:pt>
                      <c:pt idx="22" formatCode="0.00">
                        <c:v>6.3900039062500169E-3</c:v>
                      </c:pt>
                      <c:pt idx="23" formatCode="0.00">
                        <c:v>6.6830625000000076E-3</c:v>
                      </c:pt>
                      <c:pt idx="24" formatCode="0.00">
                        <c:v>6.0612712673611202E-3</c:v>
                      </c:pt>
                      <c:pt idx="25" formatCode="0.00">
                        <c:v>5.9418402777777525E-3</c:v>
                      </c:pt>
                      <c:pt idx="26" formatCode="0.00">
                        <c:v>5.1420850694444339E-3</c:v>
                      </c:pt>
                      <c:pt idx="27" formatCode="0.00">
                        <c:v>1.2870156249999954E-3</c:v>
                      </c:pt>
                      <c:pt idx="28" formatCode="0.00">
                        <c:v>5.6218754340277592E-3</c:v>
                      </c:pt>
                      <c:pt idx="29" formatCode="0.00">
                        <c:v>5.2986267361110912E-3</c:v>
                      </c:pt>
                      <c:pt idx="30" formatCode="0.00">
                        <c:v>4.8825156250000027E-3</c:v>
                      </c:pt>
                      <c:pt idx="31" formatCode="0.00">
                        <c:v>5.6562934027777761E-3</c:v>
                      </c:pt>
                      <c:pt idx="32" formatCode="0.00">
                        <c:v>5.9933402777777554E-3</c:v>
                      </c:pt>
                      <c:pt idx="33" formatCode="0.00">
                        <c:v>2.6001562500000178E-4</c:v>
                      </c:pt>
                      <c:pt idx="34" formatCode="0.00">
                        <c:v>4.5534379340277749E-3</c:v>
                      </c:pt>
                      <c:pt idx="35" formatCode="0.00">
                        <c:v>2.9475850694444523E-3</c:v>
                      </c:pt>
                      <c:pt idx="36" formatCode="0.00">
                        <c:v>9.0626085069444706E-4</c:v>
                      </c:pt>
                      <c:pt idx="37" formatCode="0.00">
                        <c:v>2.5125156249999974E-3</c:v>
                      </c:pt>
                      <c:pt idx="38" formatCode="0.00">
                        <c:v>1.5015625000000135E-5</c:v>
                      </c:pt>
                      <c:pt idx="39" formatCode="0.00">
                        <c:v>2.5418402777777943E-3</c:v>
                      </c:pt>
                      <c:pt idx="40" formatCode="0.00">
                        <c:v>5.9211111111111573E-4</c:v>
                      </c:pt>
                      <c:pt idx="41" formatCode="0.00">
                        <c:v>1.6470069444444377E-3</c:v>
                      </c:pt>
                      <c:pt idx="42" formatCode="0.00">
                        <c:v>8.1462673611120107E-6</c:v>
                      </c:pt>
                      <c:pt idx="43" formatCode="0.00">
                        <c:v>1.1041775173610984E-3</c:v>
                      </c:pt>
                      <c:pt idx="44" formatCode="0.00">
                        <c:v>8.8630251736110594E-4</c:v>
                      </c:pt>
                      <c:pt idx="45" formatCode="0.00">
                        <c:v>1.3034027777778076E-4</c:v>
                      </c:pt>
                      <c:pt idx="46" formatCode="0.00">
                        <c:v>4.7851562499999419E-4</c:v>
                      </c:pt>
                      <c:pt idx="47" formatCode="0.00">
                        <c:v>3.2585069444444872E-5</c:v>
                      </c:pt>
                      <c:pt idx="48" formatCode="0.00">
                        <c:v>5.870525173611149E-4</c:v>
                      </c:pt>
                      <c:pt idx="49" formatCode="0.00">
                        <c:v>7.7660156249999035E-5</c:v>
                      </c:pt>
                      <c:pt idx="50" formatCode="0.00">
                        <c:v>9.1254340277777796E-4</c:v>
                      </c:pt>
                      <c:pt idx="51" formatCode="0.00">
                        <c:v>4.6013611111111064E-3</c:v>
                      </c:pt>
                      <c:pt idx="52" formatCode="0.00">
                        <c:v>1.7833376736111112E-4</c:v>
                      </c:pt>
                      <c:pt idx="53" formatCode="0.00">
                        <c:v>1.3352934027777799E-3</c:v>
                      </c:pt>
                      <c:pt idx="54" formatCode="0.00">
                        <c:v>6.0639062500000862E-4</c:v>
                      </c:pt>
                      <c:pt idx="55" formatCode="0.00">
                        <c:v>2.1941015625000183E-4</c:v>
                      </c:pt>
                      <c:pt idx="56" formatCode="0.00">
                        <c:v>9.2011111111112056E-4</c:v>
                      </c:pt>
                      <c:pt idx="57" formatCode="0.00">
                        <c:v>5.8806249999999972E-4</c:v>
                      </c:pt>
                      <c:pt idx="58" formatCode="0.00">
                        <c:v>5.9414062500007208E-6</c:v>
                      </c:pt>
                      <c:pt idx="59" formatCode="0.00">
                        <c:v>1.6044444444444285E-4</c:v>
                      </c:pt>
                      <c:pt idx="60" formatCode="0.00">
                        <c:v>4.9409184027777824E-3</c:v>
                      </c:pt>
                      <c:pt idx="61" formatCode="0.00">
                        <c:v>1.3562543402777699E-4</c:v>
                      </c:pt>
                      <c:pt idx="62" formatCode="0.00">
                        <c:v>1.4062500000000108E-3</c:v>
                      </c:pt>
                      <c:pt idx="63" formatCode="0.00">
                        <c:v>1.8418402777777533E-5</c:v>
                      </c:pt>
                      <c:pt idx="64" formatCode="0.00">
                        <c:v>1.9775390625000093E-4</c:v>
                      </c:pt>
                      <c:pt idx="65" formatCode="0.00">
                        <c:v>2.3989587673611127E-3</c:v>
                      </c:pt>
                      <c:pt idx="66" formatCode="0.00">
                        <c:v>2.2760850694442873E-5</c:v>
                      </c:pt>
                      <c:pt idx="67" formatCode="0.00">
                        <c:v>1.1702100694444373E-3</c:v>
                      </c:pt>
                      <c:pt idx="68" formatCode="0.00">
                        <c:v>1.3383402777777673E-3</c:v>
                      </c:pt>
                      <c:pt idx="69" formatCode="0.00">
                        <c:v>9.3789062499994644E-6</c:v>
                      </c:pt>
                      <c:pt idx="70" formatCode="0.00">
                        <c:v>9.4044444444444839E-4</c:v>
                      </c:pt>
                      <c:pt idx="71" formatCode="0.00">
                        <c:v>1.8633611111111127E-3</c:v>
                      </c:pt>
                      <c:pt idx="72" formatCode="0.00">
                        <c:v>1.1250434027777758E-3</c:v>
                      </c:pt>
                      <c:pt idx="73" formatCode="0.00">
                        <c:v>1.2191840277777299E-4</c:v>
                      </c:pt>
                      <c:pt idx="74" formatCode="0.00">
                        <c:v>3.1875434027777904E-3</c:v>
                      </c:pt>
                      <c:pt idx="75" formatCode="0.00">
                        <c:v>1.6845876736111076E-4</c:v>
                      </c:pt>
                      <c:pt idx="76" formatCode="0.00">
                        <c:v>2.6265624999999905E-3</c:v>
                      </c:pt>
                      <c:pt idx="77" formatCode="0.00">
                        <c:v>6.9652934027777443E-3</c:v>
                      </c:pt>
                      <c:pt idx="78" formatCode="0.00">
                        <c:v>7.3745156250000247E-3</c:v>
                      </c:pt>
                      <c:pt idx="79" formatCode="0.00">
                        <c:v>4.8970837673611243E-3</c:v>
                      </c:pt>
                      <c:pt idx="80" formatCode="0.00">
                        <c:v>1.6318233506944415E-3</c:v>
                      </c:pt>
                      <c:pt idx="81" formatCode="0.00">
                        <c:v>6.7167361111110705E-4</c:v>
                      </c:pt>
                      <c:pt idx="82" formatCode="0.00">
                        <c:v>1.6684027777777688E-4</c:v>
                      </c:pt>
                      <c:pt idx="83" formatCode="0.00">
                        <c:v>7.8050390625000027E-4</c:v>
                      </c:pt>
                      <c:pt idx="84" formatCode="0.00">
                        <c:v>7.2899999999999235E-4</c:v>
                      </c:pt>
                      <c:pt idx="85" formatCode="0.00">
                        <c:v>9.5876736111109555E-5</c:v>
                      </c:pt>
                      <c:pt idx="86" formatCode="0.00">
                        <c:v>3.0250000000001274E-5</c:v>
                      </c:pt>
                      <c:pt idx="87" formatCode="0.00">
                        <c:v>8.3531983506944362E-3</c:v>
                      </c:pt>
                      <c:pt idx="88" formatCode="0.00">
                        <c:v>1.2844444444444259E-4</c:v>
                      </c:pt>
                      <c:pt idx="89" formatCode="0.00">
                        <c:v>1.6737890624999975E-4</c:v>
                      </c:pt>
                      <c:pt idx="90" formatCode="0.00">
                        <c:v>2.0702500000000087E-3</c:v>
                      </c:pt>
                      <c:pt idx="91" formatCode="0.00">
                        <c:v>7.1111111111110843E-4</c:v>
                      </c:pt>
                      <c:pt idx="92" formatCode="0.00">
                        <c:v>2.3767361111109298E-6</c:v>
                      </c:pt>
                      <c:pt idx="93" formatCode="0.00">
                        <c:v>1.36745876736112E-3</c:v>
                      </c:pt>
                      <c:pt idx="94" formatCode="0.00">
                        <c:v>1.2840277777778927E-5</c:v>
                      </c:pt>
                      <c:pt idx="95" formatCode="0.00">
                        <c:v>4.2281640624999476E-4</c:v>
                      </c:pt>
                      <c:pt idx="96" formatCode="0.00">
                        <c:v>1.0346944444444522E-3</c:v>
                      </c:pt>
                      <c:pt idx="97" formatCode="0.00">
                        <c:v>2.7409587673611091E-3</c:v>
                      </c:pt>
                      <c:pt idx="98" formatCode="0.00">
                        <c:v>2.1633506944444578E-4</c:v>
                      </c:pt>
                      <c:pt idx="99" formatCode="0.00">
                        <c:v>6.4389062500000188E-4</c:v>
                      </c:pt>
                      <c:pt idx="100" formatCode="0.00">
                        <c:v>2.4071289062499953E-3</c:v>
                      </c:pt>
                      <c:pt idx="101" formatCode="0.00">
                        <c:v>2.5146046006944388E-3</c:v>
                      </c:pt>
                      <c:pt idx="102" formatCode="0.00">
                        <c:v>8.0177100694444371E-3</c:v>
                      </c:pt>
                      <c:pt idx="103" formatCode="0.00">
                        <c:v>5.3289999999999935E-3</c:v>
                      </c:pt>
                      <c:pt idx="104" formatCode="0.00">
                        <c:v>5.9065629340277776E-3</c:v>
                      </c:pt>
                      <c:pt idx="105" formatCode="0.00">
                        <c:v>1.0150562499999989E-2</c:v>
                      </c:pt>
                      <c:pt idx="106" formatCode="0.00">
                        <c:v>9.5509900173611061E-3</c:v>
                      </c:pt>
                      <c:pt idx="107" formatCode="0.00">
                        <c:v>1.2265562500000016E-2</c:v>
                      </c:pt>
                      <c:pt idx="108" formatCode="0.00">
                        <c:v>1.5536736111111189E-3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9234-4A18-B5AB-873F6525EB1E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AQ_cal!$AT$3</c15:sqref>
                        </c15:formulaRef>
                      </c:ext>
                    </c:extLst>
                    <c:strCache>
                      <c:ptCount val="1"/>
                      <c:pt idx="0">
                        <c:v>(Obs - avgObs)^2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AQ_cal!$AP$4:$AP$112</c15:sqref>
                        </c15:formulaRef>
                      </c:ext>
                    </c:extLst>
                    <c:numCache>
                      <c:formatCode>m/d/yyyy</c:formatCode>
                      <c:ptCount val="109"/>
                      <c:pt idx="0">
                        <c:v>42513</c:v>
                      </c:pt>
                      <c:pt idx="1">
                        <c:v>42514</c:v>
                      </c:pt>
                      <c:pt idx="2">
                        <c:v>42515</c:v>
                      </c:pt>
                      <c:pt idx="3">
                        <c:v>42516</c:v>
                      </c:pt>
                      <c:pt idx="4">
                        <c:v>42517</c:v>
                      </c:pt>
                      <c:pt idx="5">
                        <c:v>42518</c:v>
                      </c:pt>
                      <c:pt idx="6">
                        <c:v>42519</c:v>
                      </c:pt>
                      <c:pt idx="7">
                        <c:v>42520</c:v>
                      </c:pt>
                      <c:pt idx="8">
                        <c:v>42521</c:v>
                      </c:pt>
                      <c:pt idx="9">
                        <c:v>42522</c:v>
                      </c:pt>
                      <c:pt idx="10">
                        <c:v>42523</c:v>
                      </c:pt>
                      <c:pt idx="11">
                        <c:v>42524</c:v>
                      </c:pt>
                      <c:pt idx="12">
                        <c:v>42525</c:v>
                      </c:pt>
                      <c:pt idx="13">
                        <c:v>42526</c:v>
                      </c:pt>
                      <c:pt idx="14">
                        <c:v>42527</c:v>
                      </c:pt>
                      <c:pt idx="15">
                        <c:v>42528</c:v>
                      </c:pt>
                      <c:pt idx="16">
                        <c:v>42529</c:v>
                      </c:pt>
                      <c:pt idx="17">
                        <c:v>42530</c:v>
                      </c:pt>
                      <c:pt idx="18">
                        <c:v>42531</c:v>
                      </c:pt>
                      <c:pt idx="19">
                        <c:v>42532</c:v>
                      </c:pt>
                      <c:pt idx="20">
                        <c:v>42533</c:v>
                      </c:pt>
                      <c:pt idx="21">
                        <c:v>42534</c:v>
                      </c:pt>
                      <c:pt idx="22">
                        <c:v>42535</c:v>
                      </c:pt>
                      <c:pt idx="23">
                        <c:v>42536</c:v>
                      </c:pt>
                      <c:pt idx="24">
                        <c:v>42537</c:v>
                      </c:pt>
                      <c:pt idx="25">
                        <c:v>42538</c:v>
                      </c:pt>
                      <c:pt idx="26">
                        <c:v>42539</c:v>
                      </c:pt>
                      <c:pt idx="27">
                        <c:v>42540</c:v>
                      </c:pt>
                      <c:pt idx="28">
                        <c:v>42541</c:v>
                      </c:pt>
                      <c:pt idx="29">
                        <c:v>42542</c:v>
                      </c:pt>
                      <c:pt idx="30">
                        <c:v>42543</c:v>
                      </c:pt>
                      <c:pt idx="31">
                        <c:v>42544</c:v>
                      </c:pt>
                      <c:pt idx="32">
                        <c:v>42545</c:v>
                      </c:pt>
                      <c:pt idx="33">
                        <c:v>42546</c:v>
                      </c:pt>
                      <c:pt idx="34">
                        <c:v>42547</c:v>
                      </c:pt>
                      <c:pt idx="35">
                        <c:v>42548</c:v>
                      </c:pt>
                      <c:pt idx="36">
                        <c:v>42549</c:v>
                      </c:pt>
                      <c:pt idx="37">
                        <c:v>42550</c:v>
                      </c:pt>
                      <c:pt idx="38">
                        <c:v>42551</c:v>
                      </c:pt>
                      <c:pt idx="39">
                        <c:v>42552</c:v>
                      </c:pt>
                      <c:pt idx="40">
                        <c:v>42553</c:v>
                      </c:pt>
                      <c:pt idx="41">
                        <c:v>42554</c:v>
                      </c:pt>
                      <c:pt idx="42">
                        <c:v>42555</c:v>
                      </c:pt>
                      <c:pt idx="43">
                        <c:v>42556</c:v>
                      </c:pt>
                      <c:pt idx="44">
                        <c:v>42557</c:v>
                      </c:pt>
                      <c:pt idx="45">
                        <c:v>42558</c:v>
                      </c:pt>
                      <c:pt idx="46">
                        <c:v>42559</c:v>
                      </c:pt>
                      <c:pt idx="47">
                        <c:v>42560</c:v>
                      </c:pt>
                      <c:pt idx="48">
                        <c:v>42561</c:v>
                      </c:pt>
                      <c:pt idx="49">
                        <c:v>42562</c:v>
                      </c:pt>
                      <c:pt idx="50">
                        <c:v>42563</c:v>
                      </c:pt>
                      <c:pt idx="51">
                        <c:v>42564</c:v>
                      </c:pt>
                      <c:pt idx="52">
                        <c:v>42565</c:v>
                      </c:pt>
                      <c:pt idx="53">
                        <c:v>42566</c:v>
                      </c:pt>
                      <c:pt idx="54">
                        <c:v>42567</c:v>
                      </c:pt>
                      <c:pt idx="55">
                        <c:v>42568</c:v>
                      </c:pt>
                      <c:pt idx="56">
                        <c:v>42569</c:v>
                      </c:pt>
                      <c:pt idx="57">
                        <c:v>42570</c:v>
                      </c:pt>
                      <c:pt idx="58">
                        <c:v>42571</c:v>
                      </c:pt>
                      <c:pt idx="59">
                        <c:v>42572</c:v>
                      </c:pt>
                      <c:pt idx="60">
                        <c:v>42573</c:v>
                      </c:pt>
                      <c:pt idx="61">
                        <c:v>42574</c:v>
                      </c:pt>
                      <c:pt idx="62">
                        <c:v>42575</c:v>
                      </c:pt>
                      <c:pt idx="63">
                        <c:v>42576</c:v>
                      </c:pt>
                      <c:pt idx="64">
                        <c:v>42577</c:v>
                      </c:pt>
                      <c:pt idx="65">
                        <c:v>42578</c:v>
                      </c:pt>
                      <c:pt idx="66">
                        <c:v>42579</c:v>
                      </c:pt>
                      <c:pt idx="67">
                        <c:v>42580</c:v>
                      </c:pt>
                      <c:pt idx="68">
                        <c:v>42581</c:v>
                      </c:pt>
                      <c:pt idx="69">
                        <c:v>42582</c:v>
                      </c:pt>
                      <c:pt idx="70">
                        <c:v>42583</c:v>
                      </c:pt>
                      <c:pt idx="71">
                        <c:v>42584</c:v>
                      </c:pt>
                      <c:pt idx="72">
                        <c:v>42585</c:v>
                      </c:pt>
                      <c:pt idx="73">
                        <c:v>42586</c:v>
                      </c:pt>
                      <c:pt idx="74">
                        <c:v>42587</c:v>
                      </c:pt>
                      <c:pt idx="75">
                        <c:v>42588</c:v>
                      </c:pt>
                      <c:pt idx="76">
                        <c:v>42589</c:v>
                      </c:pt>
                      <c:pt idx="77">
                        <c:v>42590</c:v>
                      </c:pt>
                      <c:pt idx="78">
                        <c:v>42591</c:v>
                      </c:pt>
                      <c:pt idx="79">
                        <c:v>42592</c:v>
                      </c:pt>
                      <c:pt idx="80">
                        <c:v>42593</c:v>
                      </c:pt>
                      <c:pt idx="81">
                        <c:v>42594</c:v>
                      </c:pt>
                      <c:pt idx="82">
                        <c:v>42595</c:v>
                      </c:pt>
                      <c:pt idx="83">
                        <c:v>42596</c:v>
                      </c:pt>
                      <c:pt idx="84">
                        <c:v>42597</c:v>
                      </c:pt>
                      <c:pt idx="85">
                        <c:v>42598</c:v>
                      </c:pt>
                      <c:pt idx="86">
                        <c:v>42599</c:v>
                      </c:pt>
                      <c:pt idx="87">
                        <c:v>42600</c:v>
                      </c:pt>
                      <c:pt idx="88">
                        <c:v>42601</c:v>
                      </c:pt>
                      <c:pt idx="89">
                        <c:v>42602</c:v>
                      </c:pt>
                      <c:pt idx="90">
                        <c:v>42603</c:v>
                      </c:pt>
                      <c:pt idx="91">
                        <c:v>42604</c:v>
                      </c:pt>
                      <c:pt idx="92">
                        <c:v>42605</c:v>
                      </c:pt>
                      <c:pt idx="93">
                        <c:v>42606</c:v>
                      </c:pt>
                      <c:pt idx="94">
                        <c:v>42607</c:v>
                      </c:pt>
                      <c:pt idx="95">
                        <c:v>42608</c:v>
                      </c:pt>
                      <c:pt idx="96">
                        <c:v>42609</c:v>
                      </c:pt>
                      <c:pt idx="97">
                        <c:v>42610</c:v>
                      </c:pt>
                      <c:pt idx="98">
                        <c:v>42611</c:v>
                      </c:pt>
                      <c:pt idx="99">
                        <c:v>42612</c:v>
                      </c:pt>
                      <c:pt idx="100">
                        <c:v>42613</c:v>
                      </c:pt>
                      <c:pt idx="101">
                        <c:v>42614</c:v>
                      </c:pt>
                      <c:pt idx="102">
                        <c:v>42615</c:v>
                      </c:pt>
                      <c:pt idx="103">
                        <c:v>42616</c:v>
                      </c:pt>
                      <c:pt idx="104">
                        <c:v>42617</c:v>
                      </c:pt>
                      <c:pt idx="105">
                        <c:v>42618</c:v>
                      </c:pt>
                      <c:pt idx="106">
                        <c:v>42619</c:v>
                      </c:pt>
                      <c:pt idx="107">
                        <c:v>42620</c:v>
                      </c:pt>
                      <c:pt idx="108">
                        <c:v>42621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AQ_cal!$AT$4:$AT$112</c15:sqref>
                        </c15:formulaRef>
                      </c:ext>
                    </c:extLst>
                    <c:numCache>
                      <c:formatCode>General</c:formatCode>
                      <c:ptCount val="109"/>
                      <c:pt idx="3" formatCode="0.00">
                        <c:v>1.304682081316165E-2</c:v>
                      </c:pt>
                      <c:pt idx="4" formatCode="0.00">
                        <c:v>2.9941173800583042E-2</c:v>
                      </c:pt>
                      <c:pt idx="5" formatCode="0.00">
                        <c:v>7.8717140914635365E-3</c:v>
                      </c:pt>
                      <c:pt idx="6" formatCode="0.00">
                        <c:v>1.7582099477266493E-3</c:v>
                      </c:pt>
                      <c:pt idx="7" formatCode="0.00">
                        <c:v>7.8597136347609861E-4</c:v>
                      </c:pt>
                      <c:pt idx="8" formatCode="0.00">
                        <c:v>1.9874460443521468E-4</c:v>
                      </c:pt>
                      <c:pt idx="9" formatCode="0.00">
                        <c:v>2.1737120951907429E-4</c:v>
                      </c:pt>
                      <c:pt idx="10" formatCode="0.00">
                        <c:v>9.372203499077305E-5</c:v>
                      </c:pt>
                      <c:pt idx="11" formatCode="0.00">
                        <c:v>1.4013898198314524E-5</c:v>
                      </c:pt>
                      <c:pt idx="12" formatCode="0.00">
                        <c:v>1.4334508596037292E-4</c:v>
                      </c:pt>
                      <c:pt idx="13" formatCode="0.00">
                        <c:v>3.4975909932516213E-4</c:v>
                      </c:pt>
                      <c:pt idx="14" formatCode="0.00">
                        <c:v>8.226005727266268E-4</c:v>
                      </c:pt>
                      <c:pt idx="15" formatCode="0.00">
                        <c:v>7.9534420152641212E-4</c:v>
                      </c:pt>
                      <c:pt idx="16" formatCode="0.00">
                        <c:v>6.9200638050964387E-4</c:v>
                      </c:pt>
                      <c:pt idx="17" formatCode="0.00">
                        <c:v>6.0197509775282985E-4</c:v>
                      </c:pt>
                      <c:pt idx="18" formatCode="0.00">
                        <c:v>6.3618362762704432E-4</c:v>
                      </c:pt>
                      <c:pt idx="19" formatCode="0.00">
                        <c:v>1.0129482207874255E-3</c:v>
                      </c:pt>
                      <c:pt idx="20" formatCode="0.00">
                        <c:v>8.57621815520129E-4</c:v>
                      </c:pt>
                      <c:pt idx="21" formatCode="0.00">
                        <c:v>6.4356151022662567E-4</c:v>
                      </c:pt>
                      <c:pt idx="22" formatCode="0.00">
                        <c:v>1.1134577366417311E-3</c:v>
                      </c:pt>
                      <c:pt idx="23" formatCode="0.00">
                        <c:v>3.0675236779999985E-4</c:v>
                      </c:pt>
                      <c:pt idx="24" formatCode="0.00">
                        <c:v>3.8255975491755777E-7</c:v>
                      </c:pt>
                      <c:pt idx="25" formatCode="0.00">
                        <c:v>1.7298349987545999E-4</c:v>
                      </c:pt>
                      <c:pt idx="26" formatCode="0.00">
                        <c:v>8.5228880975490938E-4</c:v>
                      </c:pt>
                      <c:pt idx="27" formatCode="0.00">
                        <c:v>7.3047598218677675E-4</c:v>
                      </c:pt>
                      <c:pt idx="28" formatCode="0.00">
                        <c:v>2.5275250326948051E-6</c:v>
                      </c:pt>
                      <c:pt idx="29" formatCode="0.00">
                        <c:v>3.2799573454527078E-4</c:v>
                      </c:pt>
                      <c:pt idx="30" formatCode="0.00">
                        <c:v>1.1806544413062621E-3</c:v>
                      </c:pt>
                      <c:pt idx="31" formatCode="0.00">
                        <c:v>1.766295557658463E-3</c:v>
                      </c:pt>
                      <c:pt idx="32" formatCode="0.00">
                        <c:v>2.8251690344666459E-3</c:v>
                      </c:pt>
                      <c:pt idx="33" formatCode="0.00">
                        <c:v>1.9911051441948044E-4</c:v>
                      </c:pt>
                      <c:pt idx="34" formatCode="0.00">
                        <c:v>6.8872203499077483E-4</c:v>
                      </c:pt>
                      <c:pt idx="35" formatCode="0.00">
                        <c:v>5.2226756414195513E-7</c:v>
                      </c:pt>
                      <c:pt idx="36" formatCode="0.00">
                        <c:v>2.5620758923604266E-4</c:v>
                      </c:pt>
                      <c:pt idx="37" formatCode="0.00">
                        <c:v>2.1986109075012666E-3</c:v>
                      </c:pt>
                      <c:pt idx="38" formatCode="0.00">
                        <c:v>1.3181266635285162E-3</c:v>
                      </c:pt>
                      <c:pt idx="39" formatCode="0.00">
                        <c:v>3.7840149464163867E-3</c:v>
                      </c:pt>
                      <c:pt idx="40" formatCode="0.00">
                        <c:v>2.0825416942473634E-4</c:v>
                      </c:pt>
                      <c:pt idx="41" formatCode="0.00">
                        <c:v>1.871701481983155E-4</c:v>
                      </c:pt>
                      <c:pt idx="42" formatCode="0.00">
                        <c:v>2.8960389943592489E-5</c:v>
                      </c:pt>
                      <c:pt idx="43" formatCode="0.00">
                        <c:v>6.3896268481332448E-5</c:v>
                      </c:pt>
                      <c:pt idx="44" formatCode="0.00">
                        <c:v>6.6121062113405876E-5</c:v>
                      </c:pt>
                      <c:pt idx="45" formatCode="0.00">
                        <c:v>1.200783224718221E-3</c:v>
                      </c:pt>
                      <c:pt idx="46" formatCode="0.00">
                        <c:v>3.6203887526853931E-4</c:v>
                      </c:pt>
                      <c:pt idx="47" formatCode="0.00">
                        <c:v>1.675467696605716E-4</c:v>
                      </c:pt>
                      <c:pt idx="48" formatCode="0.00">
                        <c:v>1.1547707671998917E-7</c:v>
                      </c:pt>
                      <c:pt idx="49" formatCode="0.00">
                        <c:v>2.1775387461340243E-4</c:v>
                      </c:pt>
                      <c:pt idx="50" formatCode="0.00">
                        <c:v>4.1795655739641975E-4</c:v>
                      </c:pt>
                      <c:pt idx="51" formatCode="0.00">
                        <c:v>1.1575775818856927E-5</c:v>
                      </c:pt>
                      <c:pt idx="52" formatCode="0.00">
                        <c:v>1.5401258792578003E-4</c:v>
                      </c:pt>
                      <c:pt idx="53" formatCode="0.00">
                        <c:v>6.3054486976538734E-4</c:v>
                      </c:pt>
                      <c:pt idx="54" formatCode="0.00">
                        <c:v>4.7550225315114663E-4</c:v>
                      </c:pt>
                      <c:pt idx="55" formatCode="0.00">
                        <c:v>2.1330672962465851E-5</c:v>
                      </c:pt>
                      <c:pt idx="56" formatCode="0.00">
                        <c:v>1.3617811610389815E-3</c:v>
                      </c:pt>
                      <c:pt idx="57" formatCode="0.00">
                        <c:v>2.6507724149697812E-3</c:v>
                      </c:pt>
                      <c:pt idx="58" formatCode="0.00">
                        <c:v>2.6016615986699993E-3</c:v>
                      </c:pt>
                      <c:pt idx="59" formatCode="0.00">
                        <c:v>4.1262190541207101E-3</c:v>
                      </c:pt>
                      <c:pt idx="60" formatCode="0.00">
                        <c:v>3.464576414576692E-3</c:v>
                      </c:pt>
                      <c:pt idx="61" formatCode="0.00">
                        <c:v>3.0793765671507559E-4</c:v>
                      </c:pt>
                      <c:pt idx="62" formatCode="0.00">
                        <c:v>6.7959202319830701E-4</c:v>
                      </c:pt>
                      <c:pt idx="63" formatCode="0.00">
                        <c:v>1.9302864320666542E-6</c:v>
                      </c:pt>
                      <c:pt idx="64" formatCode="0.00">
                        <c:v>3.4103488083007152E-5</c:v>
                      </c:pt>
                      <c:pt idx="65" formatCode="0.00">
                        <c:v>1.3357674523125549E-3</c:v>
                      </c:pt>
                      <c:pt idx="66" formatCode="0.00">
                        <c:v>7.836368345190913E-4</c:v>
                      </c:pt>
                      <c:pt idx="67" formatCode="0.00">
                        <c:v>1.9335966582874182E-3</c:v>
                      </c:pt>
                      <c:pt idx="68" formatCode="0.00">
                        <c:v>4.8463149515848319E-4</c:v>
                      </c:pt>
                      <c:pt idx="69" formatCode="0.00">
                        <c:v>4.3375757613333012E-4</c:v>
                      </c:pt>
                      <c:pt idx="70" formatCode="0.00">
                        <c:v>1.0517706788587093E-3</c:v>
                      </c:pt>
                      <c:pt idx="71" formatCode="0.00">
                        <c:v>4.5369014812566333E-5</c:v>
                      </c:pt>
                      <c:pt idx="72" formatCode="0.00">
                        <c:v>1.81811395388491E-3</c:v>
                      </c:pt>
                      <c:pt idx="73" formatCode="0.00">
                        <c:v>8.1833328157135035E-6</c:v>
                      </c:pt>
                      <c:pt idx="74" formatCode="0.00">
                        <c:v>1.4460770041993492E-3</c:v>
                      </c:pt>
                      <c:pt idx="75" formatCode="0.00">
                        <c:v>1.2568334900484328E-3</c:v>
                      </c:pt>
                      <c:pt idx="76" formatCode="0.00">
                        <c:v>1.322830012723397E-2</c:v>
                      </c:pt>
                      <c:pt idx="77" formatCode="0.00">
                        <c:v>1.2894968349849247E-2</c:v>
                      </c:pt>
                      <c:pt idx="78" formatCode="0.00">
                        <c:v>7.9755641635285649E-3</c:v>
                      </c:pt>
                      <c:pt idx="79" formatCode="0.00">
                        <c:v>2.9968523415945724E-3</c:v>
                      </c:pt>
                      <c:pt idx="80" formatCode="0.00">
                        <c:v>4.7641127110188632E-4</c:v>
                      </c:pt>
                      <c:pt idx="81" formatCode="0.00">
                        <c:v>4.4253350504391873E-5</c:v>
                      </c:pt>
                      <c:pt idx="82" formatCode="0.00">
                        <c:v>1.2474307614058467E-3</c:v>
                      </c:pt>
                      <c:pt idx="83" formatCode="0.00">
                        <c:v>6.5058082036811458E-4</c:v>
                      </c:pt>
                      <c:pt idx="84" formatCode="0.00">
                        <c:v>1.7154924279999136E-4</c:v>
                      </c:pt>
                      <c:pt idx="85" formatCode="0.00">
                        <c:v>3.2799573454526872E-4</c:v>
                      </c:pt>
                      <c:pt idx="86" formatCode="0.00">
                        <c:v>2.0312134854624598E-3</c:v>
                      </c:pt>
                      <c:pt idx="87" formatCode="0.00">
                        <c:v>3.1320609861175755E-3</c:v>
                      </c:pt>
                      <c:pt idx="88" formatCode="0.00">
                        <c:v>6.2989358242263689E-4</c:v>
                      </c:pt>
                      <c:pt idx="89" formatCode="0.00">
                        <c:v>4.4914759702508337E-5</c:v>
                      </c:pt>
                      <c:pt idx="90" formatCode="0.00">
                        <c:v>8.6678734925702332E-7</c:v>
                      </c:pt>
                      <c:pt idx="91" formatCode="0.00">
                        <c:v>2.3455631316888978E-3</c:v>
                      </c:pt>
                      <c:pt idx="92" formatCode="0.00">
                        <c:v>2.4211800379366868E-6</c:v>
                      </c:pt>
                      <c:pt idx="93" formatCode="0.00">
                        <c:v>2.3828904094538962E-5</c:v>
                      </c:pt>
                      <c:pt idx="94" formatCode="0.00">
                        <c:v>1.0365304914171115E-4</c:v>
                      </c:pt>
                      <c:pt idx="95" formatCode="0.00">
                        <c:v>5.5059773926223769E-4</c:v>
                      </c:pt>
                      <c:pt idx="96" formatCode="0.00">
                        <c:v>2.473635131164764E-3</c:v>
                      </c:pt>
                      <c:pt idx="97" formatCode="0.00">
                        <c:v>2.3934748520766983E-3</c:v>
                      </c:pt>
                      <c:pt idx="98" formatCode="0.00">
                        <c:v>5.1124160718677466E-4</c:v>
                      </c:pt>
                      <c:pt idx="99" formatCode="0.00">
                        <c:v>1.931073892302069E-3</c:v>
                      </c:pt>
                      <c:pt idx="100" formatCode="0.00">
                        <c:v>4.0914980930358115E-3</c:v>
                      </c:pt>
                      <c:pt idx="101" formatCode="0.00">
                        <c:v>5.7327338438219596E-3</c:v>
                      </c:pt>
                      <c:pt idx="102" formatCode="0.00">
                        <c:v>5.8436829724907227E-3</c:v>
                      </c:pt>
                      <c:pt idx="103" formatCode="0.00">
                        <c:v>5.1699435038062465E-3</c:v>
                      </c:pt>
                      <c:pt idx="104" formatCode="0.00">
                        <c:v>7.3541748651794157E-3</c:v>
                      </c:pt>
                      <c:pt idx="105" formatCode="0.00">
                        <c:v>8.8333028788062287E-3</c:v>
                      </c:pt>
                      <c:pt idx="106" formatCode="0.00">
                        <c:v>8.4575279672496305E-3</c:v>
                      </c:pt>
                      <c:pt idx="107" formatCode="0.00">
                        <c:v>2.7372762802737719E-3</c:v>
                      </c:pt>
                      <c:pt idx="108" formatCode="0.00">
                        <c:v>3.1261826140586535E-4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9234-4A18-B5AB-873F6525EB1E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AQ_cal!$AU$3</c15:sqref>
                        </c15:formulaRef>
                      </c:ext>
                    </c:extLst>
                    <c:strCache>
                      <c:ptCount val="1"/>
                      <c:pt idx="0">
                        <c:v>SUM OF SQUARES SIM-OBS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AQ_cal!$AP$4:$AP$112</c15:sqref>
                        </c15:formulaRef>
                      </c:ext>
                    </c:extLst>
                    <c:numCache>
                      <c:formatCode>m/d/yyyy</c:formatCode>
                      <c:ptCount val="109"/>
                      <c:pt idx="0">
                        <c:v>42513</c:v>
                      </c:pt>
                      <c:pt idx="1">
                        <c:v>42514</c:v>
                      </c:pt>
                      <c:pt idx="2">
                        <c:v>42515</c:v>
                      </c:pt>
                      <c:pt idx="3">
                        <c:v>42516</c:v>
                      </c:pt>
                      <c:pt idx="4">
                        <c:v>42517</c:v>
                      </c:pt>
                      <c:pt idx="5">
                        <c:v>42518</c:v>
                      </c:pt>
                      <c:pt idx="6">
                        <c:v>42519</c:v>
                      </c:pt>
                      <c:pt idx="7">
                        <c:v>42520</c:v>
                      </c:pt>
                      <c:pt idx="8">
                        <c:v>42521</c:v>
                      </c:pt>
                      <c:pt idx="9">
                        <c:v>42522</c:v>
                      </c:pt>
                      <c:pt idx="10">
                        <c:v>42523</c:v>
                      </c:pt>
                      <c:pt idx="11">
                        <c:v>42524</c:v>
                      </c:pt>
                      <c:pt idx="12">
                        <c:v>42525</c:v>
                      </c:pt>
                      <c:pt idx="13">
                        <c:v>42526</c:v>
                      </c:pt>
                      <c:pt idx="14">
                        <c:v>42527</c:v>
                      </c:pt>
                      <c:pt idx="15">
                        <c:v>42528</c:v>
                      </c:pt>
                      <c:pt idx="16">
                        <c:v>42529</c:v>
                      </c:pt>
                      <c:pt idx="17">
                        <c:v>42530</c:v>
                      </c:pt>
                      <c:pt idx="18">
                        <c:v>42531</c:v>
                      </c:pt>
                      <c:pt idx="19">
                        <c:v>42532</c:v>
                      </c:pt>
                      <c:pt idx="20">
                        <c:v>42533</c:v>
                      </c:pt>
                      <c:pt idx="21">
                        <c:v>42534</c:v>
                      </c:pt>
                      <c:pt idx="22">
                        <c:v>42535</c:v>
                      </c:pt>
                      <c:pt idx="23">
                        <c:v>42536</c:v>
                      </c:pt>
                      <c:pt idx="24">
                        <c:v>42537</c:v>
                      </c:pt>
                      <c:pt idx="25">
                        <c:v>42538</c:v>
                      </c:pt>
                      <c:pt idx="26">
                        <c:v>42539</c:v>
                      </c:pt>
                      <c:pt idx="27">
                        <c:v>42540</c:v>
                      </c:pt>
                      <c:pt idx="28">
                        <c:v>42541</c:v>
                      </c:pt>
                      <c:pt idx="29">
                        <c:v>42542</c:v>
                      </c:pt>
                      <c:pt idx="30">
                        <c:v>42543</c:v>
                      </c:pt>
                      <c:pt idx="31">
                        <c:v>42544</c:v>
                      </c:pt>
                      <c:pt idx="32">
                        <c:v>42545</c:v>
                      </c:pt>
                      <c:pt idx="33">
                        <c:v>42546</c:v>
                      </c:pt>
                      <c:pt idx="34">
                        <c:v>42547</c:v>
                      </c:pt>
                      <c:pt idx="35">
                        <c:v>42548</c:v>
                      </c:pt>
                      <c:pt idx="36">
                        <c:v>42549</c:v>
                      </c:pt>
                      <c:pt idx="37">
                        <c:v>42550</c:v>
                      </c:pt>
                      <c:pt idx="38">
                        <c:v>42551</c:v>
                      </c:pt>
                      <c:pt idx="39">
                        <c:v>42552</c:v>
                      </c:pt>
                      <c:pt idx="40">
                        <c:v>42553</c:v>
                      </c:pt>
                      <c:pt idx="41">
                        <c:v>42554</c:v>
                      </c:pt>
                      <c:pt idx="42">
                        <c:v>42555</c:v>
                      </c:pt>
                      <c:pt idx="43">
                        <c:v>42556</c:v>
                      </c:pt>
                      <c:pt idx="44">
                        <c:v>42557</c:v>
                      </c:pt>
                      <c:pt idx="45">
                        <c:v>42558</c:v>
                      </c:pt>
                      <c:pt idx="46">
                        <c:v>42559</c:v>
                      </c:pt>
                      <c:pt idx="47">
                        <c:v>42560</c:v>
                      </c:pt>
                      <c:pt idx="48">
                        <c:v>42561</c:v>
                      </c:pt>
                      <c:pt idx="49">
                        <c:v>42562</c:v>
                      </c:pt>
                      <c:pt idx="50">
                        <c:v>42563</c:v>
                      </c:pt>
                      <c:pt idx="51">
                        <c:v>42564</c:v>
                      </c:pt>
                      <c:pt idx="52">
                        <c:v>42565</c:v>
                      </c:pt>
                      <c:pt idx="53">
                        <c:v>42566</c:v>
                      </c:pt>
                      <c:pt idx="54">
                        <c:v>42567</c:v>
                      </c:pt>
                      <c:pt idx="55">
                        <c:v>42568</c:v>
                      </c:pt>
                      <c:pt idx="56">
                        <c:v>42569</c:v>
                      </c:pt>
                      <c:pt idx="57">
                        <c:v>42570</c:v>
                      </c:pt>
                      <c:pt idx="58">
                        <c:v>42571</c:v>
                      </c:pt>
                      <c:pt idx="59">
                        <c:v>42572</c:v>
                      </c:pt>
                      <c:pt idx="60">
                        <c:v>42573</c:v>
                      </c:pt>
                      <c:pt idx="61">
                        <c:v>42574</c:v>
                      </c:pt>
                      <c:pt idx="62">
                        <c:v>42575</c:v>
                      </c:pt>
                      <c:pt idx="63">
                        <c:v>42576</c:v>
                      </c:pt>
                      <c:pt idx="64">
                        <c:v>42577</c:v>
                      </c:pt>
                      <c:pt idx="65">
                        <c:v>42578</c:v>
                      </c:pt>
                      <c:pt idx="66">
                        <c:v>42579</c:v>
                      </c:pt>
                      <c:pt idx="67">
                        <c:v>42580</c:v>
                      </c:pt>
                      <c:pt idx="68">
                        <c:v>42581</c:v>
                      </c:pt>
                      <c:pt idx="69">
                        <c:v>42582</c:v>
                      </c:pt>
                      <c:pt idx="70">
                        <c:v>42583</c:v>
                      </c:pt>
                      <c:pt idx="71">
                        <c:v>42584</c:v>
                      </c:pt>
                      <c:pt idx="72">
                        <c:v>42585</c:v>
                      </c:pt>
                      <c:pt idx="73">
                        <c:v>42586</c:v>
                      </c:pt>
                      <c:pt idx="74">
                        <c:v>42587</c:v>
                      </c:pt>
                      <c:pt idx="75">
                        <c:v>42588</c:v>
                      </c:pt>
                      <c:pt idx="76">
                        <c:v>42589</c:v>
                      </c:pt>
                      <c:pt idx="77">
                        <c:v>42590</c:v>
                      </c:pt>
                      <c:pt idx="78">
                        <c:v>42591</c:v>
                      </c:pt>
                      <c:pt idx="79">
                        <c:v>42592</c:v>
                      </c:pt>
                      <c:pt idx="80">
                        <c:v>42593</c:v>
                      </c:pt>
                      <c:pt idx="81">
                        <c:v>42594</c:v>
                      </c:pt>
                      <c:pt idx="82">
                        <c:v>42595</c:v>
                      </c:pt>
                      <c:pt idx="83">
                        <c:v>42596</c:v>
                      </c:pt>
                      <c:pt idx="84">
                        <c:v>42597</c:v>
                      </c:pt>
                      <c:pt idx="85">
                        <c:v>42598</c:v>
                      </c:pt>
                      <c:pt idx="86">
                        <c:v>42599</c:v>
                      </c:pt>
                      <c:pt idx="87">
                        <c:v>42600</c:v>
                      </c:pt>
                      <c:pt idx="88">
                        <c:v>42601</c:v>
                      </c:pt>
                      <c:pt idx="89">
                        <c:v>42602</c:v>
                      </c:pt>
                      <c:pt idx="90">
                        <c:v>42603</c:v>
                      </c:pt>
                      <c:pt idx="91">
                        <c:v>42604</c:v>
                      </c:pt>
                      <c:pt idx="92">
                        <c:v>42605</c:v>
                      </c:pt>
                      <c:pt idx="93">
                        <c:v>42606</c:v>
                      </c:pt>
                      <c:pt idx="94">
                        <c:v>42607</c:v>
                      </c:pt>
                      <c:pt idx="95">
                        <c:v>42608</c:v>
                      </c:pt>
                      <c:pt idx="96">
                        <c:v>42609</c:v>
                      </c:pt>
                      <c:pt idx="97">
                        <c:v>42610</c:v>
                      </c:pt>
                      <c:pt idx="98">
                        <c:v>42611</c:v>
                      </c:pt>
                      <c:pt idx="99">
                        <c:v>42612</c:v>
                      </c:pt>
                      <c:pt idx="100">
                        <c:v>42613</c:v>
                      </c:pt>
                      <c:pt idx="101">
                        <c:v>42614</c:v>
                      </c:pt>
                      <c:pt idx="102">
                        <c:v>42615</c:v>
                      </c:pt>
                      <c:pt idx="103">
                        <c:v>42616</c:v>
                      </c:pt>
                      <c:pt idx="104">
                        <c:v>42617</c:v>
                      </c:pt>
                      <c:pt idx="105">
                        <c:v>42618</c:v>
                      </c:pt>
                      <c:pt idx="106">
                        <c:v>42619</c:v>
                      </c:pt>
                      <c:pt idx="107">
                        <c:v>42620</c:v>
                      </c:pt>
                      <c:pt idx="108">
                        <c:v>42621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AQ_cal!$AU$4:$AU$112</c15:sqref>
                        </c15:formulaRef>
                      </c:ext>
                    </c:extLst>
                    <c:numCache>
                      <c:formatCode>0.00</c:formatCode>
                      <c:ptCount val="109"/>
                      <c:pt idx="0">
                        <c:v>0.2628718893229165</c:v>
                      </c:pt>
                      <c:pt idx="1">
                        <c:v>0</c:v>
                      </c:pt>
                      <c:pt idx="2">
                        <c:v>0.21296836403056199</c:v>
                      </c:pt>
                      <c:pt idx="3" formatCode="General">
                        <c:v>0</c:v>
                      </c:pt>
                      <c:pt idx="4">
                        <c:v>0.54460416666666656</c:v>
                      </c:pt>
                      <c:pt idx="5" formatCode="General">
                        <c:v>0</c:v>
                      </c:pt>
                      <c:pt idx="6">
                        <c:v>0.2775833333333334</c:v>
                      </c:pt>
                      <c:pt idx="9" formatCode="General">
                        <c:v>0</c:v>
                      </c:pt>
                      <c:pt idx="10" formatCode="General">
                        <c:v>4.979883014869383E-2</c:v>
                      </c:pt>
                      <c:pt idx="11">
                        <c:v>0</c:v>
                      </c:pt>
                      <c:pt idx="12" formatCode="0.0">
                        <c:v>18.649792050692874</c:v>
                      </c:pt>
                      <c:pt idx="15">
                        <c:v>0</c:v>
                      </c:pt>
                      <c:pt idx="16">
                        <c:v>-0.23432365421745516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9234-4A18-B5AB-873F6525EB1E}"/>
                  </c:ext>
                </c:extLst>
              </c15:ser>
            </c15:filteredScatterSeries>
          </c:ext>
        </c:extLst>
      </c:scatterChart>
      <c:dateAx>
        <c:axId val="115515424"/>
        <c:scaling>
          <c:orientation val="minMax"/>
        </c:scaling>
        <c:delete val="0"/>
        <c:axPos val="b"/>
        <c:numFmt formatCode="[$-409]d\-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764656"/>
        <c:crosses val="autoZero"/>
        <c:auto val="1"/>
        <c:lblOffset val="100"/>
        <c:baseTimeUnit val="days"/>
        <c:majorUnit val="30"/>
        <c:majorTimeUnit val="days"/>
      </c:dateAx>
      <c:valAx>
        <c:axId val="1274764656"/>
        <c:scaling>
          <c:orientation val="minMax"/>
          <c:min val="0.2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ln>
                      <a:noFill/>
                    </a:ln>
                    <a:solidFill>
                      <a:schemeClr val="tx1"/>
                    </a:solidFill>
                  </a:rPr>
                  <a:t>Topsoil moisture (mm/mm)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1542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DSSAT_cal!$AD$3</c:f>
              <c:strCache>
                <c:ptCount val="1"/>
                <c:pt idx="0">
                  <c:v>Sim. LAI adjusted</c:v>
                </c:pt>
              </c:strCache>
            </c:strRef>
          </c:tx>
          <c:spPr>
            <a:ln w="19050" cap="rnd">
              <a:solidFill>
                <a:srgbClr val="3333FF"/>
              </a:solidFill>
              <a:round/>
            </a:ln>
            <a:effectLst/>
          </c:spPr>
          <c:marker>
            <c:symbol val="none"/>
          </c:marker>
          <c:cat>
            <c:numRef>
              <c:f>DSSAT_cal!$AC$4:$AC$112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cat>
          <c:val>
            <c:numRef>
              <c:f>DSSAT_cal!$AD$4:$AD$112</c:f>
              <c:numCache>
                <c:formatCode>General</c:formatCode>
                <c:ptCount val="109"/>
                <c:pt idx="0">
                  <c:v>0.58699999999999997</c:v>
                </c:pt>
                <c:pt idx="1">
                  <c:v>0.58699999999999997</c:v>
                </c:pt>
                <c:pt idx="2">
                  <c:v>0.59599999999999997</c:v>
                </c:pt>
                <c:pt idx="3">
                  <c:v>0.60799999999999998</c:v>
                </c:pt>
                <c:pt idx="4">
                  <c:v>0.62</c:v>
                </c:pt>
                <c:pt idx="5">
                  <c:v>0.63400000000000001</c:v>
                </c:pt>
                <c:pt idx="6">
                  <c:v>0.65500000000000003</c:v>
                </c:pt>
                <c:pt idx="7">
                  <c:v>0.67600000000000005</c:v>
                </c:pt>
                <c:pt idx="8">
                  <c:v>0.69799999999999995</c:v>
                </c:pt>
                <c:pt idx="9">
                  <c:v>0.71699999999999997</c:v>
                </c:pt>
                <c:pt idx="10">
                  <c:v>0.746</c:v>
                </c:pt>
                <c:pt idx="11">
                  <c:v>0.78500000000000003</c:v>
                </c:pt>
                <c:pt idx="12">
                  <c:v>0.82499999999999996</c:v>
                </c:pt>
                <c:pt idx="13">
                  <c:v>0.86899999999999999</c:v>
                </c:pt>
                <c:pt idx="14">
                  <c:v>0.91200000000000003</c:v>
                </c:pt>
                <c:pt idx="15">
                  <c:v>0.95699999999999996</c:v>
                </c:pt>
                <c:pt idx="16">
                  <c:v>1.006</c:v>
                </c:pt>
                <c:pt idx="17">
                  <c:v>1.0620000000000001</c:v>
                </c:pt>
                <c:pt idx="18">
                  <c:v>1.123</c:v>
                </c:pt>
                <c:pt idx="19">
                  <c:v>1.1879999999999999</c:v>
                </c:pt>
                <c:pt idx="20">
                  <c:v>1.254</c:v>
                </c:pt>
                <c:pt idx="21">
                  <c:v>1.3280000000000001</c:v>
                </c:pt>
                <c:pt idx="22">
                  <c:v>1.405</c:v>
                </c:pt>
                <c:pt idx="23">
                  <c:v>1.47</c:v>
                </c:pt>
                <c:pt idx="24">
                  <c:v>1.556</c:v>
                </c:pt>
                <c:pt idx="25">
                  <c:v>1.6459999999999999</c:v>
                </c:pt>
                <c:pt idx="26">
                  <c:v>1.724</c:v>
                </c:pt>
                <c:pt idx="27">
                  <c:v>1.8169999999999999</c:v>
                </c:pt>
                <c:pt idx="28">
                  <c:v>1.919</c:v>
                </c:pt>
                <c:pt idx="29">
                  <c:v>2.0299999999999998</c:v>
                </c:pt>
                <c:pt idx="30">
                  <c:v>2.15</c:v>
                </c:pt>
                <c:pt idx="31">
                  <c:v>2.266</c:v>
                </c:pt>
                <c:pt idx="32">
                  <c:v>2.3620000000000001</c:v>
                </c:pt>
                <c:pt idx="33">
                  <c:v>2.4369999999999998</c:v>
                </c:pt>
                <c:pt idx="34">
                  <c:v>2.532</c:v>
                </c:pt>
                <c:pt idx="35">
                  <c:v>2.6190000000000002</c:v>
                </c:pt>
                <c:pt idx="36">
                  <c:v>2.71</c:v>
                </c:pt>
                <c:pt idx="37">
                  <c:v>2.8039999999999998</c:v>
                </c:pt>
                <c:pt idx="38">
                  <c:v>2.8969999999999998</c:v>
                </c:pt>
                <c:pt idx="39">
                  <c:v>2.992</c:v>
                </c:pt>
                <c:pt idx="40">
                  <c:v>3.0790000000000002</c:v>
                </c:pt>
                <c:pt idx="41">
                  <c:v>3.1829999999999998</c:v>
                </c:pt>
                <c:pt idx="42">
                  <c:v>3.28</c:v>
                </c:pt>
                <c:pt idx="43">
                  <c:v>3.371</c:v>
                </c:pt>
                <c:pt idx="44">
                  <c:v>3.4329999999999998</c:v>
                </c:pt>
                <c:pt idx="45">
                  <c:v>3.512</c:v>
                </c:pt>
                <c:pt idx="46">
                  <c:v>3.5979999999999999</c:v>
                </c:pt>
                <c:pt idx="47">
                  <c:v>3.6749999999999998</c:v>
                </c:pt>
                <c:pt idx="48">
                  <c:v>3.7290000000000001</c:v>
                </c:pt>
                <c:pt idx="49">
                  <c:v>3.79</c:v>
                </c:pt>
                <c:pt idx="50">
                  <c:v>3.847</c:v>
                </c:pt>
                <c:pt idx="51">
                  <c:v>3.8959999999999999</c:v>
                </c:pt>
                <c:pt idx="52">
                  <c:v>3.9129999999999998</c:v>
                </c:pt>
                <c:pt idx="53">
                  <c:v>3.9359999999999999</c:v>
                </c:pt>
                <c:pt idx="54">
                  <c:v>3.96</c:v>
                </c:pt>
                <c:pt idx="55">
                  <c:v>3.97</c:v>
                </c:pt>
                <c:pt idx="56">
                  <c:v>3.9809999999999999</c:v>
                </c:pt>
                <c:pt idx="57">
                  <c:v>4.0090000000000003</c:v>
                </c:pt>
                <c:pt idx="58">
                  <c:v>4.0380000000000003</c:v>
                </c:pt>
                <c:pt idx="59">
                  <c:v>4.0819999999999999</c:v>
                </c:pt>
                <c:pt idx="60">
                  <c:v>4.1029999999999998</c:v>
                </c:pt>
                <c:pt idx="61">
                  <c:v>4.1260000000000003</c:v>
                </c:pt>
                <c:pt idx="62">
                  <c:v>4.1420000000000003</c:v>
                </c:pt>
                <c:pt idx="63">
                  <c:v>4.1769999999999996</c:v>
                </c:pt>
                <c:pt idx="64">
                  <c:v>4.1909999999999998</c:v>
                </c:pt>
                <c:pt idx="65">
                  <c:v>4.2370000000000001</c:v>
                </c:pt>
                <c:pt idx="66">
                  <c:v>4.2549999999999999</c:v>
                </c:pt>
                <c:pt idx="67">
                  <c:v>4.2770000000000001</c:v>
                </c:pt>
                <c:pt idx="68">
                  <c:v>4.2880000000000003</c:v>
                </c:pt>
                <c:pt idx="69">
                  <c:v>4.3280000000000003</c:v>
                </c:pt>
                <c:pt idx="70">
                  <c:v>4.32</c:v>
                </c:pt>
                <c:pt idx="71">
                  <c:v>4.32</c:v>
                </c:pt>
                <c:pt idx="72">
                  <c:v>4.319</c:v>
                </c:pt>
                <c:pt idx="73">
                  <c:v>4.343</c:v>
                </c:pt>
                <c:pt idx="74">
                  <c:v>4.343</c:v>
                </c:pt>
                <c:pt idx="75">
                  <c:v>4.3479999999999999</c:v>
                </c:pt>
                <c:pt idx="76">
                  <c:v>4.3559999999999999</c:v>
                </c:pt>
                <c:pt idx="77">
                  <c:v>4.3659999999999997</c:v>
                </c:pt>
                <c:pt idx="78">
                  <c:v>4.3570000000000002</c:v>
                </c:pt>
                <c:pt idx="79">
                  <c:v>4.3499999999999996</c:v>
                </c:pt>
                <c:pt idx="80">
                  <c:v>4.359</c:v>
                </c:pt>
                <c:pt idx="81">
                  <c:v>4.343</c:v>
                </c:pt>
                <c:pt idx="82">
                  <c:v>4.3490000000000002</c:v>
                </c:pt>
                <c:pt idx="83">
                  <c:v>4.3460000000000001</c:v>
                </c:pt>
                <c:pt idx="84">
                  <c:v>4.3609999999999998</c:v>
                </c:pt>
                <c:pt idx="85">
                  <c:v>4.3840000000000003</c:v>
                </c:pt>
                <c:pt idx="86">
                  <c:v>4.33</c:v>
                </c:pt>
                <c:pt idx="87">
                  <c:v>4.2779999999999996</c:v>
                </c:pt>
                <c:pt idx="88">
                  <c:v>4.2320000000000002</c:v>
                </c:pt>
                <c:pt idx="89">
                  <c:v>4.1890000000000001</c:v>
                </c:pt>
                <c:pt idx="90">
                  <c:v>4.1210000000000004</c:v>
                </c:pt>
                <c:pt idx="91">
                  <c:v>4.0679999999999996</c:v>
                </c:pt>
                <c:pt idx="92">
                  <c:v>4.0049999999999999</c:v>
                </c:pt>
                <c:pt idx="93">
                  <c:v>3.95</c:v>
                </c:pt>
                <c:pt idx="94">
                  <c:v>3.899</c:v>
                </c:pt>
                <c:pt idx="95">
                  <c:v>3.85</c:v>
                </c:pt>
                <c:pt idx="96">
                  <c:v>3.802</c:v>
                </c:pt>
                <c:pt idx="97">
                  <c:v>3.754</c:v>
                </c:pt>
                <c:pt idx="98">
                  <c:v>3.7010000000000001</c:v>
                </c:pt>
                <c:pt idx="99">
                  <c:v>3.6509999999999998</c:v>
                </c:pt>
                <c:pt idx="100">
                  <c:v>3.5939999999999999</c:v>
                </c:pt>
                <c:pt idx="101">
                  <c:v>3.5409999999999999</c:v>
                </c:pt>
                <c:pt idx="102">
                  <c:v>3.4860000000000002</c:v>
                </c:pt>
                <c:pt idx="103">
                  <c:v>3.4329999999999998</c:v>
                </c:pt>
                <c:pt idx="104">
                  <c:v>3.383</c:v>
                </c:pt>
                <c:pt idx="105">
                  <c:v>3.3250000000000002</c:v>
                </c:pt>
                <c:pt idx="106">
                  <c:v>3.27</c:v>
                </c:pt>
                <c:pt idx="107">
                  <c:v>3.21</c:v>
                </c:pt>
                <c:pt idx="108">
                  <c:v>3.1509999999999998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18-437C-ADF0-D09D8D725AA3}"/>
            </c:ext>
          </c:extLst>
        </c:ser>
        <c:ser>
          <c:idx val="5"/>
          <c:order val="5"/>
          <c:tx>
            <c:strRef>
              <c:f>DSSAT_cal!$AI$3</c:f>
              <c:strCache>
                <c:ptCount val="1"/>
                <c:pt idx="0">
                  <c:v>Sim. LAI</c:v>
                </c:pt>
              </c:strCache>
            </c:strRef>
          </c:tx>
          <c:spPr>
            <a:ln w="19050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DSSAT_cal!$AC$4:$AC$112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cat>
          <c:val>
            <c:numRef>
              <c:f>DSSAT_cal!$AI$4:$AI$112</c:f>
              <c:numCache>
                <c:formatCode>General</c:formatCode>
                <c:ptCount val="109"/>
                <c:pt idx="0">
                  <c:v>0.66100000000000003</c:v>
                </c:pt>
                <c:pt idx="1">
                  <c:v>0.66100000000000003</c:v>
                </c:pt>
                <c:pt idx="2">
                  <c:v>0.66800000000000004</c:v>
                </c:pt>
                <c:pt idx="3">
                  <c:v>0.67500000000000004</c:v>
                </c:pt>
                <c:pt idx="4">
                  <c:v>0.68400000000000005</c:v>
                </c:pt>
                <c:pt idx="5">
                  <c:v>0.68899999999999995</c:v>
                </c:pt>
                <c:pt idx="6">
                  <c:v>0.71</c:v>
                </c:pt>
                <c:pt idx="7">
                  <c:v>0.72899999999999998</c:v>
                </c:pt>
                <c:pt idx="8">
                  <c:v>0.752</c:v>
                </c:pt>
                <c:pt idx="9">
                  <c:v>0.77800000000000002</c:v>
                </c:pt>
                <c:pt idx="10">
                  <c:v>0.82399999999999995</c:v>
                </c:pt>
                <c:pt idx="11">
                  <c:v>0.88500000000000001</c:v>
                </c:pt>
                <c:pt idx="12">
                  <c:v>0.95799999999999996</c:v>
                </c:pt>
                <c:pt idx="13">
                  <c:v>1.044</c:v>
                </c:pt>
                <c:pt idx="14">
                  <c:v>1.121</c:v>
                </c:pt>
                <c:pt idx="15">
                  <c:v>1.2010000000000001</c:v>
                </c:pt>
                <c:pt idx="16">
                  <c:v>1.294</c:v>
                </c:pt>
                <c:pt idx="17">
                  <c:v>1.419</c:v>
                </c:pt>
                <c:pt idx="18">
                  <c:v>1.556</c:v>
                </c:pt>
                <c:pt idx="19">
                  <c:v>1.6950000000000001</c:v>
                </c:pt>
                <c:pt idx="20">
                  <c:v>1.8640000000000001</c:v>
                </c:pt>
                <c:pt idx="21">
                  <c:v>2.0470000000000002</c:v>
                </c:pt>
                <c:pt idx="22">
                  <c:v>2.2280000000000002</c:v>
                </c:pt>
                <c:pt idx="23">
                  <c:v>2.331</c:v>
                </c:pt>
                <c:pt idx="24">
                  <c:v>2.4159999999999999</c:v>
                </c:pt>
                <c:pt idx="25">
                  <c:v>2.5289999999999999</c:v>
                </c:pt>
                <c:pt idx="26">
                  <c:v>2.6970000000000001</c:v>
                </c:pt>
                <c:pt idx="27">
                  <c:v>2.9369999999999998</c:v>
                </c:pt>
                <c:pt idx="28">
                  <c:v>3.1539999999999999</c:v>
                </c:pt>
                <c:pt idx="29">
                  <c:v>3.38</c:v>
                </c:pt>
                <c:pt idx="30">
                  <c:v>3.63</c:v>
                </c:pt>
                <c:pt idx="31">
                  <c:v>3.7349999999999999</c:v>
                </c:pt>
                <c:pt idx="32">
                  <c:v>3.7989999999999999</c:v>
                </c:pt>
                <c:pt idx="33">
                  <c:v>3.843</c:v>
                </c:pt>
                <c:pt idx="34">
                  <c:v>4.048</c:v>
                </c:pt>
                <c:pt idx="35">
                  <c:v>4.2450000000000001</c:v>
                </c:pt>
                <c:pt idx="36">
                  <c:v>4.4450000000000003</c:v>
                </c:pt>
                <c:pt idx="37">
                  <c:v>4.6429999999999998</c:v>
                </c:pt>
                <c:pt idx="38">
                  <c:v>4.9320000000000004</c:v>
                </c:pt>
                <c:pt idx="39">
                  <c:v>5.181</c:v>
                </c:pt>
                <c:pt idx="40">
                  <c:v>5.444</c:v>
                </c:pt>
                <c:pt idx="41">
                  <c:v>5.6829999999999998</c:v>
                </c:pt>
                <c:pt idx="42">
                  <c:v>5.9119999999999999</c:v>
                </c:pt>
                <c:pt idx="43">
                  <c:v>6.1369999999999996</c:v>
                </c:pt>
                <c:pt idx="44">
                  <c:v>6.3109999999999999</c:v>
                </c:pt>
                <c:pt idx="45">
                  <c:v>6.516</c:v>
                </c:pt>
                <c:pt idx="46">
                  <c:v>6.7409999999999997</c:v>
                </c:pt>
                <c:pt idx="47">
                  <c:v>6.9420000000000002</c:v>
                </c:pt>
                <c:pt idx="48">
                  <c:v>7.1449999999999996</c:v>
                </c:pt>
                <c:pt idx="49">
                  <c:v>7.34</c:v>
                </c:pt>
                <c:pt idx="50">
                  <c:v>7.5449999999999999</c:v>
                </c:pt>
                <c:pt idx="51">
                  <c:v>7.5780000000000003</c:v>
                </c:pt>
                <c:pt idx="52">
                  <c:v>7.548</c:v>
                </c:pt>
                <c:pt idx="53">
                  <c:v>7.48</c:v>
                </c:pt>
                <c:pt idx="54">
                  <c:v>7.407</c:v>
                </c:pt>
                <c:pt idx="55">
                  <c:v>7.3369999999999997</c:v>
                </c:pt>
                <c:pt idx="56">
                  <c:v>7.2919999999999998</c:v>
                </c:pt>
                <c:pt idx="57">
                  <c:v>7.2169999999999996</c:v>
                </c:pt>
                <c:pt idx="58">
                  <c:v>7.2549999999999999</c:v>
                </c:pt>
                <c:pt idx="59">
                  <c:v>7.2270000000000003</c:v>
                </c:pt>
                <c:pt idx="60">
                  <c:v>7.2489999999999997</c:v>
                </c:pt>
                <c:pt idx="61">
                  <c:v>7.149</c:v>
                </c:pt>
                <c:pt idx="62">
                  <c:v>7.0620000000000003</c:v>
                </c:pt>
                <c:pt idx="63">
                  <c:v>6.9649999999999999</c:v>
                </c:pt>
                <c:pt idx="64">
                  <c:v>6.8810000000000002</c:v>
                </c:pt>
                <c:pt idx="65">
                  <c:v>6.79</c:v>
                </c:pt>
                <c:pt idx="66">
                  <c:v>6.7679999999999998</c:v>
                </c:pt>
                <c:pt idx="67">
                  <c:v>6.69</c:v>
                </c:pt>
                <c:pt idx="68">
                  <c:v>6.6669999999999998</c:v>
                </c:pt>
                <c:pt idx="69">
                  <c:v>6.5910000000000002</c:v>
                </c:pt>
                <c:pt idx="70">
                  <c:v>6.5190000000000001</c:v>
                </c:pt>
                <c:pt idx="71">
                  <c:v>6.452</c:v>
                </c:pt>
                <c:pt idx="72">
                  <c:v>6.3959999999999999</c:v>
                </c:pt>
                <c:pt idx="73">
                  <c:v>6.3380000000000001</c:v>
                </c:pt>
                <c:pt idx="74">
                  <c:v>6.2839999999999998</c:v>
                </c:pt>
                <c:pt idx="75">
                  <c:v>6.2389999999999999</c:v>
                </c:pt>
                <c:pt idx="76">
                  <c:v>6.2089999999999996</c:v>
                </c:pt>
                <c:pt idx="77">
                  <c:v>6.1680000000000001</c:v>
                </c:pt>
                <c:pt idx="78">
                  <c:v>6.125</c:v>
                </c:pt>
                <c:pt idx="79">
                  <c:v>6.085</c:v>
                </c:pt>
                <c:pt idx="80">
                  <c:v>6.056</c:v>
                </c:pt>
                <c:pt idx="81">
                  <c:v>6.0270000000000001</c:v>
                </c:pt>
                <c:pt idx="82">
                  <c:v>5.9960000000000004</c:v>
                </c:pt>
                <c:pt idx="83">
                  <c:v>5.968</c:v>
                </c:pt>
                <c:pt idx="84">
                  <c:v>5.9409999999999998</c:v>
                </c:pt>
                <c:pt idx="85">
                  <c:v>5.9119999999999999</c:v>
                </c:pt>
                <c:pt idx="86">
                  <c:v>5.8920000000000003</c:v>
                </c:pt>
                <c:pt idx="87">
                  <c:v>5.87</c:v>
                </c:pt>
                <c:pt idx="88">
                  <c:v>5.8490000000000002</c:v>
                </c:pt>
                <c:pt idx="89">
                  <c:v>5.8449999999999998</c:v>
                </c:pt>
                <c:pt idx="90">
                  <c:v>5.8259999999999996</c:v>
                </c:pt>
                <c:pt idx="91">
                  <c:v>5.8090000000000002</c:v>
                </c:pt>
                <c:pt idx="92">
                  <c:v>5.7910000000000004</c:v>
                </c:pt>
                <c:pt idx="93">
                  <c:v>5.7750000000000004</c:v>
                </c:pt>
                <c:pt idx="94">
                  <c:v>5.7610000000000001</c:v>
                </c:pt>
                <c:pt idx="95">
                  <c:v>5.7489999999999997</c:v>
                </c:pt>
                <c:pt idx="96">
                  <c:v>5.7370000000000001</c:v>
                </c:pt>
                <c:pt idx="97">
                  <c:v>5.7510000000000003</c:v>
                </c:pt>
                <c:pt idx="98">
                  <c:v>5.7530000000000001</c:v>
                </c:pt>
                <c:pt idx="99">
                  <c:v>5.7409999999999997</c:v>
                </c:pt>
                <c:pt idx="100">
                  <c:v>5.6239999999999997</c:v>
                </c:pt>
                <c:pt idx="101">
                  <c:v>5.5069999999999997</c:v>
                </c:pt>
                <c:pt idx="102">
                  <c:v>5.3940000000000001</c:v>
                </c:pt>
                <c:pt idx="103">
                  <c:v>5.2930000000000001</c:v>
                </c:pt>
                <c:pt idx="104">
                  <c:v>5.1970000000000001</c:v>
                </c:pt>
                <c:pt idx="105">
                  <c:v>5.0990000000000002</c:v>
                </c:pt>
                <c:pt idx="106">
                  <c:v>5</c:v>
                </c:pt>
                <c:pt idx="107">
                  <c:v>4.9009999999999998</c:v>
                </c:pt>
                <c:pt idx="108">
                  <c:v>4.8040000000000003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18-437C-ADF0-D09D8D725A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515424"/>
        <c:axId val="1274764656"/>
      </c:lineChart>
      <c:scatterChart>
        <c:scatterStyle val="lineMarker"/>
        <c:varyColors val="0"/>
        <c:ser>
          <c:idx val="1"/>
          <c:order val="1"/>
          <c:tx>
            <c:strRef>
              <c:f>DSSAT_cal!$AE$3</c:f>
              <c:strCache>
                <c:ptCount val="1"/>
                <c:pt idx="0">
                  <c:v>Obs. LAI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DSSAT_cal!$AC$4:$AC$112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xVal>
          <c:yVal>
            <c:numRef>
              <c:f>DSSAT_cal!$AE$4:$AE$112</c:f>
              <c:numCache>
                <c:formatCode>0.00</c:formatCode>
                <c:ptCount val="10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0.8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2.4300000000000002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3.8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4.03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3.92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2.34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A18-437C-ADF0-D09D8D725A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515424"/>
        <c:axId val="1274764656"/>
        <c:extLst>
          <c:ext xmlns:c15="http://schemas.microsoft.com/office/drawing/2012/chart" uri="{02D57815-91ED-43cb-92C2-25804820EDAC}">
            <c15:filteredScatte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DSSAT_cal!$AF$3</c15:sqref>
                        </c15:formulaRef>
                      </c:ext>
                    </c:extLst>
                    <c:strCache>
                      <c:ptCount val="1"/>
                      <c:pt idx="0">
                        <c:v>(Sim - Obs)^2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DSSAT_cal!$AC$4:$AC$112</c15:sqref>
                        </c15:formulaRef>
                      </c:ext>
                    </c:extLst>
                    <c:numCache>
                      <c:formatCode>m/d/yyyy</c:formatCode>
                      <c:ptCount val="109"/>
                      <c:pt idx="0">
                        <c:v>42513</c:v>
                      </c:pt>
                      <c:pt idx="1">
                        <c:v>42514</c:v>
                      </c:pt>
                      <c:pt idx="2">
                        <c:v>42515</c:v>
                      </c:pt>
                      <c:pt idx="3">
                        <c:v>42516</c:v>
                      </c:pt>
                      <c:pt idx="4">
                        <c:v>42517</c:v>
                      </c:pt>
                      <c:pt idx="5">
                        <c:v>42518</c:v>
                      </c:pt>
                      <c:pt idx="6">
                        <c:v>42519</c:v>
                      </c:pt>
                      <c:pt idx="7">
                        <c:v>42520</c:v>
                      </c:pt>
                      <c:pt idx="8">
                        <c:v>42521</c:v>
                      </c:pt>
                      <c:pt idx="9">
                        <c:v>42522</c:v>
                      </c:pt>
                      <c:pt idx="10">
                        <c:v>42523</c:v>
                      </c:pt>
                      <c:pt idx="11">
                        <c:v>42524</c:v>
                      </c:pt>
                      <c:pt idx="12">
                        <c:v>42525</c:v>
                      </c:pt>
                      <c:pt idx="13">
                        <c:v>42526</c:v>
                      </c:pt>
                      <c:pt idx="14">
                        <c:v>42527</c:v>
                      </c:pt>
                      <c:pt idx="15">
                        <c:v>42528</c:v>
                      </c:pt>
                      <c:pt idx="16">
                        <c:v>42529</c:v>
                      </c:pt>
                      <c:pt idx="17">
                        <c:v>42530</c:v>
                      </c:pt>
                      <c:pt idx="18">
                        <c:v>42531</c:v>
                      </c:pt>
                      <c:pt idx="19">
                        <c:v>42532</c:v>
                      </c:pt>
                      <c:pt idx="20">
                        <c:v>42533</c:v>
                      </c:pt>
                      <c:pt idx="21">
                        <c:v>42534</c:v>
                      </c:pt>
                      <c:pt idx="22">
                        <c:v>42535</c:v>
                      </c:pt>
                      <c:pt idx="23">
                        <c:v>42536</c:v>
                      </c:pt>
                      <c:pt idx="24">
                        <c:v>42537</c:v>
                      </c:pt>
                      <c:pt idx="25">
                        <c:v>42538</c:v>
                      </c:pt>
                      <c:pt idx="26">
                        <c:v>42539</c:v>
                      </c:pt>
                      <c:pt idx="27">
                        <c:v>42540</c:v>
                      </c:pt>
                      <c:pt idx="28">
                        <c:v>42541</c:v>
                      </c:pt>
                      <c:pt idx="29">
                        <c:v>42542</c:v>
                      </c:pt>
                      <c:pt idx="30">
                        <c:v>42543</c:v>
                      </c:pt>
                      <c:pt idx="31">
                        <c:v>42544</c:v>
                      </c:pt>
                      <c:pt idx="32">
                        <c:v>42545</c:v>
                      </c:pt>
                      <c:pt idx="33">
                        <c:v>42546</c:v>
                      </c:pt>
                      <c:pt idx="34">
                        <c:v>42547</c:v>
                      </c:pt>
                      <c:pt idx="35">
                        <c:v>42548</c:v>
                      </c:pt>
                      <c:pt idx="36">
                        <c:v>42549</c:v>
                      </c:pt>
                      <c:pt idx="37">
                        <c:v>42550</c:v>
                      </c:pt>
                      <c:pt idx="38">
                        <c:v>42551</c:v>
                      </c:pt>
                      <c:pt idx="39">
                        <c:v>42552</c:v>
                      </c:pt>
                      <c:pt idx="40">
                        <c:v>42553</c:v>
                      </c:pt>
                      <c:pt idx="41">
                        <c:v>42554</c:v>
                      </c:pt>
                      <c:pt idx="42">
                        <c:v>42555</c:v>
                      </c:pt>
                      <c:pt idx="43">
                        <c:v>42556</c:v>
                      </c:pt>
                      <c:pt idx="44">
                        <c:v>42557</c:v>
                      </c:pt>
                      <c:pt idx="45">
                        <c:v>42558</c:v>
                      </c:pt>
                      <c:pt idx="46">
                        <c:v>42559</c:v>
                      </c:pt>
                      <c:pt idx="47">
                        <c:v>42560</c:v>
                      </c:pt>
                      <c:pt idx="48">
                        <c:v>42561</c:v>
                      </c:pt>
                      <c:pt idx="49">
                        <c:v>42562</c:v>
                      </c:pt>
                      <c:pt idx="50">
                        <c:v>42563</c:v>
                      </c:pt>
                      <c:pt idx="51">
                        <c:v>42564</c:v>
                      </c:pt>
                      <c:pt idx="52">
                        <c:v>42565</c:v>
                      </c:pt>
                      <c:pt idx="53">
                        <c:v>42566</c:v>
                      </c:pt>
                      <c:pt idx="54">
                        <c:v>42567</c:v>
                      </c:pt>
                      <c:pt idx="55">
                        <c:v>42568</c:v>
                      </c:pt>
                      <c:pt idx="56">
                        <c:v>42569</c:v>
                      </c:pt>
                      <c:pt idx="57">
                        <c:v>42570</c:v>
                      </c:pt>
                      <c:pt idx="58">
                        <c:v>42571</c:v>
                      </c:pt>
                      <c:pt idx="59">
                        <c:v>42572</c:v>
                      </c:pt>
                      <c:pt idx="60">
                        <c:v>42573</c:v>
                      </c:pt>
                      <c:pt idx="61">
                        <c:v>42574</c:v>
                      </c:pt>
                      <c:pt idx="62">
                        <c:v>42575</c:v>
                      </c:pt>
                      <c:pt idx="63">
                        <c:v>42576</c:v>
                      </c:pt>
                      <c:pt idx="64">
                        <c:v>42577</c:v>
                      </c:pt>
                      <c:pt idx="65">
                        <c:v>42578</c:v>
                      </c:pt>
                      <c:pt idx="66">
                        <c:v>42579</c:v>
                      </c:pt>
                      <c:pt idx="67">
                        <c:v>42580</c:v>
                      </c:pt>
                      <c:pt idx="68">
                        <c:v>42581</c:v>
                      </c:pt>
                      <c:pt idx="69">
                        <c:v>42582</c:v>
                      </c:pt>
                      <c:pt idx="70">
                        <c:v>42583</c:v>
                      </c:pt>
                      <c:pt idx="71">
                        <c:v>42584</c:v>
                      </c:pt>
                      <c:pt idx="72">
                        <c:v>42585</c:v>
                      </c:pt>
                      <c:pt idx="73">
                        <c:v>42586</c:v>
                      </c:pt>
                      <c:pt idx="74">
                        <c:v>42587</c:v>
                      </c:pt>
                      <c:pt idx="75">
                        <c:v>42588</c:v>
                      </c:pt>
                      <c:pt idx="76">
                        <c:v>42589</c:v>
                      </c:pt>
                      <c:pt idx="77">
                        <c:v>42590</c:v>
                      </c:pt>
                      <c:pt idx="78">
                        <c:v>42591</c:v>
                      </c:pt>
                      <c:pt idx="79">
                        <c:v>42592</c:v>
                      </c:pt>
                      <c:pt idx="80">
                        <c:v>42593</c:v>
                      </c:pt>
                      <c:pt idx="81">
                        <c:v>42594</c:v>
                      </c:pt>
                      <c:pt idx="82">
                        <c:v>42595</c:v>
                      </c:pt>
                      <c:pt idx="83">
                        <c:v>42596</c:v>
                      </c:pt>
                      <c:pt idx="84">
                        <c:v>42597</c:v>
                      </c:pt>
                      <c:pt idx="85">
                        <c:v>42598</c:v>
                      </c:pt>
                      <c:pt idx="86">
                        <c:v>42599</c:v>
                      </c:pt>
                      <c:pt idx="87">
                        <c:v>42600</c:v>
                      </c:pt>
                      <c:pt idx="88">
                        <c:v>42601</c:v>
                      </c:pt>
                      <c:pt idx="89">
                        <c:v>42602</c:v>
                      </c:pt>
                      <c:pt idx="90">
                        <c:v>42603</c:v>
                      </c:pt>
                      <c:pt idx="91">
                        <c:v>42604</c:v>
                      </c:pt>
                      <c:pt idx="92">
                        <c:v>42605</c:v>
                      </c:pt>
                      <c:pt idx="93">
                        <c:v>42606</c:v>
                      </c:pt>
                      <c:pt idx="94">
                        <c:v>42607</c:v>
                      </c:pt>
                      <c:pt idx="95">
                        <c:v>42608</c:v>
                      </c:pt>
                      <c:pt idx="96">
                        <c:v>42609</c:v>
                      </c:pt>
                      <c:pt idx="97">
                        <c:v>42610</c:v>
                      </c:pt>
                      <c:pt idx="98">
                        <c:v>42611</c:v>
                      </c:pt>
                      <c:pt idx="99">
                        <c:v>42612</c:v>
                      </c:pt>
                      <c:pt idx="100">
                        <c:v>42613</c:v>
                      </c:pt>
                      <c:pt idx="101">
                        <c:v>42614</c:v>
                      </c:pt>
                      <c:pt idx="102">
                        <c:v>42615</c:v>
                      </c:pt>
                      <c:pt idx="103">
                        <c:v>42616</c:v>
                      </c:pt>
                      <c:pt idx="104">
                        <c:v>42617</c:v>
                      </c:pt>
                      <c:pt idx="105">
                        <c:v>42618</c:v>
                      </c:pt>
                      <c:pt idx="106">
                        <c:v>42619</c:v>
                      </c:pt>
                      <c:pt idx="107">
                        <c:v>42620</c:v>
                      </c:pt>
                      <c:pt idx="108">
                        <c:v>42621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DSSAT_cal!$AF$4:$AF$112</c15:sqref>
                        </c15:formulaRef>
                      </c:ext>
                    </c:extLst>
                    <c:numCache>
                      <c:formatCode>0.00</c:formatCode>
                      <c:ptCount val="109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3.6864000000000022E-2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#N/A</c:v>
                      </c:pt>
                      <c:pt idx="7">
                        <c:v>#N/A</c:v>
                      </c:pt>
                      <c:pt idx="8">
                        <c:v>#N/A</c:v>
                      </c:pt>
                      <c:pt idx="9">
                        <c:v>#N/A</c:v>
                      </c:pt>
                      <c:pt idx="10">
                        <c:v>#N/A</c:v>
                      </c:pt>
                      <c:pt idx="11">
                        <c:v>#N/A</c:v>
                      </c:pt>
                      <c:pt idx="12">
                        <c:v>#N/A</c:v>
                      </c:pt>
                      <c:pt idx="13">
                        <c:v>#N/A</c:v>
                      </c:pt>
                      <c:pt idx="14">
                        <c:v>#N/A</c:v>
                      </c:pt>
                      <c:pt idx="15">
                        <c:v>#N/A</c:v>
                      </c:pt>
                      <c:pt idx="16">
                        <c:v>#N/A</c:v>
                      </c:pt>
                      <c:pt idx="17">
                        <c:v>#N/A</c:v>
                      </c:pt>
                      <c:pt idx="18">
                        <c:v>#N/A</c:v>
                      </c:pt>
                      <c:pt idx="19">
                        <c:v>#N/A</c:v>
                      </c:pt>
                      <c:pt idx="20">
                        <c:v>#N/A</c:v>
                      </c:pt>
                      <c:pt idx="21">
                        <c:v>#N/A</c:v>
                      </c:pt>
                      <c:pt idx="22">
                        <c:v>#N/A</c:v>
                      </c:pt>
                      <c:pt idx="23">
                        <c:v>#N/A</c:v>
                      </c:pt>
                      <c:pt idx="24">
                        <c:v>#N/A</c:v>
                      </c:pt>
                      <c:pt idx="25">
                        <c:v>#N/A</c:v>
                      </c:pt>
                      <c:pt idx="26">
                        <c:v>#N/A</c:v>
                      </c:pt>
                      <c:pt idx="27">
                        <c:v>#N/A</c:v>
                      </c:pt>
                      <c:pt idx="28">
                        <c:v>#N/A</c:v>
                      </c:pt>
                      <c:pt idx="29">
                        <c:v>#N/A</c:v>
                      </c:pt>
                      <c:pt idx="30">
                        <c:v>#N/A</c:v>
                      </c:pt>
                      <c:pt idx="31">
                        <c:v>#N/A</c:v>
                      </c:pt>
                      <c:pt idx="32">
                        <c:v>#N/A</c:v>
                      </c:pt>
                      <c:pt idx="33">
                        <c:v>#N/A</c:v>
                      </c:pt>
                      <c:pt idx="34">
                        <c:v>#N/A</c:v>
                      </c:pt>
                      <c:pt idx="35">
                        <c:v>#N/A</c:v>
                      </c:pt>
                      <c:pt idx="36">
                        <c:v>#N/A</c:v>
                      </c:pt>
                      <c:pt idx="37">
                        <c:v>#N/A</c:v>
                      </c:pt>
                      <c:pt idx="38">
                        <c:v>#N/A</c:v>
                      </c:pt>
                      <c:pt idx="39">
                        <c:v>#N/A</c:v>
                      </c:pt>
                      <c:pt idx="40">
                        <c:v>#N/A</c:v>
                      </c:pt>
                      <c:pt idx="41">
                        <c:v>#N/A</c:v>
                      </c:pt>
                      <c:pt idx="42">
                        <c:v>#N/A</c:v>
                      </c:pt>
                      <c:pt idx="43">
                        <c:v>0.88548099999999974</c:v>
                      </c:pt>
                      <c:pt idx="44">
                        <c:v>#N/A</c:v>
                      </c:pt>
                      <c:pt idx="45">
                        <c:v>#N/A</c:v>
                      </c:pt>
                      <c:pt idx="46">
                        <c:v>#N/A</c:v>
                      </c:pt>
                      <c:pt idx="47">
                        <c:v>#N/A</c:v>
                      </c:pt>
                      <c:pt idx="48">
                        <c:v>#N/A</c:v>
                      </c:pt>
                      <c:pt idx="49">
                        <c:v>#N/A</c:v>
                      </c:pt>
                      <c:pt idx="50">
                        <c:v>#N/A</c:v>
                      </c:pt>
                      <c:pt idx="51">
                        <c:v>9.2160000000000158E-3</c:v>
                      </c:pt>
                      <c:pt idx="52">
                        <c:v>#N/A</c:v>
                      </c:pt>
                      <c:pt idx="53">
                        <c:v>#N/A</c:v>
                      </c:pt>
                      <c:pt idx="54">
                        <c:v>#N/A</c:v>
                      </c:pt>
                      <c:pt idx="55">
                        <c:v>#N/A</c:v>
                      </c:pt>
                      <c:pt idx="56">
                        <c:v>#N/A</c:v>
                      </c:pt>
                      <c:pt idx="57">
                        <c:v>#N/A</c:v>
                      </c:pt>
                      <c:pt idx="58">
                        <c:v>#N/A</c:v>
                      </c:pt>
                      <c:pt idx="59">
                        <c:v>2.7039999999999586E-3</c:v>
                      </c:pt>
                      <c:pt idx="60">
                        <c:v>#N/A</c:v>
                      </c:pt>
                      <c:pt idx="61">
                        <c:v>#N/A</c:v>
                      </c:pt>
                      <c:pt idx="62">
                        <c:v>#N/A</c:v>
                      </c:pt>
                      <c:pt idx="63">
                        <c:v>#N/A</c:v>
                      </c:pt>
                      <c:pt idx="64">
                        <c:v>#N/A</c:v>
                      </c:pt>
                      <c:pt idx="65">
                        <c:v>#N/A</c:v>
                      </c:pt>
                      <c:pt idx="66">
                        <c:v>#N/A</c:v>
                      </c:pt>
                      <c:pt idx="67">
                        <c:v>#N/A</c:v>
                      </c:pt>
                      <c:pt idx="68">
                        <c:v>#N/A</c:v>
                      </c:pt>
                      <c:pt idx="69">
                        <c:v>#N/A</c:v>
                      </c:pt>
                      <c:pt idx="70">
                        <c:v>#N/A</c:v>
                      </c:pt>
                      <c:pt idx="71">
                        <c:v>#N/A</c:v>
                      </c:pt>
                      <c:pt idx="72">
                        <c:v>#N/A</c:v>
                      </c:pt>
                      <c:pt idx="73">
                        <c:v>#N/A</c:v>
                      </c:pt>
                      <c:pt idx="74">
                        <c:v>#N/A</c:v>
                      </c:pt>
                      <c:pt idx="75">
                        <c:v>#N/A</c:v>
                      </c:pt>
                      <c:pt idx="76">
                        <c:v>#N/A</c:v>
                      </c:pt>
                      <c:pt idx="77">
                        <c:v>#N/A</c:v>
                      </c:pt>
                      <c:pt idx="78">
                        <c:v>#N/A</c:v>
                      </c:pt>
                      <c:pt idx="79">
                        <c:v>#N/A</c:v>
                      </c:pt>
                      <c:pt idx="80">
                        <c:v>#N/A</c:v>
                      </c:pt>
                      <c:pt idx="81">
                        <c:v>#N/A</c:v>
                      </c:pt>
                      <c:pt idx="82">
                        <c:v>#N/A</c:v>
                      </c:pt>
                      <c:pt idx="83">
                        <c:v>0.18147600000000014</c:v>
                      </c:pt>
                      <c:pt idx="84">
                        <c:v>#N/A</c:v>
                      </c:pt>
                      <c:pt idx="85">
                        <c:v>#N/A</c:v>
                      </c:pt>
                      <c:pt idx="86">
                        <c:v>#N/A</c:v>
                      </c:pt>
                      <c:pt idx="87">
                        <c:v>#N/A</c:v>
                      </c:pt>
                      <c:pt idx="88">
                        <c:v>#N/A</c:v>
                      </c:pt>
                      <c:pt idx="89">
                        <c:v>#N/A</c:v>
                      </c:pt>
                      <c:pt idx="90">
                        <c:v>#N/A</c:v>
                      </c:pt>
                      <c:pt idx="91">
                        <c:v>#N/A</c:v>
                      </c:pt>
                      <c:pt idx="92">
                        <c:v>#N/A</c:v>
                      </c:pt>
                      <c:pt idx="93">
                        <c:v>#N/A</c:v>
                      </c:pt>
                      <c:pt idx="94">
                        <c:v>#N/A</c:v>
                      </c:pt>
                      <c:pt idx="95">
                        <c:v>#N/A</c:v>
                      </c:pt>
                      <c:pt idx="96">
                        <c:v>#N/A</c:v>
                      </c:pt>
                      <c:pt idx="97">
                        <c:v>#N/A</c:v>
                      </c:pt>
                      <c:pt idx="98">
                        <c:v>#N/A</c:v>
                      </c:pt>
                      <c:pt idx="99">
                        <c:v>1.7187209999999999</c:v>
                      </c:pt>
                      <c:pt idx="100">
                        <c:v>#N/A</c:v>
                      </c:pt>
                      <c:pt idx="101">
                        <c:v>#N/A</c:v>
                      </c:pt>
                      <c:pt idx="102">
                        <c:v>#N/A</c:v>
                      </c:pt>
                      <c:pt idx="103">
                        <c:v>#N/A</c:v>
                      </c:pt>
                      <c:pt idx="104">
                        <c:v>#N/A</c:v>
                      </c:pt>
                      <c:pt idx="105">
                        <c:v>#N/A</c:v>
                      </c:pt>
                      <c:pt idx="106">
                        <c:v>#N/A</c:v>
                      </c:pt>
                      <c:pt idx="107">
                        <c:v>#N/A</c:v>
                      </c:pt>
                      <c:pt idx="108">
                        <c:v>#N/A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7A18-437C-ADF0-D09D8D725AA3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DSSAT_cal!$AG$3</c15:sqref>
                        </c15:formulaRef>
                      </c:ext>
                    </c:extLst>
                    <c:strCache>
                      <c:ptCount val="1"/>
                      <c:pt idx="0">
                        <c:v>(Obs - avgObs)^2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DSSAT_cal!$AC$4:$AC$112</c15:sqref>
                        </c15:formulaRef>
                      </c:ext>
                    </c:extLst>
                    <c:numCache>
                      <c:formatCode>m/d/yyyy</c:formatCode>
                      <c:ptCount val="109"/>
                      <c:pt idx="0">
                        <c:v>42513</c:v>
                      </c:pt>
                      <c:pt idx="1">
                        <c:v>42514</c:v>
                      </c:pt>
                      <c:pt idx="2">
                        <c:v>42515</c:v>
                      </c:pt>
                      <c:pt idx="3">
                        <c:v>42516</c:v>
                      </c:pt>
                      <c:pt idx="4">
                        <c:v>42517</c:v>
                      </c:pt>
                      <c:pt idx="5">
                        <c:v>42518</c:v>
                      </c:pt>
                      <c:pt idx="6">
                        <c:v>42519</c:v>
                      </c:pt>
                      <c:pt idx="7">
                        <c:v>42520</c:v>
                      </c:pt>
                      <c:pt idx="8">
                        <c:v>42521</c:v>
                      </c:pt>
                      <c:pt idx="9">
                        <c:v>42522</c:v>
                      </c:pt>
                      <c:pt idx="10">
                        <c:v>42523</c:v>
                      </c:pt>
                      <c:pt idx="11">
                        <c:v>42524</c:v>
                      </c:pt>
                      <c:pt idx="12">
                        <c:v>42525</c:v>
                      </c:pt>
                      <c:pt idx="13">
                        <c:v>42526</c:v>
                      </c:pt>
                      <c:pt idx="14">
                        <c:v>42527</c:v>
                      </c:pt>
                      <c:pt idx="15">
                        <c:v>42528</c:v>
                      </c:pt>
                      <c:pt idx="16">
                        <c:v>42529</c:v>
                      </c:pt>
                      <c:pt idx="17">
                        <c:v>42530</c:v>
                      </c:pt>
                      <c:pt idx="18">
                        <c:v>42531</c:v>
                      </c:pt>
                      <c:pt idx="19">
                        <c:v>42532</c:v>
                      </c:pt>
                      <c:pt idx="20">
                        <c:v>42533</c:v>
                      </c:pt>
                      <c:pt idx="21">
                        <c:v>42534</c:v>
                      </c:pt>
                      <c:pt idx="22">
                        <c:v>42535</c:v>
                      </c:pt>
                      <c:pt idx="23">
                        <c:v>42536</c:v>
                      </c:pt>
                      <c:pt idx="24">
                        <c:v>42537</c:v>
                      </c:pt>
                      <c:pt idx="25">
                        <c:v>42538</c:v>
                      </c:pt>
                      <c:pt idx="26">
                        <c:v>42539</c:v>
                      </c:pt>
                      <c:pt idx="27">
                        <c:v>42540</c:v>
                      </c:pt>
                      <c:pt idx="28">
                        <c:v>42541</c:v>
                      </c:pt>
                      <c:pt idx="29">
                        <c:v>42542</c:v>
                      </c:pt>
                      <c:pt idx="30">
                        <c:v>42543</c:v>
                      </c:pt>
                      <c:pt idx="31">
                        <c:v>42544</c:v>
                      </c:pt>
                      <c:pt idx="32">
                        <c:v>42545</c:v>
                      </c:pt>
                      <c:pt idx="33">
                        <c:v>42546</c:v>
                      </c:pt>
                      <c:pt idx="34">
                        <c:v>42547</c:v>
                      </c:pt>
                      <c:pt idx="35">
                        <c:v>42548</c:v>
                      </c:pt>
                      <c:pt idx="36">
                        <c:v>42549</c:v>
                      </c:pt>
                      <c:pt idx="37">
                        <c:v>42550</c:v>
                      </c:pt>
                      <c:pt idx="38">
                        <c:v>42551</c:v>
                      </c:pt>
                      <c:pt idx="39">
                        <c:v>42552</c:v>
                      </c:pt>
                      <c:pt idx="40">
                        <c:v>42553</c:v>
                      </c:pt>
                      <c:pt idx="41">
                        <c:v>42554</c:v>
                      </c:pt>
                      <c:pt idx="42">
                        <c:v>42555</c:v>
                      </c:pt>
                      <c:pt idx="43">
                        <c:v>42556</c:v>
                      </c:pt>
                      <c:pt idx="44">
                        <c:v>42557</c:v>
                      </c:pt>
                      <c:pt idx="45">
                        <c:v>42558</c:v>
                      </c:pt>
                      <c:pt idx="46">
                        <c:v>42559</c:v>
                      </c:pt>
                      <c:pt idx="47">
                        <c:v>42560</c:v>
                      </c:pt>
                      <c:pt idx="48">
                        <c:v>42561</c:v>
                      </c:pt>
                      <c:pt idx="49">
                        <c:v>42562</c:v>
                      </c:pt>
                      <c:pt idx="50">
                        <c:v>42563</c:v>
                      </c:pt>
                      <c:pt idx="51">
                        <c:v>42564</c:v>
                      </c:pt>
                      <c:pt idx="52">
                        <c:v>42565</c:v>
                      </c:pt>
                      <c:pt idx="53">
                        <c:v>42566</c:v>
                      </c:pt>
                      <c:pt idx="54">
                        <c:v>42567</c:v>
                      </c:pt>
                      <c:pt idx="55">
                        <c:v>42568</c:v>
                      </c:pt>
                      <c:pt idx="56">
                        <c:v>42569</c:v>
                      </c:pt>
                      <c:pt idx="57">
                        <c:v>42570</c:v>
                      </c:pt>
                      <c:pt idx="58">
                        <c:v>42571</c:v>
                      </c:pt>
                      <c:pt idx="59">
                        <c:v>42572</c:v>
                      </c:pt>
                      <c:pt idx="60">
                        <c:v>42573</c:v>
                      </c:pt>
                      <c:pt idx="61">
                        <c:v>42574</c:v>
                      </c:pt>
                      <c:pt idx="62">
                        <c:v>42575</c:v>
                      </c:pt>
                      <c:pt idx="63">
                        <c:v>42576</c:v>
                      </c:pt>
                      <c:pt idx="64">
                        <c:v>42577</c:v>
                      </c:pt>
                      <c:pt idx="65">
                        <c:v>42578</c:v>
                      </c:pt>
                      <c:pt idx="66">
                        <c:v>42579</c:v>
                      </c:pt>
                      <c:pt idx="67">
                        <c:v>42580</c:v>
                      </c:pt>
                      <c:pt idx="68">
                        <c:v>42581</c:v>
                      </c:pt>
                      <c:pt idx="69">
                        <c:v>42582</c:v>
                      </c:pt>
                      <c:pt idx="70">
                        <c:v>42583</c:v>
                      </c:pt>
                      <c:pt idx="71">
                        <c:v>42584</c:v>
                      </c:pt>
                      <c:pt idx="72">
                        <c:v>42585</c:v>
                      </c:pt>
                      <c:pt idx="73">
                        <c:v>42586</c:v>
                      </c:pt>
                      <c:pt idx="74">
                        <c:v>42587</c:v>
                      </c:pt>
                      <c:pt idx="75">
                        <c:v>42588</c:v>
                      </c:pt>
                      <c:pt idx="76">
                        <c:v>42589</c:v>
                      </c:pt>
                      <c:pt idx="77">
                        <c:v>42590</c:v>
                      </c:pt>
                      <c:pt idx="78">
                        <c:v>42591</c:v>
                      </c:pt>
                      <c:pt idx="79">
                        <c:v>42592</c:v>
                      </c:pt>
                      <c:pt idx="80">
                        <c:v>42593</c:v>
                      </c:pt>
                      <c:pt idx="81">
                        <c:v>42594</c:v>
                      </c:pt>
                      <c:pt idx="82">
                        <c:v>42595</c:v>
                      </c:pt>
                      <c:pt idx="83">
                        <c:v>42596</c:v>
                      </c:pt>
                      <c:pt idx="84">
                        <c:v>42597</c:v>
                      </c:pt>
                      <c:pt idx="85">
                        <c:v>42598</c:v>
                      </c:pt>
                      <c:pt idx="86">
                        <c:v>42599</c:v>
                      </c:pt>
                      <c:pt idx="87">
                        <c:v>42600</c:v>
                      </c:pt>
                      <c:pt idx="88">
                        <c:v>42601</c:v>
                      </c:pt>
                      <c:pt idx="89">
                        <c:v>42602</c:v>
                      </c:pt>
                      <c:pt idx="90">
                        <c:v>42603</c:v>
                      </c:pt>
                      <c:pt idx="91">
                        <c:v>42604</c:v>
                      </c:pt>
                      <c:pt idx="92">
                        <c:v>42605</c:v>
                      </c:pt>
                      <c:pt idx="93">
                        <c:v>42606</c:v>
                      </c:pt>
                      <c:pt idx="94">
                        <c:v>42607</c:v>
                      </c:pt>
                      <c:pt idx="95">
                        <c:v>42608</c:v>
                      </c:pt>
                      <c:pt idx="96">
                        <c:v>42609</c:v>
                      </c:pt>
                      <c:pt idx="97">
                        <c:v>42610</c:v>
                      </c:pt>
                      <c:pt idx="98">
                        <c:v>42611</c:v>
                      </c:pt>
                      <c:pt idx="99">
                        <c:v>42612</c:v>
                      </c:pt>
                      <c:pt idx="100">
                        <c:v>42613</c:v>
                      </c:pt>
                      <c:pt idx="101">
                        <c:v>42614</c:v>
                      </c:pt>
                      <c:pt idx="102">
                        <c:v>42615</c:v>
                      </c:pt>
                      <c:pt idx="103">
                        <c:v>42616</c:v>
                      </c:pt>
                      <c:pt idx="104">
                        <c:v>42617</c:v>
                      </c:pt>
                      <c:pt idx="105">
                        <c:v>42618</c:v>
                      </c:pt>
                      <c:pt idx="106">
                        <c:v>42619</c:v>
                      </c:pt>
                      <c:pt idx="107">
                        <c:v>42620</c:v>
                      </c:pt>
                      <c:pt idx="108">
                        <c:v>42621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DSSAT_cal!$AG$4:$AG$112</c15:sqref>
                        </c15:formulaRef>
                      </c:ext>
                    </c:extLst>
                    <c:numCache>
                      <c:formatCode>0.0000</c:formatCode>
                      <c:ptCount val="109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4.354177777777779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#N/A</c:v>
                      </c:pt>
                      <c:pt idx="7">
                        <c:v>#N/A</c:v>
                      </c:pt>
                      <c:pt idx="8">
                        <c:v>#N/A</c:v>
                      </c:pt>
                      <c:pt idx="9">
                        <c:v>#N/A</c:v>
                      </c:pt>
                      <c:pt idx="10">
                        <c:v>#N/A</c:v>
                      </c:pt>
                      <c:pt idx="11">
                        <c:v>#N/A</c:v>
                      </c:pt>
                      <c:pt idx="12">
                        <c:v>#N/A</c:v>
                      </c:pt>
                      <c:pt idx="13">
                        <c:v>#N/A</c:v>
                      </c:pt>
                      <c:pt idx="14">
                        <c:v>#N/A</c:v>
                      </c:pt>
                      <c:pt idx="15">
                        <c:v>#N/A</c:v>
                      </c:pt>
                      <c:pt idx="16">
                        <c:v>#N/A</c:v>
                      </c:pt>
                      <c:pt idx="17">
                        <c:v>#N/A</c:v>
                      </c:pt>
                      <c:pt idx="18">
                        <c:v>#N/A</c:v>
                      </c:pt>
                      <c:pt idx="19">
                        <c:v>#N/A</c:v>
                      </c:pt>
                      <c:pt idx="20">
                        <c:v>#N/A</c:v>
                      </c:pt>
                      <c:pt idx="21">
                        <c:v>#N/A</c:v>
                      </c:pt>
                      <c:pt idx="22">
                        <c:v>#N/A</c:v>
                      </c:pt>
                      <c:pt idx="23">
                        <c:v>#N/A</c:v>
                      </c:pt>
                      <c:pt idx="24">
                        <c:v>#N/A</c:v>
                      </c:pt>
                      <c:pt idx="25">
                        <c:v>#N/A</c:v>
                      </c:pt>
                      <c:pt idx="26">
                        <c:v>#N/A</c:v>
                      </c:pt>
                      <c:pt idx="27">
                        <c:v>#N/A</c:v>
                      </c:pt>
                      <c:pt idx="28">
                        <c:v>#N/A</c:v>
                      </c:pt>
                      <c:pt idx="29">
                        <c:v>#N/A</c:v>
                      </c:pt>
                      <c:pt idx="30">
                        <c:v>#N/A</c:v>
                      </c:pt>
                      <c:pt idx="31">
                        <c:v>#N/A</c:v>
                      </c:pt>
                      <c:pt idx="32">
                        <c:v>#N/A</c:v>
                      </c:pt>
                      <c:pt idx="33">
                        <c:v>#N/A</c:v>
                      </c:pt>
                      <c:pt idx="34">
                        <c:v>#N/A</c:v>
                      </c:pt>
                      <c:pt idx="35">
                        <c:v>#N/A</c:v>
                      </c:pt>
                      <c:pt idx="36">
                        <c:v>#N/A</c:v>
                      </c:pt>
                      <c:pt idx="37">
                        <c:v>#N/A</c:v>
                      </c:pt>
                      <c:pt idx="38">
                        <c:v>#N/A</c:v>
                      </c:pt>
                      <c:pt idx="39">
                        <c:v>#N/A</c:v>
                      </c:pt>
                      <c:pt idx="40">
                        <c:v>#N/A</c:v>
                      </c:pt>
                      <c:pt idx="41">
                        <c:v>#N/A</c:v>
                      </c:pt>
                      <c:pt idx="42">
                        <c:v>#N/A</c:v>
                      </c:pt>
                      <c:pt idx="43">
                        <c:v>0.20854444444444434</c:v>
                      </c:pt>
                      <c:pt idx="44">
                        <c:v>#N/A</c:v>
                      </c:pt>
                      <c:pt idx="45">
                        <c:v>#N/A</c:v>
                      </c:pt>
                      <c:pt idx="46">
                        <c:v>#N/A</c:v>
                      </c:pt>
                      <c:pt idx="47">
                        <c:v>#N/A</c:v>
                      </c:pt>
                      <c:pt idx="48">
                        <c:v>#N/A</c:v>
                      </c:pt>
                      <c:pt idx="49">
                        <c:v>#N/A</c:v>
                      </c:pt>
                      <c:pt idx="50">
                        <c:v>#N/A</c:v>
                      </c:pt>
                      <c:pt idx="51">
                        <c:v>0.83417777777777735</c:v>
                      </c:pt>
                      <c:pt idx="52">
                        <c:v>#N/A</c:v>
                      </c:pt>
                      <c:pt idx="53">
                        <c:v>#N/A</c:v>
                      </c:pt>
                      <c:pt idx="54">
                        <c:v>#N/A</c:v>
                      </c:pt>
                      <c:pt idx="55">
                        <c:v>#N/A</c:v>
                      </c:pt>
                      <c:pt idx="56">
                        <c:v>#N/A</c:v>
                      </c:pt>
                      <c:pt idx="57">
                        <c:v>#N/A</c:v>
                      </c:pt>
                      <c:pt idx="58">
                        <c:v>#N/A</c:v>
                      </c:pt>
                      <c:pt idx="59">
                        <c:v>1.3072111111111115</c:v>
                      </c:pt>
                      <c:pt idx="60">
                        <c:v>#N/A</c:v>
                      </c:pt>
                      <c:pt idx="61">
                        <c:v>#N/A</c:v>
                      </c:pt>
                      <c:pt idx="62">
                        <c:v>#N/A</c:v>
                      </c:pt>
                      <c:pt idx="63">
                        <c:v>#N/A</c:v>
                      </c:pt>
                      <c:pt idx="64">
                        <c:v>#N/A</c:v>
                      </c:pt>
                      <c:pt idx="65">
                        <c:v>#N/A</c:v>
                      </c:pt>
                      <c:pt idx="66">
                        <c:v>#N/A</c:v>
                      </c:pt>
                      <c:pt idx="67">
                        <c:v>#N/A</c:v>
                      </c:pt>
                      <c:pt idx="68">
                        <c:v>#N/A</c:v>
                      </c:pt>
                      <c:pt idx="69">
                        <c:v>#N/A</c:v>
                      </c:pt>
                      <c:pt idx="70">
                        <c:v>#N/A</c:v>
                      </c:pt>
                      <c:pt idx="71">
                        <c:v>#N/A</c:v>
                      </c:pt>
                      <c:pt idx="72">
                        <c:v>#N/A</c:v>
                      </c:pt>
                      <c:pt idx="73">
                        <c:v>#N/A</c:v>
                      </c:pt>
                      <c:pt idx="74">
                        <c:v>#N/A</c:v>
                      </c:pt>
                      <c:pt idx="75">
                        <c:v>#N/A</c:v>
                      </c:pt>
                      <c:pt idx="76">
                        <c:v>#N/A</c:v>
                      </c:pt>
                      <c:pt idx="77">
                        <c:v>#N/A</c:v>
                      </c:pt>
                      <c:pt idx="78">
                        <c:v>#N/A</c:v>
                      </c:pt>
                      <c:pt idx="79">
                        <c:v>#N/A</c:v>
                      </c:pt>
                      <c:pt idx="80">
                        <c:v>#N/A</c:v>
                      </c:pt>
                      <c:pt idx="81">
                        <c:v>#N/A</c:v>
                      </c:pt>
                      <c:pt idx="82">
                        <c:v>#N/A</c:v>
                      </c:pt>
                      <c:pt idx="83">
                        <c:v>1.0677777777777775</c:v>
                      </c:pt>
                      <c:pt idx="84">
                        <c:v>#N/A</c:v>
                      </c:pt>
                      <c:pt idx="85">
                        <c:v>#N/A</c:v>
                      </c:pt>
                      <c:pt idx="86">
                        <c:v>#N/A</c:v>
                      </c:pt>
                      <c:pt idx="87">
                        <c:v>#N/A</c:v>
                      </c:pt>
                      <c:pt idx="88">
                        <c:v>#N/A</c:v>
                      </c:pt>
                      <c:pt idx="89">
                        <c:v>#N/A</c:v>
                      </c:pt>
                      <c:pt idx="90">
                        <c:v>#N/A</c:v>
                      </c:pt>
                      <c:pt idx="91">
                        <c:v>#N/A</c:v>
                      </c:pt>
                      <c:pt idx="92">
                        <c:v>#N/A</c:v>
                      </c:pt>
                      <c:pt idx="93">
                        <c:v>#N/A</c:v>
                      </c:pt>
                      <c:pt idx="94">
                        <c:v>#N/A</c:v>
                      </c:pt>
                      <c:pt idx="95">
                        <c:v>#N/A</c:v>
                      </c:pt>
                      <c:pt idx="96">
                        <c:v>#N/A</c:v>
                      </c:pt>
                      <c:pt idx="97">
                        <c:v>#N/A</c:v>
                      </c:pt>
                      <c:pt idx="98">
                        <c:v>#N/A</c:v>
                      </c:pt>
                      <c:pt idx="99">
                        <c:v>0.29884444444444463</c:v>
                      </c:pt>
                      <c:pt idx="100">
                        <c:v>#N/A</c:v>
                      </c:pt>
                      <c:pt idx="101">
                        <c:v>#N/A</c:v>
                      </c:pt>
                      <c:pt idx="102">
                        <c:v>#N/A</c:v>
                      </c:pt>
                      <c:pt idx="103">
                        <c:v>#N/A</c:v>
                      </c:pt>
                      <c:pt idx="104">
                        <c:v>#N/A</c:v>
                      </c:pt>
                      <c:pt idx="105">
                        <c:v>#N/A</c:v>
                      </c:pt>
                      <c:pt idx="106">
                        <c:v>#N/A</c:v>
                      </c:pt>
                      <c:pt idx="107">
                        <c:v>#N/A</c:v>
                      </c:pt>
                      <c:pt idx="108">
                        <c:v>#N/A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7A18-437C-ADF0-D09D8D725AA3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DSSAT_cal!$AH$3</c15:sqref>
                        </c15:formulaRef>
                      </c:ext>
                    </c:extLst>
                    <c:strCache>
                      <c:ptCount val="1"/>
                      <c:pt idx="0">
                        <c:v>SUM OF SQUARES SIM-OBS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DSSAT_cal!$AC$4:$AC$112</c15:sqref>
                        </c15:formulaRef>
                      </c:ext>
                    </c:extLst>
                    <c:numCache>
                      <c:formatCode>m/d/yyyy</c:formatCode>
                      <c:ptCount val="109"/>
                      <c:pt idx="0">
                        <c:v>42513</c:v>
                      </c:pt>
                      <c:pt idx="1">
                        <c:v>42514</c:v>
                      </c:pt>
                      <c:pt idx="2">
                        <c:v>42515</c:v>
                      </c:pt>
                      <c:pt idx="3">
                        <c:v>42516</c:v>
                      </c:pt>
                      <c:pt idx="4">
                        <c:v>42517</c:v>
                      </c:pt>
                      <c:pt idx="5">
                        <c:v>42518</c:v>
                      </c:pt>
                      <c:pt idx="6">
                        <c:v>42519</c:v>
                      </c:pt>
                      <c:pt idx="7">
                        <c:v>42520</c:v>
                      </c:pt>
                      <c:pt idx="8">
                        <c:v>42521</c:v>
                      </c:pt>
                      <c:pt idx="9">
                        <c:v>42522</c:v>
                      </c:pt>
                      <c:pt idx="10">
                        <c:v>42523</c:v>
                      </c:pt>
                      <c:pt idx="11">
                        <c:v>42524</c:v>
                      </c:pt>
                      <c:pt idx="12">
                        <c:v>42525</c:v>
                      </c:pt>
                      <c:pt idx="13">
                        <c:v>42526</c:v>
                      </c:pt>
                      <c:pt idx="14">
                        <c:v>42527</c:v>
                      </c:pt>
                      <c:pt idx="15">
                        <c:v>42528</c:v>
                      </c:pt>
                      <c:pt idx="16">
                        <c:v>42529</c:v>
                      </c:pt>
                      <c:pt idx="17">
                        <c:v>42530</c:v>
                      </c:pt>
                      <c:pt idx="18">
                        <c:v>42531</c:v>
                      </c:pt>
                      <c:pt idx="19">
                        <c:v>42532</c:v>
                      </c:pt>
                      <c:pt idx="20">
                        <c:v>42533</c:v>
                      </c:pt>
                      <c:pt idx="21">
                        <c:v>42534</c:v>
                      </c:pt>
                      <c:pt idx="22">
                        <c:v>42535</c:v>
                      </c:pt>
                      <c:pt idx="23">
                        <c:v>42536</c:v>
                      </c:pt>
                      <c:pt idx="24">
                        <c:v>42537</c:v>
                      </c:pt>
                      <c:pt idx="25">
                        <c:v>42538</c:v>
                      </c:pt>
                      <c:pt idx="26">
                        <c:v>42539</c:v>
                      </c:pt>
                      <c:pt idx="27">
                        <c:v>42540</c:v>
                      </c:pt>
                      <c:pt idx="28">
                        <c:v>42541</c:v>
                      </c:pt>
                      <c:pt idx="29">
                        <c:v>42542</c:v>
                      </c:pt>
                      <c:pt idx="30">
                        <c:v>42543</c:v>
                      </c:pt>
                      <c:pt idx="31">
                        <c:v>42544</c:v>
                      </c:pt>
                      <c:pt idx="32">
                        <c:v>42545</c:v>
                      </c:pt>
                      <c:pt idx="33">
                        <c:v>42546</c:v>
                      </c:pt>
                      <c:pt idx="34">
                        <c:v>42547</c:v>
                      </c:pt>
                      <c:pt idx="35">
                        <c:v>42548</c:v>
                      </c:pt>
                      <c:pt idx="36">
                        <c:v>42549</c:v>
                      </c:pt>
                      <c:pt idx="37">
                        <c:v>42550</c:v>
                      </c:pt>
                      <c:pt idx="38">
                        <c:v>42551</c:v>
                      </c:pt>
                      <c:pt idx="39">
                        <c:v>42552</c:v>
                      </c:pt>
                      <c:pt idx="40">
                        <c:v>42553</c:v>
                      </c:pt>
                      <c:pt idx="41">
                        <c:v>42554</c:v>
                      </c:pt>
                      <c:pt idx="42">
                        <c:v>42555</c:v>
                      </c:pt>
                      <c:pt idx="43">
                        <c:v>42556</c:v>
                      </c:pt>
                      <c:pt idx="44">
                        <c:v>42557</c:v>
                      </c:pt>
                      <c:pt idx="45">
                        <c:v>42558</c:v>
                      </c:pt>
                      <c:pt idx="46">
                        <c:v>42559</c:v>
                      </c:pt>
                      <c:pt idx="47">
                        <c:v>42560</c:v>
                      </c:pt>
                      <c:pt idx="48">
                        <c:v>42561</c:v>
                      </c:pt>
                      <c:pt idx="49">
                        <c:v>42562</c:v>
                      </c:pt>
                      <c:pt idx="50">
                        <c:v>42563</c:v>
                      </c:pt>
                      <c:pt idx="51">
                        <c:v>42564</c:v>
                      </c:pt>
                      <c:pt idx="52">
                        <c:v>42565</c:v>
                      </c:pt>
                      <c:pt idx="53">
                        <c:v>42566</c:v>
                      </c:pt>
                      <c:pt idx="54">
                        <c:v>42567</c:v>
                      </c:pt>
                      <c:pt idx="55">
                        <c:v>42568</c:v>
                      </c:pt>
                      <c:pt idx="56">
                        <c:v>42569</c:v>
                      </c:pt>
                      <c:pt idx="57">
                        <c:v>42570</c:v>
                      </c:pt>
                      <c:pt idx="58">
                        <c:v>42571</c:v>
                      </c:pt>
                      <c:pt idx="59">
                        <c:v>42572</c:v>
                      </c:pt>
                      <c:pt idx="60">
                        <c:v>42573</c:v>
                      </c:pt>
                      <c:pt idx="61">
                        <c:v>42574</c:v>
                      </c:pt>
                      <c:pt idx="62">
                        <c:v>42575</c:v>
                      </c:pt>
                      <c:pt idx="63">
                        <c:v>42576</c:v>
                      </c:pt>
                      <c:pt idx="64">
                        <c:v>42577</c:v>
                      </c:pt>
                      <c:pt idx="65">
                        <c:v>42578</c:v>
                      </c:pt>
                      <c:pt idx="66">
                        <c:v>42579</c:v>
                      </c:pt>
                      <c:pt idx="67">
                        <c:v>42580</c:v>
                      </c:pt>
                      <c:pt idx="68">
                        <c:v>42581</c:v>
                      </c:pt>
                      <c:pt idx="69">
                        <c:v>42582</c:v>
                      </c:pt>
                      <c:pt idx="70">
                        <c:v>42583</c:v>
                      </c:pt>
                      <c:pt idx="71">
                        <c:v>42584</c:v>
                      </c:pt>
                      <c:pt idx="72">
                        <c:v>42585</c:v>
                      </c:pt>
                      <c:pt idx="73">
                        <c:v>42586</c:v>
                      </c:pt>
                      <c:pt idx="74">
                        <c:v>42587</c:v>
                      </c:pt>
                      <c:pt idx="75">
                        <c:v>42588</c:v>
                      </c:pt>
                      <c:pt idx="76">
                        <c:v>42589</c:v>
                      </c:pt>
                      <c:pt idx="77">
                        <c:v>42590</c:v>
                      </c:pt>
                      <c:pt idx="78">
                        <c:v>42591</c:v>
                      </c:pt>
                      <c:pt idx="79">
                        <c:v>42592</c:v>
                      </c:pt>
                      <c:pt idx="80">
                        <c:v>42593</c:v>
                      </c:pt>
                      <c:pt idx="81">
                        <c:v>42594</c:v>
                      </c:pt>
                      <c:pt idx="82">
                        <c:v>42595</c:v>
                      </c:pt>
                      <c:pt idx="83">
                        <c:v>42596</c:v>
                      </c:pt>
                      <c:pt idx="84">
                        <c:v>42597</c:v>
                      </c:pt>
                      <c:pt idx="85">
                        <c:v>42598</c:v>
                      </c:pt>
                      <c:pt idx="86">
                        <c:v>42599</c:v>
                      </c:pt>
                      <c:pt idx="87">
                        <c:v>42600</c:v>
                      </c:pt>
                      <c:pt idx="88">
                        <c:v>42601</c:v>
                      </c:pt>
                      <c:pt idx="89">
                        <c:v>42602</c:v>
                      </c:pt>
                      <c:pt idx="90">
                        <c:v>42603</c:v>
                      </c:pt>
                      <c:pt idx="91">
                        <c:v>42604</c:v>
                      </c:pt>
                      <c:pt idx="92">
                        <c:v>42605</c:v>
                      </c:pt>
                      <c:pt idx="93">
                        <c:v>42606</c:v>
                      </c:pt>
                      <c:pt idx="94">
                        <c:v>42607</c:v>
                      </c:pt>
                      <c:pt idx="95">
                        <c:v>42608</c:v>
                      </c:pt>
                      <c:pt idx="96">
                        <c:v>42609</c:v>
                      </c:pt>
                      <c:pt idx="97">
                        <c:v>42610</c:v>
                      </c:pt>
                      <c:pt idx="98">
                        <c:v>42611</c:v>
                      </c:pt>
                      <c:pt idx="99">
                        <c:v>42612</c:v>
                      </c:pt>
                      <c:pt idx="100">
                        <c:v>42613</c:v>
                      </c:pt>
                      <c:pt idx="101">
                        <c:v>42614</c:v>
                      </c:pt>
                      <c:pt idx="102">
                        <c:v>42615</c:v>
                      </c:pt>
                      <c:pt idx="103">
                        <c:v>42616</c:v>
                      </c:pt>
                      <c:pt idx="104">
                        <c:v>42617</c:v>
                      </c:pt>
                      <c:pt idx="105">
                        <c:v>42618</c:v>
                      </c:pt>
                      <c:pt idx="106">
                        <c:v>42619</c:v>
                      </c:pt>
                      <c:pt idx="107">
                        <c:v>42620</c:v>
                      </c:pt>
                      <c:pt idx="108">
                        <c:v>42621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DSSAT_cal!$AH$4:$AH$112</c15:sqref>
                        </c15:formulaRef>
                      </c:ext>
                    </c:extLst>
                    <c:numCache>
                      <c:formatCode>0.00</c:formatCode>
                      <c:ptCount val="109"/>
                      <c:pt idx="0">
                        <c:v>2.8344619999999998</c:v>
                      </c:pt>
                      <c:pt idx="1">
                        <c:v>0</c:v>
                      </c:pt>
                      <c:pt idx="2">
                        <c:v>8.0707333333333349</c:v>
                      </c:pt>
                      <c:pt idx="3" formatCode="General">
                        <c:v>0</c:v>
                      </c:pt>
                      <c:pt idx="4">
                        <c:v>4.03</c:v>
                      </c:pt>
                      <c:pt idx="5" formatCode="General">
                        <c:v>0</c:v>
                      </c:pt>
                      <c:pt idx="6">
                        <c:v>0.8</c:v>
                      </c:pt>
                      <c:pt idx="9" formatCode="General">
                        <c:v>0</c:v>
                      </c:pt>
                      <c:pt idx="10" formatCode="General">
                        <c:v>0.68732112824598468</c:v>
                      </c:pt>
                      <c:pt idx="11">
                        <c:v>0</c:v>
                      </c:pt>
                      <c:pt idx="12" formatCode="0.0">
                        <c:v>21.279291896160512</c:v>
                      </c:pt>
                      <c:pt idx="15">
                        <c:v>0</c:v>
                      </c:pt>
                      <c:pt idx="16">
                        <c:v>0.64879746574041197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7A18-437C-ADF0-D09D8D725AA3}"/>
                  </c:ext>
                </c:extLst>
              </c15:ser>
            </c15:filteredScatterSeries>
          </c:ext>
        </c:extLst>
      </c:scatterChart>
      <c:dateAx>
        <c:axId val="115515424"/>
        <c:scaling>
          <c:orientation val="minMax"/>
        </c:scaling>
        <c:delete val="0"/>
        <c:axPos val="b"/>
        <c:numFmt formatCode="[$-409]d\-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764656"/>
        <c:crosses val="autoZero"/>
        <c:auto val="1"/>
        <c:lblOffset val="100"/>
        <c:baseTimeUnit val="days"/>
        <c:majorUnit val="30"/>
        <c:majorTimeUnit val="days"/>
      </c:dateAx>
      <c:valAx>
        <c:axId val="1274764656"/>
        <c:scaling>
          <c:orientation val="minMax"/>
          <c:max val="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ln>
                      <a:noFill/>
                    </a:ln>
                    <a:solidFill>
                      <a:schemeClr val="tx1"/>
                    </a:solidFill>
                  </a:rPr>
                  <a:t>LAI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1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DSSAT_cal!$AU$3</c:f>
              <c:strCache>
                <c:ptCount val="1"/>
                <c:pt idx="0">
                  <c:v>Sim. SW adjusted</c:v>
                </c:pt>
              </c:strCache>
            </c:strRef>
          </c:tx>
          <c:spPr>
            <a:ln w="19050" cap="rnd">
              <a:solidFill>
                <a:srgbClr val="3333FF"/>
              </a:solidFill>
              <a:round/>
            </a:ln>
            <a:effectLst/>
          </c:spPr>
          <c:marker>
            <c:symbol val="none"/>
          </c:marker>
          <c:cat>
            <c:numRef>
              <c:f>DSSAT_cal!$AT$4:$AT$112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cat>
          <c:val>
            <c:numRef>
              <c:f>DSSAT_cal!$AU$4:$AU$112</c:f>
              <c:numCache>
                <c:formatCode>General</c:formatCode>
                <c:ptCount val="109"/>
                <c:pt idx="3" formatCode="0.000">
                  <c:v>0.41716666666666669</c:v>
                </c:pt>
                <c:pt idx="4" formatCode="0.000">
                  <c:v>0.40216666666666667</c:v>
                </c:pt>
                <c:pt idx="5" formatCode="0.000">
                  <c:v>0.39283333333333326</c:v>
                </c:pt>
                <c:pt idx="6" formatCode="0.000">
                  <c:v>0.38650000000000001</c:v>
                </c:pt>
                <c:pt idx="7" formatCode="0.000">
                  <c:v>0.38016666666666665</c:v>
                </c:pt>
                <c:pt idx="8" formatCode="0.000">
                  <c:v>0.3736666666666667</c:v>
                </c:pt>
                <c:pt idx="9" formatCode="0.000">
                  <c:v>0.39266666666666666</c:v>
                </c:pt>
                <c:pt idx="10" formatCode="0.000">
                  <c:v>0.38416666666666666</c:v>
                </c:pt>
                <c:pt idx="11" formatCode="0.000">
                  <c:v>0.39716666666666667</c:v>
                </c:pt>
                <c:pt idx="12" formatCode="0.000">
                  <c:v>0.38883333333333336</c:v>
                </c:pt>
                <c:pt idx="13" formatCode="0.000">
                  <c:v>0.39566666666666667</c:v>
                </c:pt>
                <c:pt idx="14" formatCode="0.000">
                  <c:v>0.39083333333333337</c:v>
                </c:pt>
                <c:pt idx="15" formatCode="0.000">
                  <c:v>0.38133333333333336</c:v>
                </c:pt>
                <c:pt idx="16" formatCode="0.000">
                  <c:v>0.3765</c:v>
                </c:pt>
                <c:pt idx="17" formatCode="0.000">
                  <c:v>0.38116666666666665</c:v>
                </c:pt>
                <c:pt idx="18" formatCode="0.000">
                  <c:v>0.39416666666666667</c:v>
                </c:pt>
                <c:pt idx="19" formatCode="0.000">
                  <c:v>0.38850000000000001</c:v>
                </c:pt>
                <c:pt idx="20" formatCode="0.000">
                  <c:v>0.38416666666666671</c:v>
                </c:pt>
                <c:pt idx="21" formatCode="0.000">
                  <c:v>0.3785</c:v>
                </c:pt>
                <c:pt idx="22" formatCode="0.000">
                  <c:v>0.37216666666666665</c:v>
                </c:pt>
                <c:pt idx="23" formatCode="0.000">
                  <c:v>0.35949999999999999</c:v>
                </c:pt>
                <c:pt idx="24" formatCode="0.000">
                  <c:v>0.35033333333333333</c:v>
                </c:pt>
                <c:pt idx="25" formatCode="0.000">
                  <c:v>0.33749999999999997</c:v>
                </c:pt>
                <c:pt idx="26" formatCode="0.000">
                  <c:v>0.32283333333333331</c:v>
                </c:pt>
                <c:pt idx="27" formatCode="0.000">
                  <c:v>0.32050000000000001</c:v>
                </c:pt>
                <c:pt idx="28" formatCode="0.000">
                  <c:v>0.31466666666666665</c:v>
                </c:pt>
                <c:pt idx="29" formatCode="0.000">
                  <c:v>0.30633333333333335</c:v>
                </c:pt>
                <c:pt idx="30" formatCode="0.000">
                  <c:v>0.29699999999999999</c:v>
                </c:pt>
                <c:pt idx="31" formatCode="0.000">
                  <c:v>0.28633333333333333</c:v>
                </c:pt>
                <c:pt idx="32" formatCode="0.000">
                  <c:v>0.27983333333333332</c:v>
                </c:pt>
                <c:pt idx="33" formatCode="0.000">
                  <c:v>0.32950000000000002</c:v>
                </c:pt>
                <c:pt idx="34" formatCode="0.000">
                  <c:v>0.32983333333333331</c:v>
                </c:pt>
                <c:pt idx="35" formatCode="0.000">
                  <c:v>0.32583333333333331</c:v>
                </c:pt>
                <c:pt idx="36" formatCode="0.000">
                  <c:v>0.40550000000000003</c:v>
                </c:pt>
                <c:pt idx="37" formatCode="0.000">
                  <c:v>0.38816666666666666</c:v>
                </c:pt>
                <c:pt idx="38" formatCode="0.000">
                  <c:v>0.41183333333333338</c:v>
                </c:pt>
                <c:pt idx="39" formatCode="0.000">
                  <c:v>0.39466666666666667</c:v>
                </c:pt>
                <c:pt idx="40" formatCode="0.000">
                  <c:v>0.38300000000000001</c:v>
                </c:pt>
                <c:pt idx="41" formatCode="0.000">
                  <c:v>0.37283333333333335</c:v>
                </c:pt>
                <c:pt idx="42" formatCode="0.000">
                  <c:v>0.36933333333333329</c:v>
                </c:pt>
                <c:pt idx="43" formatCode="0.000">
                  <c:v>0.35933333333333334</c:v>
                </c:pt>
                <c:pt idx="44" formatCode="0.000">
                  <c:v>0.35283333333333333</c:v>
                </c:pt>
                <c:pt idx="45" formatCode="0.000">
                  <c:v>0.34966666666666668</c:v>
                </c:pt>
                <c:pt idx="46" formatCode="0.000">
                  <c:v>0.33750000000000002</c:v>
                </c:pt>
                <c:pt idx="47" formatCode="0.000">
                  <c:v>0.35733333333333334</c:v>
                </c:pt>
                <c:pt idx="48" formatCode="0.000">
                  <c:v>0.35116666666666663</c:v>
                </c:pt>
                <c:pt idx="49" formatCode="0.000">
                  <c:v>0.34433333333333338</c:v>
                </c:pt>
                <c:pt idx="50" formatCode="0.000">
                  <c:v>0.3843333333333333</c:v>
                </c:pt>
                <c:pt idx="51" formatCode="0.000">
                  <c:v>0.42949999999999999</c:v>
                </c:pt>
                <c:pt idx="52" formatCode="0.000">
                  <c:v>0.40683333333333327</c:v>
                </c:pt>
                <c:pt idx="53" formatCode="0.000">
                  <c:v>0.39666666666666672</c:v>
                </c:pt>
                <c:pt idx="54" formatCode="0.000">
                  <c:v>0.4355</c:v>
                </c:pt>
                <c:pt idx="55" formatCode="0.000">
                  <c:v>0.41300000000000003</c:v>
                </c:pt>
                <c:pt idx="56" formatCode="0.000">
                  <c:v>0.39366666666666666</c:v>
                </c:pt>
                <c:pt idx="57" formatCode="0.000">
                  <c:v>0.37916666666666665</c:v>
                </c:pt>
                <c:pt idx="58" formatCode="0.000">
                  <c:v>0.36633333333333329</c:v>
                </c:pt>
                <c:pt idx="59" formatCode="0.000">
                  <c:v>0.35383333333333333</c:v>
                </c:pt>
                <c:pt idx="60" formatCode="0.000">
                  <c:v>0.40949999999999998</c:v>
                </c:pt>
                <c:pt idx="61" formatCode="0.000">
                  <c:v>0.39150000000000007</c:v>
                </c:pt>
                <c:pt idx="62" formatCode="0.000">
                  <c:v>0.39916666666666667</c:v>
                </c:pt>
                <c:pt idx="63" formatCode="0.000">
                  <c:v>0.38616666666666666</c:v>
                </c:pt>
                <c:pt idx="64" formatCode="0.000">
                  <c:v>0.3743333333333333</c:v>
                </c:pt>
                <c:pt idx="65" formatCode="0.000">
                  <c:v>0.39800000000000002</c:v>
                </c:pt>
                <c:pt idx="66" formatCode="0.000">
                  <c:v>0.42233333333333334</c:v>
                </c:pt>
                <c:pt idx="67" formatCode="0.000">
                  <c:v>0.39983333333333332</c:v>
                </c:pt>
                <c:pt idx="68" formatCode="0.000">
                  <c:v>0.38250000000000001</c:v>
                </c:pt>
                <c:pt idx="69" formatCode="0.000">
                  <c:v>0.40383333333333332</c:v>
                </c:pt>
                <c:pt idx="70" formatCode="0.000">
                  <c:v>0.38833333333333331</c:v>
                </c:pt>
                <c:pt idx="71" formatCode="0.000">
                  <c:v>0.42116666666666669</c:v>
                </c:pt>
                <c:pt idx="72" formatCode="0.000">
                  <c:v>0.40016666666666667</c:v>
                </c:pt>
                <c:pt idx="73" formatCode="0.000">
                  <c:v>0.38383333333333336</c:v>
                </c:pt>
                <c:pt idx="74" formatCode="0.000">
                  <c:v>0.40683333333333338</c:v>
                </c:pt>
                <c:pt idx="75" formatCode="0.000">
                  <c:v>0.4398333333333333</c:v>
                </c:pt>
                <c:pt idx="76" formatCode="0.000">
                  <c:v>0.4408333333333333</c:v>
                </c:pt>
                <c:pt idx="77" formatCode="0.000">
                  <c:v>0.42016666666666663</c:v>
                </c:pt>
                <c:pt idx="78" formatCode="0.000">
                  <c:v>0.40033333333333332</c:v>
                </c:pt>
                <c:pt idx="79" formatCode="0.000">
                  <c:v>0.38600000000000001</c:v>
                </c:pt>
                <c:pt idx="80" formatCode="0.000">
                  <c:v>0.38083333333333336</c:v>
                </c:pt>
                <c:pt idx="81" formatCode="0.000">
                  <c:v>0.37183333333333335</c:v>
                </c:pt>
                <c:pt idx="82" formatCode="0.000">
                  <c:v>0.36133333333333334</c:v>
                </c:pt>
                <c:pt idx="83" formatCode="0.000">
                  <c:v>0.39983333333333332</c:v>
                </c:pt>
                <c:pt idx="84" formatCode="0.000">
                  <c:v>0.38450000000000001</c:v>
                </c:pt>
                <c:pt idx="85" formatCode="0.000">
                  <c:v>0.3746666666666667</c:v>
                </c:pt>
                <c:pt idx="86" formatCode="0.000">
                  <c:v>0.36733333333333335</c:v>
                </c:pt>
                <c:pt idx="87" formatCode="0.000">
                  <c:v>0.43566666666666665</c:v>
                </c:pt>
                <c:pt idx="88" formatCode="0.000">
                  <c:v>0.41400000000000003</c:v>
                </c:pt>
                <c:pt idx="89" formatCode="0.000">
                  <c:v>0.39683333333333326</c:v>
                </c:pt>
                <c:pt idx="90" formatCode="0.000">
                  <c:v>0.43366666666666664</c:v>
                </c:pt>
                <c:pt idx="91" formatCode="0.000">
                  <c:v>0.41916666666666663</c:v>
                </c:pt>
                <c:pt idx="92" formatCode="0.000">
                  <c:v>0.40200000000000002</c:v>
                </c:pt>
                <c:pt idx="93" formatCode="0.000">
                  <c:v>0.42199999999999993</c:v>
                </c:pt>
                <c:pt idx="94" formatCode="0.000">
                  <c:v>0.40316666666666667</c:v>
                </c:pt>
                <c:pt idx="95" formatCode="0.000">
                  <c:v>0.38933333333333342</c:v>
                </c:pt>
                <c:pt idx="96" formatCode="0.000">
                  <c:v>0.378</c:v>
                </c:pt>
                <c:pt idx="97" formatCode="0.000">
                  <c:v>0.38283333333333336</c:v>
                </c:pt>
                <c:pt idx="98" formatCode="0.000">
                  <c:v>0.37866666666666671</c:v>
                </c:pt>
                <c:pt idx="99" formatCode="0.000">
                  <c:v>0.37183333333333335</c:v>
                </c:pt>
                <c:pt idx="100" formatCode="0.000">
                  <c:v>0.36649999999999999</c:v>
                </c:pt>
                <c:pt idx="101" formatCode="0.000">
                  <c:v>0.36099999999999999</c:v>
                </c:pt>
                <c:pt idx="102" formatCode="0.000">
                  <c:v>0.39400000000000002</c:v>
                </c:pt>
                <c:pt idx="103" formatCode="0.000">
                  <c:v>0.38233333333333341</c:v>
                </c:pt>
                <c:pt idx="104" formatCode="0.000">
                  <c:v>0.377</c:v>
                </c:pt>
                <c:pt idx="105" formatCode="0.000">
                  <c:v>0.3775</c:v>
                </c:pt>
                <c:pt idx="106" formatCode="0.000">
                  <c:v>0.38083333333333336</c:v>
                </c:pt>
                <c:pt idx="107" formatCode="0.000">
                  <c:v>0.44199999999999995</c:v>
                </c:pt>
                <c:pt idx="108" formatCode="0.000">
                  <c:v>0.4418333333333333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57-4343-9E9E-9451A12751DB}"/>
            </c:ext>
          </c:extLst>
        </c:ser>
        <c:ser>
          <c:idx val="5"/>
          <c:order val="5"/>
          <c:tx>
            <c:strRef>
              <c:f>DSSAT_cal!$AZ$3</c:f>
              <c:strCache>
                <c:ptCount val="1"/>
                <c:pt idx="0">
                  <c:v>Sim. SW</c:v>
                </c:pt>
              </c:strCache>
            </c:strRef>
          </c:tx>
          <c:spPr>
            <a:ln w="19050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DSSAT_cal!$AT$4:$AT$112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cat>
          <c:val>
            <c:numRef>
              <c:f>DSSAT_cal!$AZ$4:$AZ$112</c:f>
              <c:numCache>
                <c:formatCode>General</c:formatCode>
                <c:ptCount val="109"/>
                <c:pt idx="3">
                  <c:v>0.4458333333333333</c:v>
                </c:pt>
                <c:pt idx="4">
                  <c:v>0.41233333333333333</c:v>
                </c:pt>
                <c:pt idx="5">
                  <c:v>0.38933333333333331</c:v>
                </c:pt>
                <c:pt idx="6">
                  <c:v>0.3785</c:v>
                </c:pt>
                <c:pt idx="7">
                  <c:v>0.36666666666666664</c:v>
                </c:pt>
                <c:pt idx="8">
                  <c:v>0.35599999999999998</c:v>
                </c:pt>
                <c:pt idx="9">
                  <c:v>0.41716666666666663</c:v>
                </c:pt>
                <c:pt idx="10">
                  <c:v>0.39316666666666666</c:v>
                </c:pt>
                <c:pt idx="11">
                  <c:v>0.41400000000000003</c:v>
                </c:pt>
                <c:pt idx="12">
                  <c:v>0.39366666666666672</c:v>
                </c:pt>
                <c:pt idx="13">
                  <c:v>0.40916666666666668</c:v>
                </c:pt>
                <c:pt idx="14">
                  <c:v>0.39333333333333331</c:v>
                </c:pt>
                <c:pt idx="15">
                  <c:v>0.37383333333333335</c:v>
                </c:pt>
                <c:pt idx="16">
                  <c:v>0.35666666666666669</c:v>
                </c:pt>
                <c:pt idx="17">
                  <c:v>0.39200000000000002</c:v>
                </c:pt>
                <c:pt idx="18">
                  <c:v>0.40799999999999997</c:v>
                </c:pt>
                <c:pt idx="19">
                  <c:v>0.39050000000000001</c:v>
                </c:pt>
                <c:pt idx="20">
                  <c:v>0.38433333333333336</c:v>
                </c:pt>
                <c:pt idx="21">
                  <c:v>0.37216666666666665</c:v>
                </c:pt>
                <c:pt idx="22">
                  <c:v>0.35383333333333333</c:v>
                </c:pt>
                <c:pt idx="23">
                  <c:v>0.33266666666666667</c:v>
                </c:pt>
                <c:pt idx="24">
                  <c:v>0.31716666666666665</c:v>
                </c:pt>
                <c:pt idx="25">
                  <c:v>0.30283333333333329</c:v>
                </c:pt>
                <c:pt idx="26">
                  <c:v>0.29033333333333333</c:v>
                </c:pt>
                <c:pt idx="27">
                  <c:v>0.33199999999999996</c:v>
                </c:pt>
                <c:pt idx="28">
                  <c:v>0.32033333333333336</c:v>
                </c:pt>
                <c:pt idx="29">
                  <c:v>0.30466666666666664</c:v>
                </c:pt>
                <c:pt idx="30">
                  <c:v>0.28600000000000003</c:v>
                </c:pt>
                <c:pt idx="31">
                  <c:v>0.27416666666666667</c:v>
                </c:pt>
                <c:pt idx="32">
                  <c:v>0.26566666666666666</c:v>
                </c:pt>
                <c:pt idx="33">
                  <c:v>0.37283333333333335</c:v>
                </c:pt>
                <c:pt idx="34">
                  <c:v>0.36316666666666664</c:v>
                </c:pt>
                <c:pt idx="35">
                  <c:v>0.35099999999999998</c:v>
                </c:pt>
                <c:pt idx="36">
                  <c:v>0.41699999999999993</c:v>
                </c:pt>
                <c:pt idx="37">
                  <c:v>0.39783333333333332</c:v>
                </c:pt>
                <c:pt idx="38">
                  <c:v>0.4301666666666667</c:v>
                </c:pt>
                <c:pt idx="39">
                  <c:v>0.39949999999999997</c:v>
                </c:pt>
                <c:pt idx="40">
                  <c:v>0.38283333333333336</c:v>
                </c:pt>
                <c:pt idx="41">
                  <c:v>0.36683333333333334</c:v>
                </c:pt>
                <c:pt idx="42">
                  <c:v>0.38633333333333331</c:v>
                </c:pt>
                <c:pt idx="43">
                  <c:v>0.36916666666666664</c:v>
                </c:pt>
                <c:pt idx="44">
                  <c:v>0.35933333333333334</c:v>
                </c:pt>
                <c:pt idx="45">
                  <c:v>0.37450000000000006</c:v>
                </c:pt>
                <c:pt idx="46">
                  <c:v>0.35566666666666669</c:v>
                </c:pt>
                <c:pt idx="47">
                  <c:v>0.39049999999999996</c:v>
                </c:pt>
                <c:pt idx="48">
                  <c:v>0.37316666666666665</c:v>
                </c:pt>
                <c:pt idx="49">
                  <c:v>0.37316666666666665</c:v>
                </c:pt>
                <c:pt idx="50">
                  <c:v>0.40533333333333332</c:v>
                </c:pt>
                <c:pt idx="51">
                  <c:v>0.44466666666666665</c:v>
                </c:pt>
                <c:pt idx="52">
                  <c:v>0.41066666666666668</c:v>
                </c:pt>
                <c:pt idx="53">
                  <c:v>0.40416666666666667</c:v>
                </c:pt>
                <c:pt idx="54">
                  <c:v>0.44950000000000001</c:v>
                </c:pt>
                <c:pt idx="55">
                  <c:v>0.41750000000000004</c:v>
                </c:pt>
                <c:pt idx="56">
                  <c:v>0.39150000000000001</c:v>
                </c:pt>
                <c:pt idx="57">
                  <c:v>0.3763333333333333</c:v>
                </c:pt>
                <c:pt idx="58">
                  <c:v>0.35799999999999998</c:v>
                </c:pt>
                <c:pt idx="59">
                  <c:v>0.35666666666666669</c:v>
                </c:pt>
                <c:pt idx="60">
                  <c:v>0.42333333333333328</c:v>
                </c:pt>
                <c:pt idx="61">
                  <c:v>0.40333333333333332</c:v>
                </c:pt>
                <c:pt idx="62">
                  <c:v>0.42116666666666669</c:v>
                </c:pt>
                <c:pt idx="63">
                  <c:v>0.40016666666666667</c:v>
                </c:pt>
                <c:pt idx="64">
                  <c:v>0.38366666666666666</c:v>
                </c:pt>
                <c:pt idx="65">
                  <c:v>0.41700000000000004</c:v>
                </c:pt>
                <c:pt idx="66">
                  <c:v>0.438</c:v>
                </c:pt>
                <c:pt idx="67">
                  <c:v>0.40650000000000008</c:v>
                </c:pt>
                <c:pt idx="68">
                  <c:v>0.38516666666666666</c:v>
                </c:pt>
                <c:pt idx="69">
                  <c:v>0.41983333333333334</c:v>
                </c:pt>
                <c:pt idx="70">
                  <c:v>0.39866666666666661</c:v>
                </c:pt>
                <c:pt idx="71">
                  <c:v>0.43283333333333329</c:v>
                </c:pt>
                <c:pt idx="72">
                  <c:v>0.40433333333333332</c:v>
                </c:pt>
                <c:pt idx="73">
                  <c:v>0.38733333333333331</c:v>
                </c:pt>
                <c:pt idx="74">
                  <c:v>0.42249999999999999</c:v>
                </c:pt>
                <c:pt idx="75">
                  <c:v>0.45916666666666661</c:v>
                </c:pt>
                <c:pt idx="76">
                  <c:v>0.48166666666666669</c:v>
                </c:pt>
                <c:pt idx="77">
                  <c:v>0.44516666666666671</c:v>
                </c:pt>
                <c:pt idx="78">
                  <c:v>0.41400000000000003</c:v>
                </c:pt>
                <c:pt idx="79">
                  <c:v>0.39300000000000002</c:v>
                </c:pt>
                <c:pt idx="80">
                  <c:v>0.39200000000000002</c:v>
                </c:pt>
                <c:pt idx="81">
                  <c:v>0.3808333333333333</c:v>
                </c:pt>
                <c:pt idx="82">
                  <c:v>0.36883333333333335</c:v>
                </c:pt>
                <c:pt idx="83">
                  <c:v>0.42200000000000004</c:v>
                </c:pt>
                <c:pt idx="84">
                  <c:v>0.4</c:v>
                </c:pt>
                <c:pt idx="85">
                  <c:v>0.38650000000000001</c:v>
                </c:pt>
                <c:pt idx="86">
                  <c:v>0.378</c:v>
                </c:pt>
                <c:pt idx="87">
                  <c:v>0.44883333333333336</c:v>
                </c:pt>
                <c:pt idx="88">
                  <c:v>0.41950000000000004</c:v>
                </c:pt>
                <c:pt idx="89">
                  <c:v>0.39749999999999996</c:v>
                </c:pt>
                <c:pt idx="90">
                  <c:v>0.44733333333333336</c:v>
                </c:pt>
                <c:pt idx="91">
                  <c:v>0.43183333333333329</c:v>
                </c:pt>
                <c:pt idx="92">
                  <c:v>0.40800000000000003</c:v>
                </c:pt>
                <c:pt idx="93">
                  <c:v>0.4361666666666667</c:v>
                </c:pt>
                <c:pt idx="94">
                  <c:v>0.40983333333333333</c:v>
                </c:pt>
                <c:pt idx="95">
                  <c:v>0.39149999999999996</c:v>
                </c:pt>
                <c:pt idx="96">
                  <c:v>0.38016666666666665</c:v>
                </c:pt>
                <c:pt idx="97">
                  <c:v>0.40249999999999997</c:v>
                </c:pt>
                <c:pt idx="98">
                  <c:v>0.39216666666666666</c:v>
                </c:pt>
                <c:pt idx="99">
                  <c:v>0.3813333333333333</c:v>
                </c:pt>
                <c:pt idx="100">
                  <c:v>0.38300000000000001</c:v>
                </c:pt>
                <c:pt idx="101">
                  <c:v>0.3755</c:v>
                </c:pt>
                <c:pt idx="102">
                  <c:v>0.41566666666666668</c:v>
                </c:pt>
                <c:pt idx="103">
                  <c:v>0.40066666666666667</c:v>
                </c:pt>
                <c:pt idx="104">
                  <c:v>0.38866666666666672</c:v>
                </c:pt>
                <c:pt idx="105">
                  <c:v>0.39900000000000002</c:v>
                </c:pt>
                <c:pt idx="106">
                  <c:v>0.40416666666666667</c:v>
                </c:pt>
                <c:pt idx="107">
                  <c:v>0.47116666666666662</c:v>
                </c:pt>
                <c:pt idx="108">
                  <c:v>0.49933333333333335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57-4343-9E9E-9451A1275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515424"/>
        <c:axId val="1274764656"/>
      </c:lineChart>
      <c:scatterChart>
        <c:scatterStyle val="lineMarker"/>
        <c:varyColors val="0"/>
        <c:ser>
          <c:idx val="1"/>
          <c:order val="1"/>
          <c:tx>
            <c:strRef>
              <c:f>DSSAT_cal!$AV$3</c:f>
              <c:strCache>
                <c:ptCount val="1"/>
                <c:pt idx="0">
                  <c:v>Obs. SW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DSSAT_cal!$AT$4:$AT$112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xVal>
          <c:yVal>
            <c:numRef>
              <c:f>DSSAT_cal!$AV$4:$AV$112</c:f>
              <c:numCache>
                <c:formatCode>General</c:formatCode>
                <c:ptCount val="109"/>
                <c:pt idx="3" formatCode="0.00">
                  <c:v>0.48579166666666657</c:v>
                </c:pt>
                <c:pt idx="4" formatCode="0.00">
                  <c:v>0.54460416666666656</c:v>
                </c:pt>
                <c:pt idx="5" formatCode="0.00">
                  <c:v>0.4602916666666666</c:v>
                </c:pt>
                <c:pt idx="6" formatCode="0.00">
                  <c:v>0.4135000000000002</c:v>
                </c:pt>
                <c:pt idx="7" formatCode="0.00">
                  <c:v>0.39960416666666659</c:v>
                </c:pt>
                <c:pt idx="8" formatCode="0.00">
                  <c:v>0.3856666666666666</c:v>
                </c:pt>
                <c:pt idx="9" formatCode="0.00">
                  <c:v>0.3863125</c:v>
                </c:pt>
                <c:pt idx="10" formatCode="0.00">
                  <c:v>0.38125000000000014</c:v>
                </c:pt>
                <c:pt idx="11" formatCode="0.00">
                  <c:v>0.37531249999999994</c:v>
                </c:pt>
                <c:pt idx="12" formatCode="0.00">
                  <c:v>0.38354166666666667</c:v>
                </c:pt>
                <c:pt idx="13" formatCode="0.00">
                  <c:v>0.39027083333333351</c:v>
                </c:pt>
                <c:pt idx="14" formatCode="0.00">
                  <c:v>0.40024999999999999</c:v>
                </c:pt>
                <c:pt idx="15" formatCode="0.00">
                  <c:v>0.39977083333333324</c:v>
                </c:pt>
                <c:pt idx="16" formatCode="0.00">
                  <c:v>0.39787499999999998</c:v>
                </c:pt>
                <c:pt idx="17" formatCode="0.00">
                  <c:v>0.39610416666666665</c:v>
                </c:pt>
                <c:pt idx="18" formatCode="0.00">
                  <c:v>0.39679166666666665</c:v>
                </c:pt>
                <c:pt idx="19" formatCode="0.00">
                  <c:v>0.40339583333333334</c:v>
                </c:pt>
                <c:pt idx="20" formatCode="0.00">
                  <c:v>0.40085416666666668</c:v>
                </c:pt>
                <c:pt idx="21" formatCode="0.00">
                  <c:v>0.3969375</c:v>
                </c:pt>
                <c:pt idx="22" formatCode="0.00">
                  <c:v>0.40493750000000012</c:v>
                </c:pt>
                <c:pt idx="23" formatCode="0.00">
                  <c:v>0.38908333333333339</c:v>
                </c:pt>
                <c:pt idx="24" formatCode="0.00">
                  <c:v>0.37218750000000006</c:v>
                </c:pt>
                <c:pt idx="25" formatCode="0.00">
                  <c:v>0.35841666666666655</c:v>
                </c:pt>
                <c:pt idx="26" formatCode="0.00">
                  <c:v>0.34237499999999993</c:v>
                </c:pt>
                <c:pt idx="27" formatCode="0.00">
                  <c:v>0.34454166666666658</c:v>
                </c:pt>
                <c:pt idx="28" formatCode="0.00">
                  <c:v>0.36997916666666653</c:v>
                </c:pt>
                <c:pt idx="29" formatCode="0.00">
                  <c:v>0.35345833333333321</c:v>
                </c:pt>
                <c:pt idx="30" formatCode="0.00">
                  <c:v>0.33720833333333339</c:v>
                </c:pt>
                <c:pt idx="31" formatCode="0.00">
                  <c:v>0.32954166666666668</c:v>
                </c:pt>
                <c:pt idx="32" formatCode="0.00">
                  <c:v>0.31841666666666657</c:v>
                </c:pt>
                <c:pt idx="33" formatCode="0.00">
                  <c:v>0.35745833333333338</c:v>
                </c:pt>
                <c:pt idx="34" formatCode="0.00">
                  <c:v>0.39781249999999996</c:v>
                </c:pt>
                <c:pt idx="35" formatCode="0.00">
                  <c:v>0.37229166666666674</c:v>
                </c:pt>
                <c:pt idx="36" formatCode="0.00">
                  <c:v>0.3555625</c:v>
                </c:pt>
                <c:pt idx="37" formatCode="0.00">
                  <c:v>0.41845833333333332</c:v>
                </c:pt>
                <c:pt idx="38" formatCode="0.00">
                  <c:v>0.40787499999999999</c:v>
                </c:pt>
                <c:pt idx="39" formatCode="0.00">
                  <c:v>0.43308333333333349</c:v>
                </c:pt>
                <c:pt idx="40" formatCode="0.00">
                  <c:v>0.38600000000000007</c:v>
                </c:pt>
                <c:pt idx="41" formatCode="0.00">
                  <c:v>0.38524999999999987</c:v>
                </c:pt>
                <c:pt idx="42" formatCode="0.00">
                  <c:v>0.36618750000000017</c:v>
                </c:pt>
                <c:pt idx="43" formatCode="0.00">
                  <c:v>0.3795624999999998</c:v>
                </c:pt>
                <c:pt idx="44" formatCode="0.00">
                  <c:v>0.36343749999999991</c:v>
                </c:pt>
                <c:pt idx="45" formatCode="0.00">
                  <c:v>0.33691666666666659</c:v>
                </c:pt>
                <c:pt idx="46" formatCode="0.00">
                  <c:v>0.35254166666666659</c:v>
                </c:pt>
                <c:pt idx="47" formatCode="0.00">
                  <c:v>0.35862500000000003</c:v>
                </c:pt>
                <c:pt idx="48" formatCode="0.00">
                  <c:v>0.37122916666666672</c:v>
                </c:pt>
                <c:pt idx="49" formatCode="0.00">
                  <c:v>0.35681249999999998</c:v>
                </c:pt>
                <c:pt idx="50" formatCode="0.00">
                  <c:v>0.35112499999999996</c:v>
                </c:pt>
                <c:pt idx="51" formatCode="0.00">
                  <c:v>0.3681666666666667</c:v>
                </c:pt>
                <c:pt idx="52" formatCode="0.00">
                  <c:v>0.38397916666666659</c:v>
                </c:pt>
                <c:pt idx="53" formatCode="0.00">
                  <c:v>0.34645833333333337</c:v>
                </c:pt>
                <c:pt idx="54" formatCode="0.00">
                  <c:v>0.39337499999999986</c:v>
                </c:pt>
                <c:pt idx="55" formatCode="0.00">
                  <c:v>0.37618749999999995</c:v>
                </c:pt>
                <c:pt idx="56" formatCode="0.00">
                  <c:v>0.3346666666666665</c:v>
                </c:pt>
                <c:pt idx="57" formatCode="0.00">
                  <c:v>0.32008333333333333</c:v>
                </c:pt>
                <c:pt idx="58" formatCode="0.00">
                  <c:v>0.32056249999999992</c:v>
                </c:pt>
                <c:pt idx="59" formatCode="0.00">
                  <c:v>0.3073333333333334</c:v>
                </c:pt>
                <c:pt idx="60" formatCode="0.00">
                  <c:v>0.31270833333333337</c:v>
                </c:pt>
                <c:pt idx="61" formatCode="0.00">
                  <c:v>0.3540208333333334</c:v>
                </c:pt>
                <c:pt idx="62" formatCode="0.00">
                  <c:v>0.34549999999999992</c:v>
                </c:pt>
                <c:pt idx="63" formatCode="0.00">
                  <c:v>0.37295833333333334</c:v>
                </c:pt>
                <c:pt idx="64" formatCode="0.00">
                  <c:v>0.36572916666666666</c:v>
                </c:pt>
                <c:pt idx="65" formatCode="0.00">
                  <c:v>0.33502083333333332</c:v>
                </c:pt>
                <c:pt idx="66" formatCode="0.00">
                  <c:v>0.39956250000000021</c:v>
                </c:pt>
                <c:pt idx="67" formatCode="0.00">
                  <c:v>0.41554166666666653</c:v>
                </c:pt>
                <c:pt idx="68" formatCode="0.00">
                  <c:v>0.39358333333333317</c:v>
                </c:pt>
                <c:pt idx="69" formatCode="0.00">
                  <c:v>0.39239583333333328</c:v>
                </c:pt>
                <c:pt idx="70" formatCode="0.00">
                  <c:v>0.40400000000000008</c:v>
                </c:pt>
                <c:pt idx="71" formatCode="0.00">
                  <c:v>0.36483333333333334</c:v>
                </c:pt>
                <c:pt idx="72" formatCode="0.00">
                  <c:v>0.41420833333333329</c:v>
                </c:pt>
                <c:pt idx="73" formatCode="0.00">
                  <c:v>0.36870833333333319</c:v>
                </c:pt>
                <c:pt idx="74" formatCode="0.00">
                  <c:v>0.33354166666666663</c:v>
                </c:pt>
                <c:pt idx="75" formatCode="0.00">
                  <c:v>0.40702083333333333</c:v>
                </c:pt>
                <c:pt idx="76" formatCode="0.00">
                  <c:v>0.4865833333333332</c:v>
                </c:pt>
                <c:pt idx="77" formatCode="0.00">
                  <c:v>0.48512499999999975</c:v>
                </c:pt>
                <c:pt idx="78" formatCode="0.00">
                  <c:v>0.46087500000000015</c:v>
                </c:pt>
                <c:pt idx="79" formatCode="0.00">
                  <c:v>0.42631250000000009</c:v>
                </c:pt>
                <c:pt idx="80" formatCode="0.00">
                  <c:v>0.39339583333333333</c:v>
                </c:pt>
                <c:pt idx="81" formatCode="0.00">
                  <c:v>0.36491666666666656</c:v>
                </c:pt>
                <c:pt idx="82" formatCode="0.00">
                  <c:v>0.33624999999999999</c:v>
                </c:pt>
                <c:pt idx="83" formatCode="0.00">
                  <c:v>0.3460625</c:v>
                </c:pt>
                <c:pt idx="84" formatCode="0.00">
                  <c:v>0.38466666666666649</c:v>
                </c:pt>
                <c:pt idx="85" formatCode="0.00">
                  <c:v>0.35345833333333326</c:v>
                </c:pt>
                <c:pt idx="86" formatCode="0.00">
                  <c:v>0.32649999999999985</c:v>
                </c:pt>
                <c:pt idx="87" formatCode="0.00">
                  <c:v>0.31560416666666669</c:v>
                </c:pt>
                <c:pt idx="88" formatCode="0.00">
                  <c:v>0.39666666666666656</c:v>
                </c:pt>
                <c:pt idx="89" formatCode="0.00">
                  <c:v>0.37827083333333328</c:v>
                </c:pt>
                <c:pt idx="90" formatCode="0.00">
                  <c:v>0.37249999999999989</c:v>
                </c:pt>
                <c:pt idx="91" formatCode="0.00">
                  <c:v>0.42</c:v>
                </c:pt>
                <c:pt idx="92" formatCode="0.00">
                  <c:v>0.37312499999999998</c:v>
                </c:pt>
                <c:pt idx="93" formatCode="0.00">
                  <c:v>0.36668749999999989</c:v>
                </c:pt>
                <c:pt idx="94" formatCode="0.00">
                  <c:v>0.38174999999999987</c:v>
                </c:pt>
                <c:pt idx="95" formatCode="0.00">
                  <c:v>0.34810416666666683</c:v>
                </c:pt>
                <c:pt idx="96" formatCode="0.00">
                  <c:v>0.32183333333333319</c:v>
                </c:pt>
                <c:pt idx="97" formatCode="0.00">
                  <c:v>0.32264583333333335</c:v>
                </c:pt>
                <c:pt idx="98" formatCode="0.00">
                  <c:v>0.34895833333333331</c:v>
                </c:pt>
                <c:pt idx="99" formatCode="0.00">
                  <c:v>0.327625</c:v>
                </c:pt>
                <c:pt idx="100" formatCode="0.00">
                  <c:v>0.30760416666666668</c:v>
                </c:pt>
                <c:pt idx="101" formatCode="0.00">
                  <c:v>0.29585416666666675</c:v>
                </c:pt>
                <c:pt idx="102" formatCode="0.00">
                  <c:v>0.29512500000000008</c:v>
                </c:pt>
                <c:pt idx="103" formatCode="0.00">
                  <c:v>0.29966666666666669</c:v>
                </c:pt>
                <c:pt idx="104" formatCode="0.00">
                  <c:v>0.28581249999999997</c:v>
                </c:pt>
                <c:pt idx="105" formatCode="0.00">
                  <c:v>0.2775833333333334</c:v>
                </c:pt>
                <c:pt idx="106" formatCode="0.00">
                  <c:v>0.27960416666666671</c:v>
                </c:pt>
                <c:pt idx="107" formatCode="0.00">
                  <c:v>0.31924999999999992</c:v>
                </c:pt>
                <c:pt idx="108" formatCode="0.00">
                  <c:v>0.38924999999999993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D57-4343-9E9E-9451A1275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515424"/>
        <c:axId val="1274764656"/>
        <c:extLst>
          <c:ext xmlns:c15="http://schemas.microsoft.com/office/drawing/2012/chart" uri="{02D57815-91ED-43cb-92C2-25804820EDAC}">
            <c15:filteredScatte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DSSAT_cal!$AW$3</c15:sqref>
                        </c15:formulaRef>
                      </c:ext>
                    </c:extLst>
                    <c:strCache>
                      <c:ptCount val="1"/>
                      <c:pt idx="0">
                        <c:v>(Sim - Obs)^2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DSSAT_cal!$AT$4:$AT$112</c15:sqref>
                        </c15:formulaRef>
                      </c:ext>
                    </c:extLst>
                    <c:numCache>
                      <c:formatCode>m/d/yyyy</c:formatCode>
                      <c:ptCount val="109"/>
                      <c:pt idx="0">
                        <c:v>42513</c:v>
                      </c:pt>
                      <c:pt idx="1">
                        <c:v>42514</c:v>
                      </c:pt>
                      <c:pt idx="2">
                        <c:v>42515</c:v>
                      </c:pt>
                      <c:pt idx="3">
                        <c:v>42516</c:v>
                      </c:pt>
                      <c:pt idx="4">
                        <c:v>42517</c:v>
                      </c:pt>
                      <c:pt idx="5">
                        <c:v>42518</c:v>
                      </c:pt>
                      <c:pt idx="6">
                        <c:v>42519</c:v>
                      </c:pt>
                      <c:pt idx="7">
                        <c:v>42520</c:v>
                      </c:pt>
                      <c:pt idx="8">
                        <c:v>42521</c:v>
                      </c:pt>
                      <c:pt idx="9">
                        <c:v>42522</c:v>
                      </c:pt>
                      <c:pt idx="10">
                        <c:v>42523</c:v>
                      </c:pt>
                      <c:pt idx="11">
                        <c:v>42524</c:v>
                      </c:pt>
                      <c:pt idx="12">
                        <c:v>42525</c:v>
                      </c:pt>
                      <c:pt idx="13">
                        <c:v>42526</c:v>
                      </c:pt>
                      <c:pt idx="14">
                        <c:v>42527</c:v>
                      </c:pt>
                      <c:pt idx="15">
                        <c:v>42528</c:v>
                      </c:pt>
                      <c:pt idx="16">
                        <c:v>42529</c:v>
                      </c:pt>
                      <c:pt idx="17">
                        <c:v>42530</c:v>
                      </c:pt>
                      <c:pt idx="18">
                        <c:v>42531</c:v>
                      </c:pt>
                      <c:pt idx="19">
                        <c:v>42532</c:v>
                      </c:pt>
                      <c:pt idx="20">
                        <c:v>42533</c:v>
                      </c:pt>
                      <c:pt idx="21">
                        <c:v>42534</c:v>
                      </c:pt>
                      <c:pt idx="22">
                        <c:v>42535</c:v>
                      </c:pt>
                      <c:pt idx="23">
                        <c:v>42536</c:v>
                      </c:pt>
                      <c:pt idx="24">
                        <c:v>42537</c:v>
                      </c:pt>
                      <c:pt idx="25">
                        <c:v>42538</c:v>
                      </c:pt>
                      <c:pt idx="26">
                        <c:v>42539</c:v>
                      </c:pt>
                      <c:pt idx="27">
                        <c:v>42540</c:v>
                      </c:pt>
                      <c:pt idx="28">
                        <c:v>42541</c:v>
                      </c:pt>
                      <c:pt idx="29">
                        <c:v>42542</c:v>
                      </c:pt>
                      <c:pt idx="30">
                        <c:v>42543</c:v>
                      </c:pt>
                      <c:pt idx="31">
                        <c:v>42544</c:v>
                      </c:pt>
                      <c:pt idx="32">
                        <c:v>42545</c:v>
                      </c:pt>
                      <c:pt idx="33">
                        <c:v>42546</c:v>
                      </c:pt>
                      <c:pt idx="34">
                        <c:v>42547</c:v>
                      </c:pt>
                      <c:pt idx="35">
                        <c:v>42548</c:v>
                      </c:pt>
                      <c:pt idx="36">
                        <c:v>42549</c:v>
                      </c:pt>
                      <c:pt idx="37">
                        <c:v>42550</c:v>
                      </c:pt>
                      <c:pt idx="38">
                        <c:v>42551</c:v>
                      </c:pt>
                      <c:pt idx="39">
                        <c:v>42552</c:v>
                      </c:pt>
                      <c:pt idx="40">
                        <c:v>42553</c:v>
                      </c:pt>
                      <c:pt idx="41">
                        <c:v>42554</c:v>
                      </c:pt>
                      <c:pt idx="42">
                        <c:v>42555</c:v>
                      </c:pt>
                      <c:pt idx="43">
                        <c:v>42556</c:v>
                      </c:pt>
                      <c:pt idx="44">
                        <c:v>42557</c:v>
                      </c:pt>
                      <c:pt idx="45">
                        <c:v>42558</c:v>
                      </c:pt>
                      <c:pt idx="46">
                        <c:v>42559</c:v>
                      </c:pt>
                      <c:pt idx="47">
                        <c:v>42560</c:v>
                      </c:pt>
                      <c:pt idx="48">
                        <c:v>42561</c:v>
                      </c:pt>
                      <c:pt idx="49">
                        <c:v>42562</c:v>
                      </c:pt>
                      <c:pt idx="50">
                        <c:v>42563</c:v>
                      </c:pt>
                      <c:pt idx="51">
                        <c:v>42564</c:v>
                      </c:pt>
                      <c:pt idx="52">
                        <c:v>42565</c:v>
                      </c:pt>
                      <c:pt idx="53">
                        <c:v>42566</c:v>
                      </c:pt>
                      <c:pt idx="54">
                        <c:v>42567</c:v>
                      </c:pt>
                      <c:pt idx="55">
                        <c:v>42568</c:v>
                      </c:pt>
                      <c:pt idx="56">
                        <c:v>42569</c:v>
                      </c:pt>
                      <c:pt idx="57">
                        <c:v>42570</c:v>
                      </c:pt>
                      <c:pt idx="58">
                        <c:v>42571</c:v>
                      </c:pt>
                      <c:pt idx="59">
                        <c:v>42572</c:v>
                      </c:pt>
                      <c:pt idx="60">
                        <c:v>42573</c:v>
                      </c:pt>
                      <c:pt idx="61">
                        <c:v>42574</c:v>
                      </c:pt>
                      <c:pt idx="62">
                        <c:v>42575</c:v>
                      </c:pt>
                      <c:pt idx="63">
                        <c:v>42576</c:v>
                      </c:pt>
                      <c:pt idx="64">
                        <c:v>42577</c:v>
                      </c:pt>
                      <c:pt idx="65">
                        <c:v>42578</c:v>
                      </c:pt>
                      <c:pt idx="66">
                        <c:v>42579</c:v>
                      </c:pt>
                      <c:pt idx="67">
                        <c:v>42580</c:v>
                      </c:pt>
                      <c:pt idx="68">
                        <c:v>42581</c:v>
                      </c:pt>
                      <c:pt idx="69">
                        <c:v>42582</c:v>
                      </c:pt>
                      <c:pt idx="70">
                        <c:v>42583</c:v>
                      </c:pt>
                      <c:pt idx="71">
                        <c:v>42584</c:v>
                      </c:pt>
                      <c:pt idx="72">
                        <c:v>42585</c:v>
                      </c:pt>
                      <c:pt idx="73">
                        <c:v>42586</c:v>
                      </c:pt>
                      <c:pt idx="74">
                        <c:v>42587</c:v>
                      </c:pt>
                      <c:pt idx="75">
                        <c:v>42588</c:v>
                      </c:pt>
                      <c:pt idx="76">
                        <c:v>42589</c:v>
                      </c:pt>
                      <c:pt idx="77">
                        <c:v>42590</c:v>
                      </c:pt>
                      <c:pt idx="78">
                        <c:v>42591</c:v>
                      </c:pt>
                      <c:pt idx="79">
                        <c:v>42592</c:v>
                      </c:pt>
                      <c:pt idx="80">
                        <c:v>42593</c:v>
                      </c:pt>
                      <c:pt idx="81">
                        <c:v>42594</c:v>
                      </c:pt>
                      <c:pt idx="82">
                        <c:v>42595</c:v>
                      </c:pt>
                      <c:pt idx="83">
                        <c:v>42596</c:v>
                      </c:pt>
                      <c:pt idx="84">
                        <c:v>42597</c:v>
                      </c:pt>
                      <c:pt idx="85">
                        <c:v>42598</c:v>
                      </c:pt>
                      <c:pt idx="86">
                        <c:v>42599</c:v>
                      </c:pt>
                      <c:pt idx="87">
                        <c:v>42600</c:v>
                      </c:pt>
                      <c:pt idx="88">
                        <c:v>42601</c:v>
                      </c:pt>
                      <c:pt idx="89">
                        <c:v>42602</c:v>
                      </c:pt>
                      <c:pt idx="90">
                        <c:v>42603</c:v>
                      </c:pt>
                      <c:pt idx="91">
                        <c:v>42604</c:v>
                      </c:pt>
                      <c:pt idx="92">
                        <c:v>42605</c:v>
                      </c:pt>
                      <c:pt idx="93">
                        <c:v>42606</c:v>
                      </c:pt>
                      <c:pt idx="94">
                        <c:v>42607</c:v>
                      </c:pt>
                      <c:pt idx="95">
                        <c:v>42608</c:v>
                      </c:pt>
                      <c:pt idx="96">
                        <c:v>42609</c:v>
                      </c:pt>
                      <c:pt idx="97">
                        <c:v>42610</c:v>
                      </c:pt>
                      <c:pt idx="98">
                        <c:v>42611</c:v>
                      </c:pt>
                      <c:pt idx="99">
                        <c:v>42612</c:v>
                      </c:pt>
                      <c:pt idx="100">
                        <c:v>42613</c:v>
                      </c:pt>
                      <c:pt idx="101">
                        <c:v>42614</c:v>
                      </c:pt>
                      <c:pt idx="102">
                        <c:v>42615</c:v>
                      </c:pt>
                      <c:pt idx="103">
                        <c:v>42616</c:v>
                      </c:pt>
                      <c:pt idx="104">
                        <c:v>42617</c:v>
                      </c:pt>
                      <c:pt idx="105">
                        <c:v>42618</c:v>
                      </c:pt>
                      <c:pt idx="106">
                        <c:v>42619</c:v>
                      </c:pt>
                      <c:pt idx="107">
                        <c:v>42620</c:v>
                      </c:pt>
                      <c:pt idx="108">
                        <c:v>42621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DSSAT_cal!$AW$4:$AW$112</c15:sqref>
                        </c15:formulaRef>
                      </c:ext>
                    </c:extLst>
                    <c:numCache>
                      <c:formatCode>General</c:formatCode>
                      <c:ptCount val="109"/>
                      <c:pt idx="3" formatCode="0.00">
                        <c:v>4.709390624999984E-3</c:v>
                      </c:pt>
                      <c:pt idx="4" formatCode="0.00">
                        <c:v>2.0288441406249969E-2</c:v>
                      </c:pt>
                      <c:pt idx="5" formatCode="0.00">
                        <c:v>4.5506267361111125E-3</c:v>
                      </c:pt>
                      <c:pt idx="6" formatCode="0.00">
                        <c:v>7.2900000000001024E-4</c:v>
                      </c:pt>
                      <c:pt idx="7" formatCode="0.00">
                        <c:v>3.7781640624999773E-4</c:v>
                      </c:pt>
                      <c:pt idx="8" formatCode="0.00">
                        <c:v>1.4399999999999759E-4</c:v>
                      </c:pt>
                      <c:pt idx="9" formatCode="0.00">
                        <c:v>4.0375434027777699E-5</c:v>
                      </c:pt>
                      <c:pt idx="10" formatCode="0.00">
                        <c:v>8.5069444444435426E-6</c:v>
                      </c:pt>
                      <c:pt idx="11" formatCode="0.00">
                        <c:v>4.7760460069444722E-4</c:v>
                      </c:pt>
                      <c:pt idx="12" formatCode="0.00">
                        <c:v>2.8001736111111405E-5</c:v>
                      </c:pt>
                      <c:pt idx="13" formatCode="0.00">
                        <c:v>2.9115017361109192E-5</c:v>
                      </c:pt>
                      <c:pt idx="14" formatCode="0.00">
                        <c:v>8.8673611111110402E-5</c:v>
                      </c:pt>
                      <c:pt idx="15" formatCode="0.00">
                        <c:v>3.3994140624999574E-4</c:v>
                      </c:pt>
                      <c:pt idx="16" formatCode="0.00">
                        <c:v>4.5689062499999902E-4</c:v>
                      </c:pt>
                      <c:pt idx="17" formatCode="0.00">
                        <c:v>2.2312890624999978E-4</c:v>
                      </c:pt>
                      <c:pt idx="18" formatCode="0.00">
                        <c:v>6.8906249999999396E-6</c:v>
                      </c:pt>
                      <c:pt idx="19" formatCode="0.00">
                        <c:v>2.2188585069444437E-4</c:v>
                      </c:pt>
                      <c:pt idx="20" formatCode="0.00">
                        <c:v>2.7847265624999888E-4</c:v>
                      </c:pt>
                      <c:pt idx="21" formatCode="0.00">
                        <c:v>3.3994140624999986E-4</c:v>
                      </c:pt>
                      <c:pt idx="22" formatCode="0.00">
                        <c:v>1.0739275173611202E-3</c:v>
                      </c:pt>
                      <c:pt idx="23" formatCode="0.00">
                        <c:v>8.7517361111111541E-4</c:v>
                      </c:pt>
                      <c:pt idx="24" formatCode="0.00">
                        <c:v>4.7760460069444722E-4</c:v>
                      </c:pt>
                      <c:pt idx="25" formatCode="0.00">
                        <c:v>4.3750694444444094E-4</c:v>
                      </c:pt>
                      <c:pt idx="26" formatCode="0.00">
                        <c:v>3.8187673611110942E-4</c:v>
                      </c:pt>
                      <c:pt idx="27" formatCode="0.00">
                        <c:v>5.7800173611110661E-4</c:v>
                      </c:pt>
                      <c:pt idx="28" formatCode="0.00">
                        <c:v>3.0594726562499864E-3</c:v>
                      </c:pt>
                      <c:pt idx="29" formatCode="0.00">
                        <c:v>2.2207656249999871E-3</c:v>
                      </c:pt>
                      <c:pt idx="30" formatCode="0.00">
                        <c:v>1.6167100694444499E-3</c:v>
                      </c:pt>
                      <c:pt idx="31" formatCode="0.00">
                        <c:v>1.8669600694444458E-3</c:v>
                      </c:pt>
                      <c:pt idx="32" formatCode="0.00">
                        <c:v>1.4886736111111045E-3</c:v>
                      </c:pt>
                      <c:pt idx="33" formatCode="0.00">
                        <c:v>7.8166840277777946E-4</c:v>
                      </c:pt>
                      <c:pt idx="34" formatCode="0.00">
                        <c:v>4.6211671006944413E-3</c:v>
                      </c:pt>
                      <c:pt idx="35" formatCode="0.00">
                        <c:v>2.1583767361111205E-3</c:v>
                      </c:pt>
                      <c:pt idx="36" formatCode="0.00">
                        <c:v>2.4937539062500022E-3</c:v>
                      </c:pt>
                      <c:pt idx="37" formatCode="0.00">
                        <c:v>9.1758506944444407E-4</c:v>
                      </c:pt>
                      <c:pt idx="38" formatCode="0.00">
                        <c:v>1.5668402777778283E-5</c:v>
                      </c:pt>
                      <c:pt idx="39" formatCode="0.00">
                        <c:v>1.4758402777777897E-3</c:v>
                      </c:pt>
                      <c:pt idx="40" formatCode="0.00">
                        <c:v>9.0000000000003492E-6</c:v>
                      </c:pt>
                      <c:pt idx="41" formatCode="0.00">
                        <c:v>1.5417361111110748E-4</c:v>
                      </c:pt>
                      <c:pt idx="42" formatCode="0.00">
                        <c:v>9.8962673611098052E-6</c:v>
                      </c:pt>
                      <c:pt idx="43" formatCode="0.00">
                        <c:v>4.0921918402776964E-4</c:v>
                      </c:pt>
                      <c:pt idx="44" formatCode="0.00">
                        <c:v>1.1244835069444263E-4</c:v>
                      </c:pt>
                      <c:pt idx="45" formatCode="0.00">
                        <c:v>1.6256250000000241E-4</c:v>
                      </c:pt>
                      <c:pt idx="46" formatCode="0.00">
                        <c:v>2.2625173611110804E-4</c:v>
                      </c:pt>
                      <c:pt idx="47" formatCode="0.00">
                        <c:v>1.6684027777778405E-6</c:v>
                      </c:pt>
                      <c:pt idx="48" formatCode="0.00">
                        <c:v>4.0250390625000377E-4</c:v>
                      </c:pt>
                      <c:pt idx="49" formatCode="0.00">
                        <c:v>1.5572960069444271E-4</c:v>
                      </c:pt>
                      <c:pt idx="50" formatCode="0.00">
                        <c:v>1.1027934027777783E-3</c:v>
                      </c:pt>
                      <c:pt idx="51" formatCode="0.00">
                        <c:v>3.7617777777777732E-3</c:v>
                      </c:pt>
                      <c:pt idx="52" formatCode="0.00">
                        <c:v>5.2231293402777823E-4</c:v>
                      </c:pt>
                      <c:pt idx="53" formatCode="0.00">
                        <c:v>2.5208767361111131E-3</c:v>
                      </c:pt>
                      <c:pt idx="54" formatCode="0.00">
                        <c:v>1.7745156250000113E-3</c:v>
                      </c:pt>
                      <c:pt idx="55" formatCode="0.00">
                        <c:v>1.355160156250006E-3</c:v>
                      </c:pt>
                      <c:pt idx="56" formatCode="0.00">
                        <c:v>3.4810000000000192E-3</c:v>
                      </c:pt>
                      <c:pt idx="57" formatCode="0.00">
                        <c:v>3.4908402777777763E-3</c:v>
                      </c:pt>
                      <c:pt idx="58" formatCode="0.00">
                        <c:v>2.0949691840277812E-3</c:v>
                      </c:pt>
                      <c:pt idx="59" formatCode="0.00">
                        <c:v>2.1622499999999936E-3</c:v>
                      </c:pt>
                      <c:pt idx="60" formatCode="0.00">
                        <c:v>9.3686267361111006E-3</c:v>
                      </c:pt>
                      <c:pt idx="61" formatCode="0.00">
                        <c:v>1.4046879340277785E-3</c:v>
                      </c:pt>
                      <c:pt idx="62" formatCode="0.00">
                        <c:v>2.8801111111111202E-3</c:v>
                      </c:pt>
                      <c:pt idx="63" formatCode="0.00">
                        <c:v>1.7446006944444415E-4</c:v>
                      </c:pt>
                      <c:pt idx="64" formatCode="0.00">
                        <c:v>7.4031684027777233E-5</c:v>
                      </c:pt>
                      <c:pt idx="65" formatCode="0.00">
                        <c:v>3.9663754340277819E-3</c:v>
                      </c:pt>
                      <c:pt idx="66" formatCode="0.00">
                        <c:v>5.1851085069443516E-4</c:v>
                      </c:pt>
                      <c:pt idx="67" formatCode="0.00">
                        <c:v>2.4675173611110731E-4</c:v>
                      </c:pt>
                      <c:pt idx="68" formatCode="0.00">
                        <c:v>1.228402777777741E-4</c:v>
                      </c:pt>
                      <c:pt idx="69" formatCode="0.00">
                        <c:v>1.3081640625000102E-4</c:v>
                      </c:pt>
                      <c:pt idx="70" formatCode="0.00">
                        <c:v>2.4544444444444776E-4</c:v>
                      </c:pt>
                      <c:pt idx="71" formatCode="0.00">
                        <c:v>3.1734444444444457E-3</c:v>
                      </c:pt>
                      <c:pt idx="72" formatCode="0.00">
                        <c:v>1.9716840277777644E-4</c:v>
                      </c:pt>
                      <c:pt idx="73" formatCode="0.00">
                        <c:v>2.2876562500000503E-4</c:v>
                      </c:pt>
                      <c:pt idx="74" formatCode="0.00">
                        <c:v>5.3716684027777907E-3</c:v>
                      </c:pt>
                      <c:pt idx="75" formatCode="0.00">
                        <c:v>1.0766601562499979E-3</c:v>
                      </c:pt>
                      <c:pt idx="76" formatCode="0.00">
                        <c:v>2.0930624999999912E-3</c:v>
                      </c:pt>
                      <c:pt idx="77" formatCode="0.00">
                        <c:v>4.2195850694444169E-3</c:v>
                      </c:pt>
                      <c:pt idx="78" formatCode="0.00">
                        <c:v>3.6652934027777972E-3</c:v>
                      </c:pt>
                      <c:pt idx="79" formatCode="0.00">
                        <c:v>1.6250976562500069E-3</c:v>
                      </c:pt>
                      <c:pt idx="80" formatCode="0.00">
                        <c:v>1.578164062499994E-4</c:v>
                      </c:pt>
                      <c:pt idx="81" formatCode="0.00">
                        <c:v>4.7840277777779527E-5</c:v>
                      </c:pt>
                      <c:pt idx="82" formatCode="0.00">
                        <c:v>6.2917361111111182E-4</c:v>
                      </c:pt>
                      <c:pt idx="83" formatCode="0.00">
                        <c:v>2.8913025173611102E-3</c:v>
                      </c:pt>
                      <c:pt idx="84" formatCode="0.00">
                        <c:v>2.7777777777716149E-8</c:v>
                      </c:pt>
                      <c:pt idx="85" formatCode="0.00">
                        <c:v>4.497934027777823E-4</c:v>
                      </c:pt>
                      <c:pt idx="86" formatCode="0.00">
                        <c:v>1.6673611111111247E-3</c:v>
                      </c:pt>
                      <c:pt idx="87" formatCode="0.00">
                        <c:v>1.4415003906249991E-2</c:v>
                      </c:pt>
                      <c:pt idx="88" formatCode="0.00">
                        <c:v>3.0044444444444948E-4</c:v>
                      </c:pt>
                      <c:pt idx="89" formatCode="0.00">
                        <c:v>3.4456640624999933E-4</c:v>
                      </c:pt>
                      <c:pt idx="90" formatCode="0.00">
                        <c:v>3.7413611111111224E-3</c:v>
                      </c:pt>
                      <c:pt idx="91" formatCode="0.00">
                        <c:v>6.9444444444447656E-7</c:v>
                      </c:pt>
                      <c:pt idx="92" formatCode="0.00">
                        <c:v>8.3376562500000226E-4</c:v>
                      </c:pt>
                      <c:pt idx="93" formatCode="0.00">
                        <c:v>3.0594726562500046E-3</c:v>
                      </c:pt>
                      <c:pt idx="94" formatCode="0.00">
                        <c:v>4.5867361111111705E-4</c:v>
                      </c:pt>
                      <c:pt idx="95" formatCode="0.00">
                        <c:v>1.6998441840277718E-3</c:v>
                      </c:pt>
                      <c:pt idx="96" formatCode="0.00">
                        <c:v>3.1546944444444604E-3</c:v>
                      </c:pt>
                      <c:pt idx="97" formatCode="0.00">
                        <c:v>3.6225351562500004E-3</c:v>
                      </c:pt>
                      <c:pt idx="98" formatCode="0.00">
                        <c:v>8.8258506944444799E-4</c:v>
                      </c:pt>
                      <c:pt idx="99" formatCode="0.00">
                        <c:v>1.9543767361111125E-3</c:v>
                      </c:pt>
                      <c:pt idx="100" formatCode="0.00">
                        <c:v>3.4687191840277755E-3</c:v>
                      </c:pt>
                      <c:pt idx="101" formatCode="0.00">
                        <c:v>4.2439796006944319E-3</c:v>
                      </c:pt>
                      <c:pt idx="102" formatCode="0.00">
                        <c:v>9.7762656249999868E-3</c:v>
                      </c:pt>
                      <c:pt idx="103" formatCode="0.00">
                        <c:v>6.8337777777777867E-3</c:v>
                      </c:pt>
                      <c:pt idx="104" formatCode="0.00">
                        <c:v>8.3151601562500062E-3</c:v>
                      </c:pt>
                      <c:pt idx="105" formatCode="0.00">
                        <c:v>9.9833402777777646E-3</c:v>
                      </c:pt>
                      <c:pt idx="106" formatCode="0.00">
                        <c:v>1.0247344184027774E-2</c:v>
                      </c:pt>
                      <c:pt idx="107" formatCode="0.00">
                        <c:v>1.5067562500000006E-2</c:v>
                      </c:pt>
                      <c:pt idx="108" formatCode="0.00">
                        <c:v>2.7650069444444484E-3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2D57-4343-9E9E-9451A12751DB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DSSAT_cal!$AX$3</c15:sqref>
                        </c15:formulaRef>
                      </c:ext>
                    </c:extLst>
                    <c:strCache>
                      <c:ptCount val="1"/>
                      <c:pt idx="0">
                        <c:v>(Obs - avgObs)^2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DSSAT_cal!$AT$4:$AT$112</c15:sqref>
                        </c15:formulaRef>
                      </c:ext>
                    </c:extLst>
                    <c:numCache>
                      <c:formatCode>m/d/yyyy</c:formatCode>
                      <c:ptCount val="109"/>
                      <c:pt idx="0">
                        <c:v>42513</c:v>
                      </c:pt>
                      <c:pt idx="1">
                        <c:v>42514</c:v>
                      </c:pt>
                      <c:pt idx="2">
                        <c:v>42515</c:v>
                      </c:pt>
                      <c:pt idx="3">
                        <c:v>42516</c:v>
                      </c:pt>
                      <c:pt idx="4">
                        <c:v>42517</c:v>
                      </c:pt>
                      <c:pt idx="5">
                        <c:v>42518</c:v>
                      </c:pt>
                      <c:pt idx="6">
                        <c:v>42519</c:v>
                      </c:pt>
                      <c:pt idx="7">
                        <c:v>42520</c:v>
                      </c:pt>
                      <c:pt idx="8">
                        <c:v>42521</c:v>
                      </c:pt>
                      <c:pt idx="9">
                        <c:v>42522</c:v>
                      </c:pt>
                      <c:pt idx="10">
                        <c:v>42523</c:v>
                      </c:pt>
                      <c:pt idx="11">
                        <c:v>42524</c:v>
                      </c:pt>
                      <c:pt idx="12">
                        <c:v>42525</c:v>
                      </c:pt>
                      <c:pt idx="13">
                        <c:v>42526</c:v>
                      </c:pt>
                      <c:pt idx="14">
                        <c:v>42527</c:v>
                      </c:pt>
                      <c:pt idx="15">
                        <c:v>42528</c:v>
                      </c:pt>
                      <c:pt idx="16">
                        <c:v>42529</c:v>
                      </c:pt>
                      <c:pt idx="17">
                        <c:v>42530</c:v>
                      </c:pt>
                      <c:pt idx="18">
                        <c:v>42531</c:v>
                      </c:pt>
                      <c:pt idx="19">
                        <c:v>42532</c:v>
                      </c:pt>
                      <c:pt idx="20">
                        <c:v>42533</c:v>
                      </c:pt>
                      <c:pt idx="21">
                        <c:v>42534</c:v>
                      </c:pt>
                      <c:pt idx="22">
                        <c:v>42535</c:v>
                      </c:pt>
                      <c:pt idx="23">
                        <c:v>42536</c:v>
                      </c:pt>
                      <c:pt idx="24">
                        <c:v>42537</c:v>
                      </c:pt>
                      <c:pt idx="25">
                        <c:v>42538</c:v>
                      </c:pt>
                      <c:pt idx="26">
                        <c:v>42539</c:v>
                      </c:pt>
                      <c:pt idx="27">
                        <c:v>42540</c:v>
                      </c:pt>
                      <c:pt idx="28">
                        <c:v>42541</c:v>
                      </c:pt>
                      <c:pt idx="29">
                        <c:v>42542</c:v>
                      </c:pt>
                      <c:pt idx="30">
                        <c:v>42543</c:v>
                      </c:pt>
                      <c:pt idx="31">
                        <c:v>42544</c:v>
                      </c:pt>
                      <c:pt idx="32">
                        <c:v>42545</c:v>
                      </c:pt>
                      <c:pt idx="33">
                        <c:v>42546</c:v>
                      </c:pt>
                      <c:pt idx="34">
                        <c:v>42547</c:v>
                      </c:pt>
                      <c:pt idx="35">
                        <c:v>42548</c:v>
                      </c:pt>
                      <c:pt idx="36">
                        <c:v>42549</c:v>
                      </c:pt>
                      <c:pt idx="37">
                        <c:v>42550</c:v>
                      </c:pt>
                      <c:pt idx="38">
                        <c:v>42551</c:v>
                      </c:pt>
                      <c:pt idx="39">
                        <c:v>42552</c:v>
                      </c:pt>
                      <c:pt idx="40">
                        <c:v>42553</c:v>
                      </c:pt>
                      <c:pt idx="41">
                        <c:v>42554</c:v>
                      </c:pt>
                      <c:pt idx="42">
                        <c:v>42555</c:v>
                      </c:pt>
                      <c:pt idx="43">
                        <c:v>42556</c:v>
                      </c:pt>
                      <c:pt idx="44">
                        <c:v>42557</c:v>
                      </c:pt>
                      <c:pt idx="45">
                        <c:v>42558</c:v>
                      </c:pt>
                      <c:pt idx="46">
                        <c:v>42559</c:v>
                      </c:pt>
                      <c:pt idx="47">
                        <c:v>42560</c:v>
                      </c:pt>
                      <c:pt idx="48">
                        <c:v>42561</c:v>
                      </c:pt>
                      <c:pt idx="49">
                        <c:v>42562</c:v>
                      </c:pt>
                      <c:pt idx="50">
                        <c:v>42563</c:v>
                      </c:pt>
                      <c:pt idx="51">
                        <c:v>42564</c:v>
                      </c:pt>
                      <c:pt idx="52">
                        <c:v>42565</c:v>
                      </c:pt>
                      <c:pt idx="53">
                        <c:v>42566</c:v>
                      </c:pt>
                      <c:pt idx="54">
                        <c:v>42567</c:v>
                      </c:pt>
                      <c:pt idx="55">
                        <c:v>42568</c:v>
                      </c:pt>
                      <c:pt idx="56">
                        <c:v>42569</c:v>
                      </c:pt>
                      <c:pt idx="57">
                        <c:v>42570</c:v>
                      </c:pt>
                      <c:pt idx="58">
                        <c:v>42571</c:v>
                      </c:pt>
                      <c:pt idx="59">
                        <c:v>42572</c:v>
                      </c:pt>
                      <c:pt idx="60">
                        <c:v>42573</c:v>
                      </c:pt>
                      <c:pt idx="61">
                        <c:v>42574</c:v>
                      </c:pt>
                      <c:pt idx="62">
                        <c:v>42575</c:v>
                      </c:pt>
                      <c:pt idx="63">
                        <c:v>42576</c:v>
                      </c:pt>
                      <c:pt idx="64">
                        <c:v>42577</c:v>
                      </c:pt>
                      <c:pt idx="65">
                        <c:v>42578</c:v>
                      </c:pt>
                      <c:pt idx="66">
                        <c:v>42579</c:v>
                      </c:pt>
                      <c:pt idx="67">
                        <c:v>42580</c:v>
                      </c:pt>
                      <c:pt idx="68">
                        <c:v>42581</c:v>
                      </c:pt>
                      <c:pt idx="69">
                        <c:v>42582</c:v>
                      </c:pt>
                      <c:pt idx="70">
                        <c:v>42583</c:v>
                      </c:pt>
                      <c:pt idx="71">
                        <c:v>42584</c:v>
                      </c:pt>
                      <c:pt idx="72">
                        <c:v>42585</c:v>
                      </c:pt>
                      <c:pt idx="73">
                        <c:v>42586</c:v>
                      </c:pt>
                      <c:pt idx="74">
                        <c:v>42587</c:v>
                      </c:pt>
                      <c:pt idx="75">
                        <c:v>42588</c:v>
                      </c:pt>
                      <c:pt idx="76">
                        <c:v>42589</c:v>
                      </c:pt>
                      <c:pt idx="77">
                        <c:v>42590</c:v>
                      </c:pt>
                      <c:pt idx="78">
                        <c:v>42591</c:v>
                      </c:pt>
                      <c:pt idx="79">
                        <c:v>42592</c:v>
                      </c:pt>
                      <c:pt idx="80">
                        <c:v>42593</c:v>
                      </c:pt>
                      <c:pt idx="81">
                        <c:v>42594</c:v>
                      </c:pt>
                      <c:pt idx="82">
                        <c:v>42595</c:v>
                      </c:pt>
                      <c:pt idx="83">
                        <c:v>42596</c:v>
                      </c:pt>
                      <c:pt idx="84">
                        <c:v>42597</c:v>
                      </c:pt>
                      <c:pt idx="85">
                        <c:v>42598</c:v>
                      </c:pt>
                      <c:pt idx="86">
                        <c:v>42599</c:v>
                      </c:pt>
                      <c:pt idx="87">
                        <c:v>42600</c:v>
                      </c:pt>
                      <c:pt idx="88">
                        <c:v>42601</c:v>
                      </c:pt>
                      <c:pt idx="89">
                        <c:v>42602</c:v>
                      </c:pt>
                      <c:pt idx="90">
                        <c:v>42603</c:v>
                      </c:pt>
                      <c:pt idx="91">
                        <c:v>42604</c:v>
                      </c:pt>
                      <c:pt idx="92">
                        <c:v>42605</c:v>
                      </c:pt>
                      <c:pt idx="93">
                        <c:v>42606</c:v>
                      </c:pt>
                      <c:pt idx="94">
                        <c:v>42607</c:v>
                      </c:pt>
                      <c:pt idx="95">
                        <c:v>42608</c:v>
                      </c:pt>
                      <c:pt idx="96">
                        <c:v>42609</c:v>
                      </c:pt>
                      <c:pt idx="97">
                        <c:v>42610</c:v>
                      </c:pt>
                      <c:pt idx="98">
                        <c:v>42611</c:v>
                      </c:pt>
                      <c:pt idx="99">
                        <c:v>42612</c:v>
                      </c:pt>
                      <c:pt idx="100">
                        <c:v>42613</c:v>
                      </c:pt>
                      <c:pt idx="101">
                        <c:v>42614</c:v>
                      </c:pt>
                      <c:pt idx="102">
                        <c:v>42615</c:v>
                      </c:pt>
                      <c:pt idx="103">
                        <c:v>42616</c:v>
                      </c:pt>
                      <c:pt idx="104">
                        <c:v>42617</c:v>
                      </c:pt>
                      <c:pt idx="105">
                        <c:v>42618</c:v>
                      </c:pt>
                      <c:pt idx="106">
                        <c:v>42619</c:v>
                      </c:pt>
                      <c:pt idx="107">
                        <c:v>42620</c:v>
                      </c:pt>
                      <c:pt idx="108">
                        <c:v>42621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DSSAT_cal!$AX$4:$AX$112</c15:sqref>
                        </c15:formulaRef>
                      </c:ext>
                    </c:extLst>
                    <c:numCache>
                      <c:formatCode>General</c:formatCode>
                      <c:ptCount val="109"/>
                      <c:pt idx="3" formatCode="0.00">
                        <c:v>1.304682081316165E-2</c:v>
                      </c:pt>
                      <c:pt idx="4" formatCode="0.00">
                        <c:v>2.9941173800583042E-2</c:v>
                      </c:pt>
                      <c:pt idx="5" formatCode="0.00">
                        <c:v>7.8717140914635365E-3</c:v>
                      </c:pt>
                      <c:pt idx="6" formatCode="0.00">
                        <c:v>1.7582099477266493E-3</c:v>
                      </c:pt>
                      <c:pt idx="7" formatCode="0.00">
                        <c:v>7.8597136347609861E-4</c:v>
                      </c:pt>
                      <c:pt idx="8" formatCode="0.00">
                        <c:v>1.9874460443521468E-4</c:v>
                      </c:pt>
                      <c:pt idx="9" formatCode="0.00">
                        <c:v>2.1737120951907429E-4</c:v>
                      </c:pt>
                      <c:pt idx="10" formatCode="0.00">
                        <c:v>9.372203499077305E-5</c:v>
                      </c:pt>
                      <c:pt idx="11" formatCode="0.00">
                        <c:v>1.4013898198314524E-5</c:v>
                      </c:pt>
                      <c:pt idx="12" formatCode="0.00">
                        <c:v>1.4334508596037292E-4</c:v>
                      </c:pt>
                      <c:pt idx="13" formatCode="0.00">
                        <c:v>3.4975909932516213E-4</c:v>
                      </c:pt>
                      <c:pt idx="14" formatCode="0.00">
                        <c:v>8.226005727266268E-4</c:v>
                      </c:pt>
                      <c:pt idx="15" formatCode="0.00">
                        <c:v>7.9534420152641212E-4</c:v>
                      </c:pt>
                      <c:pt idx="16" formatCode="0.00">
                        <c:v>6.9200638050964387E-4</c:v>
                      </c:pt>
                      <c:pt idx="17" formatCode="0.00">
                        <c:v>6.0197509775282985E-4</c:v>
                      </c:pt>
                      <c:pt idx="18" formatCode="0.00">
                        <c:v>6.3618362762704432E-4</c:v>
                      </c:pt>
                      <c:pt idx="19" formatCode="0.00">
                        <c:v>1.0129482207874255E-3</c:v>
                      </c:pt>
                      <c:pt idx="20" formatCode="0.00">
                        <c:v>8.57621815520129E-4</c:v>
                      </c:pt>
                      <c:pt idx="21" formatCode="0.00">
                        <c:v>6.4356151022662567E-4</c:v>
                      </c:pt>
                      <c:pt idx="22" formatCode="0.00">
                        <c:v>1.1134577366417311E-3</c:v>
                      </c:pt>
                      <c:pt idx="23" formatCode="0.00">
                        <c:v>3.0675236779999985E-4</c:v>
                      </c:pt>
                      <c:pt idx="24" formatCode="0.00">
                        <c:v>3.8255975491755777E-7</c:v>
                      </c:pt>
                      <c:pt idx="25" formatCode="0.00">
                        <c:v>1.7298349987545999E-4</c:v>
                      </c:pt>
                      <c:pt idx="26" formatCode="0.00">
                        <c:v>8.5228880975490938E-4</c:v>
                      </c:pt>
                      <c:pt idx="27" formatCode="0.00">
                        <c:v>7.3047598218677675E-4</c:v>
                      </c:pt>
                      <c:pt idx="28" formatCode="0.00">
                        <c:v>2.5275250326948051E-6</c:v>
                      </c:pt>
                      <c:pt idx="29" formatCode="0.00">
                        <c:v>3.2799573454527078E-4</c:v>
                      </c:pt>
                      <c:pt idx="30" formatCode="0.00">
                        <c:v>1.1806544413062621E-3</c:v>
                      </c:pt>
                      <c:pt idx="31" formatCode="0.00">
                        <c:v>1.766295557658463E-3</c:v>
                      </c:pt>
                      <c:pt idx="32" formatCode="0.00">
                        <c:v>2.8251690344666459E-3</c:v>
                      </c:pt>
                      <c:pt idx="33" formatCode="0.00">
                        <c:v>1.9911051441948044E-4</c:v>
                      </c:pt>
                      <c:pt idx="34" formatCode="0.00">
                        <c:v>6.8872203499077483E-4</c:v>
                      </c:pt>
                      <c:pt idx="35" formatCode="0.00">
                        <c:v>5.2226756414195513E-7</c:v>
                      </c:pt>
                      <c:pt idx="36" formatCode="0.00">
                        <c:v>2.5620758923604266E-4</c:v>
                      </c:pt>
                      <c:pt idx="37" formatCode="0.00">
                        <c:v>2.1986109075012666E-3</c:v>
                      </c:pt>
                      <c:pt idx="38" formatCode="0.00">
                        <c:v>1.3181266635285162E-3</c:v>
                      </c:pt>
                      <c:pt idx="39" formatCode="0.00">
                        <c:v>3.7840149464163867E-3</c:v>
                      </c:pt>
                      <c:pt idx="40" formatCode="0.00">
                        <c:v>2.0825416942473634E-4</c:v>
                      </c:pt>
                      <c:pt idx="41" formatCode="0.00">
                        <c:v>1.871701481983155E-4</c:v>
                      </c:pt>
                      <c:pt idx="42" formatCode="0.00">
                        <c:v>2.8960389943592489E-5</c:v>
                      </c:pt>
                      <c:pt idx="43" formatCode="0.00">
                        <c:v>6.3896268481332448E-5</c:v>
                      </c:pt>
                      <c:pt idx="44" formatCode="0.00">
                        <c:v>6.6121062113405876E-5</c:v>
                      </c:pt>
                      <c:pt idx="45" formatCode="0.00">
                        <c:v>1.200783224718221E-3</c:v>
                      </c:pt>
                      <c:pt idx="46" formatCode="0.00">
                        <c:v>3.6203887526853931E-4</c:v>
                      </c:pt>
                      <c:pt idx="47" formatCode="0.00">
                        <c:v>1.675467696605716E-4</c:v>
                      </c:pt>
                      <c:pt idx="48" formatCode="0.00">
                        <c:v>1.1547707671998917E-7</c:v>
                      </c:pt>
                      <c:pt idx="49" formatCode="0.00">
                        <c:v>2.1775387461340243E-4</c:v>
                      </c:pt>
                      <c:pt idx="50" formatCode="0.00">
                        <c:v>4.1795655739641975E-4</c:v>
                      </c:pt>
                      <c:pt idx="51" formatCode="0.00">
                        <c:v>1.1575775818856927E-5</c:v>
                      </c:pt>
                      <c:pt idx="52" formatCode="0.00">
                        <c:v>1.5401258792578003E-4</c:v>
                      </c:pt>
                      <c:pt idx="53" formatCode="0.00">
                        <c:v>6.3054486976538734E-4</c:v>
                      </c:pt>
                      <c:pt idx="54" formatCode="0.00">
                        <c:v>4.7550225315114663E-4</c:v>
                      </c:pt>
                      <c:pt idx="55" formatCode="0.00">
                        <c:v>2.1330672962465851E-5</c:v>
                      </c:pt>
                      <c:pt idx="56" formatCode="0.00">
                        <c:v>1.3617811610389815E-3</c:v>
                      </c:pt>
                      <c:pt idx="57" formatCode="0.00">
                        <c:v>2.6507724149697812E-3</c:v>
                      </c:pt>
                      <c:pt idx="58" formatCode="0.00">
                        <c:v>2.6016615986699993E-3</c:v>
                      </c:pt>
                      <c:pt idx="59" formatCode="0.00">
                        <c:v>4.1262190541207101E-3</c:v>
                      </c:pt>
                      <c:pt idx="60" formatCode="0.00">
                        <c:v>3.464576414576692E-3</c:v>
                      </c:pt>
                      <c:pt idx="61" formatCode="0.00">
                        <c:v>3.0793765671507559E-4</c:v>
                      </c:pt>
                      <c:pt idx="62" formatCode="0.00">
                        <c:v>6.7959202319830701E-4</c:v>
                      </c:pt>
                      <c:pt idx="63" formatCode="0.00">
                        <c:v>1.9302864320666542E-6</c:v>
                      </c:pt>
                      <c:pt idx="64" formatCode="0.00">
                        <c:v>3.4103488083007152E-5</c:v>
                      </c:pt>
                      <c:pt idx="65" formatCode="0.00">
                        <c:v>1.3357674523125549E-3</c:v>
                      </c:pt>
                      <c:pt idx="66" formatCode="0.00">
                        <c:v>7.836368345190913E-4</c:v>
                      </c:pt>
                      <c:pt idx="67" formatCode="0.00">
                        <c:v>1.9335966582874182E-3</c:v>
                      </c:pt>
                      <c:pt idx="68" formatCode="0.00">
                        <c:v>4.8463149515848319E-4</c:v>
                      </c:pt>
                      <c:pt idx="69" formatCode="0.00">
                        <c:v>4.3375757613333012E-4</c:v>
                      </c:pt>
                      <c:pt idx="70" formatCode="0.00">
                        <c:v>1.0517706788587093E-3</c:v>
                      </c:pt>
                      <c:pt idx="71" formatCode="0.00">
                        <c:v>4.5369014812566333E-5</c:v>
                      </c:pt>
                      <c:pt idx="72" formatCode="0.00">
                        <c:v>1.81811395388491E-3</c:v>
                      </c:pt>
                      <c:pt idx="73" formatCode="0.00">
                        <c:v>8.1833328157135035E-6</c:v>
                      </c:pt>
                      <c:pt idx="74" formatCode="0.00">
                        <c:v>1.4460770041993492E-3</c:v>
                      </c:pt>
                      <c:pt idx="75" formatCode="0.00">
                        <c:v>1.2568334900484328E-3</c:v>
                      </c:pt>
                      <c:pt idx="76" formatCode="0.00">
                        <c:v>1.322830012723397E-2</c:v>
                      </c:pt>
                      <c:pt idx="77" formatCode="0.00">
                        <c:v>1.2894968349849247E-2</c:v>
                      </c:pt>
                      <c:pt idx="78" formatCode="0.00">
                        <c:v>7.9755641635285649E-3</c:v>
                      </c:pt>
                      <c:pt idx="79" formatCode="0.00">
                        <c:v>2.9968523415945724E-3</c:v>
                      </c:pt>
                      <c:pt idx="80" formatCode="0.00">
                        <c:v>4.7641127110188632E-4</c:v>
                      </c:pt>
                      <c:pt idx="81" formatCode="0.00">
                        <c:v>4.4253350504391873E-5</c:v>
                      </c:pt>
                      <c:pt idx="82" formatCode="0.00">
                        <c:v>1.2474307614058467E-3</c:v>
                      </c:pt>
                      <c:pt idx="83" formatCode="0.00">
                        <c:v>6.5058082036811458E-4</c:v>
                      </c:pt>
                      <c:pt idx="84" formatCode="0.00">
                        <c:v>1.7154924279999136E-4</c:v>
                      </c:pt>
                      <c:pt idx="85" formatCode="0.00">
                        <c:v>3.2799573454526872E-4</c:v>
                      </c:pt>
                      <c:pt idx="86" formatCode="0.00">
                        <c:v>2.0312134854624598E-3</c:v>
                      </c:pt>
                      <c:pt idx="87" formatCode="0.00">
                        <c:v>3.1320609861175755E-3</c:v>
                      </c:pt>
                      <c:pt idx="88" formatCode="0.00">
                        <c:v>6.2989358242263689E-4</c:v>
                      </c:pt>
                      <c:pt idx="89" formatCode="0.00">
                        <c:v>4.4914759702508337E-5</c:v>
                      </c:pt>
                      <c:pt idx="90" formatCode="0.00">
                        <c:v>8.6678734925702332E-7</c:v>
                      </c:pt>
                      <c:pt idx="91" formatCode="0.00">
                        <c:v>2.3455631316888978E-3</c:v>
                      </c:pt>
                      <c:pt idx="92" formatCode="0.00">
                        <c:v>2.4211800379366868E-6</c:v>
                      </c:pt>
                      <c:pt idx="93" formatCode="0.00">
                        <c:v>2.3828904094538962E-5</c:v>
                      </c:pt>
                      <c:pt idx="94" formatCode="0.00">
                        <c:v>1.0365304914171115E-4</c:v>
                      </c:pt>
                      <c:pt idx="95" formatCode="0.00">
                        <c:v>5.5059773926223769E-4</c:v>
                      </c:pt>
                      <c:pt idx="96" formatCode="0.00">
                        <c:v>2.473635131164764E-3</c:v>
                      </c:pt>
                      <c:pt idx="97" formatCode="0.00">
                        <c:v>2.3934748520766983E-3</c:v>
                      </c:pt>
                      <c:pt idx="98" formatCode="0.00">
                        <c:v>5.1124160718677466E-4</c:v>
                      </c:pt>
                      <c:pt idx="99" formatCode="0.00">
                        <c:v>1.931073892302069E-3</c:v>
                      </c:pt>
                      <c:pt idx="100" formatCode="0.00">
                        <c:v>4.0914980930358115E-3</c:v>
                      </c:pt>
                      <c:pt idx="101" formatCode="0.00">
                        <c:v>5.7327338438219596E-3</c:v>
                      </c:pt>
                      <c:pt idx="102" formatCode="0.00">
                        <c:v>5.8436829724907227E-3</c:v>
                      </c:pt>
                      <c:pt idx="103" formatCode="0.00">
                        <c:v>5.1699435038062465E-3</c:v>
                      </c:pt>
                      <c:pt idx="104" formatCode="0.00">
                        <c:v>7.3541748651794157E-3</c:v>
                      </c:pt>
                      <c:pt idx="105" formatCode="0.00">
                        <c:v>8.8333028788062287E-3</c:v>
                      </c:pt>
                      <c:pt idx="106" formatCode="0.00">
                        <c:v>8.4575279672496305E-3</c:v>
                      </c:pt>
                      <c:pt idx="107" formatCode="0.00">
                        <c:v>2.7372762802737719E-3</c:v>
                      </c:pt>
                      <c:pt idx="108" formatCode="0.00">
                        <c:v>3.1261826140586535E-4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2D57-4343-9E9E-9451A12751DB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DSSAT_cal!$AY$3</c15:sqref>
                        </c15:formulaRef>
                      </c:ext>
                    </c:extLst>
                    <c:strCache>
                      <c:ptCount val="1"/>
                      <c:pt idx="0">
                        <c:v>SUM OF SQUARES SIM-OBS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DSSAT_cal!$AT$4:$AT$112</c15:sqref>
                        </c15:formulaRef>
                      </c:ext>
                    </c:extLst>
                    <c:numCache>
                      <c:formatCode>m/d/yyyy</c:formatCode>
                      <c:ptCount val="109"/>
                      <c:pt idx="0">
                        <c:v>42513</c:v>
                      </c:pt>
                      <c:pt idx="1">
                        <c:v>42514</c:v>
                      </c:pt>
                      <c:pt idx="2">
                        <c:v>42515</c:v>
                      </c:pt>
                      <c:pt idx="3">
                        <c:v>42516</c:v>
                      </c:pt>
                      <c:pt idx="4">
                        <c:v>42517</c:v>
                      </c:pt>
                      <c:pt idx="5">
                        <c:v>42518</c:v>
                      </c:pt>
                      <c:pt idx="6">
                        <c:v>42519</c:v>
                      </c:pt>
                      <c:pt idx="7">
                        <c:v>42520</c:v>
                      </c:pt>
                      <c:pt idx="8">
                        <c:v>42521</c:v>
                      </c:pt>
                      <c:pt idx="9">
                        <c:v>42522</c:v>
                      </c:pt>
                      <c:pt idx="10">
                        <c:v>42523</c:v>
                      </c:pt>
                      <c:pt idx="11">
                        <c:v>42524</c:v>
                      </c:pt>
                      <c:pt idx="12">
                        <c:v>42525</c:v>
                      </c:pt>
                      <c:pt idx="13">
                        <c:v>42526</c:v>
                      </c:pt>
                      <c:pt idx="14">
                        <c:v>42527</c:v>
                      </c:pt>
                      <c:pt idx="15">
                        <c:v>42528</c:v>
                      </c:pt>
                      <c:pt idx="16">
                        <c:v>42529</c:v>
                      </c:pt>
                      <c:pt idx="17">
                        <c:v>42530</c:v>
                      </c:pt>
                      <c:pt idx="18">
                        <c:v>42531</c:v>
                      </c:pt>
                      <c:pt idx="19">
                        <c:v>42532</c:v>
                      </c:pt>
                      <c:pt idx="20">
                        <c:v>42533</c:v>
                      </c:pt>
                      <c:pt idx="21">
                        <c:v>42534</c:v>
                      </c:pt>
                      <c:pt idx="22">
                        <c:v>42535</c:v>
                      </c:pt>
                      <c:pt idx="23">
                        <c:v>42536</c:v>
                      </c:pt>
                      <c:pt idx="24">
                        <c:v>42537</c:v>
                      </c:pt>
                      <c:pt idx="25">
                        <c:v>42538</c:v>
                      </c:pt>
                      <c:pt idx="26">
                        <c:v>42539</c:v>
                      </c:pt>
                      <c:pt idx="27">
                        <c:v>42540</c:v>
                      </c:pt>
                      <c:pt idx="28">
                        <c:v>42541</c:v>
                      </c:pt>
                      <c:pt idx="29">
                        <c:v>42542</c:v>
                      </c:pt>
                      <c:pt idx="30">
                        <c:v>42543</c:v>
                      </c:pt>
                      <c:pt idx="31">
                        <c:v>42544</c:v>
                      </c:pt>
                      <c:pt idx="32">
                        <c:v>42545</c:v>
                      </c:pt>
                      <c:pt idx="33">
                        <c:v>42546</c:v>
                      </c:pt>
                      <c:pt idx="34">
                        <c:v>42547</c:v>
                      </c:pt>
                      <c:pt idx="35">
                        <c:v>42548</c:v>
                      </c:pt>
                      <c:pt idx="36">
                        <c:v>42549</c:v>
                      </c:pt>
                      <c:pt idx="37">
                        <c:v>42550</c:v>
                      </c:pt>
                      <c:pt idx="38">
                        <c:v>42551</c:v>
                      </c:pt>
                      <c:pt idx="39">
                        <c:v>42552</c:v>
                      </c:pt>
                      <c:pt idx="40">
                        <c:v>42553</c:v>
                      </c:pt>
                      <c:pt idx="41">
                        <c:v>42554</c:v>
                      </c:pt>
                      <c:pt idx="42">
                        <c:v>42555</c:v>
                      </c:pt>
                      <c:pt idx="43">
                        <c:v>42556</c:v>
                      </c:pt>
                      <c:pt idx="44">
                        <c:v>42557</c:v>
                      </c:pt>
                      <c:pt idx="45">
                        <c:v>42558</c:v>
                      </c:pt>
                      <c:pt idx="46">
                        <c:v>42559</c:v>
                      </c:pt>
                      <c:pt idx="47">
                        <c:v>42560</c:v>
                      </c:pt>
                      <c:pt idx="48">
                        <c:v>42561</c:v>
                      </c:pt>
                      <c:pt idx="49">
                        <c:v>42562</c:v>
                      </c:pt>
                      <c:pt idx="50">
                        <c:v>42563</c:v>
                      </c:pt>
                      <c:pt idx="51">
                        <c:v>42564</c:v>
                      </c:pt>
                      <c:pt idx="52">
                        <c:v>42565</c:v>
                      </c:pt>
                      <c:pt idx="53">
                        <c:v>42566</c:v>
                      </c:pt>
                      <c:pt idx="54">
                        <c:v>42567</c:v>
                      </c:pt>
                      <c:pt idx="55">
                        <c:v>42568</c:v>
                      </c:pt>
                      <c:pt idx="56">
                        <c:v>42569</c:v>
                      </c:pt>
                      <c:pt idx="57">
                        <c:v>42570</c:v>
                      </c:pt>
                      <c:pt idx="58">
                        <c:v>42571</c:v>
                      </c:pt>
                      <c:pt idx="59">
                        <c:v>42572</c:v>
                      </c:pt>
                      <c:pt idx="60">
                        <c:v>42573</c:v>
                      </c:pt>
                      <c:pt idx="61">
                        <c:v>42574</c:v>
                      </c:pt>
                      <c:pt idx="62">
                        <c:v>42575</c:v>
                      </c:pt>
                      <c:pt idx="63">
                        <c:v>42576</c:v>
                      </c:pt>
                      <c:pt idx="64">
                        <c:v>42577</c:v>
                      </c:pt>
                      <c:pt idx="65">
                        <c:v>42578</c:v>
                      </c:pt>
                      <c:pt idx="66">
                        <c:v>42579</c:v>
                      </c:pt>
                      <c:pt idx="67">
                        <c:v>42580</c:v>
                      </c:pt>
                      <c:pt idx="68">
                        <c:v>42581</c:v>
                      </c:pt>
                      <c:pt idx="69">
                        <c:v>42582</c:v>
                      </c:pt>
                      <c:pt idx="70">
                        <c:v>42583</c:v>
                      </c:pt>
                      <c:pt idx="71">
                        <c:v>42584</c:v>
                      </c:pt>
                      <c:pt idx="72">
                        <c:v>42585</c:v>
                      </c:pt>
                      <c:pt idx="73">
                        <c:v>42586</c:v>
                      </c:pt>
                      <c:pt idx="74">
                        <c:v>42587</c:v>
                      </c:pt>
                      <c:pt idx="75">
                        <c:v>42588</c:v>
                      </c:pt>
                      <c:pt idx="76">
                        <c:v>42589</c:v>
                      </c:pt>
                      <c:pt idx="77">
                        <c:v>42590</c:v>
                      </c:pt>
                      <c:pt idx="78">
                        <c:v>42591</c:v>
                      </c:pt>
                      <c:pt idx="79">
                        <c:v>42592</c:v>
                      </c:pt>
                      <c:pt idx="80">
                        <c:v>42593</c:v>
                      </c:pt>
                      <c:pt idx="81">
                        <c:v>42594</c:v>
                      </c:pt>
                      <c:pt idx="82">
                        <c:v>42595</c:v>
                      </c:pt>
                      <c:pt idx="83">
                        <c:v>42596</c:v>
                      </c:pt>
                      <c:pt idx="84">
                        <c:v>42597</c:v>
                      </c:pt>
                      <c:pt idx="85">
                        <c:v>42598</c:v>
                      </c:pt>
                      <c:pt idx="86">
                        <c:v>42599</c:v>
                      </c:pt>
                      <c:pt idx="87">
                        <c:v>42600</c:v>
                      </c:pt>
                      <c:pt idx="88">
                        <c:v>42601</c:v>
                      </c:pt>
                      <c:pt idx="89">
                        <c:v>42602</c:v>
                      </c:pt>
                      <c:pt idx="90">
                        <c:v>42603</c:v>
                      </c:pt>
                      <c:pt idx="91">
                        <c:v>42604</c:v>
                      </c:pt>
                      <c:pt idx="92">
                        <c:v>42605</c:v>
                      </c:pt>
                      <c:pt idx="93">
                        <c:v>42606</c:v>
                      </c:pt>
                      <c:pt idx="94">
                        <c:v>42607</c:v>
                      </c:pt>
                      <c:pt idx="95">
                        <c:v>42608</c:v>
                      </c:pt>
                      <c:pt idx="96">
                        <c:v>42609</c:v>
                      </c:pt>
                      <c:pt idx="97">
                        <c:v>42610</c:v>
                      </c:pt>
                      <c:pt idx="98">
                        <c:v>42611</c:v>
                      </c:pt>
                      <c:pt idx="99">
                        <c:v>42612</c:v>
                      </c:pt>
                      <c:pt idx="100">
                        <c:v>42613</c:v>
                      </c:pt>
                      <c:pt idx="101">
                        <c:v>42614</c:v>
                      </c:pt>
                      <c:pt idx="102">
                        <c:v>42615</c:v>
                      </c:pt>
                      <c:pt idx="103">
                        <c:v>42616</c:v>
                      </c:pt>
                      <c:pt idx="104">
                        <c:v>42617</c:v>
                      </c:pt>
                      <c:pt idx="105">
                        <c:v>42618</c:v>
                      </c:pt>
                      <c:pt idx="106">
                        <c:v>42619</c:v>
                      </c:pt>
                      <c:pt idx="107">
                        <c:v>42620</c:v>
                      </c:pt>
                      <c:pt idx="108">
                        <c:v>42621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DSSAT_cal!$AY$4:$AY$112</c15:sqref>
                        </c15:formulaRef>
                      </c:ext>
                    </c:extLst>
                    <c:numCache>
                      <c:formatCode>0.00</c:formatCode>
                      <c:ptCount val="109"/>
                      <c:pt idx="0">
                        <c:v>0.23558527821180555</c:v>
                      </c:pt>
                      <c:pt idx="1">
                        <c:v>0</c:v>
                      </c:pt>
                      <c:pt idx="2">
                        <c:v>0.21296836403056199</c:v>
                      </c:pt>
                      <c:pt idx="3" formatCode="General">
                        <c:v>0</c:v>
                      </c:pt>
                      <c:pt idx="4">
                        <c:v>0.54460416666666656</c:v>
                      </c:pt>
                      <c:pt idx="5" formatCode="General">
                        <c:v>0</c:v>
                      </c:pt>
                      <c:pt idx="6">
                        <c:v>0.2775833333333334</c:v>
                      </c:pt>
                      <c:pt idx="9" formatCode="General">
                        <c:v>0</c:v>
                      </c:pt>
                      <c:pt idx="10" formatCode="General">
                        <c:v>4.7143426102052396E-2</c:v>
                      </c:pt>
                      <c:pt idx="11">
                        <c:v>0</c:v>
                      </c:pt>
                      <c:pt idx="12" formatCode="0.0">
                        <c:v>17.655336294753191</c:v>
                      </c:pt>
                      <c:pt idx="15">
                        <c:v>0</c:v>
                      </c:pt>
                      <c:pt idx="16">
                        <c:v>-0.10619846888619544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2D57-4343-9E9E-9451A12751DB}"/>
                  </c:ext>
                </c:extLst>
              </c15:ser>
            </c15:filteredScatterSeries>
          </c:ext>
        </c:extLst>
      </c:scatterChart>
      <c:dateAx>
        <c:axId val="115515424"/>
        <c:scaling>
          <c:orientation val="minMax"/>
        </c:scaling>
        <c:delete val="0"/>
        <c:axPos val="b"/>
        <c:numFmt formatCode="[$-409]d\-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764656"/>
        <c:crosses val="autoZero"/>
        <c:auto val="1"/>
        <c:lblOffset val="100"/>
        <c:baseTimeUnit val="days"/>
        <c:majorUnit val="30"/>
        <c:majorTimeUnit val="days"/>
      </c:dateAx>
      <c:valAx>
        <c:axId val="1274764656"/>
        <c:scaling>
          <c:orientation val="minMax"/>
          <c:min val="0.2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ln>
                      <a:noFill/>
                    </a:ln>
                    <a:solidFill>
                      <a:schemeClr val="tx1"/>
                    </a:solidFill>
                  </a:rPr>
                  <a:t>Topsoil moisture (mm/mm)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1542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STICS_cal!$BJ$3</c:f>
              <c:strCache>
                <c:ptCount val="1"/>
                <c:pt idx="0">
                  <c:v>Sim. ETa adjusted</c:v>
                </c:pt>
              </c:strCache>
            </c:strRef>
          </c:tx>
          <c:spPr>
            <a:ln w="19050" cap="rnd">
              <a:solidFill>
                <a:srgbClr val="3333FF"/>
              </a:solidFill>
              <a:round/>
            </a:ln>
            <a:effectLst/>
          </c:spPr>
          <c:marker>
            <c:symbol val="none"/>
          </c:marker>
          <c:cat>
            <c:numRef>
              <c:f>STICS_cal!$BI$4:$BI$129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cat>
          <c:val>
            <c:numRef>
              <c:f>STICS_cal!$BJ$4:$BJ$129</c:f>
              <c:numCache>
                <c:formatCode>0.00</c:formatCode>
                <c:ptCount val="126"/>
                <c:pt idx="0">
                  <c:v>1.8310200000000001</c:v>
                </c:pt>
                <c:pt idx="1">
                  <c:v>1.5798000000000001</c:v>
                </c:pt>
                <c:pt idx="2">
                  <c:v>0.77166000000000001</c:v>
                </c:pt>
                <c:pt idx="3">
                  <c:v>0.65705000000000002</c:v>
                </c:pt>
                <c:pt idx="4">
                  <c:v>0.54932999999999998</c:v>
                </c:pt>
                <c:pt idx="5">
                  <c:v>1.2524299999999999</c:v>
                </c:pt>
                <c:pt idx="6">
                  <c:v>1.21411</c:v>
                </c:pt>
                <c:pt idx="7">
                  <c:v>0.39084000000000002</c:v>
                </c:pt>
                <c:pt idx="8">
                  <c:v>1.8720399999999999</c:v>
                </c:pt>
                <c:pt idx="9">
                  <c:v>1.6730499999999999</c:v>
                </c:pt>
                <c:pt idx="10">
                  <c:v>2.1428400000000001</c:v>
                </c:pt>
                <c:pt idx="11">
                  <c:v>1.9150799999999999</c:v>
                </c:pt>
                <c:pt idx="12">
                  <c:v>1.81786</c:v>
                </c:pt>
                <c:pt idx="13">
                  <c:v>1.70346</c:v>
                </c:pt>
                <c:pt idx="14">
                  <c:v>1.59842</c:v>
                </c:pt>
                <c:pt idx="15">
                  <c:v>1.4716499999999999</c:v>
                </c:pt>
                <c:pt idx="16">
                  <c:v>2.2852700000000001</c:v>
                </c:pt>
                <c:pt idx="17">
                  <c:v>2.1648200000000002</c:v>
                </c:pt>
                <c:pt idx="18">
                  <c:v>1.81016</c:v>
                </c:pt>
                <c:pt idx="19">
                  <c:v>2.2535699999999999</c:v>
                </c:pt>
                <c:pt idx="20">
                  <c:v>2.5001099999999998</c:v>
                </c:pt>
                <c:pt idx="21">
                  <c:v>2.2746499999999998</c:v>
                </c:pt>
                <c:pt idx="22">
                  <c:v>2.1402899999999998</c:v>
                </c:pt>
                <c:pt idx="23">
                  <c:v>2.1006100000000001</c:v>
                </c:pt>
                <c:pt idx="24">
                  <c:v>1.9949600000000001</c:v>
                </c:pt>
                <c:pt idx="25">
                  <c:v>1.8930800000000001</c:v>
                </c:pt>
                <c:pt idx="26">
                  <c:v>2.4287999999999998</c:v>
                </c:pt>
                <c:pt idx="27">
                  <c:v>2.6543100000000002</c:v>
                </c:pt>
                <c:pt idx="28">
                  <c:v>2.5339399999999999</c:v>
                </c:pt>
                <c:pt idx="29">
                  <c:v>3.2189299999999998</c:v>
                </c:pt>
                <c:pt idx="30">
                  <c:v>3.0409000000000002</c:v>
                </c:pt>
                <c:pt idx="31">
                  <c:v>2.8975599999999999</c:v>
                </c:pt>
                <c:pt idx="32">
                  <c:v>3.3629500000000001</c:v>
                </c:pt>
                <c:pt idx="33">
                  <c:v>2.9244400000000002</c:v>
                </c:pt>
                <c:pt idx="34">
                  <c:v>3.4723899999999999</c:v>
                </c:pt>
                <c:pt idx="35">
                  <c:v>4.1280599999999996</c:v>
                </c:pt>
                <c:pt idx="36">
                  <c:v>3.01369</c:v>
                </c:pt>
                <c:pt idx="37">
                  <c:v>3.6652</c:v>
                </c:pt>
                <c:pt idx="38">
                  <c:v>3.2829799999999998</c:v>
                </c:pt>
                <c:pt idx="39">
                  <c:v>3.7524099999999998</c:v>
                </c:pt>
                <c:pt idx="40">
                  <c:v>4.2981299999999996</c:v>
                </c:pt>
                <c:pt idx="41">
                  <c:v>3.81196</c:v>
                </c:pt>
                <c:pt idx="42">
                  <c:v>4.3170599999999997</c:v>
                </c:pt>
                <c:pt idx="43">
                  <c:v>3.2559100000000001</c:v>
                </c:pt>
                <c:pt idx="44">
                  <c:v>3.9651399999999999</c:v>
                </c:pt>
                <c:pt idx="45">
                  <c:v>4.8097099999999999</c:v>
                </c:pt>
                <c:pt idx="46">
                  <c:v>3.4310200000000002</c:v>
                </c:pt>
                <c:pt idx="47">
                  <c:v>4.2386600000000003</c:v>
                </c:pt>
                <c:pt idx="48">
                  <c:v>4.7895500000000002</c:v>
                </c:pt>
                <c:pt idx="49">
                  <c:v>5.7676499999999997</c:v>
                </c:pt>
                <c:pt idx="50">
                  <c:v>6.2643500000000003</c:v>
                </c:pt>
                <c:pt idx="51">
                  <c:v>5.6737299999999999</c:v>
                </c:pt>
                <c:pt idx="52">
                  <c:v>4.9422699999999997</c:v>
                </c:pt>
                <c:pt idx="53">
                  <c:v>4.6395400000000002</c:v>
                </c:pt>
                <c:pt idx="54">
                  <c:v>5.2718699999999998</c:v>
                </c:pt>
                <c:pt idx="55">
                  <c:v>5.9487100000000002</c:v>
                </c:pt>
                <c:pt idx="56">
                  <c:v>6.04331</c:v>
                </c:pt>
                <c:pt idx="57">
                  <c:v>5.0459399999999999</c:v>
                </c:pt>
                <c:pt idx="58">
                  <c:v>5.8299000000000003</c:v>
                </c:pt>
                <c:pt idx="59">
                  <c:v>3.5367700000000002</c:v>
                </c:pt>
                <c:pt idx="60">
                  <c:v>4.5719200000000004</c:v>
                </c:pt>
                <c:pt idx="61">
                  <c:v>4.3668399999999998</c:v>
                </c:pt>
                <c:pt idx="62">
                  <c:v>6.3172899999999998</c:v>
                </c:pt>
                <c:pt idx="63">
                  <c:v>6.7838700000000003</c:v>
                </c:pt>
                <c:pt idx="64">
                  <c:v>5.4680400000000002</c:v>
                </c:pt>
                <c:pt idx="65">
                  <c:v>5.6010799999999996</c:v>
                </c:pt>
                <c:pt idx="66">
                  <c:v>5.6978299999999997</c:v>
                </c:pt>
                <c:pt idx="67">
                  <c:v>4.4802299999999997</c:v>
                </c:pt>
                <c:pt idx="68">
                  <c:v>5.39588</c:v>
                </c:pt>
                <c:pt idx="69">
                  <c:v>3.2346400000000002</c:v>
                </c:pt>
                <c:pt idx="70">
                  <c:v>2.83771</c:v>
                </c:pt>
                <c:pt idx="71">
                  <c:v>5.1327800000000003</c:v>
                </c:pt>
                <c:pt idx="72">
                  <c:v>5.3145300000000004</c:v>
                </c:pt>
                <c:pt idx="73">
                  <c:v>6.8970200000000004</c:v>
                </c:pt>
                <c:pt idx="74">
                  <c:v>6.8430799999999996</c:v>
                </c:pt>
                <c:pt idx="75">
                  <c:v>6.6610800000000001</c:v>
                </c:pt>
                <c:pt idx="76">
                  <c:v>6.5131100000000002</c:v>
                </c:pt>
                <c:pt idx="77">
                  <c:v>6.4380800000000002</c:v>
                </c:pt>
                <c:pt idx="78">
                  <c:v>4.0066699999999997</c:v>
                </c:pt>
                <c:pt idx="79">
                  <c:v>3.45363</c:v>
                </c:pt>
                <c:pt idx="80">
                  <c:v>2.1954799999999999</c:v>
                </c:pt>
                <c:pt idx="81">
                  <c:v>3.8699499999999998</c:v>
                </c:pt>
                <c:pt idx="82">
                  <c:v>4.5792900000000003</c:v>
                </c:pt>
                <c:pt idx="83">
                  <c:v>3.6286900000000002</c:v>
                </c:pt>
                <c:pt idx="84">
                  <c:v>4.2841199999999997</c:v>
                </c:pt>
                <c:pt idx="85">
                  <c:v>4.7632000000000003</c:v>
                </c:pt>
                <c:pt idx="86">
                  <c:v>6.1317199999999996</c:v>
                </c:pt>
                <c:pt idx="87">
                  <c:v>5.59</c:v>
                </c:pt>
                <c:pt idx="88">
                  <c:v>2.2117</c:v>
                </c:pt>
                <c:pt idx="89">
                  <c:v>3.7412299999999998</c:v>
                </c:pt>
                <c:pt idx="90">
                  <c:v>3.9904099999999998</c:v>
                </c:pt>
                <c:pt idx="91">
                  <c:v>5.0344600000000002</c:v>
                </c:pt>
                <c:pt idx="92">
                  <c:v>5.45289</c:v>
                </c:pt>
                <c:pt idx="93">
                  <c:v>0.77764999999999995</c:v>
                </c:pt>
                <c:pt idx="94">
                  <c:v>5.2586500000000003</c:v>
                </c:pt>
                <c:pt idx="95">
                  <c:v>5.5627500000000003</c:v>
                </c:pt>
                <c:pt idx="96">
                  <c:v>5.5717800000000004</c:v>
                </c:pt>
                <c:pt idx="97">
                  <c:v>4.2157799999999996</c:v>
                </c:pt>
                <c:pt idx="98">
                  <c:v>3.2875700000000001</c:v>
                </c:pt>
                <c:pt idx="99">
                  <c:v>4.0851699999999997</c:v>
                </c:pt>
                <c:pt idx="100">
                  <c:v>4.2892999999999999</c:v>
                </c:pt>
                <c:pt idx="101">
                  <c:v>5.0018099999999999</c:v>
                </c:pt>
                <c:pt idx="102">
                  <c:v>4.8898200000000003</c:v>
                </c:pt>
                <c:pt idx="103">
                  <c:v>3.8832300000000002</c:v>
                </c:pt>
                <c:pt idx="104">
                  <c:v>5.1729999999999998E-2</c:v>
                </c:pt>
                <c:pt idx="105">
                  <c:v>5.706E-2</c:v>
                </c:pt>
                <c:pt idx="106">
                  <c:v>5.8639999999999998E-2</c:v>
                </c:pt>
                <c:pt idx="107">
                  <c:v>0.19617999999999999</c:v>
                </c:pt>
                <c:pt idx="108">
                  <c:v>0.14742</c:v>
                </c:pt>
                <c:pt idx="109">
                  <c:v>0.32029000000000002</c:v>
                </c:pt>
                <c:pt idx="110">
                  <c:v>0.29047000000000001</c:v>
                </c:pt>
                <c:pt idx="111">
                  <c:v>0.26791999999999999</c:v>
                </c:pt>
                <c:pt idx="112">
                  <c:v>0.24578</c:v>
                </c:pt>
                <c:pt idx="113">
                  <c:v>0.23882</c:v>
                </c:pt>
                <c:pt idx="114">
                  <c:v>0.21107000000000001</c:v>
                </c:pt>
                <c:pt idx="115">
                  <c:v>0.22928000000000001</c:v>
                </c:pt>
                <c:pt idx="116">
                  <c:v>0.21110000000000001</c:v>
                </c:pt>
                <c:pt idx="117">
                  <c:v>0.15820000000000001</c:v>
                </c:pt>
                <c:pt idx="118">
                  <c:v>0.31974999999999998</c:v>
                </c:pt>
                <c:pt idx="119">
                  <c:v>0.39326</c:v>
                </c:pt>
                <c:pt idx="120">
                  <c:v>0.31622</c:v>
                </c:pt>
                <c:pt idx="121">
                  <c:v>0.12847</c:v>
                </c:pt>
                <c:pt idx="122">
                  <c:v>0.13514000000000001</c:v>
                </c:pt>
                <c:pt idx="123">
                  <c:v>0.106</c:v>
                </c:pt>
                <c:pt idx="124">
                  <c:v>0.11162</c:v>
                </c:pt>
                <c:pt idx="125">
                  <c:v>0.13059000000000001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F4-4469-9CBD-DB5249F7BC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515424"/>
        <c:axId val="1274764656"/>
      </c:lineChart>
      <c:scatterChart>
        <c:scatterStyle val="lineMarker"/>
        <c:varyColors val="0"/>
        <c:ser>
          <c:idx val="2"/>
          <c:order val="1"/>
          <c:tx>
            <c:strRef>
              <c:f>STICS_cal!$BL$3</c:f>
              <c:strCache>
                <c:ptCount val="1"/>
                <c:pt idx="0">
                  <c:v>Sim. ETa</c:v>
                </c:pt>
              </c:strCache>
            </c:strRef>
          </c:tx>
          <c:spPr>
            <a:ln w="22225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STICS_cal!$BI$4:$BI$129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xVal>
          <c:yVal>
            <c:numRef>
              <c:f>STICS_cal!$BL$4:$BL$129</c:f>
              <c:numCache>
                <c:formatCode>General</c:formatCode>
                <c:ptCount val="126"/>
                <c:pt idx="0">
                  <c:v>1.8310200000000001</c:v>
                </c:pt>
                <c:pt idx="1">
                  <c:v>1.5798000000000001</c:v>
                </c:pt>
                <c:pt idx="2">
                  <c:v>0.77166000000000001</c:v>
                </c:pt>
                <c:pt idx="3">
                  <c:v>0.65705000000000002</c:v>
                </c:pt>
                <c:pt idx="4">
                  <c:v>0.54932999999999998</c:v>
                </c:pt>
                <c:pt idx="5">
                  <c:v>1.2524299999999999</c:v>
                </c:pt>
                <c:pt idx="6">
                  <c:v>0.87704000000000004</c:v>
                </c:pt>
                <c:pt idx="7">
                  <c:v>0.26407999999999998</c:v>
                </c:pt>
                <c:pt idx="8">
                  <c:v>1.5349299999999999</c:v>
                </c:pt>
                <c:pt idx="9">
                  <c:v>1.3860699999999999</c:v>
                </c:pt>
                <c:pt idx="10">
                  <c:v>1.7017</c:v>
                </c:pt>
                <c:pt idx="11">
                  <c:v>1.53688</c:v>
                </c:pt>
                <c:pt idx="12">
                  <c:v>1.4627600000000001</c:v>
                </c:pt>
                <c:pt idx="13">
                  <c:v>1.0561100000000001</c:v>
                </c:pt>
                <c:pt idx="14">
                  <c:v>0.84131</c:v>
                </c:pt>
                <c:pt idx="15">
                  <c:v>1.2036800000000001</c:v>
                </c:pt>
                <c:pt idx="16">
                  <c:v>1.3887400000000001</c:v>
                </c:pt>
                <c:pt idx="17">
                  <c:v>1.06006</c:v>
                </c:pt>
                <c:pt idx="18">
                  <c:v>0.7742</c:v>
                </c:pt>
                <c:pt idx="19">
                  <c:v>1.6856599999999999</c:v>
                </c:pt>
                <c:pt idx="20">
                  <c:v>1.3547499999999999</c:v>
                </c:pt>
                <c:pt idx="21">
                  <c:v>1.0476099999999999</c:v>
                </c:pt>
                <c:pt idx="22">
                  <c:v>0.75602999999999998</c:v>
                </c:pt>
                <c:pt idx="23">
                  <c:v>0.76415</c:v>
                </c:pt>
                <c:pt idx="24">
                  <c:v>0.7752</c:v>
                </c:pt>
                <c:pt idx="25">
                  <c:v>1.5105599999999999</c:v>
                </c:pt>
                <c:pt idx="26">
                  <c:v>1.9025399999999999</c:v>
                </c:pt>
                <c:pt idx="27">
                  <c:v>1.7552399999999999</c:v>
                </c:pt>
                <c:pt idx="28">
                  <c:v>1.6787799999999999</c:v>
                </c:pt>
                <c:pt idx="29">
                  <c:v>2.6709800000000001</c:v>
                </c:pt>
                <c:pt idx="30">
                  <c:v>2.61</c:v>
                </c:pt>
                <c:pt idx="31">
                  <c:v>2.5480399999999999</c:v>
                </c:pt>
                <c:pt idx="32">
                  <c:v>2.8100900000000002</c:v>
                </c:pt>
                <c:pt idx="33">
                  <c:v>2.4433600000000002</c:v>
                </c:pt>
                <c:pt idx="34">
                  <c:v>2.9228800000000001</c:v>
                </c:pt>
                <c:pt idx="35">
                  <c:v>3.8471700000000002</c:v>
                </c:pt>
                <c:pt idx="36">
                  <c:v>2.8826299999999998</c:v>
                </c:pt>
                <c:pt idx="37">
                  <c:v>3.5059</c:v>
                </c:pt>
                <c:pt idx="38">
                  <c:v>3.13367</c:v>
                </c:pt>
                <c:pt idx="39">
                  <c:v>3.70994</c:v>
                </c:pt>
                <c:pt idx="40">
                  <c:v>4.2821800000000003</c:v>
                </c:pt>
                <c:pt idx="41">
                  <c:v>3.8502299999999998</c:v>
                </c:pt>
                <c:pt idx="42">
                  <c:v>4.4022699999999997</c:v>
                </c:pt>
                <c:pt idx="43">
                  <c:v>3.3915199999999999</c:v>
                </c:pt>
                <c:pt idx="44">
                  <c:v>4.2064199999999996</c:v>
                </c:pt>
                <c:pt idx="45">
                  <c:v>5.0514400000000004</c:v>
                </c:pt>
                <c:pt idx="46">
                  <c:v>3.726</c:v>
                </c:pt>
                <c:pt idx="47">
                  <c:v>4.6681600000000003</c:v>
                </c:pt>
                <c:pt idx="48">
                  <c:v>5.3596000000000004</c:v>
                </c:pt>
                <c:pt idx="49">
                  <c:v>6.5755800000000004</c:v>
                </c:pt>
                <c:pt idx="50">
                  <c:v>6.8859500000000002</c:v>
                </c:pt>
                <c:pt idx="51">
                  <c:v>6.5560600000000004</c:v>
                </c:pt>
                <c:pt idx="52">
                  <c:v>5.5331000000000001</c:v>
                </c:pt>
                <c:pt idx="53">
                  <c:v>5.4718799999999996</c:v>
                </c:pt>
                <c:pt idx="54">
                  <c:v>6.3871900000000004</c:v>
                </c:pt>
                <c:pt idx="55">
                  <c:v>6.8563400000000003</c:v>
                </c:pt>
                <c:pt idx="56">
                  <c:v>7.3476800000000004</c:v>
                </c:pt>
                <c:pt idx="57">
                  <c:v>6.2888500000000001</c:v>
                </c:pt>
                <c:pt idx="58">
                  <c:v>6.7873700000000001</c:v>
                </c:pt>
                <c:pt idx="59">
                  <c:v>4.3178200000000002</c:v>
                </c:pt>
                <c:pt idx="60">
                  <c:v>5.6943000000000001</c:v>
                </c:pt>
                <c:pt idx="61">
                  <c:v>5.4641599999999997</c:v>
                </c:pt>
                <c:pt idx="62">
                  <c:v>7.9254199999999999</c:v>
                </c:pt>
                <c:pt idx="63">
                  <c:v>8.5309699999999999</c:v>
                </c:pt>
                <c:pt idx="64">
                  <c:v>6.2651500000000002</c:v>
                </c:pt>
                <c:pt idx="65">
                  <c:v>6.6714500000000001</c:v>
                </c:pt>
                <c:pt idx="66">
                  <c:v>6.4997600000000002</c:v>
                </c:pt>
                <c:pt idx="67">
                  <c:v>5.2944000000000004</c:v>
                </c:pt>
                <c:pt idx="68">
                  <c:v>6.4749800000000004</c:v>
                </c:pt>
                <c:pt idx="69">
                  <c:v>3.9135800000000001</c:v>
                </c:pt>
                <c:pt idx="70">
                  <c:v>3.44645</c:v>
                </c:pt>
                <c:pt idx="71">
                  <c:v>6.2611600000000003</c:v>
                </c:pt>
                <c:pt idx="72">
                  <c:v>6.0088400000000002</c:v>
                </c:pt>
                <c:pt idx="73">
                  <c:v>8.1178899999999992</c:v>
                </c:pt>
                <c:pt idx="74">
                  <c:v>7.7830300000000001</c:v>
                </c:pt>
                <c:pt idx="75">
                  <c:v>7.8817199999999996</c:v>
                </c:pt>
                <c:pt idx="76">
                  <c:v>7.8434600000000003</c:v>
                </c:pt>
                <c:pt idx="77">
                  <c:v>7.8388099999999996</c:v>
                </c:pt>
                <c:pt idx="78">
                  <c:v>4.9140899999999998</c:v>
                </c:pt>
                <c:pt idx="79">
                  <c:v>4.2558999999999996</c:v>
                </c:pt>
                <c:pt idx="80">
                  <c:v>2.4455499999999999</c:v>
                </c:pt>
                <c:pt idx="81">
                  <c:v>4.4646699999999999</c:v>
                </c:pt>
                <c:pt idx="82">
                  <c:v>5.1913600000000004</c:v>
                </c:pt>
                <c:pt idx="83">
                  <c:v>4.3054100000000002</c:v>
                </c:pt>
                <c:pt idx="84">
                  <c:v>4.8676199999999996</c:v>
                </c:pt>
                <c:pt idx="85">
                  <c:v>5.4393200000000004</c:v>
                </c:pt>
                <c:pt idx="86">
                  <c:v>7.3384400000000003</c:v>
                </c:pt>
                <c:pt idx="87">
                  <c:v>6.8550300000000002</c:v>
                </c:pt>
                <c:pt idx="88">
                  <c:v>2.49498</c:v>
                </c:pt>
                <c:pt idx="89">
                  <c:v>4.2824999999999998</c:v>
                </c:pt>
                <c:pt idx="90">
                  <c:v>4.5881699999999999</c:v>
                </c:pt>
                <c:pt idx="91">
                  <c:v>6.0827600000000004</c:v>
                </c:pt>
                <c:pt idx="92">
                  <c:v>6.7562100000000003</c:v>
                </c:pt>
                <c:pt idx="93">
                  <c:v>0.86412999999999995</c:v>
                </c:pt>
                <c:pt idx="94">
                  <c:v>6.2024800000000004</c:v>
                </c:pt>
                <c:pt idx="95">
                  <c:v>6.8557499999999996</c:v>
                </c:pt>
                <c:pt idx="96">
                  <c:v>7.0226199999999999</c:v>
                </c:pt>
                <c:pt idx="97">
                  <c:v>5.36571</c:v>
                </c:pt>
                <c:pt idx="98">
                  <c:v>3.7835800000000002</c:v>
                </c:pt>
                <c:pt idx="99">
                  <c:v>4.7002899999999999</c:v>
                </c:pt>
                <c:pt idx="100">
                  <c:v>5.1953500000000004</c:v>
                </c:pt>
                <c:pt idx="101">
                  <c:v>6.2234999999999996</c:v>
                </c:pt>
                <c:pt idx="102">
                  <c:v>6.2072599999999998</c:v>
                </c:pt>
                <c:pt idx="103">
                  <c:v>5.0364500000000003</c:v>
                </c:pt>
                <c:pt idx="104">
                  <c:v>4.0161899999999999</c:v>
                </c:pt>
                <c:pt idx="105">
                  <c:v>4.0566500000000003</c:v>
                </c:pt>
                <c:pt idx="106">
                  <c:v>3.8981699999999999</c:v>
                </c:pt>
                <c:pt idx="107">
                  <c:v>2.6734100000000001</c:v>
                </c:pt>
                <c:pt idx="108">
                  <c:v>1.7866200000000001</c:v>
                </c:pt>
                <c:pt idx="109">
                  <c:v>4.4508299999999998</c:v>
                </c:pt>
                <c:pt idx="110">
                  <c:v>4.4561900000000003</c:v>
                </c:pt>
                <c:pt idx="111">
                  <c:v>3.9683999999999999</c:v>
                </c:pt>
                <c:pt idx="112">
                  <c:v>0.13819000000000001</c:v>
                </c:pt>
                <c:pt idx="113">
                  <c:v>0.13150000000000001</c:v>
                </c:pt>
                <c:pt idx="114">
                  <c:v>0.11001</c:v>
                </c:pt>
                <c:pt idx="115">
                  <c:v>0.12519</c:v>
                </c:pt>
                <c:pt idx="116">
                  <c:v>0.12102</c:v>
                </c:pt>
                <c:pt idx="117">
                  <c:v>9.4009999999999996E-2</c:v>
                </c:pt>
                <c:pt idx="118">
                  <c:v>0.25869999999999999</c:v>
                </c:pt>
                <c:pt idx="119">
                  <c:v>0.33146999999999999</c:v>
                </c:pt>
                <c:pt idx="120">
                  <c:v>9.6089999999999995E-2</c:v>
                </c:pt>
                <c:pt idx="121">
                  <c:v>8.2979999999999998E-2</c:v>
                </c:pt>
                <c:pt idx="122">
                  <c:v>8.8760000000000006E-2</c:v>
                </c:pt>
                <c:pt idx="123">
                  <c:v>7.0620000000000002E-2</c:v>
                </c:pt>
                <c:pt idx="124">
                  <c:v>7.5259999999999994E-2</c:v>
                </c:pt>
                <c:pt idx="125">
                  <c:v>8.9160000000000003E-2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AF4-4469-9CBD-DB5249F7BCA2}"/>
            </c:ext>
          </c:extLst>
        </c:ser>
        <c:ser>
          <c:idx val="1"/>
          <c:order val="2"/>
          <c:tx>
            <c:strRef>
              <c:f>STICS_cal!$BK$3</c:f>
              <c:strCache>
                <c:ptCount val="1"/>
                <c:pt idx="0">
                  <c:v>Obs. ETa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STICS_cal!$BI$4:$BI$129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xVal>
          <c:yVal>
            <c:numRef>
              <c:f>STICS_cal!$BK$4:$BK$129</c:f>
              <c:numCache>
                <c:formatCode>0.00</c:formatCode>
                <c:ptCount val="126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0.48160279770001135</c:v>
                </c:pt>
                <c:pt idx="49">
                  <c:v>1.7347525416464151</c:v>
                </c:pt>
                <c:pt idx="50">
                  <c:v>5.9483620881050783</c:v>
                </c:pt>
                <c:pt idx="51">
                  <c:v>8.3904133714492044</c:v>
                </c:pt>
                <c:pt idx="52">
                  <c:v>2.4216871496996335</c:v>
                </c:pt>
                <c:pt idx="53">
                  <c:v>0.76699437543625326</c:v>
                </c:pt>
                <c:pt idx="54">
                  <c:v>1.920112729724855</c:v>
                </c:pt>
                <c:pt idx="55">
                  <c:v>0.6416264683505718</c:v>
                </c:pt>
                <c:pt idx="56">
                  <c:v>2.3236429529655647</c:v>
                </c:pt>
                <c:pt idx="57">
                  <c:v>0.61566263773151086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0.58461280511301239</c:v>
                </c:pt>
                <c:pt idx="66">
                  <c:v>3.6656339347293136</c:v>
                </c:pt>
                <c:pt idx="67">
                  <c:v>5.7105274527284857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11.137593976706935</c:v>
                </c:pt>
                <c:pt idx="77">
                  <c:v>10.015264993742051</c:v>
                </c:pt>
                <c:pt idx="78">
                  <c:v>8.0841195101231804</c:v>
                </c:pt>
                <c:pt idx="79">
                  <c:v>5.2912736341652646</c:v>
                </c:pt>
                <c:pt idx="80">
                  <c:v>1.7990759899999937</c:v>
                </c:pt>
                <c:pt idx="81">
                  <c:v>6.6959171183260553</c:v>
                </c:pt>
                <c:pt idx="82">
                  <c:v>10.189206374599429</c:v>
                </c:pt>
                <c:pt idx="83">
                  <c:v>9.629034764267054</c:v>
                </c:pt>
                <c:pt idx="84">
                  <c:v>3.2499127818466396</c:v>
                </c:pt>
                <c:pt idx="85">
                  <c:v>11.339728586348791</c:v>
                </c:pt>
                <c:pt idx="86">
                  <c:v>4.9572133121482809</c:v>
                </c:pt>
                <c:pt idx="87">
                  <c:v>10.005611174132143</c:v>
                </c:pt>
                <c:pt idx="88">
                  <c:v>0.71471302265599124</c:v>
                </c:pt>
                <c:pt idx="89">
                  <c:v>4.3847358129713276</c:v>
                </c:pt>
                <c:pt idx="90">
                  <c:v>9.4936494699806513</c:v>
                </c:pt>
                <c:pt idx="91">
                  <c:v>9.8986984625148366</c:v>
                </c:pt>
                <c:pt idx="92">
                  <c:v>10.156844997747159</c:v>
                </c:pt>
                <c:pt idx="93">
                  <c:v>1.3774466740995763</c:v>
                </c:pt>
                <c:pt idx="94">
                  <c:v>5.7318514575557327</c:v>
                </c:pt>
                <c:pt idx="95">
                  <c:v>8.7938814520090869</c:v>
                </c:pt>
                <c:pt idx="96">
                  <c:v>9.777296435554673</c:v>
                </c:pt>
                <c:pt idx="97">
                  <c:v>9.7018230840375832</c:v>
                </c:pt>
                <c:pt idx="98">
                  <c:v>6.9458090051116352</c:v>
                </c:pt>
                <c:pt idx="99">
                  <c:v>8.9944785426783955</c:v>
                </c:pt>
                <c:pt idx="100">
                  <c:v>7.4843553968823615</c:v>
                </c:pt>
                <c:pt idx="101">
                  <c:v>7.9512337079102196</c:v>
                </c:pt>
                <c:pt idx="102">
                  <c:v>8.8567213929762776</c:v>
                </c:pt>
                <c:pt idx="103">
                  <c:v>7.8043638829217326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4.9768323737488815</c:v>
                </c:pt>
                <c:pt idx="111">
                  <c:v>5.4903357402752322</c:v>
                </c:pt>
                <c:pt idx="112">
                  <c:v>5.6943746165498217</c:v>
                </c:pt>
                <c:pt idx="113">
                  <c:v>4.9831003788564541</c:v>
                </c:pt>
                <c:pt idx="114">
                  <c:v>5.5722891983676526</c:v>
                </c:pt>
                <c:pt idx="115">
                  <c:v>5.4043030045791944</c:v>
                </c:pt>
                <c:pt idx="116">
                  <c:v>5.1761598971240277</c:v>
                </c:pt>
                <c:pt idx="117">
                  <c:v>4.5221736022979684</c:v>
                </c:pt>
                <c:pt idx="118">
                  <c:v>2.3238294329858431</c:v>
                </c:pt>
                <c:pt idx="119">
                  <c:v>4.1905651960210637</c:v>
                </c:pt>
                <c:pt idx="120">
                  <c:v>2.052619020284979</c:v>
                </c:pt>
                <c:pt idx="121">
                  <c:v>3.2239978311868422</c:v>
                </c:pt>
                <c:pt idx="122">
                  <c:v>3.1949725289446462</c:v>
                </c:pt>
                <c:pt idx="123">
                  <c:v>2.2227640704199674</c:v>
                </c:pt>
                <c:pt idx="124">
                  <c:v>1.79403245788358</c:v>
                </c:pt>
                <c:pt idx="125">
                  <c:v>4.7294796757646305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AF4-4469-9CBD-DB5249F7BC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515424"/>
        <c:axId val="1274764656"/>
      </c:scatterChart>
      <c:dateAx>
        <c:axId val="115515424"/>
        <c:scaling>
          <c:orientation val="minMax"/>
        </c:scaling>
        <c:delete val="0"/>
        <c:axPos val="b"/>
        <c:numFmt formatCode="[$-409]d\-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764656"/>
        <c:crosses val="autoZero"/>
        <c:auto val="1"/>
        <c:lblOffset val="100"/>
        <c:baseTimeUnit val="days"/>
        <c:majorUnit val="30"/>
        <c:majorTimeUnit val="days"/>
      </c:dateAx>
      <c:valAx>
        <c:axId val="127476465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ln>
                      <a:noFill/>
                    </a:ln>
                    <a:solidFill>
                      <a:schemeClr val="tx1"/>
                    </a:solidFill>
                  </a:rPr>
                  <a:t>ETa (mm)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1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STICS_cal!$AS$3</c:f>
              <c:strCache>
                <c:ptCount val="1"/>
                <c:pt idx="0">
                  <c:v>Sim. SW adjusted</c:v>
                </c:pt>
              </c:strCache>
            </c:strRef>
          </c:tx>
          <c:spPr>
            <a:ln w="19050" cap="rnd">
              <a:solidFill>
                <a:srgbClr val="3333FF"/>
              </a:solidFill>
              <a:round/>
            </a:ln>
            <a:effectLst/>
          </c:spPr>
          <c:marker>
            <c:symbol val="none"/>
          </c:marker>
          <c:cat>
            <c:numRef>
              <c:f>STICS_cal!$AR$4:$AR$129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cat>
          <c:val>
            <c:numRef>
              <c:f>STICS_cal!$AS$4:$AS$129</c:f>
              <c:numCache>
                <c:formatCode>0.000</c:formatCode>
                <c:ptCount val="126"/>
                <c:pt idx="0">
                  <c:v>0.20322991999999998</c:v>
                </c:pt>
                <c:pt idx="1">
                  <c:v>0.17573392000000002</c:v>
                </c:pt>
                <c:pt idx="2">
                  <c:v>0.17316176</c:v>
                </c:pt>
                <c:pt idx="3">
                  <c:v>0.17097152000000002</c:v>
                </c:pt>
                <c:pt idx="4">
                  <c:v>0.16914048000000001</c:v>
                </c:pt>
                <c:pt idx="5">
                  <c:v>0.17729904000000002</c:v>
                </c:pt>
                <c:pt idx="6">
                  <c:v>0.17469872000000003</c:v>
                </c:pt>
                <c:pt idx="7">
                  <c:v>0.17246288000000004</c:v>
                </c:pt>
                <c:pt idx="8">
                  <c:v>0.16797888</c:v>
                </c:pt>
                <c:pt idx="9">
                  <c:v>0.16287615999999999</c:v>
                </c:pt>
                <c:pt idx="10">
                  <c:v>0.18</c:v>
                </c:pt>
                <c:pt idx="11">
                  <c:v>0.18</c:v>
                </c:pt>
                <c:pt idx="12">
                  <c:v>0.17952752</c:v>
                </c:pt>
                <c:pt idx="13">
                  <c:v>0.17464832000000002</c:v>
                </c:pt>
                <c:pt idx="14">
                  <c:v>0.16964352000000002</c:v>
                </c:pt>
                <c:pt idx="15">
                  <c:v>0.18</c:v>
                </c:pt>
                <c:pt idx="16">
                  <c:v>0.17453824000000001</c:v>
                </c:pt>
                <c:pt idx="17">
                  <c:v>0.16796144000000002</c:v>
                </c:pt>
                <c:pt idx="18">
                  <c:v>0.16164384000000001</c:v>
                </c:pt>
                <c:pt idx="19">
                  <c:v>0.16369792</c:v>
                </c:pt>
                <c:pt idx="20">
                  <c:v>0.157224</c:v>
                </c:pt>
                <c:pt idx="21">
                  <c:v>0.14991456</c:v>
                </c:pt>
                <c:pt idx="22">
                  <c:v>0.1434048</c:v>
                </c:pt>
                <c:pt idx="23">
                  <c:v>0.13646736000000004</c:v>
                </c:pt>
                <c:pt idx="24">
                  <c:v>0.12967008000000002</c:v>
                </c:pt>
                <c:pt idx="25">
                  <c:v>0.14341584000000002</c:v>
                </c:pt>
                <c:pt idx="26">
                  <c:v>0.16107408000000004</c:v>
                </c:pt>
                <c:pt idx="27">
                  <c:v>0.15414800000000001</c:v>
                </c:pt>
                <c:pt idx="28">
                  <c:v>0.14609456000000001</c:v>
                </c:pt>
                <c:pt idx="29">
                  <c:v>0.14311776000000001</c:v>
                </c:pt>
                <c:pt idx="30">
                  <c:v>0.13351199999999999</c:v>
                </c:pt>
                <c:pt idx="31">
                  <c:v>0.15052144000000001</c:v>
                </c:pt>
                <c:pt idx="32">
                  <c:v>0.14208848000000002</c:v>
                </c:pt>
                <c:pt idx="33">
                  <c:v>0.13254416000000002</c:v>
                </c:pt>
                <c:pt idx="34">
                  <c:v>0.12391536000000002</c:v>
                </c:pt>
                <c:pt idx="35">
                  <c:v>0.12002416</c:v>
                </c:pt>
                <c:pt idx="36">
                  <c:v>0.14062047999999999</c:v>
                </c:pt>
                <c:pt idx="37">
                  <c:v>0.1315712</c:v>
                </c:pt>
                <c:pt idx="38">
                  <c:v>0.12239488000000001</c:v>
                </c:pt>
                <c:pt idx="39">
                  <c:v>0.15630304000000003</c:v>
                </c:pt>
                <c:pt idx="40">
                  <c:v>0.14550064000000001</c:v>
                </c:pt>
                <c:pt idx="41">
                  <c:v>0.18</c:v>
                </c:pt>
                <c:pt idx="42">
                  <c:v>0.18</c:v>
                </c:pt>
                <c:pt idx="43">
                  <c:v>0.17013519999999999</c:v>
                </c:pt>
                <c:pt idx="44">
                  <c:v>0.16162752000000002</c:v>
                </c:pt>
                <c:pt idx="45">
                  <c:v>0.18</c:v>
                </c:pt>
                <c:pt idx="46">
                  <c:v>0.16956991999999999</c:v>
                </c:pt>
                <c:pt idx="47">
                  <c:v>0.16107679999999999</c:v>
                </c:pt>
                <c:pt idx="48">
                  <c:v>0.15105440000000001</c:v>
                </c:pt>
                <c:pt idx="49">
                  <c:v>0.13997183999999999</c:v>
                </c:pt>
                <c:pt idx="50">
                  <c:v>0.22391088000000001</c:v>
                </c:pt>
                <c:pt idx="51">
                  <c:v>0.16732240000000001</c:v>
                </c:pt>
                <c:pt idx="52">
                  <c:v>0.18</c:v>
                </c:pt>
                <c:pt idx="53">
                  <c:v>0.16979040000000001</c:v>
                </c:pt>
                <c:pt idx="54">
                  <c:v>0.15975712</c:v>
                </c:pt>
                <c:pt idx="55">
                  <c:v>0.18</c:v>
                </c:pt>
                <c:pt idx="56">
                  <c:v>0.16781280000000001</c:v>
                </c:pt>
                <c:pt idx="57">
                  <c:v>0.15537392</c:v>
                </c:pt>
                <c:pt idx="58">
                  <c:v>0.24207152000000001</c:v>
                </c:pt>
                <c:pt idx="59">
                  <c:v>0.16913328000000002</c:v>
                </c:pt>
                <c:pt idx="60">
                  <c:v>0.16151616000000002</c:v>
                </c:pt>
                <c:pt idx="61">
                  <c:v>0.15217952000000001</c:v>
                </c:pt>
                <c:pt idx="62">
                  <c:v>0.14290496</c:v>
                </c:pt>
                <c:pt idx="63">
                  <c:v>0.13015808000000001</c:v>
                </c:pt>
                <c:pt idx="64">
                  <c:v>0.18</c:v>
                </c:pt>
                <c:pt idx="65">
                  <c:v>0.16869328</c:v>
                </c:pt>
                <c:pt idx="66">
                  <c:v>0.25475792000000003</c:v>
                </c:pt>
                <c:pt idx="67">
                  <c:v>0.16898559999999999</c:v>
                </c:pt>
                <c:pt idx="68">
                  <c:v>0.15952464</c:v>
                </c:pt>
                <c:pt idx="69">
                  <c:v>0.14895823999999999</c:v>
                </c:pt>
                <c:pt idx="70">
                  <c:v>0.14247024</c:v>
                </c:pt>
                <c:pt idx="71">
                  <c:v>0.13632543999999999</c:v>
                </c:pt>
                <c:pt idx="72">
                  <c:v>0.18</c:v>
                </c:pt>
                <c:pt idx="73">
                  <c:v>0.16858336000000002</c:v>
                </c:pt>
                <c:pt idx="74">
                  <c:v>0.25186304000000004</c:v>
                </c:pt>
                <c:pt idx="75">
                  <c:v>0.16643727999999999</c:v>
                </c:pt>
                <c:pt idx="76">
                  <c:v>0.15292032</c:v>
                </c:pt>
                <c:pt idx="77">
                  <c:v>0.13981584000000002</c:v>
                </c:pt>
                <c:pt idx="78">
                  <c:v>0.12745376</c:v>
                </c:pt>
                <c:pt idx="79">
                  <c:v>0.11971760000000002</c:v>
                </c:pt>
                <c:pt idx="80">
                  <c:v>0.11957824</c:v>
                </c:pt>
                <c:pt idx="81">
                  <c:v>0.11466912000000001</c:v>
                </c:pt>
                <c:pt idx="82">
                  <c:v>0.20538784000000004</c:v>
                </c:pt>
                <c:pt idx="83">
                  <c:v>0.17064063999999998</c:v>
                </c:pt>
                <c:pt idx="84">
                  <c:v>0.17334607999999999</c:v>
                </c:pt>
                <c:pt idx="85">
                  <c:v>0.16874464</c:v>
                </c:pt>
                <c:pt idx="86">
                  <c:v>0.15844880000000003</c:v>
                </c:pt>
                <c:pt idx="87">
                  <c:v>0.14570704000000001</c:v>
                </c:pt>
                <c:pt idx="88">
                  <c:v>0.14784784000000001</c:v>
                </c:pt>
                <c:pt idx="89">
                  <c:v>0.14522144000000001</c:v>
                </c:pt>
                <c:pt idx="90">
                  <c:v>0.23575808000000001</c:v>
                </c:pt>
                <c:pt idx="91">
                  <c:v>0.17155503999999999</c:v>
                </c:pt>
                <c:pt idx="92">
                  <c:v>0.16092592</c:v>
                </c:pt>
                <c:pt idx="93">
                  <c:v>0.16636384000000004</c:v>
                </c:pt>
                <c:pt idx="94">
                  <c:v>0.16227904000000001</c:v>
                </c:pt>
                <c:pt idx="95">
                  <c:v>0.15109391999999999</c:v>
                </c:pt>
                <c:pt idx="96">
                  <c:v>0.13922272000000002</c:v>
                </c:pt>
                <c:pt idx="97">
                  <c:v>0.12779696000000001</c:v>
                </c:pt>
                <c:pt idx="98">
                  <c:v>0.17827424</c:v>
                </c:pt>
                <c:pt idx="99">
                  <c:v>0.28645472</c:v>
                </c:pt>
                <c:pt idx="100">
                  <c:v>0.17162047999999999</c:v>
                </c:pt>
                <c:pt idx="101">
                  <c:v>0.16224368000000003</c:v>
                </c:pt>
                <c:pt idx="102">
                  <c:v>0.15168400000000001</c:v>
                </c:pt>
                <c:pt idx="103">
                  <c:v>0.14169344000000003</c:v>
                </c:pt>
                <c:pt idx="104">
                  <c:v>0.13466432</c:v>
                </c:pt>
                <c:pt idx="105">
                  <c:v>0.13447408</c:v>
                </c:pt>
                <c:pt idx="106">
                  <c:v>0.13427872000000002</c:v>
                </c:pt>
                <c:pt idx="107">
                  <c:v>0.18</c:v>
                </c:pt>
                <c:pt idx="108">
                  <c:v>0.18</c:v>
                </c:pt>
                <c:pt idx="109">
                  <c:v>0.17893232000000001</c:v>
                </c:pt>
                <c:pt idx="110">
                  <c:v>0.17796416000000001</c:v>
                </c:pt>
                <c:pt idx="111">
                  <c:v>0.17707104000000001</c:v>
                </c:pt>
                <c:pt idx="112">
                  <c:v>0.17625184000000002</c:v>
                </c:pt>
                <c:pt idx="113">
                  <c:v>0.17545568</c:v>
                </c:pt>
                <c:pt idx="114">
                  <c:v>0.17475215999999999</c:v>
                </c:pt>
                <c:pt idx="115">
                  <c:v>0.17398784000000003</c:v>
                </c:pt>
                <c:pt idx="116">
                  <c:v>0.17328416000000002</c:v>
                </c:pt>
                <c:pt idx="117">
                  <c:v>0.17275680000000002</c:v>
                </c:pt>
                <c:pt idx="118">
                  <c:v>0.17451840000000002</c:v>
                </c:pt>
                <c:pt idx="119">
                  <c:v>0.17320751999999998</c:v>
                </c:pt>
                <c:pt idx="120">
                  <c:v>0.17215343999999999</c:v>
                </c:pt>
                <c:pt idx="121">
                  <c:v>0.17172512000000001</c:v>
                </c:pt>
                <c:pt idx="122">
                  <c:v>0.17127472000000002</c:v>
                </c:pt>
                <c:pt idx="123">
                  <c:v>0.17092144000000001</c:v>
                </c:pt>
                <c:pt idx="124">
                  <c:v>0.17054928</c:v>
                </c:pt>
                <c:pt idx="125">
                  <c:v>0.17011408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D0-497C-99FA-E273D57A3CBD}"/>
            </c:ext>
          </c:extLst>
        </c:ser>
        <c:ser>
          <c:idx val="5"/>
          <c:order val="4"/>
          <c:tx>
            <c:strRef>
              <c:f>STICS_cal!$AX$3</c:f>
              <c:strCache>
                <c:ptCount val="1"/>
                <c:pt idx="0">
                  <c:v>Sim. SW</c:v>
                </c:pt>
              </c:strCache>
            </c:strRef>
          </c:tx>
          <c:spPr>
            <a:ln w="19050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STICS_cal!$AR$4:$AR$129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cat>
          <c:val>
            <c:numRef>
              <c:f>STICS_cal!$AX$4:$AX$129</c:f>
              <c:numCache>
                <c:formatCode>General</c:formatCode>
                <c:ptCount val="126"/>
                <c:pt idx="0">
                  <c:v>0.20322991999999998</c:v>
                </c:pt>
                <c:pt idx="1">
                  <c:v>0.17573392000000002</c:v>
                </c:pt>
                <c:pt idx="2">
                  <c:v>0.17316176</c:v>
                </c:pt>
                <c:pt idx="3">
                  <c:v>0.17097152000000002</c:v>
                </c:pt>
                <c:pt idx="4">
                  <c:v>0.16914048000000001</c:v>
                </c:pt>
                <c:pt idx="5">
                  <c:v>0.17729904000000002</c:v>
                </c:pt>
                <c:pt idx="6">
                  <c:v>0.17440176000000002</c:v>
                </c:pt>
                <c:pt idx="7">
                  <c:v>0.17350576000000001</c:v>
                </c:pt>
                <c:pt idx="8">
                  <c:v>0.16907536000000001</c:v>
                </c:pt>
                <c:pt idx="9">
                  <c:v>0.16511936000000002</c:v>
                </c:pt>
                <c:pt idx="10">
                  <c:v>0.18</c:v>
                </c:pt>
                <c:pt idx="11">
                  <c:v>0.18</c:v>
                </c:pt>
                <c:pt idx="12">
                  <c:v>0.18</c:v>
                </c:pt>
                <c:pt idx="13">
                  <c:v>0.1765032</c:v>
                </c:pt>
                <c:pt idx="14">
                  <c:v>0.17371391999999999</c:v>
                </c:pt>
                <c:pt idx="15">
                  <c:v>0.18</c:v>
                </c:pt>
                <c:pt idx="16">
                  <c:v>0.17544880000000002</c:v>
                </c:pt>
                <c:pt idx="17">
                  <c:v>0.17196576</c:v>
                </c:pt>
                <c:pt idx="18">
                  <c:v>0.16941728</c:v>
                </c:pt>
                <c:pt idx="19">
                  <c:v>0.17445760000000005</c:v>
                </c:pt>
                <c:pt idx="20">
                  <c:v>0.17012111999999999</c:v>
                </c:pt>
                <c:pt idx="21">
                  <c:v>0.16675808</c:v>
                </c:pt>
                <c:pt idx="22">
                  <c:v>0.16446240000000001</c:v>
                </c:pt>
                <c:pt idx="23">
                  <c:v>0.16216304000000001</c:v>
                </c:pt>
                <c:pt idx="24">
                  <c:v>0.15985088</c:v>
                </c:pt>
                <c:pt idx="25">
                  <c:v>0.1770784</c:v>
                </c:pt>
                <c:pt idx="26">
                  <c:v>0.18</c:v>
                </c:pt>
                <c:pt idx="27">
                  <c:v>0.17517599999999997</c:v>
                </c:pt>
                <c:pt idx="28">
                  <c:v>0.17032304000000001</c:v>
                </c:pt>
                <c:pt idx="29">
                  <c:v>0.16978831999999999</c:v>
                </c:pt>
                <c:pt idx="30">
                  <c:v>0.16211648000000001</c:v>
                </c:pt>
                <c:pt idx="31">
                  <c:v>0.18</c:v>
                </c:pt>
                <c:pt idx="32">
                  <c:v>0.17293056000000004</c:v>
                </c:pt>
                <c:pt idx="33">
                  <c:v>0.16539263999999998</c:v>
                </c:pt>
                <c:pt idx="34">
                  <c:v>0.15840080000000001</c:v>
                </c:pt>
                <c:pt idx="35">
                  <c:v>0.15591728000000002</c:v>
                </c:pt>
                <c:pt idx="36">
                  <c:v>0.17740704000000002</c:v>
                </c:pt>
                <c:pt idx="37">
                  <c:v>0.16881328000000001</c:v>
                </c:pt>
                <c:pt idx="38">
                  <c:v>0.16030128000000002</c:v>
                </c:pt>
                <c:pt idx="39">
                  <c:v>0.18</c:v>
                </c:pt>
                <c:pt idx="40">
                  <c:v>0.16982800000000001</c:v>
                </c:pt>
                <c:pt idx="41">
                  <c:v>0.18</c:v>
                </c:pt>
                <c:pt idx="42">
                  <c:v>0.18</c:v>
                </c:pt>
                <c:pt idx="43">
                  <c:v>0.1704552</c:v>
                </c:pt>
                <c:pt idx="44">
                  <c:v>0.16214528</c:v>
                </c:pt>
                <c:pt idx="45">
                  <c:v>0.18</c:v>
                </c:pt>
                <c:pt idx="46">
                  <c:v>0.16956960000000001</c:v>
                </c:pt>
                <c:pt idx="47">
                  <c:v>0.16102240000000001</c:v>
                </c:pt>
                <c:pt idx="48">
                  <c:v>0.15085648000000002</c:v>
                </c:pt>
                <c:pt idx="49">
                  <c:v>0.13954784000000001</c:v>
                </c:pt>
                <c:pt idx="50">
                  <c:v>0.22354128000000004</c:v>
                </c:pt>
                <c:pt idx="51">
                  <c:v>0.16701632</c:v>
                </c:pt>
                <c:pt idx="52">
                  <c:v>0.18</c:v>
                </c:pt>
                <c:pt idx="53">
                  <c:v>0.16921456000000001</c:v>
                </c:pt>
                <c:pt idx="54">
                  <c:v>0.1584064</c:v>
                </c:pt>
                <c:pt idx="55">
                  <c:v>0.18</c:v>
                </c:pt>
                <c:pt idx="56">
                  <c:v>0.16734208000000003</c:v>
                </c:pt>
                <c:pt idx="57">
                  <c:v>0.15418848000000002</c:v>
                </c:pt>
                <c:pt idx="58">
                  <c:v>0.24137392000000002</c:v>
                </c:pt>
                <c:pt idx="59">
                  <c:v>0.16884992000000001</c:v>
                </c:pt>
                <c:pt idx="60">
                  <c:v>0.16143616000000002</c:v>
                </c:pt>
                <c:pt idx="61">
                  <c:v>0.15209712</c:v>
                </c:pt>
                <c:pt idx="62">
                  <c:v>0.14297103999999999</c:v>
                </c:pt>
                <c:pt idx="63">
                  <c:v>0.13020064000000001</c:v>
                </c:pt>
                <c:pt idx="64">
                  <c:v>0.18</c:v>
                </c:pt>
                <c:pt idx="65">
                  <c:v>0.16911936</c:v>
                </c:pt>
                <c:pt idx="66">
                  <c:v>0.25634912000000004</c:v>
                </c:pt>
                <c:pt idx="67">
                  <c:v>0.16934176000000001</c:v>
                </c:pt>
                <c:pt idx="68">
                  <c:v>0.16038128000000001</c:v>
                </c:pt>
                <c:pt idx="69">
                  <c:v>0.14999631999999999</c:v>
                </c:pt>
                <c:pt idx="70">
                  <c:v>0.14365808000000002</c:v>
                </c:pt>
                <c:pt idx="71">
                  <c:v>0.13780832000000001</c:v>
                </c:pt>
                <c:pt idx="72">
                  <c:v>0.18</c:v>
                </c:pt>
                <c:pt idx="73">
                  <c:v>0.16931824000000004</c:v>
                </c:pt>
                <c:pt idx="74">
                  <c:v>0.25400688000000005</c:v>
                </c:pt>
                <c:pt idx="75">
                  <c:v>0.16706736000000003</c:v>
                </c:pt>
                <c:pt idx="76">
                  <c:v>0.15413984</c:v>
                </c:pt>
                <c:pt idx="77">
                  <c:v>0.14143616000000001</c:v>
                </c:pt>
                <c:pt idx="78">
                  <c:v>0.12919584000000001</c:v>
                </c:pt>
                <c:pt idx="79">
                  <c:v>0.12155184000000001</c:v>
                </c:pt>
                <c:pt idx="80">
                  <c:v>0.12200704000000001</c:v>
                </c:pt>
                <c:pt idx="81">
                  <c:v>0.11767600000000002</c:v>
                </c:pt>
                <c:pt idx="82">
                  <c:v>0.20941888000000003</c:v>
                </c:pt>
                <c:pt idx="83">
                  <c:v>0.17144255999999999</c:v>
                </c:pt>
                <c:pt idx="84">
                  <c:v>0.17495648</c:v>
                </c:pt>
                <c:pt idx="85">
                  <c:v>0.17135120000000001</c:v>
                </c:pt>
                <c:pt idx="86">
                  <c:v>0.16147872000000002</c:v>
                </c:pt>
                <c:pt idx="87">
                  <c:v>0.14871168000000001</c:v>
                </c:pt>
                <c:pt idx="88">
                  <c:v>0.15095055999999998</c:v>
                </c:pt>
                <c:pt idx="89">
                  <c:v>0.14908816</c:v>
                </c:pt>
                <c:pt idx="90">
                  <c:v>0.24014272000000003</c:v>
                </c:pt>
                <c:pt idx="91">
                  <c:v>0.17198400000000003</c:v>
                </c:pt>
                <c:pt idx="92">
                  <c:v>0.16156208000000002</c:v>
                </c:pt>
                <c:pt idx="93">
                  <c:v>0.1668048</c:v>
                </c:pt>
                <c:pt idx="94">
                  <c:v>0.16375520000000002</c:v>
                </c:pt>
                <c:pt idx="95">
                  <c:v>0.15260832000000002</c:v>
                </c:pt>
                <c:pt idx="96">
                  <c:v>0.14045823999999998</c:v>
                </c:pt>
                <c:pt idx="97">
                  <c:v>0.12843327999999998</c:v>
                </c:pt>
                <c:pt idx="98">
                  <c:v>0.1791432</c:v>
                </c:pt>
                <c:pt idx="99">
                  <c:v>0.28733088000000001</c:v>
                </c:pt>
                <c:pt idx="100">
                  <c:v>0.17183264000000001</c:v>
                </c:pt>
                <c:pt idx="101">
                  <c:v>0.16260416000000003</c:v>
                </c:pt>
                <c:pt idx="102">
                  <c:v>0.15191072</c:v>
                </c:pt>
                <c:pt idx="103">
                  <c:v>0.14156752</c:v>
                </c:pt>
                <c:pt idx="104">
                  <c:v>0.13325551999999999</c:v>
                </c:pt>
                <c:pt idx="105">
                  <c:v>0.12644480000000002</c:v>
                </c:pt>
                <c:pt idx="106">
                  <c:v>0.11969312</c:v>
                </c:pt>
                <c:pt idx="107">
                  <c:v>0.18</c:v>
                </c:pt>
                <c:pt idx="108">
                  <c:v>0.18</c:v>
                </c:pt>
                <c:pt idx="109">
                  <c:v>0.17506080000000002</c:v>
                </c:pt>
                <c:pt idx="110">
                  <c:v>0.16714304000000002</c:v>
                </c:pt>
                <c:pt idx="111">
                  <c:v>0.15869264000000002</c:v>
                </c:pt>
                <c:pt idx="112">
                  <c:v>0.15265600000000001</c:v>
                </c:pt>
                <c:pt idx="113">
                  <c:v>0.15221776000000001</c:v>
                </c:pt>
                <c:pt idx="114">
                  <c:v>0.15185104000000002</c:v>
                </c:pt>
                <c:pt idx="115">
                  <c:v>0.15143376000000003</c:v>
                </c:pt>
                <c:pt idx="116">
                  <c:v>0.15103023999999998</c:v>
                </c:pt>
                <c:pt idx="117">
                  <c:v>0.15071696000000001</c:v>
                </c:pt>
                <c:pt idx="118">
                  <c:v>0.15179519999999999</c:v>
                </c:pt>
                <c:pt idx="119">
                  <c:v>0.1506904</c:v>
                </c:pt>
                <c:pt idx="120">
                  <c:v>0.15037007999999999</c:v>
                </c:pt>
                <c:pt idx="121">
                  <c:v>0.15009343999999999</c:v>
                </c:pt>
                <c:pt idx="122">
                  <c:v>0.14979759999999998</c:v>
                </c:pt>
                <c:pt idx="123">
                  <c:v>0.14956224000000001</c:v>
                </c:pt>
                <c:pt idx="124">
                  <c:v>0.14931136000000003</c:v>
                </c:pt>
                <c:pt idx="125">
                  <c:v>0.14901408000000002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D0-497C-99FA-E273D57A3C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515424"/>
        <c:axId val="1274764656"/>
      </c:lineChart>
      <c:scatterChart>
        <c:scatterStyle val="lineMarker"/>
        <c:varyColors val="0"/>
        <c:ser>
          <c:idx val="1"/>
          <c:order val="5"/>
          <c:tx>
            <c:strRef>
              <c:f>STICS_cal!$AT$3</c:f>
              <c:strCache>
                <c:ptCount val="1"/>
                <c:pt idx="0">
                  <c:v>Obs. SW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STICS_cal!$AR$4:$AR$129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xVal>
          <c:yVal>
            <c:numRef>
              <c:f>STICS_cal!$AT$4:$AT$129</c:f>
              <c:numCache>
                <c:formatCode>0.00</c:formatCode>
                <c:ptCount val="126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0.15764583333333337</c:v>
                </c:pt>
                <c:pt idx="52">
                  <c:v>0.25325000000000003</c:v>
                </c:pt>
                <c:pt idx="53">
                  <c:v>0.23050000000000001</c:v>
                </c:pt>
                <c:pt idx="54">
                  <c:v>0.20793750000000003</c:v>
                </c:pt>
                <c:pt idx="55">
                  <c:v>0.18383333333333338</c:v>
                </c:pt>
                <c:pt idx="56">
                  <c:v>0.16208333333333333</c:v>
                </c:pt>
                <c:pt idx="57">
                  <c:v>0.17233333333333334</c:v>
                </c:pt>
                <c:pt idx="58">
                  <c:v>0.23006249999999998</c:v>
                </c:pt>
                <c:pt idx="59">
                  <c:v>0.21347826086956523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0.16099999999999998</c:v>
                </c:pt>
                <c:pt idx="66">
                  <c:v>0.24839583333333334</c:v>
                </c:pt>
                <c:pt idx="67">
                  <c:v>0.24908333333333341</c:v>
                </c:pt>
                <c:pt idx="68">
                  <c:v>0.26906250000000015</c:v>
                </c:pt>
                <c:pt idx="69">
                  <c:v>0.22962500000000011</c:v>
                </c:pt>
                <c:pt idx="70">
                  <c:v>0.21779999999999997</c:v>
                </c:pt>
                <c:pt idx="71">
                  <c:v>0.18272727272727271</c:v>
                </c:pt>
                <c:pt idx="72">
                  <c:v>0.18048000000000003</c:v>
                </c:pt>
                <c:pt idx="73">
                  <c:v>0.14072222222222222</c:v>
                </c:pt>
                <c:pt idx="74">
                  <c:v>0.22485416666666672</c:v>
                </c:pt>
                <c:pt idx="75">
                  <c:v>0.21316666666666662</c:v>
                </c:pt>
                <c:pt idx="76">
                  <c:v>0.23133333333333336</c:v>
                </c:pt>
                <c:pt idx="77">
                  <c:v>0.22760416666666658</c:v>
                </c:pt>
                <c:pt idx="78">
                  <c:v>0.20687499999999995</c:v>
                </c:pt>
                <c:pt idx="79">
                  <c:v>0.18654166666666661</c:v>
                </c:pt>
                <c:pt idx="80">
                  <c:v>0.16635416666666664</c:v>
                </c:pt>
                <c:pt idx="81">
                  <c:v>0.14812499999999998</c:v>
                </c:pt>
                <c:pt idx="82">
                  <c:v>0.18110416666666673</c:v>
                </c:pt>
                <c:pt idx="83">
                  <c:v>0.22168749999999993</c:v>
                </c:pt>
                <c:pt idx="84">
                  <c:v>0.22968749999999996</c:v>
                </c:pt>
                <c:pt idx="85">
                  <c:v>0.23202083333333332</c:v>
                </c:pt>
                <c:pt idx="86">
                  <c:v>0.21212500000000009</c:v>
                </c:pt>
                <c:pt idx="87">
                  <c:v>0.24229166666666677</c:v>
                </c:pt>
                <c:pt idx="88">
                  <c:v>0.21483720930232558</c:v>
                </c:pt>
                <c:pt idx="89">
                  <c:v>0.19864583333333333</c:v>
                </c:pt>
                <c:pt idx="90">
                  <c:v>0.18364583333333329</c:v>
                </c:pt>
                <c:pt idx="91">
                  <c:v>0.23412500000000003</c:v>
                </c:pt>
                <c:pt idx="92">
                  <c:v>0.22683333333333333</c:v>
                </c:pt>
                <c:pt idx="93">
                  <c:v>0.24379166666666674</c:v>
                </c:pt>
                <c:pt idx="94">
                  <c:v>0.21554166666666674</c:v>
                </c:pt>
                <c:pt idx="95">
                  <c:v>0.22110416666666674</c:v>
                </c:pt>
                <c:pt idx="96">
                  <c:v>0.22641666666666668</c:v>
                </c:pt>
                <c:pt idx="97">
                  <c:v>0.21077083333333327</c:v>
                </c:pt>
                <c:pt idx="98">
                  <c:v>0.19560416666666666</c:v>
                </c:pt>
                <c:pt idx="99">
                  <c:v>0.18027083333333338</c:v>
                </c:pt>
                <c:pt idx="100">
                  <c:v>0.22656249999999992</c:v>
                </c:pt>
                <c:pt idx="101">
                  <c:v>0.23806250000000004</c:v>
                </c:pt>
                <c:pt idx="102">
                  <c:v>0.21918750000000001</c:v>
                </c:pt>
                <c:pt idx="103">
                  <c:v>0.20895833333333325</c:v>
                </c:pt>
                <c:pt idx="104">
                  <c:v>0.19764583333333333</c:v>
                </c:pt>
                <c:pt idx="105">
                  <c:v>0.18695833333333331</c:v>
                </c:pt>
                <c:pt idx="106">
                  <c:v>0.17953846153846151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0.22361111111111104</c:v>
                </c:pt>
                <c:pt idx="113">
                  <c:v>0.21922916666666672</c:v>
                </c:pt>
                <c:pt idx="114">
                  <c:v>0.21379166666666669</c:v>
                </c:pt>
                <c:pt idx="115">
                  <c:v>0.20918750000000011</c:v>
                </c:pt>
                <c:pt idx="116">
                  <c:v>0.2043958333333333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FD0-497C-99FA-E273D57A3C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515424"/>
        <c:axId val="1274764656"/>
        <c:extLst>
          <c:ext xmlns:c15="http://schemas.microsoft.com/office/drawing/2012/chart" uri="{02D57815-91ED-43cb-92C2-25804820EDAC}">
            <c15:filteredScatter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STICS_cal!$AU$3</c15:sqref>
                        </c15:formulaRef>
                      </c:ext>
                    </c:extLst>
                    <c:strCache>
                      <c:ptCount val="1"/>
                      <c:pt idx="0">
                        <c:v>(Sim - Obs)^2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STICS_cal!$AR$4:$AR$129</c15:sqref>
                        </c15:formulaRef>
                      </c:ext>
                    </c:extLst>
                    <c:numCache>
                      <c:formatCode>m/d/yyyy</c:formatCode>
                      <c:ptCount val="126"/>
                      <c:pt idx="0">
                        <c:v>42494</c:v>
                      </c:pt>
                      <c:pt idx="1">
                        <c:v>42495</c:v>
                      </c:pt>
                      <c:pt idx="2">
                        <c:v>42496</c:v>
                      </c:pt>
                      <c:pt idx="3">
                        <c:v>42497</c:v>
                      </c:pt>
                      <c:pt idx="4">
                        <c:v>42498</c:v>
                      </c:pt>
                      <c:pt idx="5">
                        <c:v>42499</c:v>
                      </c:pt>
                      <c:pt idx="6">
                        <c:v>42500</c:v>
                      </c:pt>
                      <c:pt idx="7">
                        <c:v>42501</c:v>
                      </c:pt>
                      <c:pt idx="8">
                        <c:v>42502</c:v>
                      </c:pt>
                      <c:pt idx="9">
                        <c:v>42503</c:v>
                      </c:pt>
                      <c:pt idx="10">
                        <c:v>42504</c:v>
                      </c:pt>
                      <c:pt idx="11">
                        <c:v>42505</c:v>
                      </c:pt>
                      <c:pt idx="12">
                        <c:v>42506</c:v>
                      </c:pt>
                      <c:pt idx="13">
                        <c:v>42507</c:v>
                      </c:pt>
                      <c:pt idx="14">
                        <c:v>42508</c:v>
                      </c:pt>
                      <c:pt idx="15">
                        <c:v>42509</c:v>
                      </c:pt>
                      <c:pt idx="16">
                        <c:v>42510</c:v>
                      </c:pt>
                      <c:pt idx="17">
                        <c:v>42511</c:v>
                      </c:pt>
                      <c:pt idx="18">
                        <c:v>42512</c:v>
                      </c:pt>
                      <c:pt idx="19">
                        <c:v>42513</c:v>
                      </c:pt>
                      <c:pt idx="20">
                        <c:v>42514</c:v>
                      </c:pt>
                      <c:pt idx="21">
                        <c:v>42515</c:v>
                      </c:pt>
                      <c:pt idx="22">
                        <c:v>42516</c:v>
                      </c:pt>
                      <c:pt idx="23">
                        <c:v>42517</c:v>
                      </c:pt>
                      <c:pt idx="24">
                        <c:v>42518</c:v>
                      </c:pt>
                      <c:pt idx="25">
                        <c:v>42519</c:v>
                      </c:pt>
                      <c:pt idx="26">
                        <c:v>42520</c:v>
                      </c:pt>
                      <c:pt idx="27">
                        <c:v>42521</c:v>
                      </c:pt>
                      <c:pt idx="28">
                        <c:v>42522</c:v>
                      </c:pt>
                      <c:pt idx="29">
                        <c:v>42523</c:v>
                      </c:pt>
                      <c:pt idx="30">
                        <c:v>42524</c:v>
                      </c:pt>
                      <c:pt idx="31">
                        <c:v>42525</c:v>
                      </c:pt>
                      <c:pt idx="32">
                        <c:v>42526</c:v>
                      </c:pt>
                      <c:pt idx="33">
                        <c:v>42527</c:v>
                      </c:pt>
                      <c:pt idx="34">
                        <c:v>42528</c:v>
                      </c:pt>
                      <c:pt idx="35">
                        <c:v>42529</c:v>
                      </c:pt>
                      <c:pt idx="36">
                        <c:v>42530</c:v>
                      </c:pt>
                      <c:pt idx="37">
                        <c:v>42531</c:v>
                      </c:pt>
                      <c:pt idx="38">
                        <c:v>42532</c:v>
                      </c:pt>
                      <c:pt idx="39">
                        <c:v>42533</c:v>
                      </c:pt>
                      <c:pt idx="40">
                        <c:v>42534</c:v>
                      </c:pt>
                      <c:pt idx="41">
                        <c:v>42535</c:v>
                      </c:pt>
                      <c:pt idx="42">
                        <c:v>42536</c:v>
                      </c:pt>
                      <c:pt idx="43">
                        <c:v>42537</c:v>
                      </c:pt>
                      <c:pt idx="44">
                        <c:v>42538</c:v>
                      </c:pt>
                      <c:pt idx="45">
                        <c:v>42539</c:v>
                      </c:pt>
                      <c:pt idx="46">
                        <c:v>42540</c:v>
                      </c:pt>
                      <c:pt idx="47">
                        <c:v>42541</c:v>
                      </c:pt>
                      <c:pt idx="48">
                        <c:v>42542</c:v>
                      </c:pt>
                      <c:pt idx="49">
                        <c:v>42543</c:v>
                      </c:pt>
                      <c:pt idx="50">
                        <c:v>42544</c:v>
                      </c:pt>
                      <c:pt idx="51">
                        <c:v>42545</c:v>
                      </c:pt>
                      <c:pt idx="52">
                        <c:v>42546</c:v>
                      </c:pt>
                      <c:pt idx="53">
                        <c:v>42547</c:v>
                      </c:pt>
                      <c:pt idx="54">
                        <c:v>42548</c:v>
                      </c:pt>
                      <c:pt idx="55">
                        <c:v>42549</c:v>
                      </c:pt>
                      <c:pt idx="56">
                        <c:v>42550</c:v>
                      </c:pt>
                      <c:pt idx="57">
                        <c:v>42551</c:v>
                      </c:pt>
                      <c:pt idx="58">
                        <c:v>42552</c:v>
                      </c:pt>
                      <c:pt idx="59">
                        <c:v>42553</c:v>
                      </c:pt>
                      <c:pt idx="60">
                        <c:v>42554</c:v>
                      </c:pt>
                      <c:pt idx="61">
                        <c:v>42555</c:v>
                      </c:pt>
                      <c:pt idx="62">
                        <c:v>42556</c:v>
                      </c:pt>
                      <c:pt idx="63">
                        <c:v>42557</c:v>
                      </c:pt>
                      <c:pt idx="64">
                        <c:v>42558</c:v>
                      </c:pt>
                      <c:pt idx="65">
                        <c:v>42559</c:v>
                      </c:pt>
                      <c:pt idx="66">
                        <c:v>42560</c:v>
                      </c:pt>
                      <c:pt idx="67">
                        <c:v>42561</c:v>
                      </c:pt>
                      <c:pt idx="68">
                        <c:v>42562</c:v>
                      </c:pt>
                      <c:pt idx="69">
                        <c:v>42563</c:v>
                      </c:pt>
                      <c:pt idx="70">
                        <c:v>42564</c:v>
                      </c:pt>
                      <c:pt idx="71">
                        <c:v>42565</c:v>
                      </c:pt>
                      <c:pt idx="72">
                        <c:v>42566</c:v>
                      </c:pt>
                      <c:pt idx="73">
                        <c:v>42567</c:v>
                      </c:pt>
                      <c:pt idx="74">
                        <c:v>42568</c:v>
                      </c:pt>
                      <c:pt idx="75">
                        <c:v>42569</c:v>
                      </c:pt>
                      <c:pt idx="76">
                        <c:v>42570</c:v>
                      </c:pt>
                      <c:pt idx="77">
                        <c:v>42571</c:v>
                      </c:pt>
                      <c:pt idx="78">
                        <c:v>42572</c:v>
                      </c:pt>
                      <c:pt idx="79">
                        <c:v>42573</c:v>
                      </c:pt>
                      <c:pt idx="80">
                        <c:v>42574</c:v>
                      </c:pt>
                      <c:pt idx="81">
                        <c:v>42575</c:v>
                      </c:pt>
                      <c:pt idx="82">
                        <c:v>42576</c:v>
                      </c:pt>
                      <c:pt idx="83">
                        <c:v>42577</c:v>
                      </c:pt>
                      <c:pt idx="84">
                        <c:v>42578</c:v>
                      </c:pt>
                      <c:pt idx="85">
                        <c:v>42579</c:v>
                      </c:pt>
                      <c:pt idx="86">
                        <c:v>42580</c:v>
                      </c:pt>
                      <c:pt idx="87">
                        <c:v>42581</c:v>
                      </c:pt>
                      <c:pt idx="88">
                        <c:v>42582</c:v>
                      </c:pt>
                      <c:pt idx="89">
                        <c:v>42583</c:v>
                      </c:pt>
                      <c:pt idx="90">
                        <c:v>42584</c:v>
                      </c:pt>
                      <c:pt idx="91">
                        <c:v>42585</c:v>
                      </c:pt>
                      <c:pt idx="92">
                        <c:v>42586</c:v>
                      </c:pt>
                      <c:pt idx="93">
                        <c:v>42587</c:v>
                      </c:pt>
                      <c:pt idx="94">
                        <c:v>42588</c:v>
                      </c:pt>
                      <c:pt idx="95">
                        <c:v>42589</c:v>
                      </c:pt>
                      <c:pt idx="96">
                        <c:v>42590</c:v>
                      </c:pt>
                      <c:pt idx="97">
                        <c:v>42591</c:v>
                      </c:pt>
                      <c:pt idx="98">
                        <c:v>42592</c:v>
                      </c:pt>
                      <c:pt idx="99">
                        <c:v>42593</c:v>
                      </c:pt>
                      <c:pt idx="100">
                        <c:v>42594</c:v>
                      </c:pt>
                      <c:pt idx="101">
                        <c:v>42595</c:v>
                      </c:pt>
                      <c:pt idx="102">
                        <c:v>42596</c:v>
                      </c:pt>
                      <c:pt idx="103">
                        <c:v>42597</c:v>
                      </c:pt>
                      <c:pt idx="104">
                        <c:v>42598</c:v>
                      </c:pt>
                      <c:pt idx="105">
                        <c:v>42599</c:v>
                      </c:pt>
                      <c:pt idx="106">
                        <c:v>42600</c:v>
                      </c:pt>
                      <c:pt idx="107">
                        <c:v>42601</c:v>
                      </c:pt>
                      <c:pt idx="108">
                        <c:v>42602</c:v>
                      </c:pt>
                      <c:pt idx="109">
                        <c:v>42603</c:v>
                      </c:pt>
                      <c:pt idx="110">
                        <c:v>42604</c:v>
                      </c:pt>
                      <c:pt idx="111">
                        <c:v>42605</c:v>
                      </c:pt>
                      <c:pt idx="112">
                        <c:v>42606</c:v>
                      </c:pt>
                      <c:pt idx="113">
                        <c:v>42607</c:v>
                      </c:pt>
                      <c:pt idx="114">
                        <c:v>42608</c:v>
                      </c:pt>
                      <c:pt idx="115">
                        <c:v>42609</c:v>
                      </c:pt>
                      <c:pt idx="116">
                        <c:v>42610</c:v>
                      </c:pt>
                      <c:pt idx="117">
                        <c:v>42611</c:v>
                      </c:pt>
                      <c:pt idx="118">
                        <c:v>42612</c:v>
                      </c:pt>
                      <c:pt idx="119">
                        <c:v>42613</c:v>
                      </c:pt>
                      <c:pt idx="120">
                        <c:v>42614</c:v>
                      </c:pt>
                      <c:pt idx="121">
                        <c:v>42615</c:v>
                      </c:pt>
                      <c:pt idx="122">
                        <c:v>42616</c:v>
                      </c:pt>
                      <c:pt idx="123">
                        <c:v>42617</c:v>
                      </c:pt>
                      <c:pt idx="124">
                        <c:v>42618</c:v>
                      </c:pt>
                      <c:pt idx="125">
                        <c:v>42619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STICS_cal!$AU$4:$AU$129</c15:sqref>
                        </c15:formulaRef>
                      </c:ext>
                    </c:extLst>
                    <c:numCache>
                      <c:formatCode>0.0000</c:formatCode>
                      <c:ptCount val="126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#N/A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#N/A</c:v>
                      </c:pt>
                      <c:pt idx="7">
                        <c:v>#N/A</c:v>
                      </c:pt>
                      <c:pt idx="8">
                        <c:v>#N/A</c:v>
                      </c:pt>
                      <c:pt idx="9">
                        <c:v>#N/A</c:v>
                      </c:pt>
                      <c:pt idx="10">
                        <c:v>#N/A</c:v>
                      </c:pt>
                      <c:pt idx="11">
                        <c:v>#N/A</c:v>
                      </c:pt>
                      <c:pt idx="12">
                        <c:v>#N/A</c:v>
                      </c:pt>
                      <c:pt idx="13">
                        <c:v>#N/A</c:v>
                      </c:pt>
                      <c:pt idx="14">
                        <c:v>#N/A</c:v>
                      </c:pt>
                      <c:pt idx="15">
                        <c:v>#N/A</c:v>
                      </c:pt>
                      <c:pt idx="16">
                        <c:v>#N/A</c:v>
                      </c:pt>
                      <c:pt idx="17">
                        <c:v>#N/A</c:v>
                      </c:pt>
                      <c:pt idx="18">
                        <c:v>#N/A</c:v>
                      </c:pt>
                      <c:pt idx="19">
                        <c:v>#N/A</c:v>
                      </c:pt>
                      <c:pt idx="20">
                        <c:v>#N/A</c:v>
                      </c:pt>
                      <c:pt idx="21">
                        <c:v>#N/A</c:v>
                      </c:pt>
                      <c:pt idx="22">
                        <c:v>#N/A</c:v>
                      </c:pt>
                      <c:pt idx="23">
                        <c:v>#N/A</c:v>
                      </c:pt>
                      <c:pt idx="24">
                        <c:v>#N/A</c:v>
                      </c:pt>
                      <c:pt idx="25">
                        <c:v>#N/A</c:v>
                      </c:pt>
                      <c:pt idx="26">
                        <c:v>#N/A</c:v>
                      </c:pt>
                      <c:pt idx="27">
                        <c:v>#N/A</c:v>
                      </c:pt>
                      <c:pt idx="28">
                        <c:v>#N/A</c:v>
                      </c:pt>
                      <c:pt idx="29">
                        <c:v>#N/A</c:v>
                      </c:pt>
                      <c:pt idx="30">
                        <c:v>#N/A</c:v>
                      </c:pt>
                      <c:pt idx="31">
                        <c:v>#N/A</c:v>
                      </c:pt>
                      <c:pt idx="32">
                        <c:v>#N/A</c:v>
                      </c:pt>
                      <c:pt idx="33">
                        <c:v>#N/A</c:v>
                      </c:pt>
                      <c:pt idx="34">
                        <c:v>#N/A</c:v>
                      </c:pt>
                      <c:pt idx="35">
                        <c:v>#N/A</c:v>
                      </c:pt>
                      <c:pt idx="36">
                        <c:v>#N/A</c:v>
                      </c:pt>
                      <c:pt idx="37">
                        <c:v>#N/A</c:v>
                      </c:pt>
                      <c:pt idx="38">
                        <c:v>#N/A</c:v>
                      </c:pt>
                      <c:pt idx="39">
                        <c:v>#N/A</c:v>
                      </c:pt>
                      <c:pt idx="40">
                        <c:v>#N/A</c:v>
                      </c:pt>
                      <c:pt idx="41">
                        <c:v>#N/A</c:v>
                      </c:pt>
                      <c:pt idx="42">
                        <c:v>#N/A</c:v>
                      </c:pt>
                      <c:pt idx="43">
                        <c:v>#N/A</c:v>
                      </c:pt>
                      <c:pt idx="44">
                        <c:v>#N/A</c:v>
                      </c:pt>
                      <c:pt idx="45">
                        <c:v>#N/A</c:v>
                      </c:pt>
                      <c:pt idx="46">
                        <c:v>#N/A</c:v>
                      </c:pt>
                      <c:pt idx="47">
                        <c:v>#N/A</c:v>
                      </c:pt>
                      <c:pt idx="48">
                        <c:v>#N/A</c:v>
                      </c:pt>
                      <c:pt idx="49">
                        <c:v>#N/A</c:v>
                      </c:pt>
                      <c:pt idx="50">
                        <c:v>#N/A</c:v>
                      </c:pt>
                      <c:pt idx="51">
                        <c:v>9.3635942454443853E-5</c:v>
                      </c:pt>
                      <c:pt idx="52">
                        <c:v>5.3655625000000057E-3</c:v>
                      </c:pt>
                      <c:pt idx="53">
                        <c:v>3.6856555321600004E-3</c:v>
                      </c:pt>
                      <c:pt idx="54">
                        <c:v>2.3213490169444024E-3</c:v>
                      </c:pt>
                      <c:pt idx="55">
                        <c:v>1.4694444444444825E-5</c:v>
                      </c:pt>
                      <c:pt idx="56">
                        <c:v>3.282678828444463E-5</c:v>
                      </c:pt>
                      <c:pt idx="57">
                        <c:v>2.8762170061084468E-4</c:v>
                      </c:pt>
                      <c:pt idx="58">
                        <c:v>1.4421656136040089E-4</c:v>
                      </c:pt>
                      <c:pt idx="59">
                        <c:v>1.9664773283221038E-3</c:v>
                      </c:pt>
                      <c:pt idx="60">
                        <c:v>#N/A</c:v>
                      </c:pt>
                      <c:pt idx="61">
                        <c:v>#N/A</c:v>
                      </c:pt>
                      <c:pt idx="62">
                        <c:v>#N/A</c:v>
                      </c:pt>
                      <c:pt idx="63">
                        <c:v>#N/A</c:v>
                      </c:pt>
                      <c:pt idx="64">
                        <c:v>#N/A</c:v>
                      </c:pt>
                      <c:pt idx="65">
                        <c:v>5.9186557158400375E-5</c:v>
                      </c:pt>
                      <c:pt idx="66">
                        <c:v>4.0476146754177986E-5</c:v>
                      </c:pt>
                      <c:pt idx="67">
                        <c:v>6.4156468851377917E-3</c:v>
                      </c:pt>
                      <c:pt idx="68">
                        <c:v>1.1998542773379634E-2</c:v>
                      </c:pt>
                      <c:pt idx="69">
                        <c:v>6.5071261688976183E-3</c:v>
                      </c:pt>
                      <c:pt idx="70">
                        <c:v>5.6745727416575948E-3</c:v>
                      </c:pt>
                      <c:pt idx="71">
                        <c:v>2.1531300804497975E-3</c:v>
                      </c:pt>
                      <c:pt idx="72">
                        <c:v>2.3040000000003452E-7</c:v>
                      </c:pt>
                      <c:pt idx="73">
                        <c:v>7.7624299827231704E-4</c:v>
                      </c:pt>
                      <c:pt idx="74">
                        <c:v>7.2947923873604385E-4</c:v>
                      </c:pt>
                      <c:pt idx="75">
                        <c:v>2.1836355782428405E-3</c:v>
                      </c:pt>
                      <c:pt idx="76">
                        <c:v>6.1486006600135158E-3</c:v>
                      </c:pt>
                      <c:pt idx="77">
                        <c:v>7.7067902989333579E-3</c:v>
                      </c:pt>
                      <c:pt idx="78">
                        <c:v>6.3077333631375914E-3</c:v>
                      </c:pt>
                      <c:pt idx="79">
                        <c:v>4.4654558858711006E-3</c:v>
                      </c:pt>
                      <c:pt idx="80">
                        <c:v>2.1879873155253747E-3</c:v>
                      </c:pt>
                      <c:pt idx="81">
                        <c:v>1.1192959065743978E-3</c:v>
                      </c:pt>
                      <c:pt idx="82">
                        <c:v>5.8969679056004333E-4</c:v>
                      </c:pt>
                      <c:pt idx="83">
                        <c:v>2.6057819158595945E-3</c:v>
                      </c:pt>
                      <c:pt idx="84">
                        <c:v>3.1743556076163971E-3</c:v>
                      </c:pt>
                      <c:pt idx="85">
                        <c:v>4.0038766427573751E-3</c:v>
                      </c:pt>
                      <c:pt idx="86">
                        <c:v>2.8811344464400065E-3</c:v>
                      </c:pt>
                      <c:pt idx="87">
                        <c:v>9.3285901083393959E-3</c:v>
                      </c:pt>
                      <c:pt idx="88">
                        <c:v>4.4875755995233604E-3</c:v>
                      </c:pt>
                      <c:pt idx="89">
                        <c:v>2.8541658030347096E-3</c:v>
                      </c:pt>
                      <c:pt idx="90">
                        <c:v>2.7156862526475168E-3</c:v>
                      </c:pt>
                      <c:pt idx="91">
                        <c:v>3.9149998944016046E-3</c:v>
                      </c:pt>
                      <c:pt idx="92">
                        <c:v>4.3437871322908441E-3</c:v>
                      </c:pt>
                      <c:pt idx="93">
                        <c:v>5.9950683423233824E-3</c:v>
                      </c:pt>
                      <c:pt idx="94">
                        <c:v>2.8369073994327179E-3</c:v>
                      </c:pt>
                      <c:pt idx="95">
                        <c:v>4.9014346383275224E-3</c:v>
                      </c:pt>
                      <c:pt idx="96">
                        <c:v>7.6027843353095098E-3</c:v>
                      </c:pt>
                      <c:pt idx="97">
                        <c:v>6.8846636559360313E-3</c:v>
                      </c:pt>
                      <c:pt idx="98">
                        <c:v>3.0032635827204426E-4</c:v>
                      </c:pt>
                      <c:pt idx="99">
                        <c:v>1.1275017787639501E-2</c:v>
                      </c:pt>
                      <c:pt idx="100">
                        <c:v>3.0186255616803919E-3</c:v>
                      </c:pt>
                      <c:pt idx="101">
                        <c:v>5.748493466192401E-3</c:v>
                      </c:pt>
                      <c:pt idx="102">
                        <c:v>4.5567225122499994E-3</c:v>
                      </c:pt>
                      <c:pt idx="103">
                        <c:v>4.5245658751446949E-3</c:v>
                      </c:pt>
                      <c:pt idx="104">
                        <c:v>3.9666710217568435E-3</c:v>
                      </c:pt>
                      <c:pt idx="105">
                        <c:v>2.7545968479575091E-3</c:v>
                      </c:pt>
                      <c:pt idx="106">
                        <c:v>2.0484442041283366E-3</c:v>
                      </c:pt>
                      <c:pt idx="107">
                        <c:v>#N/A</c:v>
                      </c:pt>
                      <c:pt idx="108">
                        <c:v>#N/A</c:v>
                      </c:pt>
                      <c:pt idx="109">
                        <c:v>#N/A</c:v>
                      </c:pt>
                      <c:pt idx="110">
                        <c:v>#N/A</c:v>
                      </c:pt>
                      <c:pt idx="111">
                        <c:v>#N/A</c:v>
                      </c:pt>
                      <c:pt idx="112">
                        <c:v>2.2429005601757148E-3</c:v>
                      </c:pt>
                      <c:pt idx="113">
                        <c:v>1.9161181349568494E-3</c:v>
                      </c:pt>
                      <c:pt idx="114">
                        <c:v>1.5240830807767133E-3</c:v>
                      </c:pt>
                      <c:pt idx="115">
                        <c:v>1.2390160641156055E-3</c:v>
                      </c:pt>
                      <c:pt idx="116">
                        <c:v>9.6793621760004136E-4</c:v>
                      </c:pt>
                      <c:pt idx="117">
                        <c:v>#N/A</c:v>
                      </c:pt>
                      <c:pt idx="118">
                        <c:v>#N/A</c:v>
                      </c:pt>
                      <c:pt idx="119">
                        <c:v>#N/A</c:v>
                      </c:pt>
                      <c:pt idx="120">
                        <c:v>#N/A</c:v>
                      </c:pt>
                      <c:pt idx="121">
                        <c:v>#N/A</c:v>
                      </c:pt>
                      <c:pt idx="122">
                        <c:v>#N/A</c:v>
                      </c:pt>
                      <c:pt idx="123">
                        <c:v>#N/A</c:v>
                      </c:pt>
                      <c:pt idx="124">
                        <c:v>#N/A</c:v>
                      </c:pt>
                      <c:pt idx="125">
                        <c:v>#N/A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AFD0-497C-99FA-E273D57A3CBD}"/>
                  </c:ext>
                </c:extLst>
              </c15:ser>
            </c15:filteredScatterSeries>
            <c15:filteredScatter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STICS_cal!$AV$3</c15:sqref>
                        </c15:formulaRef>
                      </c:ext>
                    </c:extLst>
                    <c:strCache>
                      <c:ptCount val="1"/>
                      <c:pt idx="0">
                        <c:v>(Obs - avgObs)^2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STICS_cal!$AR$4:$AR$129</c15:sqref>
                        </c15:formulaRef>
                      </c:ext>
                    </c:extLst>
                    <c:numCache>
                      <c:formatCode>m/d/yyyy</c:formatCode>
                      <c:ptCount val="126"/>
                      <c:pt idx="0">
                        <c:v>42494</c:v>
                      </c:pt>
                      <c:pt idx="1">
                        <c:v>42495</c:v>
                      </c:pt>
                      <c:pt idx="2">
                        <c:v>42496</c:v>
                      </c:pt>
                      <c:pt idx="3">
                        <c:v>42497</c:v>
                      </c:pt>
                      <c:pt idx="4">
                        <c:v>42498</c:v>
                      </c:pt>
                      <c:pt idx="5">
                        <c:v>42499</c:v>
                      </c:pt>
                      <c:pt idx="6">
                        <c:v>42500</c:v>
                      </c:pt>
                      <c:pt idx="7">
                        <c:v>42501</c:v>
                      </c:pt>
                      <c:pt idx="8">
                        <c:v>42502</c:v>
                      </c:pt>
                      <c:pt idx="9">
                        <c:v>42503</c:v>
                      </c:pt>
                      <c:pt idx="10">
                        <c:v>42504</c:v>
                      </c:pt>
                      <c:pt idx="11">
                        <c:v>42505</c:v>
                      </c:pt>
                      <c:pt idx="12">
                        <c:v>42506</c:v>
                      </c:pt>
                      <c:pt idx="13">
                        <c:v>42507</c:v>
                      </c:pt>
                      <c:pt idx="14">
                        <c:v>42508</c:v>
                      </c:pt>
                      <c:pt idx="15">
                        <c:v>42509</c:v>
                      </c:pt>
                      <c:pt idx="16">
                        <c:v>42510</c:v>
                      </c:pt>
                      <c:pt idx="17">
                        <c:v>42511</c:v>
                      </c:pt>
                      <c:pt idx="18">
                        <c:v>42512</c:v>
                      </c:pt>
                      <c:pt idx="19">
                        <c:v>42513</c:v>
                      </c:pt>
                      <c:pt idx="20">
                        <c:v>42514</c:v>
                      </c:pt>
                      <c:pt idx="21">
                        <c:v>42515</c:v>
                      </c:pt>
                      <c:pt idx="22">
                        <c:v>42516</c:v>
                      </c:pt>
                      <c:pt idx="23">
                        <c:v>42517</c:v>
                      </c:pt>
                      <c:pt idx="24">
                        <c:v>42518</c:v>
                      </c:pt>
                      <c:pt idx="25">
                        <c:v>42519</c:v>
                      </c:pt>
                      <c:pt idx="26">
                        <c:v>42520</c:v>
                      </c:pt>
                      <c:pt idx="27">
                        <c:v>42521</c:v>
                      </c:pt>
                      <c:pt idx="28">
                        <c:v>42522</c:v>
                      </c:pt>
                      <c:pt idx="29">
                        <c:v>42523</c:v>
                      </c:pt>
                      <c:pt idx="30">
                        <c:v>42524</c:v>
                      </c:pt>
                      <c:pt idx="31">
                        <c:v>42525</c:v>
                      </c:pt>
                      <c:pt idx="32">
                        <c:v>42526</c:v>
                      </c:pt>
                      <c:pt idx="33">
                        <c:v>42527</c:v>
                      </c:pt>
                      <c:pt idx="34">
                        <c:v>42528</c:v>
                      </c:pt>
                      <c:pt idx="35">
                        <c:v>42529</c:v>
                      </c:pt>
                      <c:pt idx="36">
                        <c:v>42530</c:v>
                      </c:pt>
                      <c:pt idx="37">
                        <c:v>42531</c:v>
                      </c:pt>
                      <c:pt idx="38">
                        <c:v>42532</c:v>
                      </c:pt>
                      <c:pt idx="39">
                        <c:v>42533</c:v>
                      </c:pt>
                      <c:pt idx="40">
                        <c:v>42534</c:v>
                      </c:pt>
                      <c:pt idx="41">
                        <c:v>42535</c:v>
                      </c:pt>
                      <c:pt idx="42">
                        <c:v>42536</c:v>
                      </c:pt>
                      <c:pt idx="43">
                        <c:v>42537</c:v>
                      </c:pt>
                      <c:pt idx="44">
                        <c:v>42538</c:v>
                      </c:pt>
                      <c:pt idx="45">
                        <c:v>42539</c:v>
                      </c:pt>
                      <c:pt idx="46">
                        <c:v>42540</c:v>
                      </c:pt>
                      <c:pt idx="47">
                        <c:v>42541</c:v>
                      </c:pt>
                      <c:pt idx="48">
                        <c:v>42542</c:v>
                      </c:pt>
                      <c:pt idx="49">
                        <c:v>42543</c:v>
                      </c:pt>
                      <c:pt idx="50">
                        <c:v>42544</c:v>
                      </c:pt>
                      <c:pt idx="51">
                        <c:v>42545</c:v>
                      </c:pt>
                      <c:pt idx="52">
                        <c:v>42546</c:v>
                      </c:pt>
                      <c:pt idx="53">
                        <c:v>42547</c:v>
                      </c:pt>
                      <c:pt idx="54">
                        <c:v>42548</c:v>
                      </c:pt>
                      <c:pt idx="55">
                        <c:v>42549</c:v>
                      </c:pt>
                      <c:pt idx="56">
                        <c:v>42550</c:v>
                      </c:pt>
                      <c:pt idx="57">
                        <c:v>42551</c:v>
                      </c:pt>
                      <c:pt idx="58">
                        <c:v>42552</c:v>
                      </c:pt>
                      <c:pt idx="59">
                        <c:v>42553</c:v>
                      </c:pt>
                      <c:pt idx="60">
                        <c:v>42554</c:v>
                      </c:pt>
                      <c:pt idx="61">
                        <c:v>42555</c:v>
                      </c:pt>
                      <c:pt idx="62">
                        <c:v>42556</c:v>
                      </c:pt>
                      <c:pt idx="63">
                        <c:v>42557</c:v>
                      </c:pt>
                      <c:pt idx="64">
                        <c:v>42558</c:v>
                      </c:pt>
                      <c:pt idx="65">
                        <c:v>42559</c:v>
                      </c:pt>
                      <c:pt idx="66">
                        <c:v>42560</c:v>
                      </c:pt>
                      <c:pt idx="67">
                        <c:v>42561</c:v>
                      </c:pt>
                      <c:pt idx="68">
                        <c:v>42562</c:v>
                      </c:pt>
                      <c:pt idx="69">
                        <c:v>42563</c:v>
                      </c:pt>
                      <c:pt idx="70">
                        <c:v>42564</c:v>
                      </c:pt>
                      <c:pt idx="71">
                        <c:v>42565</c:v>
                      </c:pt>
                      <c:pt idx="72">
                        <c:v>42566</c:v>
                      </c:pt>
                      <c:pt idx="73">
                        <c:v>42567</c:v>
                      </c:pt>
                      <c:pt idx="74">
                        <c:v>42568</c:v>
                      </c:pt>
                      <c:pt idx="75">
                        <c:v>42569</c:v>
                      </c:pt>
                      <c:pt idx="76">
                        <c:v>42570</c:v>
                      </c:pt>
                      <c:pt idx="77">
                        <c:v>42571</c:v>
                      </c:pt>
                      <c:pt idx="78">
                        <c:v>42572</c:v>
                      </c:pt>
                      <c:pt idx="79">
                        <c:v>42573</c:v>
                      </c:pt>
                      <c:pt idx="80">
                        <c:v>42574</c:v>
                      </c:pt>
                      <c:pt idx="81">
                        <c:v>42575</c:v>
                      </c:pt>
                      <c:pt idx="82">
                        <c:v>42576</c:v>
                      </c:pt>
                      <c:pt idx="83">
                        <c:v>42577</c:v>
                      </c:pt>
                      <c:pt idx="84">
                        <c:v>42578</c:v>
                      </c:pt>
                      <c:pt idx="85">
                        <c:v>42579</c:v>
                      </c:pt>
                      <c:pt idx="86">
                        <c:v>42580</c:v>
                      </c:pt>
                      <c:pt idx="87">
                        <c:v>42581</c:v>
                      </c:pt>
                      <c:pt idx="88">
                        <c:v>42582</c:v>
                      </c:pt>
                      <c:pt idx="89">
                        <c:v>42583</c:v>
                      </c:pt>
                      <c:pt idx="90">
                        <c:v>42584</c:v>
                      </c:pt>
                      <c:pt idx="91">
                        <c:v>42585</c:v>
                      </c:pt>
                      <c:pt idx="92">
                        <c:v>42586</c:v>
                      </c:pt>
                      <c:pt idx="93">
                        <c:v>42587</c:v>
                      </c:pt>
                      <c:pt idx="94">
                        <c:v>42588</c:v>
                      </c:pt>
                      <c:pt idx="95">
                        <c:v>42589</c:v>
                      </c:pt>
                      <c:pt idx="96">
                        <c:v>42590</c:v>
                      </c:pt>
                      <c:pt idx="97">
                        <c:v>42591</c:v>
                      </c:pt>
                      <c:pt idx="98">
                        <c:v>42592</c:v>
                      </c:pt>
                      <c:pt idx="99">
                        <c:v>42593</c:v>
                      </c:pt>
                      <c:pt idx="100">
                        <c:v>42594</c:v>
                      </c:pt>
                      <c:pt idx="101">
                        <c:v>42595</c:v>
                      </c:pt>
                      <c:pt idx="102">
                        <c:v>42596</c:v>
                      </c:pt>
                      <c:pt idx="103">
                        <c:v>42597</c:v>
                      </c:pt>
                      <c:pt idx="104">
                        <c:v>42598</c:v>
                      </c:pt>
                      <c:pt idx="105">
                        <c:v>42599</c:v>
                      </c:pt>
                      <c:pt idx="106">
                        <c:v>42600</c:v>
                      </c:pt>
                      <c:pt idx="107">
                        <c:v>42601</c:v>
                      </c:pt>
                      <c:pt idx="108">
                        <c:v>42602</c:v>
                      </c:pt>
                      <c:pt idx="109">
                        <c:v>42603</c:v>
                      </c:pt>
                      <c:pt idx="110">
                        <c:v>42604</c:v>
                      </c:pt>
                      <c:pt idx="111">
                        <c:v>42605</c:v>
                      </c:pt>
                      <c:pt idx="112">
                        <c:v>42606</c:v>
                      </c:pt>
                      <c:pt idx="113">
                        <c:v>42607</c:v>
                      </c:pt>
                      <c:pt idx="114">
                        <c:v>42608</c:v>
                      </c:pt>
                      <c:pt idx="115">
                        <c:v>42609</c:v>
                      </c:pt>
                      <c:pt idx="116">
                        <c:v>42610</c:v>
                      </c:pt>
                      <c:pt idx="117">
                        <c:v>42611</c:v>
                      </c:pt>
                      <c:pt idx="118">
                        <c:v>42612</c:v>
                      </c:pt>
                      <c:pt idx="119">
                        <c:v>42613</c:v>
                      </c:pt>
                      <c:pt idx="120">
                        <c:v>42614</c:v>
                      </c:pt>
                      <c:pt idx="121">
                        <c:v>42615</c:v>
                      </c:pt>
                      <c:pt idx="122">
                        <c:v>42616</c:v>
                      </c:pt>
                      <c:pt idx="123">
                        <c:v>42617</c:v>
                      </c:pt>
                      <c:pt idx="124">
                        <c:v>42618</c:v>
                      </c:pt>
                      <c:pt idx="125">
                        <c:v>42619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STICS_cal!$AV$4:$AV$129</c15:sqref>
                        </c15:formulaRef>
                      </c:ext>
                    </c:extLst>
                    <c:numCache>
                      <c:formatCode>0.0000</c:formatCode>
                      <c:ptCount val="126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#N/A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#N/A</c:v>
                      </c:pt>
                      <c:pt idx="7">
                        <c:v>#N/A</c:v>
                      </c:pt>
                      <c:pt idx="8">
                        <c:v>#N/A</c:v>
                      </c:pt>
                      <c:pt idx="9">
                        <c:v>#N/A</c:v>
                      </c:pt>
                      <c:pt idx="10">
                        <c:v>#N/A</c:v>
                      </c:pt>
                      <c:pt idx="11">
                        <c:v>#N/A</c:v>
                      </c:pt>
                      <c:pt idx="12">
                        <c:v>#N/A</c:v>
                      </c:pt>
                      <c:pt idx="13">
                        <c:v>#N/A</c:v>
                      </c:pt>
                      <c:pt idx="14">
                        <c:v>#N/A</c:v>
                      </c:pt>
                      <c:pt idx="15">
                        <c:v>#N/A</c:v>
                      </c:pt>
                      <c:pt idx="16">
                        <c:v>#N/A</c:v>
                      </c:pt>
                      <c:pt idx="17">
                        <c:v>#N/A</c:v>
                      </c:pt>
                      <c:pt idx="18">
                        <c:v>#N/A</c:v>
                      </c:pt>
                      <c:pt idx="19">
                        <c:v>#N/A</c:v>
                      </c:pt>
                      <c:pt idx="20">
                        <c:v>#N/A</c:v>
                      </c:pt>
                      <c:pt idx="21">
                        <c:v>#N/A</c:v>
                      </c:pt>
                      <c:pt idx="22">
                        <c:v>#N/A</c:v>
                      </c:pt>
                      <c:pt idx="23">
                        <c:v>#N/A</c:v>
                      </c:pt>
                      <c:pt idx="24">
                        <c:v>#N/A</c:v>
                      </c:pt>
                      <c:pt idx="25">
                        <c:v>#N/A</c:v>
                      </c:pt>
                      <c:pt idx="26">
                        <c:v>#N/A</c:v>
                      </c:pt>
                      <c:pt idx="27">
                        <c:v>#N/A</c:v>
                      </c:pt>
                      <c:pt idx="28">
                        <c:v>#N/A</c:v>
                      </c:pt>
                      <c:pt idx="29">
                        <c:v>#N/A</c:v>
                      </c:pt>
                      <c:pt idx="30">
                        <c:v>#N/A</c:v>
                      </c:pt>
                      <c:pt idx="31">
                        <c:v>#N/A</c:v>
                      </c:pt>
                      <c:pt idx="32">
                        <c:v>#N/A</c:v>
                      </c:pt>
                      <c:pt idx="33">
                        <c:v>#N/A</c:v>
                      </c:pt>
                      <c:pt idx="34">
                        <c:v>#N/A</c:v>
                      </c:pt>
                      <c:pt idx="35">
                        <c:v>#N/A</c:v>
                      </c:pt>
                      <c:pt idx="36">
                        <c:v>#N/A</c:v>
                      </c:pt>
                      <c:pt idx="37">
                        <c:v>#N/A</c:v>
                      </c:pt>
                      <c:pt idx="38">
                        <c:v>#N/A</c:v>
                      </c:pt>
                      <c:pt idx="39">
                        <c:v>#N/A</c:v>
                      </c:pt>
                      <c:pt idx="40">
                        <c:v>#N/A</c:v>
                      </c:pt>
                      <c:pt idx="41">
                        <c:v>#N/A</c:v>
                      </c:pt>
                      <c:pt idx="42">
                        <c:v>#N/A</c:v>
                      </c:pt>
                      <c:pt idx="43">
                        <c:v>#N/A</c:v>
                      </c:pt>
                      <c:pt idx="44">
                        <c:v>#N/A</c:v>
                      </c:pt>
                      <c:pt idx="45">
                        <c:v>#N/A</c:v>
                      </c:pt>
                      <c:pt idx="46">
                        <c:v>#N/A</c:v>
                      </c:pt>
                      <c:pt idx="47">
                        <c:v>#N/A</c:v>
                      </c:pt>
                      <c:pt idx="48">
                        <c:v>#N/A</c:v>
                      </c:pt>
                      <c:pt idx="49">
                        <c:v>#N/A</c:v>
                      </c:pt>
                      <c:pt idx="50">
                        <c:v>#N/A</c:v>
                      </c:pt>
                      <c:pt idx="51">
                        <c:v>2.6162135719189636E-3</c:v>
                      </c:pt>
                      <c:pt idx="52">
                        <c:v>1.9762676049068645E-3</c:v>
                      </c:pt>
                      <c:pt idx="53">
                        <c:v>4.7111707309576757E-4</c:v>
                      </c:pt>
                      <c:pt idx="54">
                        <c:v>7.3490933531322646E-7</c:v>
                      </c:pt>
                      <c:pt idx="55">
                        <c:v>6.2307324715847666E-4</c:v>
                      </c:pt>
                      <c:pt idx="56">
                        <c:v>2.1819581782841361E-3</c:v>
                      </c:pt>
                      <c:pt idx="57">
                        <c:v>1.3294362567191705E-3</c:v>
                      </c:pt>
                      <c:pt idx="58">
                        <c:v>4.523164018109373E-4</c:v>
                      </c:pt>
                      <c:pt idx="59">
                        <c:v>2.193510047955146E-5</c:v>
                      </c:pt>
                      <c:pt idx="60">
                        <c:v>#N/A</c:v>
                      </c:pt>
                      <c:pt idx="61">
                        <c:v>#N/A</c:v>
                      </c:pt>
                      <c:pt idx="62">
                        <c:v>#N/A</c:v>
                      </c:pt>
                      <c:pt idx="63">
                        <c:v>#N/A</c:v>
                      </c:pt>
                      <c:pt idx="64">
                        <c:v>#N/A</c:v>
                      </c:pt>
                      <c:pt idx="65">
                        <c:v>2.284339898991546E-3</c:v>
                      </c:pt>
                      <c:pt idx="66">
                        <c:v>1.5682443334291596E-3</c:v>
                      </c:pt>
                      <c:pt idx="67">
                        <c:v>1.6231684537815147E-3</c:v>
                      </c:pt>
                      <c:pt idx="68">
                        <c:v>3.6321994563442614E-3</c:v>
                      </c:pt>
                      <c:pt idx="69">
                        <c:v>4.3389854302611404E-4</c:v>
                      </c:pt>
                      <c:pt idx="70">
                        <c:v>8.1094193799023494E-5</c:v>
                      </c:pt>
                      <c:pt idx="71">
                        <c:v>6.7951433750988732E-4</c:v>
                      </c:pt>
                      <c:pt idx="72">
                        <c:v>8.017261169994596E-4</c:v>
                      </c:pt>
                      <c:pt idx="73">
                        <c:v>4.6338715610456894E-3</c:v>
                      </c:pt>
                      <c:pt idx="74">
                        <c:v>2.5790426845980407E-4</c:v>
                      </c:pt>
                      <c:pt idx="75">
                        <c:v>1.9113493303186546E-5</c:v>
                      </c:pt>
                      <c:pt idx="76">
                        <c:v>5.0798690332083901E-4</c:v>
                      </c:pt>
                      <c:pt idx="77">
                        <c:v>3.5379345820253232E-4</c:v>
                      </c:pt>
                      <c:pt idx="78">
                        <c:v>3.6855112150150901E-6</c:v>
                      </c:pt>
                      <c:pt idx="79">
                        <c:v>4.9520054261218327E-4</c:v>
                      </c:pt>
                      <c:pt idx="80">
                        <c:v>1.8012046866598473E-3</c:v>
                      </c:pt>
                      <c:pt idx="81">
                        <c:v>3.6808208136808718E-3</c:v>
                      </c:pt>
                      <c:pt idx="82">
                        <c:v>7.6676943164359103E-4</c:v>
                      </c:pt>
                      <c:pt idx="83">
                        <c:v>1.6622252471564335E-4</c:v>
                      </c:pt>
                      <c:pt idx="84">
                        <c:v>4.3650622820965497E-4</c:v>
                      </c:pt>
                      <c:pt idx="85">
                        <c:v>5.3945008617318677E-4</c:v>
                      </c:pt>
                      <c:pt idx="86">
                        <c:v>1.1090441632960434E-5</c:v>
                      </c:pt>
                      <c:pt idx="87">
                        <c:v>1.1220421846694121E-3</c:v>
                      </c:pt>
                      <c:pt idx="88">
                        <c:v>3.6511090467433204E-5</c:v>
                      </c:pt>
                      <c:pt idx="89">
                        <c:v>1.0300088565910927E-4</c:v>
                      </c:pt>
                      <c:pt idx="90">
                        <c:v>6.3246894160784027E-4</c:v>
                      </c:pt>
                      <c:pt idx="91">
                        <c:v>6.4162062624149234E-4</c:v>
                      </c:pt>
                      <c:pt idx="92">
                        <c:v>3.2538982010545629E-4</c:v>
                      </c:pt>
                      <c:pt idx="93">
                        <c:v>1.2247828790745376E-3</c:v>
                      </c:pt>
                      <c:pt idx="94">
                        <c:v>4.5520634444639299E-5</c:v>
                      </c:pt>
                      <c:pt idx="95">
                        <c:v>1.5152128244698651E-4</c:v>
                      </c:pt>
                      <c:pt idx="96">
                        <c:v>3.105312938818105E-4</c:v>
                      </c:pt>
                      <c:pt idx="97">
                        <c:v>3.9048321005531373E-6</c:v>
                      </c:pt>
                      <c:pt idx="98">
                        <c:v>1.7399197755982369E-4</c:v>
                      </c:pt>
                      <c:pt idx="99">
                        <c:v>8.1361487919629914E-4</c:v>
                      </c:pt>
                      <c:pt idx="100">
                        <c:v>3.1569228153230546E-4</c:v>
                      </c:pt>
                      <c:pt idx="101">
                        <c:v>8.5660010530495194E-4</c:v>
                      </c:pt>
                      <c:pt idx="102">
                        <c:v>1.0800886737376686E-4</c:v>
                      </c:pt>
                      <c:pt idx="103">
                        <c:v>2.6753444358089492E-8</c:v>
                      </c:pt>
                      <c:pt idx="104">
                        <c:v>1.2429875605569121E-4</c:v>
                      </c:pt>
                      <c:pt idx="105">
                        <c:v>4.7682990216916133E-4</c:v>
                      </c:pt>
                      <c:pt idx="106">
                        <c:v>8.559314988781856E-4</c:v>
                      </c:pt>
                      <c:pt idx="107">
                        <c:v>#N/A</c:v>
                      </c:pt>
                      <c:pt idx="108">
                        <c:v>#N/A</c:v>
                      </c:pt>
                      <c:pt idx="109">
                        <c:v>#N/A</c:v>
                      </c:pt>
                      <c:pt idx="110">
                        <c:v>#N/A</c:v>
                      </c:pt>
                      <c:pt idx="111">
                        <c:v>#N/A</c:v>
                      </c:pt>
                      <c:pt idx="112">
                        <c:v>2.1952400743271196E-4</c:v>
                      </c:pt>
                      <c:pt idx="113">
                        <c:v>1.08876664440577E-4</c:v>
                      </c:pt>
                      <c:pt idx="114">
                        <c:v>2.4968990971990152E-5</c:v>
                      </c:pt>
                      <c:pt idx="115">
                        <c:v>1.5423800625262583E-7</c:v>
                      </c:pt>
                      <c:pt idx="116">
                        <c:v>1.935063087876337E-5</c:v>
                      </c:pt>
                      <c:pt idx="117">
                        <c:v>#N/A</c:v>
                      </c:pt>
                      <c:pt idx="118">
                        <c:v>#N/A</c:v>
                      </c:pt>
                      <c:pt idx="119">
                        <c:v>#N/A</c:v>
                      </c:pt>
                      <c:pt idx="120">
                        <c:v>#N/A</c:v>
                      </c:pt>
                      <c:pt idx="121">
                        <c:v>#N/A</c:v>
                      </c:pt>
                      <c:pt idx="122">
                        <c:v>#N/A</c:v>
                      </c:pt>
                      <c:pt idx="123">
                        <c:v>#N/A</c:v>
                      </c:pt>
                      <c:pt idx="124">
                        <c:v>#N/A</c:v>
                      </c:pt>
                      <c:pt idx="125">
                        <c:v>#N/A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AFD0-497C-99FA-E273D57A3CBD}"/>
                  </c:ext>
                </c:extLst>
              </c15:ser>
            </c15:filteredScatterSeries>
            <c15:filteredScatter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STICS_cal!$AW$3</c15:sqref>
                        </c15:formulaRef>
                      </c:ext>
                    </c:extLst>
                    <c:strCache>
                      <c:ptCount val="1"/>
                      <c:pt idx="0">
                        <c:v>SUM OF SQUARES SIM-OBS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STICS_cal!$AR$4:$AR$129</c15:sqref>
                        </c15:formulaRef>
                      </c:ext>
                    </c:extLst>
                    <c:numCache>
                      <c:formatCode>m/d/yyyy</c:formatCode>
                      <c:ptCount val="126"/>
                      <c:pt idx="0">
                        <c:v>42494</c:v>
                      </c:pt>
                      <c:pt idx="1">
                        <c:v>42495</c:v>
                      </c:pt>
                      <c:pt idx="2">
                        <c:v>42496</c:v>
                      </c:pt>
                      <c:pt idx="3">
                        <c:v>42497</c:v>
                      </c:pt>
                      <c:pt idx="4">
                        <c:v>42498</c:v>
                      </c:pt>
                      <c:pt idx="5">
                        <c:v>42499</c:v>
                      </c:pt>
                      <c:pt idx="6">
                        <c:v>42500</c:v>
                      </c:pt>
                      <c:pt idx="7">
                        <c:v>42501</c:v>
                      </c:pt>
                      <c:pt idx="8">
                        <c:v>42502</c:v>
                      </c:pt>
                      <c:pt idx="9">
                        <c:v>42503</c:v>
                      </c:pt>
                      <c:pt idx="10">
                        <c:v>42504</c:v>
                      </c:pt>
                      <c:pt idx="11">
                        <c:v>42505</c:v>
                      </c:pt>
                      <c:pt idx="12">
                        <c:v>42506</c:v>
                      </c:pt>
                      <c:pt idx="13">
                        <c:v>42507</c:v>
                      </c:pt>
                      <c:pt idx="14">
                        <c:v>42508</c:v>
                      </c:pt>
                      <c:pt idx="15">
                        <c:v>42509</c:v>
                      </c:pt>
                      <c:pt idx="16">
                        <c:v>42510</c:v>
                      </c:pt>
                      <c:pt idx="17">
                        <c:v>42511</c:v>
                      </c:pt>
                      <c:pt idx="18">
                        <c:v>42512</c:v>
                      </c:pt>
                      <c:pt idx="19">
                        <c:v>42513</c:v>
                      </c:pt>
                      <c:pt idx="20">
                        <c:v>42514</c:v>
                      </c:pt>
                      <c:pt idx="21">
                        <c:v>42515</c:v>
                      </c:pt>
                      <c:pt idx="22">
                        <c:v>42516</c:v>
                      </c:pt>
                      <c:pt idx="23">
                        <c:v>42517</c:v>
                      </c:pt>
                      <c:pt idx="24">
                        <c:v>42518</c:v>
                      </c:pt>
                      <c:pt idx="25">
                        <c:v>42519</c:v>
                      </c:pt>
                      <c:pt idx="26">
                        <c:v>42520</c:v>
                      </c:pt>
                      <c:pt idx="27">
                        <c:v>42521</c:v>
                      </c:pt>
                      <c:pt idx="28">
                        <c:v>42522</c:v>
                      </c:pt>
                      <c:pt idx="29">
                        <c:v>42523</c:v>
                      </c:pt>
                      <c:pt idx="30">
                        <c:v>42524</c:v>
                      </c:pt>
                      <c:pt idx="31">
                        <c:v>42525</c:v>
                      </c:pt>
                      <c:pt idx="32">
                        <c:v>42526</c:v>
                      </c:pt>
                      <c:pt idx="33">
                        <c:v>42527</c:v>
                      </c:pt>
                      <c:pt idx="34">
                        <c:v>42528</c:v>
                      </c:pt>
                      <c:pt idx="35">
                        <c:v>42529</c:v>
                      </c:pt>
                      <c:pt idx="36">
                        <c:v>42530</c:v>
                      </c:pt>
                      <c:pt idx="37">
                        <c:v>42531</c:v>
                      </c:pt>
                      <c:pt idx="38">
                        <c:v>42532</c:v>
                      </c:pt>
                      <c:pt idx="39">
                        <c:v>42533</c:v>
                      </c:pt>
                      <c:pt idx="40">
                        <c:v>42534</c:v>
                      </c:pt>
                      <c:pt idx="41">
                        <c:v>42535</c:v>
                      </c:pt>
                      <c:pt idx="42">
                        <c:v>42536</c:v>
                      </c:pt>
                      <c:pt idx="43">
                        <c:v>42537</c:v>
                      </c:pt>
                      <c:pt idx="44">
                        <c:v>42538</c:v>
                      </c:pt>
                      <c:pt idx="45">
                        <c:v>42539</c:v>
                      </c:pt>
                      <c:pt idx="46">
                        <c:v>42540</c:v>
                      </c:pt>
                      <c:pt idx="47">
                        <c:v>42541</c:v>
                      </c:pt>
                      <c:pt idx="48">
                        <c:v>42542</c:v>
                      </c:pt>
                      <c:pt idx="49">
                        <c:v>42543</c:v>
                      </c:pt>
                      <c:pt idx="50">
                        <c:v>42544</c:v>
                      </c:pt>
                      <c:pt idx="51">
                        <c:v>42545</c:v>
                      </c:pt>
                      <c:pt idx="52">
                        <c:v>42546</c:v>
                      </c:pt>
                      <c:pt idx="53">
                        <c:v>42547</c:v>
                      </c:pt>
                      <c:pt idx="54">
                        <c:v>42548</c:v>
                      </c:pt>
                      <c:pt idx="55">
                        <c:v>42549</c:v>
                      </c:pt>
                      <c:pt idx="56">
                        <c:v>42550</c:v>
                      </c:pt>
                      <c:pt idx="57">
                        <c:v>42551</c:v>
                      </c:pt>
                      <c:pt idx="58">
                        <c:v>42552</c:v>
                      </c:pt>
                      <c:pt idx="59">
                        <c:v>42553</c:v>
                      </c:pt>
                      <c:pt idx="60">
                        <c:v>42554</c:v>
                      </c:pt>
                      <c:pt idx="61">
                        <c:v>42555</c:v>
                      </c:pt>
                      <c:pt idx="62">
                        <c:v>42556</c:v>
                      </c:pt>
                      <c:pt idx="63">
                        <c:v>42557</c:v>
                      </c:pt>
                      <c:pt idx="64">
                        <c:v>42558</c:v>
                      </c:pt>
                      <c:pt idx="65">
                        <c:v>42559</c:v>
                      </c:pt>
                      <c:pt idx="66">
                        <c:v>42560</c:v>
                      </c:pt>
                      <c:pt idx="67">
                        <c:v>42561</c:v>
                      </c:pt>
                      <c:pt idx="68">
                        <c:v>42562</c:v>
                      </c:pt>
                      <c:pt idx="69">
                        <c:v>42563</c:v>
                      </c:pt>
                      <c:pt idx="70">
                        <c:v>42564</c:v>
                      </c:pt>
                      <c:pt idx="71">
                        <c:v>42565</c:v>
                      </c:pt>
                      <c:pt idx="72">
                        <c:v>42566</c:v>
                      </c:pt>
                      <c:pt idx="73">
                        <c:v>42567</c:v>
                      </c:pt>
                      <c:pt idx="74">
                        <c:v>42568</c:v>
                      </c:pt>
                      <c:pt idx="75">
                        <c:v>42569</c:v>
                      </c:pt>
                      <c:pt idx="76">
                        <c:v>42570</c:v>
                      </c:pt>
                      <c:pt idx="77">
                        <c:v>42571</c:v>
                      </c:pt>
                      <c:pt idx="78">
                        <c:v>42572</c:v>
                      </c:pt>
                      <c:pt idx="79">
                        <c:v>42573</c:v>
                      </c:pt>
                      <c:pt idx="80">
                        <c:v>42574</c:v>
                      </c:pt>
                      <c:pt idx="81">
                        <c:v>42575</c:v>
                      </c:pt>
                      <c:pt idx="82">
                        <c:v>42576</c:v>
                      </c:pt>
                      <c:pt idx="83">
                        <c:v>42577</c:v>
                      </c:pt>
                      <c:pt idx="84">
                        <c:v>42578</c:v>
                      </c:pt>
                      <c:pt idx="85">
                        <c:v>42579</c:v>
                      </c:pt>
                      <c:pt idx="86">
                        <c:v>42580</c:v>
                      </c:pt>
                      <c:pt idx="87">
                        <c:v>42581</c:v>
                      </c:pt>
                      <c:pt idx="88">
                        <c:v>42582</c:v>
                      </c:pt>
                      <c:pt idx="89">
                        <c:v>42583</c:v>
                      </c:pt>
                      <c:pt idx="90">
                        <c:v>42584</c:v>
                      </c:pt>
                      <c:pt idx="91">
                        <c:v>42585</c:v>
                      </c:pt>
                      <c:pt idx="92">
                        <c:v>42586</c:v>
                      </c:pt>
                      <c:pt idx="93">
                        <c:v>42587</c:v>
                      </c:pt>
                      <c:pt idx="94">
                        <c:v>42588</c:v>
                      </c:pt>
                      <c:pt idx="95">
                        <c:v>42589</c:v>
                      </c:pt>
                      <c:pt idx="96">
                        <c:v>42590</c:v>
                      </c:pt>
                      <c:pt idx="97">
                        <c:v>42591</c:v>
                      </c:pt>
                      <c:pt idx="98">
                        <c:v>42592</c:v>
                      </c:pt>
                      <c:pt idx="99">
                        <c:v>42593</c:v>
                      </c:pt>
                      <c:pt idx="100">
                        <c:v>42594</c:v>
                      </c:pt>
                      <c:pt idx="101">
                        <c:v>42595</c:v>
                      </c:pt>
                      <c:pt idx="102">
                        <c:v>42596</c:v>
                      </c:pt>
                      <c:pt idx="103">
                        <c:v>42597</c:v>
                      </c:pt>
                      <c:pt idx="104">
                        <c:v>42598</c:v>
                      </c:pt>
                      <c:pt idx="105">
                        <c:v>42599</c:v>
                      </c:pt>
                      <c:pt idx="106">
                        <c:v>42600</c:v>
                      </c:pt>
                      <c:pt idx="107">
                        <c:v>42601</c:v>
                      </c:pt>
                      <c:pt idx="108">
                        <c:v>42602</c:v>
                      </c:pt>
                      <c:pt idx="109">
                        <c:v>42603</c:v>
                      </c:pt>
                      <c:pt idx="110">
                        <c:v>42604</c:v>
                      </c:pt>
                      <c:pt idx="111">
                        <c:v>42605</c:v>
                      </c:pt>
                      <c:pt idx="112">
                        <c:v>42606</c:v>
                      </c:pt>
                      <c:pt idx="113">
                        <c:v>42607</c:v>
                      </c:pt>
                      <c:pt idx="114">
                        <c:v>42608</c:v>
                      </c:pt>
                      <c:pt idx="115">
                        <c:v>42609</c:v>
                      </c:pt>
                      <c:pt idx="116">
                        <c:v>42610</c:v>
                      </c:pt>
                      <c:pt idx="117">
                        <c:v>42611</c:v>
                      </c:pt>
                      <c:pt idx="118">
                        <c:v>42612</c:v>
                      </c:pt>
                      <c:pt idx="119">
                        <c:v>42613</c:v>
                      </c:pt>
                      <c:pt idx="120">
                        <c:v>42614</c:v>
                      </c:pt>
                      <c:pt idx="121">
                        <c:v>42615</c:v>
                      </c:pt>
                      <c:pt idx="122">
                        <c:v>42616</c:v>
                      </c:pt>
                      <c:pt idx="123">
                        <c:v>42617</c:v>
                      </c:pt>
                      <c:pt idx="124">
                        <c:v>42618</c:v>
                      </c:pt>
                      <c:pt idx="125">
                        <c:v>42619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STICS_cal!$AW$4:$AW$129</c15:sqref>
                        </c15:formulaRef>
                      </c:ext>
                    </c:extLst>
                    <c:numCache>
                      <c:formatCode>0.00</c:formatCode>
                      <c:ptCount val="126"/>
                      <c:pt idx="0">
                        <c:v>0.1935901990707693</c:v>
                      </c:pt>
                      <c:pt idx="1">
                        <c:v>0</c:v>
                      </c:pt>
                      <c:pt idx="2">
                        <c:v>4.3146021652409258E-2</c:v>
                      </c:pt>
                      <c:pt idx="3" formatCode="General">
                        <c:v>0</c:v>
                      </c:pt>
                      <c:pt idx="4">
                        <c:v>0.26906250000000015</c:v>
                      </c:pt>
                      <c:pt idx="5" formatCode="General">
                        <c:v>0</c:v>
                      </c:pt>
                      <c:pt idx="6">
                        <c:v>0.14072222222222222</c:v>
                      </c:pt>
                      <c:pt idx="9" formatCode="General">
                        <c:v>0</c:v>
                      </c:pt>
                      <c:pt idx="10" formatCode="General">
                        <c:v>5.8795984901602351E-2</c:v>
                      </c:pt>
                      <c:pt idx="11">
                        <c:v>0</c:v>
                      </c:pt>
                      <c:pt idx="12" formatCode="0.0">
                        <c:v>45.812574134682805</c:v>
                      </c:pt>
                      <c:pt idx="15">
                        <c:v>0</c:v>
                      </c:pt>
                      <c:pt idx="16">
                        <c:v>-3.4868609354151028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AFD0-497C-99FA-E273D57A3CBD}"/>
                  </c:ext>
                </c:extLst>
              </c15:ser>
            </c15:filteredScatterSeries>
          </c:ext>
        </c:extLst>
      </c:scatterChart>
      <c:dateAx>
        <c:axId val="115515424"/>
        <c:scaling>
          <c:orientation val="minMax"/>
        </c:scaling>
        <c:delete val="0"/>
        <c:axPos val="b"/>
        <c:numFmt formatCode="[$-409]d\-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764656"/>
        <c:crosses val="autoZero"/>
        <c:auto val="1"/>
        <c:lblOffset val="100"/>
        <c:baseTimeUnit val="days"/>
        <c:majorUnit val="30"/>
        <c:majorTimeUnit val="days"/>
      </c:dateAx>
      <c:valAx>
        <c:axId val="1274764656"/>
        <c:scaling>
          <c:orientation val="minMax"/>
          <c:max val="0.30000000000000004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ln>
                      <a:noFill/>
                    </a:ln>
                    <a:solidFill>
                      <a:schemeClr val="tx1"/>
                    </a:solidFill>
                  </a:rPr>
                  <a:t>Topsoil moisture (mm/mm)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1542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STICS_cal!$AB$3</c:f>
              <c:strCache>
                <c:ptCount val="1"/>
                <c:pt idx="0">
                  <c:v>Sim. LAI adjusted</c:v>
                </c:pt>
              </c:strCache>
            </c:strRef>
          </c:tx>
          <c:spPr>
            <a:ln w="19050" cap="rnd">
              <a:solidFill>
                <a:srgbClr val="3333FF"/>
              </a:solidFill>
              <a:round/>
            </a:ln>
            <a:effectLst/>
          </c:spPr>
          <c:marker>
            <c:symbol val="none"/>
          </c:marker>
          <c:cat>
            <c:numRef>
              <c:f>STICS_cal!$AA$4:$AA$129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cat>
          <c:val>
            <c:numRef>
              <c:f>STICS_cal!$AB$4:$AB$129</c:f>
              <c:numCache>
                <c:formatCode>0.00</c:formatCode>
                <c:ptCount val="1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0.253</c:v>
                </c:pt>
                <c:pt idx="7">
                  <c:v>0.26300000000000001</c:v>
                </c:pt>
                <c:pt idx="8">
                  <c:v>0.27600000000000002</c:v>
                </c:pt>
                <c:pt idx="9">
                  <c:v>0.28599999999999998</c:v>
                </c:pt>
                <c:pt idx="10">
                  <c:v>0.30099999999999999</c:v>
                </c:pt>
                <c:pt idx="11">
                  <c:v>0.315</c:v>
                </c:pt>
                <c:pt idx="12">
                  <c:v>0.32700000000000001</c:v>
                </c:pt>
                <c:pt idx="13">
                  <c:v>0.33800000000000002</c:v>
                </c:pt>
                <c:pt idx="14">
                  <c:v>0.35399999999999998</c:v>
                </c:pt>
                <c:pt idx="15">
                  <c:v>0.36599999999999999</c:v>
                </c:pt>
                <c:pt idx="16">
                  <c:v>0.38600000000000001</c:v>
                </c:pt>
                <c:pt idx="17">
                  <c:v>0.41099999999999998</c:v>
                </c:pt>
                <c:pt idx="18">
                  <c:v>0.439</c:v>
                </c:pt>
                <c:pt idx="19">
                  <c:v>0.45700000000000002</c:v>
                </c:pt>
                <c:pt idx="20">
                  <c:v>0.48299999999999998</c:v>
                </c:pt>
                <c:pt idx="21">
                  <c:v>0.51200000000000001</c:v>
                </c:pt>
                <c:pt idx="22">
                  <c:v>0.54700000000000004</c:v>
                </c:pt>
                <c:pt idx="23">
                  <c:v>0.58499999999999996</c:v>
                </c:pt>
                <c:pt idx="24">
                  <c:v>0.627</c:v>
                </c:pt>
                <c:pt idx="25">
                  <c:v>0.65700000000000003</c:v>
                </c:pt>
                <c:pt idx="26">
                  <c:v>0.69</c:v>
                </c:pt>
                <c:pt idx="27">
                  <c:v>0.73199999999999998</c:v>
                </c:pt>
                <c:pt idx="28">
                  <c:v>0.77200000000000002</c:v>
                </c:pt>
                <c:pt idx="29">
                  <c:v>0.81799999999999995</c:v>
                </c:pt>
                <c:pt idx="30">
                  <c:v>0.86299999999999999</c:v>
                </c:pt>
                <c:pt idx="31">
                  <c:v>0.90800000000000003</c:v>
                </c:pt>
                <c:pt idx="32">
                  <c:v>0.96299999999999997</c:v>
                </c:pt>
                <c:pt idx="33">
                  <c:v>1.0189999999999999</c:v>
                </c:pt>
                <c:pt idx="34">
                  <c:v>1.0820000000000001</c:v>
                </c:pt>
                <c:pt idx="35">
                  <c:v>1.147</c:v>
                </c:pt>
                <c:pt idx="36">
                  <c:v>1.1990000000000001</c:v>
                </c:pt>
                <c:pt idx="37">
                  <c:v>1.256</c:v>
                </c:pt>
                <c:pt idx="38">
                  <c:v>1.3160000000000001</c:v>
                </c:pt>
                <c:pt idx="39">
                  <c:v>1.367</c:v>
                </c:pt>
                <c:pt idx="40">
                  <c:v>1.429</c:v>
                </c:pt>
                <c:pt idx="41">
                  <c:v>1.482</c:v>
                </c:pt>
                <c:pt idx="42">
                  <c:v>1.538</c:v>
                </c:pt>
                <c:pt idx="43">
                  <c:v>1.595</c:v>
                </c:pt>
                <c:pt idx="44">
                  <c:v>1.653</c:v>
                </c:pt>
                <c:pt idx="45">
                  <c:v>1.7070000000000001</c:v>
                </c:pt>
                <c:pt idx="46">
                  <c:v>1.752</c:v>
                </c:pt>
                <c:pt idx="47">
                  <c:v>1.8080000000000001</c:v>
                </c:pt>
                <c:pt idx="48">
                  <c:v>1.8720000000000001</c:v>
                </c:pt>
                <c:pt idx="49">
                  <c:v>1.9390000000000001</c:v>
                </c:pt>
                <c:pt idx="50">
                  <c:v>2.0139999999999998</c:v>
                </c:pt>
                <c:pt idx="51">
                  <c:v>2.0840000000000001</c:v>
                </c:pt>
                <c:pt idx="52">
                  <c:v>2.1419999999999999</c:v>
                </c:pt>
                <c:pt idx="53">
                  <c:v>2.1970000000000001</c:v>
                </c:pt>
                <c:pt idx="54">
                  <c:v>2.25</c:v>
                </c:pt>
                <c:pt idx="55">
                  <c:v>2.2989999999999999</c:v>
                </c:pt>
                <c:pt idx="56">
                  <c:v>2.3490000000000002</c:v>
                </c:pt>
                <c:pt idx="57">
                  <c:v>2.3929999999999998</c:v>
                </c:pt>
                <c:pt idx="58">
                  <c:v>2.4359999999999999</c:v>
                </c:pt>
                <c:pt idx="59">
                  <c:v>2.472</c:v>
                </c:pt>
                <c:pt idx="60">
                  <c:v>2.5030000000000001</c:v>
                </c:pt>
                <c:pt idx="61">
                  <c:v>2.5339999999999998</c:v>
                </c:pt>
                <c:pt idx="62">
                  <c:v>2.5640000000000001</c:v>
                </c:pt>
                <c:pt idx="63">
                  <c:v>2.589</c:v>
                </c:pt>
                <c:pt idx="64">
                  <c:v>2.6120000000000001</c:v>
                </c:pt>
                <c:pt idx="65">
                  <c:v>2.633</c:v>
                </c:pt>
                <c:pt idx="66">
                  <c:v>2.653</c:v>
                </c:pt>
                <c:pt idx="67">
                  <c:v>2.67</c:v>
                </c:pt>
                <c:pt idx="68">
                  <c:v>2.6819999999999999</c:v>
                </c:pt>
                <c:pt idx="69">
                  <c:v>2.6909999999999998</c:v>
                </c:pt>
                <c:pt idx="70">
                  <c:v>2.698</c:v>
                </c:pt>
                <c:pt idx="71">
                  <c:v>2.7029999999999998</c:v>
                </c:pt>
                <c:pt idx="72">
                  <c:v>2.7069999999999999</c:v>
                </c:pt>
                <c:pt idx="73">
                  <c:v>2.71</c:v>
                </c:pt>
                <c:pt idx="74">
                  <c:v>2.7109999999999999</c:v>
                </c:pt>
                <c:pt idx="75">
                  <c:v>2.7109999999999999</c:v>
                </c:pt>
                <c:pt idx="76">
                  <c:v>2.7090000000000001</c:v>
                </c:pt>
                <c:pt idx="77">
                  <c:v>2.7050000000000001</c:v>
                </c:pt>
                <c:pt idx="78">
                  <c:v>2.698</c:v>
                </c:pt>
                <c:pt idx="79">
                  <c:v>2.6909999999999998</c:v>
                </c:pt>
                <c:pt idx="80">
                  <c:v>2.6819999999999999</c:v>
                </c:pt>
                <c:pt idx="81">
                  <c:v>2.67</c:v>
                </c:pt>
                <c:pt idx="82">
                  <c:v>2.6549999999999998</c:v>
                </c:pt>
                <c:pt idx="83">
                  <c:v>2.64</c:v>
                </c:pt>
                <c:pt idx="84">
                  <c:v>2.6219999999999999</c:v>
                </c:pt>
                <c:pt idx="85">
                  <c:v>2.6019999999999999</c:v>
                </c:pt>
                <c:pt idx="86">
                  <c:v>2.5760000000000001</c:v>
                </c:pt>
                <c:pt idx="87">
                  <c:v>2.5539999999999998</c:v>
                </c:pt>
                <c:pt idx="88">
                  <c:v>2.528</c:v>
                </c:pt>
                <c:pt idx="89">
                  <c:v>2.5</c:v>
                </c:pt>
                <c:pt idx="90">
                  <c:v>2.4670000000000001</c:v>
                </c:pt>
                <c:pt idx="91">
                  <c:v>2.4289999999999998</c:v>
                </c:pt>
                <c:pt idx="92">
                  <c:v>2.399</c:v>
                </c:pt>
                <c:pt idx="93">
                  <c:v>2.359</c:v>
                </c:pt>
                <c:pt idx="94">
                  <c:v>2.3130000000000002</c:v>
                </c:pt>
                <c:pt idx="95">
                  <c:v>2.2650000000000001</c:v>
                </c:pt>
                <c:pt idx="96">
                  <c:v>2.2069999999999999</c:v>
                </c:pt>
                <c:pt idx="97">
                  <c:v>2.1589999999999998</c:v>
                </c:pt>
                <c:pt idx="98">
                  <c:v>2.1120000000000001</c:v>
                </c:pt>
                <c:pt idx="99">
                  <c:v>2.0640000000000001</c:v>
                </c:pt>
                <c:pt idx="100">
                  <c:v>2.004</c:v>
                </c:pt>
                <c:pt idx="101">
                  <c:v>1.9259999999999999</c:v>
                </c:pt>
                <c:pt idx="102">
                  <c:v>1.83</c:v>
                </c:pt>
                <c:pt idx="103">
                  <c:v>1.724</c:v>
                </c:pt>
                <c:pt idx="104">
                  <c:v>1.6140000000000001</c:v>
                </c:pt>
                <c:pt idx="105">
                  <c:v>1.5089999999999999</c:v>
                </c:pt>
                <c:pt idx="106">
                  <c:v>1.3979999999999999</c:v>
                </c:pt>
                <c:pt idx="107">
                  <c:v>1.276</c:v>
                </c:pt>
                <c:pt idx="108">
                  <c:v>1.1220000000000001</c:v>
                </c:pt>
                <c:pt idx="109">
                  <c:v>0.97599999999999998</c:v>
                </c:pt>
                <c:pt idx="110">
                  <c:v>0.82099999999999995</c:v>
                </c:pt>
                <c:pt idx="111">
                  <c:v>0.64800000000000002</c:v>
                </c:pt>
                <c:pt idx="112">
                  <c:v>0.45900000000000002</c:v>
                </c:pt>
                <c:pt idx="113">
                  <c:v>0.26</c:v>
                </c:pt>
                <c:pt idx="114">
                  <c:v>2.1000000000000001E-2</c:v>
                </c:pt>
                <c:pt idx="115">
                  <c:v>1E-3</c:v>
                </c:pt>
                <c:pt idx="116">
                  <c:v>1E-3</c:v>
                </c:pt>
                <c:pt idx="117">
                  <c:v>1E-3</c:v>
                </c:pt>
                <c:pt idx="118">
                  <c:v>1E-3</c:v>
                </c:pt>
                <c:pt idx="119">
                  <c:v>1E-3</c:v>
                </c:pt>
                <c:pt idx="120">
                  <c:v>1E-3</c:v>
                </c:pt>
                <c:pt idx="121">
                  <c:v>1E-3</c:v>
                </c:pt>
                <c:pt idx="122">
                  <c:v>1E-3</c:v>
                </c:pt>
                <c:pt idx="123">
                  <c:v>1E-3</c:v>
                </c:pt>
                <c:pt idx="124">
                  <c:v>1E-3</c:v>
                </c:pt>
                <c:pt idx="125">
                  <c:v>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8D-467E-817C-73D360551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515424"/>
        <c:axId val="1274764656"/>
      </c:lineChart>
      <c:scatterChart>
        <c:scatterStyle val="lineMarker"/>
        <c:varyColors val="0"/>
        <c:ser>
          <c:idx val="5"/>
          <c:order val="4"/>
          <c:tx>
            <c:strRef>
              <c:f>STICS_cal!$AG$3</c:f>
              <c:strCache>
                <c:ptCount val="1"/>
                <c:pt idx="0">
                  <c:v>Sim. LAI</c:v>
                </c:pt>
              </c:strCache>
            </c:strRef>
          </c:tx>
          <c:spPr>
            <a:ln w="19050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STICS_cal!$AA$4:$AA$129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xVal>
          <c:yVal>
            <c:numRef>
              <c:f>STICS_cal!$AG$4:$AG$129</c:f>
              <c:numCache>
                <c:formatCode>General</c:formatCode>
                <c:ptCount val="1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2.0000000000000002E-5</c:v>
                </c:pt>
                <c:pt idx="7">
                  <c:v>2.7999999999999998E-4</c:v>
                </c:pt>
                <c:pt idx="8">
                  <c:v>4.8999999999999998E-4</c:v>
                </c:pt>
                <c:pt idx="9">
                  <c:v>8.7000000000000001E-4</c:v>
                </c:pt>
                <c:pt idx="10">
                  <c:v>1.2199999999999999E-3</c:v>
                </c:pt>
                <c:pt idx="11">
                  <c:v>1.9499999999999999E-3</c:v>
                </c:pt>
                <c:pt idx="12">
                  <c:v>2.7699999999999999E-3</c:v>
                </c:pt>
                <c:pt idx="13">
                  <c:v>3.5999999999999999E-3</c:v>
                </c:pt>
                <c:pt idx="14">
                  <c:v>4.7600000000000003E-3</c:v>
                </c:pt>
                <c:pt idx="15">
                  <c:v>6.5300000000000002E-3</c:v>
                </c:pt>
                <c:pt idx="16">
                  <c:v>7.9000000000000008E-3</c:v>
                </c:pt>
                <c:pt idx="17">
                  <c:v>1.119E-2</c:v>
                </c:pt>
                <c:pt idx="18">
                  <c:v>1.6639999999999999E-2</c:v>
                </c:pt>
                <c:pt idx="19">
                  <c:v>2.4660000000000001E-2</c:v>
                </c:pt>
                <c:pt idx="20">
                  <c:v>3.073E-2</c:v>
                </c:pt>
                <c:pt idx="21">
                  <c:v>4.267E-2</c:v>
                </c:pt>
                <c:pt idx="22">
                  <c:v>5.9920000000000001E-2</c:v>
                </c:pt>
                <c:pt idx="23">
                  <c:v>8.6389999999999995E-2</c:v>
                </c:pt>
                <c:pt idx="24">
                  <c:v>0.12311999999999999</c:v>
                </c:pt>
                <c:pt idx="25">
                  <c:v>0.17385999999999999</c:v>
                </c:pt>
                <c:pt idx="26">
                  <c:v>0.21206</c:v>
                </c:pt>
                <c:pt idx="27">
                  <c:v>0.26497999999999999</c:v>
                </c:pt>
                <c:pt idx="28">
                  <c:v>0.34414</c:v>
                </c:pt>
                <c:pt idx="29">
                  <c:v>0.42160999999999998</c:v>
                </c:pt>
                <c:pt idx="30">
                  <c:v>0.50312000000000001</c:v>
                </c:pt>
                <c:pt idx="31">
                  <c:v>0.57635000000000003</c:v>
                </c:pt>
                <c:pt idx="32">
                  <c:v>0.65142</c:v>
                </c:pt>
                <c:pt idx="33">
                  <c:v>0.74</c:v>
                </c:pt>
                <c:pt idx="34">
                  <c:v>0.83081000000000005</c:v>
                </c:pt>
                <c:pt idx="35">
                  <c:v>0.93101999999999996</c:v>
                </c:pt>
                <c:pt idx="36">
                  <c:v>1.0327299999999999</c:v>
                </c:pt>
                <c:pt idx="37">
                  <c:v>1.11673</c:v>
                </c:pt>
                <c:pt idx="38">
                  <c:v>1.21288</c:v>
                </c:pt>
                <c:pt idx="39">
                  <c:v>1.31932</c:v>
                </c:pt>
                <c:pt idx="40">
                  <c:v>1.4132199999999999</c:v>
                </c:pt>
                <c:pt idx="41">
                  <c:v>1.5292399999999999</c:v>
                </c:pt>
                <c:pt idx="42">
                  <c:v>1.6316299999999999</c:v>
                </c:pt>
                <c:pt idx="43">
                  <c:v>1.7399</c:v>
                </c:pt>
                <c:pt idx="44">
                  <c:v>1.8553500000000001</c:v>
                </c:pt>
                <c:pt idx="45">
                  <c:v>1.97353</c:v>
                </c:pt>
                <c:pt idx="46">
                  <c:v>2.08684</c:v>
                </c:pt>
                <c:pt idx="47">
                  <c:v>2.18296</c:v>
                </c:pt>
                <c:pt idx="48">
                  <c:v>2.3069899999999999</c:v>
                </c:pt>
                <c:pt idx="49">
                  <c:v>2.45391</c:v>
                </c:pt>
                <c:pt idx="50">
                  <c:v>2.6147800000000001</c:v>
                </c:pt>
                <c:pt idx="51">
                  <c:v>2.8032900000000001</c:v>
                </c:pt>
                <c:pt idx="52">
                  <c:v>2.99091</c:v>
                </c:pt>
                <c:pt idx="53">
                  <c:v>3.1574</c:v>
                </c:pt>
                <c:pt idx="54">
                  <c:v>3.32606</c:v>
                </c:pt>
                <c:pt idx="55">
                  <c:v>3.5023399999999998</c:v>
                </c:pt>
                <c:pt idx="56">
                  <c:v>3.6746099999999999</c:v>
                </c:pt>
                <c:pt idx="57">
                  <c:v>3.8614199999999999</c:v>
                </c:pt>
                <c:pt idx="58">
                  <c:v>4.04589</c:v>
                </c:pt>
                <c:pt idx="59">
                  <c:v>4.2328400000000004</c:v>
                </c:pt>
                <c:pt idx="60">
                  <c:v>4.4119200000000003</c:v>
                </c:pt>
                <c:pt idx="61">
                  <c:v>4.4119200000000003</c:v>
                </c:pt>
                <c:pt idx="62">
                  <c:v>4.4119200000000003</c:v>
                </c:pt>
                <c:pt idx="63">
                  <c:v>4.4119200000000003</c:v>
                </c:pt>
                <c:pt idx="64">
                  <c:v>4.4119200000000003</c:v>
                </c:pt>
                <c:pt idx="65">
                  <c:v>4.4119200000000003</c:v>
                </c:pt>
                <c:pt idx="66">
                  <c:v>4.4119200000000003</c:v>
                </c:pt>
                <c:pt idx="67">
                  <c:v>4.4119200000000003</c:v>
                </c:pt>
                <c:pt idx="68">
                  <c:v>4.4119099999999998</c:v>
                </c:pt>
                <c:pt idx="69">
                  <c:v>4.4119099999999998</c:v>
                </c:pt>
                <c:pt idx="70">
                  <c:v>4.4119099999999998</c:v>
                </c:pt>
                <c:pt idx="71">
                  <c:v>4.4116400000000002</c:v>
                </c:pt>
                <c:pt idx="72">
                  <c:v>4.4114300000000002</c:v>
                </c:pt>
                <c:pt idx="73">
                  <c:v>4.41106</c:v>
                </c:pt>
                <c:pt idx="74">
                  <c:v>4.4107000000000003</c:v>
                </c:pt>
                <c:pt idx="75">
                  <c:v>4.4099700000000004</c:v>
                </c:pt>
                <c:pt idx="76">
                  <c:v>4.40916</c:v>
                </c:pt>
                <c:pt idx="77">
                  <c:v>4.4083300000000003</c:v>
                </c:pt>
                <c:pt idx="78">
                  <c:v>4.4071699999999998</c:v>
                </c:pt>
                <c:pt idx="79">
                  <c:v>4.4054000000000002</c:v>
                </c:pt>
                <c:pt idx="80">
                  <c:v>4.40402</c:v>
                </c:pt>
                <c:pt idx="81">
                  <c:v>4.4007399999999999</c:v>
                </c:pt>
                <c:pt idx="82">
                  <c:v>4.3952799999999996</c:v>
                </c:pt>
                <c:pt idx="83">
                  <c:v>4.38727</c:v>
                </c:pt>
                <c:pt idx="84">
                  <c:v>4.3811999999999998</c:v>
                </c:pt>
                <c:pt idx="85">
                  <c:v>4.3692500000000001</c:v>
                </c:pt>
                <c:pt idx="86">
                  <c:v>4.3255400000000002</c:v>
                </c:pt>
                <c:pt idx="87">
                  <c:v>4.2888000000000002</c:v>
                </c:pt>
                <c:pt idx="88">
                  <c:v>4.2380599999999999</c:v>
                </c:pt>
                <c:pt idx="89">
                  <c:v>4.1998699999999998</c:v>
                </c:pt>
                <c:pt idx="90">
                  <c:v>4.1469399999999998</c:v>
                </c:pt>
                <c:pt idx="91">
                  <c:v>4.0677899999999996</c:v>
                </c:pt>
                <c:pt idx="92">
                  <c:v>3.99031</c:v>
                </c:pt>
                <c:pt idx="93">
                  <c:v>3.8355800000000002</c:v>
                </c:pt>
                <c:pt idx="94">
                  <c:v>3.76051</c:v>
                </c:pt>
                <c:pt idx="95">
                  <c:v>3.6719300000000001</c:v>
                </c:pt>
                <c:pt idx="96">
                  <c:v>3.5811099999999998</c:v>
                </c:pt>
                <c:pt idx="97">
                  <c:v>3.4809100000000002</c:v>
                </c:pt>
                <c:pt idx="98">
                  <c:v>3.3792</c:v>
                </c:pt>
                <c:pt idx="99">
                  <c:v>3.1990500000000002</c:v>
                </c:pt>
                <c:pt idx="100">
                  <c:v>3.0926</c:v>
                </c:pt>
                <c:pt idx="101">
                  <c:v>2.99871</c:v>
                </c:pt>
                <c:pt idx="102">
                  <c:v>2.8826800000000001</c:v>
                </c:pt>
                <c:pt idx="103">
                  <c:v>2.7803</c:v>
                </c:pt>
                <c:pt idx="104">
                  <c:v>2.6720199999999998</c:v>
                </c:pt>
                <c:pt idx="105">
                  <c:v>2.4383900000000001</c:v>
                </c:pt>
                <c:pt idx="106">
                  <c:v>2.3250899999999999</c:v>
                </c:pt>
                <c:pt idx="107">
                  <c:v>2.2289599999999998</c:v>
                </c:pt>
                <c:pt idx="108">
                  <c:v>2.10494</c:v>
                </c:pt>
                <c:pt idx="109">
                  <c:v>1.95801</c:v>
                </c:pt>
                <c:pt idx="110">
                  <c:v>1.79714</c:v>
                </c:pt>
                <c:pt idx="111">
                  <c:v>1.4210199999999999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08D-467E-817C-73D3605516A3}"/>
            </c:ext>
          </c:extLst>
        </c:ser>
        <c:ser>
          <c:idx val="1"/>
          <c:order val="5"/>
          <c:tx>
            <c:strRef>
              <c:f>STICS_cal!$AC$3</c:f>
              <c:strCache>
                <c:ptCount val="1"/>
                <c:pt idx="0">
                  <c:v>Obs. LAI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STICS_cal!$AA$4:$AA$129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xVal>
          <c:yVal>
            <c:numRef>
              <c:f>STICS_cal!$AC$4:$AC$129</c:f>
              <c:numCache>
                <c:formatCode>0.00</c:formatCode>
                <c:ptCount val="126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0.5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1.37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1.54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2.5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2.7989999999999999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2.2000000000000002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1.08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1</c:v>
                </c:pt>
                <c:pt idx="124">
                  <c:v>#N/A</c:v>
                </c:pt>
                <c:pt idx="125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08D-467E-817C-73D360551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515424"/>
        <c:axId val="1274764656"/>
        <c:extLst>
          <c:ext xmlns:c15="http://schemas.microsoft.com/office/drawing/2012/chart" uri="{02D57815-91ED-43cb-92C2-25804820EDAC}">
            <c15:filteredScatter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STICS_cal!$AD$3</c15:sqref>
                        </c15:formulaRef>
                      </c:ext>
                    </c:extLst>
                    <c:strCache>
                      <c:ptCount val="1"/>
                      <c:pt idx="0">
                        <c:v>(Sim - Obs)^2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STICS_cal!$AA$4:$AA$129</c15:sqref>
                        </c15:formulaRef>
                      </c:ext>
                    </c:extLst>
                    <c:numCache>
                      <c:formatCode>m/d/yyyy</c:formatCode>
                      <c:ptCount val="126"/>
                      <c:pt idx="0">
                        <c:v>42494</c:v>
                      </c:pt>
                      <c:pt idx="1">
                        <c:v>42495</c:v>
                      </c:pt>
                      <c:pt idx="2">
                        <c:v>42496</c:v>
                      </c:pt>
                      <c:pt idx="3">
                        <c:v>42497</c:v>
                      </c:pt>
                      <c:pt idx="4">
                        <c:v>42498</c:v>
                      </c:pt>
                      <c:pt idx="5">
                        <c:v>42499</c:v>
                      </c:pt>
                      <c:pt idx="6">
                        <c:v>42500</c:v>
                      </c:pt>
                      <c:pt idx="7">
                        <c:v>42501</c:v>
                      </c:pt>
                      <c:pt idx="8">
                        <c:v>42502</c:v>
                      </c:pt>
                      <c:pt idx="9">
                        <c:v>42503</c:v>
                      </c:pt>
                      <c:pt idx="10">
                        <c:v>42504</c:v>
                      </c:pt>
                      <c:pt idx="11">
                        <c:v>42505</c:v>
                      </c:pt>
                      <c:pt idx="12">
                        <c:v>42506</c:v>
                      </c:pt>
                      <c:pt idx="13">
                        <c:v>42507</c:v>
                      </c:pt>
                      <c:pt idx="14">
                        <c:v>42508</c:v>
                      </c:pt>
                      <c:pt idx="15">
                        <c:v>42509</c:v>
                      </c:pt>
                      <c:pt idx="16">
                        <c:v>42510</c:v>
                      </c:pt>
                      <c:pt idx="17">
                        <c:v>42511</c:v>
                      </c:pt>
                      <c:pt idx="18">
                        <c:v>42512</c:v>
                      </c:pt>
                      <c:pt idx="19">
                        <c:v>42513</c:v>
                      </c:pt>
                      <c:pt idx="20">
                        <c:v>42514</c:v>
                      </c:pt>
                      <c:pt idx="21">
                        <c:v>42515</c:v>
                      </c:pt>
                      <c:pt idx="22">
                        <c:v>42516</c:v>
                      </c:pt>
                      <c:pt idx="23">
                        <c:v>42517</c:v>
                      </c:pt>
                      <c:pt idx="24">
                        <c:v>42518</c:v>
                      </c:pt>
                      <c:pt idx="25">
                        <c:v>42519</c:v>
                      </c:pt>
                      <c:pt idx="26">
                        <c:v>42520</c:v>
                      </c:pt>
                      <c:pt idx="27">
                        <c:v>42521</c:v>
                      </c:pt>
                      <c:pt idx="28">
                        <c:v>42522</c:v>
                      </c:pt>
                      <c:pt idx="29">
                        <c:v>42523</c:v>
                      </c:pt>
                      <c:pt idx="30">
                        <c:v>42524</c:v>
                      </c:pt>
                      <c:pt idx="31">
                        <c:v>42525</c:v>
                      </c:pt>
                      <c:pt idx="32">
                        <c:v>42526</c:v>
                      </c:pt>
                      <c:pt idx="33">
                        <c:v>42527</c:v>
                      </c:pt>
                      <c:pt idx="34">
                        <c:v>42528</c:v>
                      </c:pt>
                      <c:pt idx="35">
                        <c:v>42529</c:v>
                      </c:pt>
                      <c:pt idx="36">
                        <c:v>42530</c:v>
                      </c:pt>
                      <c:pt idx="37">
                        <c:v>42531</c:v>
                      </c:pt>
                      <c:pt idx="38">
                        <c:v>42532</c:v>
                      </c:pt>
                      <c:pt idx="39">
                        <c:v>42533</c:v>
                      </c:pt>
                      <c:pt idx="40">
                        <c:v>42534</c:v>
                      </c:pt>
                      <c:pt idx="41">
                        <c:v>42535</c:v>
                      </c:pt>
                      <c:pt idx="42">
                        <c:v>42536</c:v>
                      </c:pt>
                      <c:pt idx="43">
                        <c:v>42537</c:v>
                      </c:pt>
                      <c:pt idx="44">
                        <c:v>42538</c:v>
                      </c:pt>
                      <c:pt idx="45">
                        <c:v>42539</c:v>
                      </c:pt>
                      <c:pt idx="46">
                        <c:v>42540</c:v>
                      </c:pt>
                      <c:pt idx="47">
                        <c:v>42541</c:v>
                      </c:pt>
                      <c:pt idx="48">
                        <c:v>42542</c:v>
                      </c:pt>
                      <c:pt idx="49">
                        <c:v>42543</c:v>
                      </c:pt>
                      <c:pt idx="50">
                        <c:v>42544</c:v>
                      </c:pt>
                      <c:pt idx="51">
                        <c:v>42545</c:v>
                      </c:pt>
                      <c:pt idx="52">
                        <c:v>42546</c:v>
                      </c:pt>
                      <c:pt idx="53">
                        <c:v>42547</c:v>
                      </c:pt>
                      <c:pt idx="54">
                        <c:v>42548</c:v>
                      </c:pt>
                      <c:pt idx="55">
                        <c:v>42549</c:v>
                      </c:pt>
                      <c:pt idx="56">
                        <c:v>42550</c:v>
                      </c:pt>
                      <c:pt idx="57">
                        <c:v>42551</c:v>
                      </c:pt>
                      <c:pt idx="58">
                        <c:v>42552</c:v>
                      </c:pt>
                      <c:pt idx="59">
                        <c:v>42553</c:v>
                      </c:pt>
                      <c:pt idx="60">
                        <c:v>42554</c:v>
                      </c:pt>
                      <c:pt idx="61">
                        <c:v>42555</c:v>
                      </c:pt>
                      <c:pt idx="62">
                        <c:v>42556</c:v>
                      </c:pt>
                      <c:pt idx="63">
                        <c:v>42557</c:v>
                      </c:pt>
                      <c:pt idx="64">
                        <c:v>42558</c:v>
                      </c:pt>
                      <c:pt idx="65">
                        <c:v>42559</c:v>
                      </c:pt>
                      <c:pt idx="66">
                        <c:v>42560</c:v>
                      </c:pt>
                      <c:pt idx="67">
                        <c:v>42561</c:v>
                      </c:pt>
                      <c:pt idx="68">
                        <c:v>42562</c:v>
                      </c:pt>
                      <c:pt idx="69">
                        <c:v>42563</c:v>
                      </c:pt>
                      <c:pt idx="70">
                        <c:v>42564</c:v>
                      </c:pt>
                      <c:pt idx="71">
                        <c:v>42565</c:v>
                      </c:pt>
                      <c:pt idx="72">
                        <c:v>42566</c:v>
                      </c:pt>
                      <c:pt idx="73">
                        <c:v>42567</c:v>
                      </c:pt>
                      <c:pt idx="74">
                        <c:v>42568</c:v>
                      </c:pt>
                      <c:pt idx="75">
                        <c:v>42569</c:v>
                      </c:pt>
                      <c:pt idx="76">
                        <c:v>42570</c:v>
                      </c:pt>
                      <c:pt idx="77">
                        <c:v>42571</c:v>
                      </c:pt>
                      <c:pt idx="78">
                        <c:v>42572</c:v>
                      </c:pt>
                      <c:pt idx="79">
                        <c:v>42573</c:v>
                      </c:pt>
                      <c:pt idx="80">
                        <c:v>42574</c:v>
                      </c:pt>
                      <c:pt idx="81">
                        <c:v>42575</c:v>
                      </c:pt>
                      <c:pt idx="82">
                        <c:v>42576</c:v>
                      </c:pt>
                      <c:pt idx="83">
                        <c:v>42577</c:v>
                      </c:pt>
                      <c:pt idx="84">
                        <c:v>42578</c:v>
                      </c:pt>
                      <c:pt idx="85">
                        <c:v>42579</c:v>
                      </c:pt>
                      <c:pt idx="86">
                        <c:v>42580</c:v>
                      </c:pt>
                      <c:pt idx="87">
                        <c:v>42581</c:v>
                      </c:pt>
                      <c:pt idx="88">
                        <c:v>42582</c:v>
                      </c:pt>
                      <c:pt idx="89">
                        <c:v>42583</c:v>
                      </c:pt>
                      <c:pt idx="90">
                        <c:v>42584</c:v>
                      </c:pt>
                      <c:pt idx="91">
                        <c:v>42585</c:v>
                      </c:pt>
                      <c:pt idx="92">
                        <c:v>42586</c:v>
                      </c:pt>
                      <c:pt idx="93">
                        <c:v>42587</c:v>
                      </c:pt>
                      <c:pt idx="94">
                        <c:v>42588</c:v>
                      </c:pt>
                      <c:pt idx="95">
                        <c:v>42589</c:v>
                      </c:pt>
                      <c:pt idx="96">
                        <c:v>42590</c:v>
                      </c:pt>
                      <c:pt idx="97">
                        <c:v>42591</c:v>
                      </c:pt>
                      <c:pt idx="98">
                        <c:v>42592</c:v>
                      </c:pt>
                      <c:pt idx="99">
                        <c:v>42593</c:v>
                      </c:pt>
                      <c:pt idx="100">
                        <c:v>42594</c:v>
                      </c:pt>
                      <c:pt idx="101">
                        <c:v>42595</c:v>
                      </c:pt>
                      <c:pt idx="102">
                        <c:v>42596</c:v>
                      </c:pt>
                      <c:pt idx="103">
                        <c:v>42597</c:v>
                      </c:pt>
                      <c:pt idx="104">
                        <c:v>42598</c:v>
                      </c:pt>
                      <c:pt idx="105">
                        <c:v>42599</c:v>
                      </c:pt>
                      <c:pt idx="106">
                        <c:v>42600</c:v>
                      </c:pt>
                      <c:pt idx="107">
                        <c:v>42601</c:v>
                      </c:pt>
                      <c:pt idx="108">
                        <c:v>42602</c:v>
                      </c:pt>
                      <c:pt idx="109">
                        <c:v>42603</c:v>
                      </c:pt>
                      <c:pt idx="110">
                        <c:v>42604</c:v>
                      </c:pt>
                      <c:pt idx="111">
                        <c:v>42605</c:v>
                      </c:pt>
                      <c:pt idx="112">
                        <c:v>42606</c:v>
                      </c:pt>
                      <c:pt idx="113">
                        <c:v>42607</c:v>
                      </c:pt>
                      <c:pt idx="114">
                        <c:v>42608</c:v>
                      </c:pt>
                      <c:pt idx="115">
                        <c:v>42609</c:v>
                      </c:pt>
                      <c:pt idx="116">
                        <c:v>42610</c:v>
                      </c:pt>
                      <c:pt idx="117">
                        <c:v>42611</c:v>
                      </c:pt>
                      <c:pt idx="118">
                        <c:v>42612</c:v>
                      </c:pt>
                      <c:pt idx="119">
                        <c:v>42613</c:v>
                      </c:pt>
                      <c:pt idx="120">
                        <c:v>42614</c:v>
                      </c:pt>
                      <c:pt idx="121">
                        <c:v>42615</c:v>
                      </c:pt>
                      <c:pt idx="122">
                        <c:v>42616</c:v>
                      </c:pt>
                      <c:pt idx="123">
                        <c:v>42617</c:v>
                      </c:pt>
                      <c:pt idx="124">
                        <c:v>42618</c:v>
                      </c:pt>
                      <c:pt idx="125">
                        <c:v>42619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STICS_cal!$AD$4:$AD$129</c15:sqref>
                        </c15:formulaRef>
                      </c:ext>
                    </c:extLst>
                    <c:numCache>
                      <c:formatCode>0.0000</c:formatCode>
                      <c:ptCount val="126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#N/A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#N/A</c:v>
                      </c:pt>
                      <c:pt idx="7">
                        <c:v>#N/A</c:v>
                      </c:pt>
                      <c:pt idx="8">
                        <c:v>#N/A</c:v>
                      </c:pt>
                      <c:pt idx="9">
                        <c:v>#N/A</c:v>
                      </c:pt>
                      <c:pt idx="10">
                        <c:v>#N/A</c:v>
                      </c:pt>
                      <c:pt idx="11">
                        <c:v>3.4224999999999998E-2</c:v>
                      </c:pt>
                      <c:pt idx="12">
                        <c:v>#N/A</c:v>
                      </c:pt>
                      <c:pt idx="13">
                        <c:v>#N/A</c:v>
                      </c:pt>
                      <c:pt idx="14">
                        <c:v>#N/A</c:v>
                      </c:pt>
                      <c:pt idx="15">
                        <c:v>#N/A</c:v>
                      </c:pt>
                      <c:pt idx="16">
                        <c:v>#N/A</c:v>
                      </c:pt>
                      <c:pt idx="17">
                        <c:v>#N/A</c:v>
                      </c:pt>
                      <c:pt idx="18">
                        <c:v>#N/A</c:v>
                      </c:pt>
                      <c:pt idx="19">
                        <c:v>#N/A</c:v>
                      </c:pt>
                      <c:pt idx="20">
                        <c:v>#N/A</c:v>
                      </c:pt>
                      <c:pt idx="21">
                        <c:v>#N/A</c:v>
                      </c:pt>
                      <c:pt idx="22">
                        <c:v>#N/A</c:v>
                      </c:pt>
                      <c:pt idx="23">
                        <c:v>#N/A</c:v>
                      </c:pt>
                      <c:pt idx="24">
                        <c:v>#N/A</c:v>
                      </c:pt>
                      <c:pt idx="25">
                        <c:v>#N/A</c:v>
                      </c:pt>
                      <c:pt idx="26">
                        <c:v>#N/A</c:v>
                      </c:pt>
                      <c:pt idx="27">
                        <c:v>#N/A</c:v>
                      </c:pt>
                      <c:pt idx="28">
                        <c:v>0.35760400000000009</c:v>
                      </c:pt>
                      <c:pt idx="29">
                        <c:v>#N/A</c:v>
                      </c:pt>
                      <c:pt idx="30">
                        <c:v>#N/A</c:v>
                      </c:pt>
                      <c:pt idx="31">
                        <c:v>#N/A</c:v>
                      </c:pt>
                      <c:pt idx="32">
                        <c:v>#N/A</c:v>
                      </c:pt>
                      <c:pt idx="33">
                        <c:v>#N/A</c:v>
                      </c:pt>
                      <c:pt idx="34">
                        <c:v>#N/A</c:v>
                      </c:pt>
                      <c:pt idx="35">
                        <c:v>#N/A</c:v>
                      </c:pt>
                      <c:pt idx="36">
                        <c:v>#N/A</c:v>
                      </c:pt>
                      <c:pt idx="37">
                        <c:v>#N/A</c:v>
                      </c:pt>
                      <c:pt idx="38">
                        <c:v>#N/A</c:v>
                      </c:pt>
                      <c:pt idx="39">
                        <c:v>#N/A</c:v>
                      </c:pt>
                      <c:pt idx="40">
                        <c:v>#N/A</c:v>
                      </c:pt>
                      <c:pt idx="41">
                        <c:v>#N/A</c:v>
                      </c:pt>
                      <c:pt idx="42">
                        <c:v>#N/A</c:v>
                      </c:pt>
                      <c:pt idx="43">
                        <c:v>3.024999999999993E-3</c:v>
                      </c:pt>
                      <c:pt idx="44">
                        <c:v>#N/A</c:v>
                      </c:pt>
                      <c:pt idx="45">
                        <c:v>#N/A</c:v>
                      </c:pt>
                      <c:pt idx="46">
                        <c:v>#N/A</c:v>
                      </c:pt>
                      <c:pt idx="47">
                        <c:v>#N/A</c:v>
                      </c:pt>
                      <c:pt idx="48">
                        <c:v>#N/A</c:v>
                      </c:pt>
                      <c:pt idx="49">
                        <c:v>#N/A</c:v>
                      </c:pt>
                      <c:pt idx="50">
                        <c:v>#N/A</c:v>
                      </c:pt>
                      <c:pt idx="51">
                        <c:v>#N/A</c:v>
                      </c:pt>
                      <c:pt idx="52">
                        <c:v>#N/A</c:v>
                      </c:pt>
                      <c:pt idx="53">
                        <c:v>#N/A</c:v>
                      </c:pt>
                      <c:pt idx="54">
                        <c:v>#N/A</c:v>
                      </c:pt>
                      <c:pt idx="55">
                        <c:v>#N/A</c:v>
                      </c:pt>
                      <c:pt idx="56">
                        <c:v>#N/A</c:v>
                      </c:pt>
                      <c:pt idx="57">
                        <c:v>#N/A</c:v>
                      </c:pt>
                      <c:pt idx="58">
                        <c:v>#N/A</c:v>
                      </c:pt>
                      <c:pt idx="59">
                        <c:v>7.8400000000000138E-4</c:v>
                      </c:pt>
                      <c:pt idx="60">
                        <c:v>#N/A</c:v>
                      </c:pt>
                      <c:pt idx="61">
                        <c:v>#N/A</c:v>
                      </c:pt>
                      <c:pt idx="62">
                        <c:v>#N/A</c:v>
                      </c:pt>
                      <c:pt idx="63">
                        <c:v>#N/A</c:v>
                      </c:pt>
                      <c:pt idx="64">
                        <c:v>#N/A</c:v>
                      </c:pt>
                      <c:pt idx="65">
                        <c:v>#N/A</c:v>
                      </c:pt>
                      <c:pt idx="66">
                        <c:v>#N/A</c:v>
                      </c:pt>
                      <c:pt idx="67">
                        <c:v>#N/A</c:v>
                      </c:pt>
                      <c:pt idx="68">
                        <c:v>#N/A</c:v>
                      </c:pt>
                      <c:pt idx="69">
                        <c:v>#N/A</c:v>
                      </c:pt>
                      <c:pt idx="70">
                        <c:v>#N/A</c:v>
                      </c:pt>
                      <c:pt idx="71">
                        <c:v>#N/A</c:v>
                      </c:pt>
                      <c:pt idx="72">
                        <c:v>#N/A</c:v>
                      </c:pt>
                      <c:pt idx="73">
                        <c:v>#N/A</c:v>
                      </c:pt>
                      <c:pt idx="74">
                        <c:v>#N/A</c:v>
                      </c:pt>
                      <c:pt idx="75">
                        <c:v>7.7440000000000139E-3</c:v>
                      </c:pt>
                      <c:pt idx="76">
                        <c:v>#N/A</c:v>
                      </c:pt>
                      <c:pt idx="77">
                        <c:v>#N/A</c:v>
                      </c:pt>
                      <c:pt idx="78">
                        <c:v>#N/A</c:v>
                      </c:pt>
                      <c:pt idx="79">
                        <c:v>#N/A</c:v>
                      </c:pt>
                      <c:pt idx="80">
                        <c:v>#N/A</c:v>
                      </c:pt>
                      <c:pt idx="81">
                        <c:v>#N/A</c:v>
                      </c:pt>
                      <c:pt idx="82">
                        <c:v>#N/A</c:v>
                      </c:pt>
                      <c:pt idx="83">
                        <c:v>#N/A</c:v>
                      </c:pt>
                      <c:pt idx="84">
                        <c:v>#N/A</c:v>
                      </c:pt>
                      <c:pt idx="85">
                        <c:v>#N/A</c:v>
                      </c:pt>
                      <c:pt idx="86">
                        <c:v>#N/A</c:v>
                      </c:pt>
                      <c:pt idx="87">
                        <c:v>#N/A</c:v>
                      </c:pt>
                      <c:pt idx="88">
                        <c:v>#N/A</c:v>
                      </c:pt>
                      <c:pt idx="89">
                        <c:v>#N/A</c:v>
                      </c:pt>
                      <c:pt idx="90">
                        <c:v>#N/A</c:v>
                      </c:pt>
                      <c:pt idx="91">
                        <c:v>5.2440999999999842E-2</c:v>
                      </c:pt>
                      <c:pt idx="92">
                        <c:v>#N/A</c:v>
                      </c:pt>
                      <c:pt idx="93">
                        <c:v>#N/A</c:v>
                      </c:pt>
                      <c:pt idx="94">
                        <c:v>#N/A</c:v>
                      </c:pt>
                      <c:pt idx="95">
                        <c:v>#N/A</c:v>
                      </c:pt>
                      <c:pt idx="96">
                        <c:v>#N/A</c:v>
                      </c:pt>
                      <c:pt idx="97">
                        <c:v>#N/A</c:v>
                      </c:pt>
                      <c:pt idx="98">
                        <c:v>#N/A</c:v>
                      </c:pt>
                      <c:pt idx="99">
                        <c:v>#N/A</c:v>
                      </c:pt>
                      <c:pt idx="100">
                        <c:v>#N/A</c:v>
                      </c:pt>
                      <c:pt idx="101">
                        <c:v>#N/A</c:v>
                      </c:pt>
                      <c:pt idx="102">
                        <c:v>#N/A</c:v>
                      </c:pt>
                      <c:pt idx="103">
                        <c:v>#N/A</c:v>
                      </c:pt>
                      <c:pt idx="104">
                        <c:v>#N/A</c:v>
                      </c:pt>
                      <c:pt idx="105">
                        <c:v>#N/A</c:v>
                      </c:pt>
                      <c:pt idx="106">
                        <c:v>#N/A</c:v>
                      </c:pt>
                      <c:pt idx="107">
                        <c:v>3.8415999999999978E-2</c:v>
                      </c:pt>
                      <c:pt idx="108">
                        <c:v>#N/A</c:v>
                      </c:pt>
                      <c:pt idx="109">
                        <c:v>#N/A</c:v>
                      </c:pt>
                      <c:pt idx="110">
                        <c:v>#N/A</c:v>
                      </c:pt>
                      <c:pt idx="111">
                        <c:v>#N/A</c:v>
                      </c:pt>
                      <c:pt idx="112">
                        <c:v>#N/A</c:v>
                      </c:pt>
                      <c:pt idx="113">
                        <c:v>#N/A</c:v>
                      </c:pt>
                      <c:pt idx="114">
                        <c:v>#N/A</c:v>
                      </c:pt>
                      <c:pt idx="115">
                        <c:v>#N/A</c:v>
                      </c:pt>
                      <c:pt idx="116">
                        <c:v>#N/A</c:v>
                      </c:pt>
                      <c:pt idx="117">
                        <c:v>#N/A</c:v>
                      </c:pt>
                      <c:pt idx="118">
                        <c:v>#N/A</c:v>
                      </c:pt>
                      <c:pt idx="119">
                        <c:v>#N/A</c:v>
                      </c:pt>
                      <c:pt idx="120">
                        <c:v>#N/A</c:v>
                      </c:pt>
                      <c:pt idx="121">
                        <c:v>#N/A</c:v>
                      </c:pt>
                      <c:pt idx="122">
                        <c:v>#N/A</c:v>
                      </c:pt>
                      <c:pt idx="123">
                        <c:v>0.99800100000000003</c:v>
                      </c:pt>
                      <c:pt idx="124">
                        <c:v>#N/A</c:v>
                      </c:pt>
                      <c:pt idx="125">
                        <c:v>#N/A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F08D-467E-817C-73D3605516A3}"/>
                  </c:ext>
                </c:extLst>
              </c15:ser>
            </c15:filteredScatterSeries>
            <c15:filteredScatter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STICS_cal!$AE$3</c15:sqref>
                        </c15:formulaRef>
                      </c:ext>
                    </c:extLst>
                    <c:strCache>
                      <c:ptCount val="1"/>
                      <c:pt idx="0">
                        <c:v>(Obs - avgObs)^2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STICS_cal!$AA$4:$AA$129</c15:sqref>
                        </c15:formulaRef>
                      </c:ext>
                    </c:extLst>
                    <c:numCache>
                      <c:formatCode>m/d/yyyy</c:formatCode>
                      <c:ptCount val="126"/>
                      <c:pt idx="0">
                        <c:v>42494</c:v>
                      </c:pt>
                      <c:pt idx="1">
                        <c:v>42495</c:v>
                      </c:pt>
                      <c:pt idx="2">
                        <c:v>42496</c:v>
                      </c:pt>
                      <c:pt idx="3">
                        <c:v>42497</c:v>
                      </c:pt>
                      <c:pt idx="4">
                        <c:v>42498</c:v>
                      </c:pt>
                      <c:pt idx="5">
                        <c:v>42499</c:v>
                      </c:pt>
                      <c:pt idx="6">
                        <c:v>42500</c:v>
                      </c:pt>
                      <c:pt idx="7">
                        <c:v>42501</c:v>
                      </c:pt>
                      <c:pt idx="8">
                        <c:v>42502</c:v>
                      </c:pt>
                      <c:pt idx="9">
                        <c:v>42503</c:v>
                      </c:pt>
                      <c:pt idx="10">
                        <c:v>42504</c:v>
                      </c:pt>
                      <c:pt idx="11">
                        <c:v>42505</c:v>
                      </c:pt>
                      <c:pt idx="12">
                        <c:v>42506</c:v>
                      </c:pt>
                      <c:pt idx="13">
                        <c:v>42507</c:v>
                      </c:pt>
                      <c:pt idx="14">
                        <c:v>42508</c:v>
                      </c:pt>
                      <c:pt idx="15">
                        <c:v>42509</c:v>
                      </c:pt>
                      <c:pt idx="16">
                        <c:v>42510</c:v>
                      </c:pt>
                      <c:pt idx="17">
                        <c:v>42511</c:v>
                      </c:pt>
                      <c:pt idx="18">
                        <c:v>42512</c:v>
                      </c:pt>
                      <c:pt idx="19">
                        <c:v>42513</c:v>
                      </c:pt>
                      <c:pt idx="20">
                        <c:v>42514</c:v>
                      </c:pt>
                      <c:pt idx="21">
                        <c:v>42515</c:v>
                      </c:pt>
                      <c:pt idx="22">
                        <c:v>42516</c:v>
                      </c:pt>
                      <c:pt idx="23">
                        <c:v>42517</c:v>
                      </c:pt>
                      <c:pt idx="24">
                        <c:v>42518</c:v>
                      </c:pt>
                      <c:pt idx="25">
                        <c:v>42519</c:v>
                      </c:pt>
                      <c:pt idx="26">
                        <c:v>42520</c:v>
                      </c:pt>
                      <c:pt idx="27">
                        <c:v>42521</c:v>
                      </c:pt>
                      <c:pt idx="28">
                        <c:v>42522</c:v>
                      </c:pt>
                      <c:pt idx="29">
                        <c:v>42523</c:v>
                      </c:pt>
                      <c:pt idx="30">
                        <c:v>42524</c:v>
                      </c:pt>
                      <c:pt idx="31">
                        <c:v>42525</c:v>
                      </c:pt>
                      <c:pt idx="32">
                        <c:v>42526</c:v>
                      </c:pt>
                      <c:pt idx="33">
                        <c:v>42527</c:v>
                      </c:pt>
                      <c:pt idx="34">
                        <c:v>42528</c:v>
                      </c:pt>
                      <c:pt idx="35">
                        <c:v>42529</c:v>
                      </c:pt>
                      <c:pt idx="36">
                        <c:v>42530</c:v>
                      </c:pt>
                      <c:pt idx="37">
                        <c:v>42531</c:v>
                      </c:pt>
                      <c:pt idx="38">
                        <c:v>42532</c:v>
                      </c:pt>
                      <c:pt idx="39">
                        <c:v>42533</c:v>
                      </c:pt>
                      <c:pt idx="40">
                        <c:v>42534</c:v>
                      </c:pt>
                      <c:pt idx="41">
                        <c:v>42535</c:v>
                      </c:pt>
                      <c:pt idx="42">
                        <c:v>42536</c:v>
                      </c:pt>
                      <c:pt idx="43">
                        <c:v>42537</c:v>
                      </c:pt>
                      <c:pt idx="44">
                        <c:v>42538</c:v>
                      </c:pt>
                      <c:pt idx="45">
                        <c:v>42539</c:v>
                      </c:pt>
                      <c:pt idx="46">
                        <c:v>42540</c:v>
                      </c:pt>
                      <c:pt idx="47">
                        <c:v>42541</c:v>
                      </c:pt>
                      <c:pt idx="48">
                        <c:v>42542</c:v>
                      </c:pt>
                      <c:pt idx="49">
                        <c:v>42543</c:v>
                      </c:pt>
                      <c:pt idx="50">
                        <c:v>42544</c:v>
                      </c:pt>
                      <c:pt idx="51">
                        <c:v>42545</c:v>
                      </c:pt>
                      <c:pt idx="52">
                        <c:v>42546</c:v>
                      </c:pt>
                      <c:pt idx="53">
                        <c:v>42547</c:v>
                      </c:pt>
                      <c:pt idx="54">
                        <c:v>42548</c:v>
                      </c:pt>
                      <c:pt idx="55">
                        <c:v>42549</c:v>
                      </c:pt>
                      <c:pt idx="56">
                        <c:v>42550</c:v>
                      </c:pt>
                      <c:pt idx="57">
                        <c:v>42551</c:v>
                      </c:pt>
                      <c:pt idx="58">
                        <c:v>42552</c:v>
                      </c:pt>
                      <c:pt idx="59">
                        <c:v>42553</c:v>
                      </c:pt>
                      <c:pt idx="60">
                        <c:v>42554</c:v>
                      </c:pt>
                      <c:pt idx="61">
                        <c:v>42555</c:v>
                      </c:pt>
                      <c:pt idx="62">
                        <c:v>42556</c:v>
                      </c:pt>
                      <c:pt idx="63">
                        <c:v>42557</c:v>
                      </c:pt>
                      <c:pt idx="64">
                        <c:v>42558</c:v>
                      </c:pt>
                      <c:pt idx="65">
                        <c:v>42559</c:v>
                      </c:pt>
                      <c:pt idx="66">
                        <c:v>42560</c:v>
                      </c:pt>
                      <c:pt idx="67">
                        <c:v>42561</c:v>
                      </c:pt>
                      <c:pt idx="68">
                        <c:v>42562</c:v>
                      </c:pt>
                      <c:pt idx="69">
                        <c:v>42563</c:v>
                      </c:pt>
                      <c:pt idx="70">
                        <c:v>42564</c:v>
                      </c:pt>
                      <c:pt idx="71">
                        <c:v>42565</c:v>
                      </c:pt>
                      <c:pt idx="72">
                        <c:v>42566</c:v>
                      </c:pt>
                      <c:pt idx="73">
                        <c:v>42567</c:v>
                      </c:pt>
                      <c:pt idx="74">
                        <c:v>42568</c:v>
                      </c:pt>
                      <c:pt idx="75">
                        <c:v>42569</c:v>
                      </c:pt>
                      <c:pt idx="76">
                        <c:v>42570</c:v>
                      </c:pt>
                      <c:pt idx="77">
                        <c:v>42571</c:v>
                      </c:pt>
                      <c:pt idx="78">
                        <c:v>42572</c:v>
                      </c:pt>
                      <c:pt idx="79">
                        <c:v>42573</c:v>
                      </c:pt>
                      <c:pt idx="80">
                        <c:v>42574</c:v>
                      </c:pt>
                      <c:pt idx="81">
                        <c:v>42575</c:v>
                      </c:pt>
                      <c:pt idx="82">
                        <c:v>42576</c:v>
                      </c:pt>
                      <c:pt idx="83">
                        <c:v>42577</c:v>
                      </c:pt>
                      <c:pt idx="84">
                        <c:v>42578</c:v>
                      </c:pt>
                      <c:pt idx="85">
                        <c:v>42579</c:v>
                      </c:pt>
                      <c:pt idx="86">
                        <c:v>42580</c:v>
                      </c:pt>
                      <c:pt idx="87">
                        <c:v>42581</c:v>
                      </c:pt>
                      <c:pt idx="88">
                        <c:v>42582</c:v>
                      </c:pt>
                      <c:pt idx="89">
                        <c:v>42583</c:v>
                      </c:pt>
                      <c:pt idx="90">
                        <c:v>42584</c:v>
                      </c:pt>
                      <c:pt idx="91">
                        <c:v>42585</c:v>
                      </c:pt>
                      <c:pt idx="92">
                        <c:v>42586</c:v>
                      </c:pt>
                      <c:pt idx="93">
                        <c:v>42587</c:v>
                      </c:pt>
                      <c:pt idx="94">
                        <c:v>42588</c:v>
                      </c:pt>
                      <c:pt idx="95">
                        <c:v>42589</c:v>
                      </c:pt>
                      <c:pt idx="96">
                        <c:v>42590</c:v>
                      </c:pt>
                      <c:pt idx="97">
                        <c:v>42591</c:v>
                      </c:pt>
                      <c:pt idx="98">
                        <c:v>42592</c:v>
                      </c:pt>
                      <c:pt idx="99">
                        <c:v>42593</c:v>
                      </c:pt>
                      <c:pt idx="100">
                        <c:v>42594</c:v>
                      </c:pt>
                      <c:pt idx="101">
                        <c:v>42595</c:v>
                      </c:pt>
                      <c:pt idx="102">
                        <c:v>42596</c:v>
                      </c:pt>
                      <c:pt idx="103">
                        <c:v>42597</c:v>
                      </c:pt>
                      <c:pt idx="104">
                        <c:v>42598</c:v>
                      </c:pt>
                      <c:pt idx="105">
                        <c:v>42599</c:v>
                      </c:pt>
                      <c:pt idx="106">
                        <c:v>42600</c:v>
                      </c:pt>
                      <c:pt idx="107">
                        <c:v>42601</c:v>
                      </c:pt>
                      <c:pt idx="108">
                        <c:v>42602</c:v>
                      </c:pt>
                      <c:pt idx="109">
                        <c:v>42603</c:v>
                      </c:pt>
                      <c:pt idx="110">
                        <c:v>42604</c:v>
                      </c:pt>
                      <c:pt idx="111">
                        <c:v>42605</c:v>
                      </c:pt>
                      <c:pt idx="112">
                        <c:v>42606</c:v>
                      </c:pt>
                      <c:pt idx="113">
                        <c:v>42607</c:v>
                      </c:pt>
                      <c:pt idx="114">
                        <c:v>42608</c:v>
                      </c:pt>
                      <c:pt idx="115">
                        <c:v>42609</c:v>
                      </c:pt>
                      <c:pt idx="116">
                        <c:v>42610</c:v>
                      </c:pt>
                      <c:pt idx="117">
                        <c:v>42611</c:v>
                      </c:pt>
                      <c:pt idx="118">
                        <c:v>42612</c:v>
                      </c:pt>
                      <c:pt idx="119">
                        <c:v>42613</c:v>
                      </c:pt>
                      <c:pt idx="120">
                        <c:v>42614</c:v>
                      </c:pt>
                      <c:pt idx="121">
                        <c:v>42615</c:v>
                      </c:pt>
                      <c:pt idx="122">
                        <c:v>42616</c:v>
                      </c:pt>
                      <c:pt idx="123">
                        <c:v>42617</c:v>
                      </c:pt>
                      <c:pt idx="124">
                        <c:v>42618</c:v>
                      </c:pt>
                      <c:pt idx="125">
                        <c:v>42619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STICS_cal!$AE$4:$AE$129</c15:sqref>
                        </c15:formulaRef>
                      </c:ext>
                    </c:extLst>
                    <c:numCache>
                      <c:formatCode>0.0000</c:formatCode>
                      <c:ptCount val="126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#N/A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#N/A</c:v>
                      </c:pt>
                      <c:pt idx="7">
                        <c:v>#N/A</c:v>
                      </c:pt>
                      <c:pt idx="8">
                        <c:v>#N/A</c:v>
                      </c:pt>
                      <c:pt idx="9">
                        <c:v>#N/A</c:v>
                      </c:pt>
                      <c:pt idx="10">
                        <c:v>#N/A</c:v>
                      </c:pt>
                      <c:pt idx="11">
                        <c:v>1.2625331406249998</c:v>
                      </c:pt>
                      <c:pt idx="12">
                        <c:v>#N/A</c:v>
                      </c:pt>
                      <c:pt idx="13">
                        <c:v>#N/A</c:v>
                      </c:pt>
                      <c:pt idx="14">
                        <c:v>#N/A</c:v>
                      </c:pt>
                      <c:pt idx="15">
                        <c:v>#N/A</c:v>
                      </c:pt>
                      <c:pt idx="16">
                        <c:v>#N/A</c:v>
                      </c:pt>
                      <c:pt idx="17">
                        <c:v>#N/A</c:v>
                      </c:pt>
                      <c:pt idx="18">
                        <c:v>#N/A</c:v>
                      </c:pt>
                      <c:pt idx="19">
                        <c:v>#N/A</c:v>
                      </c:pt>
                      <c:pt idx="20">
                        <c:v>#N/A</c:v>
                      </c:pt>
                      <c:pt idx="21">
                        <c:v>#N/A</c:v>
                      </c:pt>
                      <c:pt idx="22">
                        <c:v>#N/A</c:v>
                      </c:pt>
                      <c:pt idx="23">
                        <c:v>#N/A</c:v>
                      </c:pt>
                      <c:pt idx="24">
                        <c:v>#N/A</c:v>
                      </c:pt>
                      <c:pt idx="25">
                        <c:v>#N/A</c:v>
                      </c:pt>
                      <c:pt idx="26">
                        <c:v>#N/A</c:v>
                      </c:pt>
                      <c:pt idx="27">
                        <c:v>#N/A</c:v>
                      </c:pt>
                      <c:pt idx="28">
                        <c:v>6.4325640624999889E-2</c:v>
                      </c:pt>
                      <c:pt idx="29">
                        <c:v>#N/A</c:v>
                      </c:pt>
                      <c:pt idx="30">
                        <c:v>#N/A</c:v>
                      </c:pt>
                      <c:pt idx="31">
                        <c:v>#N/A</c:v>
                      </c:pt>
                      <c:pt idx="32">
                        <c:v>#N/A</c:v>
                      </c:pt>
                      <c:pt idx="33">
                        <c:v>#N/A</c:v>
                      </c:pt>
                      <c:pt idx="34">
                        <c:v>#N/A</c:v>
                      </c:pt>
                      <c:pt idx="35">
                        <c:v>#N/A</c:v>
                      </c:pt>
                      <c:pt idx="36">
                        <c:v>#N/A</c:v>
                      </c:pt>
                      <c:pt idx="37">
                        <c:v>#N/A</c:v>
                      </c:pt>
                      <c:pt idx="38">
                        <c:v>#N/A</c:v>
                      </c:pt>
                      <c:pt idx="39">
                        <c:v>#N/A</c:v>
                      </c:pt>
                      <c:pt idx="40">
                        <c:v>#N/A</c:v>
                      </c:pt>
                      <c:pt idx="41">
                        <c:v>#N/A</c:v>
                      </c:pt>
                      <c:pt idx="42">
                        <c:v>#N/A</c:v>
                      </c:pt>
                      <c:pt idx="43">
                        <c:v>6.9931406249999729E-3</c:v>
                      </c:pt>
                      <c:pt idx="44">
                        <c:v>#N/A</c:v>
                      </c:pt>
                      <c:pt idx="45">
                        <c:v>#N/A</c:v>
                      </c:pt>
                      <c:pt idx="46">
                        <c:v>#N/A</c:v>
                      </c:pt>
                      <c:pt idx="47">
                        <c:v>#N/A</c:v>
                      </c:pt>
                      <c:pt idx="48">
                        <c:v>#N/A</c:v>
                      </c:pt>
                      <c:pt idx="49">
                        <c:v>#N/A</c:v>
                      </c:pt>
                      <c:pt idx="50">
                        <c:v>#N/A</c:v>
                      </c:pt>
                      <c:pt idx="51">
                        <c:v>#N/A</c:v>
                      </c:pt>
                      <c:pt idx="52">
                        <c:v>#N/A</c:v>
                      </c:pt>
                      <c:pt idx="53">
                        <c:v>#N/A</c:v>
                      </c:pt>
                      <c:pt idx="54">
                        <c:v>#N/A</c:v>
                      </c:pt>
                      <c:pt idx="55">
                        <c:v>#N/A</c:v>
                      </c:pt>
                      <c:pt idx="56">
                        <c:v>#N/A</c:v>
                      </c:pt>
                      <c:pt idx="57">
                        <c:v>#N/A</c:v>
                      </c:pt>
                      <c:pt idx="58">
                        <c:v>#N/A</c:v>
                      </c:pt>
                      <c:pt idx="59">
                        <c:v>0.76803314062500017</c:v>
                      </c:pt>
                      <c:pt idx="60">
                        <c:v>#N/A</c:v>
                      </c:pt>
                      <c:pt idx="61">
                        <c:v>#N/A</c:v>
                      </c:pt>
                      <c:pt idx="62">
                        <c:v>#N/A</c:v>
                      </c:pt>
                      <c:pt idx="63">
                        <c:v>#N/A</c:v>
                      </c:pt>
                      <c:pt idx="64">
                        <c:v>#N/A</c:v>
                      </c:pt>
                      <c:pt idx="65">
                        <c:v>#N/A</c:v>
                      </c:pt>
                      <c:pt idx="66">
                        <c:v>#N/A</c:v>
                      </c:pt>
                      <c:pt idx="67">
                        <c:v>#N/A</c:v>
                      </c:pt>
                      <c:pt idx="68">
                        <c:v>#N/A</c:v>
                      </c:pt>
                      <c:pt idx="69">
                        <c:v>#N/A</c:v>
                      </c:pt>
                      <c:pt idx="70">
                        <c:v>#N/A</c:v>
                      </c:pt>
                      <c:pt idx="71">
                        <c:v>#N/A</c:v>
                      </c:pt>
                      <c:pt idx="72">
                        <c:v>#N/A</c:v>
                      </c:pt>
                      <c:pt idx="73">
                        <c:v>#N/A</c:v>
                      </c:pt>
                      <c:pt idx="74">
                        <c:v>#N/A</c:v>
                      </c:pt>
                      <c:pt idx="75">
                        <c:v>1.3815063906250002</c:v>
                      </c:pt>
                      <c:pt idx="76">
                        <c:v>#N/A</c:v>
                      </c:pt>
                      <c:pt idx="77">
                        <c:v>#N/A</c:v>
                      </c:pt>
                      <c:pt idx="78">
                        <c:v>#N/A</c:v>
                      </c:pt>
                      <c:pt idx="79">
                        <c:v>#N/A</c:v>
                      </c:pt>
                      <c:pt idx="80">
                        <c:v>#N/A</c:v>
                      </c:pt>
                      <c:pt idx="81">
                        <c:v>#N/A</c:v>
                      </c:pt>
                      <c:pt idx="82">
                        <c:v>#N/A</c:v>
                      </c:pt>
                      <c:pt idx="83">
                        <c:v>#N/A</c:v>
                      </c:pt>
                      <c:pt idx="84">
                        <c:v>#N/A</c:v>
                      </c:pt>
                      <c:pt idx="85">
                        <c:v>#N/A</c:v>
                      </c:pt>
                      <c:pt idx="86">
                        <c:v>#N/A</c:v>
                      </c:pt>
                      <c:pt idx="87">
                        <c:v>#N/A</c:v>
                      </c:pt>
                      <c:pt idx="88">
                        <c:v>#N/A</c:v>
                      </c:pt>
                      <c:pt idx="89">
                        <c:v>#N/A</c:v>
                      </c:pt>
                      <c:pt idx="90">
                        <c:v>#N/A</c:v>
                      </c:pt>
                      <c:pt idx="91">
                        <c:v>0.33220814062500037</c:v>
                      </c:pt>
                      <c:pt idx="92">
                        <c:v>#N/A</c:v>
                      </c:pt>
                      <c:pt idx="93">
                        <c:v>#N/A</c:v>
                      </c:pt>
                      <c:pt idx="94">
                        <c:v>#N/A</c:v>
                      </c:pt>
                      <c:pt idx="95">
                        <c:v>#N/A</c:v>
                      </c:pt>
                      <c:pt idx="96">
                        <c:v>#N/A</c:v>
                      </c:pt>
                      <c:pt idx="97">
                        <c:v>#N/A</c:v>
                      </c:pt>
                      <c:pt idx="98">
                        <c:v>#N/A</c:v>
                      </c:pt>
                      <c:pt idx="99">
                        <c:v>#N/A</c:v>
                      </c:pt>
                      <c:pt idx="100">
                        <c:v>#N/A</c:v>
                      </c:pt>
                      <c:pt idx="101">
                        <c:v>#N/A</c:v>
                      </c:pt>
                      <c:pt idx="102">
                        <c:v>#N/A</c:v>
                      </c:pt>
                      <c:pt idx="103">
                        <c:v>#N/A</c:v>
                      </c:pt>
                      <c:pt idx="104">
                        <c:v>#N/A</c:v>
                      </c:pt>
                      <c:pt idx="105">
                        <c:v>#N/A</c:v>
                      </c:pt>
                      <c:pt idx="106">
                        <c:v>#N/A</c:v>
                      </c:pt>
                      <c:pt idx="107">
                        <c:v>0.29552814062499977</c:v>
                      </c:pt>
                      <c:pt idx="108">
                        <c:v>#N/A</c:v>
                      </c:pt>
                      <c:pt idx="109">
                        <c:v>#N/A</c:v>
                      </c:pt>
                      <c:pt idx="110">
                        <c:v>#N/A</c:v>
                      </c:pt>
                      <c:pt idx="111">
                        <c:v>#N/A</c:v>
                      </c:pt>
                      <c:pt idx="112">
                        <c:v>#N/A</c:v>
                      </c:pt>
                      <c:pt idx="113">
                        <c:v>#N/A</c:v>
                      </c:pt>
                      <c:pt idx="114">
                        <c:v>#N/A</c:v>
                      </c:pt>
                      <c:pt idx="115">
                        <c:v>#N/A</c:v>
                      </c:pt>
                      <c:pt idx="116">
                        <c:v>#N/A</c:v>
                      </c:pt>
                      <c:pt idx="117">
                        <c:v>#N/A</c:v>
                      </c:pt>
                      <c:pt idx="118">
                        <c:v>#N/A</c:v>
                      </c:pt>
                      <c:pt idx="119">
                        <c:v>#N/A</c:v>
                      </c:pt>
                      <c:pt idx="120">
                        <c:v>#N/A</c:v>
                      </c:pt>
                      <c:pt idx="121">
                        <c:v>#N/A</c:v>
                      </c:pt>
                      <c:pt idx="122">
                        <c:v>#N/A</c:v>
                      </c:pt>
                      <c:pt idx="123">
                        <c:v>0.38890814062499984</c:v>
                      </c:pt>
                      <c:pt idx="124">
                        <c:v>#N/A</c:v>
                      </c:pt>
                      <c:pt idx="125">
                        <c:v>#N/A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F08D-467E-817C-73D3605516A3}"/>
                  </c:ext>
                </c:extLst>
              </c15:ser>
            </c15:filteredScatterSeries>
            <c15:filteredScatter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STICS_cal!$AF$3</c15:sqref>
                        </c15:formulaRef>
                      </c:ext>
                    </c:extLst>
                    <c:strCache>
                      <c:ptCount val="1"/>
                      <c:pt idx="0">
                        <c:v>SUM OF SQUARES SIM-OBS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STICS_cal!$AA$4:$AA$129</c15:sqref>
                        </c15:formulaRef>
                      </c:ext>
                    </c:extLst>
                    <c:numCache>
                      <c:formatCode>m/d/yyyy</c:formatCode>
                      <c:ptCount val="126"/>
                      <c:pt idx="0">
                        <c:v>42494</c:v>
                      </c:pt>
                      <c:pt idx="1">
                        <c:v>42495</c:v>
                      </c:pt>
                      <c:pt idx="2">
                        <c:v>42496</c:v>
                      </c:pt>
                      <c:pt idx="3">
                        <c:v>42497</c:v>
                      </c:pt>
                      <c:pt idx="4">
                        <c:v>42498</c:v>
                      </c:pt>
                      <c:pt idx="5">
                        <c:v>42499</c:v>
                      </c:pt>
                      <c:pt idx="6">
                        <c:v>42500</c:v>
                      </c:pt>
                      <c:pt idx="7">
                        <c:v>42501</c:v>
                      </c:pt>
                      <c:pt idx="8">
                        <c:v>42502</c:v>
                      </c:pt>
                      <c:pt idx="9">
                        <c:v>42503</c:v>
                      </c:pt>
                      <c:pt idx="10">
                        <c:v>42504</c:v>
                      </c:pt>
                      <c:pt idx="11">
                        <c:v>42505</c:v>
                      </c:pt>
                      <c:pt idx="12">
                        <c:v>42506</c:v>
                      </c:pt>
                      <c:pt idx="13">
                        <c:v>42507</c:v>
                      </c:pt>
                      <c:pt idx="14">
                        <c:v>42508</c:v>
                      </c:pt>
                      <c:pt idx="15">
                        <c:v>42509</c:v>
                      </c:pt>
                      <c:pt idx="16">
                        <c:v>42510</c:v>
                      </c:pt>
                      <c:pt idx="17">
                        <c:v>42511</c:v>
                      </c:pt>
                      <c:pt idx="18">
                        <c:v>42512</c:v>
                      </c:pt>
                      <c:pt idx="19">
                        <c:v>42513</c:v>
                      </c:pt>
                      <c:pt idx="20">
                        <c:v>42514</c:v>
                      </c:pt>
                      <c:pt idx="21">
                        <c:v>42515</c:v>
                      </c:pt>
                      <c:pt idx="22">
                        <c:v>42516</c:v>
                      </c:pt>
                      <c:pt idx="23">
                        <c:v>42517</c:v>
                      </c:pt>
                      <c:pt idx="24">
                        <c:v>42518</c:v>
                      </c:pt>
                      <c:pt idx="25">
                        <c:v>42519</c:v>
                      </c:pt>
                      <c:pt idx="26">
                        <c:v>42520</c:v>
                      </c:pt>
                      <c:pt idx="27">
                        <c:v>42521</c:v>
                      </c:pt>
                      <c:pt idx="28">
                        <c:v>42522</c:v>
                      </c:pt>
                      <c:pt idx="29">
                        <c:v>42523</c:v>
                      </c:pt>
                      <c:pt idx="30">
                        <c:v>42524</c:v>
                      </c:pt>
                      <c:pt idx="31">
                        <c:v>42525</c:v>
                      </c:pt>
                      <c:pt idx="32">
                        <c:v>42526</c:v>
                      </c:pt>
                      <c:pt idx="33">
                        <c:v>42527</c:v>
                      </c:pt>
                      <c:pt idx="34">
                        <c:v>42528</c:v>
                      </c:pt>
                      <c:pt idx="35">
                        <c:v>42529</c:v>
                      </c:pt>
                      <c:pt idx="36">
                        <c:v>42530</c:v>
                      </c:pt>
                      <c:pt idx="37">
                        <c:v>42531</c:v>
                      </c:pt>
                      <c:pt idx="38">
                        <c:v>42532</c:v>
                      </c:pt>
                      <c:pt idx="39">
                        <c:v>42533</c:v>
                      </c:pt>
                      <c:pt idx="40">
                        <c:v>42534</c:v>
                      </c:pt>
                      <c:pt idx="41">
                        <c:v>42535</c:v>
                      </c:pt>
                      <c:pt idx="42">
                        <c:v>42536</c:v>
                      </c:pt>
                      <c:pt idx="43">
                        <c:v>42537</c:v>
                      </c:pt>
                      <c:pt idx="44">
                        <c:v>42538</c:v>
                      </c:pt>
                      <c:pt idx="45">
                        <c:v>42539</c:v>
                      </c:pt>
                      <c:pt idx="46">
                        <c:v>42540</c:v>
                      </c:pt>
                      <c:pt idx="47">
                        <c:v>42541</c:v>
                      </c:pt>
                      <c:pt idx="48">
                        <c:v>42542</c:v>
                      </c:pt>
                      <c:pt idx="49">
                        <c:v>42543</c:v>
                      </c:pt>
                      <c:pt idx="50">
                        <c:v>42544</c:v>
                      </c:pt>
                      <c:pt idx="51">
                        <c:v>42545</c:v>
                      </c:pt>
                      <c:pt idx="52">
                        <c:v>42546</c:v>
                      </c:pt>
                      <c:pt idx="53">
                        <c:v>42547</c:v>
                      </c:pt>
                      <c:pt idx="54">
                        <c:v>42548</c:v>
                      </c:pt>
                      <c:pt idx="55">
                        <c:v>42549</c:v>
                      </c:pt>
                      <c:pt idx="56">
                        <c:v>42550</c:v>
                      </c:pt>
                      <c:pt idx="57">
                        <c:v>42551</c:v>
                      </c:pt>
                      <c:pt idx="58">
                        <c:v>42552</c:v>
                      </c:pt>
                      <c:pt idx="59">
                        <c:v>42553</c:v>
                      </c:pt>
                      <c:pt idx="60">
                        <c:v>42554</c:v>
                      </c:pt>
                      <c:pt idx="61">
                        <c:v>42555</c:v>
                      </c:pt>
                      <c:pt idx="62">
                        <c:v>42556</c:v>
                      </c:pt>
                      <c:pt idx="63">
                        <c:v>42557</c:v>
                      </c:pt>
                      <c:pt idx="64">
                        <c:v>42558</c:v>
                      </c:pt>
                      <c:pt idx="65">
                        <c:v>42559</c:v>
                      </c:pt>
                      <c:pt idx="66">
                        <c:v>42560</c:v>
                      </c:pt>
                      <c:pt idx="67">
                        <c:v>42561</c:v>
                      </c:pt>
                      <c:pt idx="68">
                        <c:v>42562</c:v>
                      </c:pt>
                      <c:pt idx="69">
                        <c:v>42563</c:v>
                      </c:pt>
                      <c:pt idx="70">
                        <c:v>42564</c:v>
                      </c:pt>
                      <c:pt idx="71">
                        <c:v>42565</c:v>
                      </c:pt>
                      <c:pt idx="72">
                        <c:v>42566</c:v>
                      </c:pt>
                      <c:pt idx="73">
                        <c:v>42567</c:v>
                      </c:pt>
                      <c:pt idx="74">
                        <c:v>42568</c:v>
                      </c:pt>
                      <c:pt idx="75">
                        <c:v>42569</c:v>
                      </c:pt>
                      <c:pt idx="76">
                        <c:v>42570</c:v>
                      </c:pt>
                      <c:pt idx="77">
                        <c:v>42571</c:v>
                      </c:pt>
                      <c:pt idx="78">
                        <c:v>42572</c:v>
                      </c:pt>
                      <c:pt idx="79">
                        <c:v>42573</c:v>
                      </c:pt>
                      <c:pt idx="80">
                        <c:v>42574</c:v>
                      </c:pt>
                      <c:pt idx="81">
                        <c:v>42575</c:v>
                      </c:pt>
                      <c:pt idx="82">
                        <c:v>42576</c:v>
                      </c:pt>
                      <c:pt idx="83">
                        <c:v>42577</c:v>
                      </c:pt>
                      <c:pt idx="84">
                        <c:v>42578</c:v>
                      </c:pt>
                      <c:pt idx="85">
                        <c:v>42579</c:v>
                      </c:pt>
                      <c:pt idx="86">
                        <c:v>42580</c:v>
                      </c:pt>
                      <c:pt idx="87">
                        <c:v>42581</c:v>
                      </c:pt>
                      <c:pt idx="88">
                        <c:v>42582</c:v>
                      </c:pt>
                      <c:pt idx="89">
                        <c:v>42583</c:v>
                      </c:pt>
                      <c:pt idx="90">
                        <c:v>42584</c:v>
                      </c:pt>
                      <c:pt idx="91">
                        <c:v>42585</c:v>
                      </c:pt>
                      <c:pt idx="92">
                        <c:v>42586</c:v>
                      </c:pt>
                      <c:pt idx="93">
                        <c:v>42587</c:v>
                      </c:pt>
                      <c:pt idx="94">
                        <c:v>42588</c:v>
                      </c:pt>
                      <c:pt idx="95">
                        <c:v>42589</c:v>
                      </c:pt>
                      <c:pt idx="96">
                        <c:v>42590</c:v>
                      </c:pt>
                      <c:pt idx="97">
                        <c:v>42591</c:v>
                      </c:pt>
                      <c:pt idx="98">
                        <c:v>42592</c:v>
                      </c:pt>
                      <c:pt idx="99">
                        <c:v>42593</c:v>
                      </c:pt>
                      <c:pt idx="100">
                        <c:v>42594</c:v>
                      </c:pt>
                      <c:pt idx="101">
                        <c:v>42595</c:v>
                      </c:pt>
                      <c:pt idx="102">
                        <c:v>42596</c:v>
                      </c:pt>
                      <c:pt idx="103">
                        <c:v>42597</c:v>
                      </c:pt>
                      <c:pt idx="104">
                        <c:v>42598</c:v>
                      </c:pt>
                      <c:pt idx="105">
                        <c:v>42599</c:v>
                      </c:pt>
                      <c:pt idx="106">
                        <c:v>42600</c:v>
                      </c:pt>
                      <c:pt idx="107">
                        <c:v>42601</c:v>
                      </c:pt>
                      <c:pt idx="108">
                        <c:v>42602</c:v>
                      </c:pt>
                      <c:pt idx="109">
                        <c:v>42603</c:v>
                      </c:pt>
                      <c:pt idx="110">
                        <c:v>42604</c:v>
                      </c:pt>
                      <c:pt idx="111">
                        <c:v>42605</c:v>
                      </c:pt>
                      <c:pt idx="112">
                        <c:v>42606</c:v>
                      </c:pt>
                      <c:pt idx="113">
                        <c:v>42607</c:v>
                      </c:pt>
                      <c:pt idx="114">
                        <c:v>42608</c:v>
                      </c:pt>
                      <c:pt idx="115">
                        <c:v>42609</c:v>
                      </c:pt>
                      <c:pt idx="116">
                        <c:v>42610</c:v>
                      </c:pt>
                      <c:pt idx="117">
                        <c:v>42611</c:v>
                      </c:pt>
                      <c:pt idx="118">
                        <c:v>42612</c:v>
                      </c:pt>
                      <c:pt idx="119">
                        <c:v>42613</c:v>
                      </c:pt>
                      <c:pt idx="120">
                        <c:v>42614</c:v>
                      </c:pt>
                      <c:pt idx="121">
                        <c:v>42615</c:v>
                      </c:pt>
                      <c:pt idx="122">
                        <c:v>42616</c:v>
                      </c:pt>
                      <c:pt idx="123">
                        <c:v>42617</c:v>
                      </c:pt>
                      <c:pt idx="124">
                        <c:v>42618</c:v>
                      </c:pt>
                      <c:pt idx="125">
                        <c:v>42619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STICS_cal!$AF$4:$AF$129</c15:sqref>
                        </c15:formulaRef>
                      </c:ext>
                    </c:extLst>
                    <c:numCache>
                      <c:formatCode>0.00</c:formatCode>
                      <c:ptCount val="126"/>
                      <c:pt idx="0">
                        <c:v>1.49224</c:v>
                      </c:pt>
                      <c:pt idx="1">
                        <c:v>0</c:v>
                      </c:pt>
                      <c:pt idx="2">
                        <c:v>4.5000358749999991</c:v>
                      </c:pt>
                      <c:pt idx="3" formatCode="General">
                        <c:v>0</c:v>
                      </c:pt>
                      <c:pt idx="4">
                        <c:v>2.7989999999999999</c:v>
                      </c:pt>
                      <c:pt idx="5" formatCode="General">
                        <c:v>0</c:v>
                      </c:pt>
                      <c:pt idx="6">
                        <c:v>0.5</c:v>
                      </c:pt>
                      <c:pt idx="9" formatCode="General">
                        <c:v>0</c:v>
                      </c:pt>
                      <c:pt idx="10" formatCode="General">
                        <c:v>0.43189119000044446</c:v>
                      </c:pt>
                      <c:pt idx="11">
                        <c:v>0</c:v>
                      </c:pt>
                      <c:pt idx="12" formatCode="0.0">
                        <c:v>18.786045672050651</c:v>
                      </c:pt>
                      <c:pt idx="15">
                        <c:v>0</c:v>
                      </c:pt>
                      <c:pt idx="16">
                        <c:v>0.66839375474978846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F08D-467E-817C-73D3605516A3}"/>
                  </c:ext>
                </c:extLst>
              </c15:ser>
            </c15:filteredScatterSeries>
          </c:ext>
        </c:extLst>
      </c:scatterChart>
      <c:dateAx>
        <c:axId val="115515424"/>
        <c:scaling>
          <c:orientation val="minMax"/>
        </c:scaling>
        <c:delete val="0"/>
        <c:axPos val="b"/>
        <c:numFmt formatCode="[$-409]d\-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764656"/>
        <c:crosses val="autoZero"/>
        <c:auto val="1"/>
        <c:lblOffset val="100"/>
        <c:baseTimeUnit val="days"/>
        <c:majorUnit val="30"/>
        <c:majorTimeUnit val="days"/>
      </c:dateAx>
      <c:valAx>
        <c:axId val="1274764656"/>
        <c:scaling>
          <c:orientation val="minMax"/>
          <c:max val="6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ln>
                      <a:noFill/>
                    </a:ln>
                    <a:solidFill>
                      <a:schemeClr val="tx1"/>
                    </a:solidFill>
                  </a:rPr>
                  <a:t>LAI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1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RZWQM_cal!$V$3</c:f>
              <c:strCache>
                <c:ptCount val="1"/>
                <c:pt idx="0">
                  <c:v>Sim. LAI adjusted</c:v>
                </c:pt>
              </c:strCache>
            </c:strRef>
          </c:tx>
          <c:spPr>
            <a:ln w="19050" cap="rnd">
              <a:solidFill>
                <a:srgbClr val="3333FF"/>
              </a:solidFill>
              <a:round/>
            </a:ln>
            <a:effectLst/>
          </c:spPr>
          <c:marker>
            <c:symbol val="none"/>
          </c:marker>
          <c:cat>
            <c:numRef>
              <c:f>RZWQM_cal!$U$4:$U$129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cat>
          <c:val>
            <c:numRef>
              <c:f>RZWQM_cal!$V$4:$V$129</c:f>
              <c:numCache>
                <c:formatCode>0.00</c:formatCode>
                <c:ptCount val="1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1.79962E-3</c:v>
                </c:pt>
                <c:pt idx="10">
                  <c:v>3.53302E-3</c:v>
                </c:pt>
                <c:pt idx="11">
                  <c:v>5.1673300000000004E-3</c:v>
                </c:pt>
                <c:pt idx="12">
                  <c:v>6.5421300000000002E-3</c:v>
                </c:pt>
                <c:pt idx="13">
                  <c:v>8.1362599999999993E-3</c:v>
                </c:pt>
                <c:pt idx="14">
                  <c:v>1.02366E-2</c:v>
                </c:pt>
                <c:pt idx="15">
                  <c:v>1.16864E-2</c:v>
                </c:pt>
                <c:pt idx="16">
                  <c:v>1.4582700000000001E-2</c:v>
                </c:pt>
                <c:pt idx="17">
                  <c:v>1.8329600000000001E-2</c:v>
                </c:pt>
                <c:pt idx="18">
                  <c:v>2.23211E-2</c:v>
                </c:pt>
                <c:pt idx="19">
                  <c:v>2.9510000000000002E-2</c:v>
                </c:pt>
                <c:pt idx="20">
                  <c:v>4.2210600000000001E-2</c:v>
                </c:pt>
                <c:pt idx="21">
                  <c:v>5.6387800000000002E-2</c:v>
                </c:pt>
                <c:pt idx="22">
                  <c:v>7.4373900000000007E-2</c:v>
                </c:pt>
                <c:pt idx="23">
                  <c:v>9.7910399999999995E-2</c:v>
                </c:pt>
                <c:pt idx="24">
                  <c:v>0.123916</c:v>
                </c:pt>
                <c:pt idx="25">
                  <c:v>0.14149700000000001</c:v>
                </c:pt>
                <c:pt idx="26">
                  <c:v>0.16244900000000001</c:v>
                </c:pt>
                <c:pt idx="27">
                  <c:v>0.19004399999999999</c:v>
                </c:pt>
                <c:pt idx="28">
                  <c:v>0.21845400000000001</c:v>
                </c:pt>
                <c:pt idx="29">
                  <c:v>0.251004</c:v>
                </c:pt>
                <c:pt idx="30">
                  <c:v>0.28401999999999999</c:v>
                </c:pt>
                <c:pt idx="31">
                  <c:v>0.31420900000000002</c:v>
                </c:pt>
                <c:pt idx="32">
                  <c:v>0.35683100000000001</c:v>
                </c:pt>
                <c:pt idx="33">
                  <c:v>0.4017</c:v>
                </c:pt>
                <c:pt idx="34">
                  <c:v>0.456536</c:v>
                </c:pt>
                <c:pt idx="35">
                  <c:v>0.51548300000000002</c:v>
                </c:pt>
                <c:pt idx="36">
                  <c:v>0.56241399999999997</c:v>
                </c:pt>
                <c:pt idx="37">
                  <c:v>0.61814499999999994</c:v>
                </c:pt>
                <c:pt idx="38">
                  <c:v>0.67877699999999996</c:v>
                </c:pt>
                <c:pt idx="39">
                  <c:v>0.73370899999999994</c:v>
                </c:pt>
                <c:pt idx="40">
                  <c:v>0.80475799999999997</c:v>
                </c:pt>
                <c:pt idx="41">
                  <c:v>0.86813300000000004</c:v>
                </c:pt>
                <c:pt idx="42">
                  <c:v>0.93981000000000003</c:v>
                </c:pt>
                <c:pt idx="43">
                  <c:v>1.0138199999999999</c:v>
                </c:pt>
                <c:pt idx="44">
                  <c:v>1.0954699999999999</c:v>
                </c:pt>
                <c:pt idx="45">
                  <c:v>1.1814800000000001</c:v>
                </c:pt>
                <c:pt idx="46">
                  <c:v>1.24535</c:v>
                </c:pt>
                <c:pt idx="47">
                  <c:v>1.3311599999999999</c:v>
                </c:pt>
                <c:pt idx="48">
                  <c:v>1.43699</c:v>
                </c:pt>
                <c:pt idx="49">
                  <c:v>1.6102000000000001</c:v>
                </c:pt>
                <c:pt idx="50">
                  <c:v>1.76071</c:v>
                </c:pt>
                <c:pt idx="51">
                  <c:v>1.88768</c:v>
                </c:pt>
                <c:pt idx="52">
                  <c:v>1.9926699999999999</c:v>
                </c:pt>
                <c:pt idx="53">
                  <c:v>2.0868600000000002</c:v>
                </c:pt>
                <c:pt idx="54">
                  <c:v>2.18207</c:v>
                </c:pt>
                <c:pt idx="55">
                  <c:v>2.2680699999999998</c:v>
                </c:pt>
                <c:pt idx="56">
                  <c:v>2.3548399999999998</c:v>
                </c:pt>
                <c:pt idx="57">
                  <c:v>2.4347300000000001</c:v>
                </c:pt>
                <c:pt idx="58">
                  <c:v>2.5114999999999998</c:v>
                </c:pt>
                <c:pt idx="59">
                  <c:v>2.5653100000000002</c:v>
                </c:pt>
                <c:pt idx="60">
                  <c:v>2.62704</c:v>
                </c:pt>
                <c:pt idx="61">
                  <c:v>2.6933699999999998</c:v>
                </c:pt>
                <c:pt idx="62">
                  <c:v>2.7660200000000001</c:v>
                </c:pt>
                <c:pt idx="63">
                  <c:v>2.8343600000000002</c:v>
                </c:pt>
                <c:pt idx="64">
                  <c:v>2.9050500000000001</c:v>
                </c:pt>
                <c:pt idx="65">
                  <c:v>2.89716</c:v>
                </c:pt>
                <c:pt idx="66">
                  <c:v>2.8850899999999999</c:v>
                </c:pt>
                <c:pt idx="67">
                  <c:v>2.8686500000000001</c:v>
                </c:pt>
                <c:pt idx="68">
                  <c:v>2.8544100000000001</c:v>
                </c:pt>
                <c:pt idx="69">
                  <c:v>2.8415400000000002</c:v>
                </c:pt>
                <c:pt idx="70">
                  <c:v>2.8303500000000001</c:v>
                </c:pt>
                <c:pt idx="71">
                  <c:v>2.81894</c:v>
                </c:pt>
                <c:pt idx="72">
                  <c:v>2.80749</c:v>
                </c:pt>
                <c:pt idx="73">
                  <c:v>2.7953800000000002</c:v>
                </c:pt>
                <c:pt idx="74">
                  <c:v>2.7816000000000001</c:v>
                </c:pt>
                <c:pt idx="75">
                  <c:v>2.7385299999999999</c:v>
                </c:pt>
                <c:pt idx="76">
                  <c:v>2.7346400000000002</c:v>
                </c:pt>
                <c:pt idx="77">
                  <c:v>2.7300300000000002</c:v>
                </c:pt>
                <c:pt idx="78">
                  <c:v>2.7243400000000002</c:v>
                </c:pt>
                <c:pt idx="79">
                  <c:v>2.7189700000000001</c:v>
                </c:pt>
                <c:pt idx="80">
                  <c:v>2.7122299999999999</c:v>
                </c:pt>
                <c:pt idx="81">
                  <c:v>2.7037499999999999</c:v>
                </c:pt>
                <c:pt idx="82">
                  <c:v>2.6941000000000002</c:v>
                </c:pt>
                <c:pt idx="83">
                  <c:v>2.6839499999999998</c:v>
                </c:pt>
                <c:pt idx="84">
                  <c:v>2.6727500000000002</c:v>
                </c:pt>
                <c:pt idx="85">
                  <c:v>2.6598799999999998</c:v>
                </c:pt>
                <c:pt idx="86">
                  <c:v>2.64425</c:v>
                </c:pt>
                <c:pt idx="87">
                  <c:v>2.6311200000000001</c:v>
                </c:pt>
                <c:pt idx="88">
                  <c:v>2.6153400000000002</c:v>
                </c:pt>
                <c:pt idx="89">
                  <c:v>2.59904</c:v>
                </c:pt>
                <c:pt idx="90">
                  <c:v>2.5802299999999998</c:v>
                </c:pt>
                <c:pt idx="91">
                  <c:v>2.5586799999999998</c:v>
                </c:pt>
                <c:pt idx="92">
                  <c:v>2.5417999999999998</c:v>
                </c:pt>
                <c:pt idx="93">
                  <c:v>2.5199400000000001</c:v>
                </c:pt>
                <c:pt idx="94">
                  <c:v>2.4951099999999999</c:v>
                </c:pt>
                <c:pt idx="95">
                  <c:v>2.4700600000000001</c:v>
                </c:pt>
                <c:pt idx="96">
                  <c:v>2.4408099999999999</c:v>
                </c:pt>
                <c:pt idx="97">
                  <c:v>2.4169100000000001</c:v>
                </c:pt>
                <c:pt idx="98">
                  <c:v>2.3939599999999999</c:v>
                </c:pt>
                <c:pt idx="99">
                  <c:v>2.3707400000000001</c:v>
                </c:pt>
                <c:pt idx="100">
                  <c:v>2.3428800000000001</c:v>
                </c:pt>
                <c:pt idx="101">
                  <c:v>2.3073600000000001</c:v>
                </c:pt>
                <c:pt idx="102">
                  <c:v>2.2653699999999999</c:v>
                </c:pt>
                <c:pt idx="103">
                  <c:v>2.22072</c:v>
                </c:pt>
                <c:pt idx="104">
                  <c:v>2.1758000000000002</c:v>
                </c:pt>
                <c:pt idx="105">
                  <c:v>2.1340599999999998</c:v>
                </c:pt>
                <c:pt idx="106">
                  <c:v>2.0918899999999998</c:v>
                </c:pt>
                <c:pt idx="107">
                  <c:v>2.0466600000000001</c:v>
                </c:pt>
                <c:pt idx="108">
                  <c:v>1.99186</c:v>
                </c:pt>
                <c:pt idx="109">
                  <c:v>1.94187</c:v>
                </c:pt>
                <c:pt idx="110">
                  <c:v>1.8907400000000001</c:v>
                </c:pt>
                <c:pt idx="111">
                  <c:v>1.83592</c:v>
                </c:pt>
                <c:pt idx="112">
                  <c:v>1.7784500000000001</c:v>
                </c:pt>
                <c:pt idx="113">
                  <c:v>1.7201299999999999</c:v>
                </c:pt>
                <c:pt idx="114">
                  <c:v>1.65296</c:v>
                </c:pt>
                <c:pt idx="115">
                  <c:v>1.5797099999999999</c:v>
                </c:pt>
                <c:pt idx="116">
                  <c:v>1.50003</c:v>
                </c:pt>
                <c:pt idx="117">
                  <c:v>1.4322600000000001</c:v>
                </c:pt>
                <c:pt idx="118">
                  <c:v>1.35327</c:v>
                </c:pt>
                <c:pt idx="119">
                  <c:v>1.2680800000000001</c:v>
                </c:pt>
                <c:pt idx="120">
                  <c:v>1.18197</c:v>
                </c:pt>
                <c:pt idx="121">
                  <c:v>1.18197</c:v>
                </c:pt>
                <c:pt idx="122">
                  <c:v>1.18197</c:v>
                </c:pt>
                <c:pt idx="123">
                  <c:v>1.18197</c:v>
                </c:pt>
                <c:pt idx="124">
                  <c:v>0.59098499999999998</c:v>
                </c:pt>
                <c:pt idx="1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BA-49A2-A5CE-FD3A340190C2}"/>
            </c:ext>
          </c:extLst>
        </c:ser>
        <c:ser>
          <c:idx val="5"/>
          <c:order val="5"/>
          <c:tx>
            <c:strRef>
              <c:f>RZWQM_cal!$AA$3</c:f>
              <c:strCache>
                <c:ptCount val="1"/>
                <c:pt idx="0">
                  <c:v>Sim. LAI</c:v>
                </c:pt>
              </c:strCache>
            </c:strRef>
          </c:tx>
          <c:spPr>
            <a:ln w="19050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RZWQM_cal!$U$4:$U$129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cat>
          <c:val>
            <c:numRef>
              <c:f>RZWQM_cal!$AA$4:$AA$129</c:f>
              <c:numCache>
                <c:formatCode>General</c:formatCode>
                <c:ptCount val="12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2.24822E-3</c:v>
                </c:pt>
                <c:pt idx="10">
                  <c:v>4.8530600000000002E-3</c:v>
                </c:pt>
                <c:pt idx="11">
                  <c:v>7.3517599999999997E-3</c:v>
                </c:pt>
                <c:pt idx="12">
                  <c:v>9.4720099999999995E-3</c:v>
                </c:pt>
                <c:pt idx="13">
                  <c:v>1.1952000000000001E-2</c:v>
                </c:pt>
                <c:pt idx="14">
                  <c:v>1.52467E-2</c:v>
                </c:pt>
                <c:pt idx="15">
                  <c:v>1.7523799999999999E-2</c:v>
                </c:pt>
                <c:pt idx="16">
                  <c:v>2.2106799999999999E-2</c:v>
                </c:pt>
                <c:pt idx="17">
                  <c:v>4.1270599999999998E-2</c:v>
                </c:pt>
                <c:pt idx="18">
                  <c:v>6.3128400000000001E-2</c:v>
                </c:pt>
                <c:pt idx="19">
                  <c:v>7.6785000000000006E-2</c:v>
                </c:pt>
                <c:pt idx="20">
                  <c:v>0.10101300000000001</c:v>
                </c:pt>
                <c:pt idx="21">
                  <c:v>0.12944600000000001</c:v>
                </c:pt>
                <c:pt idx="22">
                  <c:v>0.164437</c:v>
                </c:pt>
                <c:pt idx="23">
                  <c:v>0.20394499999999999</c:v>
                </c:pt>
                <c:pt idx="24">
                  <c:v>0.24943899999999999</c:v>
                </c:pt>
                <c:pt idx="25">
                  <c:v>0.28073900000000002</c:v>
                </c:pt>
                <c:pt idx="26">
                  <c:v>0.31883299999999998</c:v>
                </c:pt>
                <c:pt idx="27">
                  <c:v>0.37024800000000002</c:v>
                </c:pt>
                <c:pt idx="28">
                  <c:v>0.423707</c:v>
                </c:pt>
                <c:pt idx="29">
                  <c:v>0.48546400000000001</c:v>
                </c:pt>
                <c:pt idx="30">
                  <c:v>0.54856300000000002</c:v>
                </c:pt>
                <c:pt idx="31">
                  <c:v>0.61477599999999999</c:v>
                </c:pt>
                <c:pt idx="32">
                  <c:v>0.70209299999999997</c:v>
                </c:pt>
                <c:pt idx="33">
                  <c:v>0.79446000000000006</c:v>
                </c:pt>
                <c:pt idx="34">
                  <c:v>0.92689900000000003</c:v>
                </c:pt>
                <c:pt idx="35">
                  <c:v>1.0683199999999999</c:v>
                </c:pt>
                <c:pt idx="36">
                  <c:v>1.18292</c:v>
                </c:pt>
                <c:pt idx="37">
                  <c:v>1.3069200000000001</c:v>
                </c:pt>
                <c:pt idx="38">
                  <c:v>1.4438500000000001</c:v>
                </c:pt>
                <c:pt idx="39">
                  <c:v>1.56549</c:v>
                </c:pt>
                <c:pt idx="40">
                  <c:v>1.72035</c:v>
                </c:pt>
                <c:pt idx="41">
                  <c:v>1.8611</c:v>
                </c:pt>
                <c:pt idx="42">
                  <c:v>1.9877899999999999</c:v>
                </c:pt>
                <c:pt idx="43">
                  <c:v>2.1360199999999998</c:v>
                </c:pt>
                <c:pt idx="44">
                  <c:v>2.2850700000000002</c:v>
                </c:pt>
                <c:pt idx="45">
                  <c:v>2.4275000000000002</c:v>
                </c:pt>
                <c:pt idx="46">
                  <c:v>2.5445000000000002</c:v>
                </c:pt>
                <c:pt idx="47">
                  <c:v>2.6948599999999998</c:v>
                </c:pt>
                <c:pt idx="48">
                  <c:v>2.8710499999999999</c:v>
                </c:pt>
                <c:pt idx="49">
                  <c:v>3.0621800000000001</c:v>
                </c:pt>
                <c:pt idx="50">
                  <c:v>3.2817599999999998</c:v>
                </c:pt>
                <c:pt idx="51">
                  <c:v>3.49648</c:v>
                </c:pt>
                <c:pt idx="52">
                  <c:v>3.6861100000000002</c:v>
                </c:pt>
                <c:pt idx="53">
                  <c:v>3.8746900000000002</c:v>
                </c:pt>
                <c:pt idx="54">
                  <c:v>4.0690799999999996</c:v>
                </c:pt>
                <c:pt idx="55">
                  <c:v>4.2584099999999996</c:v>
                </c:pt>
                <c:pt idx="56">
                  <c:v>4.4633399999999996</c:v>
                </c:pt>
                <c:pt idx="57">
                  <c:v>4.6595899999999997</c:v>
                </c:pt>
                <c:pt idx="58">
                  <c:v>4.8514900000000001</c:v>
                </c:pt>
                <c:pt idx="59">
                  <c:v>4.9543900000000001</c:v>
                </c:pt>
                <c:pt idx="60">
                  <c:v>5.0805800000000003</c:v>
                </c:pt>
                <c:pt idx="61">
                  <c:v>5.1791200000000002</c:v>
                </c:pt>
                <c:pt idx="62">
                  <c:v>5.3146199999999997</c:v>
                </c:pt>
                <c:pt idx="63">
                  <c:v>5.44428</c:v>
                </c:pt>
                <c:pt idx="64">
                  <c:v>5.5236599999999996</c:v>
                </c:pt>
                <c:pt idx="65">
                  <c:v>5.5877699999999999</c:v>
                </c:pt>
                <c:pt idx="66">
                  <c:v>5.7642699999999998</c:v>
                </c:pt>
                <c:pt idx="67">
                  <c:v>5.8169899999999997</c:v>
                </c:pt>
                <c:pt idx="68">
                  <c:v>5.87704</c:v>
                </c:pt>
                <c:pt idx="69">
                  <c:v>5.8720299999999996</c:v>
                </c:pt>
                <c:pt idx="70">
                  <c:v>5.8547099999999999</c:v>
                </c:pt>
                <c:pt idx="71">
                  <c:v>5.87195</c:v>
                </c:pt>
                <c:pt idx="72">
                  <c:v>5.8808400000000001</c:v>
                </c:pt>
                <c:pt idx="73">
                  <c:v>5.8871599999999997</c:v>
                </c:pt>
                <c:pt idx="74">
                  <c:v>5.8985200000000004</c:v>
                </c:pt>
                <c:pt idx="75">
                  <c:v>5.9090400000000001</c:v>
                </c:pt>
                <c:pt idx="76">
                  <c:v>5.9272099999999996</c:v>
                </c:pt>
                <c:pt idx="77">
                  <c:v>5.9397700000000002</c:v>
                </c:pt>
                <c:pt idx="78">
                  <c:v>5.9189100000000003</c:v>
                </c:pt>
                <c:pt idx="79">
                  <c:v>5.8280399999999997</c:v>
                </c:pt>
                <c:pt idx="80">
                  <c:v>5.7428100000000004</c:v>
                </c:pt>
                <c:pt idx="81">
                  <c:v>5.6627400000000003</c:v>
                </c:pt>
                <c:pt idx="82">
                  <c:v>5.5874199999999998</c:v>
                </c:pt>
                <c:pt idx="83">
                  <c:v>5.5164600000000004</c:v>
                </c:pt>
                <c:pt idx="84">
                  <c:v>5.4495399999999998</c:v>
                </c:pt>
                <c:pt idx="85">
                  <c:v>5.3863399999999997</c:v>
                </c:pt>
                <c:pt idx="86">
                  <c:v>5.3266</c:v>
                </c:pt>
                <c:pt idx="87">
                  <c:v>5.2700699999999996</c:v>
                </c:pt>
                <c:pt idx="88">
                  <c:v>5.2165299999999997</c:v>
                </c:pt>
                <c:pt idx="89">
                  <c:v>5.1657599999999997</c:v>
                </c:pt>
                <c:pt idx="90">
                  <c:v>5.1175800000000002</c:v>
                </c:pt>
                <c:pt idx="91">
                  <c:v>5.0718300000000003</c:v>
                </c:pt>
                <c:pt idx="92">
                  <c:v>5.02834</c:v>
                </c:pt>
                <c:pt idx="93">
                  <c:v>4.9869700000000003</c:v>
                </c:pt>
                <c:pt idx="94">
                  <c:v>4.9476000000000004</c:v>
                </c:pt>
                <c:pt idx="95">
                  <c:v>4.9100900000000003</c:v>
                </c:pt>
                <c:pt idx="96">
                  <c:v>4.8743400000000001</c:v>
                </c:pt>
                <c:pt idx="97">
                  <c:v>4.8402500000000002</c:v>
                </c:pt>
                <c:pt idx="98">
                  <c:v>4.8077100000000002</c:v>
                </c:pt>
                <c:pt idx="99">
                  <c:v>4.7766400000000004</c:v>
                </c:pt>
                <c:pt idx="100">
                  <c:v>4.7469700000000001</c:v>
                </c:pt>
                <c:pt idx="101">
                  <c:v>4.7186000000000003</c:v>
                </c:pt>
                <c:pt idx="102">
                  <c:v>4.6914699999999998</c:v>
                </c:pt>
                <c:pt idx="103">
                  <c:v>4.6655199999999999</c:v>
                </c:pt>
                <c:pt idx="104">
                  <c:v>4.6406799999999997</c:v>
                </c:pt>
                <c:pt idx="105">
                  <c:v>4.6169000000000002</c:v>
                </c:pt>
                <c:pt idx="106">
                  <c:v>4.5941099999999997</c:v>
                </c:pt>
                <c:pt idx="107">
                  <c:v>4.5722800000000001</c:v>
                </c:pt>
                <c:pt idx="108">
                  <c:v>4.5513399999999997</c:v>
                </c:pt>
                <c:pt idx="109">
                  <c:v>4.3368099999999998</c:v>
                </c:pt>
                <c:pt idx="110">
                  <c:v>4.0922799999999997</c:v>
                </c:pt>
                <c:pt idx="111">
                  <c:v>3.8250099999999998</c:v>
                </c:pt>
                <c:pt idx="112">
                  <c:v>3.5395400000000001</c:v>
                </c:pt>
                <c:pt idx="113">
                  <c:v>3.24471</c:v>
                </c:pt>
                <c:pt idx="114">
                  <c:v>3.24471</c:v>
                </c:pt>
                <c:pt idx="115">
                  <c:v>3.24471</c:v>
                </c:pt>
                <c:pt idx="116">
                  <c:v>3.24471</c:v>
                </c:pt>
                <c:pt idx="117">
                  <c:v>2.8841899999999998</c:v>
                </c:pt>
                <c:pt idx="118">
                  <c:v>2.52366</c:v>
                </c:pt>
                <c:pt idx="119">
                  <c:v>2.1631399999999998</c:v>
                </c:pt>
                <c:pt idx="120">
                  <c:v>1.8026199999999999</c:v>
                </c:pt>
                <c:pt idx="121">
                  <c:v>1.4420900000000001</c:v>
                </c:pt>
                <c:pt idx="122">
                  <c:v>1.0815699999999999</c:v>
                </c:pt>
                <c:pt idx="123">
                  <c:v>0.72104699999999999</c:v>
                </c:pt>
                <c:pt idx="124">
                  <c:v>0.36052400000000001</c:v>
                </c:pt>
                <c:pt idx="12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BA-49A2-A5CE-FD3A340190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515424"/>
        <c:axId val="1274764656"/>
      </c:lineChart>
      <c:scatterChart>
        <c:scatterStyle val="lineMarker"/>
        <c:varyColors val="0"/>
        <c:ser>
          <c:idx val="1"/>
          <c:order val="1"/>
          <c:tx>
            <c:strRef>
              <c:f>RZWQM_cal!$W$3</c:f>
              <c:strCache>
                <c:ptCount val="1"/>
                <c:pt idx="0">
                  <c:v>Obs. LAI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RZWQM_cal!$U$4:$U$129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xVal>
          <c:yVal>
            <c:numRef>
              <c:f>RZWQM_cal!$W$4:$W$129</c:f>
              <c:numCache>
                <c:formatCode>0.00</c:formatCode>
                <c:ptCount val="126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0.5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1.37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1.54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2.5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2.7989999999999999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2.2000000000000002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1.08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1</c:v>
                </c:pt>
                <c:pt idx="124">
                  <c:v>#N/A</c:v>
                </c:pt>
                <c:pt idx="125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CBA-49A2-A5CE-FD3A340190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515424"/>
        <c:axId val="1274764656"/>
        <c:extLst>
          <c:ext xmlns:c15="http://schemas.microsoft.com/office/drawing/2012/chart" uri="{02D57815-91ED-43cb-92C2-25804820EDAC}">
            <c15:filteredScatte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RZWQM_cal!$X$3</c15:sqref>
                        </c15:formulaRef>
                      </c:ext>
                    </c:extLst>
                    <c:strCache>
                      <c:ptCount val="1"/>
                      <c:pt idx="0">
                        <c:v>(Sim - Obs)^2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RZWQM_cal!$U$4:$U$129</c15:sqref>
                        </c15:formulaRef>
                      </c:ext>
                    </c:extLst>
                    <c:numCache>
                      <c:formatCode>m/d/yyyy</c:formatCode>
                      <c:ptCount val="126"/>
                      <c:pt idx="0">
                        <c:v>42494</c:v>
                      </c:pt>
                      <c:pt idx="1">
                        <c:v>42495</c:v>
                      </c:pt>
                      <c:pt idx="2">
                        <c:v>42496</c:v>
                      </c:pt>
                      <c:pt idx="3">
                        <c:v>42497</c:v>
                      </c:pt>
                      <c:pt idx="4">
                        <c:v>42498</c:v>
                      </c:pt>
                      <c:pt idx="5">
                        <c:v>42499</c:v>
                      </c:pt>
                      <c:pt idx="6">
                        <c:v>42500</c:v>
                      </c:pt>
                      <c:pt idx="7">
                        <c:v>42501</c:v>
                      </c:pt>
                      <c:pt idx="8">
                        <c:v>42502</c:v>
                      </c:pt>
                      <c:pt idx="9">
                        <c:v>42503</c:v>
                      </c:pt>
                      <c:pt idx="10">
                        <c:v>42504</c:v>
                      </c:pt>
                      <c:pt idx="11">
                        <c:v>42505</c:v>
                      </c:pt>
                      <c:pt idx="12">
                        <c:v>42506</c:v>
                      </c:pt>
                      <c:pt idx="13">
                        <c:v>42507</c:v>
                      </c:pt>
                      <c:pt idx="14">
                        <c:v>42508</c:v>
                      </c:pt>
                      <c:pt idx="15">
                        <c:v>42509</c:v>
                      </c:pt>
                      <c:pt idx="16">
                        <c:v>42510</c:v>
                      </c:pt>
                      <c:pt idx="17">
                        <c:v>42511</c:v>
                      </c:pt>
                      <c:pt idx="18">
                        <c:v>42512</c:v>
                      </c:pt>
                      <c:pt idx="19">
                        <c:v>42513</c:v>
                      </c:pt>
                      <c:pt idx="20">
                        <c:v>42514</c:v>
                      </c:pt>
                      <c:pt idx="21">
                        <c:v>42515</c:v>
                      </c:pt>
                      <c:pt idx="22">
                        <c:v>42516</c:v>
                      </c:pt>
                      <c:pt idx="23">
                        <c:v>42517</c:v>
                      </c:pt>
                      <c:pt idx="24">
                        <c:v>42518</c:v>
                      </c:pt>
                      <c:pt idx="25">
                        <c:v>42519</c:v>
                      </c:pt>
                      <c:pt idx="26">
                        <c:v>42520</c:v>
                      </c:pt>
                      <c:pt idx="27">
                        <c:v>42521</c:v>
                      </c:pt>
                      <c:pt idx="28">
                        <c:v>42522</c:v>
                      </c:pt>
                      <c:pt idx="29">
                        <c:v>42523</c:v>
                      </c:pt>
                      <c:pt idx="30">
                        <c:v>42524</c:v>
                      </c:pt>
                      <c:pt idx="31">
                        <c:v>42525</c:v>
                      </c:pt>
                      <c:pt idx="32">
                        <c:v>42526</c:v>
                      </c:pt>
                      <c:pt idx="33">
                        <c:v>42527</c:v>
                      </c:pt>
                      <c:pt idx="34">
                        <c:v>42528</c:v>
                      </c:pt>
                      <c:pt idx="35">
                        <c:v>42529</c:v>
                      </c:pt>
                      <c:pt idx="36">
                        <c:v>42530</c:v>
                      </c:pt>
                      <c:pt idx="37">
                        <c:v>42531</c:v>
                      </c:pt>
                      <c:pt idx="38">
                        <c:v>42532</c:v>
                      </c:pt>
                      <c:pt idx="39">
                        <c:v>42533</c:v>
                      </c:pt>
                      <c:pt idx="40">
                        <c:v>42534</c:v>
                      </c:pt>
                      <c:pt idx="41">
                        <c:v>42535</c:v>
                      </c:pt>
                      <c:pt idx="42">
                        <c:v>42536</c:v>
                      </c:pt>
                      <c:pt idx="43">
                        <c:v>42537</c:v>
                      </c:pt>
                      <c:pt idx="44">
                        <c:v>42538</c:v>
                      </c:pt>
                      <c:pt idx="45">
                        <c:v>42539</c:v>
                      </c:pt>
                      <c:pt idx="46">
                        <c:v>42540</c:v>
                      </c:pt>
                      <c:pt idx="47">
                        <c:v>42541</c:v>
                      </c:pt>
                      <c:pt idx="48">
                        <c:v>42542</c:v>
                      </c:pt>
                      <c:pt idx="49">
                        <c:v>42543</c:v>
                      </c:pt>
                      <c:pt idx="50">
                        <c:v>42544</c:v>
                      </c:pt>
                      <c:pt idx="51">
                        <c:v>42545</c:v>
                      </c:pt>
                      <c:pt idx="52">
                        <c:v>42546</c:v>
                      </c:pt>
                      <c:pt idx="53">
                        <c:v>42547</c:v>
                      </c:pt>
                      <c:pt idx="54">
                        <c:v>42548</c:v>
                      </c:pt>
                      <c:pt idx="55">
                        <c:v>42549</c:v>
                      </c:pt>
                      <c:pt idx="56">
                        <c:v>42550</c:v>
                      </c:pt>
                      <c:pt idx="57">
                        <c:v>42551</c:v>
                      </c:pt>
                      <c:pt idx="58">
                        <c:v>42552</c:v>
                      </c:pt>
                      <c:pt idx="59">
                        <c:v>42553</c:v>
                      </c:pt>
                      <c:pt idx="60">
                        <c:v>42554</c:v>
                      </c:pt>
                      <c:pt idx="61">
                        <c:v>42555</c:v>
                      </c:pt>
                      <c:pt idx="62">
                        <c:v>42556</c:v>
                      </c:pt>
                      <c:pt idx="63">
                        <c:v>42557</c:v>
                      </c:pt>
                      <c:pt idx="64">
                        <c:v>42558</c:v>
                      </c:pt>
                      <c:pt idx="65">
                        <c:v>42559</c:v>
                      </c:pt>
                      <c:pt idx="66">
                        <c:v>42560</c:v>
                      </c:pt>
                      <c:pt idx="67">
                        <c:v>42561</c:v>
                      </c:pt>
                      <c:pt idx="68">
                        <c:v>42562</c:v>
                      </c:pt>
                      <c:pt idx="69">
                        <c:v>42563</c:v>
                      </c:pt>
                      <c:pt idx="70">
                        <c:v>42564</c:v>
                      </c:pt>
                      <c:pt idx="71">
                        <c:v>42565</c:v>
                      </c:pt>
                      <c:pt idx="72">
                        <c:v>42566</c:v>
                      </c:pt>
                      <c:pt idx="73">
                        <c:v>42567</c:v>
                      </c:pt>
                      <c:pt idx="74">
                        <c:v>42568</c:v>
                      </c:pt>
                      <c:pt idx="75">
                        <c:v>42569</c:v>
                      </c:pt>
                      <c:pt idx="76">
                        <c:v>42570</c:v>
                      </c:pt>
                      <c:pt idx="77">
                        <c:v>42571</c:v>
                      </c:pt>
                      <c:pt idx="78">
                        <c:v>42572</c:v>
                      </c:pt>
                      <c:pt idx="79">
                        <c:v>42573</c:v>
                      </c:pt>
                      <c:pt idx="80">
                        <c:v>42574</c:v>
                      </c:pt>
                      <c:pt idx="81">
                        <c:v>42575</c:v>
                      </c:pt>
                      <c:pt idx="82">
                        <c:v>42576</c:v>
                      </c:pt>
                      <c:pt idx="83">
                        <c:v>42577</c:v>
                      </c:pt>
                      <c:pt idx="84">
                        <c:v>42578</c:v>
                      </c:pt>
                      <c:pt idx="85">
                        <c:v>42579</c:v>
                      </c:pt>
                      <c:pt idx="86">
                        <c:v>42580</c:v>
                      </c:pt>
                      <c:pt idx="87">
                        <c:v>42581</c:v>
                      </c:pt>
                      <c:pt idx="88">
                        <c:v>42582</c:v>
                      </c:pt>
                      <c:pt idx="89">
                        <c:v>42583</c:v>
                      </c:pt>
                      <c:pt idx="90">
                        <c:v>42584</c:v>
                      </c:pt>
                      <c:pt idx="91">
                        <c:v>42585</c:v>
                      </c:pt>
                      <c:pt idx="92">
                        <c:v>42586</c:v>
                      </c:pt>
                      <c:pt idx="93">
                        <c:v>42587</c:v>
                      </c:pt>
                      <c:pt idx="94">
                        <c:v>42588</c:v>
                      </c:pt>
                      <c:pt idx="95">
                        <c:v>42589</c:v>
                      </c:pt>
                      <c:pt idx="96">
                        <c:v>42590</c:v>
                      </c:pt>
                      <c:pt idx="97">
                        <c:v>42591</c:v>
                      </c:pt>
                      <c:pt idx="98">
                        <c:v>42592</c:v>
                      </c:pt>
                      <c:pt idx="99">
                        <c:v>42593</c:v>
                      </c:pt>
                      <c:pt idx="100">
                        <c:v>42594</c:v>
                      </c:pt>
                      <c:pt idx="101">
                        <c:v>42595</c:v>
                      </c:pt>
                      <c:pt idx="102">
                        <c:v>42596</c:v>
                      </c:pt>
                      <c:pt idx="103">
                        <c:v>42597</c:v>
                      </c:pt>
                      <c:pt idx="104">
                        <c:v>42598</c:v>
                      </c:pt>
                      <c:pt idx="105">
                        <c:v>42599</c:v>
                      </c:pt>
                      <c:pt idx="106">
                        <c:v>42600</c:v>
                      </c:pt>
                      <c:pt idx="107">
                        <c:v>42601</c:v>
                      </c:pt>
                      <c:pt idx="108">
                        <c:v>42602</c:v>
                      </c:pt>
                      <c:pt idx="109">
                        <c:v>42603</c:v>
                      </c:pt>
                      <c:pt idx="110">
                        <c:v>42604</c:v>
                      </c:pt>
                      <c:pt idx="111">
                        <c:v>42605</c:v>
                      </c:pt>
                      <c:pt idx="112">
                        <c:v>42606</c:v>
                      </c:pt>
                      <c:pt idx="113">
                        <c:v>42607</c:v>
                      </c:pt>
                      <c:pt idx="114">
                        <c:v>42608</c:v>
                      </c:pt>
                      <c:pt idx="115">
                        <c:v>42609</c:v>
                      </c:pt>
                      <c:pt idx="116">
                        <c:v>42610</c:v>
                      </c:pt>
                      <c:pt idx="117">
                        <c:v>42611</c:v>
                      </c:pt>
                      <c:pt idx="118">
                        <c:v>42612</c:v>
                      </c:pt>
                      <c:pt idx="119">
                        <c:v>42613</c:v>
                      </c:pt>
                      <c:pt idx="120">
                        <c:v>42614</c:v>
                      </c:pt>
                      <c:pt idx="121">
                        <c:v>42615</c:v>
                      </c:pt>
                      <c:pt idx="122">
                        <c:v>42616</c:v>
                      </c:pt>
                      <c:pt idx="123">
                        <c:v>42617</c:v>
                      </c:pt>
                      <c:pt idx="124">
                        <c:v>42618</c:v>
                      </c:pt>
                      <c:pt idx="125">
                        <c:v>42619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RZWQM_cal!$X$4:$X$129</c15:sqref>
                        </c15:formulaRef>
                      </c:ext>
                    </c:extLst>
                    <c:numCache>
                      <c:formatCode>0.0000</c:formatCode>
                      <c:ptCount val="126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#N/A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#N/A</c:v>
                      </c:pt>
                      <c:pt idx="7">
                        <c:v>#N/A</c:v>
                      </c:pt>
                      <c:pt idx="8">
                        <c:v>#N/A</c:v>
                      </c:pt>
                      <c:pt idx="9">
                        <c:v>#N/A</c:v>
                      </c:pt>
                      <c:pt idx="10">
                        <c:v>#N/A</c:v>
                      </c:pt>
                      <c:pt idx="11">
                        <c:v>0.24485937129932889</c:v>
                      </c:pt>
                      <c:pt idx="12">
                        <c:v>#N/A</c:v>
                      </c:pt>
                      <c:pt idx="13">
                        <c:v>#N/A</c:v>
                      </c:pt>
                      <c:pt idx="14">
                        <c:v>#N/A</c:v>
                      </c:pt>
                      <c:pt idx="15">
                        <c:v>#N/A</c:v>
                      </c:pt>
                      <c:pt idx="16">
                        <c:v>#N/A</c:v>
                      </c:pt>
                      <c:pt idx="17">
                        <c:v>#N/A</c:v>
                      </c:pt>
                      <c:pt idx="18">
                        <c:v>#N/A</c:v>
                      </c:pt>
                      <c:pt idx="19">
                        <c:v>#N/A</c:v>
                      </c:pt>
                      <c:pt idx="20">
                        <c:v>#N/A</c:v>
                      </c:pt>
                      <c:pt idx="21">
                        <c:v>#N/A</c:v>
                      </c:pt>
                      <c:pt idx="22">
                        <c:v>#N/A</c:v>
                      </c:pt>
                      <c:pt idx="23">
                        <c:v>#N/A</c:v>
                      </c:pt>
                      <c:pt idx="24">
                        <c:v>#N/A</c:v>
                      </c:pt>
                      <c:pt idx="25">
                        <c:v>#N/A</c:v>
                      </c:pt>
                      <c:pt idx="26">
                        <c:v>#N/A</c:v>
                      </c:pt>
                      <c:pt idx="27">
                        <c:v>#N/A</c:v>
                      </c:pt>
                      <c:pt idx="28">
                        <c:v>1.3260581901160005</c:v>
                      </c:pt>
                      <c:pt idx="29">
                        <c:v>#N/A</c:v>
                      </c:pt>
                      <c:pt idx="30">
                        <c:v>#N/A</c:v>
                      </c:pt>
                      <c:pt idx="31">
                        <c:v>#N/A</c:v>
                      </c:pt>
                      <c:pt idx="32">
                        <c:v>#N/A</c:v>
                      </c:pt>
                      <c:pt idx="33">
                        <c:v>#N/A</c:v>
                      </c:pt>
                      <c:pt idx="34">
                        <c:v>#N/A</c:v>
                      </c:pt>
                      <c:pt idx="35">
                        <c:v>#N/A</c:v>
                      </c:pt>
                      <c:pt idx="36">
                        <c:v>#N/A</c:v>
                      </c:pt>
                      <c:pt idx="37">
                        <c:v>#N/A</c:v>
                      </c:pt>
                      <c:pt idx="38">
                        <c:v>#N/A</c:v>
                      </c:pt>
                      <c:pt idx="39">
                        <c:v>#N/A</c:v>
                      </c:pt>
                      <c:pt idx="40">
                        <c:v>#N/A</c:v>
                      </c:pt>
                      <c:pt idx="41">
                        <c:v>#N/A</c:v>
                      </c:pt>
                      <c:pt idx="42">
                        <c:v>#N/A</c:v>
                      </c:pt>
                      <c:pt idx="43">
                        <c:v>0.27686539240000008</c:v>
                      </c:pt>
                      <c:pt idx="44">
                        <c:v>#N/A</c:v>
                      </c:pt>
                      <c:pt idx="45">
                        <c:v>#N/A</c:v>
                      </c:pt>
                      <c:pt idx="46">
                        <c:v>#N/A</c:v>
                      </c:pt>
                      <c:pt idx="47">
                        <c:v>#N/A</c:v>
                      </c:pt>
                      <c:pt idx="48">
                        <c:v>#N/A</c:v>
                      </c:pt>
                      <c:pt idx="49">
                        <c:v>#N/A</c:v>
                      </c:pt>
                      <c:pt idx="50">
                        <c:v>#N/A</c:v>
                      </c:pt>
                      <c:pt idx="51">
                        <c:v>#N/A</c:v>
                      </c:pt>
                      <c:pt idx="52">
                        <c:v>#N/A</c:v>
                      </c:pt>
                      <c:pt idx="53">
                        <c:v>#N/A</c:v>
                      </c:pt>
                      <c:pt idx="54">
                        <c:v>#N/A</c:v>
                      </c:pt>
                      <c:pt idx="55">
                        <c:v>#N/A</c:v>
                      </c:pt>
                      <c:pt idx="56">
                        <c:v>#N/A</c:v>
                      </c:pt>
                      <c:pt idx="57">
                        <c:v>#N/A</c:v>
                      </c:pt>
                      <c:pt idx="58">
                        <c:v>#N/A</c:v>
                      </c:pt>
                      <c:pt idx="59">
                        <c:v>4.2653961000000259E-3</c:v>
                      </c:pt>
                      <c:pt idx="60">
                        <c:v>#N/A</c:v>
                      </c:pt>
                      <c:pt idx="61">
                        <c:v>#N/A</c:v>
                      </c:pt>
                      <c:pt idx="62">
                        <c:v>#N/A</c:v>
                      </c:pt>
                      <c:pt idx="63">
                        <c:v>#N/A</c:v>
                      </c:pt>
                      <c:pt idx="64">
                        <c:v>#N/A</c:v>
                      </c:pt>
                      <c:pt idx="65">
                        <c:v>#N/A</c:v>
                      </c:pt>
                      <c:pt idx="66">
                        <c:v>#N/A</c:v>
                      </c:pt>
                      <c:pt idx="67">
                        <c:v>#N/A</c:v>
                      </c:pt>
                      <c:pt idx="68">
                        <c:v>#N/A</c:v>
                      </c:pt>
                      <c:pt idx="69">
                        <c:v>#N/A</c:v>
                      </c:pt>
                      <c:pt idx="70">
                        <c:v>#N/A</c:v>
                      </c:pt>
                      <c:pt idx="71">
                        <c:v>#N/A</c:v>
                      </c:pt>
                      <c:pt idx="72">
                        <c:v>#N/A</c:v>
                      </c:pt>
                      <c:pt idx="73">
                        <c:v>#N/A</c:v>
                      </c:pt>
                      <c:pt idx="74">
                        <c:v>#N/A</c:v>
                      </c:pt>
                      <c:pt idx="75">
                        <c:v>3.6566209000000027E-3</c:v>
                      </c:pt>
                      <c:pt idx="76">
                        <c:v>#N/A</c:v>
                      </c:pt>
                      <c:pt idx="77">
                        <c:v>#N/A</c:v>
                      </c:pt>
                      <c:pt idx="78">
                        <c:v>#N/A</c:v>
                      </c:pt>
                      <c:pt idx="79">
                        <c:v>#N/A</c:v>
                      </c:pt>
                      <c:pt idx="80">
                        <c:v>#N/A</c:v>
                      </c:pt>
                      <c:pt idx="81">
                        <c:v>#N/A</c:v>
                      </c:pt>
                      <c:pt idx="82">
                        <c:v>#N/A</c:v>
                      </c:pt>
                      <c:pt idx="83">
                        <c:v>#N/A</c:v>
                      </c:pt>
                      <c:pt idx="84">
                        <c:v>#N/A</c:v>
                      </c:pt>
                      <c:pt idx="85">
                        <c:v>#N/A</c:v>
                      </c:pt>
                      <c:pt idx="86">
                        <c:v>#N/A</c:v>
                      </c:pt>
                      <c:pt idx="87">
                        <c:v>#N/A</c:v>
                      </c:pt>
                      <c:pt idx="88">
                        <c:v>#N/A</c:v>
                      </c:pt>
                      <c:pt idx="89">
                        <c:v>#N/A</c:v>
                      </c:pt>
                      <c:pt idx="90">
                        <c:v>#N/A</c:v>
                      </c:pt>
                      <c:pt idx="91">
                        <c:v>0.12865134239999976</c:v>
                      </c:pt>
                      <c:pt idx="92">
                        <c:v>#N/A</c:v>
                      </c:pt>
                      <c:pt idx="93">
                        <c:v>#N/A</c:v>
                      </c:pt>
                      <c:pt idx="94">
                        <c:v>#N/A</c:v>
                      </c:pt>
                      <c:pt idx="95">
                        <c:v>#N/A</c:v>
                      </c:pt>
                      <c:pt idx="96">
                        <c:v>#N/A</c:v>
                      </c:pt>
                      <c:pt idx="97">
                        <c:v>#N/A</c:v>
                      </c:pt>
                      <c:pt idx="98">
                        <c:v>#N/A</c:v>
                      </c:pt>
                      <c:pt idx="99">
                        <c:v>#N/A</c:v>
                      </c:pt>
                      <c:pt idx="100">
                        <c:v>#N/A</c:v>
                      </c:pt>
                      <c:pt idx="101">
                        <c:v>#N/A</c:v>
                      </c:pt>
                      <c:pt idx="102">
                        <c:v>#N/A</c:v>
                      </c:pt>
                      <c:pt idx="103">
                        <c:v>#N/A</c:v>
                      </c:pt>
                      <c:pt idx="104">
                        <c:v>#N/A</c:v>
                      </c:pt>
                      <c:pt idx="105">
                        <c:v>#N/A</c:v>
                      </c:pt>
                      <c:pt idx="106">
                        <c:v>#N/A</c:v>
                      </c:pt>
                      <c:pt idx="107">
                        <c:v>0.93443155560000013</c:v>
                      </c:pt>
                      <c:pt idx="108">
                        <c:v>#N/A</c:v>
                      </c:pt>
                      <c:pt idx="109">
                        <c:v>#N/A</c:v>
                      </c:pt>
                      <c:pt idx="110">
                        <c:v>#N/A</c:v>
                      </c:pt>
                      <c:pt idx="111">
                        <c:v>#N/A</c:v>
                      </c:pt>
                      <c:pt idx="112">
                        <c:v>#N/A</c:v>
                      </c:pt>
                      <c:pt idx="113">
                        <c:v>#N/A</c:v>
                      </c:pt>
                      <c:pt idx="114">
                        <c:v>#N/A</c:v>
                      </c:pt>
                      <c:pt idx="115">
                        <c:v>#N/A</c:v>
                      </c:pt>
                      <c:pt idx="116">
                        <c:v>#N/A</c:v>
                      </c:pt>
                      <c:pt idx="117">
                        <c:v>#N/A</c:v>
                      </c:pt>
                      <c:pt idx="118">
                        <c:v>#N/A</c:v>
                      </c:pt>
                      <c:pt idx="119">
                        <c:v>#N/A</c:v>
                      </c:pt>
                      <c:pt idx="120">
                        <c:v>#N/A</c:v>
                      </c:pt>
                      <c:pt idx="121">
                        <c:v>#N/A</c:v>
                      </c:pt>
                      <c:pt idx="122">
                        <c:v>#N/A</c:v>
                      </c:pt>
                      <c:pt idx="123">
                        <c:v>3.3113080899999987E-2</c:v>
                      </c:pt>
                      <c:pt idx="124">
                        <c:v>#N/A</c:v>
                      </c:pt>
                      <c:pt idx="125">
                        <c:v>#N/A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BCBA-49A2-A5CE-FD3A340190C2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RZWQM_cal!$Y$3</c15:sqref>
                        </c15:formulaRef>
                      </c:ext>
                    </c:extLst>
                    <c:strCache>
                      <c:ptCount val="1"/>
                      <c:pt idx="0">
                        <c:v>(Obs - avgObs)^2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RZWQM_cal!$U$4:$U$129</c15:sqref>
                        </c15:formulaRef>
                      </c:ext>
                    </c:extLst>
                    <c:numCache>
                      <c:formatCode>m/d/yyyy</c:formatCode>
                      <c:ptCount val="126"/>
                      <c:pt idx="0">
                        <c:v>42494</c:v>
                      </c:pt>
                      <c:pt idx="1">
                        <c:v>42495</c:v>
                      </c:pt>
                      <c:pt idx="2">
                        <c:v>42496</c:v>
                      </c:pt>
                      <c:pt idx="3">
                        <c:v>42497</c:v>
                      </c:pt>
                      <c:pt idx="4">
                        <c:v>42498</c:v>
                      </c:pt>
                      <c:pt idx="5">
                        <c:v>42499</c:v>
                      </c:pt>
                      <c:pt idx="6">
                        <c:v>42500</c:v>
                      </c:pt>
                      <c:pt idx="7">
                        <c:v>42501</c:v>
                      </c:pt>
                      <c:pt idx="8">
                        <c:v>42502</c:v>
                      </c:pt>
                      <c:pt idx="9">
                        <c:v>42503</c:v>
                      </c:pt>
                      <c:pt idx="10">
                        <c:v>42504</c:v>
                      </c:pt>
                      <c:pt idx="11">
                        <c:v>42505</c:v>
                      </c:pt>
                      <c:pt idx="12">
                        <c:v>42506</c:v>
                      </c:pt>
                      <c:pt idx="13">
                        <c:v>42507</c:v>
                      </c:pt>
                      <c:pt idx="14">
                        <c:v>42508</c:v>
                      </c:pt>
                      <c:pt idx="15">
                        <c:v>42509</c:v>
                      </c:pt>
                      <c:pt idx="16">
                        <c:v>42510</c:v>
                      </c:pt>
                      <c:pt idx="17">
                        <c:v>42511</c:v>
                      </c:pt>
                      <c:pt idx="18">
                        <c:v>42512</c:v>
                      </c:pt>
                      <c:pt idx="19">
                        <c:v>42513</c:v>
                      </c:pt>
                      <c:pt idx="20">
                        <c:v>42514</c:v>
                      </c:pt>
                      <c:pt idx="21">
                        <c:v>42515</c:v>
                      </c:pt>
                      <c:pt idx="22">
                        <c:v>42516</c:v>
                      </c:pt>
                      <c:pt idx="23">
                        <c:v>42517</c:v>
                      </c:pt>
                      <c:pt idx="24">
                        <c:v>42518</c:v>
                      </c:pt>
                      <c:pt idx="25">
                        <c:v>42519</c:v>
                      </c:pt>
                      <c:pt idx="26">
                        <c:v>42520</c:v>
                      </c:pt>
                      <c:pt idx="27">
                        <c:v>42521</c:v>
                      </c:pt>
                      <c:pt idx="28">
                        <c:v>42522</c:v>
                      </c:pt>
                      <c:pt idx="29">
                        <c:v>42523</c:v>
                      </c:pt>
                      <c:pt idx="30">
                        <c:v>42524</c:v>
                      </c:pt>
                      <c:pt idx="31">
                        <c:v>42525</c:v>
                      </c:pt>
                      <c:pt idx="32">
                        <c:v>42526</c:v>
                      </c:pt>
                      <c:pt idx="33">
                        <c:v>42527</c:v>
                      </c:pt>
                      <c:pt idx="34">
                        <c:v>42528</c:v>
                      </c:pt>
                      <c:pt idx="35">
                        <c:v>42529</c:v>
                      </c:pt>
                      <c:pt idx="36">
                        <c:v>42530</c:v>
                      </c:pt>
                      <c:pt idx="37">
                        <c:v>42531</c:v>
                      </c:pt>
                      <c:pt idx="38">
                        <c:v>42532</c:v>
                      </c:pt>
                      <c:pt idx="39">
                        <c:v>42533</c:v>
                      </c:pt>
                      <c:pt idx="40">
                        <c:v>42534</c:v>
                      </c:pt>
                      <c:pt idx="41">
                        <c:v>42535</c:v>
                      </c:pt>
                      <c:pt idx="42">
                        <c:v>42536</c:v>
                      </c:pt>
                      <c:pt idx="43">
                        <c:v>42537</c:v>
                      </c:pt>
                      <c:pt idx="44">
                        <c:v>42538</c:v>
                      </c:pt>
                      <c:pt idx="45">
                        <c:v>42539</c:v>
                      </c:pt>
                      <c:pt idx="46">
                        <c:v>42540</c:v>
                      </c:pt>
                      <c:pt idx="47">
                        <c:v>42541</c:v>
                      </c:pt>
                      <c:pt idx="48">
                        <c:v>42542</c:v>
                      </c:pt>
                      <c:pt idx="49">
                        <c:v>42543</c:v>
                      </c:pt>
                      <c:pt idx="50">
                        <c:v>42544</c:v>
                      </c:pt>
                      <c:pt idx="51">
                        <c:v>42545</c:v>
                      </c:pt>
                      <c:pt idx="52">
                        <c:v>42546</c:v>
                      </c:pt>
                      <c:pt idx="53">
                        <c:v>42547</c:v>
                      </c:pt>
                      <c:pt idx="54">
                        <c:v>42548</c:v>
                      </c:pt>
                      <c:pt idx="55">
                        <c:v>42549</c:v>
                      </c:pt>
                      <c:pt idx="56">
                        <c:v>42550</c:v>
                      </c:pt>
                      <c:pt idx="57">
                        <c:v>42551</c:v>
                      </c:pt>
                      <c:pt idx="58">
                        <c:v>42552</c:v>
                      </c:pt>
                      <c:pt idx="59">
                        <c:v>42553</c:v>
                      </c:pt>
                      <c:pt idx="60">
                        <c:v>42554</c:v>
                      </c:pt>
                      <c:pt idx="61">
                        <c:v>42555</c:v>
                      </c:pt>
                      <c:pt idx="62">
                        <c:v>42556</c:v>
                      </c:pt>
                      <c:pt idx="63">
                        <c:v>42557</c:v>
                      </c:pt>
                      <c:pt idx="64">
                        <c:v>42558</c:v>
                      </c:pt>
                      <c:pt idx="65">
                        <c:v>42559</c:v>
                      </c:pt>
                      <c:pt idx="66">
                        <c:v>42560</c:v>
                      </c:pt>
                      <c:pt idx="67">
                        <c:v>42561</c:v>
                      </c:pt>
                      <c:pt idx="68">
                        <c:v>42562</c:v>
                      </c:pt>
                      <c:pt idx="69">
                        <c:v>42563</c:v>
                      </c:pt>
                      <c:pt idx="70">
                        <c:v>42564</c:v>
                      </c:pt>
                      <c:pt idx="71">
                        <c:v>42565</c:v>
                      </c:pt>
                      <c:pt idx="72">
                        <c:v>42566</c:v>
                      </c:pt>
                      <c:pt idx="73">
                        <c:v>42567</c:v>
                      </c:pt>
                      <c:pt idx="74">
                        <c:v>42568</c:v>
                      </c:pt>
                      <c:pt idx="75">
                        <c:v>42569</c:v>
                      </c:pt>
                      <c:pt idx="76">
                        <c:v>42570</c:v>
                      </c:pt>
                      <c:pt idx="77">
                        <c:v>42571</c:v>
                      </c:pt>
                      <c:pt idx="78">
                        <c:v>42572</c:v>
                      </c:pt>
                      <c:pt idx="79">
                        <c:v>42573</c:v>
                      </c:pt>
                      <c:pt idx="80">
                        <c:v>42574</c:v>
                      </c:pt>
                      <c:pt idx="81">
                        <c:v>42575</c:v>
                      </c:pt>
                      <c:pt idx="82">
                        <c:v>42576</c:v>
                      </c:pt>
                      <c:pt idx="83">
                        <c:v>42577</c:v>
                      </c:pt>
                      <c:pt idx="84">
                        <c:v>42578</c:v>
                      </c:pt>
                      <c:pt idx="85">
                        <c:v>42579</c:v>
                      </c:pt>
                      <c:pt idx="86">
                        <c:v>42580</c:v>
                      </c:pt>
                      <c:pt idx="87">
                        <c:v>42581</c:v>
                      </c:pt>
                      <c:pt idx="88">
                        <c:v>42582</c:v>
                      </c:pt>
                      <c:pt idx="89">
                        <c:v>42583</c:v>
                      </c:pt>
                      <c:pt idx="90">
                        <c:v>42584</c:v>
                      </c:pt>
                      <c:pt idx="91">
                        <c:v>42585</c:v>
                      </c:pt>
                      <c:pt idx="92">
                        <c:v>42586</c:v>
                      </c:pt>
                      <c:pt idx="93">
                        <c:v>42587</c:v>
                      </c:pt>
                      <c:pt idx="94">
                        <c:v>42588</c:v>
                      </c:pt>
                      <c:pt idx="95">
                        <c:v>42589</c:v>
                      </c:pt>
                      <c:pt idx="96">
                        <c:v>42590</c:v>
                      </c:pt>
                      <c:pt idx="97">
                        <c:v>42591</c:v>
                      </c:pt>
                      <c:pt idx="98">
                        <c:v>42592</c:v>
                      </c:pt>
                      <c:pt idx="99">
                        <c:v>42593</c:v>
                      </c:pt>
                      <c:pt idx="100">
                        <c:v>42594</c:v>
                      </c:pt>
                      <c:pt idx="101">
                        <c:v>42595</c:v>
                      </c:pt>
                      <c:pt idx="102">
                        <c:v>42596</c:v>
                      </c:pt>
                      <c:pt idx="103">
                        <c:v>42597</c:v>
                      </c:pt>
                      <c:pt idx="104">
                        <c:v>42598</c:v>
                      </c:pt>
                      <c:pt idx="105">
                        <c:v>42599</c:v>
                      </c:pt>
                      <c:pt idx="106">
                        <c:v>42600</c:v>
                      </c:pt>
                      <c:pt idx="107">
                        <c:v>42601</c:v>
                      </c:pt>
                      <c:pt idx="108">
                        <c:v>42602</c:v>
                      </c:pt>
                      <c:pt idx="109">
                        <c:v>42603</c:v>
                      </c:pt>
                      <c:pt idx="110">
                        <c:v>42604</c:v>
                      </c:pt>
                      <c:pt idx="111">
                        <c:v>42605</c:v>
                      </c:pt>
                      <c:pt idx="112">
                        <c:v>42606</c:v>
                      </c:pt>
                      <c:pt idx="113">
                        <c:v>42607</c:v>
                      </c:pt>
                      <c:pt idx="114">
                        <c:v>42608</c:v>
                      </c:pt>
                      <c:pt idx="115">
                        <c:v>42609</c:v>
                      </c:pt>
                      <c:pt idx="116">
                        <c:v>42610</c:v>
                      </c:pt>
                      <c:pt idx="117">
                        <c:v>42611</c:v>
                      </c:pt>
                      <c:pt idx="118">
                        <c:v>42612</c:v>
                      </c:pt>
                      <c:pt idx="119">
                        <c:v>42613</c:v>
                      </c:pt>
                      <c:pt idx="120">
                        <c:v>42614</c:v>
                      </c:pt>
                      <c:pt idx="121">
                        <c:v>42615</c:v>
                      </c:pt>
                      <c:pt idx="122">
                        <c:v>42616</c:v>
                      </c:pt>
                      <c:pt idx="123">
                        <c:v>42617</c:v>
                      </c:pt>
                      <c:pt idx="124">
                        <c:v>42618</c:v>
                      </c:pt>
                      <c:pt idx="125">
                        <c:v>42619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RZWQM_cal!$Y$4:$Y$129</c15:sqref>
                        </c15:formulaRef>
                      </c:ext>
                    </c:extLst>
                    <c:numCache>
                      <c:formatCode>0.0000</c:formatCode>
                      <c:ptCount val="126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#N/A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#N/A</c:v>
                      </c:pt>
                      <c:pt idx="7">
                        <c:v>#N/A</c:v>
                      </c:pt>
                      <c:pt idx="8">
                        <c:v>#N/A</c:v>
                      </c:pt>
                      <c:pt idx="9">
                        <c:v>#N/A</c:v>
                      </c:pt>
                      <c:pt idx="10">
                        <c:v>#N/A</c:v>
                      </c:pt>
                      <c:pt idx="11">
                        <c:v>1.2625331406249998</c:v>
                      </c:pt>
                      <c:pt idx="12">
                        <c:v>#N/A</c:v>
                      </c:pt>
                      <c:pt idx="13">
                        <c:v>#N/A</c:v>
                      </c:pt>
                      <c:pt idx="14">
                        <c:v>#N/A</c:v>
                      </c:pt>
                      <c:pt idx="15">
                        <c:v>#N/A</c:v>
                      </c:pt>
                      <c:pt idx="16">
                        <c:v>#N/A</c:v>
                      </c:pt>
                      <c:pt idx="17">
                        <c:v>#N/A</c:v>
                      </c:pt>
                      <c:pt idx="18">
                        <c:v>#N/A</c:v>
                      </c:pt>
                      <c:pt idx="19">
                        <c:v>#N/A</c:v>
                      </c:pt>
                      <c:pt idx="20">
                        <c:v>#N/A</c:v>
                      </c:pt>
                      <c:pt idx="21">
                        <c:v>#N/A</c:v>
                      </c:pt>
                      <c:pt idx="22">
                        <c:v>#N/A</c:v>
                      </c:pt>
                      <c:pt idx="23">
                        <c:v>#N/A</c:v>
                      </c:pt>
                      <c:pt idx="24">
                        <c:v>#N/A</c:v>
                      </c:pt>
                      <c:pt idx="25">
                        <c:v>#N/A</c:v>
                      </c:pt>
                      <c:pt idx="26">
                        <c:v>#N/A</c:v>
                      </c:pt>
                      <c:pt idx="27">
                        <c:v>#N/A</c:v>
                      </c:pt>
                      <c:pt idx="28">
                        <c:v>6.4325640624999889E-2</c:v>
                      </c:pt>
                      <c:pt idx="29">
                        <c:v>#N/A</c:v>
                      </c:pt>
                      <c:pt idx="30">
                        <c:v>#N/A</c:v>
                      </c:pt>
                      <c:pt idx="31">
                        <c:v>#N/A</c:v>
                      </c:pt>
                      <c:pt idx="32">
                        <c:v>#N/A</c:v>
                      </c:pt>
                      <c:pt idx="33">
                        <c:v>#N/A</c:v>
                      </c:pt>
                      <c:pt idx="34">
                        <c:v>#N/A</c:v>
                      </c:pt>
                      <c:pt idx="35">
                        <c:v>#N/A</c:v>
                      </c:pt>
                      <c:pt idx="36">
                        <c:v>#N/A</c:v>
                      </c:pt>
                      <c:pt idx="37">
                        <c:v>#N/A</c:v>
                      </c:pt>
                      <c:pt idx="38">
                        <c:v>#N/A</c:v>
                      </c:pt>
                      <c:pt idx="39">
                        <c:v>#N/A</c:v>
                      </c:pt>
                      <c:pt idx="40">
                        <c:v>#N/A</c:v>
                      </c:pt>
                      <c:pt idx="41">
                        <c:v>#N/A</c:v>
                      </c:pt>
                      <c:pt idx="42">
                        <c:v>#N/A</c:v>
                      </c:pt>
                      <c:pt idx="43">
                        <c:v>6.9931406249999729E-3</c:v>
                      </c:pt>
                      <c:pt idx="44">
                        <c:v>#N/A</c:v>
                      </c:pt>
                      <c:pt idx="45">
                        <c:v>#N/A</c:v>
                      </c:pt>
                      <c:pt idx="46">
                        <c:v>#N/A</c:v>
                      </c:pt>
                      <c:pt idx="47">
                        <c:v>#N/A</c:v>
                      </c:pt>
                      <c:pt idx="48">
                        <c:v>#N/A</c:v>
                      </c:pt>
                      <c:pt idx="49">
                        <c:v>#N/A</c:v>
                      </c:pt>
                      <c:pt idx="50">
                        <c:v>#N/A</c:v>
                      </c:pt>
                      <c:pt idx="51">
                        <c:v>#N/A</c:v>
                      </c:pt>
                      <c:pt idx="52">
                        <c:v>#N/A</c:v>
                      </c:pt>
                      <c:pt idx="53">
                        <c:v>#N/A</c:v>
                      </c:pt>
                      <c:pt idx="54">
                        <c:v>#N/A</c:v>
                      </c:pt>
                      <c:pt idx="55">
                        <c:v>#N/A</c:v>
                      </c:pt>
                      <c:pt idx="56">
                        <c:v>#N/A</c:v>
                      </c:pt>
                      <c:pt idx="57">
                        <c:v>#N/A</c:v>
                      </c:pt>
                      <c:pt idx="58">
                        <c:v>#N/A</c:v>
                      </c:pt>
                      <c:pt idx="59">
                        <c:v>0.76803314062500017</c:v>
                      </c:pt>
                      <c:pt idx="60">
                        <c:v>#N/A</c:v>
                      </c:pt>
                      <c:pt idx="61">
                        <c:v>#N/A</c:v>
                      </c:pt>
                      <c:pt idx="62">
                        <c:v>#N/A</c:v>
                      </c:pt>
                      <c:pt idx="63">
                        <c:v>#N/A</c:v>
                      </c:pt>
                      <c:pt idx="64">
                        <c:v>#N/A</c:v>
                      </c:pt>
                      <c:pt idx="65">
                        <c:v>#N/A</c:v>
                      </c:pt>
                      <c:pt idx="66">
                        <c:v>#N/A</c:v>
                      </c:pt>
                      <c:pt idx="67">
                        <c:v>#N/A</c:v>
                      </c:pt>
                      <c:pt idx="68">
                        <c:v>#N/A</c:v>
                      </c:pt>
                      <c:pt idx="69">
                        <c:v>#N/A</c:v>
                      </c:pt>
                      <c:pt idx="70">
                        <c:v>#N/A</c:v>
                      </c:pt>
                      <c:pt idx="71">
                        <c:v>#N/A</c:v>
                      </c:pt>
                      <c:pt idx="72">
                        <c:v>#N/A</c:v>
                      </c:pt>
                      <c:pt idx="73">
                        <c:v>#N/A</c:v>
                      </c:pt>
                      <c:pt idx="74">
                        <c:v>#N/A</c:v>
                      </c:pt>
                      <c:pt idx="75">
                        <c:v>1.3815063906250002</c:v>
                      </c:pt>
                      <c:pt idx="76">
                        <c:v>#N/A</c:v>
                      </c:pt>
                      <c:pt idx="77">
                        <c:v>#N/A</c:v>
                      </c:pt>
                      <c:pt idx="78">
                        <c:v>#N/A</c:v>
                      </c:pt>
                      <c:pt idx="79">
                        <c:v>#N/A</c:v>
                      </c:pt>
                      <c:pt idx="80">
                        <c:v>#N/A</c:v>
                      </c:pt>
                      <c:pt idx="81">
                        <c:v>#N/A</c:v>
                      </c:pt>
                      <c:pt idx="82">
                        <c:v>#N/A</c:v>
                      </c:pt>
                      <c:pt idx="83">
                        <c:v>#N/A</c:v>
                      </c:pt>
                      <c:pt idx="84">
                        <c:v>#N/A</c:v>
                      </c:pt>
                      <c:pt idx="85">
                        <c:v>#N/A</c:v>
                      </c:pt>
                      <c:pt idx="86">
                        <c:v>#N/A</c:v>
                      </c:pt>
                      <c:pt idx="87">
                        <c:v>#N/A</c:v>
                      </c:pt>
                      <c:pt idx="88">
                        <c:v>#N/A</c:v>
                      </c:pt>
                      <c:pt idx="89">
                        <c:v>#N/A</c:v>
                      </c:pt>
                      <c:pt idx="90">
                        <c:v>#N/A</c:v>
                      </c:pt>
                      <c:pt idx="91">
                        <c:v>0.33220814062500037</c:v>
                      </c:pt>
                      <c:pt idx="92">
                        <c:v>#N/A</c:v>
                      </c:pt>
                      <c:pt idx="93">
                        <c:v>#N/A</c:v>
                      </c:pt>
                      <c:pt idx="94">
                        <c:v>#N/A</c:v>
                      </c:pt>
                      <c:pt idx="95">
                        <c:v>#N/A</c:v>
                      </c:pt>
                      <c:pt idx="96">
                        <c:v>#N/A</c:v>
                      </c:pt>
                      <c:pt idx="97">
                        <c:v>#N/A</c:v>
                      </c:pt>
                      <c:pt idx="98">
                        <c:v>#N/A</c:v>
                      </c:pt>
                      <c:pt idx="99">
                        <c:v>#N/A</c:v>
                      </c:pt>
                      <c:pt idx="100">
                        <c:v>#N/A</c:v>
                      </c:pt>
                      <c:pt idx="101">
                        <c:v>#N/A</c:v>
                      </c:pt>
                      <c:pt idx="102">
                        <c:v>#N/A</c:v>
                      </c:pt>
                      <c:pt idx="103">
                        <c:v>#N/A</c:v>
                      </c:pt>
                      <c:pt idx="104">
                        <c:v>#N/A</c:v>
                      </c:pt>
                      <c:pt idx="105">
                        <c:v>#N/A</c:v>
                      </c:pt>
                      <c:pt idx="106">
                        <c:v>#N/A</c:v>
                      </c:pt>
                      <c:pt idx="107">
                        <c:v>0.29552814062499977</c:v>
                      </c:pt>
                      <c:pt idx="108">
                        <c:v>#N/A</c:v>
                      </c:pt>
                      <c:pt idx="109">
                        <c:v>#N/A</c:v>
                      </c:pt>
                      <c:pt idx="110">
                        <c:v>#N/A</c:v>
                      </c:pt>
                      <c:pt idx="111">
                        <c:v>#N/A</c:v>
                      </c:pt>
                      <c:pt idx="112">
                        <c:v>#N/A</c:v>
                      </c:pt>
                      <c:pt idx="113">
                        <c:v>#N/A</c:v>
                      </c:pt>
                      <c:pt idx="114">
                        <c:v>#N/A</c:v>
                      </c:pt>
                      <c:pt idx="115">
                        <c:v>#N/A</c:v>
                      </c:pt>
                      <c:pt idx="116">
                        <c:v>#N/A</c:v>
                      </c:pt>
                      <c:pt idx="117">
                        <c:v>#N/A</c:v>
                      </c:pt>
                      <c:pt idx="118">
                        <c:v>#N/A</c:v>
                      </c:pt>
                      <c:pt idx="119">
                        <c:v>#N/A</c:v>
                      </c:pt>
                      <c:pt idx="120">
                        <c:v>#N/A</c:v>
                      </c:pt>
                      <c:pt idx="121">
                        <c:v>#N/A</c:v>
                      </c:pt>
                      <c:pt idx="122">
                        <c:v>#N/A</c:v>
                      </c:pt>
                      <c:pt idx="123">
                        <c:v>0.38890814062499984</c:v>
                      </c:pt>
                      <c:pt idx="124">
                        <c:v>#N/A</c:v>
                      </c:pt>
                      <c:pt idx="125">
                        <c:v>#N/A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BCBA-49A2-A5CE-FD3A340190C2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RZWQM_cal!$Z$3</c15:sqref>
                        </c15:formulaRef>
                      </c:ext>
                    </c:extLst>
                    <c:strCache>
                      <c:ptCount val="1"/>
                      <c:pt idx="0">
                        <c:v>SUM OF SQUARES SIM-OBS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RZWQM_cal!$U$4:$U$129</c15:sqref>
                        </c15:formulaRef>
                      </c:ext>
                    </c:extLst>
                    <c:numCache>
                      <c:formatCode>m/d/yyyy</c:formatCode>
                      <c:ptCount val="126"/>
                      <c:pt idx="0">
                        <c:v>42494</c:v>
                      </c:pt>
                      <c:pt idx="1">
                        <c:v>42495</c:v>
                      </c:pt>
                      <c:pt idx="2">
                        <c:v>42496</c:v>
                      </c:pt>
                      <c:pt idx="3">
                        <c:v>42497</c:v>
                      </c:pt>
                      <c:pt idx="4">
                        <c:v>42498</c:v>
                      </c:pt>
                      <c:pt idx="5">
                        <c:v>42499</c:v>
                      </c:pt>
                      <c:pt idx="6">
                        <c:v>42500</c:v>
                      </c:pt>
                      <c:pt idx="7">
                        <c:v>42501</c:v>
                      </c:pt>
                      <c:pt idx="8">
                        <c:v>42502</c:v>
                      </c:pt>
                      <c:pt idx="9">
                        <c:v>42503</c:v>
                      </c:pt>
                      <c:pt idx="10">
                        <c:v>42504</c:v>
                      </c:pt>
                      <c:pt idx="11">
                        <c:v>42505</c:v>
                      </c:pt>
                      <c:pt idx="12">
                        <c:v>42506</c:v>
                      </c:pt>
                      <c:pt idx="13">
                        <c:v>42507</c:v>
                      </c:pt>
                      <c:pt idx="14">
                        <c:v>42508</c:v>
                      </c:pt>
                      <c:pt idx="15">
                        <c:v>42509</c:v>
                      </c:pt>
                      <c:pt idx="16">
                        <c:v>42510</c:v>
                      </c:pt>
                      <c:pt idx="17">
                        <c:v>42511</c:v>
                      </c:pt>
                      <c:pt idx="18">
                        <c:v>42512</c:v>
                      </c:pt>
                      <c:pt idx="19">
                        <c:v>42513</c:v>
                      </c:pt>
                      <c:pt idx="20">
                        <c:v>42514</c:v>
                      </c:pt>
                      <c:pt idx="21">
                        <c:v>42515</c:v>
                      </c:pt>
                      <c:pt idx="22">
                        <c:v>42516</c:v>
                      </c:pt>
                      <c:pt idx="23">
                        <c:v>42517</c:v>
                      </c:pt>
                      <c:pt idx="24">
                        <c:v>42518</c:v>
                      </c:pt>
                      <c:pt idx="25">
                        <c:v>42519</c:v>
                      </c:pt>
                      <c:pt idx="26">
                        <c:v>42520</c:v>
                      </c:pt>
                      <c:pt idx="27">
                        <c:v>42521</c:v>
                      </c:pt>
                      <c:pt idx="28">
                        <c:v>42522</c:v>
                      </c:pt>
                      <c:pt idx="29">
                        <c:v>42523</c:v>
                      </c:pt>
                      <c:pt idx="30">
                        <c:v>42524</c:v>
                      </c:pt>
                      <c:pt idx="31">
                        <c:v>42525</c:v>
                      </c:pt>
                      <c:pt idx="32">
                        <c:v>42526</c:v>
                      </c:pt>
                      <c:pt idx="33">
                        <c:v>42527</c:v>
                      </c:pt>
                      <c:pt idx="34">
                        <c:v>42528</c:v>
                      </c:pt>
                      <c:pt idx="35">
                        <c:v>42529</c:v>
                      </c:pt>
                      <c:pt idx="36">
                        <c:v>42530</c:v>
                      </c:pt>
                      <c:pt idx="37">
                        <c:v>42531</c:v>
                      </c:pt>
                      <c:pt idx="38">
                        <c:v>42532</c:v>
                      </c:pt>
                      <c:pt idx="39">
                        <c:v>42533</c:v>
                      </c:pt>
                      <c:pt idx="40">
                        <c:v>42534</c:v>
                      </c:pt>
                      <c:pt idx="41">
                        <c:v>42535</c:v>
                      </c:pt>
                      <c:pt idx="42">
                        <c:v>42536</c:v>
                      </c:pt>
                      <c:pt idx="43">
                        <c:v>42537</c:v>
                      </c:pt>
                      <c:pt idx="44">
                        <c:v>42538</c:v>
                      </c:pt>
                      <c:pt idx="45">
                        <c:v>42539</c:v>
                      </c:pt>
                      <c:pt idx="46">
                        <c:v>42540</c:v>
                      </c:pt>
                      <c:pt idx="47">
                        <c:v>42541</c:v>
                      </c:pt>
                      <c:pt idx="48">
                        <c:v>42542</c:v>
                      </c:pt>
                      <c:pt idx="49">
                        <c:v>42543</c:v>
                      </c:pt>
                      <c:pt idx="50">
                        <c:v>42544</c:v>
                      </c:pt>
                      <c:pt idx="51">
                        <c:v>42545</c:v>
                      </c:pt>
                      <c:pt idx="52">
                        <c:v>42546</c:v>
                      </c:pt>
                      <c:pt idx="53">
                        <c:v>42547</c:v>
                      </c:pt>
                      <c:pt idx="54">
                        <c:v>42548</c:v>
                      </c:pt>
                      <c:pt idx="55">
                        <c:v>42549</c:v>
                      </c:pt>
                      <c:pt idx="56">
                        <c:v>42550</c:v>
                      </c:pt>
                      <c:pt idx="57">
                        <c:v>42551</c:v>
                      </c:pt>
                      <c:pt idx="58">
                        <c:v>42552</c:v>
                      </c:pt>
                      <c:pt idx="59">
                        <c:v>42553</c:v>
                      </c:pt>
                      <c:pt idx="60">
                        <c:v>42554</c:v>
                      </c:pt>
                      <c:pt idx="61">
                        <c:v>42555</c:v>
                      </c:pt>
                      <c:pt idx="62">
                        <c:v>42556</c:v>
                      </c:pt>
                      <c:pt idx="63">
                        <c:v>42557</c:v>
                      </c:pt>
                      <c:pt idx="64">
                        <c:v>42558</c:v>
                      </c:pt>
                      <c:pt idx="65">
                        <c:v>42559</c:v>
                      </c:pt>
                      <c:pt idx="66">
                        <c:v>42560</c:v>
                      </c:pt>
                      <c:pt idx="67">
                        <c:v>42561</c:v>
                      </c:pt>
                      <c:pt idx="68">
                        <c:v>42562</c:v>
                      </c:pt>
                      <c:pt idx="69">
                        <c:v>42563</c:v>
                      </c:pt>
                      <c:pt idx="70">
                        <c:v>42564</c:v>
                      </c:pt>
                      <c:pt idx="71">
                        <c:v>42565</c:v>
                      </c:pt>
                      <c:pt idx="72">
                        <c:v>42566</c:v>
                      </c:pt>
                      <c:pt idx="73">
                        <c:v>42567</c:v>
                      </c:pt>
                      <c:pt idx="74">
                        <c:v>42568</c:v>
                      </c:pt>
                      <c:pt idx="75">
                        <c:v>42569</c:v>
                      </c:pt>
                      <c:pt idx="76">
                        <c:v>42570</c:v>
                      </c:pt>
                      <c:pt idx="77">
                        <c:v>42571</c:v>
                      </c:pt>
                      <c:pt idx="78">
                        <c:v>42572</c:v>
                      </c:pt>
                      <c:pt idx="79">
                        <c:v>42573</c:v>
                      </c:pt>
                      <c:pt idx="80">
                        <c:v>42574</c:v>
                      </c:pt>
                      <c:pt idx="81">
                        <c:v>42575</c:v>
                      </c:pt>
                      <c:pt idx="82">
                        <c:v>42576</c:v>
                      </c:pt>
                      <c:pt idx="83">
                        <c:v>42577</c:v>
                      </c:pt>
                      <c:pt idx="84">
                        <c:v>42578</c:v>
                      </c:pt>
                      <c:pt idx="85">
                        <c:v>42579</c:v>
                      </c:pt>
                      <c:pt idx="86">
                        <c:v>42580</c:v>
                      </c:pt>
                      <c:pt idx="87">
                        <c:v>42581</c:v>
                      </c:pt>
                      <c:pt idx="88">
                        <c:v>42582</c:v>
                      </c:pt>
                      <c:pt idx="89">
                        <c:v>42583</c:v>
                      </c:pt>
                      <c:pt idx="90">
                        <c:v>42584</c:v>
                      </c:pt>
                      <c:pt idx="91">
                        <c:v>42585</c:v>
                      </c:pt>
                      <c:pt idx="92">
                        <c:v>42586</c:v>
                      </c:pt>
                      <c:pt idx="93">
                        <c:v>42587</c:v>
                      </c:pt>
                      <c:pt idx="94">
                        <c:v>42588</c:v>
                      </c:pt>
                      <c:pt idx="95">
                        <c:v>42589</c:v>
                      </c:pt>
                      <c:pt idx="96">
                        <c:v>42590</c:v>
                      </c:pt>
                      <c:pt idx="97">
                        <c:v>42591</c:v>
                      </c:pt>
                      <c:pt idx="98">
                        <c:v>42592</c:v>
                      </c:pt>
                      <c:pt idx="99">
                        <c:v>42593</c:v>
                      </c:pt>
                      <c:pt idx="100">
                        <c:v>42594</c:v>
                      </c:pt>
                      <c:pt idx="101">
                        <c:v>42595</c:v>
                      </c:pt>
                      <c:pt idx="102">
                        <c:v>42596</c:v>
                      </c:pt>
                      <c:pt idx="103">
                        <c:v>42597</c:v>
                      </c:pt>
                      <c:pt idx="104">
                        <c:v>42598</c:v>
                      </c:pt>
                      <c:pt idx="105">
                        <c:v>42599</c:v>
                      </c:pt>
                      <c:pt idx="106">
                        <c:v>42600</c:v>
                      </c:pt>
                      <c:pt idx="107">
                        <c:v>42601</c:v>
                      </c:pt>
                      <c:pt idx="108">
                        <c:v>42602</c:v>
                      </c:pt>
                      <c:pt idx="109">
                        <c:v>42603</c:v>
                      </c:pt>
                      <c:pt idx="110">
                        <c:v>42604</c:v>
                      </c:pt>
                      <c:pt idx="111">
                        <c:v>42605</c:v>
                      </c:pt>
                      <c:pt idx="112">
                        <c:v>42606</c:v>
                      </c:pt>
                      <c:pt idx="113">
                        <c:v>42607</c:v>
                      </c:pt>
                      <c:pt idx="114">
                        <c:v>42608</c:v>
                      </c:pt>
                      <c:pt idx="115">
                        <c:v>42609</c:v>
                      </c:pt>
                      <c:pt idx="116">
                        <c:v>42610</c:v>
                      </c:pt>
                      <c:pt idx="117">
                        <c:v>42611</c:v>
                      </c:pt>
                      <c:pt idx="118">
                        <c:v>42612</c:v>
                      </c:pt>
                      <c:pt idx="119">
                        <c:v>42613</c:v>
                      </c:pt>
                      <c:pt idx="120">
                        <c:v>42614</c:v>
                      </c:pt>
                      <c:pt idx="121">
                        <c:v>42615</c:v>
                      </c:pt>
                      <c:pt idx="122">
                        <c:v>42616</c:v>
                      </c:pt>
                      <c:pt idx="123">
                        <c:v>42617</c:v>
                      </c:pt>
                      <c:pt idx="124">
                        <c:v>42618</c:v>
                      </c:pt>
                      <c:pt idx="125">
                        <c:v>42619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RZWQM_cal!$Z$4:$Z$129</c15:sqref>
                        </c15:formulaRef>
                      </c:ext>
                    </c:extLst>
                    <c:numCache>
                      <c:formatCode>0.00</c:formatCode>
                      <c:ptCount val="126"/>
                      <c:pt idx="0">
                        <c:v>2.9519009497153297</c:v>
                      </c:pt>
                      <c:pt idx="1">
                        <c:v>0</c:v>
                      </c:pt>
                      <c:pt idx="2">
                        <c:v>4.5000358749999991</c:v>
                      </c:pt>
                      <c:pt idx="3" formatCode="General">
                        <c:v>0</c:v>
                      </c:pt>
                      <c:pt idx="4">
                        <c:v>2.7989999999999999</c:v>
                      </c:pt>
                      <c:pt idx="5" formatCode="General">
                        <c:v>0</c:v>
                      </c:pt>
                      <c:pt idx="6">
                        <c:v>0.5</c:v>
                      </c:pt>
                      <c:pt idx="9" formatCode="General">
                        <c:v>0</c:v>
                      </c:pt>
                      <c:pt idx="10" formatCode="General">
                        <c:v>0.60744351071882907</c:v>
                      </c:pt>
                      <c:pt idx="11">
                        <c:v>0</c:v>
                      </c:pt>
                      <c:pt idx="12" formatCode="0.0">
                        <c:v>26.422075281375779</c:v>
                      </c:pt>
                      <c:pt idx="15">
                        <c:v>0</c:v>
                      </c:pt>
                      <c:pt idx="16">
                        <c:v>0.34402724073497959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BCBA-49A2-A5CE-FD3A340190C2}"/>
                  </c:ext>
                </c:extLst>
              </c15:ser>
            </c15:filteredScatterSeries>
          </c:ext>
        </c:extLst>
      </c:scatterChart>
      <c:dateAx>
        <c:axId val="115515424"/>
        <c:scaling>
          <c:orientation val="minMax"/>
        </c:scaling>
        <c:delete val="0"/>
        <c:axPos val="b"/>
        <c:numFmt formatCode="[$-409]d\-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764656"/>
        <c:crosses val="autoZero"/>
        <c:auto val="1"/>
        <c:lblOffset val="100"/>
        <c:baseTimeUnit val="days"/>
        <c:majorUnit val="30"/>
        <c:majorTimeUnit val="days"/>
      </c:dateAx>
      <c:valAx>
        <c:axId val="1274764656"/>
        <c:scaling>
          <c:orientation val="minMax"/>
          <c:max val="6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ln>
                      <a:noFill/>
                    </a:ln>
                    <a:solidFill>
                      <a:schemeClr val="tx1"/>
                    </a:solidFill>
                  </a:rPr>
                  <a:t>LAI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1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RZWQM_cal!$AM$3</c:f>
              <c:strCache>
                <c:ptCount val="1"/>
                <c:pt idx="0">
                  <c:v>Sim. SW adjusted</c:v>
                </c:pt>
              </c:strCache>
            </c:strRef>
          </c:tx>
          <c:spPr>
            <a:ln w="19050" cap="rnd">
              <a:solidFill>
                <a:srgbClr val="3333FF"/>
              </a:solidFill>
              <a:round/>
            </a:ln>
            <a:effectLst/>
          </c:spPr>
          <c:marker>
            <c:symbol val="none"/>
          </c:marker>
          <c:cat>
            <c:numRef>
              <c:f>RZWQM_cal!$AL$4:$AL$129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cat>
          <c:val>
            <c:numRef>
              <c:f>RZWQM_cal!$AM$4:$AM$129</c:f>
              <c:numCache>
                <c:formatCode>0.000</c:formatCode>
                <c:ptCount val="126"/>
                <c:pt idx="0">
                  <c:v>0.16083500000000001</c:v>
                </c:pt>
                <c:pt idx="1">
                  <c:v>0.15585399999999999</c:v>
                </c:pt>
                <c:pt idx="2">
                  <c:v>0.15232999999999999</c:v>
                </c:pt>
                <c:pt idx="3">
                  <c:v>0.149898</c:v>
                </c:pt>
                <c:pt idx="4">
                  <c:v>0.14802999999999999</c:v>
                </c:pt>
                <c:pt idx="5">
                  <c:v>0.155693</c:v>
                </c:pt>
                <c:pt idx="6">
                  <c:v>0.149813</c:v>
                </c:pt>
                <c:pt idx="7">
                  <c:v>0.14913799999999999</c:v>
                </c:pt>
                <c:pt idx="8">
                  <c:v>0.14610300000000001</c:v>
                </c:pt>
                <c:pt idx="9">
                  <c:v>0.14448</c:v>
                </c:pt>
                <c:pt idx="10">
                  <c:v>0.16583400000000001</c:v>
                </c:pt>
                <c:pt idx="11">
                  <c:v>0.16408500000000001</c:v>
                </c:pt>
                <c:pt idx="12">
                  <c:v>0.16078700000000001</c:v>
                </c:pt>
                <c:pt idx="13">
                  <c:v>0.15253</c:v>
                </c:pt>
                <c:pt idx="14">
                  <c:v>0.14873600000000001</c:v>
                </c:pt>
                <c:pt idx="15">
                  <c:v>0.194769</c:v>
                </c:pt>
                <c:pt idx="16">
                  <c:v>0.17682400000000001</c:v>
                </c:pt>
                <c:pt idx="17">
                  <c:v>0.163385</c:v>
                </c:pt>
                <c:pt idx="18">
                  <c:v>0.157217</c:v>
                </c:pt>
                <c:pt idx="19">
                  <c:v>0.15971399999999999</c:v>
                </c:pt>
                <c:pt idx="20">
                  <c:v>0.15328600000000001</c:v>
                </c:pt>
                <c:pt idx="21">
                  <c:v>0.14996399999999999</c:v>
                </c:pt>
                <c:pt idx="22">
                  <c:v>0.14746300000000001</c:v>
                </c:pt>
                <c:pt idx="23">
                  <c:v>0.145397</c:v>
                </c:pt>
                <c:pt idx="24">
                  <c:v>0.14360300000000001</c:v>
                </c:pt>
                <c:pt idx="25">
                  <c:v>0.15890000000000001</c:v>
                </c:pt>
                <c:pt idx="26">
                  <c:v>0.16816</c:v>
                </c:pt>
                <c:pt idx="27">
                  <c:v>0.15512300000000001</c:v>
                </c:pt>
                <c:pt idx="28">
                  <c:v>0.148953</c:v>
                </c:pt>
                <c:pt idx="29">
                  <c:v>0.14811299999999999</c:v>
                </c:pt>
                <c:pt idx="30">
                  <c:v>0.14433499999999999</c:v>
                </c:pt>
                <c:pt idx="31">
                  <c:v>0.15853999999999999</c:v>
                </c:pt>
                <c:pt idx="32">
                  <c:v>0.14809</c:v>
                </c:pt>
                <c:pt idx="33">
                  <c:v>0.14321800000000001</c:v>
                </c:pt>
                <c:pt idx="34">
                  <c:v>0.13878099999999999</c:v>
                </c:pt>
                <c:pt idx="35">
                  <c:v>0.139457</c:v>
                </c:pt>
                <c:pt idx="36">
                  <c:v>0.15884699999999999</c:v>
                </c:pt>
                <c:pt idx="37">
                  <c:v>0.14666299999999999</c:v>
                </c:pt>
                <c:pt idx="38">
                  <c:v>0.14069899999999999</c:v>
                </c:pt>
                <c:pt idx="39">
                  <c:v>0.16675200000000001</c:v>
                </c:pt>
                <c:pt idx="40">
                  <c:v>0.15171599999999999</c:v>
                </c:pt>
                <c:pt idx="41">
                  <c:v>0.20626900000000001</c:v>
                </c:pt>
                <c:pt idx="42">
                  <c:v>0.197272</c:v>
                </c:pt>
                <c:pt idx="43">
                  <c:v>0.18664</c:v>
                </c:pt>
                <c:pt idx="44">
                  <c:v>0.17607100000000001</c:v>
                </c:pt>
                <c:pt idx="45">
                  <c:v>0.20301</c:v>
                </c:pt>
                <c:pt idx="46">
                  <c:v>0.19219</c:v>
                </c:pt>
                <c:pt idx="47">
                  <c:v>0.181945</c:v>
                </c:pt>
                <c:pt idx="48">
                  <c:v>0.17183699999999999</c:v>
                </c:pt>
                <c:pt idx="49">
                  <c:v>0.160131</c:v>
                </c:pt>
                <c:pt idx="50">
                  <c:v>0.22538</c:v>
                </c:pt>
                <c:pt idx="51">
                  <c:v>0.210427</c:v>
                </c:pt>
                <c:pt idx="52">
                  <c:v>0.20325299999999999</c:v>
                </c:pt>
                <c:pt idx="53">
                  <c:v>0.19628000000000001</c:v>
                </c:pt>
                <c:pt idx="54">
                  <c:v>0.18986800000000001</c:v>
                </c:pt>
                <c:pt idx="55">
                  <c:v>0.225936</c:v>
                </c:pt>
                <c:pt idx="56">
                  <c:v>0.21152699999999999</c:v>
                </c:pt>
                <c:pt idx="57">
                  <c:v>0.20397599999999999</c:v>
                </c:pt>
                <c:pt idx="58">
                  <c:v>0.22700899999999999</c:v>
                </c:pt>
                <c:pt idx="59">
                  <c:v>0.214444</c:v>
                </c:pt>
                <c:pt idx="60">
                  <c:v>0.20788599999999999</c:v>
                </c:pt>
                <c:pt idx="61">
                  <c:v>0.20047000000000001</c:v>
                </c:pt>
                <c:pt idx="62">
                  <c:v>0.19253600000000001</c:v>
                </c:pt>
                <c:pt idx="63">
                  <c:v>0.18643799999999999</c:v>
                </c:pt>
                <c:pt idx="64">
                  <c:v>0.22637499999999999</c:v>
                </c:pt>
                <c:pt idx="65">
                  <c:v>0.212731</c:v>
                </c:pt>
                <c:pt idx="66">
                  <c:v>0.22892000000000001</c:v>
                </c:pt>
                <c:pt idx="67">
                  <c:v>0.216498</c:v>
                </c:pt>
                <c:pt idx="68">
                  <c:v>0.20843600000000001</c:v>
                </c:pt>
                <c:pt idx="69">
                  <c:v>0.20246600000000001</c:v>
                </c:pt>
                <c:pt idx="70">
                  <c:v>0.19780400000000001</c:v>
                </c:pt>
                <c:pt idx="71">
                  <c:v>0.192001</c:v>
                </c:pt>
                <c:pt idx="72">
                  <c:v>0.22639000000000001</c:v>
                </c:pt>
                <c:pt idx="73">
                  <c:v>0.211761</c:v>
                </c:pt>
                <c:pt idx="74">
                  <c:v>0.227658</c:v>
                </c:pt>
                <c:pt idx="75">
                  <c:v>0.21516199999999999</c:v>
                </c:pt>
                <c:pt idx="76">
                  <c:v>0.20561699999999999</c:v>
                </c:pt>
                <c:pt idx="77">
                  <c:v>0.19916200000000001</c:v>
                </c:pt>
                <c:pt idx="78">
                  <c:v>0.19495199999999999</c:v>
                </c:pt>
                <c:pt idx="79">
                  <c:v>0.19217200000000001</c:v>
                </c:pt>
                <c:pt idx="80">
                  <c:v>0.18945899999999999</c:v>
                </c:pt>
                <c:pt idx="81">
                  <c:v>0.18387600000000001</c:v>
                </c:pt>
                <c:pt idx="82">
                  <c:v>0.22825000000000001</c:v>
                </c:pt>
                <c:pt idx="83">
                  <c:v>0.21543999999999999</c:v>
                </c:pt>
                <c:pt idx="84">
                  <c:v>0.207427</c:v>
                </c:pt>
                <c:pt idx="85">
                  <c:v>0.20317299999999999</c:v>
                </c:pt>
                <c:pt idx="86">
                  <c:v>0.195518</c:v>
                </c:pt>
                <c:pt idx="87">
                  <c:v>0.19114800000000001</c:v>
                </c:pt>
                <c:pt idx="88">
                  <c:v>0.19548099999999999</c:v>
                </c:pt>
                <c:pt idx="89">
                  <c:v>0.190827</c:v>
                </c:pt>
                <c:pt idx="90">
                  <c:v>0.22838</c:v>
                </c:pt>
                <c:pt idx="91">
                  <c:v>0.21503800000000001</c:v>
                </c:pt>
                <c:pt idx="92">
                  <c:v>0.208679</c:v>
                </c:pt>
                <c:pt idx="93">
                  <c:v>0.20477300000000001</c:v>
                </c:pt>
                <c:pt idx="94">
                  <c:v>0.197519</c:v>
                </c:pt>
                <c:pt idx="95">
                  <c:v>0.19114700000000001</c:v>
                </c:pt>
                <c:pt idx="96">
                  <c:v>0.184534</c:v>
                </c:pt>
                <c:pt idx="97">
                  <c:v>0.18123500000000001</c:v>
                </c:pt>
                <c:pt idx="98">
                  <c:v>0.20424500000000001</c:v>
                </c:pt>
                <c:pt idx="99">
                  <c:v>0.22804099999999999</c:v>
                </c:pt>
                <c:pt idx="100">
                  <c:v>0.215503</c:v>
                </c:pt>
                <c:pt idx="101">
                  <c:v>0.206648</c:v>
                </c:pt>
                <c:pt idx="102">
                  <c:v>0.19961699999999999</c:v>
                </c:pt>
                <c:pt idx="103">
                  <c:v>0.19440399999999999</c:v>
                </c:pt>
                <c:pt idx="104">
                  <c:v>0.190051</c:v>
                </c:pt>
                <c:pt idx="105">
                  <c:v>0.18604000000000001</c:v>
                </c:pt>
                <c:pt idx="106">
                  <c:v>0.18259600000000001</c:v>
                </c:pt>
                <c:pt idx="107">
                  <c:v>0.22886600000000001</c:v>
                </c:pt>
                <c:pt idx="108">
                  <c:v>0.21746199999999999</c:v>
                </c:pt>
                <c:pt idx="109">
                  <c:v>0.20855299999999999</c:v>
                </c:pt>
                <c:pt idx="110">
                  <c:v>0.20122699999999999</c:v>
                </c:pt>
                <c:pt idx="111">
                  <c:v>0.194693</c:v>
                </c:pt>
                <c:pt idx="112">
                  <c:v>0.18940599999999999</c:v>
                </c:pt>
                <c:pt idx="113">
                  <c:v>0.18406900000000001</c:v>
                </c:pt>
                <c:pt idx="114">
                  <c:v>0.17821500000000001</c:v>
                </c:pt>
                <c:pt idx="115">
                  <c:v>0.170903</c:v>
                </c:pt>
                <c:pt idx="116">
                  <c:v>0.163767</c:v>
                </c:pt>
                <c:pt idx="117">
                  <c:v>0.15959899999999999</c:v>
                </c:pt>
                <c:pt idx="118">
                  <c:v>0.16433400000000001</c:v>
                </c:pt>
                <c:pt idx="119">
                  <c:v>0.15599499999999999</c:v>
                </c:pt>
                <c:pt idx="120">
                  <c:v>0.14851400000000001</c:v>
                </c:pt>
                <c:pt idx="121">
                  <c:v>0.14391999999999999</c:v>
                </c:pt>
                <c:pt idx="122">
                  <c:v>0.14016600000000001</c:v>
                </c:pt>
                <c:pt idx="123">
                  <c:v>0.13688500000000001</c:v>
                </c:pt>
                <c:pt idx="124">
                  <c:v>0.13353799999999999</c:v>
                </c:pt>
                <c:pt idx="125">
                  <c:v>0.13145699999999999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D0-4806-96CA-A29DA0A64859}"/>
            </c:ext>
          </c:extLst>
        </c:ser>
        <c:ser>
          <c:idx val="5"/>
          <c:order val="5"/>
          <c:tx>
            <c:strRef>
              <c:f>RZWQM_cal!$AR$3</c:f>
              <c:strCache>
                <c:ptCount val="1"/>
                <c:pt idx="0">
                  <c:v>Sim. SW</c:v>
                </c:pt>
              </c:strCache>
            </c:strRef>
          </c:tx>
          <c:spPr>
            <a:ln w="19050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RZWQM_cal!$AL$4:$AL$129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cat>
          <c:val>
            <c:numRef>
              <c:f>RZWQM_cal!$AR$4:$AR$129</c:f>
              <c:numCache>
                <c:formatCode>General</c:formatCode>
                <c:ptCount val="126"/>
                <c:pt idx="0">
                  <c:v>0.16747200000000001</c:v>
                </c:pt>
                <c:pt idx="1">
                  <c:v>0.163747</c:v>
                </c:pt>
                <c:pt idx="2">
                  <c:v>0.16078600000000001</c:v>
                </c:pt>
                <c:pt idx="3">
                  <c:v>0.158469</c:v>
                </c:pt>
                <c:pt idx="4">
                  <c:v>0.15656</c:v>
                </c:pt>
                <c:pt idx="5">
                  <c:v>0.16297600000000001</c:v>
                </c:pt>
                <c:pt idx="6">
                  <c:v>0.15840000000000001</c:v>
                </c:pt>
                <c:pt idx="7">
                  <c:v>0.155998</c:v>
                </c:pt>
                <c:pt idx="8">
                  <c:v>0.15407899999999999</c:v>
                </c:pt>
                <c:pt idx="9">
                  <c:v>0.15259600000000001</c:v>
                </c:pt>
                <c:pt idx="10">
                  <c:v>0.17561499999999999</c:v>
                </c:pt>
                <c:pt idx="11">
                  <c:v>0.17307600000000001</c:v>
                </c:pt>
                <c:pt idx="12">
                  <c:v>0.16849</c:v>
                </c:pt>
                <c:pt idx="13">
                  <c:v>0.162305</c:v>
                </c:pt>
                <c:pt idx="14">
                  <c:v>0.15856300000000001</c:v>
                </c:pt>
                <c:pt idx="15">
                  <c:v>0.21038399999999999</c:v>
                </c:pt>
                <c:pt idx="16">
                  <c:v>0.18875700000000001</c:v>
                </c:pt>
                <c:pt idx="17">
                  <c:v>0.17649300000000001</c:v>
                </c:pt>
                <c:pt idx="18">
                  <c:v>0.17013200000000001</c:v>
                </c:pt>
                <c:pt idx="19">
                  <c:v>0.17088999999999999</c:v>
                </c:pt>
                <c:pt idx="20">
                  <c:v>0.16494600000000001</c:v>
                </c:pt>
                <c:pt idx="21">
                  <c:v>0.16080700000000001</c:v>
                </c:pt>
                <c:pt idx="22">
                  <c:v>0.157279</c:v>
                </c:pt>
                <c:pt idx="23">
                  <c:v>0.154168</c:v>
                </c:pt>
                <c:pt idx="24">
                  <c:v>0.15140200000000001</c:v>
                </c:pt>
                <c:pt idx="25">
                  <c:v>0.16688600000000001</c:v>
                </c:pt>
                <c:pt idx="26">
                  <c:v>0.177874</c:v>
                </c:pt>
                <c:pt idx="27">
                  <c:v>0.16481499999999999</c:v>
                </c:pt>
                <c:pt idx="28">
                  <c:v>0.15749199999999999</c:v>
                </c:pt>
                <c:pt idx="29">
                  <c:v>0.15603500000000001</c:v>
                </c:pt>
                <c:pt idx="30">
                  <c:v>0.15131</c:v>
                </c:pt>
                <c:pt idx="31">
                  <c:v>0.166271</c:v>
                </c:pt>
                <c:pt idx="32">
                  <c:v>0.15550800000000001</c:v>
                </c:pt>
                <c:pt idx="33">
                  <c:v>0.14915800000000001</c:v>
                </c:pt>
                <c:pt idx="34">
                  <c:v>0.14251900000000001</c:v>
                </c:pt>
                <c:pt idx="35">
                  <c:v>0.141822</c:v>
                </c:pt>
                <c:pt idx="36">
                  <c:v>0.16370999999999999</c:v>
                </c:pt>
                <c:pt idx="37">
                  <c:v>0.15137300000000001</c:v>
                </c:pt>
                <c:pt idx="38">
                  <c:v>0.14360800000000001</c:v>
                </c:pt>
                <c:pt idx="39">
                  <c:v>0.17429600000000001</c:v>
                </c:pt>
                <c:pt idx="40">
                  <c:v>0.158197</c:v>
                </c:pt>
                <c:pt idx="41">
                  <c:v>0.22123799999999999</c:v>
                </c:pt>
                <c:pt idx="42">
                  <c:v>0.21129500000000001</c:v>
                </c:pt>
                <c:pt idx="43">
                  <c:v>0.198578</c:v>
                </c:pt>
                <c:pt idx="44">
                  <c:v>0.18696699999999999</c:v>
                </c:pt>
                <c:pt idx="45">
                  <c:v>0.218699</c:v>
                </c:pt>
                <c:pt idx="46">
                  <c:v>0.205732</c:v>
                </c:pt>
                <c:pt idx="47">
                  <c:v>0.19379099999999999</c:v>
                </c:pt>
                <c:pt idx="48">
                  <c:v>0.18232400000000001</c:v>
                </c:pt>
                <c:pt idx="49">
                  <c:v>0.17008100000000001</c:v>
                </c:pt>
                <c:pt idx="50">
                  <c:v>0.24249599999999999</c:v>
                </c:pt>
                <c:pt idx="51">
                  <c:v>0.22173899999999999</c:v>
                </c:pt>
                <c:pt idx="52">
                  <c:v>0.21001300000000001</c:v>
                </c:pt>
                <c:pt idx="53">
                  <c:v>0.19985</c:v>
                </c:pt>
                <c:pt idx="54">
                  <c:v>0.19059799999999999</c:v>
                </c:pt>
                <c:pt idx="55">
                  <c:v>0.24335000000000001</c:v>
                </c:pt>
                <c:pt idx="56">
                  <c:v>0.223528</c:v>
                </c:pt>
                <c:pt idx="57">
                  <c:v>0.21157200000000001</c:v>
                </c:pt>
                <c:pt idx="58">
                  <c:v>0.24469099999999999</c:v>
                </c:pt>
                <c:pt idx="59">
                  <c:v>0.22653999999999999</c:v>
                </c:pt>
                <c:pt idx="60">
                  <c:v>0.21581400000000001</c:v>
                </c:pt>
                <c:pt idx="61">
                  <c:v>0.20563300000000001</c:v>
                </c:pt>
                <c:pt idx="62">
                  <c:v>0.195739</c:v>
                </c:pt>
                <c:pt idx="63">
                  <c:v>0.18779599999999999</c:v>
                </c:pt>
                <c:pt idx="64">
                  <c:v>0.24399899999999999</c:v>
                </c:pt>
                <c:pt idx="65">
                  <c:v>0.224941</c:v>
                </c:pt>
                <c:pt idx="66">
                  <c:v>0.24521299999999999</c:v>
                </c:pt>
                <c:pt idx="67">
                  <c:v>0.22665299999999999</c:v>
                </c:pt>
                <c:pt idx="68">
                  <c:v>0.21498999999999999</c:v>
                </c:pt>
                <c:pt idx="69">
                  <c:v>0.206039</c:v>
                </c:pt>
                <c:pt idx="70">
                  <c:v>0.19889399999999999</c:v>
                </c:pt>
                <c:pt idx="71">
                  <c:v>0.191663</c:v>
                </c:pt>
                <c:pt idx="72">
                  <c:v>0.24393500000000001</c:v>
                </c:pt>
                <c:pt idx="73">
                  <c:v>0.22434899999999999</c:v>
                </c:pt>
                <c:pt idx="74">
                  <c:v>0.24431800000000001</c:v>
                </c:pt>
                <c:pt idx="75">
                  <c:v>0.225636</c:v>
                </c:pt>
                <c:pt idx="76">
                  <c:v>0.21270900000000001</c:v>
                </c:pt>
                <c:pt idx="77">
                  <c:v>0.20336299999999999</c:v>
                </c:pt>
                <c:pt idx="78">
                  <c:v>0.196379</c:v>
                </c:pt>
                <c:pt idx="79">
                  <c:v>0.191389</c:v>
                </c:pt>
                <c:pt idx="80">
                  <c:v>0.18689500000000001</c:v>
                </c:pt>
                <c:pt idx="81">
                  <c:v>0.180669</c:v>
                </c:pt>
                <c:pt idx="82">
                  <c:v>0.24559400000000001</c:v>
                </c:pt>
                <c:pt idx="83">
                  <c:v>0.227356</c:v>
                </c:pt>
                <c:pt idx="84">
                  <c:v>0.21532899999999999</c:v>
                </c:pt>
                <c:pt idx="85">
                  <c:v>0.209095</c:v>
                </c:pt>
                <c:pt idx="86">
                  <c:v>0.19906099999999999</c:v>
                </c:pt>
                <c:pt idx="87">
                  <c:v>0.19231999999999999</c:v>
                </c:pt>
                <c:pt idx="88">
                  <c:v>0.197437</c:v>
                </c:pt>
                <c:pt idx="89">
                  <c:v>0.19189700000000001</c:v>
                </c:pt>
                <c:pt idx="90">
                  <c:v>0.24490300000000001</c:v>
                </c:pt>
                <c:pt idx="91">
                  <c:v>0.226358</c:v>
                </c:pt>
                <c:pt idx="92">
                  <c:v>0.216035</c:v>
                </c:pt>
                <c:pt idx="93">
                  <c:v>0.20824200000000001</c:v>
                </c:pt>
                <c:pt idx="94">
                  <c:v>0.19906799999999999</c:v>
                </c:pt>
                <c:pt idx="95">
                  <c:v>0.19076000000000001</c:v>
                </c:pt>
                <c:pt idx="96">
                  <c:v>0.18249899999999999</c:v>
                </c:pt>
                <c:pt idx="97">
                  <c:v>0.17722099999999999</c:v>
                </c:pt>
                <c:pt idx="98">
                  <c:v>0.21071200000000001</c:v>
                </c:pt>
                <c:pt idx="99">
                  <c:v>0.243252</c:v>
                </c:pt>
                <c:pt idx="100">
                  <c:v>0.225436</c:v>
                </c:pt>
                <c:pt idx="101">
                  <c:v>0.21268200000000001</c:v>
                </c:pt>
                <c:pt idx="102">
                  <c:v>0.20250599999999999</c:v>
                </c:pt>
                <c:pt idx="103">
                  <c:v>0.19451199999999999</c:v>
                </c:pt>
                <c:pt idx="104">
                  <c:v>0.18778800000000001</c:v>
                </c:pt>
                <c:pt idx="105">
                  <c:v>0.18206600000000001</c:v>
                </c:pt>
                <c:pt idx="106">
                  <c:v>0.17725099999999999</c:v>
                </c:pt>
                <c:pt idx="107">
                  <c:v>0.24402299999999999</c:v>
                </c:pt>
                <c:pt idx="108">
                  <c:v>0.22715099999999999</c:v>
                </c:pt>
                <c:pt idx="109">
                  <c:v>0.21534900000000001</c:v>
                </c:pt>
                <c:pt idx="110">
                  <c:v>0.20532800000000001</c:v>
                </c:pt>
                <c:pt idx="111">
                  <c:v>0.19652</c:v>
                </c:pt>
                <c:pt idx="112">
                  <c:v>0.189301</c:v>
                </c:pt>
                <c:pt idx="113">
                  <c:v>0.18224799999999999</c:v>
                </c:pt>
                <c:pt idx="114">
                  <c:v>0.17442199999999999</c:v>
                </c:pt>
                <c:pt idx="115">
                  <c:v>0.166019</c:v>
                </c:pt>
                <c:pt idx="116">
                  <c:v>0.158188</c:v>
                </c:pt>
                <c:pt idx="117">
                  <c:v>0.15316099999999999</c:v>
                </c:pt>
                <c:pt idx="118">
                  <c:v>0.157613</c:v>
                </c:pt>
                <c:pt idx="119">
                  <c:v>0.14960999999999999</c:v>
                </c:pt>
                <c:pt idx="120">
                  <c:v>0.14397799999999999</c:v>
                </c:pt>
                <c:pt idx="121">
                  <c:v>0.13889299999999999</c:v>
                </c:pt>
                <c:pt idx="122">
                  <c:v>0.13436899999999999</c:v>
                </c:pt>
                <c:pt idx="123">
                  <c:v>0.13072700000000001</c:v>
                </c:pt>
                <c:pt idx="124">
                  <c:v>0.12768399999999999</c:v>
                </c:pt>
                <c:pt idx="125">
                  <c:v>0.12598899999999999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D0-4806-96CA-A29DA0A648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515424"/>
        <c:axId val="1274764656"/>
      </c:lineChart>
      <c:scatterChart>
        <c:scatterStyle val="lineMarker"/>
        <c:varyColors val="0"/>
        <c:ser>
          <c:idx val="1"/>
          <c:order val="1"/>
          <c:tx>
            <c:strRef>
              <c:f>RZWQM_cal!$AN$3</c:f>
              <c:strCache>
                <c:ptCount val="1"/>
                <c:pt idx="0">
                  <c:v>Obs. SW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RZWQM_cal!$AL$4:$AL$129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xVal>
          <c:yVal>
            <c:numRef>
              <c:f>RZWQM_cal!$AN$4:$AN$129</c:f>
              <c:numCache>
                <c:formatCode>0.00</c:formatCode>
                <c:ptCount val="126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0.15764583333333337</c:v>
                </c:pt>
                <c:pt idx="52">
                  <c:v>0.25325000000000003</c:v>
                </c:pt>
                <c:pt idx="53">
                  <c:v>0.23050000000000001</c:v>
                </c:pt>
                <c:pt idx="54">
                  <c:v>0.20793750000000003</c:v>
                </c:pt>
                <c:pt idx="55">
                  <c:v>0.18383333333333338</c:v>
                </c:pt>
                <c:pt idx="56">
                  <c:v>0.16208333333333333</c:v>
                </c:pt>
                <c:pt idx="57">
                  <c:v>0.17233333333333334</c:v>
                </c:pt>
                <c:pt idx="58">
                  <c:v>0.23006249999999998</c:v>
                </c:pt>
                <c:pt idx="59">
                  <c:v>0.21347826086956523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0.16099999999999998</c:v>
                </c:pt>
                <c:pt idx="66">
                  <c:v>0.24839583333333334</c:v>
                </c:pt>
                <c:pt idx="67">
                  <c:v>0.24908333333333341</c:v>
                </c:pt>
                <c:pt idx="68">
                  <c:v>0.26906250000000015</c:v>
                </c:pt>
                <c:pt idx="69">
                  <c:v>0.22962500000000011</c:v>
                </c:pt>
                <c:pt idx="70">
                  <c:v>0.21779999999999997</c:v>
                </c:pt>
                <c:pt idx="71">
                  <c:v>0.18272727272727271</c:v>
                </c:pt>
                <c:pt idx="72">
                  <c:v>0.18048000000000003</c:v>
                </c:pt>
                <c:pt idx="73">
                  <c:v>0.14072222222222222</c:v>
                </c:pt>
                <c:pt idx="74">
                  <c:v>0.22485416666666672</c:v>
                </c:pt>
                <c:pt idx="75">
                  <c:v>0.21316666666666662</c:v>
                </c:pt>
                <c:pt idx="76">
                  <c:v>0.23133333333333336</c:v>
                </c:pt>
                <c:pt idx="77">
                  <c:v>0.22760416666666658</c:v>
                </c:pt>
                <c:pt idx="78">
                  <c:v>0.20687499999999995</c:v>
                </c:pt>
                <c:pt idx="79">
                  <c:v>0.18654166666666661</c:v>
                </c:pt>
                <c:pt idx="80">
                  <c:v>0.16635416666666664</c:v>
                </c:pt>
                <c:pt idx="81">
                  <c:v>0.14812499999999998</c:v>
                </c:pt>
                <c:pt idx="82">
                  <c:v>0.18110416666666673</c:v>
                </c:pt>
                <c:pt idx="83">
                  <c:v>0.22168749999999993</c:v>
                </c:pt>
                <c:pt idx="84">
                  <c:v>0.22968749999999996</c:v>
                </c:pt>
                <c:pt idx="85">
                  <c:v>0.23202083333333332</c:v>
                </c:pt>
                <c:pt idx="86">
                  <c:v>0.21212500000000009</c:v>
                </c:pt>
                <c:pt idx="87">
                  <c:v>0.24229166666666677</c:v>
                </c:pt>
                <c:pt idx="88">
                  <c:v>0.21483720930232558</c:v>
                </c:pt>
                <c:pt idx="89">
                  <c:v>0.19864583333333333</c:v>
                </c:pt>
                <c:pt idx="90">
                  <c:v>0.18364583333333329</c:v>
                </c:pt>
                <c:pt idx="91">
                  <c:v>0.23412500000000003</c:v>
                </c:pt>
                <c:pt idx="92">
                  <c:v>0.22683333333333333</c:v>
                </c:pt>
                <c:pt idx="93">
                  <c:v>0.24379166666666674</c:v>
                </c:pt>
                <c:pt idx="94">
                  <c:v>0.21554166666666674</c:v>
                </c:pt>
                <c:pt idx="95">
                  <c:v>0.22110416666666674</c:v>
                </c:pt>
                <c:pt idx="96">
                  <c:v>0.22641666666666668</c:v>
                </c:pt>
                <c:pt idx="97">
                  <c:v>0.21077083333333327</c:v>
                </c:pt>
                <c:pt idx="98">
                  <c:v>0.19560416666666666</c:v>
                </c:pt>
                <c:pt idx="99">
                  <c:v>0.18027083333333338</c:v>
                </c:pt>
                <c:pt idx="100">
                  <c:v>0.22656249999999992</c:v>
                </c:pt>
                <c:pt idx="101">
                  <c:v>0.23806250000000004</c:v>
                </c:pt>
                <c:pt idx="102">
                  <c:v>0.21918750000000001</c:v>
                </c:pt>
                <c:pt idx="103">
                  <c:v>0.20895833333333325</c:v>
                </c:pt>
                <c:pt idx="104">
                  <c:v>0.19764583333333333</c:v>
                </c:pt>
                <c:pt idx="105">
                  <c:v>0.18695833333333331</c:v>
                </c:pt>
                <c:pt idx="106">
                  <c:v>0.17953846153846151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0.22361111111111104</c:v>
                </c:pt>
                <c:pt idx="113">
                  <c:v>0.21922916666666672</c:v>
                </c:pt>
                <c:pt idx="114">
                  <c:v>0.21379166666666669</c:v>
                </c:pt>
                <c:pt idx="115">
                  <c:v>0.20918750000000011</c:v>
                </c:pt>
                <c:pt idx="116">
                  <c:v>0.2043958333333333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4D0-4806-96CA-A29DA0A648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515424"/>
        <c:axId val="1274764656"/>
        <c:extLst>
          <c:ext xmlns:c15="http://schemas.microsoft.com/office/drawing/2012/chart" uri="{02D57815-91ED-43cb-92C2-25804820EDAC}">
            <c15:filteredScatte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RZWQM_cal!$AO$3</c15:sqref>
                        </c15:formulaRef>
                      </c:ext>
                    </c:extLst>
                    <c:strCache>
                      <c:ptCount val="1"/>
                      <c:pt idx="0">
                        <c:v>(Sim - Obs)^2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RZWQM_cal!$AL$4:$AL$129</c15:sqref>
                        </c15:formulaRef>
                      </c:ext>
                    </c:extLst>
                    <c:numCache>
                      <c:formatCode>m/d/yyyy</c:formatCode>
                      <c:ptCount val="126"/>
                      <c:pt idx="0">
                        <c:v>42494</c:v>
                      </c:pt>
                      <c:pt idx="1">
                        <c:v>42495</c:v>
                      </c:pt>
                      <c:pt idx="2">
                        <c:v>42496</c:v>
                      </c:pt>
                      <c:pt idx="3">
                        <c:v>42497</c:v>
                      </c:pt>
                      <c:pt idx="4">
                        <c:v>42498</c:v>
                      </c:pt>
                      <c:pt idx="5">
                        <c:v>42499</c:v>
                      </c:pt>
                      <c:pt idx="6">
                        <c:v>42500</c:v>
                      </c:pt>
                      <c:pt idx="7">
                        <c:v>42501</c:v>
                      </c:pt>
                      <c:pt idx="8">
                        <c:v>42502</c:v>
                      </c:pt>
                      <c:pt idx="9">
                        <c:v>42503</c:v>
                      </c:pt>
                      <c:pt idx="10">
                        <c:v>42504</c:v>
                      </c:pt>
                      <c:pt idx="11">
                        <c:v>42505</c:v>
                      </c:pt>
                      <c:pt idx="12">
                        <c:v>42506</c:v>
                      </c:pt>
                      <c:pt idx="13">
                        <c:v>42507</c:v>
                      </c:pt>
                      <c:pt idx="14">
                        <c:v>42508</c:v>
                      </c:pt>
                      <c:pt idx="15">
                        <c:v>42509</c:v>
                      </c:pt>
                      <c:pt idx="16">
                        <c:v>42510</c:v>
                      </c:pt>
                      <c:pt idx="17">
                        <c:v>42511</c:v>
                      </c:pt>
                      <c:pt idx="18">
                        <c:v>42512</c:v>
                      </c:pt>
                      <c:pt idx="19">
                        <c:v>42513</c:v>
                      </c:pt>
                      <c:pt idx="20">
                        <c:v>42514</c:v>
                      </c:pt>
                      <c:pt idx="21">
                        <c:v>42515</c:v>
                      </c:pt>
                      <c:pt idx="22">
                        <c:v>42516</c:v>
                      </c:pt>
                      <c:pt idx="23">
                        <c:v>42517</c:v>
                      </c:pt>
                      <c:pt idx="24">
                        <c:v>42518</c:v>
                      </c:pt>
                      <c:pt idx="25">
                        <c:v>42519</c:v>
                      </c:pt>
                      <c:pt idx="26">
                        <c:v>42520</c:v>
                      </c:pt>
                      <c:pt idx="27">
                        <c:v>42521</c:v>
                      </c:pt>
                      <c:pt idx="28">
                        <c:v>42522</c:v>
                      </c:pt>
                      <c:pt idx="29">
                        <c:v>42523</c:v>
                      </c:pt>
                      <c:pt idx="30">
                        <c:v>42524</c:v>
                      </c:pt>
                      <c:pt idx="31">
                        <c:v>42525</c:v>
                      </c:pt>
                      <c:pt idx="32">
                        <c:v>42526</c:v>
                      </c:pt>
                      <c:pt idx="33">
                        <c:v>42527</c:v>
                      </c:pt>
                      <c:pt idx="34">
                        <c:v>42528</c:v>
                      </c:pt>
                      <c:pt idx="35">
                        <c:v>42529</c:v>
                      </c:pt>
                      <c:pt idx="36">
                        <c:v>42530</c:v>
                      </c:pt>
                      <c:pt idx="37">
                        <c:v>42531</c:v>
                      </c:pt>
                      <c:pt idx="38">
                        <c:v>42532</c:v>
                      </c:pt>
                      <c:pt idx="39">
                        <c:v>42533</c:v>
                      </c:pt>
                      <c:pt idx="40">
                        <c:v>42534</c:v>
                      </c:pt>
                      <c:pt idx="41">
                        <c:v>42535</c:v>
                      </c:pt>
                      <c:pt idx="42">
                        <c:v>42536</c:v>
                      </c:pt>
                      <c:pt idx="43">
                        <c:v>42537</c:v>
                      </c:pt>
                      <c:pt idx="44">
                        <c:v>42538</c:v>
                      </c:pt>
                      <c:pt idx="45">
                        <c:v>42539</c:v>
                      </c:pt>
                      <c:pt idx="46">
                        <c:v>42540</c:v>
                      </c:pt>
                      <c:pt idx="47">
                        <c:v>42541</c:v>
                      </c:pt>
                      <c:pt idx="48">
                        <c:v>42542</c:v>
                      </c:pt>
                      <c:pt idx="49">
                        <c:v>42543</c:v>
                      </c:pt>
                      <c:pt idx="50">
                        <c:v>42544</c:v>
                      </c:pt>
                      <c:pt idx="51">
                        <c:v>42545</c:v>
                      </c:pt>
                      <c:pt idx="52">
                        <c:v>42546</c:v>
                      </c:pt>
                      <c:pt idx="53">
                        <c:v>42547</c:v>
                      </c:pt>
                      <c:pt idx="54">
                        <c:v>42548</c:v>
                      </c:pt>
                      <c:pt idx="55">
                        <c:v>42549</c:v>
                      </c:pt>
                      <c:pt idx="56">
                        <c:v>42550</c:v>
                      </c:pt>
                      <c:pt idx="57">
                        <c:v>42551</c:v>
                      </c:pt>
                      <c:pt idx="58">
                        <c:v>42552</c:v>
                      </c:pt>
                      <c:pt idx="59">
                        <c:v>42553</c:v>
                      </c:pt>
                      <c:pt idx="60">
                        <c:v>42554</c:v>
                      </c:pt>
                      <c:pt idx="61">
                        <c:v>42555</c:v>
                      </c:pt>
                      <c:pt idx="62">
                        <c:v>42556</c:v>
                      </c:pt>
                      <c:pt idx="63">
                        <c:v>42557</c:v>
                      </c:pt>
                      <c:pt idx="64">
                        <c:v>42558</c:v>
                      </c:pt>
                      <c:pt idx="65">
                        <c:v>42559</c:v>
                      </c:pt>
                      <c:pt idx="66">
                        <c:v>42560</c:v>
                      </c:pt>
                      <c:pt idx="67">
                        <c:v>42561</c:v>
                      </c:pt>
                      <c:pt idx="68">
                        <c:v>42562</c:v>
                      </c:pt>
                      <c:pt idx="69">
                        <c:v>42563</c:v>
                      </c:pt>
                      <c:pt idx="70">
                        <c:v>42564</c:v>
                      </c:pt>
                      <c:pt idx="71">
                        <c:v>42565</c:v>
                      </c:pt>
                      <c:pt idx="72">
                        <c:v>42566</c:v>
                      </c:pt>
                      <c:pt idx="73">
                        <c:v>42567</c:v>
                      </c:pt>
                      <c:pt idx="74">
                        <c:v>42568</c:v>
                      </c:pt>
                      <c:pt idx="75">
                        <c:v>42569</c:v>
                      </c:pt>
                      <c:pt idx="76">
                        <c:v>42570</c:v>
                      </c:pt>
                      <c:pt idx="77">
                        <c:v>42571</c:v>
                      </c:pt>
                      <c:pt idx="78">
                        <c:v>42572</c:v>
                      </c:pt>
                      <c:pt idx="79">
                        <c:v>42573</c:v>
                      </c:pt>
                      <c:pt idx="80">
                        <c:v>42574</c:v>
                      </c:pt>
                      <c:pt idx="81">
                        <c:v>42575</c:v>
                      </c:pt>
                      <c:pt idx="82">
                        <c:v>42576</c:v>
                      </c:pt>
                      <c:pt idx="83">
                        <c:v>42577</c:v>
                      </c:pt>
                      <c:pt idx="84">
                        <c:v>42578</c:v>
                      </c:pt>
                      <c:pt idx="85">
                        <c:v>42579</c:v>
                      </c:pt>
                      <c:pt idx="86">
                        <c:v>42580</c:v>
                      </c:pt>
                      <c:pt idx="87">
                        <c:v>42581</c:v>
                      </c:pt>
                      <c:pt idx="88">
                        <c:v>42582</c:v>
                      </c:pt>
                      <c:pt idx="89">
                        <c:v>42583</c:v>
                      </c:pt>
                      <c:pt idx="90">
                        <c:v>42584</c:v>
                      </c:pt>
                      <c:pt idx="91">
                        <c:v>42585</c:v>
                      </c:pt>
                      <c:pt idx="92">
                        <c:v>42586</c:v>
                      </c:pt>
                      <c:pt idx="93">
                        <c:v>42587</c:v>
                      </c:pt>
                      <c:pt idx="94">
                        <c:v>42588</c:v>
                      </c:pt>
                      <c:pt idx="95">
                        <c:v>42589</c:v>
                      </c:pt>
                      <c:pt idx="96">
                        <c:v>42590</c:v>
                      </c:pt>
                      <c:pt idx="97">
                        <c:v>42591</c:v>
                      </c:pt>
                      <c:pt idx="98">
                        <c:v>42592</c:v>
                      </c:pt>
                      <c:pt idx="99">
                        <c:v>42593</c:v>
                      </c:pt>
                      <c:pt idx="100">
                        <c:v>42594</c:v>
                      </c:pt>
                      <c:pt idx="101">
                        <c:v>42595</c:v>
                      </c:pt>
                      <c:pt idx="102">
                        <c:v>42596</c:v>
                      </c:pt>
                      <c:pt idx="103">
                        <c:v>42597</c:v>
                      </c:pt>
                      <c:pt idx="104">
                        <c:v>42598</c:v>
                      </c:pt>
                      <c:pt idx="105">
                        <c:v>42599</c:v>
                      </c:pt>
                      <c:pt idx="106">
                        <c:v>42600</c:v>
                      </c:pt>
                      <c:pt idx="107">
                        <c:v>42601</c:v>
                      </c:pt>
                      <c:pt idx="108">
                        <c:v>42602</c:v>
                      </c:pt>
                      <c:pt idx="109">
                        <c:v>42603</c:v>
                      </c:pt>
                      <c:pt idx="110">
                        <c:v>42604</c:v>
                      </c:pt>
                      <c:pt idx="111">
                        <c:v>42605</c:v>
                      </c:pt>
                      <c:pt idx="112">
                        <c:v>42606</c:v>
                      </c:pt>
                      <c:pt idx="113">
                        <c:v>42607</c:v>
                      </c:pt>
                      <c:pt idx="114">
                        <c:v>42608</c:v>
                      </c:pt>
                      <c:pt idx="115">
                        <c:v>42609</c:v>
                      </c:pt>
                      <c:pt idx="116">
                        <c:v>42610</c:v>
                      </c:pt>
                      <c:pt idx="117">
                        <c:v>42611</c:v>
                      </c:pt>
                      <c:pt idx="118">
                        <c:v>42612</c:v>
                      </c:pt>
                      <c:pt idx="119">
                        <c:v>42613</c:v>
                      </c:pt>
                      <c:pt idx="120">
                        <c:v>42614</c:v>
                      </c:pt>
                      <c:pt idx="121">
                        <c:v>42615</c:v>
                      </c:pt>
                      <c:pt idx="122">
                        <c:v>42616</c:v>
                      </c:pt>
                      <c:pt idx="123">
                        <c:v>42617</c:v>
                      </c:pt>
                      <c:pt idx="124">
                        <c:v>42618</c:v>
                      </c:pt>
                      <c:pt idx="125">
                        <c:v>42619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RZWQM_cal!$AO$4:$AO$129</c15:sqref>
                        </c15:formulaRef>
                      </c:ext>
                    </c:extLst>
                    <c:numCache>
                      <c:formatCode>0.0000</c:formatCode>
                      <c:ptCount val="126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#N/A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#N/A</c:v>
                      </c:pt>
                      <c:pt idx="7">
                        <c:v>#N/A</c:v>
                      </c:pt>
                      <c:pt idx="8">
                        <c:v>#N/A</c:v>
                      </c:pt>
                      <c:pt idx="9">
                        <c:v>#N/A</c:v>
                      </c:pt>
                      <c:pt idx="10">
                        <c:v>#N/A</c:v>
                      </c:pt>
                      <c:pt idx="11">
                        <c:v>#N/A</c:v>
                      </c:pt>
                      <c:pt idx="12">
                        <c:v>#N/A</c:v>
                      </c:pt>
                      <c:pt idx="13">
                        <c:v>#N/A</c:v>
                      </c:pt>
                      <c:pt idx="14">
                        <c:v>#N/A</c:v>
                      </c:pt>
                      <c:pt idx="15">
                        <c:v>#N/A</c:v>
                      </c:pt>
                      <c:pt idx="16">
                        <c:v>#N/A</c:v>
                      </c:pt>
                      <c:pt idx="17">
                        <c:v>#N/A</c:v>
                      </c:pt>
                      <c:pt idx="18">
                        <c:v>#N/A</c:v>
                      </c:pt>
                      <c:pt idx="19">
                        <c:v>#N/A</c:v>
                      </c:pt>
                      <c:pt idx="20">
                        <c:v>#N/A</c:v>
                      </c:pt>
                      <c:pt idx="21">
                        <c:v>#N/A</c:v>
                      </c:pt>
                      <c:pt idx="22">
                        <c:v>#N/A</c:v>
                      </c:pt>
                      <c:pt idx="23">
                        <c:v>#N/A</c:v>
                      </c:pt>
                      <c:pt idx="24">
                        <c:v>#N/A</c:v>
                      </c:pt>
                      <c:pt idx="25">
                        <c:v>#N/A</c:v>
                      </c:pt>
                      <c:pt idx="26">
                        <c:v>#N/A</c:v>
                      </c:pt>
                      <c:pt idx="27">
                        <c:v>#N/A</c:v>
                      </c:pt>
                      <c:pt idx="28">
                        <c:v>#N/A</c:v>
                      </c:pt>
                      <c:pt idx="29">
                        <c:v>#N/A</c:v>
                      </c:pt>
                      <c:pt idx="30">
                        <c:v>#N/A</c:v>
                      </c:pt>
                      <c:pt idx="31">
                        <c:v>#N/A</c:v>
                      </c:pt>
                      <c:pt idx="32">
                        <c:v>#N/A</c:v>
                      </c:pt>
                      <c:pt idx="33">
                        <c:v>#N/A</c:v>
                      </c:pt>
                      <c:pt idx="34">
                        <c:v>#N/A</c:v>
                      </c:pt>
                      <c:pt idx="35">
                        <c:v>#N/A</c:v>
                      </c:pt>
                      <c:pt idx="36">
                        <c:v>#N/A</c:v>
                      </c:pt>
                      <c:pt idx="37">
                        <c:v>#N/A</c:v>
                      </c:pt>
                      <c:pt idx="38">
                        <c:v>#N/A</c:v>
                      </c:pt>
                      <c:pt idx="39">
                        <c:v>#N/A</c:v>
                      </c:pt>
                      <c:pt idx="40">
                        <c:v>#N/A</c:v>
                      </c:pt>
                      <c:pt idx="41">
                        <c:v>#N/A</c:v>
                      </c:pt>
                      <c:pt idx="42">
                        <c:v>#N/A</c:v>
                      </c:pt>
                      <c:pt idx="43">
                        <c:v>#N/A</c:v>
                      </c:pt>
                      <c:pt idx="44">
                        <c:v>#N/A</c:v>
                      </c:pt>
                      <c:pt idx="45">
                        <c:v>#N/A</c:v>
                      </c:pt>
                      <c:pt idx="46">
                        <c:v>#N/A</c:v>
                      </c:pt>
                      <c:pt idx="47">
                        <c:v>#N/A</c:v>
                      </c:pt>
                      <c:pt idx="48">
                        <c:v>#N/A</c:v>
                      </c:pt>
                      <c:pt idx="49">
                        <c:v>#N/A</c:v>
                      </c:pt>
                      <c:pt idx="50">
                        <c:v>#N/A</c:v>
                      </c:pt>
                      <c:pt idx="51">
                        <c:v>2.7858515546944403E-3</c:v>
                      </c:pt>
                      <c:pt idx="52">
                        <c:v>2.499700009000004E-3</c:v>
                      </c:pt>
                      <c:pt idx="53">
                        <c:v>1.1710084E-3</c:v>
                      </c:pt>
                      <c:pt idx="54">
                        <c:v>3.2650683025000059E-4</c:v>
                      </c:pt>
                      <c:pt idx="55">
                        <c:v>1.7726345404444406E-3</c:v>
                      </c:pt>
                      <c:pt idx="56">
                        <c:v>2.4446761734444439E-3</c:v>
                      </c:pt>
                      <c:pt idx="57">
                        <c:v>1.0012583537777769E-3</c:v>
                      </c:pt>
                      <c:pt idx="58">
                        <c:v>9.3238622499999194E-6</c:v>
                      </c:pt>
                      <c:pt idx="59">
                        <c:v>9.3265206805290056E-7</c:v>
                      </c:pt>
                      <c:pt idx="60">
                        <c:v>#N/A</c:v>
                      </c:pt>
                      <c:pt idx="61">
                        <c:v>#N/A</c:v>
                      </c:pt>
                      <c:pt idx="62">
                        <c:v>#N/A</c:v>
                      </c:pt>
                      <c:pt idx="63">
                        <c:v>#N/A</c:v>
                      </c:pt>
                      <c:pt idx="64">
                        <c:v>#N/A</c:v>
                      </c:pt>
                      <c:pt idx="65">
                        <c:v>2.6760963610000027E-3</c:v>
                      </c:pt>
                      <c:pt idx="66">
                        <c:v>3.793080840277777E-4</c:v>
                      </c:pt>
                      <c:pt idx="67">
                        <c:v>1.0618039484444495E-3</c:v>
                      </c:pt>
                      <c:pt idx="68">
                        <c:v>3.675572502250017E-3</c:v>
                      </c:pt>
                      <c:pt idx="69">
                        <c:v>7.3761128100000538E-4</c:v>
                      </c:pt>
                      <c:pt idx="70">
                        <c:v>3.998400159999983E-4</c:v>
                      </c:pt>
                      <c:pt idx="71">
                        <c:v>8.6002017528926032E-5</c:v>
                      </c:pt>
                      <c:pt idx="72">
                        <c:v>2.107728099999998E-3</c:v>
                      </c:pt>
                      <c:pt idx="73">
                        <c:v>5.046507948160495E-3</c:v>
                      </c:pt>
                      <c:pt idx="74">
                        <c:v>7.8614813611108305E-6</c:v>
                      </c:pt>
                      <c:pt idx="75">
                        <c:v>3.9813551111112841E-6</c:v>
                      </c:pt>
                      <c:pt idx="76">
                        <c:v>6.6132980011111289E-4</c:v>
                      </c:pt>
                      <c:pt idx="77">
                        <c:v>8.0895684469443918E-4</c:v>
                      </c:pt>
                      <c:pt idx="78">
                        <c:v>1.4215792899999907E-4</c:v>
                      </c:pt>
                      <c:pt idx="79">
                        <c:v>3.1700653444445239E-5</c:v>
                      </c:pt>
                      <c:pt idx="80">
                        <c:v>5.3383332336111203E-4</c:v>
                      </c:pt>
                      <c:pt idx="81">
                        <c:v>1.2781340010000024E-3</c:v>
                      </c:pt>
                      <c:pt idx="82">
                        <c:v>2.2227296006944392E-3</c:v>
                      </c:pt>
                      <c:pt idx="83">
                        <c:v>3.9031256249999172E-5</c:v>
                      </c:pt>
                      <c:pt idx="84">
                        <c:v>4.9552986024999828E-4</c:v>
                      </c:pt>
                      <c:pt idx="85">
                        <c:v>8.3219748802777717E-4</c:v>
                      </c:pt>
                      <c:pt idx="86">
                        <c:v>2.757924490000031E-4</c:v>
                      </c:pt>
                      <c:pt idx="87">
                        <c:v>2.61567464011112E-3</c:v>
                      </c:pt>
                      <c:pt idx="88">
                        <c:v>3.7466283855543586E-4</c:v>
                      </c:pt>
                      <c:pt idx="89">
                        <c:v>6.1134154694444403E-5</c:v>
                      </c:pt>
                      <c:pt idx="90">
                        <c:v>2.0011456673611153E-3</c:v>
                      </c:pt>
                      <c:pt idx="91">
                        <c:v>3.6431356900000077E-4</c:v>
                      </c:pt>
                      <c:pt idx="92">
                        <c:v>3.295798187777776E-4</c:v>
                      </c:pt>
                      <c:pt idx="93">
                        <c:v>1.5224563484444492E-3</c:v>
                      </c:pt>
                      <c:pt idx="94">
                        <c:v>3.2481651377778048E-4</c:v>
                      </c:pt>
                      <c:pt idx="95">
                        <c:v>8.9743183469444818E-4</c:v>
                      </c:pt>
                      <c:pt idx="96">
                        <c:v>1.7541577671111122E-3</c:v>
                      </c:pt>
                      <c:pt idx="97">
                        <c:v>8.7236545069444016E-4</c:v>
                      </c:pt>
                      <c:pt idx="98">
                        <c:v>7.4664000694444694E-5</c:v>
                      </c:pt>
                      <c:pt idx="99">
                        <c:v>2.2819888233611058E-3</c:v>
                      </c:pt>
                      <c:pt idx="100">
                        <c:v>1.2231254024999816E-4</c:v>
                      </c:pt>
                      <c:pt idx="101">
                        <c:v>9.8687081025000244E-4</c:v>
                      </c:pt>
                      <c:pt idx="102">
                        <c:v>3.8300447025000072E-4</c:v>
                      </c:pt>
                      <c:pt idx="103">
                        <c:v>2.1182861877777542E-4</c:v>
                      </c:pt>
                      <c:pt idx="104">
                        <c:v>5.7681493361111037E-5</c:v>
                      </c:pt>
                      <c:pt idx="105">
                        <c:v>8.4333611111104767E-7</c:v>
                      </c:pt>
                      <c:pt idx="106">
                        <c:v>9.3485414437872197E-6</c:v>
                      </c:pt>
                      <c:pt idx="107">
                        <c:v>#N/A</c:v>
                      </c:pt>
                      <c:pt idx="108">
                        <c:v>#N/A</c:v>
                      </c:pt>
                      <c:pt idx="109">
                        <c:v>#N/A</c:v>
                      </c:pt>
                      <c:pt idx="110">
                        <c:v>#N/A</c:v>
                      </c:pt>
                      <c:pt idx="111">
                        <c:v>#N/A</c:v>
                      </c:pt>
                      <c:pt idx="112">
                        <c:v>1.1699896261234525E-3</c:v>
                      </c:pt>
                      <c:pt idx="113">
                        <c:v>1.2362373200277812E-3</c:v>
                      </c:pt>
                      <c:pt idx="114">
                        <c:v>1.2656992111111116E-3</c:v>
                      </c:pt>
                      <c:pt idx="115">
                        <c:v>1.4657029402500084E-3</c:v>
                      </c:pt>
                      <c:pt idx="116">
                        <c:v>1.6507020980277758E-3</c:v>
                      </c:pt>
                      <c:pt idx="117">
                        <c:v>#N/A</c:v>
                      </c:pt>
                      <c:pt idx="118">
                        <c:v>#N/A</c:v>
                      </c:pt>
                      <c:pt idx="119">
                        <c:v>#N/A</c:v>
                      </c:pt>
                      <c:pt idx="120">
                        <c:v>#N/A</c:v>
                      </c:pt>
                      <c:pt idx="121">
                        <c:v>#N/A</c:v>
                      </c:pt>
                      <c:pt idx="122">
                        <c:v>#N/A</c:v>
                      </c:pt>
                      <c:pt idx="123">
                        <c:v>#N/A</c:v>
                      </c:pt>
                      <c:pt idx="124">
                        <c:v>#N/A</c:v>
                      </c:pt>
                      <c:pt idx="125">
                        <c:v>#N/A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D4D0-4806-96CA-A29DA0A64859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RZWQM_cal!$AP$3</c15:sqref>
                        </c15:formulaRef>
                      </c:ext>
                    </c:extLst>
                    <c:strCache>
                      <c:ptCount val="1"/>
                      <c:pt idx="0">
                        <c:v>(Obs - avgObs)^2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RZWQM_cal!$AL$4:$AL$129</c15:sqref>
                        </c15:formulaRef>
                      </c:ext>
                    </c:extLst>
                    <c:numCache>
                      <c:formatCode>m/d/yyyy</c:formatCode>
                      <c:ptCount val="126"/>
                      <c:pt idx="0">
                        <c:v>42494</c:v>
                      </c:pt>
                      <c:pt idx="1">
                        <c:v>42495</c:v>
                      </c:pt>
                      <c:pt idx="2">
                        <c:v>42496</c:v>
                      </c:pt>
                      <c:pt idx="3">
                        <c:v>42497</c:v>
                      </c:pt>
                      <c:pt idx="4">
                        <c:v>42498</c:v>
                      </c:pt>
                      <c:pt idx="5">
                        <c:v>42499</c:v>
                      </c:pt>
                      <c:pt idx="6">
                        <c:v>42500</c:v>
                      </c:pt>
                      <c:pt idx="7">
                        <c:v>42501</c:v>
                      </c:pt>
                      <c:pt idx="8">
                        <c:v>42502</c:v>
                      </c:pt>
                      <c:pt idx="9">
                        <c:v>42503</c:v>
                      </c:pt>
                      <c:pt idx="10">
                        <c:v>42504</c:v>
                      </c:pt>
                      <c:pt idx="11">
                        <c:v>42505</c:v>
                      </c:pt>
                      <c:pt idx="12">
                        <c:v>42506</c:v>
                      </c:pt>
                      <c:pt idx="13">
                        <c:v>42507</c:v>
                      </c:pt>
                      <c:pt idx="14">
                        <c:v>42508</c:v>
                      </c:pt>
                      <c:pt idx="15">
                        <c:v>42509</c:v>
                      </c:pt>
                      <c:pt idx="16">
                        <c:v>42510</c:v>
                      </c:pt>
                      <c:pt idx="17">
                        <c:v>42511</c:v>
                      </c:pt>
                      <c:pt idx="18">
                        <c:v>42512</c:v>
                      </c:pt>
                      <c:pt idx="19">
                        <c:v>42513</c:v>
                      </c:pt>
                      <c:pt idx="20">
                        <c:v>42514</c:v>
                      </c:pt>
                      <c:pt idx="21">
                        <c:v>42515</c:v>
                      </c:pt>
                      <c:pt idx="22">
                        <c:v>42516</c:v>
                      </c:pt>
                      <c:pt idx="23">
                        <c:v>42517</c:v>
                      </c:pt>
                      <c:pt idx="24">
                        <c:v>42518</c:v>
                      </c:pt>
                      <c:pt idx="25">
                        <c:v>42519</c:v>
                      </c:pt>
                      <c:pt idx="26">
                        <c:v>42520</c:v>
                      </c:pt>
                      <c:pt idx="27">
                        <c:v>42521</c:v>
                      </c:pt>
                      <c:pt idx="28">
                        <c:v>42522</c:v>
                      </c:pt>
                      <c:pt idx="29">
                        <c:v>42523</c:v>
                      </c:pt>
                      <c:pt idx="30">
                        <c:v>42524</c:v>
                      </c:pt>
                      <c:pt idx="31">
                        <c:v>42525</c:v>
                      </c:pt>
                      <c:pt idx="32">
                        <c:v>42526</c:v>
                      </c:pt>
                      <c:pt idx="33">
                        <c:v>42527</c:v>
                      </c:pt>
                      <c:pt idx="34">
                        <c:v>42528</c:v>
                      </c:pt>
                      <c:pt idx="35">
                        <c:v>42529</c:v>
                      </c:pt>
                      <c:pt idx="36">
                        <c:v>42530</c:v>
                      </c:pt>
                      <c:pt idx="37">
                        <c:v>42531</c:v>
                      </c:pt>
                      <c:pt idx="38">
                        <c:v>42532</c:v>
                      </c:pt>
                      <c:pt idx="39">
                        <c:v>42533</c:v>
                      </c:pt>
                      <c:pt idx="40">
                        <c:v>42534</c:v>
                      </c:pt>
                      <c:pt idx="41">
                        <c:v>42535</c:v>
                      </c:pt>
                      <c:pt idx="42">
                        <c:v>42536</c:v>
                      </c:pt>
                      <c:pt idx="43">
                        <c:v>42537</c:v>
                      </c:pt>
                      <c:pt idx="44">
                        <c:v>42538</c:v>
                      </c:pt>
                      <c:pt idx="45">
                        <c:v>42539</c:v>
                      </c:pt>
                      <c:pt idx="46">
                        <c:v>42540</c:v>
                      </c:pt>
                      <c:pt idx="47">
                        <c:v>42541</c:v>
                      </c:pt>
                      <c:pt idx="48">
                        <c:v>42542</c:v>
                      </c:pt>
                      <c:pt idx="49">
                        <c:v>42543</c:v>
                      </c:pt>
                      <c:pt idx="50">
                        <c:v>42544</c:v>
                      </c:pt>
                      <c:pt idx="51">
                        <c:v>42545</c:v>
                      </c:pt>
                      <c:pt idx="52">
                        <c:v>42546</c:v>
                      </c:pt>
                      <c:pt idx="53">
                        <c:v>42547</c:v>
                      </c:pt>
                      <c:pt idx="54">
                        <c:v>42548</c:v>
                      </c:pt>
                      <c:pt idx="55">
                        <c:v>42549</c:v>
                      </c:pt>
                      <c:pt idx="56">
                        <c:v>42550</c:v>
                      </c:pt>
                      <c:pt idx="57">
                        <c:v>42551</c:v>
                      </c:pt>
                      <c:pt idx="58">
                        <c:v>42552</c:v>
                      </c:pt>
                      <c:pt idx="59">
                        <c:v>42553</c:v>
                      </c:pt>
                      <c:pt idx="60">
                        <c:v>42554</c:v>
                      </c:pt>
                      <c:pt idx="61">
                        <c:v>42555</c:v>
                      </c:pt>
                      <c:pt idx="62">
                        <c:v>42556</c:v>
                      </c:pt>
                      <c:pt idx="63">
                        <c:v>42557</c:v>
                      </c:pt>
                      <c:pt idx="64">
                        <c:v>42558</c:v>
                      </c:pt>
                      <c:pt idx="65">
                        <c:v>42559</c:v>
                      </c:pt>
                      <c:pt idx="66">
                        <c:v>42560</c:v>
                      </c:pt>
                      <c:pt idx="67">
                        <c:v>42561</c:v>
                      </c:pt>
                      <c:pt idx="68">
                        <c:v>42562</c:v>
                      </c:pt>
                      <c:pt idx="69">
                        <c:v>42563</c:v>
                      </c:pt>
                      <c:pt idx="70">
                        <c:v>42564</c:v>
                      </c:pt>
                      <c:pt idx="71">
                        <c:v>42565</c:v>
                      </c:pt>
                      <c:pt idx="72">
                        <c:v>42566</c:v>
                      </c:pt>
                      <c:pt idx="73">
                        <c:v>42567</c:v>
                      </c:pt>
                      <c:pt idx="74">
                        <c:v>42568</c:v>
                      </c:pt>
                      <c:pt idx="75">
                        <c:v>42569</c:v>
                      </c:pt>
                      <c:pt idx="76">
                        <c:v>42570</c:v>
                      </c:pt>
                      <c:pt idx="77">
                        <c:v>42571</c:v>
                      </c:pt>
                      <c:pt idx="78">
                        <c:v>42572</c:v>
                      </c:pt>
                      <c:pt idx="79">
                        <c:v>42573</c:v>
                      </c:pt>
                      <c:pt idx="80">
                        <c:v>42574</c:v>
                      </c:pt>
                      <c:pt idx="81">
                        <c:v>42575</c:v>
                      </c:pt>
                      <c:pt idx="82">
                        <c:v>42576</c:v>
                      </c:pt>
                      <c:pt idx="83">
                        <c:v>42577</c:v>
                      </c:pt>
                      <c:pt idx="84">
                        <c:v>42578</c:v>
                      </c:pt>
                      <c:pt idx="85">
                        <c:v>42579</c:v>
                      </c:pt>
                      <c:pt idx="86">
                        <c:v>42580</c:v>
                      </c:pt>
                      <c:pt idx="87">
                        <c:v>42581</c:v>
                      </c:pt>
                      <c:pt idx="88">
                        <c:v>42582</c:v>
                      </c:pt>
                      <c:pt idx="89">
                        <c:v>42583</c:v>
                      </c:pt>
                      <c:pt idx="90">
                        <c:v>42584</c:v>
                      </c:pt>
                      <c:pt idx="91">
                        <c:v>42585</c:v>
                      </c:pt>
                      <c:pt idx="92">
                        <c:v>42586</c:v>
                      </c:pt>
                      <c:pt idx="93">
                        <c:v>42587</c:v>
                      </c:pt>
                      <c:pt idx="94">
                        <c:v>42588</c:v>
                      </c:pt>
                      <c:pt idx="95">
                        <c:v>42589</c:v>
                      </c:pt>
                      <c:pt idx="96">
                        <c:v>42590</c:v>
                      </c:pt>
                      <c:pt idx="97">
                        <c:v>42591</c:v>
                      </c:pt>
                      <c:pt idx="98">
                        <c:v>42592</c:v>
                      </c:pt>
                      <c:pt idx="99">
                        <c:v>42593</c:v>
                      </c:pt>
                      <c:pt idx="100">
                        <c:v>42594</c:v>
                      </c:pt>
                      <c:pt idx="101">
                        <c:v>42595</c:v>
                      </c:pt>
                      <c:pt idx="102">
                        <c:v>42596</c:v>
                      </c:pt>
                      <c:pt idx="103">
                        <c:v>42597</c:v>
                      </c:pt>
                      <c:pt idx="104">
                        <c:v>42598</c:v>
                      </c:pt>
                      <c:pt idx="105">
                        <c:v>42599</c:v>
                      </c:pt>
                      <c:pt idx="106">
                        <c:v>42600</c:v>
                      </c:pt>
                      <c:pt idx="107">
                        <c:v>42601</c:v>
                      </c:pt>
                      <c:pt idx="108">
                        <c:v>42602</c:v>
                      </c:pt>
                      <c:pt idx="109">
                        <c:v>42603</c:v>
                      </c:pt>
                      <c:pt idx="110">
                        <c:v>42604</c:v>
                      </c:pt>
                      <c:pt idx="111">
                        <c:v>42605</c:v>
                      </c:pt>
                      <c:pt idx="112">
                        <c:v>42606</c:v>
                      </c:pt>
                      <c:pt idx="113">
                        <c:v>42607</c:v>
                      </c:pt>
                      <c:pt idx="114">
                        <c:v>42608</c:v>
                      </c:pt>
                      <c:pt idx="115">
                        <c:v>42609</c:v>
                      </c:pt>
                      <c:pt idx="116">
                        <c:v>42610</c:v>
                      </c:pt>
                      <c:pt idx="117">
                        <c:v>42611</c:v>
                      </c:pt>
                      <c:pt idx="118">
                        <c:v>42612</c:v>
                      </c:pt>
                      <c:pt idx="119">
                        <c:v>42613</c:v>
                      </c:pt>
                      <c:pt idx="120">
                        <c:v>42614</c:v>
                      </c:pt>
                      <c:pt idx="121">
                        <c:v>42615</c:v>
                      </c:pt>
                      <c:pt idx="122">
                        <c:v>42616</c:v>
                      </c:pt>
                      <c:pt idx="123">
                        <c:v>42617</c:v>
                      </c:pt>
                      <c:pt idx="124">
                        <c:v>42618</c:v>
                      </c:pt>
                      <c:pt idx="125">
                        <c:v>42619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RZWQM_cal!$AP$4:$AP$129</c15:sqref>
                        </c15:formulaRef>
                      </c:ext>
                    </c:extLst>
                    <c:numCache>
                      <c:formatCode>0.0000</c:formatCode>
                      <c:ptCount val="126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#N/A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#N/A</c:v>
                      </c:pt>
                      <c:pt idx="7">
                        <c:v>#N/A</c:v>
                      </c:pt>
                      <c:pt idx="8">
                        <c:v>#N/A</c:v>
                      </c:pt>
                      <c:pt idx="9">
                        <c:v>#N/A</c:v>
                      </c:pt>
                      <c:pt idx="10">
                        <c:v>#N/A</c:v>
                      </c:pt>
                      <c:pt idx="11">
                        <c:v>#N/A</c:v>
                      </c:pt>
                      <c:pt idx="12">
                        <c:v>#N/A</c:v>
                      </c:pt>
                      <c:pt idx="13">
                        <c:v>#N/A</c:v>
                      </c:pt>
                      <c:pt idx="14">
                        <c:v>#N/A</c:v>
                      </c:pt>
                      <c:pt idx="15">
                        <c:v>#N/A</c:v>
                      </c:pt>
                      <c:pt idx="16">
                        <c:v>#N/A</c:v>
                      </c:pt>
                      <c:pt idx="17">
                        <c:v>#N/A</c:v>
                      </c:pt>
                      <c:pt idx="18">
                        <c:v>#N/A</c:v>
                      </c:pt>
                      <c:pt idx="19">
                        <c:v>#N/A</c:v>
                      </c:pt>
                      <c:pt idx="20">
                        <c:v>#N/A</c:v>
                      </c:pt>
                      <c:pt idx="21">
                        <c:v>#N/A</c:v>
                      </c:pt>
                      <c:pt idx="22">
                        <c:v>#N/A</c:v>
                      </c:pt>
                      <c:pt idx="23">
                        <c:v>#N/A</c:v>
                      </c:pt>
                      <c:pt idx="24">
                        <c:v>#N/A</c:v>
                      </c:pt>
                      <c:pt idx="25">
                        <c:v>#N/A</c:v>
                      </c:pt>
                      <c:pt idx="26">
                        <c:v>#N/A</c:v>
                      </c:pt>
                      <c:pt idx="27">
                        <c:v>#N/A</c:v>
                      </c:pt>
                      <c:pt idx="28">
                        <c:v>#N/A</c:v>
                      </c:pt>
                      <c:pt idx="29">
                        <c:v>#N/A</c:v>
                      </c:pt>
                      <c:pt idx="30">
                        <c:v>#N/A</c:v>
                      </c:pt>
                      <c:pt idx="31">
                        <c:v>#N/A</c:v>
                      </c:pt>
                      <c:pt idx="32">
                        <c:v>#N/A</c:v>
                      </c:pt>
                      <c:pt idx="33">
                        <c:v>#N/A</c:v>
                      </c:pt>
                      <c:pt idx="34">
                        <c:v>#N/A</c:v>
                      </c:pt>
                      <c:pt idx="35">
                        <c:v>#N/A</c:v>
                      </c:pt>
                      <c:pt idx="36">
                        <c:v>#N/A</c:v>
                      </c:pt>
                      <c:pt idx="37">
                        <c:v>#N/A</c:v>
                      </c:pt>
                      <c:pt idx="38">
                        <c:v>#N/A</c:v>
                      </c:pt>
                      <c:pt idx="39">
                        <c:v>#N/A</c:v>
                      </c:pt>
                      <c:pt idx="40">
                        <c:v>#N/A</c:v>
                      </c:pt>
                      <c:pt idx="41">
                        <c:v>#N/A</c:v>
                      </c:pt>
                      <c:pt idx="42">
                        <c:v>#N/A</c:v>
                      </c:pt>
                      <c:pt idx="43">
                        <c:v>#N/A</c:v>
                      </c:pt>
                      <c:pt idx="44">
                        <c:v>#N/A</c:v>
                      </c:pt>
                      <c:pt idx="45">
                        <c:v>#N/A</c:v>
                      </c:pt>
                      <c:pt idx="46">
                        <c:v>#N/A</c:v>
                      </c:pt>
                      <c:pt idx="47">
                        <c:v>#N/A</c:v>
                      </c:pt>
                      <c:pt idx="48">
                        <c:v>#N/A</c:v>
                      </c:pt>
                      <c:pt idx="49">
                        <c:v>#N/A</c:v>
                      </c:pt>
                      <c:pt idx="50">
                        <c:v>#N/A</c:v>
                      </c:pt>
                      <c:pt idx="51">
                        <c:v>2.6162135719189636E-3</c:v>
                      </c:pt>
                      <c:pt idx="52">
                        <c:v>1.9762676049068645E-3</c:v>
                      </c:pt>
                      <c:pt idx="53">
                        <c:v>4.7111707309576757E-4</c:v>
                      </c:pt>
                      <c:pt idx="54">
                        <c:v>7.3490933531322646E-7</c:v>
                      </c:pt>
                      <c:pt idx="55">
                        <c:v>6.2307324715847666E-4</c:v>
                      </c:pt>
                      <c:pt idx="56">
                        <c:v>2.1819581782841361E-3</c:v>
                      </c:pt>
                      <c:pt idx="57">
                        <c:v>1.3294362567191705E-3</c:v>
                      </c:pt>
                      <c:pt idx="58">
                        <c:v>4.523164018109373E-4</c:v>
                      </c:pt>
                      <c:pt idx="59">
                        <c:v>2.193510047955146E-5</c:v>
                      </c:pt>
                      <c:pt idx="60">
                        <c:v>#N/A</c:v>
                      </c:pt>
                      <c:pt idx="61">
                        <c:v>#N/A</c:v>
                      </c:pt>
                      <c:pt idx="62">
                        <c:v>#N/A</c:v>
                      </c:pt>
                      <c:pt idx="63">
                        <c:v>#N/A</c:v>
                      </c:pt>
                      <c:pt idx="64">
                        <c:v>#N/A</c:v>
                      </c:pt>
                      <c:pt idx="65">
                        <c:v>2.284339898991546E-3</c:v>
                      </c:pt>
                      <c:pt idx="66">
                        <c:v>1.5682443334291596E-3</c:v>
                      </c:pt>
                      <c:pt idx="67">
                        <c:v>1.6231684537815147E-3</c:v>
                      </c:pt>
                      <c:pt idx="68">
                        <c:v>3.6321994563442614E-3</c:v>
                      </c:pt>
                      <c:pt idx="69">
                        <c:v>4.3389854302611404E-4</c:v>
                      </c:pt>
                      <c:pt idx="70">
                        <c:v>8.1094193799023494E-5</c:v>
                      </c:pt>
                      <c:pt idx="71">
                        <c:v>6.7951433750988732E-4</c:v>
                      </c:pt>
                      <c:pt idx="72">
                        <c:v>8.017261169994596E-4</c:v>
                      </c:pt>
                      <c:pt idx="73">
                        <c:v>4.6338715610456894E-3</c:v>
                      </c:pt>
                      <c:pt idx="74">
                        <c:v>2.5790426845980407E-4</c:v>
                      </c:pt>
                      <c:pt idx="75">
                        <c:v>1.9113493303186546E-5</c:v>
                      </c:pt>
                      <c:pt idx="76">
                        <c:v>5.0798690332083901E-4</c:v>
                      </c:pt>
                      <c:pt idx="77">
                        <c:v>3.5379345820253232E-4</c:v>
                      </c:pt>
                      <c:pt idx="78">
                        <c:v>3.6855112150150901E-6</c:v>
                      </c:pt>
                      <c:pt idx="79">
                        <c:v>4.9520054261218327E-4</c:v>
                      </c:pt>
                      <c:pt idx="80">
                        <c:v>1.8012046866598473E-3</c:v>
                      </c:pt>
                      <c:pt idx="81">
                        <c:v>3.6808208136808718E-3</c:v>
                      </c:pt>
                      <c:pt idx="82">
                        <c:v>7.6676943164359103E-4</c:v>
                      </c:pt>
                      <c:pt idx="83">
                        <c:v>1.6622252471564335E-4</c:v>
                      </c:pt>
                      <c:pt idx="84">
                        <c:v>4.3650622820965497E-4</c:v>
                      </c:pt>
                      <c:pt idx="85">
                        <c:v>5.3945008617318677E-4</c:v>
                      </c:pt>
                      <c:pt idx="86">
                        <c:v>1.1090441632960434E-5</c:v>
                      </c:pt>
                      <c:pt idx="87">
                        <c:v>1.1220421846694121E-3</c:v>
                      </c:pt>
                      <c:pt idx="88">
                        <c:v>3.6511090467433204E-5</c:v>
                      </c:pt>
                      <c:pt idx="89">
                        <c:v>1.0300088565910927E-4</c:v>
                      </c:pt>
                      <c:pt idx="90">
                        <c:v>6.3246894160784027E-4</c:v>
                      </c:pt>
                      <c:pt idx="91">
                        <c:v>6.4162062624149234E-4</c:v>
                      </c:pt>
                      <c:pt idx="92">
                        <c:v>3.2538982010545629E-4</c:v>
                      </c:pt>
                      <c:pt idx="93">
                        <c:v>1.2247828790745376E-3</c:v>
                      </c:pt>
                      <c:pt idx="94">
                        <c:v>4.5520634444639299E-5</c:v>
                      </c:pt>
                      <c:pt idx="95">
                        <c:v>1.5152128244698651E-4</c:v>
                      </c:pt>
                      <c:pt idx="96">
                        <c:v>3.105312938818105E-4</c:v>
                      </c:pt>
                      <c:pt idx="97">
                        <c:v>3.9048321005531373E-6</c:v>
                      </c:pt>
                      <c:pt idx="98">
                        <c:v>1.7399197755982369E-4</c:v>
                      </c:pt>
                      <c:pt idx="99">
                        <c:v>8.1361487919629914E-4</c:v>
                      </c:pt>
                      <c:pt idx="100">
                        <c:v>3.1569228153230546E-4</c:v>
                      </c:pt>
                      <c:pt idx="101">
                        <c:v>8.5660010530495194E-4</c:v>
                      </c:pt>
                      <c:pt idx="102">
                        <c:v>1.0800886737376686E-4</c:v>
                      </c:pt>
                      <c:pt idx="103">
                        <c:v>2.6753444358089492E-8</c:v>
                      </c:pt>
                      <c:pt idx="104">
                        <c:v>1.2429875605569121E-4</c:v>
                      </c:pt>
                      <c:pt idx="105">
                        <c:v>4.7682990216916133E-4</c:v>
                      </c:pt>
                      <c:pt idx="106">
                        <c:v>8.559314988781856E-4</c:v>
                      </c:pt>
                      <c:pt idx="107">
                        <c:v>#N/A</c:v>
                      </c:pt>
                      <c:pt idx="108">
                        <c:v>#N/A</c:v>
                      </c:pt>
                      <c:pt idx="109">
                        <c:v>#N/A</c:v>
                      </c:pt>
                      <c:pt idx="110">
                        <c:v>#N/A</c:v>
                      </c:pt>
                      <c:pt idx="111">
                        <c:v>#N/A</c:v>
                      </c:pt>
                      <c:pt idx="112">
                        <c:v>2.1952400743271196E-4</c:v>
                      </c:pt>
                      <c:pt idx="113">
                        <c:v>1.08876664440577E-4</c:v>
                      </c:pt>
                      <c:pt idx="114">
                        <c:v>2.4968990971990152E-5</c:v>
                      </c:pt>
                      <c:pt idx="115">
                        <c:v>1.5423800625262583E-7</c:v>
                      </c:pt>
                      <c:pt idx="116">
                        <c:v>1.935063087876337E-5</c:v>
                      </c:pt>
                      <c:pt idx="117">
                        <c:v>#N/A</c:v>
                      </c:pt>
                      <c:pt idx="118">
                        <c:v>#N/A</c:v>
                      </c:pt>
                      <c:pt idx="119">
                        <c:v>#N/A</c:v>
                      </c:pt>
                      <c:pt idx="120">
                        <c:v>#N/A</c:v>
                      </c:pt>
                      <c:pt idx="121">
                        <c:v>#N/A</c:v>
                      </c:pt>
                      <c:pt idx="122">
                        <c:v>#N/A</c:v>
                      </c:pt>
                      <c:pt idx="123">
                        <c:v>#N/A</c:v>
                      </c:pt>
                      <c:pt idx="124">
                        <c:v>#N/A</c:v>
                      </c:pt>
                      <c:pt idx="125">
                        <c:v>#N/A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D4D0-4806-96CA-A29DA0A64859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RZWQM_cal!$AQ$3</c15:sqref>
                        </c15:formulaRef>
                      </c:ext>
                    </c:extLst>
                    <c:strCache>
                      <c:ptCount val="1"/>
                      <c:pt idx="0">
                        <c:v>SUM OF SQUARES SIM-OBS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RZWQM_cal!$AL$4:$AL$129</c15:sqref>
                        </c15:formulaRef>
                      </c:ext>
                    </c:extLst>
                    <c:numCache>
                      <c:formatCode>m/d/yyyy</c:formatCode>
                      <c:ptCount val="126"/>
                      <c:pt idx="0">
                        <c:v>42494</c:v>
                      </c:pt>
                      <c:pt idx="1">
                        <c:v>42495</c:v>
                      </c:pt>
                      <c:pt idx="2">
                        <c:v>42496</c:v>
                      </c:pt>
                      <c:pt idx="3">
                        <c:v>42497</c:v>
                      </c:pt>
                      <c:pt idx="4">
                        <c:v>42498</c:v>
                      </c:pt>
                      <c:pt idx="5">
                        <c:v>42499</c:v>
                      </c:pt>
                      <c:pt idx="6">
                        <c:v>42500</c:v>
                      </c:pt>
                      <c:pt idx="7">
                        <c:v>42501</c:v>
                      </c:pt>
                      <c:pt idx="8">
                        <c:v>42502</c:v>
                      </c:pt>
                      <c:pt idx="9">
                        <c:v>42503</c:v>
                      </c:pt>
                      <c:pt idx="10">
                        <c:v>42504</c:v>
                      </c:pt>
                      <c:pt idx="11">
                        <c:v>42505</c:v>
                      </c:pt>
                      <c:pt idx="12">
                        <c:v>42506</c:v>
                      </c:pt>
                      <c:pt idx="13">
                        <c:v>42507</c:v>
                      </c:pt>
                      <c:pt idx="14">
                        <c:v>42508</c:v>
                      </c:pt>
                      <c:pt idx="15">
                        <c:v>42509</c:v>
                      </c:pt>
                      <c:pt idx="16">
                        <c:v>42510</c:v>
                      </c:pt>
                      <c:pt idx="17">
                        <c:v>42511</c:v>
                      </c:pt>
                      <c:pt idx="18">
                        <c:v>42512</c:v>
                      </c:pt>
                      <c:pt idx="19">
                        <c:v>42513</c:v>
                      </c:pt>
                      <c:pt idx="20">
                        <c:v>42514</c:v>
                      </c:pt>
                      <c:pt idx="21">
                        <c:v>42515</c:v>
                      </c:pt>
                      <c:pt idx="22">
                        <c:v>42516</c:v>
                      </c:pt>
                      <c:pt idx="23">
                        <c:v>42517</c:v>
                      </c:pt>
                      <c:pt idx="24">
                        <c:v>42518</c:v>
                      </c:pt>
                      <c:pt idx="25">
                        <c:v>42519</c:v>
                      </c:pt>
                      <c:pt idx="26">
                        <c:v>42520</c:v>
                      </c:pt>
                      <c:pt idx="27">
                        <c:v>42521</c:v>
                      </c:pt>
                      <c:pt idx="28">
                        <c:v>42522</c:v>
                      </c:pt>
                      <c:pt idx="29">
                        <c:v>42523</c:v>
                      </c:pt>
                      <c:pt idx="30">
                        <c:v>42524</c:v>
                      </c:pt>
                      <c:pt idx="31">
                        <c:v>42525</c:v>
                      </c:pt>
                      <c:pt idx="32">
                        <c:v>42526</c:v>
                      </c:pt>
                      <c:pt idx="33">
                        <c:v>42527</c:v>
                      </c:pt>
                      <c:pt idx="34">
                        <c:v>42528</c:v>
                      </c:pt>
                      <c:pt idx="35">
                        <c:v>42529</c:v>
                      </c:pt>
                      <c:pt idx="36">
                        <c:v>42530</c:v>
                      </c:pt>
                      <c:pt idx="37">
                        <c:v>42531</c:v>
                      </c:pt>
                      <c:pt idx="38">
                        <c:v>42532</c:v>
                      </c:pt>
                      <c:pt idx="39">
                        <c:v>42533</c:v>
                      </c:pt>
                      <c:pt idx="40">
                        <c:v>42534</c:v>
                      </c:pt>
                      <c:pt idx="41">
                        <c:v>42535</c:v>
                      </c:pt>
                      <c:pt idx="42">
                        <c:v>42536</c:v>
                      </c:pt>
                      <c:pt idx="43">
                        <c:v>42537</c:v>
                      </c:pt>
                      <c:pt idx="44">
                        <c:v>42538</c:v>
                      </c:pt>
                      <c:pt idx="45">
                        <c:v>42539</c:v>
                      </c:pt>
                      <c:pt idx="46">
                        <c:v>42540</c:v>
                      </c:pt>
                      <c:pt idx="47">
                        <c:v>42541</c:v>
                      </c:pt>
                      <c:pt idx="48">
                        <c:v>42542</c:v>
                      </c:pt>
                      <c:pt idx="49">
                        <c:v>42543</c:v>
                      </c:pt>
                      <c:pt idx="50">
                        <c:v>42544</c:v>
                      </c:pt>
                      <c:pt idx="51">
                        <c:v>42545</c:v>
                      </c:pt>
                      <c:pt idx="52">
                        <c:v>42546</c:v>
                      </c:pt>
                      <c:pt idx="53">
                        <c:v>42547</c:v>
                      </c:pt>
                      <c:pt idx="54">
                        <c:v>42548</c:v>
                      </c:pt>
                      <c:pt idx="55">
                        <c:v>42549</c:v>
                      </c:pt>
                      <c:pt idx="56">
                        <c:v>42550</c:v>
                      </c:pt>
                      <c:pt idx="57">
                        <c:v>42551</c:v>
                      </c:pt>
                      <c:pt idx="58">
                        <c:v>42552</c:v>
                      </c:pt>
                      <c:pt idx="59">
                        <c:v>42553</c:v>
                      </c:pt>
                      <c:pt idx="60">
                        <c:v>42554</c:v>
                      </c:pt>
                      <c:pt idx="61">
                        <c:v>42555</c:v>
                      </c:pt>
                      <c:pt idx="62">
                        <c:v>42556</c:v>
                      </c:pt>
                      <c:pt idx="63">
                        <c:v>42557</c:v>
                      </c:pt>
                      <c:pt idx="64">
                        <c:v>42558</c:v>
                      </c:pt>
                      <c:pt idx="65">
                        <c:v>42559</c:v>
                      </c:pt>
                      <c:pt idx="66">
                        <c:v>42560</c:v>
                      </c:pt>
                      <c:pt idx="67">
                        <c:v>42561</c:v>
                      </c:pt>
                      <c:pt idx="68">
                        <c:v>42562</c:v>
                      </c:pt>
                      <c:pt idx="69">
                        <c:v>42563</c:v>
                      </c:pt>
                      <c:pt idx="70">
                        <c:v>42564</c:v>
                      </c:pt>
                      <c:pt idx="71">
                        <c:v>42565</c:v>
                      </c:pt>
                      <c:pt idx="72">
                        <c:v>42566</c:v>
                      </c:pt>
                      <c:pt idx="73">
                        <c:v>42567</c:v>
                      </c:pt>
                      <c:pt idx="74">
                        <c:v>42568</c:v>
                      </c:pt>
                      <c:pt idx="75">
                        <c:v>42569</c:v>
                      </c:pt>
                      <c:pt idx="76">
                        <c:v>42570</c:v>
                      </c:pt>
                      <c:pt idx="77">
                        <c:v>42571</c:v>
                      </c:pt>
                      <c:pt idx="78">
                        <c:v>42572</c:v>
                      </c:pt>
                      <c:pt idx="79">
                        <c:v>42573</c:v>
                      </c:pt>
                      <c:pt idx="80">
                        <c:v>42574</c:v>
                      </c:pt>
                      <c:pt idx="81">
                        <c:v>42575</c:v>
                      </c:pt>
                      <c:pt idx="82">
                        <c:v>42576</c:v>
                      </c:pt>
                      <c:pt idx="83">
                        <c:v>42577</c:v>
                      </c:pt>
                      <c:pt idx="84">
                        <c:v>42578</c:v>
                      </c:pt>
                      <c:pt idx="85">
                        <c:v>42579</c:v>
                      </c:pt>
                      <c:pt idx="86">
                        <c:v>42580</c:v>
                      </c:pt>
                      <c:pt idx="87">
                        <c:v>42581</c:v>
                      </c:pt>
                      <c:pt idx="88">
                        <c:v>42582</c:v>
                      </c:pt>
                      <c:pt idx="89">
                        <c:v>42583</c:v>
                      </c:pt>
                      <c:pt idx="90">
                        <c:v>42584</c:v>
                      </c:pt>
                      <c:pt idx="91">
                        <c:v>42585</c:v>
                      </c:pt>
                      <c:pt idx="92">
                        <c:v>42586</c:v>
                      </c:pt>
                      <c:pt idx="93">
                        <c:v>42587</c:v>
                      </c:pt>
                      <c:pt idx="94">
                        <c:v>42588</c:v>
                      </c:pt>
                      <c:pt idx="95">
                        <c:v>42589</c:v>
                      </c:pt>
                      <c:pt idx="96">
                        <c:v>42590</c:v>
                      </c:pt>
                      <c:pt idx="97">
                        <c:v>42591</c:v>
                      </c:pt>
                      <c:pt idx="98">
                        <c:v>42592</c:v>
                      </c:pt>
                      <c:pt idx="99">
                        <c:v>42593</c:v>
                      </c:pt>
                      <c:pt idx="100">
                        <c:v>42594</c:v>
                      </c:pt>
                      <c:pt idx="101">
                        <c:v>42595</c:v>
                      </c:pt>
                      <c:pt idx="102">
                        <c:v>42596</c:v>
                      </c:pt>
                      <c:pt idx="103">
                        <c:v>42597</c:v>
                      </c:pt>
                      <c:pt idx="104">
                        <c:v>42598</c:v>
                      </c:pt>
                      <c:pt idx="105">
                        <c:v>42599</c:v>
                      </c:pt>
                      <c:pt idx="106">
                        <c:v>42600</c:v>
                      </c:pt>
                      <c:pt idx="107">
                        <c:v>42601</c:v>
                      </c:pt>
                      <c:pt idx="108">
                        <c:v>42602</c:v>
                      </c:pt>
                      <c:pt idx="109">
                        <c:v>42603</c:v>
                      </c:pt>
                      <c:pt idx="110">
                        <c:v>42604</c:v>
                      </c:pt>
                      <c:pt idx="111">
                        <c:v>42605</c:v>
                      </c:pt>
                      <c:pt idx="112">
                        <c:v>42606</c:v>
                      </c:pt>
                      <c:pt idx="113">
                        <c:v>42607</c:v>
                      </c:pt>
                      <c:pt idx="114">
                        <c:v>42608</c:v>
                      </c:pt>
                      <c:pt idx="115">
                        <c:v>42609</c:v>
                      </c:pt>
                      <c:pt idx="116">
                        <c:v>42610</c:v>
                      </c:pt>
                      <c:pt idx="117">
                        <c:v>42611</c:v>
                      </c:pt>
                      <c:pt idx="118">
                        <c:v>42612</c:v>
                      </c:pt>
                      <c:pt idx="119">
                        <c:v>42613</c:v>
                      </c:pt>
                      <c:pt idx="120">
                        <c:v>42614</c:v>
                      </c:pt>
                      <c:pt idx="121">
                        <c:v>42615</c:v>
                      </c:pt>
                      <c:pt idx="122">
                        <c:v>42616</c:v>
                      </c:pt>
                      <c:pt idx="123">
                        <c:v>42617</c:v>
                      </c:pt>
                      <c:pt idx="124">
                        <c:v>42618</c:v>
                      </c:pt>
                      <c:pt idx="125">
                        <c:v>42619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RZWQM_cal!$AQ$4:$AQ$129</c15:sqref>
                        </c15:formulaRef>
                      </c:ext>
                    </c:extLst>
                    <c:numCache>
                      <c:formatCode>0.00</c:formatCode>
                      <c:ptCount val="126"/>
                      <c:pt idx="0">
                        <c:v>5.7550211109907969E-2</c:v>
                      </c:pt>
                      <c:pt idx="1">
                        <c:v>0</c:v>
                      </c:pt>
                      <c:pt idx="2">
                        <c:v>4.3146021652409258E-2</c:v>
                      </c:pt>
                      <c:pt idx="3" formatCode="General">
                        <c:v>0</c:v>
                      </c:pt>
                      <c:pt idx="4">
                        <c:v>0.26906250000000015</c:v>
                      </c:pt>
                      <c:pt idx="5" formatCode="General">
                        <c:v>0</c:v>
                      </c:pt>
                      <c:pt idx="6">
                        <c:v>0.14072222222222222</c:v>
                      </c:pt>
                      <c:pt idx="9" formatCode="General">
                        <c:v>0</c:v>
                      </c:pt>
                      <c:pt idx="10" formatCode="General">
                        <c:v>3.2057484948890748E-2</c:v>
                      </c:pt>
                      <c:pt idx="11">
                        <c:v>0</c:v>
                      </c:pt>
                      <c:pt idx="12" formatCode="0.0">
                        <c:v>24.978506750934809</c:v>
                      </c:pt>
                      <c:pt idx="15">
                        <c:v>0</c:v>
                      </c:pt>
                      <c:pt idx="16">
                        <c:v>-0.33384745350431144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D4D0-4806-96CA-A29DA0A64859}"/>
                  </c:ext>
                </c:extLst>
              </c15:ser>
            </c15:filteredScatterSeries>
          </c:ext>
        </c:extLst>
      </c:scatterChart>
      <c:dateAx>
        <c:axId val="115515424"/>
        <c:scaling>
          <c:orientation val="minMax"/>
        </c:scaling>
        <c:delete val="0"/>
        <c:axPos val="b"/>
        <c:numFmt formatCode="[$-409]d\-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764656"/>
        <c:crosses val="autoZero"/>
        <c:auto val="1"/>
        <c:lblOffset val="100"/>
        <c:baseTimeUnit val="days"/>
        <c:majorUnit val="30"/>
        <c:majorTimeUnit val="days"/>
      </c:dateAx>
      <c:valAx>
        <c:axId val="127476465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ln>
                      <a:noFill/>
                    </a:ln>
                    <a:solidFill>
                      <a:schemeClr val="tx1"/>
                    </a:solidFill>
                  </a:rPr>
                  <a:t>Topsoil moisture (mm/mm)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1542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RZWQM_cal!$BC$3</c:f>
              <c:strCache>
                <c:ptCount val="1"/>
                <c:pt idx="0">
                  <c:v>Sim. ETa adjusted</c:v>
                </c:pt>
              </c:strCache>
            </c:strRef>
          </c:tx>
          <c:spPr>
            <a:ln w="19050" cap="rnd">
              <a:solidFill>
                <a:srgbClr val="3333FF"/>
              </a:solidFill>
              <a:round/>
            </a:ln>
            <a:effectLst/>
          </c:spPr>
          <c:marker>
            <c:symbol val="none"/>
          </c:marker>
          <c:cat>
            <c:numRef>
              <c:f>RZWQM_cal!$BB$4:$BB$129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cat>
          <c:val>
            <c:numRef>
              <c:f>RZWQM_cal!$BC$4:$BC$129</c:f>
              <c:numCache>
                <c:formatCode>0.00</c:formatCode>
                <c:ptCount val="126"/>
                <c:pt idx="0">
                  <c:v>3.9156499999999999</c:v>
                </c:pt>
                <c:pt idx="1">
                  <c:v>2.9144199999999998</c:v>
                </c:pt>
                <c:pt idx="2">
                  <c:v>2.16309</c:v>
                </c:pt>
                <c:pt idx="3">
                  <c:v>1.7792699999999999</c:v>
                </c:pt>
                <c:pt idx="4">
                  <c:v>1.5472600000000001</c:v>
                </c:pt>
                <c:pt idx="5">
                  <c:v>2.0513700000000004</c:v>
                </c:pt>
                <c:pt idx="6">
                  <c:v>2.4030199999999997</c:v>
                </c:pt>
                <c:pt idx="7">
                  <c:v>0.968059</c:v>
                </c:pt>
                <c:pt idx="8">
                  <c:v>1.87138</c:v>
                </c:pt>
                <c:pt idx="9">
                  <c:v>1.4413</c:v>
                </c:pt>
                <c:pt idx="10">
                  <c:v>3.4624700000000002</c:v>
                </c:pt>
                <c:pt idx="11">
                  <c:v>3.0447800000000003</c:v>
                </c:pt>
                <c:pt idx="12">
                  <c:v>2.7684799999999998</c:v>
                </c:pt>
                <c:pt idx="13">
                  <c:v>3.00867</c:v>
                </c:pt>
                <c:pt idx="14">
                  <c:v>1.8761300000000001</c:v>
                </c:pt>
                <c:pt idx="15">
                  <c:v>1.9815199999999999</c:v>
                </c:pt>
                <c:pt idx="16">
                  <c:v>5.0396900000000002</c:v>
                </c:pt>
                <c:pt idx="17">
                  <c:v>5.1023800000000001</c:v>
                </c:pt>
                <c:pt idx="18">
                  <c:v>3.1414</c:v>
                </c:pt>
                <c:pt idx="19">
                  <c:v>3.3037999999999998</c:v>
                </c:pt>
                <c:pt idx="20">
                  <c:v>2.8882600000000003</c:v>
                </c:pt>
                <c:pt idx="21">
                  <c:v>2.03546</c:v>
                </c:pt>
                <c:pt idx="22">
                  <c:v>1.7676700000000001</c:v>
                </c:pt>
                <c:pt idx="23">
                  <c:v>1.6018599999999998</c:v>
                </c:pt>
                <c:pt idx="24">
                  <c:v>1.4840900000000001</c:v>
                </c:pt>
                <c:pt idx="25">
                  <c:v>2.4143400000000002</c:v>
                </c:pt>
                <c:pt idx="26">
                  <c:v>3.3433600000000001</c:v>
                </c:pt>
                <c:pt idx="27">
                  <c:v>4.2102399999999998</c:v>
                </c:pt>
                <c:pt idx="28">
                  <c:v>2.7181800000000003</c:v>
                </c:pt>
                <c:pt idx="29">
                  <c:v>3.5061499999999999</c:v>
                </c:pt>
                <c:pt idx="30">
                  <c:v>2.2047600000000003</c:v>
                </c:pt>
                <c:pt idx="31">
                  <c:v>3.7101499999999996</c:v>
                </c:pt>
                <c:pt idx="32">
                  <c:v>3.67225</c:v>
                </c:pt>
                <c:pt idx="33">
                  <c:v>2.3389500000000001</c:v>
                </c:pt>
                <c:pt idx="34">
                  <c:v>2.3867400000000001</c:v>
                </c:pt>
                <c:pt idx="35">
                  <c:v>3.8836399999999998</c:v>
                </c:pt>
                <c:pt idx="36">
                  <c:v>3.5245500000000001</c:v>
                </c:pt>
                <c:pt idx="37">
                  <c:v>4.06759</c:v>
                </c:pt>
                <c:pt idx="38">
                  <c:v>2.6682000000000001</c:v>
                </c:pt>
                <c:pt idx="39">
                  <c:v>4.3016900000000007</c:v>
                </c:pt>
                <c:pt idx="40">
                  <c:v>5.1150700000000002</c:v>
                </c:pt>
                <c:pt idx="41">
                  <c:v>4.3177599999999998</c:v>
                </c:pt>
                <c:pt idx="42">
                  <c:v>5.1697000000000006</c:v>
                </c:pt>
                <c:pt idx="43">
                  <c:v>3.9724500000000003</c:v>
                </c:pt>
                <c:pt idx="44">
                  <c:v>4.9438500000000003</c:v>
                </c:pt>
                <c:pt idx="45">
                  <c:v>5.5956200000000003</c:v>
                </c:pt>
                <c:pt idx="46">
                  <c:v>3.9456999999999995</c:v>
                </c:pt>
                <c:pt idx="47">
                  <c:v>5.1138599999999999</c:v>
                </c:pt>
                <c:pt idx="48">
                  <c:v>5.8395300000000008</c:v>
                </c:pt>
                <c:pt idx="49">
                  <c:v>6.8689599999999995</c:v>
                </c:pt>
                <c:pt idx="50">
                  <c:v>7.0952700000000002</c:v>
                </c:pt>
                <c:pt idx="51">
                  <c:v>7.0928500000000003</c:v>
                </c:pt>
                <c:pt idx="52">
                  <c:v>5.45099</c:v>
                </c:pt>
                <c:pt idx="53">
                  <c:v>5.9490600000000002</c:v>
                </c:pt>
                <c:pt idx="54">
                  <c:v>5.7210599999999996</c:v>
                </c:pt>
                <c:pt idx="55">
                  <c:v>5.8402699999999994</c:v>
                </c:pt>
                <c:pt idx="56">
                  <c:v>6.4901799999999996</c:v>
                </c:pt>
                <c:pt idx="57">
                  <c:v>5.6065699999999996</c:v>
                </c:pt>
                <c:pt idx="58">
                  <c:v>5.9862299999999999</c:v>
                </c:pt>
                <c:pt idx="59">
                  <c:v>5.1115300000000001</c:v>
                </c:pt>
                <c:pt idx="60">
                  <c:v>4.05443</c:v>
                </c:pt>
                <c:pt idx="61">
                  <c:v>5.8477599999999992</c:v>
                </c:pt>
                <c:pt idx="62">
                  <c:v>6.7886000000000006</c:v>
                </c:pt>
                <c:pt idx="63">
                  <c:v>6.0009900000000007</c:v>
                </c:pt>
                <c:pt idx="64">
                  <c:v>5.86355</c:v>
                </c:pt>
                <c:pt idx="65">
                  <c:v>6.5928100000000001</c:v>
                </c:pt>
                <c:pt idx="66">
                  <c:v>5.9641900000000003</c:v>
                </c:pt>
                <c:pt idx="67">
                  <c:v>5.9611299999999998</c:v>
                </c:pt>
                <c:pt idx="68">
                  <c:v>5.4448399999999992</c:v>
                </c:pt>
                <c:pt idx="69">
                  <c:v>5.5496299999999996</c:v>
                </c:pt>
                <c:pt idx="70">
                  <c:v>4.9401799999999998</c:v>
                </c:pt>
                <c:pt idx="71">
                  <c:v>5.5193899999999996</c:v>
                </c:pt>
                <c:pt idx="72">
                  <c:v>6.7129200000000004</c:v>
                </c:pt>
                <c:pt idx="73">
                  <c:v>7.6457299999999995</c:v>
                </c:pt>
                <c:pt idx="74">
                  <c:v>8.0437599999999989</c:v>
                </c:pt>
                <c:pt idx="75">
                  <c:v>6.7947800000000003</c:v>
                </c:pt>
                <c:pt idx="76">
                  <c:v>7.5353700000000003</c:v>
                </c:pt>
                <c:pt idx="77">
                  <c:v>6.3440700000000003</c:v>
                </c:pt>
                <c:pt idx="78">
                  <c:v>5.3630399999999998</c:v>
                </c:pt>
                <c:pt idx="79">
                  <c:v>3.9611099999999997</c:v>
                </c:pt>
                <c:pt idx="80">
                  <c:v>3.8990100000000001</c:v>
                </c:pt>
                <c:pt idx="81">
                  <c:v>5.6386800000000008</c:v>
                </c:pt>
                <c:pt idx="82">
                  <c:v>5.7620899999999997</c:v>
                </c:pt>
                <c:pt idx="83">
                  <c:v>5.6552299999999995</c:v>
                </c:pt>
                <c:pt idx="84">
                  <c:v>5.9327300000000003</c:v>
                </c:pt>
                <c:pt idx="85">
                  <c:v>5.8284700000000003</c:v>
                </c:pt>
                <c:pt idx="86">
                  <c:v>6.8729499999999994</c:v>
                </c:pt>
                <c:pt idx="87">
                  <c:v>4.9370799999999999</c:v>
                </c:pt>
                <c:pt idx="88">
                  <c:v>4.3055199999999996</c:v>
                </c:pt>
                <c:pt idx="89">
                  <c:v>5.1760999999999999</c:v>
                </c:pt>
                <c:pt idx="90">
                  <c:v>5.2800199999999995</c:v>
                </c:pt>
                <c:pt idx="91">
                  <c:v>5.9258800000000003</c:v>
                </c:pt>
                <c:pt idx="92">
                  <c:v>4.0598700000000001</c:v>
                </c:pt>
                <c:pt idx="93">
                  <c:v>4.3096399999999999</c:v>
                </c:pt>
                <c:pt idx="94">
                  <c:v>6.2531499999999998</c:v>
                </c:pt>
                <c:pt idx="95">
                  <c:v>6.4411100000000001</c:v>
                </c:pt>
                <c:pt idx="96">
                  <c:v>7.0142600000000002</c:v>
                </c:pt>
                <c:pt idx="97">
                  <c:v>4.6067399999999994</c:v>
                </c:pt>
                <c:pt idx="98">
                  <c:v>4.5952599999999997</c:v>
                </c:pt>
                <c:pt idx="99">
                  <c:v>4.9193800000000003</c:v>
                </c:pt>
                <c:pt idx="100">
                  <c:v>5.4587900000000005</c:v>
                </c:pt>
                <c:pt idx="101">
                  <c:v>6.79495</c:v>
                </c:pt>
                <c:pt idx="102">
                  <c:v>6.8398599999999998</c:v>
                </c:pt>
                <c:pt idx="103">
                  <c:v>6.0560599999999996</c:v>
                </c:pt>
                <c:pt idx="104">
                  <c:v>5.5458499999999997</c:v>
                </c:pt>
                <c:pt idx="105">
                  <c:v>4.8435600000000001</c:v>
                </c:pt>
                <c:pt idx="106">
                  <c:v>4.1829499999999999</c:v>
                </c:pt>
                <c:pt idx="107">
                  <c:v>3.58094</c:v>
                </c:pt>
                <c:pt idx="108">
                  <c:v>4.0289900000000003</c:v>
                </c:pt>
                <c:pt idx="109">
                  <c:v>6.2586600000000008</c:v>
                </c:pt>
                <c:pt idx="110">
                  <c:v>6.7296199999999997</c:v>
                </c:pt>
                <c:pt idx="111">
                  <c:v>6.8106799999999996</c:v>
                </c:pt>
                <c:pt idx="112">
                  <c:v>5.9094500000000005</c:v>
                </c:pt>
                <c:pt idx="113">
                  <c:v>5.9467999999999996</c:v>
                </c:pt>
                <c:pt idx="114">
                  <c:v>6.7813699999999999</c:v>
                </c:pt>
                <c:pt idx="115">
                  <c:v>7.2918500000000002</c:v>
                </c:pt>
                <c:pt idx="116">
                  <c:v>6.8107899999999999</c:v>
                </c:pt>
                <c:pt idx="117">
                  <c:v>4.4490499999999997</c:v>
                </c:pt>
                <c:pt idx="118">
                  <c:v>4.2879299999999994</c:v>
                </c:pt>
                <c:pt idx="119">
                  <c:v>6.1897800000000007</c:v>
                </c:pt>
                <c:pt idx="120">
                  <c:v>5.7915099999999997</c:v>
                </c:pt>
                <c:pt idx="121">
                  <c:v>4.6776499999999999</c:v>
                </c:pt>
                <c:pt idx="122">
                  <c:v>4.4356299999999997</c:v>
                </c:pt>
                <c:pt idx="123">
                  <c:v>4.2059100000000003</c:v>
                </c:pt>
                <c:pt idx="124">
                  <c:v>4.5146699999999997</c:v>
                </c:pt>
                <c:pt idx="125">
                  <c:v>2.8359899999999998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39-45E6-9D72-340B26BD215C}"/>
            </c:ext>
          </c:extLst>
        </c:ser>
        <c:ser>
          <c:idx val="2"/>
          <c:order val="2"/>
          <c:tx>
            <c:strRef>
              <c:f>RZWQM_cal!$BE$3</c:f>
              <c:strCache>
                <c:ptCount val="1"/>
                <c:pt idx="0">
                  <c:v>Sim. ETa</c:v>
                </c:pt>
              </c:strCache>
            </c:strRef>
          </c:tx>
          <c:spPr>
            <a:ln w="19050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RZWQM_cal!$BB$4:$BB$129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cat>
          <c:val>
            <c:numRef>
              <c:f>RZWQM_cal!$BE$4:$BE$129</c:f>
              <c:numCache>
                <c:formatCode>General</c:formatCode>
                <c:ptCount val="126"/>
                <c:pt idx="0">
                  <c:v>2.0911299999999997</c:v>
                </c:pt>
                <c:pt idx="1">
                  <c:v>1.78369</c:v>
                </c:pt>
                <c:pt idx="2">
                  <c:v>1.2843599999999999</c:v>
                </c:pt>
                <c:pt idx="3">
                  <c:v>1.09307</c:v>
                </c:pt>
                <c:pt idx="4">
                  <c:v>0.96255999999999997</c:v>
                </c:pt>
                <c:pt idx="5">
                  <c:v>2.0705399999999998</c:v>
                </c:pt>
                <c:pt idx="6">
                  <c:v>1.5726</c:v>
                </c:pt>
                <c:pt idx="7">
                  <c:v>0.97916100000000006</c:v>
                </c:pt>
                <c:pt idx="8">
                  <c:v>1.0656000000000001</c:v>
                </c:pt>
                <c:pt idx="9">
                  <c:v>0.94436999999999993</c:v>
                </c:pt>
                <c:pt idx="10">
                  <c:v>3.4920800000000001</c:v>
                </c:pt>
                <c:pt idx="11">
                  <c:v>3.06717</c:v>
                </c:pt>
                <c:pt idx="12">
                  <c:v>2.7783600000000002</c:v>
                </c:pt>
                <c:pt idx="13">
                  <c:v>1.8551000000000002</c:v>
                </c:pt>
                <c:pt idx="14">
                  <c:v>1.29922</c:v>
                </c:pt>
                <c:pt idx="15">
                  <c:v>2.0055200000000002</c:v>
                </c:pt>
                <c:pt idx="16">
                  <c:v>5.0471000000000004</c:v>
                </c:pt>
                <c:pt idx="17">
                  <c:v>3.8189000000000002</c:v>
                </c:pt>
                <c:pt idx="18">
                  <c:v>2.3706499999999999</c:v>
                </c:pt>
                <c:pt idx="19">
                  <c:v>3.2993800000000002</c:v>
                </c:pt>
                <c:pt idx="20">
                  <c:v>2.1392700000000002</c:v>
                </c:pt>
                <c:pt idx="21">
                  <c:v>1.69424</c:v>
                </c:pt>
                <c:pt idx="22">
                  <c:v>1.5452599999999999</c:v>
                </c:pt>
                <c:pt idx="23">
                  <c:v>1.4369799999999999</c:v>
                </c:pt>
                <c:pt idx="24">
                  <c:v>1.33958</c:v>
                </c:pt>
                <c:pt idx="25">
                  <c:v>2.4105699999999999</c:v>
                </c:pt>
                <c:pt idx="26">
                  <c:v>3.3329399999999998</c:v>
                </c:pt>
                <c:pt idx="27">
                  <c:v>3.68879</c:v>
                </c:pt>
                <c:pt idx="28">
                  <c:v>2.4837799999999999</c:v>
                </c:pt>
                <c:pt idx="29">
                  <c:v>3.28057</c:v>
                </c:pt>
                <c:pt idx="30">
                  <c:v>2.0913499999999998</c:v>
                </c:pt>
                <c:pt idx="31">
                  <c:v>3.7307399999999999</c:v>
                </c:pt>
                <c:pt idx="32">
                  <c:v>3.4785599999999999</c:v>
                </c:pt>
                <c:pt idx="33">
                  <c:v>2.3974799999999998</c:v>
                </c:pt>
                <c:pt idx="34">
                  <c:v>2.7752400000000002</c:v>
                </c:pt>
                <c:pt idx="35">
                  <c:v>4.0983299999999998</c:v>
                </c:pt>
                <c:pt idx="36">
                  <c:v>3.52312</c:v>
                </c:pt>
                <c:pt idx="37">
                  <c:v>4.1095500000000005</c:v>
                </c:pt>
                <c:pt idx="38">
                  <c:v>2.9727300000000003</c:v>
                </c:pt>
                <c:pt idx="39">
                  <c:v>4.3560600000000003</c:v>
                </c:pt>
                <c:pt idx="40">
                  <c:v>5.2454400000000003</c:v>
                </c:pt>
                <c:pt idx="41">
                  <c:v>4.3772899999999995</c:v>
                </c:pt>
                <c:pt idx="42">
                  <c:v>5.1790800000000008</c:v>
                </c:pt>
                <c:pt idx="43">
                  <c:v>3.9028299999999998</c:v>
                </c:pt>
                <c:pt idx="44">
                  <c:v>4.5488800000000005</c:v>
                </c:pt>
                <c:pt idx="45">
                  <c:v>5.2521100000000001</c:v>
                </c:pt>
                <c:pt idx="46">
                  <c:v>3.5719799999999999</c:v>
                </c:pt>
                <c:pt idx="47">
                  <c:v>4.7347000000000001</c:v>
                </c:pt>
                <c:pt idx="48">
                  <c:v>5.4981200000000001</c:v>
                </c:pt>
                <c:pt idx="49">
                  <c:v>6.4673400000000001</c:v>
                </c:pt>
                <c:pt idx="50">
                  <c:v>6.63469</c:v>
                </c:pt>
                <c:pt idx="51">
                  <c:v>6.4701500000000003</c:v>
                </c:pt>
                <c:pt idx="52">
                  <c:v>4.7956900000000005</c:v>
                </c:pt>
                <c:pt idx="53">
                  <c:v>5.2427400000000004</c:v>
                </c:pt>
                <c:pt idx="54">
                  <c:v>5.41174</c:v>
                </c:pt>
                <c:pt idx="55">
                  <c:v>5.4165900000000002</c:v>
                </c:pt>
                <c:pt idx="56">
                  <c:v>6.0093300000000003</c:v>
                </c:pt>
                <c:pt idx="57">
                  <c:v>5.1552100000000003</c:v>
                </c:pt>
                <c:pt idx="58">
                  <c:v>5.4302299999999999</c:v>
                </c:pt>
                <c:pt idx="59">
                  <c:v>4.6717300000000002</c:v>
                </c:pt>
                <c:pt idx="60">
                  <c:v>3.6096299999999997</c:v>
                </c:pt>
                <c:pt idx="61">
                  <c:v>5.2576800000000006</c:v>
                </c:pt>
                <c:pt idx="62">
                  <c:v>6.03064</c:v>
                </c:pt>
                <c:pt idx="63">
                  <c:v>5.2854999999999999</c:v>
                </c:pt>
                <c:pt idx="64">
                  <c:v>5.1599300000000001</c:v>
                </c:pt>
                <c:pt idx="65">
                  <c:v>5.8547499999999992</c:v>
                </c:pt>
                <c:pt idx="66">
                  <c:v>5.2767400000000002</c:v>
                </c:pt>
                <c:pt idx="67">
                  <c:v>5.2532100000000002</c:v>
                </c:pt>
                <c:pt idx="68">
                  <c:v>4.7595700000000001</c:v>
                </c:pt>
                <c:pt idx="69">
                  <c:v>4.7836600000000002</c:v>
                </c:pt>
                <c:pt idx="70">
                  <c:v>4.2629299999999999</c:v>
                </c:pt>
                <c:pt idx="71">
                  <c:v>4.7461799999999998</c:v>
                </c:pt>
                <c:pt idx="72">
                  <c:v>5.7574699999999996</c:v>
                </c:pt>
                <c:pt idx="73">
                  <c:v>6.5512600000000001</c:v>
                </c:pt>
                <c:pt idx="74">
                  <c:v>6.8923800000000002</c:v>
                </c:pt>
                <c:pt idx="75">
                  <c:v>5.8282999999999996</c:v>
                </c:pt>
                <c:pt idx="76">
                  <c:v>6.4847299999999999</c:v>
                </c:pt>
                <c:pt idx="77">
                  <c:v>5.4685199999999998</c:v>
                </c:pt>
                <c:pt idx="78">
                  <c:v>4.6460600000000003</c:v>
                </c:pt>
                <c:pt idx="79">
                  <c:v>3.42876</c:v>
                </c:pt>
                <c:pt idx="80">
                  <c:v>3.4109699999999998</c:v>
                </c:pt>
                <c:pt idx="81">
                  <c:v>4.93133</c:v>
                </c:pt>
                <c:pt idx="82">
                  <c:v>5.0483399999999996</c:v>
                </c:pt>
                <c:pt idx="83">
                  <c:v>4.9896500000000001</c:v>
                </c:pt>
                <c:pt idx="84">
                  <c:v>5.23902</c:v>
                </c:pt>
                <c:pt idx="85">
                  <c:v>5.1519700000000004</c:v>
                </c:pt>
                <c:pt idx="86">
                  <c:v>6.0815300000000008</c:v>
                </c:pt>
                <c:pt idx="87">
                  <c:v>4.3337500000000002</c:v>
                </c:pt>
                <c:pt idx="88">
                  <c:v>3.9007499999999999</c:v>
                </c:pt>
                <c:pt idx="89">
                  <c:v>4.6552800000000003</c:v>
                </c:pt>
                <c:pt idx="90">
                  <c:v>4.7530700000000001</c:v>
                </c:pt>
                <c:pt idx="91">
                  <c:v>5.3199799999999993</c:v>
                </c:pt>
                <c:pt idx="92">
                  <c:v>3.5397299999999996</c:v>
                </c:pt>
                <c:pt idx="93">
                  <c:v>4.05518</c:v>
                </c:pt>
                <c:pt idx="94">
                  <c:v>5.6501100000000006</c:v>
                </c:pt>
                <c:pt idx="95">
                  <c:v>5.8209400000000002</c:v>
                </c:pt>
                <c:pt idx="96">
                  <c:v>6.3753400000000005</c:v>
                </c:pt>
                <c:pt idx="97">
                  <c:v>4.1657799999999998</c:v>
                </c:pt>
                <c:pt idx="98">
                  <c:v>4.2481099999999996</c:v>
                </c:pt>
                <c:pt idx="99">
                  <c:v>4.5053400000000003</c:v>
                </c:pt>
                <c:pt idx="100">
                  <c:v>5.0132300000000001</c:v>
                </c:pt>
                <c:pt idx="101">
                  <c:v>6.2586399999999998</c:v>
                </c:pt>
                <c:pt idx="102">
                  <c:v>6.3054900000000007</c:v>
                </c:pt>
                <c:pt idx="103">
                  <c:v>5.6308199999999999</c:v>
                </c:pt>
                <c:pt idx="104">
                  <c:v>5.2255399999999996</c:v>
                </c:pt>
                <c:pt idx="105">
                  <c:v>4.5141900000000001</c:v>
                </c:pt>
                <c:pt idx="106">
                  <c:v>3.8491399999999998</c:v>
                </c:pt>
                <c:pt idx="107">
                  <c:v>3.3814000000000002</c:v>
                </c:pt>
                <c:pt idx="108">
                  <c:v>3.9632499999999999</c:v>
                </c:pt>
                <c:pt idx="109">
                  <c:v>5.1808100000000001</c:v>
                </c:pt>
                <c:pt idx="110">
                  <c:v>5.64581</c:v>
                </c:pt>
                <c:pt idx="111">
                  <c:v>5.8072599999999994</c:v>
                </c:pt>
                <c:pt idx="112">
                  <c:v>5.06609</c:v>
                </c:pt>
                <c:pt idx="113">
                  <c:v>5.2157600000000004</c:v>
                </c:pt>
                <c:pt idx="114">
                  <c:v>6.3044599999999997</c:v>
                </c:pt>
                <c:pt idx="115">
                  <c:v>6.7608699999999997</c:v>
                </c:pt>
                <c:pt idx="116">
                  <c:v>6.2893799999999995</c:v>
                </c:pt>
                <c:pt idx="117">
                  <c:v>3.9760200000000001</c:v>
                </c:pt>
                <c:pt idx="118">
                  <c:v>4.1706199999999995</c:v>
                </c:pt>
                <c:pt idx="119">
                  <c:v>5.8151799999999998</c:v>
                </c:pt>
                <c:pt idx="120">
                  <c:v>4.6585099999999997</c:v>
                </c:pt>
                <c:pt idx="121">
                  <c:v>4.6393000000000004</c:v>
                </c:pt>
                <c:pt idx="122">
                  <c:v>4.2191600000000005</c:v>
                </c:pt>
                <c:pt idx="123">
                  <c:v>3.6052900000000001</c:v>
                </c:pt>
                <c:pt idx="124">
                  <c:v>3.2596999999999996</c:v>
                </c:pt>
                <c:pt idx="125">
                  <c:v>1.8507499999999999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39-45E6-9D72-340B26BD2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515424"/>
        <c:axId val="1274764656"/>
      </c:lineChart>
      <c:scatterChart>
        <c:scatterStyle val="lineMarker"/>
        <c:varyColors val="0"/>
        <c:ser>
          <c:idx val="1"/>
          <c:order val="1"/>
          <c:tx>
            <c:strRef>
              <c:f>RZWQM_cal!$BD$3</c:f>
              <c:strCache>
                <c:ptCount val="1"/>
                <c:pt idx="0">
                  <c:v>Obs. ETa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9525">
                <a:solidFill>
                  <a:srgbClr val="FF0000"/>
                </a:solidFill>
              </a:ln>
              <a:effectLst/>
            </c:spPr>
          </c:marker>
          <c:xVal>
            <c:numRef>
              <c:f>RZWQM_cal!$BB$4:$BB$129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xVal>
          <c:yVal>
            <c:numRef>
              <c:f>RZWQM_cal!$BD$4:$BD$129</c:f>
              <c:numCache>
                <c:formatCode>0.00</c:formatCode>
                <c:ptCount val="126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0.48160279770001135</c:v>
                </c:pt>
                <c:pt idx="49">
                  <c:v>1.7347525416464151</c:v>
                </c:pt>
                <c:pt idx="50">
                  <c:v>5.9483620881050783</c:v>
                </c:pt>
                <c:pt idx="51">
                  <c:v>8.3904133714492044</c:v>
                </c:pt>
                <c:pt idx="52">
                  <c:v>2.4216871496996335</c:v>
                </c:pt>
                <c:pt idx="53">
                  <c:v>0.76699437543625326</c:v>
                </c:pt>
                <c:pt idx="54">
                  <c:v>1.920112729724855</c:v>
                </c:pt>
                <c:pt idx="55">
                  <c:v>0.6416264683505718</c:v>
                </c:pt>
                <c:pt idx="56">
                  <c:v>2.3236429529655647</c:v>
                </c:pt>
                <c:pt idx="57">
                  <c:v>0.61566263773151086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0.58461280511301239</c:v>
                </c:pt>
                <c:pt idx="66">
                  <c:v>3.6656339347293136</c:v>
                </c:pt>
                <c:pt idx="67">
                  <c:v>5.7105274527284857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11.137593976706935</c:v>
                </c:pt>
                <c:pt idx="77">
                  <c:v>10.015264993742051</c:v>
                </c:pt>
                <c:pt idx="78">
                  <c:v>8.0841195101231804</c:v>
                </c:pt>
                <c:pt idx="79">
                  <c:v>5.2912736341652646</c:v>
                </c:pt>
                <c:pt idx="80">
                  <c:v>1.7990759899999937</c:v>
                </c:pt>
                <c:pt idx="81">
                  <c:v>6.6959171183260553</c:v>
                </c:pt>
                <c:pt idx="82">
                  <c:v>10.189206374599429</c:v>
                </c:pt>
                <c:pt idx="83">
                  <c:v>9.629034764267054</c:v>
                </c:pt>
                <c:pt idx="84">
                  <c:v>3.2499127818466396</c:v>
                </c:pt>
                <c:pt idx="85">
                  <c:v>11.339728586348791</c:v>
                </c:pt>
                <c:pt idx="86">
                  <c:v>4.9572133121482809</c:v>
                </c:pt>
                <c:pt idx="87">
                  <c:v>10.005611174132143</c:v>
                </c:pt>
                <c:pt idx="88">
                  <c:v>0.71471302265599124</c:v>
                </c:pt>
                <c:pt idx="89">
                  <c:v>4.3847358129713276</c:v>
                </c:pt>
                <c:pt idx="90">
                  <c:v>9.4936494699806513</c:v>
                </c:pt>
                <c:pt idx="91">
                  <c:v>9.8986984625148366</c:v>
                </c:pt>
                <c:pt idx="92">
                  <c:v>10.156844997747159</c:v>
                </c:pt>
                <c:pt idx="93">
                  <c:v>1.3774466740995763</c:v>
                </c:pt>
                <c:pt idx="94">
                  <c:v>5.7318514575557327</c:v>
                </c:pt>
                <c:pt idx="95">
                  <c:v>8.7938814520090869</c:v>
                </c:pt>
                <c:pt idx="96">
                  <c:v>9.777296435554673</c:v>
                </c:pt>
                <c:pt idx="97">
                  <c:v>9.7018230840375832</c:v>
                </c:pt>
                <c:pt idx="98">
                  <c:v>6.9458090051116352</c:v>
                </c:pt>
                <c:pt idx="99">
                  <c:v>8.9944785426783955</c:v>
                </c:pt>
                <c:pt idx="100">
                  <c:v>7.4843553968823615</c:v>
                </c:pt>
                <c:pt idx="101">
                  <c:v>7.9512337079102196</c:v>
                </c:pt>
                <c:pt idx="102">
                  <c:v>8.8567213929762776</c:v>
                </c:pt>
                <c:pt idx="103">
                  <c:v>7.8043638829217326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4.9768323737488815</c:v>
                </c:pt>
                <c:pt idx="111">
                  <c:v>5.4903357402752322</c:v>
                </c:pt>
                <c:pt idx="112">
                  <c:v>5.6943746165498217</c:v>
                </c:pt>
                <c:pt idx="113">
                  <c:v>4.9831003788564541</c:v>
                </c:pt>
                <c:pt idx="114">
                  <c:v>5.5722891983676526</c:v>
                </c:pt>
                <c:pt idx="115">
                  <c:v>5.4043030045791944</c:v>
                </c:pt>
                <c:pt idx="116">
                  <c:v>5.1761598971240277</c:v>
                </c:pt>
                <c:pt idx="117">
                  <c:v>4.5221736022979684</c:v>
                </c:pt>
                <c:pt idx="118">
                  <c:v>2.3238294329858431</c:v>
                </c:pt>
                <c:pt idx="119">
                  <c:v>4.1905651960210637</c:v>
                </c:pt>
                <c:pt idx="120">
                  <c:v>2.052619020284979</c:v>
                </c:pt>
                <c:pt idx="121">
                  <c:v>3.2239978311868422</c:v>
                </c:pt>
                <c:pt idx="122">
                  <c:v>3.1949725289446462</c:v>
                </c:pt>
                <c:pt idx="123">
                  <c:v>2.2227640704199674</c:v>
                </c:pt>
                <c:pt idx="124">
                  <c:v>1.79403245788358</c:v>
                </c:pt>
                <c:pt idx="125">
                  <c:v>4.7294796757646305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839-45E6-9D72-340B26BD2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515424"/>
        <c:axId val="1274764656"/>
      </c:scatterChart>
      <c:dateAx>
        <c:axId val="115515424"/>
        <c:scaling>
          <c:orientation val="minMax"/>
        </c:scaling>
        <c:delete val="0"/>
        <c:axPos val="b"/>
        <c:numFmt formatCode="[$-409]d\-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764656"/>
        <c:crosses val="autoZero"/>
        <c:auto val="1"/>
        <c:lblOffset val="100"/>
        <c:baseTimeUnit val="days"/>
        <c:majorUnit val="30"/>
        <c:majorTimeUnit val="days"/>
      </c:dateAx>
      <c:valAx>
        <c:axId val="127476465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ln>
                      <a:noFill/>
                    </a:ln>
                    <a:solidFill>
                      <a:schemeClr val="tx1"/>
                    </a:solidFill>
                  </a:rPr>
                  <a:t>ETa (mm)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1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DSSAT_autoIrr!$AS$3</c:f>
              <c:strCache>
                <c:ptCount val="1"/>
                <c:pt idx="0">
                  <c:v>Irrig. (mm)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rgbClr val="FFC000"/>
              </a:solidFill>
            </a:ln>
            <a:effectLst/>
          </c:spPr>
          <c:invertIfNegative val="0"/>
          <c:cat>
            <c:numRef>
              <c:f>DSSAT_autoIrr!$AP$4:$AP$112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cat>
          <c:val>
            <c:numRef>
              <c:f>DSSAT_autoIrr!$AS$4:$AS$112</c:f>
              <c:numCache>
                <c:formatCode>General</c:formatCode>
                <c:ptCount val="10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45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44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46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46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45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47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B5-4A84-BD5A-E80B581113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59808864"/>
        <c:axId val="144772088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DSSAT_autoIrr!$AR$3</c15:sqref>
                        </c15:formulaRef>
                      </c:ext>
                    </c:extLst>
                    <c:strCache>
                      <c:ptCount val="1"/>
                      <c:pt idx="0">
                        <c:v>Obs. SW (mm/mm)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DSSAT_autoIrr!$AP$4:$AP$112</c15:sqref>
                        </c15:formulaRef>
                      </c:ext>
                    </c:extLst>
                    <c:numCache>
                      <c:formatCode>m/d/yyyy</c:formatCode>
                      <c:ptCount val="109"/>
                      <c:pt idx="0">
                        <c:v>42513</c:v>
                      </c:pt>
                      <c:pt idx="1">
                        <c:v>42514</c:v>
                      </c:pt>
                      <c:pt idx="2">
                        <c:v>42515</c:v>
                      </c:pt>
                      <c:pt idx="3">
                        <c:v>42516</c:v>
                      </c:pt>
                      <c:pt idx="4">
                        <c:v>42517</c:v>
                      </c:pt>
                      <c:pt idx="5">
                        <c:v>42518</c:v>
                      </c:pt>
                      <c:pt idx="6">
                        <c:v>42519</c:v>
                      </c:pt>
                      <c:pt idx="7">
                        <c:v>42520</c:v>
                      </c:pt>
                      <c:pt idx="8">
                        <c:v>42521</c:v>
                      </c:pt>
                      <c:pt idx="9">
                        <c:v>42522</c:v>
                      </c:pt>
                      <c:pt idx="10">
                        <c:v>42523</c:v>
                      </c:pt>
                      <c:pt idx="11">
                        <c:v>42524</c:v>
                      </c:pt>
                      <c:pt idx="12">
                        <c:v>42525</c:v>
                      </c:pt>
                      <c:pt idx="13">
                        <c:v>42526</c:v>
                      </c:pt>
                      <c:pt idx="14">
                        <c:v>42527</c:v>
                      </c:pt>
                      <c:pt idx="15">
                        <c:v>42528</c:v>
                      </c:pt>
                      <c:pt idx="16">
                        <c:v>42529</c:v>
                      </c:pt>
                      <c:pt idx="17">
                        <c:v>42530</c:v>
                      </c:pt>
                      <c:pt idx="18">
                        <c:v>42531</c:v>
                      </c:pt>
                      <c:pt idx="19">
                        <c:v>42532</c:v>
                      </c:pt>
                      <c:pt idx="20">
                        <c:v>42533</c:v>
                      </c:pt>
                      <c:pt idx="21">
                        <c:v>42534</c:v>
                      </c:pt>
                      <c:pt idx="22">
                        <c:v>42535</c:v>
                      </c:pt>
                      <c:pt idx="23">
                        <c:v>42536</c:v>
                      </c:pt>
                      <c:pt idx="24">
                        <c:v>42537</c:v>
                      </c:pt>
                      <c:pt idx="25">
                        <c:v>42538</c:v>
                      </c:pt>
                      <c:pt idx="26">
                        <c:v>42539</c:v>
                      </c:pt>
                      <c:pt idx="27">
                        <c:v>42540</c:v>
                      </c:pt>
                      <c:pt idx="28">
                        <c:v>42541</c:v>
                      </c:pt>
                      <c:pt idx="29">
                        <c:v>42542</c:v>
                      </c:pt>
                      <c:pt idx="30">
                        <c:v>42543</c:v>
                      </c:pt>
                      <c:pt idx="31">
                        <c:v>42544</c:v>
                      </c:pt>
                      <c:pt idx="32">
                        <c:v>42545</c:v>
                      </c:pt>
                      <c:pt idx="33">
                        <c:v>42546</c:v>
                      </c:pt>
                      <c:pt idx="34">
                        <c:v>42547</c:v>
                      </c:pt>
                      <c:pt idx="35">
                        <c:v>42548</c:v>
                      </c:pt>
                      <c:pt idx="36">
                        <c:v>42549</c:v>
                      </c:pt>
                      <c:pt idx="37">
                        <c:v>42550</c:v>
                      </c:pt>
                      <c:pt idx="38">
                        <c:v>42551</c:v>
                      </c:pt>
                      <c:pt idx="39">
                        <c:v>42552</c:v>
                      </c:pt>
                      <c:pt idx="40">
                        <c:v>42553</c:v>
                      </c:pt>
                      <c:pt idx="41">
                        <c:v>42554</c:v>
                      </c:pt>
                      <c:pt idx="42">
                        <c:v>42555</c:v>
                      </c:pt>
                      <c:pt idx="43">
                        <c:v>42556</c:v>
                      </c:pt>
                      <c:pt idx="44">
                        <c:v>42557</c:v>
                      </c:pt>
                      <c:pt idx="45">
                        <c:v>42558</c:v>
                      </c:pt>
                      <c:pt idx="46">
                        <c:v>42559</c:v>
                      </c:pt>
                      <c:pt idx="47">
                        <c:v>42560</c:v>
                      </c:pt>
                      <c:pt idx="48">
                        <c:v>42561</c:v>
                      </c:pt>
                      <c:pt idx="49">
                        <c:v>42562</c:v>
                      </c:pt>
                      <c:pt idx="50">
                        <c:v>42563</c:v>
                      </c:pt>
                      <c:pt idx="51">
                        <c:v>42564</c:v>
                      </c:pt>
                      <c:pt idx="52">
                        <c:v>42565</c:v>
                      </c:pt>
                      <c:pt idx="53">
                        <c:v>42566</c:v>
                      </c:pt>
                      <c:pt idx="54">
                        <c:v>42567</c:v>
                      </c:pt>
                      <c:pt idx="55">
                        <c:v>42568</c:v>
                      </c:pt>
                      <c:pt idx="56">
                        <c:v>42569</c:v>
                      </c:pt>
                      <c:pt idx="57">
                        <c:v>42570</c:v>
                      </c:pt>
                      <c:pt idx="58">
                        <c:v>42571</c:v>
                      </c:pt>
                      <c:pt idx="59">
                        <c:v>42572</c:v>
                      </c:pt>
                      <c:pt idx="60">
                        <c:v>42573</c:v>
                      </c:pt>
                      <c:pt idx="61">
                        <c:v>42574</c:v>
                      </c:pt>
                      <c:pt idx="62">
                        <c:v>42575</c:v>
                      </c:pt>
                      <c:pt idx="63">
                        <c:v>42576</c:v>
                      </c:pt>
                      <c:pt idx="64">
                        <c:v>42577</c:v>
                      </c:pt>
                      <c:pt idx="65">
                        <c:v>42578</c:v>
                      </c:pt>
                      <c:pt idx="66">
                        <c:v>42579</c:v>
                      </c:pt>
                      <c:pt idx="67">
                        <c:v>42580</c:v>
                      </c:pt>
                      <c:pt idx="68">
                        <c:v>42581</c:v>
                      </c:pt>
                      <c:pt idx="69">
                        <c:v>42582</c:v>
                      </c:pt>
                      <c:pt idx="70">
                        <c:v>42583</c:v>
                      </c:pt>
                      <c:pt idx="71">
                        <c:v>42584</c:v>
                      </c:pt>
                      <c:pt idx="72">
                        <c:v>42585</c:v>
                      </c:pt>
                      <c:pt idx="73">
                        <c:v>42586</c:v>
                      </c:pt>
                      <c:pt idx="74">
                        <c:v>42587</c:v>
                      </c:pt>
                      <c:pt idx="75">
                        <c:v>42588</c:v>
                      </c:pt>
                      <c:pt idx="76">
                        <c:v>42589</c:v>
                      </c:pt>
                      <c:pt idx="77">
                        <c:v>42590</c:v>
                      </c:pt>
                      <c:pt idx="78">
                        <c:v>42591</c:v>
                      </c:pt>
                      <c:pt idx="79">
                        <c:v>42592</c:v>
                      </c:pt>
                      <c:pt idx="80">
                        <c:v>42593</c:v>
                      </c:pt>
                      <c:pt idx="81">
                        <c:v>42594</c:v>
                      </c:pt>
                      <c:pt idx="82">
                        <c:v>42595</c:v>
                      </c:pt>
                      <c:pt idx="83">
                        <c:v>42596</c:v>
                      </c:pt>
                      <c:pt idx="84">
                        <c:v>42597</c:v>
                      </c:pt>
                      <c:pt idx="85">
                        <c:v>42598</c:v>
                      </c:pt>
                      <c:pt idx="86">
                        <c:v>42599</c:v>
                      </c:pt>
                      <c:pt idx="87">
                        <c:v>42600</c:v>
                      </c:pt>
                      <c:pt idx="88">
                        <c:v>42601</c:v>
                      </c:pt>
                      <c:pt idx="89">
                        <c:v>42602</c:v>
                      </c:pt>
                      <c:pt idx="90">
                        <c:v>42603</c:v>
                      </c:pt>
                      <c:pt idx="91">
                        <c:v>42604</c:v>
                      </c:pt>
                      <c:pt idx="92">
                        <c:v>42605</c:v>
                      </c:pt>
                      <c:pt idx="93">
                        <c:v>42606</c:v>
                      </c:pt>
                      <c:pt idx="94">
                        <c:v>42607</c:v>
                      </c:pt>
                      <c:pt idx="95">
                        <c:v>42608</c:v>
                      </c:pt>
                      <c:pt idx="96">
                        <c:v>42609</c:v>
                      </c:pt>
                      <c:pt idx="97">
                        <c:v>42610</c:v>
                      </c:pt>
                      <c:pt idx="98">
                        <c:v>42611</c:v>
                      </c:pt>
                      <c:pt idx="99">
                        <c:v>42612</c:v>
                      </c:pt>
                      <c:pt idx="100">
                        <c:v>42613</c:v>
                      </c:pt>
                      <c:pt idx="101">
                        <c:v>42614</c:v>
                      </c:pt>
                      <c:pt idx="102">
                        <c:v>42615</c:v>
                      </c:pt>
                      <c:pt idx="103">
                        <c:v>42616</c:v>
                      </c:pt>
                      <c:pt idx="104">
                        <c:v>42617</c:v>
                      </c:pt>
                      <c:pt idx="105">
                        <c:v>42618</c:v>
                      </c:pt>
                      <c:pt idx="106">
                        <c:v>42619</c:v>
                      </c:pt>
                      <c:pt idx="107">
                        <c:v>42620</c:v>
                      </c:pt>
                      <c:pt idx="108">
                        <c:v>42621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DSSAT_autoIrr!$AR$4:$AR$112</c15:sqref>
                        </c15:formulaRef>
                      </c:ext>
                    </c:extLst>
                    <c:numCache>
                      <c:formatCode>0.00</c:formatCode>
                      <c:ptCount val="109"/>
                      <c:pt idx="0">
                        <c:v>0.28208333333333346</c:v>
                      </c:pt>
                      <c:pt idx="1">
                        <c:v>0.28208333333333346</c:v>
                      </c:pt>
                      <c:pt idx="2">
                        <c:v>0.26841666666666669</c:v>
                      </c:pt>
                      <c:pt idx="3">
                        <c:v>0.48579166666666657</c:v>
                      </c:pt>
                      <c:pt idx="4">
                        <c:v>0.54460416666666656</c:v>
                      </c:pt>
                      <c:pt idx="5">
                        <c:v>0.4602916666666666</c:v>
                      </c:pt>
                      <c:pt idx="6">
                        <c:v>0.4135000000000002</c:v>
                      </c:pt>
                      <c:pt idx="7">
                        <c:v>0.39960416666666659</c:v>
                      </c:pt>
                      <c:pt idx="8">
                        <c:v>0.3856666666666666</c:v>
                      </c:pt>
                      <c:pt idx="9">
                        <c:v>0.3863125</c:v>
                      </c:pt>
                      <c:pt idx="10">
                        <c:v>0.38125000000000014</c:v>
                      </c:pt>
                      <c:pt idx="11">
                        <c:v>0.37531249999999994</c:v>
                      </c:pt>
                      <c:pt idx="12">
                        <c:v>0.38354166666666667</c:v>
                      </c:pt>
                      <c:pt idx="13">
                        <c:v>0.39027083333333351</c:v>
                      </c:pt>
                      <c:pt idx="14">
                        <c:v>0.40024999999999999</c:v>
                      </c:pt>
                      <c:pt idx="15">
                        <c:v>0.39977083333333324</c:v>
                      </c:pt>
                      <c:pt idx="16">
                        <c:v>0.39787499999999998</c:v>
                      </c:pt>
                      <c:pt idx="17">
                        <c:v>0.39610416666666665</c:v>
                      </c:pt>
                      <c:pt idx="18">
                        <c:v>0.39679166666666665</c:v>
                      </c:pt>
                      <c:pt idx="19">
                        <c:v>0.40339583333333334</c:v>
                      </c:pt>
                      <c:pt idx="20">
                        <c:v>0.40085416666666668</c:v>
                      </c:pt>
                      <c:pt idx="21">
                        <c:v>0.3969375</c:v>
                      </c:pt>
                      <c:pt idx="22">
                        <c:v>0.40493750000000012</c:v>
                      </c:pt>
                      <c:pt idx="23">
                        <c:v>0.38908333333333339</c:v>
                      </c:pt>
                      <c:pt idx="24">
                        <c:v>0.37218750000000006</c:v>
                      </c:pt>
                      <c:pt idx="25">
                        <c:v>0.35841666666666655</c:v>
                      </c:pt>
                      <c:pt idx="26">
                        <c:v>0.34237499999999993</c:v>
                      </c:pt>
                      <c:pt idx="27">
                        <c:v>0.34454166666666658</c:v>
                      </c:pt>
                      <c:pt idx="28">
                        <c:v>0.36997916666666653</c:v>
                      </c:pt>
                      <c:pt idx="29">
                        <c:v>0.35345833333333321</c:v>
                      </c:pt>
                      <c:pt idx="30">
                        <c:v>0.33720833333333339</c:v>
                      </c:pt>
                      <c:pt idx="31">
                        <c:v>0.32954166666666668</c:v>
                      </c:pt>
                      <c:pt idx="32">
                        <c:v>0.31841666666666657</c:v>
                      </c:pt>
                      <c:pt idx="33">
                        <c:v>0.35745833333333338</c:v>
                      </c:pt>
                      <c:pt idx="34">
                        <c:v>0.39781249999999996</c:v>
                      </c:pt>
                      <c:pt idx="35">
                        <c:v>0.37229166666666674</c:v>
                      </c:pt>
                      <c:pt idx="36">
                        <c:v>0.3555625</c:v>
                      </c:pt>
                      <c:pt idx="37">
                        <c:v>0.41845833333333332</c:v>
                      </c:pt>
                      <c:pt idx="38">
                        <c:v>0.40787499999999999</c:v>
                      </c:pt>
                      <c:pt idx="39">
                        <c:v>0.43308333333333349</c:v>
                      </c:pt>
                      <c:pt idx="40">
                        <c:v>0.38600000000000007</c:v>
                      </c:pt>
                      <c:pt idx="41">
                        <c:v>0.38524999999999987</c:v>
                      </c:pt>
                      <c:pt idx="42">
                        <c:v>0.36618750000000017</c:v>
                      </c:pt>
                      <c:pt idx="43">
                        <c:v>0.3795624999999998</c:v>
                      </c:pt>
                      <c:pt idx="44">
                        <c:v>0.36343749999999991</c:v>
                      </c:pt>
                      <c:pt idx="45">
                        <c:v>0.33691666666666659</c:v>
                      </c:pt>
                      <c:pt idx="46">
                        <c:v>0.35254166666666659</c:v>
                      </c:pt>
                      <c:pt idx="47">
                        <c:v>0.35862500000000003</c:v>
                      </c:pt>
                      <c:pt idx="48">
                        <c:v>0.37122916666666672</c:v>
                      </c:pt>
                      <c:pt idx="49">
                        <c:v>0.35681249999999998</c:v>
                      </c:pt>
                      <c:pt idx="50">
                        <c:v>0.35112499999999996</c:v>
                      </c:pt>
                      <c:pt idx="51">
                        <c:v>0.3681666666666667</c:v>
                      </c:pt>
                      <c:pt idx="52">
                        <c:v>0.38397916666666659</c:v>
                      </c:pt>
                      <c:pt idx="53">
                        <c:v>0.34645833333333337</c:v>
                      </c:pt>
                      <c:pt idx="54">
                        <c:v>0.39337499999999986</c:v>
                      </c:pt>
                      <c:pt idx="55">
                        <c:v>0.37618749999999995</c:v>
                      </c:pt>
                      <c:pt idx="56">
                        <c:v>0.3346666666666665</c:v>
                      </c:pt>
                      <c:pt idx="57">
                        <c:v>0.32008333333333333</c:v>
                      </c:pt>
                      <c:pt idx="58">
                        <c:v>0.32056249999999992</c:v>
                      </c:pt>
                      <c:pt idx="59">
                        <c:v>0.3073333333333334</c:v>
                      </c:pt>
                      <c:pt idx="60">
                        <c:v>0.31270833333333337</c:v>
                      </c:pt>
                      <c:pt idx="61">
                        <c:v>0.3540208333333334</c:v>
                      </c:pt>
                      <c:pt idx="62">
                        <c:v>0.34549999999999992</c:v>
                      </c:pt>
                      <c:pt idx="63">
                        <c:v>0.37295833333333334</c:v>
                      </c:pt>
                      <c:pt idx="64">
                        <c:v>0.36572916666666666</c:v>
                      </c:pt>
                      <c:pt idx="65">
                        <c:v>0.33502083333333332</c:v>
                      </c:pt>
                      <c:pt idx="66">
                        <c:v>0.39956250000000021</c:v>
                      </c:pt>
                      <c:pt idx="67">
                        <c:v>0.41554166666666653</c:v>
                      </c:pt>
                      <c:pt idx="68">
                        <c:v>0.39358333333333317</c:v>
                      </c:pt>
                      <c:pt idx="69">
                        <c:v>0.39239583333333328</c:v>
                      </c:pt>
                      <c:pt idx="70">
                        <c:v>0.40400000000000008</c:v>
                      </c:pt>
                      <c:pt idx="71">
                        <c:v>0.36483333333333334</c:v>
                      </c:pt>
                      <c:pt idx="72">
                        <c:v>0.41420833333333329</c:v>
                      </c:pt>
                      <c:pt idx="73">
                        <c:v>0.36870833333333319</c:v>
                      </c:pt>
                      <c:pt idx="74">
                        <c:v>0.33354166666666663</c:v>
                      </c:pt>
                      <c:pt idx="75">
                        <c:v>0.40702083333333333</c:v>
                      </c:pt>
                      <c:pt idx="76">
                        <c:v>0.4865833333333332</c:v>
                      </c:pt>
                      <c:pt idx="77">
                        <c:v>0.48512499999999975</c:v>
                      </c:pt>
                      <c:pt idx="78">
                        <c:v>0.46087500000000015</c:v>
                      </c:pt>
                      <c:pt idx="79">
                        <c:v>0.42631250000000009</c:v>
                      </c:pt>
                      <c:pt idx="80">
                        <c:v>0.39339583333333333</c:v>
                      </c:pt>
                      <c:pt idx="81">
                        <c:v>0.36491666666666656</c:v>
                      </c:pt>
                      <c:pt idx="82">
                        <c:v>0.33624999999999999</c:v>
                      </c:pt>
                      <c:pt idx="83">
                        <c:v>0.3460625</c:v>
                      </c:pt>
                      <c:pt idx="84">
                        <c:v>0.38466666666666649</c:v>
                      </c:pt>
                      <c:pt idx="85">
                        <c:v>0.35345833333333326</c:v>
                      </c:pt>
                      <c:pt idx="86">
                        <c:v>0.32649999999999985</c:v>
                      </c:pt>
                      <c:pt idx="87">
                        <c:v>0.31560416666666669</c:v>
                      </c:pt>
                      <c:pt idx="88">
                        <c:v>0.39666666666666656</c:v>
                      </c:pt>
                      <c:pt idx="89">
                        <c:v>0.37827083333333328</c:v>
                      </c:pt>
                      <c:pt idx="90">
                        <c:v>0.37249999999999989</c:v>
                      </c:pt>
                      <c:pt idx="91">
                        <c:v>0.42</c:v>
                      </c:pt>
                      <c:pt idx="92">
                        <c:v>0.37312499999999998</c:v>
                      </c:pt>
                      <c:pt idx="93">
                        <c:v>0.36668749999999989</c:v>
                      </c:pt>
                      <c:pt idx="94">
                        <c:v>0.38174999999999987</c:v>
                      </c:pt>
                      <c:pt idx="95">
                        <c:v>0.34810416666666683</c:v>
                      </c:pt>
                      <c:pt idx="96">
                        <c:v>0.32183333333333319</c:v>
                      </c:pt>
                      <c:pt idx="97">
                        <c:v>0.32264583333333335</c:v>
                      </c:pt>
                      <c:pt idx="98">
                        <c:v>0.34895833333333331</c:v>
                      </c:pt>
                      <c:pt idx="99">
                        <c:v>0.327625</c:v>
                      </c:pt>
                      <c:pt idx="100">
                        <c:v>0.30760416666666668</c:v>
                      </c:pt>
                      <c:pt idx="101">
                        <c:v>0.29585416666666675</c:v>
                      </c:pt>
                      <c:pt idx="102">
                        <c:v>0.29512500000000008</c:v>
                      </c:pt>
                      <c:pt idx="103">
                        <c:v>0.29966666666666669</c:v>
                      </c:pt>
                      <c:pt idx="104">
                        <c:v>0.28581249999999997</c:v>
                      </c:pt>
                      <c:pt idx="105">
                        <c:v>0.2775833333333334</c:v>
                      </c:pt>
                      <c:pt idx="106">
                        <c:v>0.27960416666666671</c:v>
                      </c:pt>
                      <c:pt idx="107">
                        <c:v>0.31924999999999992</c:v>
                      </c:pt>
                      <c:pt idx="108">
                        <c:v>0.38924999999999993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E0B5-4A84-BD5A-E80B58111305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0"/>
          <c:order val="0"/>
          <c:tx>
            <c:strRef>
              <c:f>DSSAT_autoIrr!$AQ$3</c:f>
              <c:strCache>
                <c:ptCount val="1"/>
                <c:pt idx="0">
                  <c:v>Sim. SW (mm/mm)</c:v>
                </c:pt>
              </c:strCache>
            </c:strRef>
          </c:tx>
          <c:spPr>
            <a:ln w="19050" cap="rnd">
              <a:solidFill>
                <a:srgbClr val="3333FF"/>
              </a:solidFill>
              <a:round/>
            </a:ln>
            <a:effectLst/>
          </c:spPr>
          <c:marker>
            <c:symbol val="none"/>
          </c:marker>
          <c:cat>
            <c:numRef>
              <c:f>DSSAT_autoIrr!$AP$4:$AP$112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cat>
          <c:val>
            <c:numRef>
              <c:f>DSSAT_autoIrr!$AQ$4:$AQ$112</c:f>
              <c:numCache>
                <c:formatCode>0.000</c:formatCode>
                <c:ptCount val="109"/>
                <c:pt idx="0">
                  <c:v>0.43066666666666664</c:v>
                </c:pt>
                <c:pt idx="1">
                  <c:v>0.42449999999999999</c:v>
                </c:pt>
                <c:pt idx="2">
                  <c:v>0.39800000000000002</c:v>
                </c:pt>
                <c:pt idx="3">
                  <c:v>0.37916666666666671</c:v>
                </c:pt>
                <c:pt idx="4">
                  <c:v>0.36783333333333335</c:v>
                </c:pt>
                <c:pt idx="5">
                  <c:v>0.35866666666666669</c:v>
                </c:pt>
                <c:pt idx="6">
                  <c:v>0.34766666666666668</c:v>
                </c:pt>
                <c:pt idx="7">
                  <c:v>0.33499999999999996</c:v>
                </c:pt>
                <c:pt idx="8">
                  <c:v>0.32300000000000001</c:v>
                </c:pt>
                <c:pt idx="9">
                  <c:v>0.31766666666666665</c:v>
                </c:pt>
                <c:pt idx="10">
                  <c:v>0.30633333333333335</c:v>
                </c:pt>
                <c:pt idx="11">
                  <c:v>0.32916666666666666</c:v>
                </c:pt>
                <c:pt idx="12">
                  <c:v>0.317</c:v>
                </c:pt>
                <c:pt idx="13">
                  <c:v>0.33250000000000002</c:v>
                </c:pt>
                <c:pt idx="14">
                  <c:v>0.31950000000000001</c:v>
                </c:pt>
                <c:pt idx="15">
                  <c:v>0.30366666666666664</c:v>
                </c:pt>
                <c:pt idx="16">
                  <c:v>0.28983333333333333</c:v>
                </c:pt>
                <c:pt idx="17">
                  <c:v>0.32483333333333331</c:v>
                </c:pt>
                <c:pt idx="18">
                  <c:v>0.34183333333333332</c:v>
                </c:pt>
                <c:pt idx="19">
                  <c:v>0.32650000000000001</c:v>
                </c:pt>
                <c:pt idx="20">
                  <c:v>0.317</c:v>
                </c:pt>
                <c:pt idx="21">
                  <c:v>0.30383333333333329</c:v>
                </c:pt>
                <c:pt idx="22">
                  <c:v>0.28866666666666663</c:v>
                </c:pt>
                <c:pt idx="23">
                  <c:v>0.27249999999999996</c:v>
                </c:pt>
                <c:pt idx="24">
                  <c:v>0.40850000000000003</c:v>
                </c:pt>
                <c:pt idx="25">
                  <c:v>0.38516666666666666</c:v>
                </c:pt>
                <c:pt idx="26">
                  <c:v>0.37016666666666664</c:v>
                </c:pt>
                <c:pt idx="27">
                  <c:v>0.40983333333333333</c:v>
                </c:pt>
                <c:pt idx="28">
                  <c:v>0.39450000000000002</c:v>
                </c:pt>
                <c:pt idx="29">
                  <c:v>0.3746666666666667</c:v>
                </c:pt>
                <c:pt idx="30">
                  <c:v>0.35533333333333333</c:v>
                </c:pt>
                <c:pt idx="31">
                  <c:v>0.33799999999999997</c:v>
                </c:pt>
                <c:pt idx="32">
                  <c:v>0.32216666666666666</c:v>
                </c:pt>
                <c:pt idx="33">
                  <c:v>0.30499999999999999</c:v>
                </c:pt>
                <c:pt idx="34">
                  <c:v>0.29616666666666669</c:v>
                </c:pt>
                <c:pt idx="35">
                  <c:v>0.28566666666666668</c:v>
                </c:pt>
                <c:pt idx="36">
                  <c:v>0.41166666666666674</c:v>
                </c:pt>
                <c:pt idx="37">
                  <c:v>0.38650000000000001</c:v>
                </c:pt>
                <c:pt idx="38">
                  <c:v>0.37233333333333335</c:v>
                </c:pt>
                <c:pt idx="39">
                  <c:v>0.35466666666666669</c:v>
                </c:pt>
                <c:pt idx="40">
                  <c:v>0.33933333333333338</c:v>
                </c:pt>
                <c:pt idx="41">
                  <c:v>0.32266666666666666</c:v>
                </c:pt>
                <c:pt idx="42">
                  <c:v>0.30433333333333334</c:v>
                </c:pt>
                <c:pt idx="43">
                  <c:v>0.28916666666666668</c:v>
                </c:pt>
                <c:pt idx="44">
                  <c:v>0.42449999999999999</c:v>
                </c:pt>
                <c:pt idx="45">
                  <c:v>0.39516666666666667</c:v>
                </c:pt>
                <c:pt idx="46">
                  <c:v>0.3746666666666667</c:v>
                </c:pt>
                <c:pt idx="47">
                  <c:v>0.35816666666666663</c:v>
                </c:pt>
                <c:pt idx="48">
                  <c:v>0.34100000000000003</c:v>
                </c:pt>
                <c:pt idx="49">
                  <c:v>0.32066666666666666</c:v>
                </c:pt>
                <c:pt idx="50">
                  <c:v>0.3041666666666667</c:v>
                </c:pt>
                <c:pt idx="51">
                  <c:v>0.28833333333333333</c:v>
                </c:pt>
                <c:pt idx="52">
                  <c:v>0.41983333333333328</c:v>
                </c:pt>
                <c:pt idx="53">
                  <c:v>0.41066666666666668</c:v>
                </c:pt>
                <c:pt idx="54">
                  <c:v>0.4321666666666667</c:v>
                </c:pt>
                <c:pt idx="55">
                  <c:v>0.40616666666666668</c:v>
                </c:pt>
                <c:pt idx="56">
                  <c:v>0.38466666666666666</c:v>
                </c:pt>
                <c:pt idx="57">
                  <c:v>0.36916666666666664</c:v>
                </c:pt>
                <c:pt idx="58">
                  <c:v>0.35149999999999998</c:v>
                </c:pt>
                <c:pt idx="59">
                  <c:v>0.33499999999999996</c:v>
                </c:pt>
                <c:pt idx="60">
                  <c:v>0.31850000000000001</c:v>
                </c:pt>
                <c:pt idx="61">
                  <c:v>0.30499999999999999</c:v>
                </c:pt>
                <c:pt idx="62">
                  <c:v>0.29316666666666669</c:v>
                </c:pt>
                <c:pt idx="63">
                  <c:v>0.28400000000000003</c:v>
                </c:pt>
                <c:pt idx="64">
                  <c:v>0.41533333333333333</c:v>
                </c:pt>
                <c:pt idx="65">
                  <c:v>0.39183333333333337</c:v>
                </c:pt>
                <c:pt idx="66">
                  <c:v>0.38200000000000001</c:v>
                </c:pt>
                <c:pt idx="67">
                  <c:v>0.36683333333333334</c:v>
                </c:pt>
                <c:pt idx="68">
                  <c:v>0.34783333333333333</c:v>
                </c:pt>
                <c:pt idx="69">
                  <c:v>0.33216666666666672</c:v>
                </c:pt>
                <c:pt idx="70">
                  <c:v>0.31833333333333336</c:v>
                </c:pt>
                <c:pt idx="71">
                  <c:v>0.30449999999999999</c:v>
                </c:pt>
                <c:pt idx="72">
                  <c:v>0.28966666666666663</c:v>
                </c:pt>
                <c:pt idx="73">
                  <c:v>0.42349999999999999</c:v>
                </c:pt>
                <c:pt idx="74">
                  <c:v>0.39800000000000002</c:v>
                </c:pt>
                <c:pt idx="75">
                  <c:v>0.43233333333333335</c:v>
                </c:pt>
                <c:pt idx="76">
                  <c:v>0.43633333333333335</c:v>
                </c:pt>
                <c:pt idx="77">
                  <c:v>0.41316666666666668</c:v>
                </c:pt>
                <c:pt idx="78">
                  <c:v>0.39166666666666672</c:v>
                </c:pt>
                <c:pt idx="79">
                  <c:v>0.377</c:v>
                </c:pt>
                <c:pt idx="80">
                  <c:v>0.3775</c:v>
                </c:pt>
                <c:pt idx="81">
                  <c:v>0.36683333333333334</c:v>
                </c:pt>
                <c:pt idx="82">
                  <c:v>0.35333333333333328</c:v>
                </c:pt>
                <c:pt idx="83">
                  <c:v>0.33950000000000002</c:v>
                </c:pt>
                <c:pt idx="84">
                  <c:v>0.32533333333333336</c:v>
                </c:pt>
                <c:pt idx="85">
                  <c:v>0.3115</c:v>
                </c:pt>
                <c:pt idx="86">
                  <c:v>0.30299999999999999</c:v>
                </c:pt>
                <c:pt idx="87">
                  <c:v>0.29616666666666669</c:v>
                </c:pt>
                <c:pt idx="88">
                  <c:v>0.28849999999999998</c:v>
                </c:pt>
                <c:pt idx="89">
                  <c:v>0.28133333333333332</c:v>
                </c:pt>
                <c:pt idx="90">
                  <c:v>0.27549999999999997</c:v>
                </c:pt>
                <c:pt idx="91">
                  <c:v>0.27150000000000002</c:v>
                </c:pt>
                <c:pt idx="92">
                  <c:v>0.26766666666666666</c:v>
                </c:pt>
                <c:pt idx="93">
                  <c:v>0.26266666666666671</c:v>
                </c:pt>
                <c:pt idx="94">
                  <c:v>0.25716666666666665</c:v>
                </c:pt>
                <c:pt idx="95">
                  <c:v>0.25166666666666671</c:v>
                </c:pt>
                <c:pt idx="96">
                  <c:v>0.24583333333333335</c:v>
                </c:pt>
                <c:pt idx="97">
                  <c:v>0.24100000000000002</c:v>
                </c:pt>
                <c:pt idx="98">
                  <c:v>0.23650000000000002</c:v>
                </c:pt>
                <c:pt idx="99">
                  <c:v>0.23249999999999998</c:v>
                </c:pt>
                <c:pt idx="100">
                  <c:v>0.23883333333333329</c:v>
                </c:pt>
                <c:pt idx="101">
                  <c:v>0.23616666666666666</c:v>
                </c:pt>
                <c:pt idx="102">
                  <c:v>0.23383333333333334</c:v>
                </c:pt>
                <c:pt idx="103">
                  <c:v>0.23083333333333333</c:v>
                </c:pt>
                <c:pt idx="104">
                  <c:v>0.22866666666666668</c:v>
                </c:pt>
                <c:pt idx="105">
                  <c:v>0.24349999999999999</c:v>
                </c:pt>
                <c:pt idx="106">
                  <c:v>0.2466666666666667</c:v>
                </c:pt>
                <c:pt idx="107">
                  <c:v>0.32500000000000001</c:v>
                </c:pt>
                <c:pt idx="108">
                  <c:v>0.35649999999999998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B5-4A84-BD5A-E80B581113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515424"/>
        <c:axId val="1274764656"/>
      </c:lineChart>
      <c:dateAx>
        <c:axId val="115515424"/>
        <c:scaling>
          <c:orientation val="minMax"/>
        </c:scaling>
        <c:delete val="0"/>
        <c:axPos val="b"/>
        <c:numFmt formatCode="[$-409]d\-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764656"/>
        <c:crosses val="autoZero"/>
        <c:auto val="1"/>
        <c:lblOffset val="100"/>
        <c:baseTimeUnit val="days"/>
        <c:majorUnit val="30"/>
        <c:majorTimeUnit val="days"/>
      </c:dateAx>
      <c:valAx>
        <c:axId val="1274764656"/>
        <c:scaling>
          <c:orientation val="minMax"/>
          <c:max val="0.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ln>
                      <a:noFill/>
                    </a:ln>
                    <a:solidFill>
                      <a:schemeClr val="tx1"/>
                    </a:solidFill>
                  </a:rPr>
                  <a:t>Topsoil moisture (mm/mm)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15424"/>
        <c:crosses val="autoZero"/>
        <c:crossBetween val="between"/>
        <c:majorUnit val="0.1"/>
      </c:valAx>
      <c:valAx>
        <c:axId val="1447720880"/>
        <c:scaling>
          <c:orientation val="minMax"/>
          <c:max val="8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Irrigation (mm</a:t>
                </a:r>
                <a:r>
                  <a:rPr lang="en-US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808864"/>
        <c:crosses val="max"/>
        <c:crossBetween val="between"/>
        <c:majorUnit val="20"/>
      </c:valAx>
      <c:dateAx>
        <c:axId val="165980886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447720880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AQ_autoIrr!$AO$3</c:f>
              <c:strCache>
                <c:ptCount val="1"/>
                <c:pt idx="0">
                  <c:v>Irrig. (mm)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rgbClr val="FFC000"/>
              </a:solidFill>
            </a:ln>
            <a:effectLst/>
          </c:spPr>
          <c:invertIfNegative val="0"/>
          <c:cat>
            <c:numRef>
              <c:f>AQ_autoIrr!$AL$4:$AL$112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cat>
          <c:val>
            <c:numRef>
              <c:f>AQ_autoIrr!$AO$4:$AO$112</c:f>
              <c:numCache>
                <c:formatCode>General</c:formatCode>
                <c:ptCount val="10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43.1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56.4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70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70.8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73.5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D8-4F5B-B6AE-27F32DCDA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59808864"/>
        <c:axId val="144772088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AQ_autoIrr!$AN$3</c15:sqref>
                        </c15:formulaRef>
                      </c:ext>
                    </c:extLst>
                    <c:strCache>
                      <c:ptCount val="1"/>
                      <c:pt idx="0">
                        <c:v>Obs. Topsoil Moisture (mm/mm)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 w="25400">
                    <a:noFill/>
                  </a:ln>
                  <a:effectLst/>
                </c:spPr>
                <c:invertIfNegative val="0"/>
                <c:val>
                  <c:numRef>
                    <c:extLst>
                      <c:ext uri="{02D57815-91ED-43cb-92C2-25804820EDAC}">
                        <c15:formulaRef>
                          <c15:sqref>AQ_autoIrr!$AN$4:$AN$112</c15:sqref>
                        </c15:formulaRef>
                      </c:ext>
                    </c:extLst>
                    <c:numCache>
                      <c:formatCode>0.00</c:formatCode>
                      <c:ptCount val="109"/>
                      <c:pt idx="0">
                        <c:v>0.28208333333333346</c:v>
                      </c:pt>
                      <c:pt idx="1">
                        <c:v>0.28208333333333346</c:v>
                      </c:pt>
                      <c:pt idx="2">
                        <c:v>0.26841666666666669</c:v>
                      </c:pt>
                      <c:pt idx="3">
                        <c:v>0.48579166666666657</c:v>
                      </c:pt>
                      <c:pt idx="4">
                        <c:v>0.54460416666666656</c:v>
                      </c:pt>
                      <c:pt idx="5">
                        <c:v>0.4602916666666666</c:v>
                      </c:pt>
                      <c:pt idx="6">
                        <c:v>0.4135000000000002</c:v>
                      </c:pt>
                      <c:pt idx="7">
                        <c:v>0.39960416666666659</c:v>
                      </c:pt>
                      <c:pt idx="8">
                        <c:v>0.3856666666666666</c:v>
                      </c:pt>
                      <c:pt idx="9">
                        <c:v>0.3863125</c:v>
                      </c:pt>
                      <c:pt idx="10">
                        <c:v>0.38125000000000014</c:v>
                      </c:pt>
                      <c:pt idx="11">
                        <c:v>0.37531249999999994</c:v>
                      </c:pt>
                      <c:pt idx="12">
                        <c:v>0.38354166666666667</c:v>
                      </c:pt>
                      <c:pt idx="13">
                        <c:v>0.39027083333333351</c:v>
                      </c:pt>
                      <c:pt idx="14">
                        <c:v>0.40024999999999999</c:v>
                      </c:pt>
                      <c:pt idx="15">
                        <c:v>0.39977083333333324</c:v>
                      </c:pt>
                      <c:pt idx="16">
                        <c:v>0.39787499999999998</c:v>
                      </c:pt>
                      <c:pt idx="17">
                        <c:v>0.39610416666666665</c:v>
                      </c:pt>
                      <c:pt idx="18">
                        <c:v>0.39679166666666665</c:v>
                      </c:pt>
                      <c:pt idx="19">
                        <c:v>0.40339583333333334</c:v>
                      </c:pt>
                      <c:pt idx="20">
                        <c:v>0.40085416666666668</c:v>
                      </c:pt>
                      <c:pt idx="21">
                        <c:v>0.3969375</c:v>
                      </c:pt>
                      <c:pt idx="22">
                        <c:v>0.40493750000000012</c:v>
                      </c:pt>
                      <c:pt idx="23">
                        <c:v>0.38908333333333339</c:v>
                      </c:pt>
                      <c:pt idx="24">
                        <c:v>0.37218750000000006</c:v>
                      </c:pt>
                      <c:pt idx="25">
                        <c:v>0.35841666666666655</c:v>
                      </c:pt>
                      <c:pt idx="26">
                        <c:v>0.34237499999999993</c:v>
                      </c:pt>
                      <c:pt idx="27">
                        <c:v>0.34454166666666658</c:v>
                      </c:pt>
                      <c:pt idx="28">
                        <c:v>0.36997916666666653</c:v>
                      </c:pt>
                      <c:pt idx="29">
                        <c:v>0.35345833333333321</c:v>
                      </c:pt>
                      <c:pt idx="30">
                        <c:v>0.33720833333333339</c:v>
                      </c:pt>
                      <c:pt idx="31">
                        <c:v>0.32954166666666668</c:v>
                      </c:pt>
                      <c:pt idx="32">
                        <c:v>0.31841666666666657</c:v>
                      </c:pt>
                      <c:pt idx="33">
                        <c:v>0.35745833333333338</c:v>
                      </c:pt>
                      <c:pt idx="34">
                        <c:v>0.39781249999999996</c:v>
                      </c:pt>
                      <c:pt idx="35">
                        <c:v>0.37229166666666674</c:v>
                      </c:pt>
                      <c:pt idx="36">
                        <c:v>0.3555625</c:v>
                      </c:pt>
                      <c:pt idx="37">
                        <c:v>0.41845833333333332</c:v>
                      </c:pt>
                      <c:pt idx="38">
                        <c:v>0.40787499999999999</c:v>
                      </c:pt>
                      <c:pt idx="39">
                        <c:v>0.43308333333333349</c:v>
                      </c:pt>
                      <c:pt idx="40">
                        <c:v>0.38600000000000007</c:v>
                      </c:pt>
                      <c:pt idx="41">
                        <c:v>0.38524999999999987</c:v>
                      </c:pt>
                      <c:pt idx="42">
                        <c:v>0.36618750000000017</c:v>
                      </c:pt>
                      <c:pt idx="43">
                        <c:v>0.3795624999999998</c:v>
                      </c:pt>
                      <c:pt idx="44">
                        <c:v>0.36343749999999991</c:v>
                      </c:pt>
                      <c:pt idx="45">
                        <c:v>0.33691666666666659</c:v>
                      </c:pt>
                      <c:pt idx="46">
                        <c:v>0.35254166666666659</c:v>
                      </c:pt>
                      <c:pt idx="47">
                        <c:v>0.35862500000000003</c:v>
                      </c:pt>
                      <c:pt idx="48">
                        <c:v>0.37122916666666672</c:v>
                      </c:pt>
                      <c:pt idx="49">
                        <c:v>0.35681249999999998</c:v>
                      </c:pt>
                      <c:pt idx="50">
                        <c:v>0.35112499999999996</c:v>
                      </c:pt>
                      <c:pt idx="51">
                        <c:v>0.3681666666666667</c:v>
                      </c:pt>
                      <c:pt idx="52">
                        <c:v>0.38397916666666659</c:v>
                      </c:pt>
                      <c:pt idx="53">
                        <c:v>0.34645833333333337</c:v>
                      </c:pt>
                      <c:pt idx="54">
                        <c:v>0.39337499999999986</c:v>
                      </c:pt>
                      <c:pt idx="55">
                        <c:v>0.37618749999999995</c:v>
                      </c:pt>
                      <c:pt idx="56">
                        <c:v>0.3346666666666665</c:v>
                      </c:pt>
                      <c:pt idx="57">
                        <c:v>0.32008333333333333</c:v>
                      </c:pt>
                      <c:pt idx="58">
                        <c:v>0.32056249999999992</c:v>
                      </c:pt>
                      <c:pt idx="59">
                        <c:v>0.3073333333333334</c:v>
                      </c:pt>
                      <c:pt idx="60">
                        <c:v>0.31270833333333337</c:v>
                      </c:pt>
                      <c:pt idx="61">
                        <c:v>0.3540208333333334</c:v>
                      </c:pt>
                      <c:pt idx="62">
                        <c:v>0.34549999999999992</c:v>
                      </c:pt>
                      <c:pt idx="63">
                        <c:v>0.37295833333333334</c:v>
                      </c:pt>
                      <c:pt idx="64">
                        <c:v>0.36572916666666666</c:v>
                      </c:pt>
                      <c:pt idx="65">
                        <c:v>0.33502083333333332</c:v>
                      </c:pt>
                      <c:pt idx="66">
                        <c:v>0.39956250000000021</c:v>
                      </c:pt>
                      <c:pt idx="67">
                        <c:v>0.41554166666666653</c:v>
                      </c:pt>
                      <c:pt idx="68">
                        <c:v>0.39358333333333317</c:v>
                      </c:pt>
                      <c:pt idx="69">
                        <c:v>0.39239583333333328</c:v>
                      </c:pt>
                      <c:pt idx="70">
                        <c:v>0.40400000000000008</c:v>
                      </c:pt>
                      <c:pt idx="71">
                        <c:v>0.36483333333333334</c:v>
                      </c:pt>
                      <c:pt idx="72">
                        <c:v>0.41420833333333329</c:v>
                      </c:pt>
                      <c:pt idx="73">
                        <c:v>0.36870833333333319</c:v>
                      </c:pt>
                      <c:pt idx="74">
                        <c:v>0.33354166666666663</c:v>
                      </c:pt>
                      <c:pt idx="75">
                        <c:v>0.40702083333333333</c:v>
                      </c:pt>
                      <c:pt idx="76">
                        <c:v>0.4865833333333332</c:v>
                      </c:pt>
                      <c:pt idx="77">
                        <c:v>0.48512499999999975</c:v>
                      </c:pt>
                      <c:pt idx="78">
                        <c:v>0.46087500000000015</c:v>
                      </c:pt>
                      <c:pt idx="79">
                        <c:v>0.42631250000000009</c:v>
                      </c:pt>
                      <c:pt idx="80">
                        <c:v>0.39339583333333333</c:v>
                      </c:pt>
                      <c:pt idx="81">
                        <c:v>0.36491666666666656</c:v>
                      </c:pt>
                      <c:pt idx="82">
                        <c:v>0.33624999999999999</c:v>
                      </c:pt>
                      <c:pt idx="83">
                        <c:v>0.3460625</c:v>
                      </c:pt>
                      <c:pt idx="84">
                        <c:v>0.38466666666666649</c:v>
                      </c:pt>
                      <c:pt idx="85">
                        <c:v>0.35345833333333326</c:v>
                      </c:pt>
                      <c:pt idx="86">
                        <c:v>0.32649999999999985</c:v>
                      </c:pt>
                      <c:pt idx="87">
                        <c:v>0.31560416666666669</c:v>
                      </c:pt>
                      <c:pt idx="88">
                        <c:v>0.39666666666666656</c:v>
                      </c:pt>
                      <c:pt idx="89">
                        <c:v>0.37827083333333328</c:v>
                      </c:pt>
                      <c:pt idx="90">
                        <c:v>0.37249999999999989</c:v>
                      </c:pt>
                      <c:pt idx="91">
                        <c:v>0.42</c:v>
                      </c:pt>
                      <c:pt idx="92">
                        <c:v>0.37312499999999998</c:v>
                      </c:pt>
                      <c:pt idx="93">
                        <c:v>0.36668749999999989</c:v>
                      </c:pt>
                      <c:pt idx="94">
                        <c:v>0.38174999999999987</c:v>
                      </c:pt>
                      <c:pt idx="95">
                        <c:v>0.34810416666666683</c:v>
                      </c:pt>
                      <c:pt idx="96">
                        <c:v>0.32183333333333319</c:v>
                      </c:pt>
                      <c:pt idx="97">
                        <c:v>0.32264583333333335</c:v>
                      </c:pt>
                      <c:pt idx="98">
                        <c:v>0.34895833333333331</c:v>
                      </c:pt>
                      <c:pt idx="99">
                        <c:v>0.327625</c:v>
                      </c:pt>
                      <c:pt idx="100">
                        <c:v>0.30760416666666668</c:v>
                      </c:pt>
                      <c:pt idx="101">
                        <c:v>0.29585416666666675</c:v>
                      </c:pt>
                      <c:pt idx="102">
                        <c:v>0.29512500000000008</c:v>
                      </c:pt>
                      <c:pt idx="103">
                        <c:v>0.29966666666666669</c:v>
                      </c:pt>
                      <c:pt idx="104">
                        <c:v>0.28581249999999997</c:v>
                      </c:pt>
                      <c:pt idx="105">
                        <c:v>0.2775833333333334</c:v>
                      </c:pt>
                      <c:pt idx="106">
                        <c:v>0.27960416666666671</c:v>
                      </c:pt>
                      <c:pt idx="107">
                        <c:v>0.31924999999999992</c:v>
                      </c:pt>
                      <c:pt idx="108">
                        <c:v>0.38924999999999993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A3D8-4F5B-B6AE-27F32DCDA64E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0"/>
          <c:order val="0"/>
          <c:tx>
            <c:strRef>
              <c:f>AQ_autoIrr!$AM$3</c:f>
              <c:strCache>
                <c:ptCount val="1"/>
                <c:pt idx="0">
                  <c:v>Sim. SW (mm/mm)</c:v>
                </c:pt>
              </c:strCache>
            </c:strRef>
          </c:tx>
          <c:spPr>
            <a:ln w="19050" cap="rnd">
              <a:solidFill>
                <a:srgbClr val="3333FF"/>
              </a:solidFill>
              <a:round/>
            </a:ln>
            <a:effectLst/>
          </c:spPr>
          <c:marker>
            <c:symbol val="none"/>
          </c:marker>
          <c:cat>
            <c:numRef>
              <c:f>AQ_autoIrr!$AL$4:$AL$112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cat>
          <c:val>
            <c:numRef>
              <c:f>AQ_autoIrr!$AM$4:$AM$112</c:f>
              <c:numCache>
                <c:formatCode>0.000</c:formatCode>
                <c:ptCount val="109"/>
                <c:pt idx="0">
                  <c:v>0.37933333333333336</c:v>
                </c:pt>
                <c:pt idx="1">
                  <c:v>0.37499999999999994</c:v>
                </c:pt>
                <c:pt idx="2">
                  <c:v>0.35766666666666674</c:v>
                </c:pt>
                <c:pt idx="3">
                  <c:v>0.34533333333333333</c:v>
                </c:pt>
                <c:pt idx="4">
                  <c:v>0.33566666666666672</c:v>
                </c:pt>
                <c:pt idx="5">
                  <c:v>0.32766666666666666</c:v>
                </c:pt>
                <c:pt idx="6">
                  <c:v>0.32166666666666666</c:v>
                </c:pt>
                <c:pt idx="7">
                  <c:v>0.31466666666666671</c:v>
                </c:pt>
                <c:pt idx="8">
                  <c:v>0.309</c:v>
                </c:pt>
                <c:pt idx="9">
                  <c:v>0.30533333333333329</c:v>
                </c:pt>
                <c:pt idx="10">
                  <c:v>0.3</c:v>
                </c:pt>
                <c:pt idx="11">
                  <c:v>0.317</c:v>
                </c:pt>
                <c:pt idx="12">
                  <c:v>0.30099999999999999</c:v>
                </c:pt>
                <c:pt idx="13">
                  <c:v>0.31233333333333335</c:v>
                </c:pt>
                <c:pt idx="14">
                  <c:v>0.30266666666666664</c:v>
                </c:pt>
                <c:pt idx="15">
                  <c:v>0.29233333333333333</c:v>
                </c:pt>
                <c:pt idx="16">
                  <c:v>0.28266666666666668</c:v>
                </c:pt>
                <c:pt idx="17">
                  <c:v>0.31366666666666665</c:v>
                </c:pt>
                <c:pt idx="18">
                  <c:v>0.32566666666666672</c:v>
                </c:pt>
                <c:pt idx="19">
                  <c:v>0.30933333333333335</c:v>
                </c:pt>
                <c:pt idx="20">
                  <c:v>0.30166666666666669</c:v>
                </c:pt>
                <c:pt idx="21">
                  <c:v>0.29133333333333339</c:v>
                </c:pt>
                <c:pt idx="22">
                  <c:v>0.28000000000000003</c:v>
                </c:pt>
                <c:pt idx="23">
                  <c:v>0.26666666666666666</c:v>
                </c:pt>
                <c:pt idx="24">
                  <c:v>0.39766666666666667</c:v>
                </c:pt>
                <c:pt idx="25">
                  <c:v>0.38300000000000006</c:v>
                </c:pt>
                <c:pt idx="26">
                  <c:v>0.36899999999999999</c:v>
                </c:pt>
                <c:pt idx="27">
                  <c:v>0.39966666666666661</c:v>
                </c:pt>
                <c:pt idx="28">
                  <c:v>0.37966666666666671</c:v>
                </c:pt>
                <c:pt idx="29">
                  <c:v>0.36</c:v>
                </c:pt>
                <c:pt idx="30">
                  <c:v>0.34433333333333338</c:v>
                </c:pt>
                <c:pt idx="31">
                  <c:v>0.33</c:v>
                </c:pt>
                <c:pt idx="32">
                  <c:v>0.31633333333333336</c:v>
                </c:pt>
                <c:pt idx="33">
                  <c:v>0.30099999999999999</c:v>
                </c:pt>
                <c:pt idx="34">
                  <c:v>0.28966666666666668</c:v>
                </c:pt>
                <c:pt idx="35">
                  <c:v>0.27800000000000002</c:v>
                </c:pt>
                <c:pt idx="36">
                  <c:v>0.26300000000000001</c:v>
                </c:pt>
                <c:pt idx="37">
                  <c:v>0.24966666666666668</c:v>
                </c:pt>
                <c:pt idx="38">
                  <c:v>0.23633333333333337</c:v>
                </c:pt>
                <c:pt idx="39">
                  <c:v>0.22500000000000001</c:v>
                </c:pt>
                <c:pt idx="40">
                  <c:v>0.39799999999999996</c:v>
                </c:pt>
                <c:pt idx="41">
                  <c:v>0.38300000000000006</c:v>
                </c:pt>
                <c:pt idx="42">
                  <c:v>0.36333333333333334</c:v>
                </c:pt>
                <c:pt idx="43">
                  <c:v>0.34433333333333332</c:v>
                </c:pt>
                <c:pt idx="44">
                  <c:v>0.33066666666666672</c:v>
                </c:pt>
                <c:pt idx="45">
                  <c:v>0.31266666666666665</c:v>
                </c:pt>
                <c:pt idx="46">
                  <c:v>0.29533333333333334</c:v>
                </c:pt>
                <c:pt idx="47">
                  <c:v>0.28000000000000003</c:v>
                </c:pt>
                <c:pt idx="48">
                  <c:v>0.26366666666666666</c:v>
                </c:pt>
                <c:pt idx="49">
                  <c:v>0.25</c:v>
                </c:pt>
                <c:pt idx="50">
                  <c:v>0.23599999999999999</c:v>
                </c:pt>
                <c:pt idx="51">
                  <c:v>0.22500000000000001</c:v>
                </c:pt>
                <c:pt idx="52">
                  <c:v>0.22166666666666668</c:v>
                </c:pt>
                <c:pt idx="53">
                  <c:v>0.22500000000000001</c:v>
                </c:pt>
                <c:pt idx="54">
                  <c:v>0.27333333333333332</c:v>
                </c:pt>
                <c:pt idx="55">
                  <c:v>0.25766666666666665</c:v>
                </c:pt>
                <c:pt idx="56">
                  <c:v>0.23966666666666669</c:v>
                </c:pt>
                <c:pt idx="57">
                  <c:v>0.22466666666666668</c:v>
                </c:pt>
                <c:pt idx="58">
                  <c:v>0.222</c:v>
                </c:pt>
                <c:pt idx="59">
                  <c:v>0.436</c:v>
                </c:pt>
                <c:pt idx="60">
                  <c:v>0.38533333333333336</c:v>
                </c:pt>
                <c:pt idx="61">
                  <c:v>0.35800000000000004</c:v>
                </c:pt>
                <c:pt idx="62">
                  <c:v>0.33866666666666667</c:v>
                </c:pt>
                <c:pt idx="63">
                  <c:v>0.32400000000000001</c:v>
                </c:pt>
                <c:pt idx="64">
                  <c:v>0.30733333333333335</c:v>
                </c:pt>
                <c:pt idx="65">
                  <c:v>0.29166666666666669</c:v>
                </c:pt>
                <c:pt idx="66">
                  <c:v>0.27933333333333338</c:v>
                </c:pt>
                <c:pt idx="67">
                  <c:v>0.26300000000000001</c:v>
                </c:pt>
                <c:pt idx="68">
                  <c:v>0.24866666666666665</c:v>
                </c:pt>
                <c:pt idx="69">
                  <c:v>0.23499999999999999</c:v>
                </c:pt>
                <c:pt idx="70">
                  <c:v>0.22466666666666668</c:v>
                </c:pt>
                <c:pt idx="71">
                  <c:v>0.22433333333333333</c:v>
                </c:pt>
                <c:pt idx="72">
                  <c:v>0.22433333333333333</c:v>
                </c:pt>
                <c:pt idx="73">
                  <c:v>0.22433333333333333</c:v>
                </c:pt>
                <c:pt idx="74">
                  <c:v>0.44600000000000001</c:v>
                </c:pt>
                <c:pt idx="75">
                  <c:v>0.43933333333333335</c:v>
                </c:pt>
                <c:pt idx="76">
                  <c:v>0.44</c:v>
                </c:pt>
                <c:pt idx="77">
                  <c:v>0.40266666666666656</c:v>
                </c:pt>
                <c:pt idx="78">
                  <c:v>0.3756666666666667</c:v>
                </c:pt>
                <c:pt idx="79">
                  <c:v>0.35666666666666663</c:v>
                </c:pt>
                <c:pt idx="80">
                  <c:v>0.35333333333333333</c:v>
                </c:pt>
                <c:pt idx="81">
                  <c:v>0.33933333333333338</c:v>
                </c:pt>
                <c:pt idx="82">
                  <c:v>0.32366666666666666</c:v>
                </c:pt>
                <c:pt idx="83">
                  <c:v>0.308</c:v>
                </c:pt>
                <c:pt idx="84">
                  <c:v>0.29199999999999998</c:v>
                </c:pt>
                <c:pt idx="85">
                  <c:v>0.27866666666666662</c:v>
                </c:pt>
                <c:pt idx="86">
                  <c:v>0.26800000000000002</c:v>
                </c:pt>
                <c:pt idx="87">
                  <c:v>0.25900000000000001</c:v>
                </c:pt>
                <c:pt idx="88">
                  <c:v>0.2446666666666667</c:v>
                </c:pt>
                <c:pt idx="89">
                  <c:v>0.23100000000000004</c:v>
                </c:pt>
                <c:pt idx="90">
                  <c:v>0.22133333333333335</c:v>
                </c:pt>
                <c:pt idx="91">
                  <c:v>0.22166666666666668</c:v>
                </c:pt>
                <c:pt idx="92">
                  <c:v>0.22099999999999997</c:v>
                </c:pt>
                <c:pt idx="93">
                  <c:v>0.22066666666666668</c:v>
                </c:pt>
                <c:pt idx="94">
                  <c:v>0.22066666666666668</c:v>
                </c:pt>
                <c:pt idx="95">
                  <c:v>0.22033333333333335</c:v>
                </c:pt>
                <c:pt idx="96">
                  <c:v>0.22</c:v>
                </c:pt>
                <c:pt idx="97">
                  <c:v>0.45100000000000001</c:v>
                </c:pt>
                <c:pt idx="98">
                  <c:v>0.4</c:v>
                </c:pt>
                <c:pt idx="99">
                  <c:v>0.37733333333333335</c:v>
                </c:pt>
                <c:pt idx="100">
                  <c:v>0.37633333333333335</c:v>
                </c:pt>
                <c:pt idx="101">
                  <c:v>0.36366666666666669</c:v>
                </c:pt>
                <c:pt idx="102">
                  <c:v>0.35133333333333333</c:v>
                </c:pt>
                <c:pt idx="103">
                  <c:v>0.33800000000000002</c:v>
                </c:pt>
                <c:pt idx="104">
                  <c:v>0.32766666666666666</c:v>
                </c:pt>
                <c:pt idx="105">
                  <c:v>0.34300000000000003</c:v>
                </c:pt>
                <c:pt idx="106">
                  <c:v>0.34233333333333332</c:v>
                </c:pt>
                <c:pt idx="107">
                  <c:v>0.41233333333333333</c:v>
                </c:pt>
                <c:pt idx="108">
                  <c:v>0.42433333333333328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D8-4F5B-B6AE-27F32DCDA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515424"/>
        <c:axId val="1274764656"/>
      </c:lineChart>
      <c:dateAx>
        <c:axId val="115515424"/>
        <c:scaling>
          <c:orientation val="minMax"/>
        </c:scaling>
        <c:delete val="0"/>
        <c:axPos val="b"/>
        <c:numFmt formatCode="[$-409]d\-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764656"/>
        <c:crosses val="autoZero"/>
        <c:auto val="1"/>
        <c:lblOffset val="100"/>
        <c:baseTimeUnit val="days"/>
        <c:majorUnit val="30"/>
        <c:majorTimeUnit val="days"/>
      </c:dateAx>
      <c:valAx>
        <c:axId val="1274764656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ln>
                      <a:noFill/>
                    </a:ln>
                    <a:solidFill>
                      <a:schemeClr val="tx1"/>
                    </a:solidFill>
                  </a:rPr>
                  <a:t>Topsoil moisture (mm/mm)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15424"/>
        <c:crosses val="autoZero"/>
        <c:crossBetween val="between"/>
        <c:majorUnit val="0.1"/>
      </c:valAx>
      <c:valAx>
        <c:axId val="144772088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Irrigation (mm</a:t>
                </a:r>
                <a:r>
                  <a:rPr lang="en-US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808864"/>
        <c:crosses val="max"/>
        <c:crossBetween val="between"/>
        <c:majorUnit val="20"/>
      </c:valAx>
      <c:dateAx>
        <c:axId val="165980886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447720880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DSSAT_autoIrrFxDpth!$AS$3</c:f>
              <c:strCache>
                <c:ptCount val="1"/>
                <c:pt idx="0">
                  <c:v>Irrig. (mm)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rgbClr val="FFC000"/>
              </a:solidFill>
            </a:ln>
            <a:effectLst/>
          </c:spPr>
          <c:invertIfNegative val="0"/>
          <c:cat>
            <c:numRef>
              <c:f>DSSAT_autoIrrFxDpth!$AP$4:$AP$112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cat>
          <c:val>
            <c:numRef>
              <c:f>DSSAT_autoIrrFxDpth!$AS$4:$AS$112</c:f>
              <c:numCache>
                <c:formatCode>General</c:formatCode>
                <c:ptCount val="10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16</c:v>
                </c:pt>
                <c:pt idx="25">
                  <c:v>#N/A</c:v>
                </c:pt>
                <c:pt idx="26">
                  <c:v>#N/A</c:v>
                </c:pt>
                <c:pt idx="27">
                  <c:v>16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16</c:v>
                </c:pt>
                <c:pt idx="35">
                  <c:v>#N/A</c:v>
                </c:pt>
                <c:pt idx="36">
                  <c:v>#N/A</c:v>
                </c:pt>
                <c:pt idx="37">
                  <c:v>16</c:v>
                </c:pt>
                <c:pt idx="38">
                  <c:v>#N/A</c:v>
                </c:pt>
                <c:pt idx="39">
                  <c:v>#N/A</c:v>
                </c:pt>
                <c:pt idx="40">
                  <c:v>16</c:v>
                </c:pt>
                <c:pt idx="41">
                  <c:v>#N/A</c:v>
                </c:pt>
                <c:pt idx="42">
                  <c:v>#N/A</c:v>
                </c:pt>
                <c:pt idx="43">
                  <c:v>16</c:v>
                </c:pt>
                <c:pt idx="44">
                  <c:v>#N/A</c:v>
                </c:pt>
                <c:pt idx="45">
                  <c:v>#N/A</c:v>
                </c:pt>
                <c:pt idx="46">
                  <c:v>16</c:v>
                </c:pt>
                <c:pt idx="47">
                  <c:v>#N/A</c:v>
                </c:pt>
                <c:pt idx="48">
                  <c:v>16</c:v>
                </c:pt>
                <c:pt idx="49">
                  <c:v>#N/A</c:v>
                </c:pt>
                <c:pt idx="50">
                  <c:v>#N/A</c:v>
                </c:pt>
                <c:pt idx="51">
                  <c:v>16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16</c:v>
                </c:pt>
                <c:pt idx="60">
                  <c:v>#N/A</c:v>
                </c:pt>
                <c:pt idx="61">
                  <c:v>16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16</c:v>
                </c:pt>
                <c:pt idx="66">
                  <c:v>#N/A</c:v>
                </c:pt>
                <c:pt idx="67">
                  <c:v>#N/A</c:v>
                </c:pt>
                <c:pt idx="68">
                  <c:v>16</c:v>
                </c:pt>
                <c:pt idx="69">
                  <c:v>#N/A</c:v>
                </c:pt>
                <c:pt idx="70">
                  <c:v>#N/A</c:v>
                </c:pt>
                <c:pt idx="71">
                  <c:v>16</c:v>
                </c:pt>
                <c:pt idx="72">
                  <c:v>#N/A</c:v>
                </c:pt>
                <c:pt idx="73">
                  <c:v>#N/A</c:v>
                </c:pt>
                <c:pt idx="74">
                  <c:v>16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16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4C-41D7-9A69-A8B2EBAE0E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59808864"/>
        <c:axId val="144772088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DSSAT_autoIrrFxDpth!$AR$3</c15:sqref>
                        </c15:formulaRef>
                      </c:ext>
                    </c:extLst>
                    <c:strCache>
                      <c:ptCount val="1"/>
                      <c:pt idx="0">
                        <c:v>Obs. SW (mm/mm)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DSSAT_autoIrrFxDpth!$AP$4:$AP$112</c15:sqref>
                        </c15:formulaRef>
                      </c:ext>
                    </c:extLst>
                    <c:numCache>
                      <c:formatCode>m/d/yyyy</c:formatCode>
                      <c:ptCount val="109"/>
                      <c:pt idx="0">
                        <c:v>42513</c:v>
                      </c:pt>
                      <c:pt idx="1">
                        <c:v>42514</c:v>
                      </c:pt>
                      <c:pt idx="2">
                        <c:v>42515</c:v>
                      </c:pt>
                      <c:pt idx="3">
                        <c:v>42516</c:v>
                      </c:pt>
                      <c:pt idx="4">
                        <c:v>42517</c:v>
                      </c:pt>
                      <c:pt idx="5">
                        <c:v>42518</c:v>
                      </c:pt>
                      <c:pt idx="6">
                        <c:v>42519</c:v>
                      </c:pt>
                      <c:pt idx="7">
                        <c:v>42520</c:v>
                      </c:pt>
                      <c:pt idx="8">
                        <c:v>42521</c:v>
                      </c:pt>
                      <c:pt idx="9">
                        <c:v>42522</c:v>
                      </c:pt>
                      <c:pt idx="10">
                        <c:v>42523</c:v>
                      </c:pt>
                      <c:pt idx="11">
                        <c:v>42524</c:v>
                      </c:pt>
                      <c:pt idx="12">
                        <c:v>42525</c:v>
                      </c:pt>
                      <c:pt idx="13">
                        <c:v>42526</c:v>
                      </c:pt>
                      <c:pt idx="14">
                        <c:v>42527</c:v>
                      </c:pt>
                      <c:pt idx="15">
                        <c:v>42528</c:v>
                      </c:pt>
                      <c:pt idx="16">
                        <c:v>42529</c:v>
                      </c:pt>
                      <c:pt idx="17">
                        <c:v>42530</c:v>
                      </c:pt>
                      <c:pt idx="18">
                        <c:v>42531</c:v>
                      </c:pt>
                      <c:pt idx="19">
                        <c:v>42532</c:v>
                      </c:pt>
                      <c:pt idx="20">
                        <c:v>42533</c:v>
                      </c:pt>
                      <c:pt idx="21">
                        <c:v>42534</c:v>
                      </c:pt>
                      <c:pt idx="22">
                        <c:v>42535</c:v>
                      </c:pt>
                      <c:pt idx="23">
                        <c:v>42536</c:v>
                      </c:pt>
                      <c:pt idx="24">
                        <c:v>42537</c:v>
                      </c:pt>
                      <c:pt idx="25">
                        <c:v>42538</c:v>
                      </c:pt>
                      <c:pt idx="26">
                        <c:v>42539</c:v>
                      </c:pt>
                      <c:pt idx="27">
                        <c:v>42540</c:v>
                      </c:pt>
                      <c:pt idx="28">
                        <c:v>42541</c:v>
                      </c:pt>
                      <c:pt idx="29">
                        <c:v>42542</c:v>
                      </c:pt>
                      <c:pt idx="30">
                        <c:v>42543</c:v>
                      </c:pt>
                      <c:pt idx="31">
                        <c:v>42544</c:v>
                      </c:pt>
                      <c:pt idx="32">
                        <c:v>42545</c:v>
                      </c:pt>
                      <c:pt idx="33">
                        <c:v>42546</c:v>
                      </c:pt>
                      <c:pt idx="34">
                        <c:v>42547</c:v>
                      </c:pt>
                      <c:pt idx="35">
                        <c:v>42548</c:v>
                      </c:pt>
                      <c:pt idx="36">
                        <c:v>42549</c:v>
                      </c:pt>
                      <c:pt idx="37">
                        <c:v>42550</c:v>
                      </c:pt>
                      <c:pt idx="38">
                        <c:v>42551</c:v>
                      </c:pt>
                      <c:pt idx="39">
                        <c:v>42552</c:v>
                      </c:pt>
                      <c:pt idx="40">
                        <c:v>42553</c:v>
                      </c:pt>
                      <c:pt idx="41">
                        <c:v>42554</c:v>
                      </c:pt>
                      <c:pt idx="42">
                        <c:v>42555</c:v>
                      </c:pt>
                      <c:pt idx="43">
                        <c:v>42556</c:v>
                      </c:pt>
                      <c:pt idx="44">
                        <c:v>42557</c:v>
                      </c:pt>
                      <c:pt idx="45">
                        <c:v>42558</c:v>
                      </c:pt>
                      <c:pt idx="46">
                        <c:v>42559</c:v>
                      </c:pt>
                      <c:pt idx="47">
                        <c:v>42560</c:v>
                      </c:pt>
                      <c:pt idx="48">
                        <c:v>42561</c:v>
                      </c:pt>
                      <c:pt idx="49">
                        <c:v>42562</c:v>
                      </c:pt>
                      <c:pt idx="50">
                        <c:v>42563</c:v>
                      </c:pt>
                      <c:pt idx="51">
                        <c:v>42564</c:v>
                      </c:pt>
                      <c:pt idx="52">
                        <c:v>42565</c:v>
                      </c:pt>
                      <c:pt idx="53">
                        <c:v>42566</c:v>
                      </c:pt>
                      <c:pt idx="54">
                        <c:v>42567</c:v>
                      </c:pt>
                      <c:pt idx="55">
                        <c:v>42568</c:v>
                      </c:pt>
                      <c:pt idx="56">
                        <c:v>42569</c:v>
                      </c:pt>
                      <c:pt idx="57">
                        <c:v>42570</c:v>
                      </c:pt>
                      <c:pt idx="58">
                        <c:v>42571</c:v>
                      </c:pt>
                      <c:pt idx="59">
                        <c:v>42572</c:v>
                      </c:pt>
                      <c:pt idx="60">
                        <c:v>42573</c:v>
                      </c:pt>
                      <c:pt idx="61">
                        <c:v>42574</c:v>
                      </c:pt>
                      <c:pt idx="62">
                        <c:v>42575</c:v>
                      </c:pt>
                      <c:pt idx="63">
                        <c:v>42576</c:v>
                      </c:pt>
                      <c:pt idx="64">
                        <c:v>42577</c:v>
                      </c:pt>
                      <c:pt idx="65">
                        <c:v>42578</c:v>
                      </c:pt>
                      <c:pt idx="66">
                        <c:v>42579</c:v>
                      </c:pt>
                      <c:pt idx="67">
                        <c:v>42580</c:v>
                      </c:pt>
                      <c:pt idx="68">
                        <c:v>42581</c:v>
                      </c:pt>
                      <c:pt idx="69">
                        <c:v>42582</c:v>
                      </c:pt>
                      <c:pt idx="70">
                        <c:v>42583</c:v>
                      </c:pt>
                      <c:pt idx="71">
                        <c:v>42584</c:v>
                      </c:pt>
                      <c:pt idx="72">
                        <c:v>42585</c:v>
                      </c:pt>
                      <c:pt idx="73">
                        <c:v>42586</c:v>
                      </c:pt>
                      <c:pt idx="74">
                        <c:v>42587</c:v>
                      </c:pt>
                      <c:pt idx="75">
                        <c:v>42588</c:v>
                      </c:pt>
                      <c:pt idx="76">
                        <c:v>42589</c:v>
                      </c:pt>
                      <c:pt idx="77">
                        <c:v>42590</c:v>
                      </c:pt>
                      <c:pt idx="78">
                        <c:v>42591</c:v>
                      </c:pt>
                      <c:pt idx="79">
                        <c:v>42592</c:v>
                      </c:pt>
                      <c:pt idx="80">
                        <c:v>42593</c:v>
                      </c:pt>
                      <c:pt idx="81">
                        <c:v>42594</c:v>
                      </c:pt>
                      <c:pt idx="82">
                        <c:v>42595</c:v>
                      </c:pt>
                      <c:pt idx="83">
                        <c:v>42596</c:v>
                      </c:pt>
                      <c:pt idx="84">
                        <c:v>42597</c:v>
                      </c:pt>
                      <c:pt idx="85">
                        <c:v>42598</c:v>
                      </c:pt>
                      <c:pt idx="86">
                        <c:v>42599</c:v>
                      </c:pt>
                      <c:pt idx="87">
                        <c:v>42600</c:v>
                      </c:pt>
                      <c:pt idx="88">
                        <c:v>42601</c:v>
                      </c:pt>
                      <c:pt idx="89">
                        <c:v>42602</c:v>
                      </c:pt>
                      <c:pt idx="90">
                        <c:v>42603</c:v>
                      </c:pt>
                      <c:pt idx="91">
                        <c:v>42604</c:v>
                      </c:pt>
                      <c:pt idx="92">
                        <c:v>42605</c:v>
                      </c:pt>
                      <c:pt idx="93">
                        <c:v>42606</c:v>
                      </c:pt>
                      <c:pt idx="94">
                        <c:v>42607</c:v>
                      </c:pt>
                      <c:pt idx="95">
                        <c:v>42608</c:v>
                      </c:pt>
                      <c:pt idx="96">
                        <c:v>42609</c:v>
                      </c:pt>
                      <c:pt idx="97">
                        <c:v>42610</c:v>
                      </c:pt>
                      <c:pt idx="98">
                        <c:v>42611</c:v>
                      </c:pt>
                      <c:pt idx="99">
                        <c:v>42612</c:v>
                      </c:pt>
                      <c:pt idx="100">
                        <c:v>42613</c:v>
                      </c:pt>
                      <c:pt idx="101">
                        <c:v>42614</c:v>
                      </c:pt>
                      <c:pt idx="102">
                        <c:v>42615</c:v>
                      </c:pt>
                      <c:pt idx="103">
                        <c:v>42616</c:v>
                      </c:pt>
                      <c:pt idx="104">
                        <c:v>42617</c:v>
                      </c:pt>
                      <c:pt idx="105">
                        <c:v>42618</c:v>
                      </c:pt>
                      <c:pt idx="106">
                        <c:v>42619</c:v>
                      </c:pt>
                      <c:pt idx="107">
                        <c:v>42620</c:v>
                      </c:pt>
                      <c:pt idx="108">
                        <c:v>42621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DSSAT_autoIrrFxDpth!$AR$4:$AR$112</c15:sqref>
                        </c15:formulaRef>
                      </c:ext>
                    </c:extLst>
                    <c:numCache>
                      <c:formatCode>0.00</c:formatCode>
                      <c:ptCount val="109"/>
                      <c:pt idx="0">
                        <c:v>0.28208333333333346</c:v>
                      </c:pt>
                      <c:pt idx="1">
                        <c:v>0.28208333333333346</c:v>
                      </c:pt>
                      <c:pt idx="2">
                        <c:v>0.26841666666666669</c:v>
                      </c:pt>
                      <c:pt idx="3">
                        <c:v>0.48579166666666657</c:v>
                      </c:pt>
                      <c:pt idx="4">
                        <c:v>0.54460416666666656</c:v>
                      </c:pt>
                      <c:pt idx="5">
                        <c:v>0.4602916666666666</c:v>
                      </c:pt>
                      <c:pt idx="6">
                        <c:v>0.4135000000000002</c:v>
                      </c:pt>
                      <c:pt idx="7">
                        <c:v>0.39960416666666659</c:v>
                      </c:pt>
                      <c:pt idx="8">
                        <c:v>0.3856666666666666</c:v>
                      </c:pt>
                      <c:pt idx="9">
                        <c:v>0.3863125</c:v>
                      </c:pt>
                      <c:pt idx="10">
                        <c:v>0.38125000000000014</c:v>
                      </c:pt>
                      <c:pt idx="11">
                        <c:v>0.37531249999999994</c:v>
                      </c:pt>
                      <c:pt idx="12">
                        <c:v>0.38354166666666667</c:v>
                      </c:pt>
                      <c:pt idx="13">
                        <c:v>0.39027083333333351</c:v>
                      </c:pt>
                      <c:pt idx="14">
                        <c:v>0.40024999999999999</c:v>
                      </c:pt>
                      <c:pt idx="15">
                        <c:v>0.39977083333333324</c:v>
                      </c:pt>
                      <c:pt idx="16">
                        <c:v>0.39787499999999998</c:v>
                      </c:pt>
                      <c:pt idx="17">
                        <c:v>0.39610416666666665</c:v>
                      </c:pt>
                      <c:pt idx="18">
                        <c:v>0.39679166666666665</c:v>
                      </c:pt>
                      <c:pt idx="19">
                        <c:v>0.40339583333333334</c:v>
                      </c:pt>
                      <c:pt idx="20">
                        <c:v>0.40085416666666668</c:v>
                      </c:pt>
                      <c:pt idx="21">
                        <c:v>0.3969375</c:v>
                      </c:pt>
                      <c:pt idx="22">
                        <c:v>0.40493750000000012</c:v>
                      </c:pt>
                      <c:pt idx="23">
                        <c:v>0.38908333333333339</c:v>
                      </c:pt>
                      <c:pt idx="24">
                        <c:v>0.37218750000000006</c:v>
                      </c:pt>
                      <c:pt idx="25">
                        <c:v>0.35841666666666655</c:v>
                      </c:pt>
                      <c:pt idx="26">
                        <c:v>0.34237499999999993</c:v>
                      </c:pt>
                      <c:pt idx="27">
                        <c:v>0.34454166666666658</c:v>
                      </c:pt>
                      <c:pt idx="28">
                        <c:v>0.36997916666666653</c:v>
                      </c:pt>
                      <c:pt idx="29">
                        <c:v>0.35345833333333321</c:v>
                      </c:pt>
                      <c:pt idx="30">
                        <c:v>0.33720833333333339</c:v>
                      </c:pt>
                      <c:pt idx="31">
                        <c:v>0.32954166666666668</c:v>
                      </c:pt>
                      <c:pt idx="32">
                        <c:v>0.31841666666666657</c:v>
                      </c:pt>
                      <c:pt idx="33">
                        <c:v>0.35745833333333338</c:v>
                      </c:pt>
                      <c:pt idx="34">
                        <c:v>0.39781249999999996</c:v>
                      </c:pt>
                      <c:pt idx="35">
                        <c:v>0.37229166666666674</c:v>
                      </c:pt>
                      <c:pt idx="36">
                        <c:v>0.3555625</c:v>
                      </c:pt>
                      <c:pt idx="37">
                        <c:v>0.41845833333333332</c:v>
                      </c:pt>
                      <c:pt idx="38">
                        <c:v>0.40787499999999999</c:v>
                      </c:pt>
                      <c:pt idx="39">
                        <c:v>0.43308333333333349</c:v>
                      </c:pt>
                      <c:pt idx="40">
                        <c:v>0.38600000000000007</c:v>
                      </c:pt>
                      <c:pt idx="41">
                        <c:v>0.38524999999999987</c:v>
                      </c:pt>
                      <c:pt idx="42">
                        <c:v>0.36618750000000017</c:v>
                      </c:pt>
                      <c:pt idx="43">
                        <c:v>0.3795624999999998</c:v>
                      </c:pt>
                      <c:pt idx="44">
                        <c:v>0.36343749999999991</c:v>
                      </c:pt>
                      <c:pt idx="45">
                        <c:v>0.33691666666666659</c:v>
                      </c:pt>
                      <c:pt idx="46">
                        <c:v>0.35254166666666659</c:v>
                      </c:pt>
                      <c:pt idx="47">
                        <c:v>0.35862500000000003</c:v>
                      </c:pt>
                      <c:pt idx="48">
                        <c:v>0.37122916666666672</c:v>
                      </c:pt>
                      <c:pt idx="49">
                        <c:v>0.35681249999999998</c:v>
                      </c:pt>
                      <c:pt idx="50">
                        <c:v>0.35112499999999996</c:v>
                      </c:pt>
                      <c:pt idx="51">
                        <c:v>0.3681666666666667</c:v>
                      </c:pt>
                      <c:pt idx="52">
                        <c:v>0.38397916666666659</c:v>
                      </c:pt>
                      <c:pt idx="53">
                        <c:v>0.34645833333333337</c:v>
                      </c:pt>
                      <c:pt idx="54">
                        <c:v>0.39337499999999986</c:v>
                      </c:pt>
                      <c:pt idx="55">
                        <c:v>0.37618749999999995</c:v>
                      </c:pt>
                      <c:pt idx="56">
                        <c:v>0.3346666666666665</c:v>
                      </c:pt>
                      <c:pt idx="57">
                        <c:v>0.32008333333333333</c:v>
                      </c:pt>
                      <c:pt idx="58">
                        <c:v>0.32056249999999992</c:v>
                      </c:pt>
                      <c:pt idx="59">
                        <c:v>0.3073333333333334</c:v>
                      </c:pt>
                      <c:pt idx="60">
                        <c:v>0.31270833333333337</c:v>
                      </c:pt>
                      <c:pt idx="61">
                        <c:v>0.3540208333333334</c:v>
                      </c:pt>
                      <c:pt idx="62">
                        <c:v>0.34549999999999992</c:v>
                      </c:pt>
                      <c:pt idx="63">
                        <c:v>0.37295833333333334</c:v>
                      </c:pt>
                      <c:pt idx="64">
                        <c:v>0.36572916666666666</c:v>
                      </c:pt>
                      <c:pt idx="65">
                        <c:v>0.33502083333333332</c:v>
                      </c:pt>
                      <c:pt idx="66">
                        <c:v>0.39956250000000021</c:v>
                      </c:pt>
                      <c:pt idx="67">
                        <c:v>0.41554166666666653</c:v>
                      </c:pt>
                      <c:pt idx="68">
                        <c:v>0.39358333333333317</c:v>
                      </c:pt>
                      <c:pt idx="69">
                        <c:v>0.39239583333333328</c:v>
                      </c:pt>
                      <c:pt idx="70">
                        <c:v>0.40400000000000008</c:v>
                      </c:pt>
                      <c:pt idx="71">
                        <c:v>0.36483333333333334</c:v>
                      </c:pt>
                      <c:pt idx="72">
                        <c:v>0.41420833333333329</c:v>
                      </c:pt>
                      <c:pt idx="73">
                        <c:v>0.36870833333333319</c:v>
                      </c:pt>
                      <c:pt idx="74">
                        <c:v>0.33354166666666663</c:v>
                      </c:pt>
                      <c:pt idx="75">
                        <c:v>0.40702083333333333</c:v>
                      </c:pt>
                      <c:pt idx="76">
                        <c:v>0.4865833333333332</c:v>
                      </c:pt>
                      <c:pt idx="77">
                        <c:v>0.48512499999999975</c:v>
                      </c:pt>
                      <c:pt idx="78">
                        <c:v>0.46087500000000015</c:v>
                      </c:pt>
                      <c:pt idx="79">
                        <c:v>0.42631250000000009</c:v>
                      </c:pt>
                      <c:pt idx="80">
                        <c:v>0.39339583333333333</c:v>
                      </c:pt>
                      <c:pt idx="81">
                        <c:v>0.36491666666666656</c:v>
                      </c:pt>
                      <c:pt idx="82">
                        <c:v>0.33624999999999999</c:v>
                      </c:pt>
                      <c:pt idx="83">
                        <c:v>0.3460625</c:v>
                      </c:pt>
                      <c:pt idx="84">
                        <c:v>0.38466666666666649</c:v>
                      </c:pt>
                      <c:pt idx="85">
                        <c:v>0.35345833333333326</c:v>
                      </c:pt>
                      <c:pt idx="86">
                        <c:v>0.32649999999999985</c:v>
                      </c:pt>
                      <c:pt idx="87">
                        <c:v>0.31560416666666669</c:v>
                      </c:pt>
                      <c:pt idx="88">
                        <c:v>0.39666666666666656</c:v>
                      </c:pt>
                      <c:pt idx="89">
                        <c:v>0.37827083333333328</c:v>
                      </c:pt>
                      <c:pt idx="90">
                        <c:v>0.37249999999999989</c:v>
                      </c:pt>
                      <c:pt idx="91">
                        <c:v>0.42</c:v>
                      </c:pt>
                      <c:pt idx="92">
                        <c:v>0.37312499999999998</c:v>
                      </c:pt>
                      <c:pt idx="93">
                        <c:v>0.36668749999999989</c:v>
                      </c:pt>
                      <c:pt idx="94">
                        <c:v>0.38174999999999987</c:v>
                      </c:pt>
                      <c:pt idx="95">
                        <c:v>0.34810416666666683</c:v>
                      </c:pt>
                      <c:pt idx="96">
                        <c:v>0.32183333333333319</c:v>
                      </c:pt>
                      <c:pt idx="97">
                        <c:v>0.32264583333333335</c:v>
                      </c:pt>
                      <c:pt idx="98">
                        <c:v>0.34895833333333331</c:v>
                      </c:pt>
                      <c:pt idx="99">
                        <c:v>0.327625</c:v>
                      </c:pt>
                      <c:pt idx="100">
                        <c:v>0.30760416666666668</c:v>
                      </c:pt>
                      <c:pt idx="101">
                        <c:v>0.29585416666666675</c:v>
                      </c:pt>
                      <c:pt idx="102">
                        <c:v>0.29512500000000008</c:v>
                      </c:pt>
                      <c:pt idx="103">
                        <c:v>0.29966666666666669</c:v>
                      </c:pt>
                      <c:pt idx="104">
                        <c:v>0.28581249999999997</c:v>
                      </c:pt>
                      <c:pt idx="105">
                        <c:v>0.2775833333333334</c:v>
                      </c:pt>
                      <c:pt idx="106">
                        <c:v>0.27960416666666671</c:v>
                      </c:pt>
                      <c:pt idx="107">
                        <c:v>0.31924999999999992</c:v>
                      </c:pt>
                      <c:pt idx="108">
                        <c:v>0.38924999999999993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344C-41D7-9A69-A8B2EBAE0EE9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0"/>
          <c:order val="0"/>
          <c:tx>
            <c:strRef>
              <c:f>DSSAT_autoIrrFxDpth!$AQ$3</c:f>
              <c:strCache>
                <c:ptCount val="1"/>
                <c:pt idx="0">
                  <c:v>Sim. SW (mm/mm)</c:v>
                </c:pt>
              </c:strCache>
            </c:strRef>
          </c:tx>
          <c:spPr>
            <a:ln w="19050" cap="rnd">
              <a:solidFill>
                <a:srgbClr val="3333FF"/>
              </a:solidFill>
              <a:round/>
            </a:ln>
            <a:effectLst/>
          </c:spPr>
          <c:marker>
            <c:symbol val="none"/>
          </c:marker>
          <c:cat>
            <c:numRef>
              <c:f>DSSAT_autoIrrFxDpth!$AP$4:$AP$112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cat>
          <c:val>
            <c:numRef>
              <c:f>DSSAT_autoIrrFxDpth!$AQ$4:$AQ$112</c:f>
              <c:numCache>
                <c:formatCode>0.000</c:formatCode>
                <c:ptCount val="109"/>
                <c:pt idx="0">
                  <c:v>0.43066666666666664</c:v>
                </c:pt>
                <c:pt idx="1">
                  <c:v>0.42449999999999999</c:v>
                </c:pt>
                <c:pt idx="2">
                  <c:v>0.39800000000000002</c:v>
                </c:pt>
                <c:pt idx="3">
                  <c:v>0.37916666666666671</c:v>
                </c:pt>
                <c:pt idx="4">
                  <c:v>0.36783333333333335</c:v>
                </c:pt>
                <c:pt idx="5">
                  <c:v>0.35866666666666669</c:v>
                </c:pt>
                <c:pt idx="6">
                  <c:v>0.34766666666666668</c:v>
                </c:pt>
                <c:pt idx="7">
                  <c:v>0.33499999999999996</c:v>
                </c:pt>
                <c:pt idx="8">
                  <c:v>0.32300000000000001</c:v>
                </c:pt>
                <c:pt idx="9">
                  <c:v>0.31766666666666665</c:v>
                </c:pt>
                <c:pt idx="10">
                  <c:v>0.30633333333333335</c:v>
                </c:pt>
                <c:pt idx="11">
                  <c:v>0.32916666666666666</c:v>
                </c:pt>
                <c:pt idx="12">
                  <c:v>0.317</c:v>
                </c:pt>
                <c:pt idx="13">
                  <c:v>0.33250000000000002</c:v>
                </c:pt>
                <c:pt idx="14">
                  <c:v>0.31950000000000001</c:v>
                </c:pt>
                <c:pt idx="15">
                  <c:v>0.30366666666666664</c:v>
                </c:pt>
                <c:pt idx="16">
                  <c:v>0.28983333333333333</c:v>
                </c:pt>
                <c:pt idx="17">
                  <c:v>0.32483333333333331</c:v>
                </c:pt>
                <c:pt idx="18">
                  <c:v>0.34183333333333332</c:v>
                </c:pt>
                <c:pt idx="19">
                  <c:v>0.32650000000000001</c:v>
                </c:pt>
                <c:pt idx="20">
                  <c:v>0.317</c:v>
                </c:pt>
                <c:pt idx="21">
                  <c:v>0.30383333333333329</c:v>
                </c:pt>
                <c:pt idx="22">
                  <c:v>0.28866666666666663</c:v>
                </c:pt>
                <c:pt idx="23">
                  <c:v>0.27249999999999996</c:v>
                </c:pt>
                <c:pt idx="24">
                  <c:v>0.31499999999999995</c:v>
                </c:pt>
                <c:pt idx="25">
                  <c:v>0.29983333333333334</c:v>
                </c:pt>
                <c:pt idx="26">
                  <c:v>0.28333333333333333</c:v>
                </c:pt>
                <c:pt idx="27">
                  <c:v>0.378</c:v>
                </c:pt>
                <c:pt idx="28">
                  <c:v>0.36516666666666664</c:v>
                </c:pt>
                <c:pt idx="29">
                  <c:v>0.34899999999999998</c:v>
                </c:pt>
                <c:pt idx="30">
                  <c:v>0.32933333333333337</c:v>
                </c:pt>
                <c:pt idx="31">
                  <c:v>0.3131666666666667</c:v>
                </c:pt>
                <c:pt idx="32">
                  <c:v>0.29749999999999999</c:v>
                </c:pt>
                <c:pt idx="33">
                  <c:v>0.27949999999999997</c:v>
                </c:pt>
                <c:pt idx="34">
                  <c:v>0.32450000000000001</c:v>
                </c:pt>
                <c:pt idx="35">
                  <c:v>0.31299999999999994</c:v>
                </c:pt>
                <c:pt idx="36">
                  <c:v>0.29283333333333328</c:v>
                </c:pt>
                <c:pt idx="37">
                  <c:v>0.32683333333333331</c:v>
                </c:pt>
                <c:pt idx="38">
                  <c:v>0.31116666666666665</c:v>
                </c:pt>
                <c:pt idx="39">
                  <c:v>0.29316666666666669</c:v>
                </c:pt>
                <c:pt idx="40">
                  <c:v>0.33133333333333331</c:v>
                </c:pt>
                <c:pt idx="41">
                  <c:v>0.3153333333333333</c:v>
                </c:pt>
                <c:pt idx="42">
                  <c:v>0.29533333333333334</c:v>
                </c:pt>
                <c:pt idx="43">
                  <c:v>0.32966666666666666</c:v>
                </c:pt>
                <c:pt idx="44">
                  <c:v>0.31950000000000001</c:v>
                </c:pt>
                <c:pt idx="45">
                  <c:v>0.29883333333333334</c:v>
                </c:pt>
                <c:pt idx="46">
                  <c:v>0.33166666666666667</c:v>
                </c:pt>
                <c:pt idx="47">
                  <c:v>0.31683333333333336</c:v>
                </c:pt>
                <c:pt idx="48">
                  <c:v>0.35349999999999998</c:v>
                </c:pt>
                <c:pt idx="49">
                  <c:v>0.33299999999999996</c:v>
                </c:pt>
                <c:pt idx="50">
                  <c:v>0.3138333333333333</c:v>
                </c:pt>
                <c:pt idx="51">
                  <c:v>0.34866666666666668</c:v>
                </c:pt>
                <c:pt idx="52">
                  <c:v>0.33233333333333331</c:v>
                </c:pt>
                <c:pt idx="53">
                  <c:v>0.32716666666666666</c:v>
                </c:pt>
                <c:pt idx="54">
                  <c:v>0.37766666666666665</c:v>
                </c:pt>
                <c:pt idx="55">
                  <c:v>0.36383333333333334</c:v>
                </c:pt>
                <c:pt idx="56">
                  <c:v>0.34550000000000003</c:v>
                </c:pt>
                <c:pt idx="57">
                  <c:v>0.32533333333333336</c:v>
                </c:pt>
                <c:pt idx="58">
                  <c:v>0.30449999999999999</c:v>
                </c:pt>
                <c:pt idx="59">
                  <c:v>0.33816666666666662</c:v>
                </c:pt>
                <c:pt idx="60">
                  <c:v>0.31966666666666665</c:v>
                </c:pt>
                <c:pt idx="61">
                  <c:v>0.35666666666666669</c:v>
                </c:pt>
                <c:pt idx="62">
                  <c:v>0.34150000000000003</c:v>
                </c:pt>
                <c:pt idx="63">
                  <c:v>0.32916666666666666</c:v>
                </c:pt>
                <c:pt idx="64">
                  <c:v>0.31166666666666665</c:v>
                </c:pt>
                <c:pt idx="65">
                  <c:v>0.34833333333333333</c:v>
                </c:pt>
                <c:pt idx="66">
                  <c:v>0.33850000000000002</c:v>
                </c:pt>
                <c:pt idx="67">
                  <c:v>0.31999999999999995</c:v>
                </c:pt>
                <c:pt idx="68">
                  <c:v>0.35316666666666663</c:v>
                </c:pt>
                <c:pt idx="69">
                  <c:v>0.33650000000000002</c:v>
                </c:pt>
                <c:pt idx="70">
                  <c:v>0.32099999999999995</c:v>
                </c:pt>
                <c:pt idx="71">
                  <c:v>0.35899999999999999</c:v>
                </c:pt>
                <c:pt idx="72">
                  <c:v>0.34116666666666662</c:v>
                </c:pt>
                <c:pt idx="73">
                  <c:v>0.32383333333333331</c:v>
                </c:pt>
                <c:pt idx="74">
                  <c:v>0.36149999999999999</c:v>
                </c:pt>
                <c:pt idx="75">
                  <c:v>0.40516666666666667</c:v>
                </c:pt>
                <c:pt idx="76">
                  <c:v>0.4331666666666667</c:v>
                </c:pt>
                <c:pt idx="77">
                  <c:v>0.40916666666666668</c:v>
                </c:pt>
                <c:pt idx="78">
                  <c:v>0.38666666666666671</c:v>
                </c:pt>
                <c:pt idx="79">
                  <c:v>0.371</c:v>
                </c:pt>
                <c:pt idx="80">
                  <c:v>0.3695</c:v>
                </c:pt>
                <c:pt idx="81">
                  <c:v>0.35599999999999998</c:v>
                </c:pt>
                <c:pt idx="82">
                  <c:v>0.33966666666666667</c:v>
                </c:pt>
                <c:pt idx="83">
                  <c:v>0.32300000000000006</c:v>
                </c:pt>
                <c:pt idx="84">
                  <c:v>0.30466666666666664</c:v>
                </c:pt>
                <c:pt idx="85">
                  <c:v>0.34199999999999997</c:v>
                </c:pt>
                <c:pt idx="86">
                  <c:v>0.33133333333333331</c:v>
                </c:pt>
                <c:pt idx="87">
                  <c:v>0.32216666666666671</c:v>
                </c:pt>
                <c:pt idx="88">
                  <c:v>0.3085</c:v>
                </c:pt>
                <c:pt idx="89">
                  <c:v>0.29333333333333333</c:v>
                </c:pt>
                <c:pt idx="90">
                  <c:v>0.27966666666666667</c:v>
                </c:pt>
                <c:pt idx="91">
                  <c:v>0.27050000000000007</c:v>
                </c:pt>
                <c:pt idx="92">
                  <c:v>0.26266666666666671</c:v>
                </c:pt>
                <c:pt idx="93">
                  <c:v>0.25600000000000001</c:v>
                </c:pt>
                <c:pt idx="94">
                  <c:v>0.249</c:v>
                </c:pt>
                <c:pt idx="95">
                  <c:v>0.24333333333333335</c:v>
                </c:pt>
                <c:pt idx="96">
                  <c:v>0.23816666666666669</c:v>
                </c:pt>
                <c:pt idx="97">
                  <c:v>0.23316666666666663</c:v>
                </c:pt>
                <c:pt idx="98">
                  <c:v>0.22983333333333333</c:v>
                </c:pt>
                <c:pt idx="99">
                  <c:v>0.22616666666666665</c:v>
                </c:pt>
                <c:pt idx="100">
                  <c:v>0.23283333333333334</c:v>
                </c:pt>
                <c:pt idx="101">
                  <c:v>0.23183333333333334</c:v>
                </c:pt>
                <c:pt idx="102">
                  <c:v>0.22983333333333333</c:v>
                </c:pt>
                <c:pt idx="103">
                  <c:v>0.22783333333333333</c:v>
                </c:pt>
                <c:pt idx="104">
                  <c:v>0.22600000000000003</c:v>
                </c:pt>
                <c:pt idx="105">
                  <c:v>0.24183333333333334</c:v>
                </c:pt>
                <c:pt idx="106">
                  <c:v>0.24433333333333335</c:v>
                </c:pt>
                <c:pt idx="107">
                  <c:v>0.32233333333333331</c:v>
                </c:pt>
                <c:pt idx="108">
                  <c:v>0.35333333333333333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4C-41D7-9A69-A8B2EBAE0E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515424"/>
        <c:axId val="1274764656"/>
      </c:lineChart>
      <c:dateAx>
        <c:axId val="115515424"/>
        <c:scaling>
          <c:orientation val="minMax"/>
        </c:scaling>
        <c:delete val="0"/>
        <c:axPos val="b"/>
        <c:numFmt formatCode="[$-409]d\-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764656"/>
        <c:crosses val="autoZero"/>
        <c:auto val="1"/>
        <c:lblOffset val="100"/>
        <c:baseTimeUnit val="days"/>
        <c:majorUnit val="30"/>
        <c:majorTimeUnit val="days"/>
      </c:dateAx>
      <c:valAx>
        <c:axId val="127476465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ln>
                      <a:noFill/>
                    </a:ln>
                    <a:solidFill>
                      <a:schemeClr val="tx1"/>
                    </a:solidFill>
                  </a:rPr>
                  <a:t>Topsoil moisture (mm/mm)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15424"/>
        <c:crosses val="autoZero"/>
        <c:crossBetween val="between"/>
        <c:majorUnit val="0.1"/>
      </c:valAx>
      <c:valAx>
        <c:axId val="1447720880"/>
        <c:scaling>
          <c:orientation val="minMax"/>
          <c:max val="2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Irrigation (mm</a:t>
                </a:r>
                <a:r>
                  <a:rPr lang="en-US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808864"/>
        <c:crosses val="max"/>
        <c:crossBetween val="between"/>
        <c:majorUnit val="5"/>
      </c:valAx>
      <c:dateAx>
        <c:axId val="165980886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447720880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AQ_autoIrrFxDpth!$AO$3</c:f>
              <c:strCache>
                <c:ptCount val="1"/>
                <c:pt idx="0">
                  <c:v>Irrig. (mm)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rgbClr val="FFC000"/>
              </a:solidFill>
            </a:ln>
            <a:effectLst/>
          </c:spPr>
          <c:invertIfNegative val="0"/>
          <c:cat>
            <c:numRef>
              <c:f>AQ_autoIrrFxDpth!$AL$4:$AL$112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cat>
          <c:val>
            <c:numRef>
              <c:f>AQ_autoIrrFxDpth!$AO$4:$AO$112</c:f>
              <c:numCache>
                <c:formatCode>General</c:formatCode>
                <c:ptCount val="109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16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16</c:v>
                </c:pt>
                <c:pt idx="38">
                  <c:v>#N/A</c:v>
                </c:pt>
                <c:pt idx="39">
                  <c:v>#N/A</c:v>
                </c:pt>
                <c:pt idx="40">
                  <c:v>16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16</c:v>
                </c:pt>
                <c:pt idx="45">
                  <c:v>#N/A</c:v>
                </c:pt>
                <c:pt idx="46">
                  <c:v>#N/A</c:v>
                </c:pt>
                <c:pt idx="47">
                  <c:v>16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16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#N/A</c:v>
                </c:pt>
                <c:pt idx="59">
                  <c:v>16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#N/A</c:v>
                </c:pt>
                <c:pt idx="65">
                  <c:v>16</c:v>
                </c:pt>
                <c:pt idx="66">
                  <c:v>#N/A</c:v>
                </c:pt>
                <c:pt idx="67">
                  <c:v>#N/A</c:v>
                </c:pt>
                <c:pt idx="68">
                  <c:v>16</c:v>
                </c:pt>
                <c:pt idx="69">
                  <c:v>16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16</c:v>
                </c:pt>
                <c:pt idx="74">
                  <c:v>#N/A</c:v>
                </c:pt>
                <c:pt idx="75">
                  <c:v>#N/A</c:v>
                </c:pt>
                <c:pt idx="76">
                  <c:v>#N/A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#N/A</c:v>
                </c:pt>
                <c:pt idx="84">
                  <c:v>#N/A</c:v>
                </c:pt>
                <c:pt idx="85">
                  <c:v>16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16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16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16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25-4A81-B2FD-765C8EE3F1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59808864"/>
        <c:axId val="144772088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AQ_autoIrrFxDpth!$AN$3</c15:sqref>
                        </c15:formulaRef>
                      </c:ext>
                    </c:extLst>
                    <c:strCache>
                      <c:ptCount val="1"/>
                      <c:pt idx="0">
                        <c:v>Obs. SW (mm/mm)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 w="25400">
                    <a:noFill/>
                  </a:ln>
                  <a:effectLst/>
                </c:spPr>
                <c:invertIfNegative val="0"/>
                <c:val>
                  <c:numRef>
                    <c:extLst>
                      <c:ext uri="{02D57815-91ED-43cb-92C2-25804820EDAC}">
                        <c15:formulaRef>
                          <c15:sqref>AQ_autoIrrFxDpth!$AN$4:$AN$112</c15:sqref>
                        </c15:formulaRef>
                      </c:ext>
                    </c:extLst>
                    <c:numCache>
                      <c:formatCode>0.00</c:formatCode>
                      <c:ptCount val="109"/>
                      <c:pt idx="0">
                        <c:v>0.28208333333333346</c:v>
                      </c:pt>
                      <c:pt idx="1">
                        <c:v>0.28208333333333346</c:v>
                      </c:pt>
                      <c:pt idx="2">
                        <c:v>0.26841666666666669</c:v>
                      </c:pt>
                      <c:pt idx="3">
                        <c:v>0.48579166666666657</c:v>
                      </c:pt>
                      <c:pt idx="4">
                        <c:v>0.54460416666666656</c:v>
                      </c:pt>
                      <c:pt idx="5">
                        <c:v>0.4602916666666666</c:v>
                      </c:pt>
                      <c:pt idx="6">
                        <c:v>0.4135000000000002</c:v>
                      </c:pt>
                      <c:pt idx="7">
                        <c:v>0.39960416666666659</c:v>
                      </c:pt>
                      <c:pt idx="8">
                        <c:v>0.3856666666666666</c:v>
                      </c:pt>
                      <c:pt idx="9">
                        <c:v>0.3863125</c:v>
                      </c:pt>
                      <c:pt idx="10">
                        <c:v>0.38125000000000014</c:v>
                      </c:pt>
                      <c:pt idx="11">
                        <c:v>0.37531249999999994</c:v>
                      </c:pt>
                      <c:pt idx="12">
                        <c:v>0.38354166666666667</c:v>
                      </c:pt>
                      <c:pt idx="13">
                        <c:v>0.39027083333333351</c:v>
                      </c:pt>
                      <c:pt idx="14">
                        <c:v>0.40024999999999999</c:v>
                      </c:pt>
                      <c:pt idx="15">
                        <c:v>0.39977083333333324</c:v>
                      </c:pt>
                      <c:pt idx="16">
                        <c:v>0.39787499999999998</c:v>
                      </c:pt>
                      <c:pt idx="17">
                        <c:v>0.39610416666666665</c:v>
                      </c:pt>
                      <c:pt idx="18">
                        <c:v>0.39679166666666665</c:v>
                      </c:pt>
                      <c:pt idx="19">
                        <c:v>0.40339583333333334</c:v>
                      </c:pt>
                      <c:pt idx="20">
                        <c:v>0.40085416666666668</c:v>
                      </c:pt>
                      <c:pt idx="21">
                        <c:v>0.3969375</c:v>
                      </c:pt>
                      <c:pt idx="22">
                        <c:v>0.40493750000000012</c:v>
                      </c:pt>
                      <c:pt idx="23">
                        <c:v>0.38908333333333339</c:v>
                      </c:pt>
                      <c:pt idx="24">
                        <c:v>0.37218750000000006</c:v>
                      </c:pt>
                      <c:pt idx="25">
                        <c:v>0.35841666666666655</c:v>
                      </c:pt>
                      <c:pt idx="26">
                        <c:v>0.34237499999999993</c:v>
                      </c:pt>
                      <c:pt idx="27">
                        <c:v>0.34454166666666658</c:v>
                      </c:pt>
                      <c:pt idx="28">
                        <c:v>0.36997916666666653</c:v>
                      </c:pt>
                      <c:pt idx="29">
                        <c:v>0.35345833333333321</c:v>
                      </c:pt>
                      <c:pt idx="30">
                        <c:v>0.33720833333333339</c:v>
                      </c:pt>
                      <c:pt idx="31">
                        <c:v>0.32954166666666668</c:v>
                      </c:pt>
                      <c:pt idx="32">
                        <c:v>0.31841666666666657</c:v>
                      </c:pt>
                      <c:pt idx="33">
                        <c:v>0.35745833333333338</c:v>
                      </c:pt>
                      <c:pt idx="34">
                        <c:v>0.39781249999999996</c:v>
                      </c:pt>
                      <c:pt idx="35">
                        <c:v>0.37229166666666674</c:v>
                      </c:pt>
                      <c:pt idx="36">
                        <c:v>0.3555625</c:v>
                      </c:pt>
                      <c:pt idx="37">
                        <c:v>0.41845833333333332</c:v>
                      </c:pt>
                      <c:pt idx="38">
                        <c:v>0.40787499999999999</c:v>
                      </c:pt>
                      <c:pt idx="39">
                        <c:v>0.43308333333333349</c:v>
                      </c:pt>
                      <c:pt idx="40">
                        <c:v>0.38600000000000007</c:v>
                      </c:pt>
                      <c:pt idx="41">
                        <c:v>0.38524999999999987</c:v>
                      </c:pt>
                      <c:pt idx="42">
                        <c:v>0.36618750000000017</c:v>
                      </c:pt>
                      <c:pt idx="43">
                        <c:v>0.3795624999999998</c:v>
                      </c:pt>
                      <c:pt idx="44">
                        <c:v>0.36343749999999991</c:v>
                      </c:pt>
                      <c:pt idx="45">
                        <c:v>0.33691666666666659</c:v>
                      </c:pt>
                      <c:pt idx="46">
                        <c:v>0.35254166666666659</c:v>
                      </c:pt>
                      <c:pt idx="47">
                        <c:v>0.35862500000000003</c:v>
                      </c:pt>
                      <c:pt idx="48">
                        <c:v>0.37122916666666672</c:v>
                      </c:pt>
                      <c:pt idx="49">
                        <c:v>0.35681249999999998</c:v>
                      </c:pt>
                      <c:pt idx="50">
                        <c:v>0.35112499999999996</c:v>
                      </c:pt>
                      <c:pt idx="51">
                        <c:v>0.3681666666666667</c:v>
                      </c:pt>
                      <c:pt idx="52">
                        <c:v>0.38397916666666659</c:v>
                      </c:pt>
                      <c:pt idx="53">
                        <c:v>0.34645833333333337</c:v>
                      </c:pt>
                      <c:pt idx="54">
                        <c:v>0.39337499999999986</c:v>
                      </c:pt>
                      <c:pt idx="55">
                        <c:v>0.37618749999999995</c:v>
                      </c:pt>
                      <c:pt idx="56">
                        <c:v>0.3346666666666665</c:v>
                      </c:pt>
                      <c:pt idx="57">
                        <c:v>0.32008333333333333</c:v>
                      </c:pt>
                      <c:pt idx="58">
                        <c:v>0.32056249999999992</c:v>
                      </c:pt>
                      <c:pt idx="59">
                        <c:v>0.3073333333333334</c:v>
                      </c:pt>
                      <c:pt idx="60">
                        <c:v>0.31270833333333337</c:v>
                      </c:pt>
                      <c:pt idx="61">
                        <c:v>0.3540208333333334</c:v>
                      </c:pt>
                      <c:pt idx="62">
                        <c:v>0.34549999999999992</c:v>
                      </c:pt>
                      <c:pt idx="63">
                        <c:v>0.37295833333333334</c:v>
                      </c:pt>
                      <c:pt idx="64">
                        <c:v>0.36572916666666666</c:v>
                      </c:pt>
                      <c:pt idx="65">
                        <c:v>0.33502083333333332</c:v>
                      </c:pt>
                      <c:pt idx="66">
                        <c:v>0.39956250000000021</c:v>
                      </c:pt>
                      <c:pt idx="67">
                        <c:v>0.41554166666666653</c:v>
                      </c:pt>
                      <c:pt idx="68">
                        <c:v>0.39358333333333317</c:v>
                      </c:pt>
                      <c:pt idx="69">
                        <c:v>0.39239583333333328</c:v>
                      </c:pt>
                      <c:pt idx="70">
                        <c:v>0.40400000000000008</c:v>
                      </c:pt>
                      <c:pt idx="71">
                        <c:v>0.36483333333333334</c:v>
                      </c:pt>
                      <c:pt idx="72">
                        <c:v>0.41420833333333329</c:v>
                      </c:pt>
                      <c:pt idx="73">
                        <c:v>0.36870833333333319</c:v>
                      </c:pt>
                      <c:pt idx="74">
                        <c:v>0.33354166666666663</c:v>
                      </c:pt>
                      <c:pt idx="75">
                        <c:v>0.40702083333333333</c:v>
                      </c:pt>
                      <c:pt idx="76">
                        <c:v>0.4865833333333332</c:v>
                      </c:pt>
                      <c:pt idx="77">
                        <c:v>0.48512499999999975</c:v>
                      </c:pt>
                      <c:pt idx="78">
                        <c:v>0.46087500000000015</c:v>
                      </c:pt>
                      <c:pt idx="79">
                        <c:v>0.42631250000000009</c:v>
                      </c:pt>
                      <c:pt idx="80">
                        <c:v>0.39339583333333333</c:v>
                      </c:pt>
                      <c:pt idx="81">
                        <c:v>0.36491666666666656</c:v>
                      </c:pt>
                      <c:pt idx="82">
                        <c:v>0.33624999999999999</c:v>
                      </c:pt>
                      <c:pt idx="83">
                        <c:v>0.3460625</c:v>
                      </c:pt>
                      <c:pt idx="84">
                        <c:v>0.38466666666666649</c:v>
                      </c:pt>
                      <c:pt idx="85">
                        <c:v>0.35345833333333326</c:v>
                      </c:pt>
                      <c:pt idx="86">
                        <c:v>0.32649999999999985</c:v>
                      </c:pt>
                      <c:pt idx="87">
                        <c:v>0.31560416666666669</c:v>
                      </c:pt>
                      <c:pt idx="88">
                        <c:v>0.39666666666666656</c:v>
                      </c:pt>
                      <c:pt idx="89">
                        <c:v>0.37827083333333328</c:v>
                      </c:pt>
                      <c:pt idx="90">
                        <c:v>0.37249999999999989</c:v>
                      </c:pt>
                      <c:pt idx="91">
                        <c:v>0.42</c:v>
                      </c:pt>
                      <c:pt idx="92">
                        <c:v>0.37312499999999998</c:v>
                      </c:pt>
                      <c:pt idx="93">
                        <c:v>0.36668749999999989</c:v>
                      </c:pt>
                      <c:pt idx="94">
                        <c:v>0.38174999999999987</c:v>
                      </c:pt>
                      <c:pt idx="95">
                        <c:v>0.34810416666666683</c:v>
                      </c:pt>
                      <c:pt idx="96">
                        <c:v>0.32183333333333319</c:v>
                      </c:pt>
                      <c:pt idx="97">
                        <c:v>0.32264583333333335</c:v>
                      </c:pt>
                      <c:pt idx="98">
                        <c:v>0.34895833333333331</c:v>
                      </c:pt>
                      <c:pt idx="99">
                        <c:v>0.327625</c:v>
                      </c:pt>
                      <c:pt idx="100">
                        <c:v>0.30760416666666668</c:v>
                      </c:pt>
                      <c:pt idx="101">
                        <c:v>0.29585416666666675</c:v>
                      </c:pt>
                      <c:pt idx="102">
                        <c:v>0.29512500000000008</c:v>
                      </c:pt>
                      <c:pt idx="103">
                        <c:v>0.29966666666666669</c:v>
                      </c:pt>
                      <c:pt idx="104">
                        <c:v>0.28581249999999997</c:v>
                      </c:pt>
                      <c:pt idx="105">
                        <c:v>0.2775833333333334</c:v>
                      </c:pt>
                      <c:pt idx="106">
                        <c:v>0.27960416666666671</c:v>
                      </c:pt>
                      <c:pt idx="107">
                        <c:v>0.31924999999999992</c:v>
                      </c:pt>
                      <c:pt idx="108">
                        <c:v>0.38924999999999993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DF25-4A81-B2FD-765C8EE3F195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0"/>
          <c:order val="0"/>
          <c:tx>
            <c:strRef>
              <c:f>AQ_autoIrrFxDpth!$AM$3</c:f>
              <c:strCache>
                <c:ptCount val="1"/>
                <c:pt idx="0">
                  <c:v>Sim. SW (mm/mm)</c:v>
                </c:pt>
              </c:strCache>
            </c:strRef>
          </c:tx>
          <c:spPr>
            <a:ln w="19050" cap="rnd">
              <a:solidFill>
                <a:srgbClr val="3333FF"/>
              </a:solidFill>
              <a:round/>
            </a:ln>
            <a:effectLst/>
          </c:spPr>
          <c:marker>
            <c:symbol val="none"/>
          </c:marker>
          <c:cat>
            <c:numRef>
              <c:f>AQ_autoIrrFxDpth!$AL$4:$AL$112</c:f>
              <c:numCache>
                <c:formatCode>m/d/yyyy</c:formatCode>
                <c:ptCount val="109"/>
                <c:pt idx="0">
                  <c:v>42513</c:v>
                </c:pt>
                <c:pt idx="1">
                  <c:v>42514</c:v>
                </c:pt>
                <c:pt idx="2">
                  <c:v>42515</c:v>
                </c:pt>
                <c:pt idx="3">
                  <c:v>42516</c:v>
                </c:pt>
                <c:pt idx="4">
                  <c:v>42517</c:v>
                </c:pt>
                <c:pt idx="5">
                  <c:v>42518</c:v>
                </c:pt>
                <c:pt idx="6">
                  <c:v>42519</c:v>
                </c:pt>
                <c:pt idx="7">
                  <c:v>42520</c:v>
                </c:pt>
                <c:pt idx="8">
                  <c:v>42521</c:v>
                </c:pt>
                <c:pt idx="9">
                  <c:v>42522</c:v>
                </c:pt>
                <c:pt idx="10">
                  <c:v>42523</c:v>
                </c:pt>
                <c:pt idx="11">
                  <c:v>42524</c:v>
                </c:pt>
                <c:pt idx="12">
                  <c:v>42525</c:v>
                </c:pt>
                <c:pt idx="13">
                  <c:v>42526</c:v>
                </c:pt>
                <c:pt idx="14">
                  <c:v>42527</c:v>
                </c:pt>
                <c:pt idx="15">
                  <c:v>42528</c:v>
                </c:pt>
                <c:pt idx="16">
                  <c:v>42529</c:v>
                </c:pt>
                <c:pt idx="17">
                  <c:v>42530</c:v>
                </c:pt>
                <c:pt idx="18">
                  <c:v>42531</c:v>
                </c:pt>
                <c:pt idx="19">
                  <c:v>42532</c:v>
                </c:pt>
                <c:pt idx="20">
                  <c:v>42533</c:v>
                </c:pt>
                <c:pt idx="21">
                  <c:v>42534</c:v>
                </c:pt>
                <c:pt idx="22">
                  <c:v>42535</c:v>
                </c:pt>
                <c:pt idx="23">
                  <c:v>42536</c:v>
                </c:pt>
                <c:pt idx="24">
                  <c:v>42537</c:v>
                </c:pt>
                <c:pt idx="25">
                  <c:v>42538</c:v>
                </c:pt>
                <c:pt idx="26">
                  <c:v>42539</c:v>
                </c:pt>
                <c:pt idx="27">
                  <c:v>42540</c:v>
                </c:pt>
                <c:pt idx="28">
                  <c:v>42541</c:v>
                </c:pt>
                <c:pt idx="29">
                  <c:v>42542</c:v>
                </c:pt>
                <c:pt idx="30">
                  <c:v>42543</c:v>
                </c:pt>
                <c:pt idx="31">
                  <c:v>42544</c:v>
                </c:pt>
                <c:pt idx="32">
                  <c:v>42545</c:v>
                </c:pt>
                <c:pt idx="33">
                  <c:v>42546</c:v>
                </c:pt>
                <c:pt idx="34">
                  <c:v>42547</c:v>
                </c:pt>
                <c:pt idx="35">
                  <c:v>42548</c:v>
                </c:pt>
                <c:pt idx="36">
                  <c:v>42549</c:v>
                </c:pt>
                <c:pt idx="37">
                  <c:v>42550</c:v>
                </c:pt>
                <c:pt idx="38">
                  <c:v>42551</c:v>
                </c:pt>
                <c:pt idx="39">
                  <c:v>42552</c:v>
                </c:pt>
                <c:pt idx="40">
                  <c:v>42553</c:v>
                </c:pt>
                <c:pt idx="41">
                  <c:v>42554</c:v>
                </c:pt>
                <c:pt idx="42">
                  <c:v>42555</c:v>
                </c:pt>
                <c:pt idx="43">
                  <c:v>42556</c:v>
                </c:pt>
                <c:pt idx="44">
                  <c:v>42557</c:v>
                </c:pt>
                <c:pt idx="45">
                  <c:v>42558</c:v>
                </c:pt>
                <c:pt idx="46">
                  <c:v>42559</c:v>
                </c:pt>
                <c:pt idx="47">
                  <c:v>42560</c:v>
                </c:pt>
                <c:pt idx="48">
                  <c:v>42561</c:v>
                </c:pt>
                <c:pt idx="49">
                  <c:v>42562</c:v>
                </c:pt>
                <c:pt idx="50">
                  <c:v>42563</c:v>
                </c:pt>
                <c:pt idx="51">
                  <c:v>42564</c:v>
                </c:pt>
                <c:pt idx="52">
                  <c:v>42565</c:v>
                </c:pt>
                <c:pt idx="53">
                  <c:v>42566</c:v>
                </c:pt>
                <c:pt idx="54">
                  <c:v>42567</c:v>
                </c:pt>
                <c:pt idx="55">
                  <c:v>42568</c:v>
                </c:pt>
                <c:pt idx="56">
                  <c:v>42569</c:v>
                </c:pt>
                <c:pt idx="57">
                  <c:v>42570</c:v>
                </c:pt>
                <c:pt idx="58">
                  <c:v>42571</c:v>
                </c:pt>
                <c:pt idx="59">
                  <c:v>42572</c:v>
                </c:pt>
                <c:pt idx="60">
                  <c:v>42573</c:v>
                </c:pt>
                <c:pt idx="61">
                  <c:v>42574</c:v>
                </c:pt>
                <c:pt idx="62">
                  <c:v>42575</c:v>
                </c:pt>
                <c:pt idx="63">
                  <c:v>42576</c:v>
                </c:pt>
                <c:pt idx="64">
                  <c:v>42577</c:v>
                </c:pt>
                <c:pt idx="65">
                  <c:v>42578</c:v>
                </c:pt>
                <c:pt idx="66">
                  <c:v>42579</c:v>
                </c:pt>
                <c:pt idx="67">
                  <c:v>42580</c:v>
                </c:pt>
                <c:pt idx="68">
                  <c:v>42581</c:v>
                </c:pt>
                <c:pt idx="69">
                  <c:v>42582</c:v>
                </c:pt>
                <c:pt idx="70">
                  <c:v>42583</c:v>
                </c:pt>
                <c:pt idx="71">
                  <c:v>42584</c:v>
                </c:pt>
                <c:pt idx="72">
                  <c:v>42585</c:v>
                </c:pt>
                <c:pt idx="73">
                  <c:v>42586</c:v>
                </c:pt>
                <c:pt idx="74">
                  <c:v>42587</c:v>
                </c:pt>
                <c:pt idx="75">
                  <c:v>42588</c:v>
                </c:pt>
                <c:pt idx="76">
                  <c:v>42589</c:v>
                </c:pt>
                <c:pt idx="77">
                  <c:v>42590</c:v>
                </c:pt>
                <c:pt idx="78">
                  <c:v>42591</c:v>
                </c:pt>
                <c:pt idx="79">
                  <c:v>42592</c:v>
                </c:pt>
                <c:pt idx="80">
                  <c:v>42593</c:v>
                </c:pt>
                <c:pt idx="81">
                  <c:v>42594</c:v>
                </c:pt>
                <c:pt idx="82">
                  <c:v>42595</c:v>
                </c:pt>
                <c:pt idx="83">
                  <c:v>42596</c:v>
                </c:pt>
                <c:pt idx="84">
                  <c:v>42597</c:v>
                </c:pt>
                <c:pt idx="85">
                  <c:v>42598</c:v>
                </c:pt>
                <c:pt idx="86">
                  <c:v>42599</c:v>
                </c:pt>
                <c:pt idx="87">
                  <c:v>42600</c:v>
                </c:pt>
                <c:pt idx="88">
                  <c:v>42601</c:v>
                </c:pt>
                <c:pt idx="89">
                  <c:v>42602</c:v>
                </c:pt>
                <c:pt idx="90">
                  <c:v>42603</c:v>
                </c:pt>
                <c:pt idx="91">
                  <c:v>42604</c:v>
                </c:pt>
                <c:pt idx="92">
                  <c:v>42605</c:v>
                </c:pt>
                <c:pt idx="93">
                  <c:v>42606</c:v>
                </c:pt>
                <c:pt idx="94">
                  <c:v>42607</c:v>
                </c:pt>
                <c:pt idx="95">
                  <c:v>42608</c:v>
                </c:pt>
                <c:pt idx="96">
                  <c:v>42609</c:v>
                </c:pt>
                <c:pt idx="97">
                  <c:v>42610</c:v>
                </c:pt>
                <c:pt idx="98">
                  <c:v>42611</c:v>
                </c:pt>
                <c:pt idx="99">
                  <c:v>42612</c:v>
                </c:pt>
                <c:pt idx="100">
                  <c:v>42613</c:v>
                </c:pt>
                <c:pt idx="101">
                  <c:v>42614</c:v>
                </c:pt>
                <c:pt idx="102">
                  <c:v>42615</c:v>
                </c:pt>
                <c:pt idx="103">
                  <c:v>42616</c:v>
                </c:pt>
                <c:pt idx="104">
                  <c:v>42617</c:v>
                </c:pt>
                <c:pt idx="105">
                  <c:v>42618</c:v>
                </c:pt>
                <c:pt idx="106">
                  <c:v>42619</c:v>
                </c:pt>
                <c:pt idx="107">
                  <c:v>42620</c:v>
                </c:pt>
                <c:pt idx="108">
                  <c:v>42621</c:v>
                </c:pt>
              </c:numCache>
            </c:numRef>
          </c:cat>
          <c:val>
            <c:numRef>
              <c:f>AQ_autoIrrFxDpth!$AM$4:$AM$112</c:f>
              <c:numCache>
                <c:formatCode>0.000</c:formatCode>
                <c:ptCount val="109"/>
                <c:pt idx="0">
                  <c:v>0.37933333333333336</c:v>
                </c:pt>
                <c:pt idx="1">
                  <c:v>0.37499999999999994</c:v>
                </c:pt>
                <c:pt idx="2">
                  <c:v>0.35766666666666674</c:v>
                </c:pt>
                <c:pt idx="3">
                  <c:v>0.34533333333333333</c:v>
                </c:pt>
                <c:pt idx="4">
                  <c:v>0.33566666666666672</c:v>
                </c:pt>
                <c:pt idx="5">
                  <c:v>0.32766666666666666</c:v>
                </c:pt>
                <c:pt idx="6">
                  <c:v>0.32166666666666666</c:v>
                </c:pt>
                <c:pt idx="7">
                  <c:v>0.31466666666666671</c:v>
                </c:pt>
                <c:pt idx="8">
                  <c:v>0.309</c:v>
                </c:pt>
                <c:pt idx="9">
                  <c:v>0.30533333333333329</c:v>
                </c:pt>
                <c:pt idx="10">
                  <c:v>0.3</c:v>
                </c:pt>
                <c:pt idx="11">
                  <c:v>0.317</c:v>
                </c:pt>
                <c:pt idx="12">
                  <c:v>0.30099999999999999</c:v>
                </c:pt>
                <c:pt idx="13">
                  <c:v>0.31233333333333335</c:v>
                </c:pt>
                <c:pt idx="14">
                  <c:v>0.30266666666666664</c:v>
                </c:pt>
                <c:pt idx="15">
                  <c:v>0.29233333333333333</c:v>
                </c:pt>
                <c:pt idx="16">
                  <c:v>0.28266666666666668</c:v>
                </c:pt>
                <c:pt idx="17">
                  <c:v>0.31366666666666665</c:v>
                </c:pt>
                <c:pt idx="18">
                  <c:v>0.32566666666666672</c:v>
                </c:pt>
                <c:pt idx="19">
                  <c:v>0.30933333333333335</c:v>
                </c:pt>
                <c:pt idx="20">
                  <c:v>0.30166666666666669</c:v>
                </c:pt>
                <c:pt idx="21">
                  <c:v>0.29133333333333339</c:v>
                </c:pt>
                <c:pt idx="22">
                  <c:v>0.28000000000000003</c:v>
                </c:pt>
                <c:pt idx="23">
                  <c:v>0.26666666666666666</c:v>
                </c:pt>
                <c:pt idx="24">
                  <c:v>0.30733333333333335</c:v>
                </c:pt>
                <c:pt idx="25">
                  <c:v>0.29433333333333334</c:v>
                </c:pt>
                <c:pt idx="26">
                  <c:v>0.28333333333333333</c:v>
                </c:pt>
                <c:pt idx="27">
                  <c:v>0.3203333333333333</c:v>
                </c:pt>
                <c:pt idx="28">
                  <c:v>0.30499999999999999</c:v>
                </c:pt>
                <c:pt idx="29">
                  <c:v>0.28933333333333333</c:v>
                </c:pt>
                <c:pt idx="30">
                  <c:v>0.27533333333333332</c:v>
                </c:pt>
                <c:pt idx="31">
                  <c:v>0.26233333333333331</c:v>
                </c:pt>
                <c:pt idx="32">
                  <c:v>0.24933333333333338</c:v>
                </c:pt>
                <c:pt idx="33">
                  <c:v>0.23666666666666669</c:v>
                </c:pt>
                <c:pt idx="34">
                  <c:v>0.22600000000000006</c:v>
                </c:pt>
                <c:pt idx="35">
                  <c:v>0.22266666666666668</c:v>
                </c:pt>
                <c:pt idx="36">
                  <c:v>0.222</c:v>
                </c:pt>
                <c:pt idx="37">
                  <c:v>0.25866666666666666</c:v>
                </c:pt>
                <c:pt idx="38">
                  <c:v>0.24366666666666664</c:v>
                </c:pt>
                <c:pt idx="39">
                  <c:v>0.22866666666666663</c:v>
                </c:pt>
                <c:pt idx="40">
                  <c:v>0.26700000000000002</c:v>
                </c:pt>
                <c:pt idx="41">
                  <c:v>0.252</c:v>
                </c:pt>
                <c:pt idx="42">
                  <c:v>0.23600000000000004</c:v>
                </c:pt>
                <c:pt idx="43">
                  <c:v>0.22500000000000001</c:v>
                </c:pt>
                <c:pt idx="44">
                  <c:v>0.26666666666666666</c:v>
                </c:pt>
                <c:pt idx="45">
                  <c:v>0.24833333333333332</c:v>
                </c:pt>
                <c:pt idx="46">
                  <c:v>0.23199999999999998</c:v>
                </c:pt>
                <c:pt idx="47">
                  <c:v>0.26933333333333337</c:v>
                </c:pt>
                <c:pt idx="48">
                  <c:v>0.25233333333333335</c:v>
                </c:pt>
                <c:pt idx="49">
                  <c:v>0.23499999999999999</c:v>
                </c:pt>
                <c:pt idx="50">
                  <c:v>0.22500000000000001</c:v>
                </c:pt>
                <c:pt idx="51">
                  <c:v>0.22500000000000001</c:v>
                </c:pt>
                <c:pt idx="52">
                  <c:v>0.26433333333333336</c:v>
                </c:pt>
                <c:pt idx="53">
                  <c:v>0.25933333333333336</c:v>
                </c:pt>
                <c:pt idx="54">
                  <c:v>0.30433333333333334</c:v>
                </c:pt>
                <c:pt idx="55">
                  <c:v>0.28866666666666663</c:v>
                </c:pt>
                <c:pt idx="56">
                  <c:v>0.27066666666666661</c:v>
                </c:pt>
                <c:pt idx="57">
                  <c:v>0.25266666666666671</c:v>
                </c:pt>
                <c:pt idx="58">
                  <c:v>0.23266666666666669</c:v>
                </c:pt>
                <c:pt idx="59">
                  <c:v>0.26633333333333337</c:v>
                </c:pt>
                <c:pt idx="60">
                  <c:v>0.24633333333333338</c:v>
                </c:pt>
                <c:pt idx="61">
                  <c:v>0.23033333333333331</c:v>
                </c:pt>
                <c:pt idx="62">
                  <c:v>0.22366666666666662</c:v>
                </c:pt>
                <c:pt idx="63">
                  <c:v>0.22366666666666662</c:v>
                </c:pt>
                <c:pt idx="64">
                  <c:v>0.22333333333333333</c:v>
                </c:pt>
                <c:pt idx="65">
                  <c:v>0.26033333333333331</c:v>
                </c:pt>
                <c:pt idx="66">
                  <c:v>0.2476666666666667</c:v>
                </c:pt>
                <c:pt idx="67">
                  <c:v>0.23100000000000004</c:v>
                </c:pt>
                <c:pt idx="68">
                  <c:v>0.26633333333333337</c:v>
                </c:pt>
                <c:pt idx="69">
                  <c:v>0.30399999999999994</c:v>
                </c:pt>
                <c:pt idx="70">
                  <c:v>0.28999999999999998</c:v>
                </c:pt>
                <c:pt idx="71">
                  <c:v>0.27566666666666667</c:v>
                </c:pt>
                <c:pt idx="72">
                  <c:v>0.25866666666666666</c:v>
                </c:pt>
                <c:pt idx="73">
                  <c:v>0.29499999999999998</c:v>
                </c:pt>
                <c:pt idx="74">
                  <c:v>0.28100000000000003</c:v>
                </c:pt>
                <c:pt idx="75">
                  <c:v>0.32166666666666666</c:v>
                </c:pt>
                <c:pt idx="76">
                  <c:v>0.34833333333333338</c:v>
                </c:pt>
                <c:pt idx="77">
                  <c:v>0.33600000000000002</c:v>
                </c:pt>
                <c:pt idx="78">
                  <c:v>0.31900000000000001</c:v>
                </c:pt>
                <c:pt idx="79">
                  <c:v>0.3046666666666667</c:v>
                </c:pt>
                <c:pt idx="80">
                  <c:v>0.30299999999999999</c:v>
                </c:pt>
                <c:pt idx="81">
                  <c:v>0.28933333333333333</c:v>
                </c:pt>
                <c:pt idx="82">
                  <c:v>0.27500000000000002</c:v>
                </c:pt>
                <c:pt idx="83">
                  <c:v>0.25900000000000001</c:v>
                </c:pt>
                <c:pt idx="84">
                  <c:v>0.24299999999999999</c:v>
                </c:pt>
                <c:pt idx="85">
                  <c:v>0.28299999999999997</c:v>
                </c:pt>
                <c:pt idx="86">
                  <c:v>0.27166666666666667</c:v>
                </c:pt>
                <c:pt idx="87">
                  <c:v>0.26266666666666666</c:v>
                </c:pt>
                <c:pt idx="88">
                  <c:v>0.24866666666666665</c:v>
                </c:pt>
                <c:pt idx="89">
                  <c:v>0.23466666666666669</c:v>
                </c:pt>
                <c:pt idx="90">
                  <c:v>0.27699999999999997</c:v>
                </c:pt>
                <c:pt idx="91">
                  <c:v>0.26866666666666661</c:v>
                </c:pt>
                <c:pt idx="92">
                  <c:v>0.2583333333333333</c:v>
                </c:pt>
                <c:pt idx="93">
                  <c:v>0.24833333333333332</c:v>
                </c:pt>
                <c:pt idx="94">
                  <c:v>0.23700000000000002</c:v>
                </c:pt>
                <c:pt idx="95">
                  <c:v>0.27800000000000002</c:v>
                </c:pt>
                <c:pt idx="96">
                  <c:v>0.26533333333333337</c:v>
                </c:pt>
                <c:pt idx="97">
                  <c:v>0.2533333333333333</c:v>
                </c:pt>
                <c:pt idx="98">
                  <c:v>0.24333333333333332</c:v>
                </c:pt>
                <c:pt idx="99">
                  <c:v>0.23366666666666663</c:v>
                </c:pt>
                <c:pt idx="100">
                  <c:v>0.23733333333333334</c:v>
                </c:pt>
                <c:pt idx="101">
                  <c:v>0.22633333333333336</c:v>
                </c:pt>
                <c:pt idx="102">
                  <c:v>0.26833333333333331</c:v>
                </c:pt>
                <c:pt idx="103">
                  <c:v>0.25666666666666665</c:v>
                </c:pt>
                <c:pt idx="104">
                  <c:v>0.24733333333333335</c:v>
                </c:pt>
                <c:pt idx="105">
                  <c:v>0.26300000000000001</c:v>
                </c:pt>
                <c:pt idx="106">
                  <c:v>0.26233333333333336</c:v>
                </c:pt>
                <c:pt idx="107">
                  <c:v>0.33066666666666672</c:v>
                </c:pt>
                <c:pt idx="108">
                  <c:v>0.35166666666666663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25-4A81-B2FD-765C8EE3F1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515424"/>
        <c:axId val="1274764656"/>
      </c:lineChart>
      <c:dateAx>
        <c:axId val="115515424"/>
        <c:scaling>
          <c:orientation val="minMax"/>
        </c:scaling>
        <c:delete val="0"/>
        <c:axPos val="b"/>
        <c:numFmt formatCode="[$-409]d\-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764656"/>
        <c:crosses val="autoZero"/>
        <c:auto val="1"/>
        <c:lblOffset val="100"/>
        <c:baseTimeUnit val="days"/>
        <c:majorUnit val="30"/>
        <c:majorTimeUnit val="days"/>
      </c:dateAx>
      <c:valAx>
        <c:axId val="1274764656"/>
        <c:scaling>
          <c:orientation val="minMax"/>
          <c:max val="0.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ln>
                      <a:noFill/>
                    </a:ln>
                    <a:solidFill>
                      <a:schemeClr val="tx1"/>
                    </a:solidFill>
                  </a:rPr>
                  <a:t>Topsoil moisture (mm/mm)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15424"/>
        <c:crosses val="autoZero"/>
        <c:crossBetween val="between"/>
        <c:majorUnit val="0.1"/>
      </c:valAx>
      <c:valAx>
        <c:axId val="1447720880"/>
        <c:scaling>
          <c:orientation val="minMax"/>
          <c:max val="2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Irrigation (mm</a:t>
                </a:r>
                <a:r>
                  <a:rPr lang="en-US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808864"/>
        <c:crosses val="max"/>
        <c:crossBetween val="between"/>
        <c:majorUnit val="5"/>
      </c:valAx>
      <c:dateAx>
        <c:axId val="165980886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447720880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STICS_autoIrr!$AQ$3</c:f>
              <c:strCache>
                <c:ptCount val="1"/>
                <c:pt idx="0">
                  <c:v>Irrigation (mm)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rgbClr val="FFC000"/>
              </a:solidFill>
            </a:ln>
            <a:effectLst/>
          </c:spPr>
          <c:invertIfNegative val="0"/>
          <c:cat>
            <c:numRef>
              <c:f>STICS_autoIrr!$AN$4:$AN$129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cat>
          <c:val>
            <c:numRef>
              <c:f>STICS_autoIrr!$AQ$4:$AQ$129</c:f>
              <c:numCache>
                <c:formatCode>General</c:formatCode>
                <c:ptCount val="126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#N/A</c:v>
                </c:pt>
                <c:pt idx="58">
                  <c:v>51.3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48.3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#N/A</c:v>
                </c:pt>
                <c:pt idx="70">
                  <c:v>#N/A</c:v>
                </c:pt>
                <c:pt idx="71">
                  <c:v>53.8</c:v>
                </c:pt>
                <c:pt idx="72">
                  <c:v>#N/A</c:v>
                </c:pt>
                <c:pt idx="73">
                  <c:v>#N/A</c:v>
                </c:pt>
                <c:pt idx="74">
                  <c:v>#N/A</c:v>
                </c:pt>
                <c:pt idx="75">
                  <c:v>#N/A</c:v>
                </c:pt>
                <c:pt idx="76">
                  <c:v>47.4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#N/A</c:v>
                </c:pt>
                <c:pt idx="82">
                  <c:v>#N/A</c:v>
                </c:pt>
                <c:pt idx="83">
                  <c:v>48.2</c:v>
                </c:pt>
                <c:pt idx="84">
                  <c:v>#N/A</c:v>
                </c:pt>
                <c:pt idx="85">
                  <c:v>#N/A</c:v>
                </c:pt>
                <c:pt idx="86">
                  <c:v>#N/A</c:v>
                </c:pt>
                <c:pt idx="87">
                  <c:v>#N/A</c:v>
                </c:pt>
                <c:pt idx="88">
                  <c:v>#N/A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#N/A</c:v>
                </c:pt>
                <c:pt idx="93">
                  <c:v>#N/A</c:v>
                </c:pt>
                <c:pt idx="94">
                  <c:v>#N/A</c:v>
                </c:pt>
                <c:pt idx="95">
                  <c:v>52.7</c:v>
                </c:pt>
                <c:pt idx="96">
                  <c:v>#N/A</c:v>
                </c:pt>
                <c:pt idx="97">
                  <c:v>#N/A</c:v>
                </c:pt>
                <c:pt idx="98">
                  <c:v>#N/A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#N/A</c:v>
                </c:pt>
                <c:pt idx="104">
                  <c:v>#N/A</c:v>
                </c:pt>
                <c:pt idx="105">
                  <c:v>#N/A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#N/A</c:v>
                </c:pt>
                <c:pt idx="113">
                  <c:v>#N/A</c:v>
                </c:pt>
                <c:pt idx="114">
                  <c:v>#N/A</c:v>
                </c:pt>
                <c:pt idx="115">
                  <c:v>#N/A</c:v>
                </c:pt>
                <c:pt idx="116">
                  <c:v>#N/A</c:v>
                </c:pt>
                <c:pt idx="117">
                  <c:v>#N/A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#N/A</c:v>
                </c:pt>
                <c:pt idx="122">
                  <c:v>#N/A</c:v>
                </c:pt>
                <c:pt idx="123">
                  <c:v>#N/A</c:v>
                </c:pt>
                <c:pt idx="124">
                  <c:v>#N/A</c:v>
                </c:pt>
                <c:pt idx="125">
                  <c:v>#N/A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85-4CFC-9FAD-EC46572CC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6048607"/>
        <c:axId val="1958177823"/>
      </c:barChart>
      <c:lineChart>
        <c:grouping val="standard"/>
        <c:varyColors val="0"/>
        <c:ser>
          <c:idx val="0"/>
          <c:order val="0"/>
          <c:tx>
            <c:strRef>
              <c:f>STICS_autoIrr!$AO$3</c:f>
              <c:strCache>
                <c:ptCount val="1"/>
                <c:pt idx="0">
                  <c:v>Sim. SW (mm/mm)</c:v>
                </c:pt>
              </c:strCache>
            </c:strRef>
          </c:tx>
          <c:spPr>
            <a:ln w="19050" cap="rnd">
              <a:solidFill>
                <a:srgbClr val="3333FF"/>
              </a:solidFill>
              <a:round/>
            </a:ln>
            <a:effectLst/>
          </c:spPr>
          <c:marker>
            <c:symbol val="none"/>
          </c:marker>
          <c:cat>
            <c:numRef>
              <c:f>STICS_autoIrr!$AN$4:$AN$129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cat>
          <c:val>
            <c:numRef>
              <c:f>STICS_autoIrr!$AO$4:$AO$129</c:f>
              <c:numCache>
                <c:formatCode>0.000</c:formatCode>
                <c:ptCount val="126"/>
                <c:pt idx="0">
                  <c:v>0.18</c:v>
                </c:pt>
                <c:pt idx="1">
                  <c:v>0.17573392000000002</c:v>
                </c:pt>
                <c:pt idx="2">
                  <c:v>0.17316176</c:v>
                </c:pt>
                <c:pt idx="3">
                  <c:v>0.17097152000000002</c:v>
                </c:pt>
                <c:pt idx="4">
                  <c:v>0.16914048000000001</c:v>
                </c:pt>
                <c:pt idx="5">
                  <c:v>0.17729904000000002</c:v>
                </c:pt>
                <c:pt idx="6">
                  <c:v>0.17469872000000003</c:v>
                </c:pt>
                <c:pt idx="7">
                  <c:v>0.17246288000000004</c:v>
                </c:pt>
                <c:pt idx="8">
                  <c:v>0.16797888</c:v>
                </c:pt>
                <c:pt idx="9">
                  <c:v>0.16287615999999999</c:v>
                </c:pt>
                <c:pt idx="10">
                  <c:v>0.18</c:v>
                </c:pt>
                <c:pt idx="11">
                  <c:v>0.18</c:v>
                </c:pt>
                <c:pt idx="12">
                  <c:v>0.17952752</c:v>
                </c:pt>
                <c:pt idx="13">
                  <c:v>0.17464832000000002</c:v>
                </c:pt>
                <c:pt idx="14">
                  <c:v>0.16964352000000002</c:v>
                </c:pt>
                <c:pt idx="15">
                  <c:v>0.18</c:v>
                </c:pt>
                <c:pt idx="16">
                  <c:v>0.17453824000000001</c:v>
                </c:pt>
                <c:pt idx="17">
                  <c:v>0.16796144000000002</c:v>
                </c:pt>
                <c:pt idx="18">
                  <c:v>0.16164384000000001</c:v>
                </c:pt>
                <c:pt idx="19">
                  <c:v>0.16369792</c:v>
                </c:pt>
                <c:pt idx="20">
                  <c:v>0.157224</c:v>
                </c:pt>
                <c:pt idx="21">
                  <c:v>0.14991456</c:v>
                </c:pt>
                <c:pt idx="22">
                  <c:v>0.1434048</c:v>
                </c:pt>
                <c:pt idx="23">
                  <c:v>0.13646736000000004</c:v>
                </c:pt>
                <c:pt idx="24">
                  <c:v>0.12967008000000002</c:v>
                </c:pt>
                <c:pt idx="25">
                  <c:v>0.14341584000000002</c:v>
                </c:pt>
                <c:pt idx="26">
                  <c:v>0.16107408000000004</c:v>
                </c:pt>
                <c:pt idx="27">
                  <c:v>0.15414800000000001</c:v>
                </c:pt>
                <c:pt idx="28">
                  <c:v>0.14609456000000001</c:v>
                </c:pt>
                <c:pt idx="29">
                  <c:v>0.14311776000000001</c:v>
                </c:pt>
                <c:pt idx="30">
                  <c:v>0.13351199999999999</c:v>
                </c:pt>
                <c:pt idx="31">
                  <c:v>0.15052144000000001</c:v>
                </c:pt>
                <c:pt idx="32">
                  <c:v>0.14208848000000002</c:v>
                </c:pt>
                <c:pt idx="33">
                  <c:v>0.13254416000000002</c:v>
                </c:pt>
                <c:pt idx="34">
                  <c:v>0.12391536000000002</c:v>
                </c:pt>
                <c:pt idx="35">
                  <c:v>0.12002416</c:v>
                </c:pt>
                <c:pt idx="36">
                  <c:v>0.14062047999999999</c:v>
                </c:pt>
                <c:pt idx="37">
                  <c:v>0.1315712</c:v>
                </c:pt>
                <c:pt idx="38">
                  <c:v>0.12239488000000001</c:v>
                </c:pt>
                <c:pt idx="39">
                  <c:v>0.15630304000000003</c:v>
                </c:pt>
                <c:pt idx="40">
                  <c:v>0.14550064000000001</c:v>
                </c:pt>
                <c:pt idx="41">
                  <c:v>0.18</c:v>
                </c:pt>
                <c:pt idx="42">
                  <c:v>0.18</c:v>
                </c:pt>
                <c:pt idx="43">
                  <c:v>0.17013519999999999</c:v>
                </c:pt>
                <c:pt idx="44">
                  <c:v>0.16162752000000002</c:v>
                </c:pt>
                <c:pt idx="45">
                  <c:v>0.18</c:v>
                </c:pt>
                <c:pt idx="46">
                  <c:v>0.16956991999999999</c:v>
                </c:pt>
                <c:pt idx="47">
                  <c:v>0.16107679999999999</c:v>
                </c:pt>
                <c:pt idx="48">
                  <c:v>0.15105440000000001</c:v>
                </c:pt>
                <c:pt idx="49">
                  <c:v>0.13997183999999999</c:v>
                </c:pt>
                <c:pt idx="50">
                  <c:v>0.12730288000000001</c:v>
                </c:pt>
                <c:pt idx="51">
                  <c:v>0.11468064</c:v>
                </c:pt>
                <c:pt idx="52">
                  <c:v>0.131832</c:v>
                </c:pt>
                <c:pt idx="53">
                  <c:v>0.12167120000000001</c:v>
                </c:pt>
                <c:pt idx="54">
                  <c:v>0.11184528000000001</c:v>
                </c:pt>
                <c:pt idx="55">
                  <c:v>0.10096032000000001</c:v>
                </c:pt>
                <c:pt idx="56">
                  <c:v>8.9321919999999999E-2</c:v>
                </c:pt>
                <c:pt idx="57">
                  <c:v>7.8394560000000002E-2</c:v>
                </c:pt>
                <c:pt idx="58">
                  <c:v>0.17119616000000001</c:v>
                </c:pt>
                <c:pt idx="59">
                  <c:v>0.15952336</c:v>
                </c:pt>
                <c:pt idx="60">
                  <c:v>0.14912544</c:v>
                </c:pt>
                <c:pt idx="61">
                  <c:v>0.13616032000000003</c:v>
                </c:pt>
                <c:pt idx="62">
                  <c:v>0.12344687999999999</c:v>
                </c:pt>
                <c:pt idx="63">
                  <c:v>0.1058248</c:v>
                </c:pt>
                <c:pt idx="64">
                  <c:v>0.18</c:v>
                </c:pt>
                <c:pt idx="65">
                  <c:v>0.16777888000000002</c:v>
                </c:pt>
                <c:pt idx="66">
                  <c:v>0.15133424000000001</c:v>
                </c:pt>
                <c:pt idx="67">
                  <c:v>0.13463696</c:v>
                </c:pt>
                <c:pt idx="68">
                  <c:v>0.12135344000000002</c:v>
                </c:pt>
                <c:pt idx="69">
                  <c:v>0.10628543999999999</c:v>
                </c:pt>
                <c:pt idx="70">
                  <c:v>9.8517439999999998E-2</c:v>
                </c:pt>
                <c:pt idx="71">
                  <c:v>0.18</c:v>
                </c:pt>
                <c:pt idx="72">
                  <c:v>0.16941088000000001</c:v>
                </c:pt>
                <c:pt idx="73">
                  <c:v>0.15436896</c:v>
                </c:pt>
                <c:pt idx="74">
                  <c:v>0.13549664000000003</c:v>
                </c:pt>
                <c:pt idx="75">
                  <c:v>0.11664239999999999</c:v>
                </c:pt>
                <c:pt idx="76">
                  <c:v>0.18</c:v>
                </c:pt>
                <c:pt idx="77">
                  <c:v>0.16636528000000003</c:v>
                </c:pt>
                <c:pt idx="78">
                  <c:v>0.14943567999999999</c:v>
                </c:pt>
                <c:pt idx="79">
                  <c:v>0.13860864000000001</c:v>
                </c:pt>
                <c:pt idx="80">
                  <c:v>0.13585488000000001</c:v>
                </c:pt>
                <c:pt idx="81">
                  <c:v>0.12937728000000001</c:v>
                </c:pt>
                <c:pt idx="82">
                  <c:v>0.11876192000000002</c:v>
                </c:pt>
                <c:pt idx="83">
                  <c:v>0.18</c:v>
                </c:pt>
                <c:pt idx="84">
                  <c:v>0.18</c:v>
                </c:pt>
                <c:pt idx="85">
                  <c:v>0.17350624000000001</c:v>
                </c:pt>
                <c:pt idx="86">
                  <c:v>0.16109968000000002</c:v>
                </c:pt>
                <c:pt idx="87">
                  <c:v>0.14539808000000001</c:v>
                </c:pt>
                <c:pt idx="88">
                  <c:v>0.1447176</c:v>
                </c:pt>
                <c:pt idx="89">
                  <c:v>0.14114367999999999</c:v>
                </c:pt>
                <c:pt idx="90">
                  <c:v>0.13152</c:v>
                </c:pt>
                <c:pt idx="91">
                  <c:v>0.12072912000000001</c:v>
                </c:pt>
                <c:pt idx="92">
                  <c:v>0.10803904000000002</c:v>
                </c:pt>
                <c:pt idx="93">
                  <c:v>0.11295920000000001</c:v>
                </c:pt>
                <c:pt idx="94">
                  <c:v>0.10900944000000001</c:v>
                </c:pt>
                <c:pt idx="95">
                  <c:v>0.18</c:v>
                </c:pt>
                <c:pt idx="96">
                  <c:v>0.16962112000000001</c:v>
                </c:pt>
                <c:pt idx="97">
                  <c:v>0.15507856000000003</c:v>
                </c:pt>
                <c:pt idx="98">
                  <c:v>0.18</c:v>
                </c:pt>
                <c:pt idx="99">
                  <c:v>0.18</c:v>
                </c:pt>
                <c:pt idx="100">
                  <c:v>0.17042464000000002</c:v>
                </c:pt>
                <c:pt idx="101">
                  <c:v>0.15981120000000001</c:v>
                </c:pt>
                <c:pt idx="102">
                  <c:v>0.14773488000000001</c:v>
                </c:pt>
                <c:pt idx="103">
                  <c:v>0.13620208</c:v>
                </c:pt>
                <c:pt idx="104">
                  <c:v>0.12795023999999999</c:v>
                </c:pt>
                <c:pt idx="105">
                  <c:v>0.1278048</c:v>
                </c:pt>
                <c:pt idx="106">
                  <c:v>0.12765488000000003</c:v>
                </c:pt>
                <c:pt idx="107">
                  <c:v>0.12754608000000001</c:v>
                </c:pt>
                <c:pt idx="108">
                  <c:v>0.17497120000000002</c:v>
                </c:pt>
                <c:pt idx="109">
                  <c:v>0.17410944</c:v>
                </c:pt>
                <c:pt idx="110">
                  <c:v>0.17330400000000001</c:v>
                </c:pt>
                <c:pt idx="111">
                  <c:v>0.1725496</c:v>
                </c:pt>
                <c:pt idx="112">
                  <c:v>0.17185120000000001</c:v>
                </c:pt>
                <c:pt idx="113">
                  <c:v>0.17116864000000004</c:v>
                </c:pt>
                <c:pt idx="114">
                  <c:v>0.17056272000000003</c:v>
                </c:pt>
                <c:pt idx="115">
                  <c:v>0.16990255999999998</c:v>
                </c:pt>
                <c:pt idx="116">
                  <c:v>0.16929344000000002</c:v>
                </c:pt>
                <c:pt idx="117">
                  <c:v>0.16883663999999998</c:v>
                </c:pt>
                <c:pt idx="118">
                  <c:v>0.16984927999999999</c:v>
                </c:pt>
                <c:pt idx="119">
                  <c:v>0.16876287999999998</c:v>
                </c:pt>
                <c:pt idx="120">
                  <c:v>0.16832352</c:v>
                </c:pt>
                <c:pt idx="121">
                  <c:v>0.16795104000000002</c:v>
                </c:pt>
                <c:pt idx="122">
                  <c:v>0.16755919999999999</c:v>
                </c:pt>
                <c:pt idx="123">
                  <c:v>0.16725168000000001</c:v>
                </c:pt>
                <c:pt idx="124">
                  <c:v>0.16692783999999999</c:v>
                </c:pt>
                <c:pt idx="125">
                  <c:v>0.16654880000000002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85-4CFC-9FAD-EC46572CC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515424"/>
        <c:axId val="1274764656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STICS_autoIrr!$AP$3</c15:sqref>
                        </c15:formulaRef>
                      </c:ext>
                    </c:extLst>
                    <c:strCache>
                      <c:ptCount val="1"/>
                      <c:pt idx="0">
                        <c:v>Obs. Topsoil Moisture (mm/mm)</c:v>
                      </c:pt>
                    </c:strCache>
                  </c:strRef>
                </c:tx>
                <c:spPr>
                  <a:ln w="1905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STICS_autoIrr!$AN$4:$AN$129</c15:sqref>
                        </c15:formulaRef>
                      </c:ext>
                    </c:extLst>
                    <c:numCache>
                      <c:formatCode>m/d/yyyy</c:formatCode>
                      <c:ptCount val="126"/>
                      <c:pt idx="0">
                        <c:v>42494</c:v>
                      </c:pt>
                      <c:pt idx="1">
                        <c:v>42495</c:v>
                      </c:pt>
                      <c:pt idx="2">
                        <c:v>42496</c:v>
                      </c:pt>
                      <c:pt idx="3">
                        <c:v>42497</c:v>
                      </c:pt>
                      <c:pt idx="4">
                        <c:v>42498</c:v>
                      </c:pt>
                      <c:pt idx="5">
                        <c:v>42499</c:v>
                      </c:pt>
                      <c:pt idx="6">
                        <c:v>42500</c:v>
                      </c:pt>
                      <c:pt idx="7">
                        <c:v>42501</c:v>
                      </c:pt>
                      <c:pt idx="8">
                        <c:v>42502</c:v>
                      </c:pt>
                      <c:pt idx="9">
                        <c:v>42503</c:v>
                      </c:pt>
                      <c:pt idx="10">
                        <c:v>42504</c:v>
                      </c:pt>
                      <c:pt idx="11">
                        <c:v>42505</c:v>
                      </c:pt>
                      <c:pt idx="12">
                        <c:v>42506</c:v>
                      </c:pt>
                      <c:pt idx="13">
                        <c:v>42507</c:v>
                      </c:pt>
                      <c:pt idx="14">
                        <c:v>42508</c:v>
                      </c:pt>
                      <c:pt idx="15">
                        <c:v>42509</c:v>
                      </c:pt>
                      <c:pt idx="16">
                        <c:v>42510</c:v>
                      </c:pt>
                      <c:pt idx="17">
                        <c:v>42511</c:v>
                      </c:pt>
                      <c:pt idx="18">
                        <c:v>42512</c:v>
                      </c:pt>
                      <c:pt idx="19">
                        <c:v>42513</c:v>
                      </c:pt>
                      <c:pt idx="20">
                        <c:v>42514</c:v>
                      </c:pt>
                      <c:pt idx="21">
                        <c:v>42515</c:v>
                      </c:pt>
                      <c:pt idx="22">
                        <c:v>42516</c:v>
                      </c:pt>
                      <c:pt idx="23">
                        <c:v>42517</c:v>
                      </c:pt>
                      <c:pt idx="24">
                        <c:v>42518</c:v>
                      </c:pt>
                      <c:pt idx="25">
                        <c:v>42519</c:v>
                      </c:pt>
                      <c:pt idx="26">
                        <c:v>42520</c:v>
                      </c:pt>
                      <c:pt idx="27">
                        <c:v>42521</c:v>
                      </c:pt>
                      <c:pt idx="28">
                        <c:v>42522</c:v>
                      </c:pt>
                      <c:pt idx="29">
                        <c:v>42523</c:v>
                      </c:pt>
                      <c:pt idx="30">
                        <c:v>42524</c:v>
                      </c:pt>
                      <c:pt idx="31">
                        <c:v>42525</c:v>
                      </c:pt>
                      <c:pt idx="32">
                        <c:v>42526</c:v>
                      </c:pt>
                      <c:pt idx="33">
                        <c:v>42527</c:v>
                      </c:pt>
                      <c:pt idx="34">
                        <c:v>42528</c:v>
                      </c:pt>
                      <c:pt idx="35">
                        <c:v>42529</c:v>
                      </c:pt>
                      <c:pt idx="36">
                        <c:v>42530</c:v>
                      </c:pt>
                      <c:pt idx="37">
                        <c:v>42531</c:v>
                      </c:pt>
                      <c:pt idx="38">
                        <c:v>42532</c:v>
                      </c:pt>
                      <c:pt idx="39">
                        <c:v>42533</c:v>
                      </c:pt>
                      <c:pt idx="40">
                        <c:v>42534</c:v>
                      </c:pt>
                      <c:pt idx="41">
                        <c:v>42535</c:v>
                      </c:pt>
                      <c:pt idx="42">
                        <c:v>42536</c:v>
                      </c:pt>
                      <c:pt idx="43">
                        <c:v>42537</c:v>
                      </c:pt>
                      <c:pt idx="44">
                        <c:v>42538</c:v>
                      </c:pt>
                      <c:pt idx="45">
                        <c:v>42539</c:v>
                      </c:pt>
                      <c:pt idx="46">
                        <c:v>42540</c:v>
                      </c:pt>
                      <c:pt idx="47">
                        <c:v>42541</c:v>
                      </c:pt>
                      <c:pt idx="48">
                        <c:v>42542</c:v>
                      </c:pt>
                      <c:pt idx="49">
                        <c:v>42543</c:v>
                      </c:pt>
                      <c:pt idx="50">
                        <c:v>42544</c:v>
                      </c:pt>
                      <c:pt idx="51">
                        <c:v>42545</c:v>
                      </c:pt>
                      <c:pt idx="52">
                        <c:v>42546</c:v>
                      </c:pt>
                      <c:pt idx="53">
                        <c:v>42547</c:v>
                      </c:pt>
                      <c:pt idx="54">
                        <c:v>42548</c:v>
                      </c:pt>
                      <c:pt idx="55">
                        <c:v>42549</c:v>
                      </c:pt>
                      <c:pt idx="56">
                        <c:v>42550</c:v>
                      </c:pt>
                      <c:pt idx="57">
                        <c:v>42551</c:v>
                      </c:pt>
                      <c:pt idx="58">
                        <c:v>42552</c:v>
                      </c:pt>
                      <c:pt idx="59">
                        <c:v>42553</c:v>
                      </c:pt>
                      <c:pt idx="60">
                        <c:v>42554</c:v>
                      </c:pt>
                      <c:pt idx="61">
                        <c:v>42555</c:v>
                      </c:pt>
                      <c:pt idx="62">
                        <c:v>42556</c:v>
                      </c:pt>
                      <c:pt idx="63">
                        <c:v>42557</c:v>
                      </c:pt>
                      <c:pt idx="64">
                        <c:v>42558</c:v>
                      </c:pt>
                      <c:pt idx="65">
                        <c:v>42559</c:v>
                      </c:pt>
                      <c:pt idx="66">
                        <c:v>42560</c:v>
                      </c:pt>
                      <c:pt idx="67">
                        <c:v>42561</c:v>
                      </c:pt>
                      <c:pt idx="68">
                        <c:v>42562</c:v>
                      </c:pt>
                      <c:pt idx="69">
                        <c:v>42563</c:v>
                      </c:pt>
                      <c:pt idx="70">
                        <c:v>42564</c:v>
                      </c:pt>
                      <c:pt idx="71">
                        <c:v>42565</c:v>
                      </c:pt>
                      <c:pt idx="72">
                        <c:v>42566</c:v>
                      </c:pt>
                      <c:pt idx="73">
                        <c:v>42567</c:v>
                      </c:pt>
                      <c:pt idx="74">
                        <c:v>42568</c:v>
                      </c:pt>
                      <c:pt idx="75">
                        <c:v>42569</c:v>
                      </c:pt>
                      <c:pt idx="76">
                        <c:v>42570</c:v>
                      </c:pt>
                      <c:pt idx="77">
                        <c:v>42571</c:v>
                      </c:pt>
                      <c:pt idx="78">
                        <c:v>42572</c:v>
                      </c:pt>
                      <c:pt idx="79">
                        <c:v>42573</c:v>
                      </c:pt>
                      <c:pt idx="80">
                        <c:v>42574</c:v>
                      </c:pt>
                      <c:pt idx="81">
                        <c:v>42575</c:v>
                      </c:pt>
                      <c:pt idx="82">
                        <c:v>42576</c:v>
                      </c:pt>
                      <c:pt idx="83">
                        <c:v>42577</c:v>
                      </c:pt>
                      <c:pt idx="84">
                        <c:v>42578</c:v>
                      </c:pt>
                      <c:pt idx="85">
                        <c:v>42579</c:v>
                      </c:pt>
                      <c:pt idx="86">
                        <c:v>42580</c:v>
                      </c:pt>
                      <c:pt idx="87">
                        <c:v>42581</c:v>
                      </c:pt>
                      <c:pt idx="88">
                        <c:v>42582</c:v>
                      </c:pt>
                      <c:pt idx="89">
                        <c:v>42583</c:v>
                      </c:pt>
                      <c:pt idx="90">
                        <c:v>42584</c:v>
                      </c:pt>
                      <c:pt idx="91">
                        <c:v>42585</c:v>
                      </c:pt>
                      <c:pt idx="92">
                        <c:v>42586</c:v>
                      </c:pt>
                      <c:pt idx="93">
                        <c:v>42587</c:v>
                      </c:pt>
                      <c:pt idx="94">
                        <c:v>42588</c:v>
                      </c:pt>
                      <c:pt idx="95">
                        <c:v>42589</c:v>
                      </c:pt>
                      <c:pt idx="96">
                        <c:v>42590</c:v>
                      </c:pt>
                      <c:pt idx="97">
                        <c:v>42591</c:v>
                      </c:pt>
                      <c:pt idx="98">
                        <c:v>42592</c:v>
                      </c:pt>
                      <c:pt idx="99">
                        <c:v>42593</c:v>
                      </c:pt>
                      <c:pt idx="100">
                        <c:v>42594</c:v>
                      </c:pt>
                      <c:pt idx="101">
                        <c:v>42595</c:v>
                      </c:pt>
                      <c:pt idx="102">
                        <c:v>42596</c:v>
                      </c:pt>
                      <c:pt idx="103">
                        <c:v>42597</c:v>
                      </c:pt>
                      <c:pt idx="104">
                        <c:v>42598</c:v>
                      </c:pt>
                      <c:pt idx="105">
                        <c:v>42599</c:v>
                      </c:pt>
                      <c:pt idx="106">
                        <c:v>42600</c:v>
                      </c:pt>
                      <c:pt idx="107">
                        <c:v>42601</c:v>
                      </c:pt>
                      <c:pt idx="108">
                        <c:v>42602</c:v>
                      </c:pt>
                      <c:pt idx="109">
                        <c:v>42603</c:v>
                      </c:pt>
                      <c:pt idx="110">
                        <c:v>42604</c:v>
                      </c:pt>
                      <c:pt idx="111">
                        <c:v>42605</c:v>
                      </c:pt>
                      <c:pt idx="112">
                        <c:v>42606</c:v>
                      </c:pt>
                      <c:pt idx="113">
                        <c:v>42607</c:v>
                      </c:pt>
                      <c:pt idx="114">
                        <c:v>42608</c:v>
                      </c:pt>
                      <c:pt idx="115">
                        <c:v>42609</c:v>
                      </c:pt>
                      <c:pt idx="116">
                        <c:v>42610</c:v>
                      </c:pt>
                      <c:pt idx="117">
                        <c:v>42611</c:v>
                      </c:pt>
                      <c:pt idx="118">
                        <c:v>42612</c:v>
                      </c:pt>
                      <c:pt idx="119">
                        <c:v>42613</c:v>
                      </c:pt>
                      <c:pt idx="120">
                        <c:v>42614</c:v>
                      </c:pt>
                      <c:pt idx="121">
                        <c:v>42615</c:v>
                      </c:pt>
                      <c:pt idx="122">
                        <c:v>42616</c:v>
                      </c:pt>
                      <c:pt idx="123">
                        <c:v>42617</c:v>
                      </c:pt>
                      <c:pt idx="124">
                        <c:v>42618</c:v>
                      </c:pt>
                      <c:pt idx="125">
                        <c:v>42619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STICS_autoIrr!$AP$4:$AP$129</c15:sqref>
                        </c15:formulaRef>
                      </c:ext>
                    </c:extLst>
                    <c:numCache>
                      <c:formatCode>0.00</c:formatCode>
                      <c:ptCount val="126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#N/A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#N/A</c:v>
                      </c:pt>
                      <c:pt idx="7">
                        <c:v>#N/A</c:v>
                      </c:pt>
                      <c:pt idx="8">
                        <c:v>#N/A</c:v>
                      </c:pt>
                      <c:pt idx="9">
                        <c:v>#N/A</c:v>
                      </c:pt>
                      <c:pt idx="10">
                        <c:v>#N/A</c:v>
                      </c:pt>
                      <c:pt idx="11">
                        <c:v>#N/A</c:v>
                      </c:pt>
                      <c:pt idx="12">
                        <c:v>#N/A</c:v>
                      </c:pt>
                      <c:pt idx="13">
                        <c:v>#N/A</c:v>
                      </c:pt>
                      <c:pt idx="14">
                        <c:v>#N/A</c:v>
                      </c:pt>
                      <c:pt idx="15">
                        <c:v>#N/A</c:v>
                      </c:pt>
                      <c:pt idx="16">
                        <c:v>#N/A</c:v>
                      </c:pt>
                      <c:pt idx="17">
                        <c:v>#N/A</c:v>
                      </c:pt>
                      <c:pt idx="18">
                        <c:v>#N/A</c:v>
                      </c:pt>
                      <c:pt idx="19">
                        <c:v>#N/A</c:v>
                      </c:pt>
                      <c:pt idx="20">
                        <c:v>#N/A</c:v>
                      </c:pt>
                      <c:pt idx="21">
                        <c:v>#N/A</c:v>
                      </c:pt>
                      <c:pt idx="22">
                        <c:v>#N/A</c:v>
                      </c:pt>
                      <c:pt idx="23">
                        <c:v>#N/A</c:v>
                      </c:pt>
                      <c:pt idx="24">
                        <c:v>#N/A</c:v>
                      </c:pt>
                      <c:pt idx="25">
                        <c:v>#N/A</c:v>
                      </c:pt>
                      <c:pt idx="26">
                        <c:v>#N/A</c:v>
                      </c:pt>
                      <c:pt idx="27">
                        <c:v>#N/A</c:v>
                      </c:pt>
                      <c:pt idx="28">
                        <c:v>#N/A</c:v>
                      </c:pt>
                      <c:pt idx="29">
                        <c:v>#N/A</c:v>
                      </c:pt>
                      <c:pt idx="30">
                        <c:v>#N/A</c:v>
                      </c:pt>
                      <c:pt idx="31">
                        <c:v>#N/A</c:v>
                      </c:pt>
                      <c:pt idx="32">
                        <c:v>#N/A</c:v>
                      </c:pt>
                      <c:pt idx="33">
                        <c:v>#N/A</c:v>
                      </c:pt>
                      <c:pt idx="34">
                        <c:v>#N/A</c:v>
                      </c:pt>
                      <c:pt idx="35">
                        <c:v>#N/A</c:v>
                      </c:pt>
                      <c:pt idx="36">
                        <c:v>#N/A</c:v>
                      </c:pt>
                      <c:pt idx="37">
                        <c:v>#N/A</c:v>
                      </c:pt>
                      <c:pt idx="38">
                        <c:v>#N/A</c:v>
                      </c:pt>
                      <c:pt idx="39">
                        <c:v>#N/A</c:v>
                      </c:pt>
                      <c:pt idx="40">
                        <c:v>#N/A</c:v>
                      </c:pt>
                      <c:pt idx="41">
                        <c:v>#N/A</c:v>
                      </c:pt>
                      <c:pt idx="42">
                        <c:v>#N/A</c:v>
                      </c:pt>
                      <c:pt idx="43">
                        <c:v>#N/A</c:v>
                      </c:pt>
                      <c:pt idx="44">
                        <c:v>#N/A</c:v>
                      </c:pt>
                      <c:pt idx="45">
                        <c:v>#N/A</c:v>
                      </c:pt>
                      <c:pt idx="46">
                        <c:v>#N/A</c:v>
                      </c:pt>
                      <c:pt idx="47">
                        <c:v>#N/A</c:v>
                      </c:pt>
                      <c:pt idx="48">
                        <c:v>#N/A</c:v>
                      </c:pt>
                      <c:pt idx="49">
                        <c:v>#N/A</c:v>
                      </c:pt>
                      <c:pt idx="50">
                        <c:v>#N/A</c:v>
                      </c:pt>
                      <c:pt idx="51">
                        <c:v>0.15764583333333337</c:v>
                      </c:pt>
                      <c:pt idx="52">
                        <c:v>0.25325000000000003</c:v>
                      </c:pt>
                      <c:pt idx="53">
                        <c:v>0.23050000000000001</c:v>
                      </c:pt>
                      <c:pt idx="54">
                        <c:v>0.20793750000000003</c:v>
                      </c:pt>
                      <c:pt idx="55">
                        <c:v>0.18383333333333338</c:v>
                      </c:pt>
                      <c:pt idx="56">
                        <c:v>0.16208333333333333</c:v>
                      </c:pt>
                      <c:pt idx="57">
                        <c:v>0.17233333333333334</c:v>
                      </c:pt>
                      <c:pt idx="58">
                        <c:v>0.23006249999999998</c:v>
                      </c:pt>
                      <c:pt idx="59">
                        <c:v>0.21347826086956523</c:v>
                      </c:pt>
                      <c:pt idx="60">
                        <c:v>#N/A</c:v>
                      </c:pt>
                      <c:pt idx="61">
                        <c:v>#N/A</c:v>
                      </c:pt>
                      <c:pt idx="62">
                        <c:v>#N/A</c:v>
                      </c:pt>
                      <c:pt idx="63">
                        <c:v>#N/A</c:v>
                      </c:pt>
                      <c:pt idx="64">
                        <c:v>#N/A</c:v>
                      </c:pt>
                      <c:pt idx="65">
                        <c:v>0.16099999999999998</c:v>
                      </c:pt>
                      <c:pt idx="66">
                        <c:v>0.24839583333333334</c:v>
                      </c:pt>
                      <c:pt idx="67">
                        <c:v>0.24908333333333341</c:v>
                      </c:pt>
                      <c:pt idx="68">
                        <c:v>0.26906250000000015</c:v>
                      </c:pt>
                      <c:pt idx="69">
                        <c:v>0.22962500000000011</c:v>
                      </c:pt>
                      <c:pt idx="70">
                        <c:v>0.21779999999999997</c:v>
                      </c:pt>
                      <c:pt idx="71">
                        <c:v>0.18272727272727271</c:v>
                      </c:pt>
                      <c:pt idx="72">
                        <c:v>0.18048000000000003</c:v>
                      </c:pt>
                      <c:pt idx="73">
                        <c:v>0.14072222222222222</c:v>
                      </c:pt>
                      <c:pt idx="74">
                        <c:v>0.22485416666666672</c:v>
                      </c:pt>
                      <c:pt idx="75">
                        <c:v>0.21316666666666662</c:v>
                      </c:pt>
                      <c:pt idx="76">
                        <c:v>0.23133333333333336</c:v>
                      </c:pt>
                      <c:pt idx="77">
                        <c:v>0.22760416666666658</c:v>
                      </c:pt>
                      <c:pt idx="78">
                        <c:v>0.20687499999999995</c:v>
                      </c:pt>
                      <c:pt idx="79">
                        <c:v>0.18654166666666661</c:v>
                      </c:pt>
                      <c:pt idx="80">
                        <c:v>0.16635416666666664</c:v>
                      </c:pt>
                      <c:pt idx="81">
                        <c:v>0.14812499999999998</c:v>
                      </c:pt>
                      <c:pt idx="82">
                        <c:v>0.18110416666666673</c:v>
                      </c:pt>
                      <c:pt idx="83">
                        <c:v>0.22168749999999993</c:v>
                      </c:pt>
                      <c:pt idx="84">
                        <c:v>0.22968749999999996</c:v>
                      </c:pt>
                      <c:pt idx="85">
                        <c:v>0.23202083333333332</c:v>
                      </c:pt>
                      <c:pt idx="86">
                        <c:v>0.21212500000000009</c:v>
                      </c:pt>
                      <c:pt idx="87">
                        <c:v>0.24229166666666677</c:v>
                      </c:pt>
                      <c:pt idx="88">
                        <c:v>0.21483720930232558</c:v>
                      </c:pt>
                      <c:pt idx="89">
                        <c:v>0.19864583333333333</c:v>
                      </c:pt>
                      <c:pt idx="90">
                        <c:v>0.18364583333333329</c:v>
                      </c:pt>
                      <c:pt idx="91">
                        <c:v>0.23412500000000003</c:v>
                      </c:pt>
                      <c:pt idx="92">
                        <c:v>0.22683333333333333</c:v>
                      </c:pt>
                      <c:pt idx="93">
                        <c:v>0.24379166666666674</c:v>
                      </c:pt>
                      <c:pt idx="94">
                        <c:v>0.21554166666666674</c:v>
                      </c:pt>
                      <c:pt idx="95">
                        <c:v>0.22110416666666674</c:v>
                      </c:pt>
                      <c:pt idx="96">
                        <c:v>0.22641666666666668</c:v>
                      </c:pt>
                      <c:pt idx="97">
                        <c:v>0.21077083333333327</c:v>
                      </c:pt>
                      <c:pt idx="98">
                        <c:v>0.19560416666666666</c:v>
                      </c:pt>
                      <c:pt idx="99">
                        <c:v>0.18027083333333338</c:v>
                      </c:pt>
                      <c:pt idx="100">
                        <c:v>0.22656249999999992</c:v>
                      </c:pt>
                      <c:pt idx="101">
                        <c:v>0.23806250000000004</c:v>
                      </c:pt>
                      <c:pt idx="102">
                        <c:v>0.21918750000000001</c:v>
                      </c:pt>
                      <c:pt idx="103">
                        <c:v>0.20895833333333325</c:v>
                      </c:pt>
                      <c:pt idx="104">
                        <c:v>0.19764583333333333</c:v>
                      </c:pt>
                      <c:pt idx="105">
                        <c:v>0.18695833333333331</c:v>
                      </c:pt>
                      <c:pt idx="106">
                        <c:v>0.17953846153846151</c:v>
                      </c:pt>
                      <c:pt idx="107">
                        <c:v>#N/A</c:v>
                      </c:pt>
                      <c:pt idx="108">
                        <c:v>#N/A</c:v>
                      </c:pt>
                      <c:pt idx="109">
                        <c:v>#N/A</c:v>
                      </c:pt>
                      <c:pt idx="110">
                        <c:v>#N/A</c:v>
                      </c:pt>
                      <c:pt idx="111">
                        <c:v>#N/A</c:v>
                      </c:pt>
                      <c:pt idx="112">
                        <c:v>0.22361111111111104</c:v>
                      </c:pt>
                      <c:pt idx="113">
                        <c:v>0.21922916666666672</c:v>
                      </c:pt>
                      <c:pt idx="114">
                        <c:v>0.21379166666666669</c:v>
                      </c:pt>
                      <c:pt idx="115">
                        <c:v>0.20918750000000011</c:v>
                      </c:pt>
                      <c:pt idx="116">
                        <c:v>0.2043958333333333</c:v>
                      </c:pt>
                      <c:pt idx="117">
                        <c:v>#N/A</c:v>
                      </c:pt>
                      <c:pt idx="118">
                        <c:v>#N/A</c:v>
                      </c:pt>
                      <c:pt idx="119">
                        <c:v>#N/A</c:v>
                      </c:pt>
                      <c:pt idx="120">
                        <c:v>#N/A</c:v>
                      </c:pt>
                      <c:pt idx="121">
                        <c:v>#N/A</c:v>
                      </c:pt>
                      <c:pt idx="122">
                        <c:v>#N/A</c:v>
                      </c:pt>
                      <c:pt idx="123">
                        <c:v>#N/A</c:v>
                      </c:pt>
                      <c:pt idx="124">
                        <c:v>#N/A</c:v>
                      </c:pt>
                      <c:pt idx="125">
                        <c:v>#N/A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5585-4CFC-9FAD-EC46572CC023}"/>
                  </c:ext>
                </c:extLst>
              </c15:ser>
            </c15:filteredLineSeries>
          </c:ext>
        </c:extLst>
      </c:lineChart>
      <c:dateAx>
        <c:axId val="115515424"/>
        <c:scaling>
          <c:orientation val="minMax"/>
        </c:scaling>
        <c:delete val="0"/>
        <c:axPos val="b"/>
        <c:numFmt formatCode="[$-409]d\-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764656"/>
        <c:crosses val="autoZero"/>
        <c:auto val="1"/>
        <c:lblOffset val="100"/>
        <c:baseTimeUnit val="days"/>
        <c:majorUnit val="30"/>
        <c:majorTimeUnit val="days"/>
      </c:dateAx>
      <c:valAx>
        <c:axId val="1274764656"/>
        <c:scaling>
          <c:orientation val="minMax"/>
          <c:max val="0.2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ln>
                      <a:noFill/>
                    </a:ln>
                    <a:solidFill>
                      <a:schemeClr val="tx1"/>
                    </a:solidFill>
                  </a:rPr>
                  <a:t>Topsoil moisture (mm/mm)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15424"/>
        <c:crosses val="autoZero"/>
        <c:crossBetween val="between"/>
      </c:valAx>
      <c:valAx>
        <c:axId val="1958177823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solidFill>
                      <a:schemeClr val="tx1"/>
                    </a:solidFill>
                  </a:rPr>
                  <a:t>Irrigation (mm)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6048607"/>
        <c:crosses val="max"/>
        <c:crossBetween val="between"/>
      </c:valAx>
      <c:dateAx>
        <c:axId val="786048607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958177823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RZWQM_autoIrrET!$AK$3</c:f>
              <c:strCache>
                <c:ptCount val="1"/>
                <c:pt idx="0">
                  <c:v>Irrigation (mm)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rgbClr val="FFC000"/>
              </a:solidFill>
            </a:ln>
            <a:effectLst/>
          </c:spPr>
          <c:invertIfNegative val="0"/>
          <c:cat>
            <c:numRef>
              <c:f>RZWQM_autoIrrET!$AH$4:$AH$129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cat>
          <c:val>
            <c:numRef>
              <c:f>RZWQM_autoIrrET!$AK$4:$AK$129</c:f>
              <c:numCache>
                <c:formatCode>General</c:formatCode>
                <c:ptCount val="126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  <c:pt idx="31">
                  <c:v>#N/A</c:v>
                </c:pt>
                <c:pt idx="32">
                  <c:v>#N/A</c:v>
                </c:pt>
                <c:pt idx="33">
                  <c:v>#N/A</c:v>
                </c:pt>
                <c:pt idx="34">
                  <c:v>#N/A</c:v>
                </c:pt>
                <c:pt idx="35">
                  <c:v>#N/A</c:v>
                </c:pt>
                <c:pt idx="36">
                  <c:v>#N/A</c:v>
                </c:pt>
                <c:pt idx="37">
                  <c:v>#N/A</c:v>
                </c:pt>
                <c:pt idx="38">
                  <c:v>#N/A</c:v>
                </c:pt>
                <c:pt idx="39">
                  <c:v>#N/A</c:v>
                </c:pt>
                <c:pt idx="40">
                  <c:v>#N/A</c:v>
                </c:pt>
                <c:pt idx="41">
                  <c:v>#N/A</c:v>
                </c:pt>
                <c:pt idx="42">
                  <c:v>#N/A</c:v>
                </c:pt>
                <c:pt idx="43">
                  <c:v>#N/A</c:v>
                </c:pt>
                <c:pt idx="44">
                  <c:v>#N/A</c:v>
                </c:pt>
                <c:pt idx="45">
                  <c:v>#N/A</c:v>
                </c:pt>
                <c:pt idx="46">
                  <c:v>#N/A</c:v>
                </c:pt>
                <c:pt idx="47">
                  <c:v>#N/A</c:v>
                </c:pt>
                <c:pt idx="48">
                  <c:v>#N/A</c:v>
                </c:pt>
                <c:pt idx="49">
                  <c:v>#N/A</c:v>
                </c:pt>
                <c:pt idx="50">
                  <c:v>#N/A</c:v>
                </c:pt>
                <c:pt idx="51">
                  <c:v>#N/A</c:v>
                </c:pt>
                <c:pt idx="52">
                  <c:v>#N/A</c:v>
                </c:pt>
                <c:pt idx="53">
                  <c:v>#N/A</c:v>
                </c:pt>
                <c:pt idx="54">
                  <c:v>#N/A</c:v>
                </c:pt>
                <c:pt idx="55">
                  <c:v>#N/A</c:v>
                </c:pt>
                <c:pt idx="56">
                  <c:v>#N/A</c:v>
                </c:pt>
                <c:pt idx="57">
                  <c:v>12</c:v>
                </c:pt>
                <c:pt idx="58">
                  <c:v>#N/A</c:v>
                </c:pt>
                <c:pt idx="59">
                  <c:v>#N/A</c:v>
                </c:pt>
                <c:pt idx="60">
                  <c:v>#N/A</c:v>
                </c:pt>
                <c:pt idx="61">
                  <c:v>#N/A</c:v>
                </c:pt>
                <c:pt idx="62">
                  <c:v>#N/A</c:v>
                </c:pt>
                <c:pt idx="63">
                  <c:v>#N/A</c:v>
                </c:pt>
                <c:pt idx="64">
                  <c:v>12.5</c:v>
                </c:pt>
                <c:pt idx="65">
                  <c:v>#N/A</c:v>
                </c:pt>
                <c:pt idx="66">
                  <c:v>#N/A</c:v>
                </c:pt>
                <c:pt idx="67">
                  <c:v>#N/A</c:v>
                </c:pt>
                <c:pt idx="68">
                  <c:v>#N/A</c:v>
                </c:pt>
                <c:pt idx="69">
                  <c:v>11.2</c:v>
                </c:pt>
                <c:pt idx="70">
                  <c:v>#N/A</c:v>
                </c:pt>
                <c:pt idx="71">
                  <c:v>#N/A</c:v>
                </c:pt>
                <c:pt idx="72">
                  <c:v>#N/A</c:v>
                </c:pt>
                <c:pt idx="73">
                  <c:v>#N/A</c:v>
                </c:pt>
                <c:pt idx="74">
                  <c:v>14.1</c:v>
                </c:pt>
                <c:pt idx="75">
                  <c:v>#N/A</c:v>
                </c:pt>
                <c:pt idx="76">
                  <c:v>14.5</c:v>
                </c:pt>
                <c:pt idx="77">
                  <c:v>#N/A</c:v>
                </c:pt>
                <c:pt idx="78">
                  <c:v>#N/A</c:v>
                </c:pt>
                <c:pt idx="79">
                  <c:v>#N/A</c:v>
                </c:pt>
                <c:pt idx="80">
                  <c:v>#N/A</c:v>
                </c:pt>
                <c:pt idx="81">
                  <c:v>5.5</c:v>
                </c:pt>
                <c:pt idx="82">
                  <c:v>#N/A</c:v>
                </c:pt>
                <c:pt idx="83">
                  <c:v>11.2</c:v>
                </c:pt>
                <c:pt idx="84">
                  <c:v>#N/A</c:v>
                </c:pt>
                <c:pt idx="85">
                  <c:v>8</c:v>
                </c:pt>
                <c:pt idx="86">
                  <c:v>#N/A</c:v>
                </c:pt>
                <c:pt idx="87">
                  <c:v>#N/A</c:v>
                </c:pt>
                <c:pt idx="88">
                  <c:v>11.5</c:v>
                </c:pt>
                <c:pt idx="89">
                  <c:v>#N/A</c:v>
                </c:pt>
                <c:pt idx="90">
                  <c:v>#N/A</c:v>
                </c:pt>
                <c:pt idx="91">
                  <c:v>#N/A</c:v>
                </c:pt>
                <c:pt idx="92">
                  <c:v>10.9</c:v>
                </c:pt>
                <c:pt idx="93">
                  <c:v>#N/A</c:v>
                </c:pt>
                <c:pt idx="94">
                  <c:v>#N/A</c:v>
                </c:pt>
                <c:pt idx="95">
                  <c:v>#N/A</c:v>
                </c:pt>
                <c:pt idx="96">
                  <c:v>12.3</c:v>
                </c:pt>
                <c:pt idx="97">
                  <c:v>#N/A</c:v>
                </c:pt>
                <c:pt idx="98">
                  <c:v>11.3</c:v>
                </c:pt>
                <c:pt idx="99">
                  <c:v>#N/A</c:v>
                </c:pt>
                <c:pt idx="100">
                  <c:v>#N/A</c:v>
                </c:pt>
                <c:pt idx="101">
                  <c:v>#N/A</c:v>
                </c:pt>
                <c:pt idx="102">
                  <c:v>#N/A</c:v>
                </c:pt>
                <c:pt idx="103">
                  <c:v>13.3</c:v>
                </c:pt>
                <c:pt idx="104">
                  <c:v>#N/A</c:v>
                </c:pt>
                <c:pt idx="105">
                  <c:v>11.3</c:v>
                </c:pt>
                <c:pt idx="106">
                  <c:v>#N/A</c:v>
                </c:pt>
                <c:pt idx="107">
                  <c:v>#N/A</c:v>
                </c:pt>
                <c:pt idx="108">
                  <c:v>#N/A</c:v>
                </c:pt>
                <c:pt idx="109">
                  <c:v>#N/A</c:v>
                </c:pt>
                <c:pt idx="110">
                  <c:v>#N/A</c:v>
                </c:pt>
                <c:pt idx="111">
                  <c:v>#N/A</c:v>
                </c:pt>
                <c:pt idx="112">
                  <c:v>13.1</c:v>
                </c:pt>
                <c:pt idx="113">
                  <c:v>#N/A</c:v>
                </c:pt>
                <c:pt idx="114">
                  <c:v>11.5</c:v>
                </c:pt>
                <c:pt idx="115">
                  <c:v>#N/A</c:v>
                </c:pt>
                <c:pt idx="116">
                  <c:v>#N/A</c:v>
                </c:pt>
                <c:pt idx="117">
                  <c:v>13.8</c:v>
                </c:pt>
                <c:pt idx="118">
                  <c:v>#N/A</c:v>
                </c:pt>
                <c:pt idx="119">
                  <c:v>#N/A</c:v>
                </c:pt>
                <c:pt idx="120">
                  <c:v>#N/A</c:v>
                </c:pt>
                <c:pt idx="121">
                  <c:v>11.8</c:v>
                </c:pt>
                <c:pt idx="122">
                  <c:v>#N/A</c:v>
                </c:pt>
                <c:pt idx="123">
                  <c:v>10.9</c:v>
                </c:pt>
                <c:pt idx="124">
                  <c:v>#N/A</c:v>
                </c:pt>
                <c:pt idx="125">
                  <c:v>#N/A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5B-44BA-9B66-A3D011FC06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06204479"/>
        <c:axId val="2040690735"/>
      </c:barChart>
      <c:lineChart>
        <c:grouping val="standard"/>
        <c:varyColors val="0"/>
        <c:ser>
          <c:idx val="0"/>
          <c:order val="0"/>
          <c:tx>
            <c:strRef>
              <c:f>RZWQM_autoIrrET!$AI$3</c:f>
              <c:strCache>
                <c:ptCount val="1"/>
                <c:pt idx="0">
                  <c:v>Sim. SW (mm/mm)</c:v>
                </c:pt>
              </c:strCache>
            </c:strRef>
          </c:tx>
          <c:spPr>
            <a:ln w="19050" cap="rnd">
              <a:solidFill>
                <a:srgbClr val="3333FF"/>
              </a:solidFill>
              <a:round/>
            </a:ln>
            <a:effectLst/>
          </c:spPr>
          <c:marker>
            <c:symbol val="none"/>
          </c:marker>
          <c:cat>
            <c:numRef>
              <c:f>RZWQM_autoIrrET!$AH$4:$AH$129</c:f>
              <c:numCache>
                <c:formatCode>m/d/yyyy</c:formatCode>
                <c:ptCount val="126"/>
                <c:pt idx="0">
                  <c:v>42494</c:v>
                </c:pt>
                <c:pt idx="1">
                  <c:v>42495</c:v>
                </c:pt>
                <c:pt idx="2">
                  <c:v>42496</c:v>
                </c:pt>
                <c:pt idx="3">
                  <c:v>42497</c:v>
                </c:pt>
                <c:pt idx="4">
                  <c:v>42498</c:v>
                </c:pt>
                <c:pt idx="5">
                  <c:v>42499</c:v>
                </c:pt>
                <c:pt idx="6">
                  <c:v>42500</c:v>
                </c:pt>
                <c:pt idx="7">
                  <c:v>42501</c:v>
                </c:pt>
                <c:pt idx="8">
                  <c:v>42502</c:v>
                </c:pt>
                <c:pt idx="9">
                  <c:v>42503</c:v>
                </c:pt>
                <c:pt idx="10">
                  <c:v>42504</c:v>
                </c:pt>
                <c:pt idx="11">
                  <c:v>42505</c:v>
                </c:pt>
                <c:pt idx="12">
                  <c:v>42506</c:v>
                </c:pt>
                <c:pt idx="13">
                  <c:v>42507</c:v>
                </c:pt>
                <c:pt idx="14">
                  <c:v>42508</c:v>
                </c:pt>
                <c:pt idx="15">
                  <c:v>42509</c:v>
                </c:pt>
                <c:pt idx="16">
                  <c:v>42510</c:v>
                </c:pt>
                <c:pt idx="17">
                  <c:v>42511</c:v>
                </c:pt>
                <c:pt idx="18">
                  <c:v>42512</c:v>
                </c:pt>
                <c:pt idx="19">
                  <c:v>42513</c:v>
                </c:pt>
                <c:pt idx="20">
                  <c:v>42514</c:v>
                </c:pt>
                <c:pt idx="21">
                  <c:v>42515</c:v>
                </c:pt>
                <c:pt idx="22">
                  <c:v>42516</c:v>
                </c:pt>
                <c:pt idx="23">
                  <c:v>42517</c:v>
                </c:pt>
                <c:pt idx="24">
                  <c:v>42518</c:v>
                </c:pt>
                <c:pt idx="25">
                  <c:v>42519</c:v>
                </c:pt>
                <c:pt idx="26">
                  <c:v>42520</c:v>
                </c:pt>
                <c:pt idx="27">
                  <c:v>42521</c:v>
                </c:pt>
                <c:pt idx="28">
                  <c:v>42522</c:v>
                </c:pt>
                <c:pt idx="29">
                  <c:v>42523</c:v>
                </c:pt>
                <c:pt idx="30">
                  <c:v>42524</c:v>
                </c:pt>
                <c:pt idx="31">
                  <c:v>42525</c:v>
                </c:pt>
                <c:pt idx="32">
                  <c:v>42526</c:v>
                </c:pt>
                <c:pt idx="33">
                  <c:v>42527</c:v>
                </c:pt>
                <c:pt idx="34">
                  <c:v>42528</c:v>
                </c:pt>
                <c:pt idx="35">
                  <c:v>42529</c:v>
                </c:pt>
                <c:pt idx="36">
                  <c:v>42530</c:v>
                </c:pt>
                <c:pt idx="37">
                  <c:v>42531</c:v>
                </c:pt>
                <c:pt idx="38">
                  <c:v>42532</c:v>
                </c:pt>
                <c:pt idx="39">
                  <c:v>42533</c:v>
                </c:pt>
                <c:pt idx="40">
                  <c:v>42534</c:v>
                </c:pt>
                <c:pt idx="41">
                  <c:v>42535</c:v>
                </c:pt>
                <c:pt idx="42">
                  <c:v>42536</c:v>
                </c:pt>
                <c:pt idx="43">
                  <c:v>42537</c:v>
                </c:pt>
                <c:pt idx="44">
                  <c:v>42538</c:v>
                </c:pt>
                <c:pt idx="45">
                  <c:v>42539</c:v>
                </c:pt>
                <c:pt idx="46">
                  <c:v>42540</c:v>
                </c:pt>
                <c:pt idx="47">
                  <c:v>42541</c:v>
                </c:pt>
                <c:pt idx="48">
                  <c:v>42542</c:v>
                </c:pt>
                <c:pt idx="49">
                  <c:v>42543</c:v>
                </c:pt>
                <c:pt idx="50">
                  <c:v>42544</c:v>
                </c:pt>
                <c:pt idx="51">
                  <c:v>42545</c:v>
                </c:pt>
                <c:pt idx="52">
                  <c:v>42546</c:v>
                </c:pt>
                <c:pt idx="53">
                  <c:v>42547</c:v>
                </c:pt>
                <c:pt idx="54">
                  <c:v>42548</c:v>
                </c:pt>
                <c:pt idx="55">
                  <c:v>42549</c:v>
                </c:pt>
                <c:pt idx="56">
                  <c:v>42550</c:v>
                </c:pt>
                <c:pt idx="57">
                  <c:v>42551</c:v>
                </c:pt>
                <c:pt idx="58">
                  <c:v>42552</c:v>
                </c:pt>
                <c:pt idx="59">
                  <c:v>42553</c:v>
                </c:pt>
                <c:pt idx="60">
                  <c:v>42554</c:v>
                </c:pt>
                <c:pt idx="61">
                  <c:v>42555</c:v>
                </c:pt>
                <c:pt idx="62">
                  <c:v>42556</c:v>
                </c:pt>
                <c:pt idx="63">
                  <c:v>42557</c:v>
                </c:pt>
                <c:pt idx="64">
                  <c:v>42558</c:v>
                </c:pt>
                <c:pt idx="65">
                  <c:v>42559</c:v>
                </c:pt>
                <c:pt idx="66">
                  <c:v>42560</c:v>
                </c:pt>
                <c:pt idx="67">
                  <c:v>42561</c:v>
                </c:pt>
                <c:pt idx="68">
                  <c:v>42562</c:v>
                </c:pt>
                <c:pt idx="69">
                  <c:v>42563</c:v>
                </c:pt>
                <c:pt idx="70">
                  <c:v>42564</c:v>
                </c:pt>
                <c:pt idx="71">
                  <c:v>42565</c:v>
                </c:pt>
                <c:pt idx="72">
                  <c:v>42566</c:v>
                </c:pt>
                <c:pt idx="73">
                  <c:v>42567</c:v>
                </c:pt>
                <c:pt idx="74">
                  <c:v>42568</c:v>
                </c:pt>
                <c:pt idx="75">
                  <c:v>42569</c:v>
                </c:pt>
                <c:pt idx="76">
                  <c:v>42570</c:v>
                </c:pt>
                <c:pt idx="77">
                  <c:v>42571</c:v>
                </c:pt>
                <c:pt idx="78">
                  <c:v>42572</c:v>
                </c:pt>
                <c:pt idx="79">
                  <c:v>42573</c:v>
                </c:pt>
                <c:pt idx="80">
                  <c:v>42574</c:v>
                </c:pt>
                <c:pt idx="81">
                  <c:v>42575</c:v>
                </c:pt>
                <c:pt idx="82">
                  <c:v>42576</c:v>
                </c:pt>
                <c:pt idx="83">
                  <c:v>42577</c:v>
                </c:pt>
                <c:pt idx="84">
                  <c:v>42578</c:v>
                </c:pt>
                <c:pt idx="85">
                  <c:v>42579</c:v>
                </c:pt>
                <c:pt idx="86">
                  <c:v>42580</c:v>
                </c:pt>
                <c:pt idx="87">
                  <c:v>42581</c:v>
                </c:pt>
                <c:pt idx="88">
                  <c:v>42582</c:v>
                </c:pt>
                <c:pt idx="89">
                  <c:v>42583</c:v>
                </c:pt>
                <c:pt idx="90">
                  <c:v>42584</c:v>
                </c:pt>
                <c:pt idx="91">
                  <c:v>42585</c:v>
                </c:pt>
                <c:pt idx="92">
                  <c:v>42586</c:v>
                </c:pt>
                <c:pt idx="93">
                  <c:v>42587</c:v>
                </c:pt>
                <c:pt idx="94">
                  <c:v>42588</c:v>
                </c:pt>
                <c:pt idx="95">
                  <c:v>42589</c:v>
                </c:pt>
                <c:pt idx="96">
                  <c:v>42590</c:v>
                </c:pt>
                <c:pt idx="97">
                  <c:v>42591</c:v>
                </c:pt>
                <c:pt idx="98">
                  <c:v>42592</c:v>
                </c:pt>
                <c:pt idx="99">
                  <c:v>42593</c:v>
                </c:pt>
                <c:pt idx="100">
                  <c:v>42594</c:v>
                </c:pt>
                <c:pt idx="101">
                  <c:v>42595</c:v>
                </c:pt>
                <c:pt idx="102">
                  <c:v>42596</c:v>
                </c:pt>
                <c:pt idx="103">
                  <c:v>42597</c:v>
                </c:pt>
                <c:pt idx="104">
                  <c:v>42598</c:v>
                </c:pt>
                <c:pt idx="105">
                  <c:v>42599</c:v>
                </c:pt>
                <c:pt idx="106">
                  <c:v>42600</c:v>
                </c:pt>
                <c:pt idx="107">
                  <c:v>42601</c:v>
                </c:pt>
                <c:pt idx="108">
                  <c:v>42602</c:v>
                </c:pt>
                <c:pt idx="109">
                  <c:v>42603</c:v>
                </c:pt>
                <c:pt idx="110">
                  <c:v>42604</c:v>
                </c:pt>
                <c:pt idx="111">
                  <c:v>42605</c:v>
                </c:pt>
                <c:pt idx="112">
                  <c:v>42606</c:v>
                </c:pt>
                <c:pt idx="113">
                  <c:v>42607</c:v>
                </c:pt>
                <c:pt idx="114">
                  <c:v>42608</c:v>
                </c:pt>
                <c:pt idx="115">
                  <c:v>42609</c:v>
                </c:pt>
                <c:pt idx="116">
                  <c:v>42610</c:v>
                </c:pt>
                <c:pt idx="117">
                  <c:v>42611</c:v>
                </c:pt>
                <c:pt idx="118">
                  <c:v>42612</c:v>
                </c:pt>
                <c:pt idx="119">
                  <c:v>42613</c:v>
                </c:pt>
                <c:pt idx="120">
                  <c:v>42614</c:v>
                </c:pt>
                <c:pt idx="121">
                  <c:v>42615</c:v>
                </c:pt>
                <c:pt idx="122">
                  <c:v>42616</c:v>
                </c:pt>
                <c:pt idx="123">
                  <c:v>42617</c:v>
                </c:pt>
                <c:pt idx="124">
                  <c:v>42618</c:v>
                </c:pt>
                <c:pt idx="125">
                  <c:v>42619</c:v>
                </c:pt>
              </c:numCache>
            </c:numRef>
          </c:cat>
          <c:val>
            <c:numRef>
              <c:f>RZWQM_autoIrrET!$AI$4:$AI$129</c:f>
              <c:numCache>
                <c:formatCode>0.000</c:formatCode>
                <c:ptCount val="126"/>
                <c:pt idx="0">
                  <c:v>0.16083500000000001</c:v>
                </c:pt>
                <c:pt idx="1">
                  <c:v>0.15585399999999999</c:v>
                </c:pt>
                <c:pt idx="2">
                  <c:v>0.15232999999999999</c:v>
                </c:pt>
                <c:pt idx="3">
                  <c:v>0.149898</c:v>
                </c:pt>
                <c:pt idx="4">
                  <c:v>0.14802999999999999</c:v>
                </c:pt>
                <c:pt idx="5">
                  <c:v>0.155693</c:v>
                </c:pt>
                <c:pt idx="6">
                  <c:v>0.149813</c:v>
                </c:pt>
                <c:pt idx="7">
                  <c:v>0.14913799999999999</c:v>
                </c:pt>
                <c:pt idx="8">
                  <c:v>0.14610300000000001</c:v>
                </c:pt>
                <c:pt idx="9">
                  <c:v>0.14448</c:v>
                </c:pt>
                <c:pt idx="10">
                  <c:v>0.16583400000000001</c:v>
                </c:pt>
                <c:pt idx="11">
                  <c:v>0.16408500000000001</c:v>
                </c:pt>
                <c:pt idx="12">
                  <c:v>0.16078700000000001</c:v>
                </c:pt>
                <c:pt idx="13">
                  <c:v>0.15253</c:v>
                </c:pt>
                <c:pt idx="14">
                  <c:v>0.14873600000000001</c:v>
                </c:pt>
                <c:pt idx="15">
                  <c:v>0.194769</c:v>
                </c:pt>
                <c:pt idx="16">
                  <c:v>0.17682400000000001</c:v>
                </c:pt>
                <c:pt idx="17">
                  <c:v>0.163385</c:v>
                </c:pt>
                <c:pt idx="18">
                  <c:v>0.157217</c:v>
                </c:pt>
                <c:pt idx="19">
                  <c:v>0.15971399999999999</c:v>
                </c:pt>
                <c:pt idx="20">
                  <c:v>0.15328600000000001</c:v>
                </c:pt>
                <c:pt idx="21">
                  <c:v>0.14996399999999999</c:v>
                </c:pt>
                <c:pt idx="22">
                  <c:v>0.14746300000000001</c:v>
                </c:pt>
                <c:pt idx="23">
                  <c:v>0.145397</c:v>
                </c:pt>
                <c:pt idx="24">
                  <c:v>0.14360300000000001</c:v>
                </c:pt>
                <c:pt idx="25">
                  <c:v>0.15890000000000001</c:v>
                </c:pt>
                <c:pt idx="26">
                  <c:v>0.16816</c:v>
                </c:pt>
                <c:pt idx="27">
                  <c:v>0.15512300000000001</c:v>
                </c:pt>
                <c:pt idx="28">
                  <c:v>0.148953</c:v>
                </c:pt>
                <c:pt idx="29">
                  <c:v>0.14811299999999999</c:v>
                </c:pt>
                <c:pt idx="30">
                  <c:v>0.14433499999999999</c:v>
                </c:pt>
                <c:pt idx="31">
                  <c:v>0.15853999999999999</c:v>
                </c:pt>
                <c:pt idx="32">
                  <c:v>0.14809</c:v>
                </c:pt>
                <c:pt idx="33">
                  <c:v>0.14321800000000001</c:v>
                </c:pt>
                <c:pt idx="34">
                  <c:v>0.13878099999999999</c:v>
                </c:pt>
                <c:pt idx="35">
                  <c:v>0.139457</c:v>
                </c:pt>
                <c:pt idx="36">
                  <c:v>0.15884699999999999</c:v>
                </c:pt>
                <c:pt idx="37">
                  <c:v>0.14666299999999999</c:v>
                </c:pt>
                <c:pt idx="38">
                  <c:v>0.14069899999999999</c:v>
                </c:pt>
                <c:pt idx="39">
                  <c:v>0.16675200000000001</c:v>
                </c:pt>
                <c:pt idx="40">
                  <c:v>0.15171599999999999</c:v>
                </c:pt>
                <c:pt idx="41">
                  <c:v>0.20626900000000001</c:v>
                </c:pt>
                <c:pt idx="42">
                  <c:v>0.197272</c:v>
                </c:pt>
                <c:pt idx="43">
                  <c:v>0.18664</c:v>
                </c:pt>
                <c:pt idx="44">
                  <c:v>0.17607100000000001</c:v>
                </c:pt>
                <c:pt idx="45">
                  <c:v>0.20301</c:v>
                </c:pt>
                <c:pt idx="46">
                  <c:v>0.19219</c:v>
                </c:pt>
                <c:pt idx="47">
                  <c:v>0.181945</c:v>
                </c:pt>
                <c:pt idx="48">
                  <c:v>0.17183699999999999</c:v>
                </c:pt>
                <c:pt idx="49">
                  <c:v>0.160131</c:v>
                </c:pt>
                <c:pt idx="50">
                  <c:v>0.150869</c:v>
                </c:pt>
                <c:pt idx="51">
                  <c:v>0.14399600000000001</c:v>
                </c:pt>
                <c:pt idx="52">
                  <c:v>0.16268299999999999</c:v>
                </c:pt>
                <c:pt idx="53">
                  <c:v>0.15116299999999999</c:v>
                </c:pt>
                <c:pt idx="54">
                  <c:v>0.14235800000000001</c:v>
                </c:pt>
                <c:pt idx="55">
                  <c:v>0.136435</c:v>
                </c:pt>
                <c:pt idx="56">
                  <c:v>0.130776</c:v>
                </c:pt>
                <c:pt idx="57">
                  <c:v>0.158105</c:v>
                </c:pt>
                <c:pt idx="58">
                  <c:v>0.144034</c:v>
                </c:pt>
                <c:pt idx="59">
                  <c:v>0.13461899999999999</c:v>
                </c:pt>
                <c:pt idx="60">
                  <c:v>0.12967100000000001</c:v>
                </c:pt>
                <c:pt idx="61">
                  <c:v>0.123667</c:v>
                </c:pt>
                <c:pt idx="62">
                  <c:v>0.118723</c:v>
                </c:pt>
                <c:pt idx="63">
                  <c:v>0.11466999999999999</c:v>
                </c:pt>
                <c:pt idx="64">
                  <c:v>0.147228</c:v>
                </c:pt>
                <c:pt idx="65">
                  <c:v>0.128112</c:v>
                </c:pt>
                <c:pt idx="66">
                  <c:v>0.117704</c:v>
                </c:pt>
                <c:pt idx="67">
                  <c:v>0.111294</c:v>
                </c:pt>
                <c:pt idx="68">
                  <c:v>0.106989</c:v>
                </c:pt>
                <c:pt idx="69">
                  <c:v>0.137073</c:v>
                </c:pt>
                <c:pt idx="70">
                  <c:v>0.122142</c:v>
                </c:pt>
                <c:pt idx="71">
                  <c:v>0.111265</c:v>
                </c:pt>
                <c:pt idx="72">
                  <c:v>0.103204</c:v>
                </c:pt>
                <c:pt idx="73">
                  <c:v>9.9074300000000004E-2</c:v>
                </c:pt>
                <c:pt idx="74">
                  <c:v>0.13710600000000001</c:v>
                </c:pt>
                <c:pt idx="75">
                  <c:v>0.117991</c:v>
                </c:pt>
                <c:pt idx="76">
                  <c:v>0.145482</c:v>
                </c:pt>
                <c:pt idx="77">
                  <c:v>0.124722</c:v>
                </c:pt>
                <c:pt idx="78">
                  <c:v>0.112122</c:v>
                </c:pt>
                <c:pt idx="79">
                  <c:v>0.106346</c:v>
                </c:pt>
                <c:pt idx="80">
                  <c:v>0.101768</c:v>
                </c:pt>
                <c:pt idx="81">
                  <c:v>0.112729</c:v>
                </c:pt>
                <c:pt idx="82">
                  <c:v>0.100455</c:v>
                </c:pt>
                <c:pt idx="83">
                  <c:v>0.13081999999999999</c:v>
                </c:pt>
                <c:pt idx="84">
                  <c:v>0.113624</c:v>
                </c:pt>
                <c:pt idx="85">
                  <c:v>0.125447</c:v>
                </c:pt>
                <c:pt idx="86">
                  <c:v>0.107808</c:v>
                </c:pt>
                <c:pt idx="87">
                  <c:v>0.101302</c:v>
                </c:pt>
                <c:pt idx="88">
                  <c:v>0.13367699999999999</c:v>
                </c:pt>
                <c:pt idx="89">
                  <c:v>0.120849</c:v>
                </c:pt>
                <c:pt idx="90">
                  <c:v>0.108427</c:v>
                </c:pt>
                <c:pt idx="91">
                  <c:v>0.101338</c:v>
                </c:pt>
                <c:pt idx="92">
                  <c:v>0.129354</c:v>
                </c:pt>
                <c:pt idx="93">
                  <c:v>0.115817</c:v>
                </c:pt>
                <c:pt idx="94">
                  <c:v>0.103406</c:v>
                </c:pt>
                <c:pt idx="95">
                  <c:v>9.9279099999999995E-2</c:v>
                </c:pt>
                <c:pt idx="96">
                  <c:v>0.13148299999999999</c:v>
                </c:pt>
                <c:pt idx="97">
                  <c:v>0.11808</c:v>
                </c:pt>
                <c:pt idx="98">
                  <c:v>0.14233100000000001</c:v>
                </c:pt>
                <c:pt idx="99">
                  <c:v>0.14205699999999999</c:v>
                </c:pt>
                <c:pt idx="100">
                  <c:v>0.124033</c:v>
                </c:pt>
                <c:pt idx="101">
                  <c:v>0.10881300000000001</c:v>
                </c:pt>
                <c:pt idx="102">
                  <c:v>0.10165100000000001</c:v>
                </c:pt>
                <c:pt idx="103">
                  <c:v>0.13706099999999999</c:v>
                </c:pt>
                <c:pt idx="104">
                  <c:v>0.120214</c:v>
                </c:pt>
                <c:pt idx="105">
                  <c:v>0.14310700000000001</c:v>
                </c:pt>
                <c:pt idx="106">
                  <c:v>0.128246</c:v>
                </c:pt>
                <c:pt idx="107">
                  <c:v>0.118283</c:v>
                </c:pt>
                <c:pt idx="108">
                  <c:v>0.10934199999999999</c:v>
                </c:pt>
                <c:pt idx="109">
                  <c:v>0.10199</c:v>
                </c:pt>
                <c:pt idx="110">
                  <c:v>9.83734E-2</c:v>
                </c:pt>
                <c:pt idx="111">
                  <c:v>9.5870499999999997E-2</c:v>
                </c:pt>
                <c:pt idx="112">
                  <c:v>0.13140499999999999</c:v>
                </c:pt>
                <c:pt idx="113">
                  <c:v>0.115355</c:v>
                </c:pt>
                <c:pt idx="114">
                  <c:v>0.13480400000000001</c:v>
                </c:pt>
                <c:pt idx="115">
                  <c:v>0.11513900000000001</c:v>
                </c:pt>
                <c:pt idx="116">
                  <c:v>0.102633</c:v>
                </c:pt>
                <c:pt idx="117">
                  <c:v>0.13905799999999999</c:v>
                </c:pt>
                <c:pt idx="118">
                  <c:v>0.124901</c:v>
                </c:pt>
                <c:pt idx="119">
                  <c:v>0.110766</c:v>
                </c:pt>
                <c:pt idx="120">
                  <c:v>0.101867</c:v>
                </c:pt>
                <c:pt idx="121">
                  <c:v>0.131249</c:v>
                </c:pt>
                <c:pt idx="122">
                  <c:v>0.11655699999999999</c:v>
                </c:pt>
                <c:pt idx="123">
                  <c:v>0.13717799999999999</c:v>
                </c:pt>
                <c:pt idx="124">
                  <c:v>0.120005</c:v>
                </c:pt>
                <c:pt idx="125">
                  <c:v>0.111901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5B-44BA-9B66-A3D011FC06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5515424"/>
        <c:axId val="1274764656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RZWQM_autoIrrET!$AJ$3</c15:sqref>
                        </c15:formulaRef>
                      </c:ext>
                    </c:extLst>
                    <c:strCache>
                      <c:ptCount val="1"/>
                      <c:pt idx="0">
                        <c:v>Obs. Topsoil Moisture (mm/mm)</c:v>
                      </c:pt>
                    </c:strCache>
                  </c:strRef>
                </c:tx>
                <c:spPr>
                  <a:ln w="1905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RZWQM_autoIrrET!$AH$4:$AH$129</c15:sqref>
                        </c15:formulaRef>
                      </c:ext>
                    </c:extLst>
                    <c:numCache>
                      <c:formatCode>m/d/yyyy</c:formatCode>
                      <c:ptCount val="126"/>
                      <c:pt idx="0">
                        <c:v>42494</c:v>
                      </c:pt>
                      <c:pt idx="1">
                        <c:v>42495</c:v>
                      </c:pt>
                      <c:pt idx="2">
                        <c:v>42496</c:v>
                      </c:pt>
                      <c:pt idx="3">
                        <c:v>42497</c:v>
                      </c:pt>
                      <c:pt idx="4">
                        <c:v>42498</c:v>
                      </c:pt>
                      <c:pt idx="5">
                        <c:v>42499</c:v>
                      </c:pt>
                      <c:pt idx="6">
                        <c:v>42500</c:v>
                      </c:pt>
                      <c:pt idx="7">
                        <c:v>42501</c:v>
                      </c:pt>
                      <c:pt idx="8">
                        <c:v>42502</c:v>
                      </c:pt>
                      <c:pt idx="9">
                        <c:v>42503</c:v>
                      </c:pt>
                      <c:pt idx="10">
                        <c:v>42504</c:v>
                      </c:pt>
                      <c:pt idx="11">
                        <c:v>42505</c:v>
                      </c:pt>
                      <c:pt idx="12">
                        <c:v>42506</c:v>
                      </c:pt>
                      <c:pt idx="13">
                        <c:v>42507</c:v>
                      </c:pt>
                      <c:pt idx="14">
                        <c:v>42508</c:v>
                      </c:pt>
                      <c:pt idx="15">
                        <c:v>42509</c:v>
                      </c:pt>
                      <c:pt idx="16">
                        <c:v>42510</c:v>
                      </c:pt>
                      <c:pt idx="17">
                        <c:v>42511</c:v>
                      </c:pt>
                      <c:pt idx="18">
                        <c:v>42512</c:v>
                      </c:pt>
                      <c:pt idx="19">
                        <c:v>42513</c:v>
                      </c:pt>
                      <c:pt idx="20">
                        <c:v>42514</c:v>
                      </c:pt>
                      <c:pt idx="21">
                        <c:v>42515</c:v>
                      </c:pt>
                      <c:pt idx="22">
                        <c:v>42516</c:v>
                      </c:pt>
                      <c:pt idx="23">
                        <c:v>42517</c:v>
                      </c:pt>
                      <c:pt idx="24">
                        <c:v>42518</c:v>
                      </c:pt>
                      <c:pt idx="25">
                        <c:v>42519</c:v>
                      </c:pt>
                      <c:pt idx="26">
                        <c:v>42520</c:v>
                      </c:pt>
                      <c:pt idx="27">
                        <c:v>42521</c:v>
                      </c:pt>
                      <c:pt idx="28">
                        <c:v>42522</c:v>
                      </c:pt>
                      <c:pt idx="29">
                        <c:v>42523</c:v>
                      </c:pt>
                      <c:pt idx="30">
                        <c:v>42524</c:v>
                      </c:pt>
                      <c:pt idx="31">
                        <c:v>42525</c:v>
                      </c:pt>
                      <c:pt idx="32">
                        <c:v>42526</c:v>
                      </c:pt>
                      <c:pt idx="33">
                        <c:v>42527</c:v>
                      </c:pt>
                      <c:pt idx="34">
                        <c:v>42528</c:v>
                      </c:pt>
                      <c:pt idx="35">
                        <c:v>42529</c:v>
                      </c:pt>
                      <c:pt idx="36">
                        <c:v>42530</c:v>
                      </c:pt>
                      <c:pt idx="37">
                        <c:v>42531</c:v>
                      </c:pt>
                      <c:pt idx="38">
                        <c:v>42532</c:v>
                      </c:pt>
                      <c:pt idx="39">
                        <c:v>42533</c:v>
                      </c:pt>
                      <c:pt idx="40">
                        <c:v>42534</c:v>
                      </c:pt>
                      <c:pt idx="41">
                        <c:v>42535</c:v>
                      </c:pt>
                      <c:pt idx="42">
                        <c:v>42536</c:v>
                      </c:pt>
                      <c:pt idx="43">
                        <c:v>42537</c:v>
                      </c:pt>
                      <c:pt idx="44">
                        <c:v>42538</c:v>
                      </c:pt>
                      <c:pt idx="45">
                        <c:v>42539</c:v>
                      </c:pt>
                      <c:pt idx="46">
                        <c:v>42540</c:v>
                      </c:pt>
                      <c:pt idx="47">
                        <c:v>42541</c:v>
                      </c:pt>
                      <c:pt idx="48">
                        <c:v>42542</c:v>
                      </c:pt>
                      <c:pt idx="49">
                        <c:v>42543</c:v>
                      </c:pt>
                      <c:pt idx="50">
                        <c:v>42544</c:v>
                      </c:pt>
                      <c:pt idx="51">
                        <c:v>42545</c:v>
                      </c:pt>
                      <c:pt idx="52">
                        <c:v>42546</c:v>
                      </c:pt>
                      <c:pt idx="53">
                        <c:v>42547</c:v>
                      </c:pt>
                      <c:pt idx="54">
                        <c:v>42548</c:v>
                      </c:pt>
                      <c:pt idx="55">
                        <c:v>42549</c:v>
                      </c:pt>
                      <c:pt idx="56">
                        <c:v>42550</c:v>
                      </c:pt>
                      <c:pt idx="57">
                        <c:v>42551</c:v>
                      </c:pt>
                      <c:pt idx="58">
                        <c:v>42552</c:v>
                      </c:pt>
                      <c:pt idx="59">
                        <c:v>42553</c:v>
                      </c:pt>
                      <c:pt idx="60">
                        <c:v>42554</c:v>
                      </c:pt>
                      <c:pt idx="61">
                        <c:v>42555</c:v>
                      </c:pt>
                      <c:pt idx="62">
                        <c:v>42556</c:v>
                      </c:pt>
                      <c:pt idx="63">
                        <c:v>42557</c:v>
                      </c:pt>
                      <c:pt idx="64">
                        <c:v>42558</c:v>
                      </c:pt>
                      <c:pt idx="65">
                        <c:v>42559</c:v>
                      </c:pt>
                      <c:pt idx="66">
                        <c:v>42560</c:v>
                      </c:pt>
                      <c:pt idx="67">
                        <c:v>42561</c:v>
                      </c:pt>
                      <c:pt idx="68">
                        <c:v>42562</c:v>
                      </c:pt>
                      <c:pt idx="69">
                        <c:v>42563</c:v>
                      </c:pt>
                      <c:pt idx="70">
                        <c:v>42564</c:v>
                      </c:pt>
                      <c:pt idx="71">
                        <c:v>42565</c:v>
                      </c:pt>
                      <c:pt idx="72">
                        <c:v>42566</c:v>
                      </c:pt>
                      <c:pt idx="73">
                        <c:v>42567</c:v>
                      </c:pt>
                      <c:pt idx="74">
                        <c:v>42568</c:v>
                      </c:pt>
                      <c:pt idx="75">
                        <c:v>42569</c:v>
                      </c:pt>
                      <c:pt idx="76">
                        <c:v>42570</c:v>
                      </c:pt>
                      <c:pt idx="77">
                        <c:v>42571</c:v>
                      </c:pt>
                      <c:pt idx="78">
                        <c:v>42572</c:v>
                      </c:pt>
                      <c:pt idx="79">
                        <c:v>42573</c:v>
                      </c:pt>
                      <c:pt idx="80">
                        <c:v>42574</c:v>
                      </c:pt>
                      <c:pt idx="81">
                        <c:v>42575</c:v>
                      </c:pt>
                      <c:pt idx="82">
                        <c:v>42576</c:v>
                      </c:pt>
                      <c:pt idx="83">
                        <c:v>42577</c:v>
                      </c:pt>
                      <c:pt idx="84">
                        <c:v>42578</c:v>
                      </c:pt>
                      <c:pt idx="85">
                        <c:v>42579</c:v>
                      </c:pt>
                      <c:pt idx="86">
                        <c:v>42580</c:v>
                      </c:pt>
                      <c:pt idx="87">
                        <c:v>42581</c:v>
                      </c:pt>
                      <c:pt idx="88">
                        <c:v>42582</c:v>
                      </c:pt>
                      <c:pt idx="89">
                        <c:v>42583</c:v>
                      </c:pt>
                      <c:pt idx="90">
                        <c:v>42584</c:v>
                      </c:pt>
                      <c:pt idx="91">
                        <c:v>42585</c:v>
                      </c:pt>
                      <c:pt idx="92">
                        <c:v>42586</c:v>
                      </c:pt>
                      <c:pt idx="93">
                        <c:v>42587</c:v>
                      </c:pt>
                      <c:pt idx="94">
                        <c:v>42588</c:v>
                      </c:pt>
                      <c:pt idx="95">
                        <c:v>42589</c:v>
                      </c:pt>
                      <c:pt idx="96">
                        <c:v>42590</c:v>
                      </c:pt>
                      <c:pt idx="97">
                        <c:v>42591</c:v>
                      </c:pt>
                      <c:pt idx="98">
                        <c:v>42592</c:v>
                      </c:pt>
                      <c:pt idx="99">
                        <c:v>42593</c:v>
                      </c:pt>
                      <c:pt idx="100">
                        <c:v>42594</c:v>
                      </c:pt>
                      <c:pt idx="101">
                        <c:v>42595</c:v>
                      </c:pt>
                      <c:pt idx="102">
                        <c:v>42596</c:v>
                      </c:pt>
                      <c:pt idx="103">
                        <c:v>42597</c:v>
                      </c:pt>
                      <c:pt idx="104">
                        <c:v>42598</c:v>
                      </c:pt>
                      <c:pt idx="105">
                        <c:v>42599</c:v>
                      </c:pt>
                      <c:pt idx="106">
                        <c:v>42600</c:v>
                      </c:pt>
                      <c:pt idx="107">
                        <c:v>42601</c:v>
                      </c:pt>
                      <c:pt idx="108">
                        <c:v>42602</c:v>
                      </c:pt>
                      <c:pt idx="109">
                        <c:v>42603</c:v>
                      </c:pt>
                      <c:pt idx="110">
                        <c:v>42604</c:v>
                      </c:pt>
                      <c:pt idx="111">
                        <c:v>42605</c:v>
                      </c:pt>
                      <c:pt idx="112">
                        <c:v>42606</c:v>
                      </c:pt>
                      <c:pt idx="113">
                        <c:v>42607</c:v>
                      </c:pt>
                      <c:pt idx="114">
                        <c:v>42608</c:v>
                      </c:pt>
                      <c:pt idx="115">
                        <c:v>42609</c:v>
                      </c:pt>
                      <c:pt idx="116">
                        <c:v>42610</c:v>
                      </c:pt>
                      <c:pt idx="117">
                        <c:v>42611</c:v>
                      </c:pt>
                      <c:pt idx="118">
                        <c:v>42612</c:v>
                      </c:pt>
                      <c:pt idx="119">
                        <c:v>42613</c:v>
                      </c:pt>
                      <c:pt idx="120">
                        <c:v>42614</c:v>
                      </c:pt>
                      <c:pt idx="121">
                        <c:v>42615</c:v>
                      </c:pt>
                      <c:pt idx="122">
                        <c:v>42616</c:v>
                      </c:pt>
                      <c:pt idx="123">
                        <c:v>42617</c:v>
                      </c:pt>
                      <c:pt idx="124">
                        <c:v>42618</c:v>
                      </c:pt>
                      <c:pt idx="125">
                        <c:v>42619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RZWQM_autoIrrET!$AJ$4:$AJ$129</c15:sqref>
                        </c15:formulaRef>
                      </c:ext>
                    </c:extLst>
                    <c:numCache>
                      <c:formatCode>0.00</c:formatCode>
                      <c:ptCount val="126"/>
                      <c:pt idx="0">
                        <c:v>#N/A</c:v>
                      </c:pt>
                      <c:pt idx="1">
                        <c:v>#N/A</c:v>
                      </c:pt>
                      <c:pt idx="2">
                        <c:v>#N/A</c:v>
                      </c:pt>
                      <c:pt idx="3">
                        <c:v>#N/A</c:v>
                      </c:pt>
                      <c:pt idx="4">
                        <c:v>#N/A</c:v>
                      </c:pt>
                      <c:pt idx="5">
                        <c:v>#N/A</c:v>
                      </c:pt>
                      <c:pt idx="6">
                        <c:v>#N/A</c:v>
                      </c:pt>
                      <c:pt idx="7">
                        <c:v>#N/A</c:v>
                      </c:pt>
                      <c:pt idx="8">
                        <c:v>#N/A</c:v>
                      </c:pt>
                      <c:pt idx="9">
                        <c:v>#N/A</c:v>
                      </c:pt>
                      <c:pt idx="10">
                        <c:v>#N/A</c:v>
                      </c:pt>
                      <c:pt idx="11">
                        <c:v>#N/A</c:v>
                      </c:pt>
                      <c:pt idx="12">
                        <c:v>#N/A</c:v>
                      </c:pt>
                      <c:pt idx="13">
                        <c:v>#N/A</c:v>
                      </c:pt>
                      <c:pt idx="14">
                        <c:v>#N/A</c:v>
                      </c:pt>
                      <c:pt idx="15">
                        <c:v>#N/A</c:v>
                      </c:pt>
                      <c:pt idx="16">
                        <c:v>#N/A</c:v>
                      </c:pt>
                      <c:pt idx="17">
                        <c:v>#N/A</c:v>
                      </c:pt>
                      <c:pt idx="18">
                        <c:v>#N/A</c:v>
                      </c:pt>
                      <c:pt idx="19">
                        <c:v>#N/A</c:v>
                      </c:pt>
                      <c:pt idx="20">
                        <c:v>#N/A</c:v>
                      </c:pt>
                      <c:pt idx="21">
                        <c:v>#N/A</c:v>
                      </c:pt>
                      <c:pt idx="22">
                        <c:v>#N/A</c:v>
                      </c:pt>
                      <c:pt idx="23">
                        <c:v>#N/A</c:v>
                      </c:pt>
                      <c:pt idx="24">
                        <c:v>#N/A</c:v>
                      </c:pt>
                      <c:pt idx="25">
                        <c:v>#N/A</c:v>
                      </c:pt>
                      <c:pt idx="26">
                        <c:v>#N/A</c:v>
                      </c:pt>
                      <c:pt idx="27">
                        <c:v>#N/A</c:v>
                      </c:pt>
                      <c:pt idx="28">
                        <c:v>#N/A</c:v>
                      </c:pt>
                      <c:pt idx="29">
                        <c:v>#N/A</c:v>
                      </c:pt>
                      <c:pt idx="30">
                        <c:v>#N/A</c:v>
                      </c:pt>
                      <c:pt idx="31">
                        <c:v>#N/A</c:v>
                      </c:pt>
                      <c:pt idx="32">
                        <c:v>#N/A</c:v>
                      </c:pt>
                      <c:pt idx="33">
                        <c:v>#N/A</c:v>
                      </c:pt>
                      <c:pt idx="34">
                        <c:v>#N/A</c:v>
                      </c:pt>
                      <c:pt idx="35">
                        <c:v>#N/A</c:v>
                      </c:pt>
                      <c:pt idx="36">
                        <c:v>#N/A</c:v>
                      </c:pt>
                      <c:pt idx="37">
                        <c:v>#N/A</c:v>
                      </c:pt>
                      <c:pt idx="38">
                        <c:v>#N/A</c:v>
                      </c:pt>
                      <c:pt idx="39">
                        <c:v>#N/A</c:v>
                      </c:pt>
                      <c:pt idx="40">
                        <c:v>#N/A</c:v>
                      </c:pt>
                      <c:pt idx="41">
                        <c:v>#N/A</c:v>
                      </c:pt>
                      <c:pt idx="42">
                        <c:v>#N/A</c:v>
                      </c:pt>
                      <c:pt idx="43">
                        <c:v>#N/A</c:v>
                      </c:pt>
                      <c:pt idx="44">
                        <c:v>#N/A</c:v>
                      </c:pt>
                      <c:pt idx="45">
                        <c:v>#N/A</c:v>
                      </c:pt>
                      <c:pt idx="46">
                        <c:v>#N/A</c:v>
                      </c:pt>
                      <c:pt idx="47">
                        <c:v>#N/A</c:v>
                      </c:pt>
                      <c:pt idx="48">
                        <c:v>#N/A</c:v>
                      </c:pt>
                      <c:pt idx="49">
                        <c:v>#N/A</c:v>
                      </c:pt>
                      <c:pt idx="50">
                        <c:v>#N/A</c:v>
                      </c:pt>
                      <c:pt idx="51">
                        <c:v>0.15764583333333337</c:v>
                      </c:pt>
                      <c:pt idx="52">
                        <c:v>0.25325000000000003</c:v>
                      </c:pt>
                      <c:pt idx="53">
                        <c:v>0.23050000000000001</c:v>
                      </c:pt>
                      <c:pt idx="54">
                        <c:v>0.20793750000000003</c:v>
                      </c:pt>
                      <c:pt idx="55">
                        <c:v>0.18383333333333338</c:v>
                      </c:pt>
                      <c:pt idx="56">
                        <c:v>0.16208333333333333</c:v>
                      </c:pt>
                      <c:pt idx="57">
                        <c:v>0.17233333333333334</c:v>
                      </c:pt>
                      <c:pt idx="58">
                        <c:v>0.23006249999999998</c:v>
                      </c:pt>
                      <c:pt idx="59">
                        <c:v>0.21347826086956523</c:v>
                      </c:pt>
                      <c:pt idx="60">
                        <c:v>#N/A</c:v>
                      </c:pt>
                      <c:pt idx="61">
                        <c:v>#N/A</c:v>
                      </c:pt>
                      <c:pt idx="62">
                        <c:v>#N/A</c:v>
                      </c:pt>
                      <c:pt idx="63">
                        <c:v>#N/A</c:v>
                      </c:pt>
                      <c:pt idx="64">
                        <c:v>#N/A</c:v>
                      </c:pt>
                      <c:pt idx="65">
                        <c:v>0.16099999999999998</c:v>
                      </c:pt>
                      <c:pt idx="66">
                        <c:v>0.24839583333333334</c:v>
                      </c:pt>
                      <c:pt idx="67">
                        <c:v>0.24908333333333341</c:v>
                      </c:pt>
                      <c:pt idx="68">
                        <c:v>0.26906250000000015</c:v>
                      </c:pt>
                      <c:pt idx="69">
                        <c:v>0.22962500000000011</c:v>
                      </c:pt>
                      <c:pt idx="70">
                        <c:v>0.21779999999999997</c:v>
                      </c:pt>
                      <c:pt idx="71">
                        <c:v>0.18272727272727271</c:v>
                      </c:pt>
                      <c:pt idx="72">
                        <c:v>0.18048000000000003</c:v>
                      </c:pt>
                      <c:pt idx="73">
                        <c:v>0.14072222222222222</c:v>
                      </c:pt>
                      <c:pt idx="74">
                        <c:v>0.22485416666666672</c:v>
                      </c:pt>
                      <c:pt idx="75">
                        <c:v>0.21316666666666662</c:v>
                      </c:pt>
                      <c:pt idx="76">
                        <c:v>0.23133333333333336</c:v>
                      </c:pt>
                      <c:pt idx="77">
                        <c:v>0.22760416666666658</c:v>
                      </c:pt>
                      <c:pt idx="78">
                        <c:v>0.20687499999999995</c:v>
                      </c:pt>
                      <c:pt idx="79">
                        <c:v>0.18654166666666661</c:v>
                      </c:pt>
                      <c:pt idx="80">
                        <c:v>0.16635416666666664</c:v>
                      </c:pt>
                      <c:pt idx="81">
                        <c:v>0.14812499999999998</c:v>
                      </c:pt>
                      <c:pt idx="82">
                        <c:v>0.18110416666666673</c:v>
                      </c:pt>
                      <c:pt idx="83">
                        <c:v>0.22168749999999993</c:v>
                      </c:pt>
                      <c:pt idx="84">
                        <c:v>0.22968749999999996</c:v>
                      </c:pt>
                      <c:pt idx="85">
                        <c:v>0.23202083333333332</c:v>
                      </c:pt>
                      <c:pt idx="86">
                        <c:v>0.21212500000000009</c:v>
                      </c:pt>
                      <c:pt idx="87">
                        <c:v>0.24229166666666677</c:v>
                      </c:pt>
                      <c:pt idx="88">
                        <c:v>0.21483720930232558</c:v>
                      </c:pt>
                      <c:pt idx="89">
                        <c:v>0.19864583333333333</c:v>
                      </c:pt>
                      <c:pt idx="90">
                        <c:v>0.18364583333333329</c:v>
                      </c:pt>
                      <c:pt idx="91">
                        <c:v>0.23412500000000003</c:v>
                      </c:pt>
                      <c:pt idx="92">
                        <c:v>0.22683333333333333</c:v>
                      </c:pt>
                      <c:pt idx="93">
                        <c:v>0.24379166666666674</c:v>
                      </c:pt>
                      <c:pt idx="94">
                        <c:v>0.21554166666666674</c:v>
                      </c:pt>
                      <c:pt idx="95">
                        <c:v>0.22110416666666674</c:v>
                      </c:pt>
                      <c:pt idx="96">
                        <c:v>0.22641666666666668</c:v>
                      </c:pt>
                      <c:pt idx="97">
                        <c:v>0.21077083333333327</c:v>
                      </c:pt>
                      <c:pt idx="98">
                        <c:v>0.19560416666666666</c:v>
                      </c:pt>
                      <c:pt idx="99">
                        <c:v>0.18027083333333338</c:v>
                      </c:pt>
                      <c:pt idx="100">
                        <c:v>0.22656249999999992</c:v>
                      </c:pt>
                      <c:pt idx="101">
                        <c:v>0.23806250000000004</c:v>
                      </c:pt>
                      <c:pt idx="102">
                        <c:v>0.21918750000000001</c:v>
                      </c:pt>
                      <c:pt idx="103">
                        <c:v>0.20895833333333325</c:v>
                      </c:pt>
                      <c:pt idx="104">
                        <c:v>0.19764583333333333</c:v>
                      </c:pt>
                      <c:pt idx="105">
                        <c:v>0.18695833333333331</c:v>
                      </c:pt>
                      <c:pt idx="106">
                        <c:v>0.17953846153846151</c:v>
                      </c:pt>
                      <c:pt idx="107">
                        <c:v>#N/A</c:v>
                      </c:pt>
                      <c:pt idx="108">
                        <c:v>#N/A</c:v>
                      </c:pt>
                      <c:pt idx="109">
                        <c:v>#N/A</c:v>
                      </c:pt>
                      <c:pt idx="110">
                        <c:v>#N/A</c:v>
                      </c:pt>
                      <c:pt idx="111">
                        <c:v>#N/A</c:v>
                      </c:pt>
                      <c:pt idx="112">
                        <c:v>0.22361111111111104</c:v>
                      </c:pt>
                      <c:pt idx="113">
                        <c:v>0.21922916666666672</c:v>
                      </c:pt>
                      <c:pt idx="114">
                        <c:v>0.21379166666666669</c:v>
                      </c:pt>
                      <c:pt idx="115">
                        <c:v>0.20918750000000011</c:v>
                      </c:pt>
                      <c:pt idx="116">
                        <c:v>0.2043958333333333</c:v>
                      </c:pt>
                      <c:pt idx="117">
                        <c:v>#N/A</c:v>
                      </c:pt>
                      <c:pt idx="118">
                        <c:v>#N/A</c:v>
                      </c:pt>
                      <c:pt idx="119">
                        <c:v>#N/A</c:v>
                      </c:pt>
                      <c:pt idx="120">
                        <c:v>#N/A</c:v>
                      </c:pt>
                      <c:pt idx="121">
                        <c:v>#N/A</c:v>
                      </c:pt>
                      <c:pt idx="122">
                        <c:v>#N/A</c:v>
                      </c:pt>
                      <c:pt idx="123">
                        <c:v>#N/A</c:v>
                      </c:pt>
                      <c:pt idx="124">
                        <c:v>#N/A</c:v>
                      </c:pt>
                      <c:pt idx="125">
                        <c:v>#N/A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325B-44BA-9B66-A3D011FC0641}"/>
                  </c:ext>
                </c:extLst>
              </c15:ser>
            </c15:filteredLineSeries>
          </c:ext>
        </c:extLst>
      </c:lineChart>
      <c:dateAx>
        <c:axId val="115515424"/>
        <c:scaling>
          <c:orientation val="minMax"/>
        </c:scaling>
        <c:delete val="0"/>
        <c:axPos val="b"/>
        <c:numFmt formatCode="[$-409]d\-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4764656"/>
        <c:crosses val="autoZero"/>
        <c:auto val="1"/>
        <c:lblOffset val="100"/>
        <c:baseTimeUnit val="days"/>
        <c:majorUnit val="30"/>
        <c:majorTimeUnit val="days"/>
      </c:dateAx>
      <c:valAx>
        <c:axId val="127476465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ln>
                      <a:noFill/>
                    </a:ln>
                    <a:solidFill>
                      <a:schemeClr val="tx1"/>
                    </a:solidFill>
                  </a:rPr>
                  <a:t>Topsoil moisture (mm/mm)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ln>
                    <a:noFill/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515424"/>
        <c:crosses val="autoZero"/>
        <c:crossBetween val="between"/>
      </c:valAx>
      <c:valAx>
        <c:axId val="2040690735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solidFill>
                      <a:schemeClr val="tx1"/>
                    </a:solidFill>
                  </a:rPr>
                  <a:t>Irrigation (mm)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6204479"/>
        <c:crosses val="max"/>
        <c:crossBetween val="between"/>
      </c:valAx>
      <c:dateAx>
        <c:axId val="706204479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2040690735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5003B4-1874-469D-B165-C5A2D1CFB0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9824AB-A1AF-4621-A1BA-5AA32600C9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96877-EEF4-473B-95BF-57A26DE9041F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862C56-B8DA-4CBD-94C8-D2A5C3D103F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1207BF-7C10-4BC2-B526-B7F95F0065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AD7A7-E21C-43FB-802F-BEF415F00B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301917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0300F-A035-4B10-BFB3-B13B562A0082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CCE284-A3F3-4566-B7E3-2F7C6FA69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99717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ingorganizer.copernicus.org/EGU2020/EGU2020-5792.html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ingorganizer.copernicus.org/EGU2020/EGU2020-5792.html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ingorganizer.copernicus.org/EGU2020/EGU2020-5792.html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ingorganizer.copernicus.org/EGU2020/EGU2020-5792.html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ingorganizer.copernicus.org/EGU2020/EGU2020-5792.html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ingorganizer.copernicus.org/EGU2020/EGU2020-5792.html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72E95048-9F0D-4223-90B3-9620C12880F0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" y="6281602"/>
            <a:ext cx="1737360" cy="5486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A90EB7-7A7A-49A1-BA64-59B8FB34A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4800" y="6400800"/>
            <a:ext cx="8046720" cy="365760"/>
          </a:xfrm>
          <a:prstGeom prst="rect">
            <a:avLst/>
          </a:prstGeom>
        </p:spPr>
        <p:txBody>
          <a:bodyPr anchor="ctr"/>
          <a:lstStyle>
            <a:lvl1pPr algn="ctr">
              <a:defRPr lang="en-GB" sz="1400" b="1" i="0" u="sng" smtClean="0">
                <a:effectLst/>
                <a:hlinkClick r:id="rId3"/>
              </a:defRPr>
            </a:lvl1pPr>
          </a:lstStyle>
          <a:p>
            <a:r>
              <a:rPr lang="en-GB" dirty="0"/>
              <a:t>Session HS6.8   Irrigation estimates and management from remote sensing and hydrological modelling</a:t>
            </a:r>
          </a:p>
        </p:txBody>
      </p:sp>
      <p:pic>
        <p:nvPicPr>
          <p:cNvPr id="5" name="Picture 4" descr="A drawing of a face&#10;&#10;Description automatically generated">
            <a:extLst>
              <a:ext uri="{FF2B5EF4-FFF2-40B4-BE49-F238E27FC236}">
                <a16:creationId xmlns:a16="http://schemas.microsoft.com/office/drawing/2014/main" id="{68C1BA4B-545B-45C0-A67C-CBC2F86C31E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0800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407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op models and water st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1B92B-41A7-4314-A39A-5EF29C70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880" y="0"/>
            <a:ext cx="2834640" cy="73152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rgbClr val="3333FF"/>
                </a:solidFill>
              </a:defRPr>
            </a:lvl1pPr>
          </a:lstStyle>
          <a:p>
            <a:r>
              <a:rPr lang="en-US" dirty="0"/>
              <a:t>CROP MODELS AND WATER STRESS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7649F9-AC27-4B24-BD3D-6E821866E368}"/>
              </a:ext>
            </a:extLst>
          </p:cNvPr>
          <p:cNvSpPr txBox="1"/>
          <p:nvPr userDrawn="1"/>
        </p:nvSpPr>
        <p:spPr>
          <a:xfrm>
            <a:off x="8277726" y="104150"/>
            <a:ext cx="10491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dirty="0">
                <a:solidFill>
                  <a:srgbClr val="3333FF"/>
                </a:solidFill>
              </a:rPr>
              <a:t>Tolomio M.</a:t>
            </a:r>
          </a:p>
          <a:p>
            <a:pPr algn="r"/>
            <a:r>
              <a:rPr lang="en-US" sz="1400" dirty="0">
                <a:solidFill>
                  <a:srgbClr val="3333FF"/>
                </a:solidFill>
              </a:rPr>
              <a:t>Casa R</a:t>
            </a:r>
            <a:r>
              <a:rPr lang="en-US" sz="1400" dirty="0"/>
              <a:t>.</a:t>
            </a: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EDAA24-3DFC-409B-A67E-36749EA17BE1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" y="6281602"/>
            <a:ext cx="1737360" cy="548640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E566D5E0-0886-420E-9884-508BD98E4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4800" y="6400800"/>
            <a:ext cx="8046720" cy="365760"/>
          </a:xfrm>
          <a:prstGeom prst="rect">
            <a:avLst/>
          </a:prstGeom>
        </p:spPr>
        <p:txBody>
          <a:bodyPr anchor="ctr"/>
          <a:lstStyle>
            <a:lvl1pPr algn="ctr">
              <a:defRPr lang="en-GB" sz="1400" b="1" i="0" u="sng" smtClean="0">
                <a:effectLst/>
                <a:hlinkClick r:id="rId3"/>
              </a:defRPr>
            </a:lvl1pPr>
          </a:lstStyle>
          <a:p>
            <a:r>
              <a:rPr lang="en-GB" dirty="0"/>
              <a:t>Session HS6.8   Irrigation estimates and management from remote sensing and hydrological modelling</a:t>
            </a:r>
          </a:p>
        </p:txBody>
      </p:sp>
      <p:pic>
        <p:nvPicPr>
          <p:cNvPr id="10" name="Picture 9" descr="A drawing of a face&#10;&#10;Description automatically generated">
            <a:extLst>
              <a:ext uri="{FF2B5EF4-FFF2-40B4-BE49-F238E27FC236}">
                <a16:creationId xmlns:a16="http://schemas.microsoft.com/office/drawing/2014/main" id="{D1CC2CBC-4353-481A-95CD-3C16FDFC0EF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0800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0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el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1B92B-41A7-4314-A39A-5EF29C70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880" y="0"/>
            <a:ext cx="2834640" cy="73152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rgbClr val="3333FF"/>
                </a:solidFill>
              </a:defRPr>
            </a:lvl1pPr>
          </a:lstStyle>
          <a:p>
            <a:r>
              <a:rPr lang="en-US" dirty="0"/>
              <a:t>FIELD DATA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E9C8C3-46DE-4E58-87EE-B201C91419BB}"/>
              </a:ext>
            </a:extLst>
          </p:cNvPr>
          <p:cNvSpPr txBox="1"/>
          <p:nvPr userDrawn="1"/>
        </p:nvSpPr>
        <p:spPr>
          <a:xfrm>
            <a:off x="8277726" y="104150"/>
            <a:ext cx="10491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dirty="0">
                <a:solidFill>
                  <a:srgbClr val="3333FF"/>
                </a:solidFill>
              </a:rPr>
              <a:t>Tolomio M.</a:t>
            </a:r>
          </a:p>
          <a:p>
            <a:pPr algn="r"/>
            <a:r>
              <a:rPr lang="en-US" sz="1400" dirty="0">
                <a:solidFill>
                  <a:srgbClr val="3333FF"/>
                </a:solidFill>
              </a:rPr>
              <a:t>Casa R</a:t>
            </a:r>
            <a:r>
              <a:rPr lang="en-US" sz="1400" dirty="0"/>
              <a:t>.</a:t>
            </a:r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41A8EFB6-4F29-4673-96C1-E81A3EDA7FE2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" y="6281602"/>
            <a:ext cx="1737360" cy="548640"/>
          </a:xfrm>
          <a:prstGeom prst="rect">
            <a:avLst/>
          </a:prstGeom>
        </p:spPr>
      </p:pic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E585FE08-A10F-49D4-8F37-BD879BE6A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4800" y="6400800"/>
            <a:ext cx="8046720" cy="365760"/>
          </a:xfrm>
          <a:prstGeom prst="rect">
            <a:avLst/>
          </a:prstGeom>
        </p:spPr>
        <p:txBody>
          <a:bodyPr anchor="ctr"/>
          <a:lstStyle>
            <a:lvl1pPr algn="ctr">
              <a:defRPr lang="en-GB" sz="1400" b="1" i="0" u="sng" smtClean="0">
                <a:effectLst/>
                <a:hlinkClick r:id="rId3"/>
              </a:defRPr>
            </a:lvl1pPr>
          </a:lstStyle>
          <a:p>
            <a:r>
              <a:rPr lang="en-GB" dirty="0"/>
              <a:t>Session HS6.8   Irrigation estimates and management from remote sensing and hydrological modelling</a:t>
            </a:r>
          </a:p>
        </p:txBody>
      </p:sp>
      <p:pic>
        <p:nvPicPr>
          <p:cNvPr id="11" name="Picture 10" descr="A drawing of a face&#10;&#10;Description automatically generated">
            <a:extLst>
              <a:ext uri="{FF2B5EF4-FFF2-40B4-BE49-F238E27FC236}">
                <a16:creationId xmlns:a16="http://schemas.microsoft.com/office/drawing/2014/main" id="{818C8BC4-C4F9-41F3-9AB8-6962FD52A06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0800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653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meteriz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1B92B-41A7-4314-A39A-5EF29C70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880" y="0"/>
            <a:ext cx="2834640" cy="73152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rgbClr val="3333FF"/>
                </a:solidFill>
              </a:defRPr>
            </a:lvl1pPr>
          </a:lstStyle>
          <a:p>
            <a:r>
              <a:rPr lang="en-US" dirty="0"/>
              <a:t>PARAMETERIZATION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D45CEA-132D-41D6-8AA0-BC5B187B7940}"/>
              </a:ext>
            </a:extLst>
          </p:cNvPr>
          <p:cNvSpPr txBox="1"/>
          <p:nvPr userDrawn="1"/>
        </p:nvSpPr>
        <p:spPr>
          <a:xfrm>
            <a:off x="8277726" y="104150"/>
            <a:ext cx="10491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dirty="0">
                <a:solidFill>
                  <a:srgbClr val="3333FF"/>
                </a:solidFill>
              </a:rPr>
              <a:t>Tolomio M.</a:t>
            </a:r>
          </a:p>
          <a:p>
            <a:pPr algn="r"/>
            <a:r>
              <a:rPr lang="en-US" sz="1400" dirty="0">
                <a:solidFill>
                  <a:srgbClr val="3333FF"/>
                </a:solidFill>
              </a:rPr>
              <a:t>Casa R</a:t>
            </a:r>
            <a:r>
              <a:rPr lang="en-US" sz="1400" dirty="0"/>
              <a:t>.</a:t>
            </a:r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FCB9179-E1B3-4242-87B6-DDC97081DF88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" y="6281602"/>
            <a:ext cx="1737360" cy="548640"/>
          </a:xfrm>
          <a:prstGeom prst="rect">
            <a:avLst/>
          </a:prstGeom>
        </p:spPr>
      </p:pic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A2153B50-2B1C-486F-9E17-F98E1157E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4800" y="6400800"/>
            <a:ext cx="8046720" cy="365760"/>
          </a:xfrm>
          <a:prstGeom prst="rect">
            <a:avLst/>
          </a:prstGeom>
        </p:spPr>
        <p:txBody>
          <a:bodyPr anchor="ctr"/>
          <a:lstStyle>
            <a:lvl1pPr algn="ctr">
              <a:defRPr lang="en-GB" sz="1400" b="1" i="0" u="sng" smtClean="0">
                <a:effectLst/>
                <a:hlinkClick r:id="rId3"/>
              </a:defRPr>
            </a:lvl1pPr>
          </a:lstStyle>
          <a:p>
            <a:r>
              <a:rPr lang="en-GB" dirty="0"/>
              <a:t>Session HS6.8   Irrigation estimates and management from remote sensing and hydrological modelling</a:t>
            </a:r>
          </a:p>
        </p:txBody>
      </p:sp>
      <p:pic>
        <p:nvPicPr>
          <p:cNvPr id="11" name="Picture 10" descr="A drawing of a face&#10;&#10;Description automatically generated">
            <a:extLst>
              <a:ext uri="{FF2B5EF4-FFF2-40B4-BE49-F238E27FC236}">
                <a16:creationId xmlns:a16="http://schemas.microsoft.com/office/drawing/2014/main" id="{909D3DCF-482C-4E8F-AE01-632483DC0C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0800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352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rrigation Schedu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1B92B-41A7-4314-A39A-5EF29C70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880" y="0"/>
            <a:ext cx="2834640" cy="73152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rgbClr val="3333FF"/>
                </a:solidFill>
              </a:defRPr>
            </a:lvl1pPr>
          </a:lstStyle>
          <a:p>
            <a:r>
              <a:rPr lang="en-US" dirty="0"/>
              <a:t>IRRIGATION SCHEDULING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EBEC57-C814-4299-B2D2-9AE64DE29C9E}"/>
              </a:ext>
            </a:extLst>
          </p:cNvPr>
          <p:cNvSpPr txBox="1"/>
          <p:nvPr userDrawn="1"/>
        </p:nvSpPr>
        <p:spPr>
          <a:xfrm>
            <a:off x="8277726" y="104150"/>
            <a:ext cx="10491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dirty="0">
                <a:solidFill>
                  <a:srgbClr val="3333FF"/>
                </a:solidFill>
              </a:rPr>
              <a:t>Tolomio M.</a:t>
            </a:r>
          </a:p>
          <a:p>
            <a:pPr algn="r"/>
            <a:r>
              <a:rPr lang="en-US" sz="1400" dirty="0">
                <a:solidFill>
                  <a:srgbClr val="3333FF"/>
                </a:solidFill>
              </a:rPr>
              <a:t>Casa R</a:t>
            </a:r>
            <a:r>
              <a:rPr lang="en-US" sz="1400" dirty="0"/>
              <a:t>.</a:t>
            </a:r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61EC60FB-22BB-48C8-A120-8EC5B2B433FB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" y="6281602"/>
            <a:ext cx="1737360" cy="548640"/>
          </a:xfrm>
          <a:prstGeom prst="rect">
            <a:avLst/>
          </a:prstGeom>
        </p:spPr>
      </p:pic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40F3036-EAF9-4091-87B8-E9E2EEAD6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4800" y="6400800"/>
            <a:ext cx="8046720" cy="365760"/>
          </a:xfrm>
          <a:prstGeom prst="rect">
            <a:avLst/>
          </a:prstGeom>
        </p:spPr>
        <p:txBody>
          <a:bodyPr anchor="ctr"/>
          <a:lstStyle>
            <a:lvl1pPr algn="ctr">
              <a:defRPr lang="en-GB" sz="1400" b="1" i="0" u="sng" smtClean="0">
                <a:effectLst/>
                <a:hlinkClick r:id="rId3"/>
              </a:defRPr>
            </a:lvl1pPr>
          </a:lstStyle>
          <a:p>
            <a:r>
              <a:rPr lang="en-GB" dirty="0"/>
              <a:t>Session HS6.8   Irrigation estimates and management from remote sensing and hydrological modelling</a:t>
            </a:r>
          </a:p>
        </p:txBody>
      </p:sp>
      <p:pic>
        <p:nvPicPr>
          <p:cNvPr id="11" name="Picture 10" descr="A drawing of a face&#10;&#10;Description automatically generated">
            <a:extLst>
              <a:ext uri="{FF2B5EF4-FFF2-40B4-BE49-F238E27FC236}">
                <a16:creationId xmlns:a16="http://schemas.microsoft.com/office/drawing/2014/main" id="{9087DF8D-44BA-445A-8908-1CC2C0717A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0800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920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ider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1B92B-41A7-4314-A39A-5EF29C70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6880" y="0"/>
            <a:ext cx="2834640" cy="73152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rgbClr val="3333FF"/>
                </a:solidFill>
              </a:defRPr>
            </a:lvl1pPr>
          </a:lstStyle>
          <a:p>
            <a:r>
              <a:rPr lang="en-US" dirty="0"/>
              <a:t>CONSIDERATIONS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2ED49C-BF0D-4CB1-9FBD-7F3CD44473CB}"/>
              </a:ext>
            </a:extLst>
          </p:cNvPr>
          <p:cNvSpPr txBox="1"/>
          <p:nvPr userDrawn="1"/>
        </p:nvSpPr>
        <p:spPr>
          <a:xfrm>
            <a:off x="8277726" y="104150"/>
            <a:ext cx="10491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400" dirty="0">
                <a:solidFill>
                  <a:srgbClr val="3333FF"/>
                </a:solidFill>
              </a:rPr>
              <a:t>Tolomio M.</a:t>
            </a:r>
          </a:p>
          <a:p>
            <a:pPr algn="r"/>
            <a:r>
              <a:rPr lang="en-US" sz="1400" dirty="0">
                <a:solidFill>
                  <a:srgbClr val="3333FF"/>
                </a:solidFill>
              </a:rPr>
              <a:t>Casa R</a:t>
            </a:r>
            <a:r>
              <a:rPr lang="en-US" sz="1400" dirty="0"/>
              <a:t>.</a:t>
            </a:r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571AFD2-0D09-421C-876E-8A52463C9465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" y="6281602"/>
            <a:ext cx="1737360" cy="548640"/>
          </a:xfrm>
          <a:prstGeom prst="rect">
            <a:avLst/>
          </a:prstGeom>
        </p:spPr>
      </p:pic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64A433FD-D720-4482-AB4B-C10BA82E9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14800" y="6400800"/>
            <a:ext cx="8046720" cy="365760"/>
          </a:xfrm>
          <a:prstGeom prst="rect">
            <a:avLst/>
          </a:prstGeom>
        </p:spPr>
        <p:txBody>
          <a:bodyPr anchor="ctr"/>
          <a:lstStyle>
            <a:lvl1pPr algn="ctr">
              <a:defRPr lang="en-GB" sz="1400" b="1" i="0" u="sng" smtClean="0">
                <a:effectLst/>
                <a:hlinkClick r:id="rId3"/>
              </a:defRPr>
            </a:lvl1pPr>
          </a:lstStyle>
          <a:p>
            <a:r>
              <a:rPr lang="en-GB" dirty="0"/>
              <a:t>Session HS6.8   Irrigation estimates and management from remote sensing and hydrological modelling</a:t>
            </a:r>
          </a:p>
        </p:txBody>
      </p:sp>
      <p:pic>
        <p:nvPicPr>
          <p:cNvPr id="11" name="Picture 10" descr="A drawing of a face&#10;&#10;Description automatically generated">
            <a:extLst>
              <a:ext uri="{FF2B5EF4-FFF2-40B4-BE49-F238E27FC236}">
                <a16:creationId xmlns:a16="http://schemas.microsoft.com/office/drawing/2014/main" id="{4E6F0E93-2CBA-428C-B276-E9C06824E3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00800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313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838AB-00BB-4095-ACC2-0A227EE7E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725074-39F2-48D8-805A-555A84B26F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A90EB7-7A7A-49A1-BA64-59B8FB34A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D1B92B-41A7-4314-A39A-5EF29C70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63DFC-448D-46F8-9419-BCF1C9AE1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62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2166A-EDA5-49E8-8380-E8CEF008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6415DC-CA24-45AC-BE13-8B073DCB40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BB35D-3410-4B35-831C-0FC1F86359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276B7-172E-41A8-8FEE-19C58DF93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C2817-FE9A-461C-9029-CE1D1C61B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63DFC-448D-46F8-9419-BCF1C9AE1E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297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2166A-EDA5-49E8-8380-E8CEF008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6415DC-CA24-45AC-BE13-8B073DCB40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5BB35D-3410-4B35-831C-0FC1F86359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276B7-172E-41A8-8FEE-19C58DF93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C2817-FE9A-461C-9029-CE1D1C61B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63DFC-448D-46F8-9419-BCF1C9AE1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24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C6A6A-C39C-47A4-B7D2-A9B9411EA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2D719-F979-4FEC-9DC4-C09BC5848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F4E6D8-E432-42E7-8268-626F928979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4231B-00AB-4861-BBEA-FBAD9A6A5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C50C38-42A3-4417-ABB4-EBDF677BF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63DFC-448D-46F8-9419-BCF1C9AE1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23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115A5-50E2-448E-A0EE-401182756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F6BD4F-A7E5-44A4-966A-666FD0DD45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03788-E5F7-4778-945B-29970FBD92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FE1C7-285F-48FB-9CBC-6FD77DF05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E27FA-6D39-409A-AF0E-BEACE881C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63DFC-448D-46F8-9419-BCF1C9AE1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489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7E89D-EF95-439B-9D89-66A40168E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952B3-97BC-43E7-BF4B-D93C3C58CF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12D2B-2907-4BB4-9A36-885C7FED9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C51767-459A-48E1-9442-D058B34EDE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A993E9-82EF-4914-9C13-1EA18BD03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42AB0C-E180-402A-ADA0-85191CB15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63DFC-448D-46F8-9419-BCF1C9AE1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66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FC121-6E51-4B91-A215-ABEF3138D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BB7DA3-BE5E-476F-A2E3-1B2BF2B9BD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18E0A8-EBD7-47E3-961B-FA85C87B5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DF2E10-7B98-43CD-BDB9-4C4EEF15AA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1B9C8D-AAE7-4011-9F73-867F8AFDE1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B425CB-9A31-4709-84B8-332B1044EC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875529-2ABF-4102-ABF2-CAA0D05A0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BB546A-CCEB-4E11-B118-69638D7CD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63DFC-448D-46F8-9419-BCF1C9AE1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620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6BAD10-D3ED-4798-A8DF-DEF2BF211C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52ED50-B788-4DFF-8BC4-E5030D031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A13AE7-86DF-4D0F-BDA7-D8DCF692E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63DFC-448D-46F8-9419-BCF1C9AE1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117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46C8-8F5C-4EE2-8FDE-18A8774A5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62F46-271D-4253-AE8A-FA40AB254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ECA24-F6A3-483E-95B7-7DA4ECD5B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1A4FA-FAC3-429B-B2F0-4755D664A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142A42-F071-4E46-BCDA-D44724BB2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F7A31D-3C44-4854-8A7B-17075B32A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63DFC-448D-46F8-9419-BCF1C9AE1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12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D53EA-DC58-4F23-AB94-8D5F19938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F89876-6369-4034-992C-AD8E98D9D6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0F59D-5056-4AA8-A079-930DF11DF2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2E2F4-0E5D-4095-92B1-ADD7B5F108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40CBDA-1216-46BC-8B1D-6CBE63E6B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6A076-5AD7-41F8-9104-C9FC328D9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63DFC-448D-46F8-9419-BCF1C9AE1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087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AECBF-E3EA-43D4-9730-A74B36FDB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B2EBEF-B7CD-4525-AA5F-F71AA401F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E3A78-A791-4754-BC8A-E415F2302D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42D54-69FC-4AF5-B405-D8E4909B0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CBD5F-FAF7-4D6D-857F-23F3A5AFA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63DFC-448D-46F8-9419-BCF1C9AE1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65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2DFB9B-2174-4A98-AA1F-3A8B4B37CA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363D94-C1C4-4D9F-9630-FB1201D70D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91681-63A8-4850-AEA0-D2D1BD7407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920BE-9935-4703-A6CE-92E285A33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6B44B-40B8-4BEC-99ED-5715BD0C0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463DFC-448D-46F8-9419-BCF1C9AE1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411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157B6-A2DE-4D91-97EC-A9E3BB7AAB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63DFC-448D-46F8-9419-BCF1C9AE1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823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4" r:id="rId2"/>
    <p:sldLayoutId id="2147483663" r:id="rId3"/>
    <p:sldLayoutId id="2147483664" r:id="rId4"/>
    <p:sldLayoutId id="2147483665" r:id="rId5"/>
    <p:sldLayoutId id="2147483666" r:id="rId6"/>
    <p:sldLayoutId id="2147483661" r:id="rId7"/>
    <p:sldLayoutId id="2147483649" r:id="rId8"/>
    <p:sldLayoutId id="2147483660" r:id="rId9"/>
    <p:sldLayoutId id="2147483650" r:id="rId10"/>
    <p:sldLayoutId id="2147483651" r:id="rId11"/>
    <p:sldLayoutId id="2147483652" r:id="rId12"/>
    <p:sldLayoutId id="2147483653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casa@unitus.it" TargetMode="External"/><Relationship Id="rId2" Type="http://schemas.openxmlformats.org/officeDocument/2006/relationships/hyperlink" Target="mailto:massimo.tolomio@unitus.it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ssat.net/" TargetMode="External"/><Relationship Id="rId2" Type="http://schemas.openxmlformats.org/officeDocument/2006/relationships/hyperlink" Target="http://www.fao.org/aquacrop/en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6.paca.inrae.fr/stics_eng/" TargetMode="External"/><Relationship Id="rId4" Type="http://schemas.openxmlformats.org/officeDocument/2006/relationships/hyperlink" Target="https://www.ars.usda.gov/plains-area/fort-collins-co/center-for-agricultural-resources-research/rangeland-resources-systems-research/docs/system/rzwqm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7" Type="http://schemas.openxmlformats.org/officeDocument/2006/relationships/chart" Target="../charts/chart10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A86954-6529-4601-A887-8D81A4F1C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85C5EA-337A-4195-AC97-8564EC926765}"/>
              </a:ext>
            </a:extLst>
          </p:cNvPr>
          <p:cNvSpPr txBox="1"/>
          <p:nvPr/>
        </p:nvSpPr>
        <p:spPr>
          <a:xfrm>
            <a:off x="304800" y="1192865"/>
            <a:ext cx="11582400" cy="8925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600" b="1" dirty="0">
                <a:solidFill>
                  <a:srgbClr val="3333FF"/>
                </a:solidFill>
              </a:rPr>
              <a:t>Defining irrigation thresholds in remote sensing-based decision support systems:</a:t>
            </a:r>
          </a:p>
          <a:p>
            <a:pPr algn="ctr"/>
            <a:r>
              <a:rPr lang="en-GB" sz="2600" b="1" dirty="0">
                <a:solidFill>
                  <a:srgbClr val="3333FF"/>
                </a:solidFill>
              </a:rPr>
              <a:t>a review of crop models mechanistic descriptions of crop water stress</a:t>
            </a:r>
            <a:endParaRPr lang="en-US" sz="2600" b="1" dirty="0">
              <a:solidFill>
                <a:srgbClr val="3333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773D91-2625-4EFA-BE78-F1B658806B64}"/>
              </a:ext>
            </a:extLst>
          </p:cNvPr>
          <p:cNvSpPr txBox="1"/>
          <p:nvPr/>
        </p:nvSpPr>
        <p:spPr>
          <a:xfrm>
            <a:off x="6721642" y="4244614"/>
            <a:ext cx="516555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FF0000"/>
                </a:solidFill>
              </a:rPr>
              <a:t>Dr. Massimo Tolomio</a:t>
            </a:r>
          </a:p>
          <a:p>
            <a:pPr algn="r"/>
            <a:r>
              <a:rPr lang="en-US" b="1" dirty="0">
                <a:solidFill>
                  <a:srgbClr val="FF0000"/>
                </a:solidFill>
              </a:rPr>
              <a:t>Prof. Raffaele Casa</a:t>
            </a:r>
          </a:p>
          <a:p>
            <a:pPr algn="r"/>
            <a:endParaRPr lang="en-US" dirty="0"/>
          </a:p>
          <a:p>
            <a:pPr algn="r"/>
            <a:r>
              <a:rPr lang="en-US" sz="1600" dirty="0"/>
              <a:t>Department of Agronomy and Forestry Sciences (DAFNE)</a:t>
            </a:r>
          </a:p>
          <a:p>
            <a:pPr algn="r"/>
            <a:r>
              <a:rPr lang="en-US" sz="1600" dirty="0" err="1"/>
              <a:t>Tuscia</a:t>
            </a:r>
            <a:r>
              <a:rPr lang="en-US" sz="1600" dirty="0"/>
              <a:t> University (UNITUS), </a:t>
            </a:r>
            <a:r>
              <a:rPr lang="en-US" sz="1600" dirty="0" err="1"/>
              <a:t>Viterbo</a:t>
            </a:r>
            <a:r>
              <a:rPr lang="en-US" sz="1600" dirty="0"/>
              <a:t> (Italy)</a:t>
            </a:r>
          </a:p>
          <a:p>
            <a:pPr algn="r"/>
            <a:r>
              <a:rPr lang="en-US" sz="1600" dirty="0">
                <a:hlinkClick r:id="rId2"/>
              </a:rPr>
              <a:t>massimo.tolomio@unitus.it</a:t>
            </a:r>
            <a:r>
              <a:rPr lang="en-US" sz="1600" dirty="0"/>
              <a:t>, </a:t>
            </a:r>
            <a:r>
              <a:rPr lang="en-US" sz="1600" dirty="0">
                <a:hlinkClick r:id="rId3"/>
              </a:rPr>
              <a:t>rcasa@unitus.it</a:t>
            </a:r>
            <a:endParaRPr lang="en-US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13DFA2-CBB4-4F88-9D36-A07A099378FF}"/>
              </a:ext>
            </a:extLst>
          </p:cNvPr>
          <p:cNvSpPr txBox="1"/>
          <p:nvPr/>
        </p:nvSpPr>
        <p:spPr>
          <a:xfrm>
            <a:off x="629853" y="2782675"/>
            <a:ext cx="6091789" cy="2292935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solidFill>
                  <a:srgbClr val="FF0000"/>
                </a:solidFill>
              </a:rPr>
              <a:t>Objectives: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Reviewing </a:t>
            </a:r>
            <a:r>
              <a:rPr lang="en-US" b="1" dirty="0"/>
              <a:t>water stress </a:t>
            </a:r>
            <a:r>
              <a:rPr lang="en-US" dirty="0"/>
              <a:t>and irrigation scheduling methods of dynamic crop models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Assessing the potential for the use of </a:t>
            </a:r>
            <a:r>
              <a:rPr lang="en-US" b="1" dirty="0"/>
              <a:t>remote and proximal sensing observations</a:t>
            </a:r>
            <a:r>
              <a:rPr lang="en-US" dirty="0"/>
              <a:t> in improving model simulations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Exemplify the use of </a:t>
            </a:r>
            <a:r>
              <a:rPr lang="en-US" b="1" dirty="0"/>
              <a:t>automatic irrigation scheduling</a:t>
            </a:r>
            <a:r>
              <a:rPr lang="en-US" dirty="0"/>
              <a:t> of a selection of crop models</a:t>
            </a:r>
          </a:p>
        </p:txBody>
      </p:sp>
      <p:pic>
        <p:nvPicPr>
          <p:cNvPr id="5" name="Picture 4" descr="A picture containing food&#10;&#10;Description automatically generated">
            <a:extLst>
              <a:ext uri="{FF2B5EF4-FFF2-40B4-BE49-F238E27FC236}">
                <a16:creationId xmlns:a16="http://schemas.microsoft.com/office/drawing/2014/main" id="{9F04012B-84F1-42CB-801A-9E46C7D22C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00" y="2782675"/>
            <a:ext cx="3086100" cy="13430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ABA123-7500-4730-AF58-3F9BB5421905}"/>
              </a:ext>
            </a:extLst>
          </p:cNvPr>
          <p:cNvSpPr txBox="1"/>
          <p:nvPr/>
        </p:nvSpPr>
        <p:spPr>
          <a:xfrm>
            <a:off x="2968283" y="6430648"/>
            <a:ext cx="1146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7-May-2020</a:t>
            </a:r>
          </a:p>
        </p:txBody>
      </p:sp>
    </p:spTree>
    <p:extLst>
      <p:ext uri="{BB962C8B-B14F-4D97-AF65-F5344CB8AC3E}">
        <p14:creationId xmlns:p14="http://schemas.microsoft.com/office/powerpoint/2010/main" val="715949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C2C800-569E-4021-9C17-B613A19C0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8321041" cy="365760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GB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5DE63A9-6876-4931-9767-648A857E8801}"/>
              </a:ext>
            </a:extLst>
          </p:cNvPr>
          <p:cNvGrpSpPr/>
          <p:nvPr/>
        </p:nvGrpSpPr>
        <p:grpSpPr>
          <a:xfrm>
            <a:off x="274320" y="1280160"/>
            <a:ext cx="3657600" cy="5029200"/>
            <a:chOff x="274320" y="1280160"/>
            <a:chExt cx="3657600" cy="502920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1E4F35C-DB1E-449A-81CF-26F3B5DADB1B}"/>
                </a:ext>
              </a:extLst>
            </p:cNvPr>
            <p:cNvSpPr/>
            <p:nvPr/>
          </p:nvSpPr>
          <p:spPr>
            <a:xfrm>
              <a:off x="274320" y="1280160"/>
              <a:ext cx="3657600" cy="5029200"/>
            </a:xfrm>
            <a:prstGeom prst="roundRect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b="1" dirty="0">
                  <a:solidFill>
                    <a:srgbClr val="00B050"/>
                  </a:solidFill>
                </a:rPr>
                <a:t>Biomass growth estimation</a:t>
              </a:r>
              <a:r>
                <a:rPr lang="en-US" sz="1600" dirty="0"/>
                <a:t>: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6F90E62-0393-4818-8EF2-1818EE555BFC}"/>
                </a:ext>
              </a:extLst>
            </p:cNvPr>
            <p:cNvSpPr/>
            <p:nvPr/>
          </p:nvSpPr>
          <p:spPr>
            <a:xfrm>
              <a:off x="502920" y="1920240"/>
              <a:ext cx="3200400" cy="914400"/>
            </a:xfrm>
            <a:prstGeom prst="roundRect">
              <a:avLst/>
            </a:prstGeom>
            <a:solidFill>
              <a:schemeClr val="bg1"/>
            </a:solidFill>
            <a:ln w="25400"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600" b="1" dirty="0">
                  <a:solidFill>
                    <a:srgbClr val="3333FF"/>
                  </a:solidFill>
                </a:rPr>
                <a:t>Water driven</a:t>
              </a:r>
            </a:p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AQUACROP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CROPWAT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9E7B719A-DBBC-4868-BAB8-D03E6A3DDEBC}"/>
                </a:ext>
              </a:extLst>
            </p:cNvPr>
            <p:cNvSpPr/>
            <p:nvPr/>
          </p:nvSpPr>
          <p:spPr>
            <a:xfrm>
              <a:off x="502920" y="2900237"/>
              <a:ext cx="3200400" cy="2011680"/>
            </a:xfrm>
            <a:prstGeom prst="roundRect">
              <a:avLst/>
            </a:prstGeom>
            <a:noFill/>
            <a:ln w="25400"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600" b="1" dirty="0">
                  <a:solidFill>
                    <a:srgbClr val="3333FF"/>
                  </a:solidFill>
                </a:rPr>
                <a:t>Radiation driven</a:t>
              </a:r>
            </a:p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DSSAT</a:t>
              </a:r>
            </a:p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RZWQM2</a:t>
              </a:r>
            </a:p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STICS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DAISY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EPIC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WOFOST (carbon driven)</a:t>
              </a:r>
              <a:endParaRPr lang="en-US" sz="1600" dirty="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AA0DA55A-5103-4692-98E5-A1900C73088C}"/>
                </a:ext>
              </a:extLst>
            </p:cNvPr>
            <p:cNvSpPr/>
            <p:nvPr/>
          </p:nvSpPr>
          <p:spPr>
            <a:xfrm>
              <a:off x="502920" y="4980393"/>
              <a:ext cx="3200400" cy="1188720"/>
            </a:xfrm>
            <a:prstGeom prst="roundRect">
              <a:avLst/>
            </a:prstGeom>
            <a:noFill/>
            <a:ln w="25400"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600" b="1" dirty="0">
                  <a:solidFill>
                    <a:srgbClr val="3333FF"/>
                  </a:solidFill>
                </a:rPr>
                <a:t>Mixed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(keeping the most limiting):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APSIM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CROPSYST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0D5759D-55C5-4651-8F1C-419DFCB2BDC6}"/>
              </a:ext>
            </a:extLst>
          </p:cNvPr>
          <p:cNvGrpSpPr/>
          <p:nvPr/>
        </p:nvGrpSpPr>
        <p:grpSpPr>
          <a:xfrm>
            <a:off x="4251960" y="1280160"/>
            <a:ext cx="3657600" cy="5029200"/>
            <a:chOff x="4251960" y="1280160"/>
            <a:chExt cx="3657600" cy="502920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EAE788A-8348-475B-81F7-30733659B082}"/>
                </a:ext>
              </a:extLst>
            </p:cNvPr>
            <p:cNvSpPr/>
            <p:nvPr/>
          </p:nvSpPr>
          <p:spPr>
            <a:xfrm>
              <a:off x="4251960" y="1280160"/>
              <a:ext cx="3657600" cy="5029200"/>
            </a:xfrm>
            <a:prstGeom prst="roundRect">
              <a:avLst/>
            </a:prstGeom>
            <a:noFill/>
            <a:ln w="254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b="1" dirty="0">
                  <a:solidFill>
                    <a:srgbClr val="FFC000"/>
                  </a:solidFill>
                </a:rPr>
                <a:t>Water stress estimated on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7BAAC7E-971D-4775-9A1B-25949AB226ED}"/>
                </a:ext>
              </a:extLst>
            </p:cNvPr>
            <p:cNvSpPr/>
            <p:nvPr/>
          </p:nvSpPr>
          <p:spPr>
            <a:xfrm>
              <a:off x="4480560" y="1920240"/>
              <a:ext cx="3200400" cy="1192696"/>
            </a:xfrm>
            <a:prstGeom prst="roundRect">
              <a:avLst/>
            </a:prstGeom>
            <a:noFill/>
            <a:ln w="25400"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600" b="1" dirty="0">
                  <a:solidFill>
                    <a:srgbClr val="3333FF"/>
                  </a:solidFill>
                </a:rPr>
                <a:t>Soil Water content</a:t>
              </a:r>
            </a:p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AQUACROP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CROPWAT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WOFOST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20A027F-18FE-4A28-9D99-7DC076E9FBDD}"/>
                </a:ext>
              </a:extLst>
            </p:cNvPr>
            <p:cNvSpPr/>
            <p:nvPr/>
          </p:nvSpPr>
          <p:spPr>
            <a:xfrm>
              <a:off x="4480560" y="3291840"/>
              <a:ext cx="3200400" cy="1645920"/>
            </a:xfrm>
            <a:prstGeom prst="roundRect">
              <a:avLst/>
            </a:prstGeom>
            <a:noFill/>
            <a:ln w="25400"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600" b="1" dirty="0">
                  <a:solidFill>
                    <a:srgbClr val="3333FF"/>
                  </a:solidFill>
                </a:rPr>
                <a:t>ET deficit</a:t>
              </a:r>
            </a:p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DSSAT</a:t>
              </a:r>
            </a:p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RZWQM2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CROPSYST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DAISY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EPIC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487F8E7-40ED-48B5-9437-AC4872184C72}"/>
                </a:ext>
              </a:extLst>
            </p:cNvPr>
            <p:cNvSpPr/>
            <p:nvPr/>
          </p:nvSpPr>
          <p:spPr>
            <a:xfrm>
              <a:off x="4480560" y="5120640"/>
              <a:ext cx="3200400" cy="914400"/>
            </a:xfrm>
            <a:prstGeom prst="roundRect">
              <a:avLst/>
            </a:prstGeom>
            <a:noFill/>
            <a:ln w="25400"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600" b="1" dirty="0">
                  <a:solidFill>
                    <a:srgbClr val="3333FF"/>
                  </a:solidFill>
                </a:rPr>
                <a:t>Mixed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STICS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APSIM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046A9B-20C4-4519-BC02-BBA9517F66EC}"/>
              </a:ext>
            </a:extLst>
          </p:cNvPr>
          <p:cNvGrpSpPr/>
          <p:nvPr/>
        </p:nvGrpSpPr>
        <p:grpSpPr>
          <a:xfrm>
            <a:off x="8229600" y="1280160"/>
            <a:ext cx="3657600" cy="5029200"/>
            <a:chOff x="8229600" y="1280160"/>
            <a:chExt cx="3657600" cy="502920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BE12CA52-D89F-487E-86BD-29B6C931634A}"/>
                </a:ext>
              </a:extLst>
            </p:cNvPr>
            <p:cNvSpPr/>
            <p:nvPr/>
          </p:nvSpPr>
          <p:spPr>
            <a:xfrm>
              <a:off x="8229600" y="1280160"/>
              <a:ext cx="3657600" cy="5029200"/>
            </a:xfrm>
            <a:prstGeom prst="roundRect">
              <a:avLst/>
            </a:prstGeom>
            <a:noFill/>
            <a:ln w="254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b="1" dirty="0">
                  <a:solidFill>
                    <a:srgbClr val="7030A0"/>
                  </a:solidFill>
                </a:rPr>
                <a:t>Water stress impacts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B75B9A91-F2B8-4E1B-8FD3-BC17036933D3}"/>
                </a:ext>
              </a:extLst>
            </p:cNvPr>
            <p:cNvSpPr/>
            <p:nvPr/>
          </p:nvSpPr>
          <p:spPr>
            <a:xfrm>
              <a:off x="8458200" y="1920240"/>
              <a:ext cx="3200400" cy="1188720"/>
            </a:xfrm>
            <a:prstGeom prst="roundRect">
              <a:avLst/>
            </a:prstGeom>
            <a:noFill/>
            <a:ln w="25400"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600" b="1" dirty="0">
                  <a:solidFill>
                    <a:srgbClr val="3333FF"/>
                  </a:solidFill>
                </a:rPr>
                <a:t>Canopy expansion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First stress to be triggered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Usually not considered for irrigation scheduling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37266AB-94EA-44E9-9627-AAED389BBBD6}"/>
                </a:ext>
              </a:extLst>
            </p:cNvPr>
            <p:cNvSpPr/>
            <p:nvPr/>
          </p:nvSpPr>
          <p:spPr>
            <a:xfrm>
              <a:off x="8458200" y="3200400"/>
              <a:ext cx="3200400" cy="914400"/>
            </a:xfrm>
            <a:prstGeom prst="roundRect">
              <a:avLst/>
            </a:prstGeom>
            <a:noFill/>
            <a:ln w="25400"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600" b="1" dirty="0">
                  <a:solidFill>
                    <a:srgbClr val="3333FF"/>
                  </a:solidFill>
                </a:rPr>
                <a:t>Stomatal conductance (transpiration)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High impact on crop yield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43A48527-3DBF-4040-B642-09BED30DEC9C}"/>
                </a:ext>
              </a:extLst>
            </p:cNvPr>
            <p:cNvSpPr/>
            <p:nvPr/>
          </p:nvSpPr>
          <p:spPr>
            <a:xfrm>
              <a:off x="8458200" y="4206240"/>
              <a:ext cx="3200400" cy="640080"/>
            </a:xfrm>
            <a:prstGeom prst="roundRect">
              <a:avLst/>
            </a:prstGeom>
            <a:noFill/>
            <a:ln w="25400"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600" b="1" dirty="0">
                  <a:solidFill>
                    <a:srgbClr val="3333FF"/>
                  </a:solidFill>
                </a:rPr>
                <a:t>Senescence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Accelerated or anticipated </a:t>
              </a:r>
              <a:r>
                <a:rPr lang="en-US" sz="1600" dirty="0"/>
                <a:t>senescence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C8DB4624-6DC6-40DA-912F-C50367C8BDA3}"/>
                </a:ext>
              </a:extLst>
            </p:cNvPr>
            <p:cNvSpPr/>
            <p:nvPr/>
          </p:nvSpPr>
          <p:spPr>
            <a:xfrm>
              <a:off x="8458200" y="4937760"/>
              <a:ext cx="3200400" cy="1186279"/>
            </a:xfrm>
            <a:prstGeom prst="roundRect">
              <a:avLst/>
            </a:prstGeom>
            <a:noFill/>
            <a:ln w="25400">
              <a:solidFill>
                <a:srgbClr val="333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600" b="1" dirty="0">
                  <a:solidFill>
                    <a:srgbClr val="3333FF"/>
                  </a:solidFill>
                </a:rPr>
                <a:t>Biomass partitioning</a:t>
              </a:r>
            </a:p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Slight water stress can increase biomass allocated to reproductive organs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5DF968E-5BE3-4987-811F-C820CE38DA87}"/>
              </a:ext>
            </a:extLst>
          </p:cNvPr>
          <p:cNvSpPr txBox="1"/>
          <p:nvPr/>
        </p:nvSpPr>
        <p:spPr>
          <a:xfrm>
            <a:off x="4526943" y="792290"/>
            <a:ext cx="3154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3333FF"/>
                </a:solidFill>
              </a:rPr>
              <a:t>A simplified categorization: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EB49213-3185-445D-8961-C93C9497B5AE}"/>
              </a:ext>
            </a:extLst>
          </p:cNvPr>
          <p:cNvSpPr txBox="1">
            <a:spLocks/>
          </p:cNvSpPr>
          <p:nvPr/>
        </p:nvSpPr>
        <p:spPr>
          <a:xfrm>
            <a:off x="0" y="125"/>
            <a:ext cx="9326880" cy="731520"/>
          </a:xfrm>
          <a:prstGeom prst="rect">
            <a:avLst/>
          </a:prstGeom>
          <a:solidFill>
            <a:srgbClr val="3333FF">
              <a:alpha val="20000"/>
            </a:srgb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Defining irrigation thresholds in remote sensing-based decision support systems:</a:t>
            </a:r>
            <a:br>
              <a:rPr lang="en-GB"/>
            </a:br>
            <a:r>
              <a:rPr lang="en-GB"/>
              <a:t>a review of crop models mechanistic descriptions of crop water stress</a:t>
            </a:r>
            <a:r>
              <a:rPr lang="en-GB" b="0"/>
              <a:t> </a:t>
            </a:r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5435409-27E7-4FE5-9934-CB325D0DF342}"/>
              </a:ext>
            </a:extLst>
          </p:cNvPr>
          <p:cNvSpPr txBox="1"/>
          <p:nvPr/>
        </p:nvSpPr>
        <p:spPr>
          <a:xfrm>
            <a:off x="2968283" y="6430648"/>
            <a:ext cx="1146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7-May-2020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387BCC-0DEF-42D8-A4E3-4F7AD5A1E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CROP MODELS AND WATER STRESS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699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EE9F4D-640D-49E7-869E-628E96110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8321041" cy="365760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7BB07A-671F-4915-9217-C8AA3E516720}"/>
              </a:ext>
            </a:extLst>
          </p:cNvPr>
          <p:cNvSpPr txBox="1"/>
          <p:nvPr/>
        </p:nvSpPr>
        <p:spPr>
          <a:xfrm>
            <a:off x="4684938" y="941041"/>
            <a:ext cx="2822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MODELS PRESENTED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D19BAF-0782-4558-9283-D6ED491792B3}"/>
              </a:ext>
            </a:extLst>
          </p:cNvPr>
          <p:cNvSpPr txBox="1"/>
          <p:nvPr/>
        </p:nvSpPr>
        <p:spPr>
          <a:xfrm>
            <a:off x="495298" y="1608818"/>
            <a:ext cx="1120140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AQUACROP</a:t>
            </a:r>
            <a:r>
              <a:rPr lang="en-US" dirty="0"/>
              <a:t>	</a:t>
            </a:r>
            <a:r>
              <a:rPr lang="en-US" dirty="0">
                <a:hlinkClick r:id="rId2"/>
              </a:rPr>
              <a:t>http://www.fao.org/aquacrop/en/</a:t>
            </a:r>
            <a:endParaRPr lang="en-US" dirty="0"/>
          </a:p>
          <a:p>
            <a:r>
              <a:rPr lang="en-US" dirty="0"/>
              <a:t>developed by FAO, simulates weather, crop, soil and water interaction</a:t>
            </a:r>
          </a:p>
          <a:p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DSSAT</a:t>
            </a:r>
            <a:r>
              <a:rPr lang="en-US" dirty="0"/>
              <a:t>		</a:t>
            </a:r>
            <a:r>
              <a:rPr lang="en-US" dirty="0">
                <a:hlinkClick r:id="rId3"/>
              </a:rPr>
              <a:t> https://dssat.net/</a:t>
            </a:r>
            <a:endParaRPr lang="en-US" dirty="0"/>
          </a:p>
          <a:p>
            <a:r>
              <a:rPr lang="en-US" i="1" dirty="0"/>
              <a:t>Decision Support System for Agrotechnology Transfer. </a:t>
            </a:r>
            <a:r>
              <a:rPr lang="en-US" dirty="0"/>
              <a:t>S</a:t>
            </a:r>
            <a:r>
              <a:rPr lang="en-GB" dirty="0" err="1"/>
              <a:t>imulates</a:t>
            </a:r>
            <a:r>
              <a:rPr lang="en-GB" dirty="0"/>
              <a:t> growth, development and yield as a function of the soil-plant-atmosphere dynamics. Includes nutrient cycling and crop management. Has inherited CERES crop modules.</a:t>
            </a:r>
          </a:p>
          <a:p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RZWQM2</a:t>
            </a:r>
            <a:r>
              <a:rPr lang="en-US" dirty="0"/>
              <a:t>	</a:t>
            </a:r>
            <a:r>
              <a:rPr lang="en-US" dirty="0">
                <a:hlinkClick r:id="rId4"/>
              </a:rPr>
              <a:t>https://www.ars.usda.gov/plains-area/fort-collins-co/center-for-agricultural-resources-</a:t>
            </a:r>
            <a:r>
              <a:rPr lang="en-US" dirty="0"/>
              <a:t>				</a:t>
            </a:r>
            <a:r>
              <a:rPr lang="en-US" dirty="0">
                <a:hlinkClick r:id="rId4"/>
              </a:rPr>
              <a:t>research/rangeland-resources-systems-research/docs/system/</a:t>
            </a:r>
            <a:r>
              <a:rPr lang="en-US" dirty="0" err="1">
                <a:hlinkClick r:id="rId4"/>
              </a:rPr>
              <a:t>rzwqm</a:t>
            </a:r>
            <a:r>
              <a:rPr lang="en-US" dirty="0">
                <a:hlinkClick r:id="rId4"/>
              </a:rPr>
              <a:t>/</a:t>
            </a:r>
            <a:endParaRPr lang="en-US" dirty="0"/>
          </a:p>
          <a:p>
            <a:r>
              <a:rPr lang="en-US" i="1" dirty="0"/>
              <a:t>Root Zone Water Quality Model 2. S</a:t>
            </a:r>
            <a:r>
              <a:rPr lang="en-GB" dirty="0" err="1"/>
              <a:t>imulates</a:t>
            </a:r>
            <a:r>
              <a:rPr lang="en-GB" dirty="0"/>
              <a:t> the growth of the plant and the movement of water, nutrients and pesticides over, within and below the crop root zone of a unit area. Has inherited DSSAT crop modules.</a:t>
            </a:r>
            <a:endParaRPr lang="en-US" dirty="0"/>
          </a:p>
          <a:p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STICS</a:t>
            </a:r>
            <a:r>
              <a:rPr lang="en-US" dirty="0"/>
              <a:t>		</a:t>
            </a:r>
            <a:r>
              <a:rPr lang="en-US" dirty="0">
                <a:hlinkClick r:id="rId5"/>
              </a:rPr>
              <a:t>https://www6.paca.inrae.fr/stics_eng/</a:t>
            </a:r>
            <a:endParaRPr lang="en-US" dirty="0"/>
          </a:p>
          <a:p>
            <a:r>
              <a:rPr lang="fr-FR" i="1" dirty="0"/>
              <a:t>Simulateur </a:t>
            </a:r>
            <a:r>
              <a:rPr lang="fr-FR" i="1" dirty="0" err="1"/>
              <a:t>mulTIdisciplinaire</a:t>
            </a:r>
            <a:r>
              <a:rPr lang="fr-FR" i="1" dirty="0"/>
              <a:t> pour les Cultures Standard. S</a:t>
            </a:r>
            <a:r>
              <a:rPr lang="en-US" dirty="0" err="1"/>
              <a:t>imulates</a:t>
            </a:r>
            <a:r>
              <a:rPr lang="en-US" dirty="0"/>
              <a:t> the soil-crop-atmosphere system, including plant, water and nitrogen modules.</a:t>
            </a:r>
            <a:endParaRPr lang="fr-FR" i="1" dirty="0"/>
          </a:p>
          <a:p>
            <a:endParaRPr lang="en-US" i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B7EBAB2-0ACB-4640-B260-0318A3E0E289}"/>
              </a:ext>
            </a:extLst>
          </p:cNvPr>
          <p:cNvSpPr txBox="1">
            <a:spLocks/>
          </p:cNvSpPr>
          <p:nvPr/>
        </p:nvSpPr>
        <p:spPr>
          <a:xfrm>
            <a:off x="0" y="125"/>
            <a:ext cx="9326880" cy="731520"/>
          </a:xfrm>
          <a:prstGeom prst="rect">
            <a:avLst/>
          </a:prstGeom>
          <a:solidFill>
            <a:srgbClr val="3333FF">
              <a:alpha val="20000"/>
            </a:srgb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Defining irrigation thresholds in remote sensing-based decision support systems:</a:t>
            </a:r>
            <a:br>
              <a:rPr lang="en-GB"/>
            </a:br>
            <a:r>
              <a:rPr lang="en-GB"/>
              <a:t>a review of crop models mechanistic descriptions of crop water stress</a:t>
            </a:r>
            <a:r>
              <a:rPr lang="en-GB" b="0"/>
              <a:t> 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0C11B7-9B5D-40CA-97BC-16739C18ABEA}"/>
              </a:ext>
            </a:extLst>
          </p:cNvPr>
          <p:cNvSpPr txBox="1"/>
          <p:nvPr/>
        </p:nvSpPr>
        <p:spPr>
          <a:xfrm>
            <a:off x="2968283" y="6430648"/>
            <a:ext cx="1146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7-May-2020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B8701F-F23C-4866-A633-F95DE80A2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CROP MODELS AND WATER STRESS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965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EDAA92-2D81-4AE8-B3B3-BF9EFD47F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8321041" cy="365760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GB" dirty="0"/>
          </a:p>
        </p:txBody>
      </p:sp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0947ABCC-F94F-4420-B8A3-16546EE3451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840" y="822960"/>
            <a:ext cx="6296025" cy="54768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F21C39-8A3A-4683-84DD-15E5C98EAD8F}"/>
              </a:ext>
            </a:extLst>
          </p:cNvPr>
          <p:cNvSpPr txBox="1"/>
          <p:nvPr/>
        </p:nvSpPr>
        <p:spPr>
          <a:xfrm>
            <a:off x="9052699" y="966693"/>
            <a:ext cx="2623930" cy="1477328"/>
          </a:xfrm>
          <a:prstGeom prst="rect">
            <a:avLst/>
          </a:prstGeom>
          <a:solidFill>
            <a:srgbClr val="3333FF">
              <a:alpha val="75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Calcinato</a:t>
            </a:r>
            <a:r>
              <a:rPr lang="en-US" dirty="0">
                <a:solidFill>
                  <a:schemeClr val="bg1"/>
                </a:solidFill>
              </a:rPr>
              <a:t> (northern Italy)</a:t>
            </a:r>
          </a:p>
          <a:p>
            <a:r>
              <a:rPr lang="en-US" dirty="0">
                <a:solidFill>
                  <a:schemeClr val="bg1"/>
                </a:solidFill>
              </a:rPr>
              <a:t>Maize</a:t>
            </a:r>
          </a:p>
          <a:p>
            <a:r>
              <a:rPr lang="en-US" dirty="0">
                <a:solidFill>
                  <a:schemeClr val="bg1"/>
                </a:solidFill>
              </a:rPr>
              <a:t>May – September 2016</a:t>
            </a:r>
          </a:p>
          <a:p>
            <a:r>
              <a:rPr lang="en-US" dirty="0">
                <a:solidFill>
                  <a:schemeClr val="bg1"/>
                </a:solidFill>
              </a:rPr>
              <a:t>Sandy – Loam soil</a:t>
            </a:r>
          </a:p>
          <a:p>
            <a:r>
              <a:rPr lang="en-US" dirty="0">
                <a:solidFill>
                  <a:schemeClr val="bg1"/>
                </a:solidFill>
              </a:rPr>
              <a:t>Surface Irrigation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2D48BC-F46B-4F5A-8003-8DF54BC7D846}"/>
              </a:ext>
            </a:extLst>
          </p:cNvPr>
          <p:cNvSpPr txBox="1"/>
          <p:nvPr/>
        </p:nvSpPr>
        <p:spPr>
          <a:xfrm>
            <a:off x="5633034" y="4674651"/>
            <a:ext cx="2711806" cy="1477328"/>
          </a:xfrm>
          <a:prstGeom prst="rect">
            <a:avLst/>
          </a:prstGeom>
          <a:solidFill>
            <a:srgbClr val="3333FF">
              <a:alpha val="75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Capitanata</a:t>
            </a:r>
            <a:r>
              <a:rPr lang="en-US" dirty="0">
                <a:solidFill>
                  <a:schemeClr val="bg1"/>
                </a:solidFill>
              </a:rPr>
              <a:t> (southern Italy)</a:t>
            </a:r>
          </a:p>
          <a:p>
            <a:r>
              <a:rPr lang="en-US" dirty="0">
                <a:solidFill>
                  <a:schemeClr val="bg1"/>
                </a:solidFill>
              </a:rPr>
              <a:t>Tomato</a:t>
            </a:r>
          </a:p>
          <a:p>
            <a:r>
              <a:rPr lang="en-US" dirty="0">
                <a:solidFill>
                  <a:schemeClr val="bg1"/>
                </a:solidFill>
              </a:rPr>
              <a:t>May – September 2016</a:t>
            </a:r>
          </a:p>
          <a:p>
            <a:r>
              <a:rPr lang="en-US" dirty="0">
                <a:solidFill>
                  <a:schemeClr val="bg1"/>
                </a:solidFill>
              </a:rPr>
              <a:t>Silty – Clay soil</a:t>
            </a:r>
          </a:p>
          <a:p>
            <a:r>
              <a:rPr lang="en-US" dirty="0">
                <a:solidFill>
                  <a:schemeClr val="bg1"/>
                </a:solidFill>
              </a:rPr>
              <a:t>Drip Irrigation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B9498FB-EB87-4168-B981-861C7E1AF9B7}"/>
              </a:ext>
            </a:extLst>
          </p:cNvPr>
          <p:cNvSpPr/>
          <p:nvPr/>
        </p:nvSpPr>
        <p:spPr>
          <a:xfrm>
            <a:off x="274320" y="914400"/>
            <a:ext cx="5029200" cy="1371600"/>
          </a:xfrm>
          <a:prstGeom prst="roundRect">
            <a:avLst/>
          </a:prstGeom>
          <a:solidFill>
            <a:srgbClr val="3333F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With basic data: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 err="1"/>
              <a:t>Tmin</a:t>
            </a:r>
            <a:r>
              <a:rPr lang="en-US" dirty="0"/>
              <a:t>, </a:t>
            </a:r>
            <a:r>
              <a:rPr lang="en-US" dirty="0" err="1"/>
              <a:t>Tmax</a:t>
            </a:r>
            <a:r>
              <a:rPr lang="en-US" dirty="0"/>
              <a:t>, solar radiation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Soil class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Planting and harvest date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1201646-17A6-403C-B5DC-C8A497EB96CA}"/>
              </a:ext>
            </a:extLst>
          </p:cNvPr>
          <p:cNvSpPr/>
          <p:nvPr/>
        </p:nvSpPr>
        <p:spPr>
          <a:xfrm>
            <a:off x="274320" y="2377440"/>
            <a:ext cx="5029200" cy="1554480"/>
          </a:xfrm>
          <a:prstGeom prst="roundRect">
            <a:avLst/>
          </a:prstGeom>
          <a:solidFill>
            <a:srgbClr val="3333F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Potential of remote and proximal sensing (RS) data for improving simulations (parameterization):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LAI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Soil Water in the topsoil (SW)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Actual evapotranspiration (</a:t>
            </a:r>
            <a:r>
              <a:rPr lang="en-US" dirty="0" err="1"/>
              <a:t>ETa</a:t>
            </a:r>
            <a:r>
              <a:rPr lang="en-US" dirty="0"/>
              <a:t>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FFF5747-ABA1-46D4-8D76-9DB253FCA28F}"/>
              </a:ext>
            </a:extLst>
          </p:cNvPr>
          <p:cNvCxnSpPr/>
          <p:nvPr/>
        </p:nvCxnSpPr>
        <p:spPr>
          <a:xfrm flipV="1">
            <a:off x="7636042" y="966693"/>
            <a:ext cx="1416657" cy="958360"/>
          </a:xfrm>
          <a:prstGeom prst="line">
            <a:avLst/>
          </a:prstGeom>
          <a:ln w="254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10DE629-6814-4012-98D8-C75B65810215}"/>
              </a:ext>
            </a:extLst>
          </p:cNvPr>
          <p:cNvCxnSpPr>
            <a:cxnSpLocks/>
          </p:cNvCxnSpPr>
          <p:nvPr/>
        </p:nvCxnSpPr>
        <p:spPr>
          <a:xfrm>
            <a:off x="7636042" y="1925053"/>
            <a:ext cx="1416657" cy="518968"/>
          </a:xfrm>
          <a:prstGeom prst="line">
            <a:avLst/>
          </a:prstGeom>
          <a:ln w="254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B3BD0AB-1E40-4208-814F-4CFB1AEC7E00}"/>
              </a:ext>
            </a:extLst>
          </p:cNvPr>
          <p:cNvCxnSpPr>
            <a:cxnSpLocks/>
          </p:cNvCxnSpPr>
          <p:nvPr/>
        </p:nvCxnSpPr>
        <p:spPr>
          <a:xfrm flipV="1">
            <a:off x="8344370" y="4413981"/>
            <a:ext cx="1491193" cy="1737998"/>
          </a:xfrm>
          <a:prstGeom prst="line">
            <a:avLst/>
          </a:prstGeom>
          <a:ln w="254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1BF7C75-158E-4BCF-B748-103805042EA2}"/>
              </a:ext>
            </a:extLst>
          </p:cNvPr>
          <p:cNvCxnSpPr>
            <a:cxnSpLocks/>
          </p:cNvCxnSpPr>
          <p:nvPr/>
        </p:nvCxnSpPr>
        <p:spPr>
          <a:xfrm flipV="1">
            <a:off x="8344370" y="4413980"/>
            <a:ext cx="1491193" cy="260671"/>
          </a:xfrm>
          <a:prstGeom prst="line">
            <a:avLst/>
          </a:prstGeom>
          <a:ln w="254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Table 26">
            <a:extLst>
              <a:ext uri="{FF2B5EF4-FFF2-40B4-BE49-F238E27FC236}">
                <a16:creationId xmlns:a16="http://schemas.microsoft.com/office/drawing/2014/main" id="{E17539C8-AD86-484E-8ACA-9B2590C5F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43742"/>
              </p:ext>
            </p:extLst>
          </p:nvPr>
        </p:nvGraphicFramePr>
        <p:xfrm>
          <a:off x="300447" y="4180840"/>
          <a:ext cx="5003073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59">
                  <a:extLst>
                    <a:ext uri="{9D8B030D-6E8A-4147-A177-3AD203B41FA5}">
                      <a16:colId xmlns:a16="http://schemas.microsoft.com/office/drawing/2014/main" val="4123474231"/>
                    </a:ext>
                  </a:extLst>
                </a:gridCol>
                <a:gridCol w="1126671">
                  <a:extLst>
                    <a:ext uri="{9D8B030D-6E8A-4147-A177-3AD203B41FA5}">
                      <a16:colId xmlns:a16="http://schemas.microsoft.com/office/drawing/2014/main" val="1373460279"/>
                    </a:ext>
                  </a:extLst>
                </a:gridCol>
                <a:gridCol w="1224643">
                  <a:extLst>
                    <a:ext uri="{9D8B030D-6E8A-4147-A177-3AD203B41FA5}">
                      <a16:colId xmlns:a16="http://schemas.microsoft.com/office/drawing/2014/main" val="2518016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Calcinato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Capitanata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843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Irrigation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Surface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Drip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42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Irrigation nr.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26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463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Avg. volume / irrigation (mm)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53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Cumulative Irrigation (mm)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133031"/>
                  </a:ext>
                </a:extLst>
              </a:tr>
            </a:tbl>
          </a:graphicData>
        </a:graphic>
      </p:graphicFrame>
      <p:sp>
        <p:nvSpPr>
          <p:cNvPr id="16" name="Title 1">
            <a:extLst>
              <a:ext uri="{FF2B5EF4-FFF2-40B4-BE49-F238E27FC236}">
                <a16:creationId xmlns:a16="http://schemas.microsoft.com/office/drawing/2014/main" id="{789562E9-7E66-4D45-8B2C-C64769E15F40}"/>
              </a:ext>
            </a:extLst>
          </p:cNvPr>
          <p:cNvSpPr txBox="1">
            <a:spLocks/>
          </p:cNvSpPr>
          <p:nvPr/>
        </p:nvSpPr>
        <p:spPr>
          <a:xfrm>
            <a:off x="0" y="125"/>
            <a:ext cx="9326880" cy="731520"/>
          </a:xfrm>
          <a:prstGeom prst="rect">
            <a:avLst/>
          </a:prstGeom>
          <a:solidFill>
            <a:srgbClr val="3333FF">
              <a:alpha val="20000"/>
            </a:srgb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Defining irrigation thresholds in remote sensing-based decision support systems:</a:t>
            </a:r>
            <a:br>
              <a:rPr lang="en-GB"/>
            </a:br>
            <a:r>
              <a:rPr lang="en-GB"/>
              <a:t>a review of crop models mechanistic descriptions of crop water stress</a:t>
            </a:r>
            <a:r>
              <a:rPr lang="en-GB" b="0"/>
              <a:t> 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E88FEB-F0A6-4841-86F1-E8A19B96FC02}"/>
              </a:ext>
            </a:extLst>
          </p:cNvPr>
          <p:cNvSpPr txBox="1"/>
          <p:nvPr/>
        </p:nvSpPr>
        <p:spPr>
          <a:xfrm>
            <a:off x="2968283" y="6430648"/>
            <a:ext cx="1146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7-May-2020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FC8FC2-BC04-452F-8DEB-311407A02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FIELD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373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09E27C-E4F0-4D75-AD07-30585B597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8321041" cy="365760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D87E57-9A7B-46BE-A501-B4DDEA28BB38}"/>
              </a:ext>
            </a:extLst>
          </p:cNvPr>
          <p:cNvSpPr txBox="1"/>
          <p:nvPr/>
        </p:nvSpPr>
        <p:spPr>
          <a:xfrm>
            <a:off x="8799592" y="1586359"/>
            <a:ext cx="28346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333FF"/>
                </a:solidFill>
              </a:rPr>
              <a:t>AQUACROP</a:t>
            </a:r>
            <a:r>
              <a:rPr lang="en-US" dirty="0"/>
              <a:t> adjustment of key parameters of growth, phenology and soil is made easier by the GUI. </a:t>
            </a:r>
            <a:r>
              <a:rPr lang="en-US" dirty="0" err="1"/>
              <a:t>Aquacrop</a:t>
            </a:r>
            <a:r>
              <a:rPr lang="en-US" dirty="0"/>
              <a:t> uses canopy cover, that can be obtained from RS or LAI.</a:t>
            </a:r>
          </a:p>
          <a:p>
            <a:r>
              <a:rPr lang="en-US" b="1" dirty="0"/>
              <a:t>Potentially:</a:t>
            </a:r>
            <a:r>
              <a:rPr lang="en-US" dirty="0"/>
              <a:t> </a:t>
            </a:r>
            <a:r>
              <a:rPr lang="en-US" dirty="0" err="1"/>
              <a:t>Aquacrop</a:t>
            </a:r>
            <a:r>
              <a:rPr lang="en-US" dirty="0"/>
              <a:t>-OS (open-source version) can provide better option for optimization.</a:t>
            </a: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EA69FE1D-B461-4977-9C87-F35EAEECE1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8295888"/>
              </p:ext>
            </p:extLst>
          </p:nvPr>
        </p:nvGraphicFramePr>
        <p:xfrm>
          <a:off x="1097280" y="822960"/>
          <a:ext cx="3657600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7AFA5D1A-3EFF-497D-A1B4-3FEBEDCA25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952706"/>
              </p:ext>
            </p:extLst>
          </p:nvPr>
        </p:nvGraphicFramePr>
        <p:xfrm>
          <a:off x="4754880" y="822960"/>
          <a:ext cx="3657600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8063CE59-6B84-46F9-B937-A6D48559929C}"/>
              </a:ext>
            </a:extLst>
          </p:cNvPr>
          <p:cNvSpPr txBox="1"/>
          <p:nvPr/>
        </p:nvSpPr>
        <p:spPr>
          <a:xfrm rot="16200000">
            <a:off x="274320" y="1750963"/>
            <a:ext cx="13716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3333FF"/>
                </a:solidFill>
              </a:rPr>
              <a:t>AQUACROP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A2372D9-9666-4F6A-8B28-93F07CBE0ED8}"/>
              </a:ext>
            </a:extLst>
          </p:cNvPr>
          <p:cNvSpPr txBox="1"/>
          <p:nvPr/>
        </p:nvSpPr>
        <p:spPr>
          <a:xfrm rot="16200000">
            <a:off x="274320" y="4031158"/>
            <a:ext cx="13716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3333FF"/>
                </a:solidFill>
              </a:rPr>
              <a:t>DSSAT</a:t>
            </a:r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7CC192C2-8740-4B03-8179-2D1381BDE3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8213230"/>
              </p:ext>
            </p:extLst>
          </p:nvPr>
        </p:nvGraphicFramePr>
        <p:xfrm>
          <a:off x="1097280" y="3108960"/>
          <a:ext cx="3657600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DB35D767-1559-4BD9-A0AB-F589D36BBB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5527863"/>
              </p:ext>
            </p:extLst>
          </p:nvPr>
        </p:nvGraphicFramePr>
        <p:xfrm>
          <a:off x="4754880" y="3108960"/>
          <a:ext cx="3657600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1056CB22-104E-4B2D-AB63-A1AC638B78E0}"/>
              </a:ext>
            </a:extLst>
          </p:cNvPr>
          <p:cNvSpPr txBox="1"/>
          <p:nvPr/>
        </p:nvSpPr>
        <p:spPr>
          <a:xfrm rot="16200000">
            <a:off x="-182880" y="2926080"/>
            <a:ext cx="13716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TOMATO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2CAE403-53AE-4CC4-B4B0-6A6A74FC0FA8}"/>
              </a:ext>
            </a:extLst>
          </p:cNvPr>
          <p:cNvSpPr txBox="1"/>
          <p:nvPr/>
        </p:nvSpPr>
        <p:spPr>
          <a:xfrm>
            <a:off x="1097280" y="5394960"/>
            <a:ext cx="103163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333FF"/>
                </a:solidFill>
              </a:rPr>
              <a:t>DSSAT</a:t>
            </a:r>
            <a:r>
              <a:rPr lang="en-US" dirty="0"/>
              <a:t> phenology and growth parameters can be adjusted through the choice of the variety and using the GLUE tool (Generic Likelihood Uncertainty Estimator).</a:t>
            </a:r>
          </a:p>
          <a:p>
            <a:r>
              <a:rPr lang="en-US" b="1" dirty="0"/>
              <a:t>Potentially: </a:t>
            </a:r>
            <a:r>
              <a:rPr lang="en-US" dirty="0"/>
              <a:t>GLUE can be extended to include more parameters.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02B1C940-A6AF-455C-B35A-E0F3A96F99DF}"/>
              </a:ext>
            </a:extLst>
          </p:cNvPr>
          <p:cNvSpPr txBox="1">
            <a:spLocks/>
          </p:cNvSpPr>
          <p:nvPr/>
        </p:nvSpPr>
        <p:spPr>
          <a:xfrm>
            <a:off x="0" y="125"/>
            <a:ext cx="9326880" cy="731520"/>
          </a:xfrm>
          <a:prstGeom prst="rect">
            <a:avLst/>
          </a:prstGeom>
          <a:solidFill>
            <a:srgbClr val="3333FF">
              <a:alpha val="20000"/>
            </a:srgb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Defining irrigation thresholds in remote sensing-based decision support systems:</a:t>
            </a:r>
            <a:br>
              <a:rPr lang="en-GB"/>
            </a:br>
            <a:r>
              <a:rPr lang="en-GB"/>
              <a:t>a review of crop models mechanistic descriptions of crop water stress</a:t>
            </a:r>
            <a:r>
              <a:rPr lang="en-GB" b="0"/>
              <a:t> 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9E2796-D8D0-4F13-8981-AA1EFA847D3F}"/>
              </a:ext>
            </a:extLst>
          </p:cNvPr>
          <p:cNvSpPr txBox="1"/>
          <p:nvPr/>
        </p:nvSpPr>
        <p:spPr>
          <a:xfrm>
            <a:off x="2968283" y="6430648"/>
            <a:ext cx="1146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7-May-2020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77716E-85DC-446D-B1C6-33153AC8A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PARAMETERIZATION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931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B7C5D66B-CB0A-43BB-9E4C-6EC5EB1E37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9013613"/>
              </p:ext>
            </p:extLst>
          </p:nvPr>
        </p:nvGraphicFramePr>
        <p:xfrm>
          <a:off x="8321040" y="2743200"/>
          <a:ext cx="3657600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52CF4582-7380-4309-A9B1-B0AD66308E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2404683"/>
              </p:ext>
            </p:extLst>
          </p:nvPr>
        </p:nvGraphicFramePr>
        <p:xfrm>
          <a:off x="4754880" y="2743200"/>
          <a:ext cx="3657600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B5687D7D-5A86-4F9D-9A5B-D96E06E323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0837"/>
              </p:ext>
            </p:extLst>
          </p:nvPr>
        </p:nvGraphicFramePr>
        <p:xfrm>
          <a:off x="1097280" y="2743200"/>
          <a:ext cx="3657600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09E27C-E4F0-4D75-AD07-30585B597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8321041" cy="365760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D87E57-9A7B-46BE-A501-B4DDEA28BB38}"/>
              </a:ext>
            </a:extLst>
          </p:cNvPr>
          <p:cNvSpPr txBox="1"/>
          <p:nvPr/>
        </p:nvSpPr>
        <p:spPr>
          <a:xfrm>
            <a:off x="365760" y="5074920"/>
            <a:ext cx="11612880" cy="1247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Some of the crop and soil </a:t>
            </a:r>
            <a:r>
              <a:rPr lang="en-US" b="1" dirty="0">
                <a:solidFill>
                  <a:srgbClr val="3333FF"/>
                </a:solidFill>
              </a:rPr>
              <a:t>RZWQM2</a:t>
            </a:r>
            <a:r>
              <a:rPr lang="en-US" dirty="0"/>
              <a:t> parameters were estimated using the built-in optimization tool (P-Est), assigning priority to crop parameters. </a:t>
            </a:r>
            <a:r>
              <a:rPr lang="en-US" b="1" dirty="0">
                <a:solidFill>
                  <a:srgbClr val="3333FF"/>
                </a:solidFill>
              </a:rPr>
              <a:t>STICS</a:t>
            </a:r>
            <a:r>
              <a:rPr lang="en-US" dirty="0"/>
              <a:t> crop parameters were adjusted with the built-in LAI fitting tool.</a:t>
            </a:r>
          </a:p>
          <a:p>
            <a:r>
              <a:rPr lang="en-US" b="1" dirty="0"/>
              <a:t>Potentially: </a:t>
            </a:r>
            <a:r>
              <a:rPr lang="en-US" dirty="0"/>
              <a:t>careful choice of the parameters to calibrate and experience with the optimization processes and tools can further improve simulations.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8D7DA32A-8202-4271-9D36-CCF050C4A4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7204739"/>
              </p:ext>
            </p:extLst>
          </p:nvPr>
        </p:nvGraphicFramePr>
        <p:xfrm>
          <a:off x="1097280" y="822960"/>
          <a:ext cx="3657600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245C01F1-FBA6-4DBE-BEE8-4F56B7FCFA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2599933"/>
              </p:ext>
            </p:extLst>
          </p:nvPr>
        </p:nvGraphicFramePr>
        <p:xfrm>
          <a:off x="4754880" y="822960"/>
          <a:ext cx="3657600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CA09C013-3C84-40AA-80B1-87C56D59FE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0841711"/>
              </p:ext>
            </p:extLst>
          </p:nvPr>
        </p:nvGraphicFramePr>
        <p:xfrm>
          <a:off x="8321040" y="822960"/>
          <a:ext cx="3657600" cy="2194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F6D2AE01-7CB4-4071-BA17-0624F64353D3}"/>
              </a:ext>
            </a:extLst>
          </p:cNvPr>
          <p:cNvSpPr txBox="1"/>
          <p:nvPr/>
        </p:nvSpPr>
        <p:spPr>
          <a:xfrm rot="16200000">
            <a:off x="274320" y="1750963"/>
            <a:ext cx="13716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3333FF"/>
                </a:solidFill>
              </a:rPr>
              <a:t>RZWQM2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AF57E5E-5784-46E7-9A34-B37FF6567B82}"/>
              </a:ext>
            </a:extLst>
          </p:cNvPr>
          <p:cNvSpPr txBox="1"/>
          <p:nvPr/>
        </p:nvSpPr>
        <p:spPr>
          <a:xfrm rot="16200000">
            <a:off x="274321" y="3759377"/>
            <a:ext cx="137160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3333FF"/>
                </a:solidFill>
              </a:rPr>
              <a:t>STICS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A86A3C2-0336-435E-AF97-4944143988EB}"/>
              </a:ext>
            </a:extLst>
          </p:cNvPr>
          <p:cNvSpPr txBox="1"/>
          <p:nvPr/>
        </p:nvSpPr>
        <p:spPr>
          <a:xfrm rot="16200000">
            <a:off x="-135374" y="2832854"/>
            <a:ext cx="13716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MAIZE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E05AE877-3013-4D0F-B18B-CD74E77AA277}"/>
              </a:ext>
            </a:extLst>
          </p:cNvPr>
          <p:cNvSpPr txBox="1">
            <a:spLocks/>
          </p:cNvSpPr>
          <p:nvPr/>
        </p:nvSpPr>
        <p:spPr>
          <a:xfrm>
            <a:off x="0" y="125"/>
            <a:ext cx="9326880" cy="731520"/>
          </a:xfrm>
          <a:prstGeom prst="rect">
            <a:avLst/>
          </a:prstGeom>
          <a:solidFill>
            <a:srgbClr val="3333FF">
              <a:alpha val="20000"/>
            </a:srgb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Defining irrigation thresholds in remote sensing-based decision support systems:</a:t>
            </a:r>
            <a:br>
              <a:rPr lang="en-GB"/>
            </a:br>
            <a:r>
              <a:rPr lang="en-GB"/>
              <a:t>a review of crop models mechanistic descriptions of crop water stress</a:t>
            </a:r>
            <a:r>
              <a:rPr lang="en-GB" b="0"/>
              <a:t> 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47FF97-0853-4AC8-B0D0-8E92B605FC44}"/>
              </a:ext>
            </a:extLst>
          </p:cNvPr>
          <p:cNvSpPr txBox="1"/>
          <p:nvPr/>
        </p:nvSpPr>
        <p:spPr>
          <a:xfrm>
            <a:off x="2968283" y="6430648"/>
            <a:ext cx="1146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7-May-2020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83C2D1-DE2F-45B8-9353-D709ABAF4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PARAMETERIZATION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183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5E10F5-4733-429E-89DF-AF2986D94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8321041" cy="365760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GB" dirty="0"/>
          </a:p>
        </p:txBody>
      </p:sp>
      <p:graphicFrame>
        <p:nvGraphicFramePr>
          <p:cNvPr id="6" name="Table 8">
            <a:extLst>
              <a:ext uri="{FF2B5EF4-FFF2-40B4-BE49-F238E27FC236}">
                <a16:creationId xmlns:a16="http://schemas.microsoft.com/office/drawing/2014/main" id="{F166C4F8-A730-4C46-9ED7-534AC56EF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343031"/>
              </p:ext>
            </p:extLst>
          </p:nvPr>
        </p:nvGraphicFramePr>
        <p:xfrm>
          <a:off x="344183" y="914400"/>
          <a:ext cx="6101164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012">
                  <a:extLst>
                    <a:ext uri="{9D8B030D-6E8A-4147-A177-3AD203B41FA5}">
                      <a16:colId xmlns:a16="http://schemas.microsoft.com/office/drawing/2014/main" val="1900178937"/>
                    </a:ext>
                  </a:extLst>
                </a:gridCol>
                <a:gridCol w="1381636">
                  <a:extLst>
                    <a:ext uri="{9D8B030D-6E8A-4147-A177-3AD203B41FA5}">
                      <a16:colId xmlns:a16="http://schemas.microsoft.com/office/drawing/2014/main" val="2115533504"/>
                    </a:ext>
                  </a:extLst>
                </a:gridCol>
                <a:gridCol w="1636947">
                  <a:extLst>
                    <a:ext uri="{9D8B030D-6E8A-4147-A177-3AD203B41FA5}">
                      <a16:colId xmlns:a16="http://schemas.microsoft.com/office/drawing/2014/main" val="748418687"/>
                    </a:ext>
                  </a:extLst>
                </a:gridCol>
                <a:gridCol w="1031278">
                  <a:extLst>
                    <a:ext uri="{9D8B030D-6E8A-4147-A177-3AD203B41FA5}">
                      <a16:colId xmlns:a16="http://schemas.microsoft.com/office/drawing/2014/main" val="359794831"/>
                    </a:ext>
                  </a:extLst>
                </a:gridCol>
                <a:gridCol w="1032291">
                  <a:extLst>
                    <a:ext uri="{9D8B030D-6E8A-4147-A177-3AD203B41FA5}">
                      <a16:colId xmlns:a16="http://schemas.microsoft.com/office/drawing/2014/main" val="220074183"/>
                    </a:ext>
                  </a:extLst>
                </a:gridCol>
              </a:tblGrid>
              <a:tr h="302637">
                <a:tc gridSpan="5">
                  <a:txBody>
                    <a:bodyPr/>
                    <a:lstStyle/>
                    <a:p>
                      <a:r>
                        <a:rPr lang="en-US" sz="1800" baseline="0" dirty="0"/>
                        <a:t>Normalized RMSE (%)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baseline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baseline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baseline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222461"/>
                  </a:ext>
                </a:extLst>
              </a:tr>
              <a:tr h="277417"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CROP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Standard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Adjusted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066145"/>
                  </a:ext>
                </a:extLst>
              </a:tr>
              <a:tr h="277417">
                <a:tc rowSpan="4">
                  <a:txBody>
                    <a:bodyPr/>
                    <a:lstStyle/>
                    <a:p>
                      <a:pPr algn="ctr"/>
                      <a:r>
                        <a:rPr lang="en-US" sz="1600" b="1" baseline="0" dirty="0"/>
                        <a:t>TOMATO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baseline="0" dirty="0"/>
                        <a:t>AQUACROP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aseline="0" dirty="0"/>
                        <a:t>LAI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37.6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15.6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2832418"/>
                  </a:ext>
                </a:extLst>
              </a:tr>
              <a:tr h="4791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/>
                        <a:t>Topsoil moisture</a:t>
                      </a:r>
                    </a:p>
                    <a:p>
                      <a:r>
                        <a:rPr lang="en-US" sz="1600" baseline="0" dirty="0"/>
                        <a:t>(mm/mm)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23.2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18.6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1996630"/>
                  </a:ext>
                </a:extLst>
              </a:tr>
              <a:tr h="277417">
                <a:tc vMerge="1">
                  <a:txBody>
                    <a:bodyPr/>
                    <a:lstStyle/>
                    <a:p>
                      <a:pPr algn="ctr"/>
                      <a:endParaRPr lang="en-US" sz="1600" b="1" baseline="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baseline="0" dirty="0"/>
                        <a:t>DSSAT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aseline="0" dirty="0"/>
                        <a:t>LAI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92.9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21.3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755896"/>
                  </a:ext>
                </a:extLst>
              </a:tr>
              <a:tr h="4791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/>
                        <a:t>Topsoil moisture</a:t>
                      </a:r>
                    </a:p>
                    <a:p>
                      <a:r>
                        <a:rPr lang="en-US" sz="1600" baseline="0" dirty="0"/>
                        <a:t>(mm/mm)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20.7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17.7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315506"/>
                  </a:ext>
                </a:extLst>
              </a:tr>
              <a:tr h="277417">
                <a:tc rowSpan="6">
                  <a:txBody>
                    <a:bodyPr/>
                    <a:lstStyle/>
                    <a:p>
                      <a:pPr algn="ctr"/>
                      <a:r>
                        <a:rPr lang="en-US" sz="1600" b="1" baseline="0" dirty="0"/>
                        <a:t>MAIZE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 b="1" baseline="0" dirty="0"/>
                        <a:t>RZWQM2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aseline="0" dirty="0"/>
                        <a:t>LAI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94.4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26.4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3749322"/>
                  </a:ext>
                </a:extLst>
              </a:tr>
              <a:tr h="479175">
                <a:tc vMerge="1">
                  <a:txBody>
                    <a:bodyPr/>
                    <a:lstStyle/>
                    <a:p>
                      <a:pPr algn="ctr"/>
                      <a:endParaRPr lang="en-US" sz="1600" b="1" baseline="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1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aseline="0" dirty="0"/>
                        <a:t>Topsoil moisture</a:t>
                      </a:r>
                    </a:p>
                    <a:p>
                      <a:r>
                        <a:rPr lang="en-US" sz="1600" baseline="0" dirty="0"/>
                        <a:t>(mm/mm)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27.5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25.0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9386654"/>
                  </a:ext>
                </a:extLst>
              </a:tr>
              <a:tr h="278807">
                <a:tc vMerge="1">
                  <a:txBody>
                    <a:bodyPr/>
                    <a:lstStyle/>
                    <a:p>
                      <a:pPr algn="ctr"/>
                      <a:endParaRPr lang="en-US" sz="1600" b="1" baseline="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1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aseline="0" dirty="0" err="1"/>
                        <a:t>ETa</a:t>
                      </a:r>
                      <a:r>
                        <a:rPr lang="en-US" sz="1600" baseline="0" dirty="0"/>
                        <a:t> (mm/day)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29.9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29.5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0841372"/>
                  </a:ext>
                </a:extLst>
              </a:tr>
              <a:tr h="277417">
                <a:tc vMerge="1">
                  <a:txBody>
                    <a:bodyPr/>
                    <a:lstStyle/>
                    <a:p>
                      <a:pPr algn="ctr"/>
                      <a:endParaRPr lang="en-US" sz="1600" b="1" baseline="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 b="1" baseline="0" dirty="0"/>
                        <a:t>STICS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aseline="0" dirty="0"/>
                        <a:t>LAI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54.9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18.8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5911859"/>
                  </a:ext>
                </a:extLst>
              </a:tr>
              <a:tr h="479175">
                <a:tc vMerge="1">
                  <a:txBody>
                    <a:bodyPr/>
                    <a:lstStyle/>
                    <a:p>
                      <a:pPr algn="ctr"/>
                      <a:endParaRPr lang="en-US" sz="1600" b="1" baseline="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1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aseline="0" dirty="0"/>
                        <a:t>Topsoil moisture</a:t>
                      </a:r>
                    </a:p>
                    <a:p>
                      <a:r>
                        <a:rPr lang="en-US" sz="1600" baseline="0" dirty="0"/>
                        <a:t>(mm/mm)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47.0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45.8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1761454"/>
                  </a:ext>
                </a:extLst>
              </a:tr>
              <a:tr h="278807">
                <a:tc vMerge="1">
                  <a:txBody>
                    <a:bodyPr/>
                    <a:lstStyle/>
                    <a:p>
                      <a:pPr algn="ctr"/>
                      <a:endParaRPr lang="en-US" sz="1600" b="1" baseline="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1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baseline="0" dirty="0" err="1"/>
                        <a:t>ETa</a:t>
                      </a:r>
                      <a:r>
                        <a:rPr lang="en-US" sz="1600" baseline="0" dirty="0"/>
                        <a:t> (mm/day)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33.4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/>
                        <a:t>35.7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9844577"/>
                  </a:ext>
                </a:extLst>
              </a:tr>
            </a:tbl>
          </a:graphicData>
        </a:graphic>
      </p:graphicFrame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F349C858-43B5-4D87-80A3-F2BC447DC2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426345"/>
              </p:ext>
            </p:extLst>
          </p:nvPr>
        </p:nvGraphicFramePr>
        <p:xfrm>
          <a:off x="6629946" y="914400"/>
          <a:ext cx="5393868" cy="2393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340">
                  <a:extLst>
                    <a:ext uri="{9D8B030D-6E8A-4147-A177-3AD203B41FA5}">
                      <a16:colId xmlns:a16="http://schemas.microsoft.com/office/drawing/2014/main" val="448345710"/>
                    </a:ext>
                  </a:extLst>
                </a:gridCol>
                <a:gridCol w="1188340">
                  <a:extLst>
                    <a:ext uri="{9D8B030D-6E8A-4147-A177-3AD203B41FA5}">
                      <a16:colId xmlns:a16="http://schemas.microsoft.com/office/drawing/2014/main" val="1494784230"/>
                    </a:ext>
                  </a:extLst>
                </a:gridCol>
                <a:gridCol w="1069509">
                  <a:extLst>
                    <a:ext uri="{9D8B030D-6E8A-4147-A177-3AD203B41FA5}">
                      <a16:colId xmlns:a16="http://schemas.microsoft.com/office/drawing/2014/main" val="2599130871"/>
                    </a:ext>
                  </a:extLst>
                </a:gridCol>
                <a:gridCol w="989291">
                  <a:extLst>
                    <a:ext uri="{9D8B030D-6E8A-4147-A177-3AD203B41FA5}">
                      <a16:colId xmlns:a16="http://schemas.microsoft.com/office/drawing/2014/main" val="4278171477"/>
                    </a:ext>
                  </a:extLst>
                </a:gridCol>
                <a:gridCol w="958388">
                  <a:extLst>
                    <a:ext uri="{9D8B030D-6E8A-4147-A177-3AD203B41FA5}">
                      <a16:colId xmlns:a16="http://schemas.microsoft.com/office/drawing/2014/main" val="3985627425"/>
                    </a:ext>
                  </a:extLst>
                </a:gridCol>
              </a:tblGrid>
              <a:tr h="288488">
                <a:tc gridSpan="5">
                  <a:txBody>
                    <a:bodyPr/>
                    <a:lstStyle/>
                    <a:p>
                      <a:r>
                        <a:rPr lang="en-US" dirty="0"/>
                        <a:t>Dry matter Yield (kg/ha)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073750"/>
                  </a:ext>
                </a:extLst>
              </a:tr>
              <a:tr h="45677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CROP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MODEL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Standard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Adjusted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Observed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3349278"/>
                  </a:ext>
                </a:extLst>
              </a:tr>
              <a:tr h="44259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/>
                        <a:t>TOMATO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/>
                        <a:t>AQUACROP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6308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5532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9859213"/>
                  </a:ext>
                </a:extLst>
              </a:tr>
              <a:tr h="26444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/>
                        <a:t>DSSAT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10468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4713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4413063"/>
                  </a:ext>
                </a:extLst>
              </a:tr>
              <a:tr h="26444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/>
                        <a:t>MAIZE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/>
                        <a:t>RZWQM2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6870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8955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2407759"/>
                  </a:ext>
                </a:extLst>
              </a:tr>
              <a:tr h="26444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/>
                        <a:t>STICS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11422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9886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361487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DD76956-40FC-48A7-9423-6F9CF04186C2}"/>
              </a:ext>
            </a:extLst>
          </p:cNvPr>
          <p:cNvSpPr txBox="1"/>
          <p:nvPr/>
        </p:nvSpPr>
        <p:spPr>
          <a:xfrm>
            <a:off x="6629946" y="3588968"/>
            <a:ext cx="53041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Straightforward parameterization with RS data greatly improved yield and LAI prediction and slightly topsoil moisture predictions, while </a:t>
            </a:r>
            <a:r>
              <a:rPr lang="en-US" dirty="0" err="1"/>
              <a:t>ETa</a:t>
            </a:r>
            <a:r>
              <a:rPr lang="en-US" dirty="0"/>
              <a:t> showed the greatest discrepancies.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High observed </a:t>
            </a:r>
            <a:r>
              <a:rPr lang="en-US" dirty="0" err="1"/>
              <a:t>ETa</a:t>
            </a:r>
            <a:r>
              <a:rPr lang="en-US" dirty="0"/>
              <a:t> fluctuations due to uncertainty in estimation and to peculiar field conditions after the application of great amounts of water with surface irrigation.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208136B-BD56-4CC8-A89D-FF9A293876BC}"/>
              </a:ext>
            </a:extLst>
          </p:cNvPr>
          <p:cNvSpPr txBox="1">
            <a:spLocks/>
          </p:cNvSpPr>
          <p:nvPr/>
        </p:nvSpPr>
        <p:spPr>
          <a:xfrm>
            <a:off x="0" y="125"/>
            <a:ext cx="9326880" cy="731520"/>
          </a:xfrm>
          <a:prstGeom prst="rect">
            <a:avLst/>
          </a:prstGeom>
          <a:solidFill>
            <a:srgbClr val="3333FF">
              <a:alpha val="20000"/>
            </a:srgb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Defining irrigation thresholds in remote sensing-based decision support systems:</a:t>
            </a:r>
            <a:br>
              <a:rPr lang="en-GB"/>
            </a:br>
            <a:r>
              <a:rPr lang="en-GB"/>
              <a:t>a review of crop models mechanistic descriptions of crop water stress</a:t>
            </a:r>
            <a:r>
              <a:rPr lang="en-GB" b="0"/>
              <a:t> 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2895CD-013A-4EFB-B6EB-72FAA875F79F}"/>
              </a:ext>
            </a:extLst>
          </p:cNvPr>
          <p:cNvSpPr txBox="1"/>
          <p:nvPr/>
        </p:nvSpPr>
        <p:spPr>
          <a:xfrm>
            <a:off x="2968283" y="6430648"/>
            <a:ext cx="1146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7-May-2020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9D7FE2-6F6F-461E-901F-22AA24D9B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PARAMETERIZATION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184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0C961B-C473-4B3C-9F0C-A17DA5B62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8321041" cy="365760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GB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6594A89-FD07-41A9-AFCC-6AE4EC7A76CA}"/>
              </a:ext>
            </a:extLst>
          </p:cNvPr>
          <p:cNvSpPr/>
          <p:nvPr/>
        </p:nvSpPr>
        <p:spPr>
          <a:xfrm>
            <a:off x="365760" y="1005840"/>
            <a:ext cx="4114800" cy="5212080"/>
          </a:xfrm>
          <a:prstGeom prst="roundRect">
            <a:avLst/>
          </a:prstGeom>
          <a:solidFill>
            <a:srgbClr val="3333F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C000"/>
                </a:solidFill>
              </a:rPr>
              <a:t>Based on SW depletion</a:t>
            </a:r>
          </a:p>
          <a:p>
            <a:pPr algn="ctr"/>
            <a:endParaRPr lang="en-US" sz="2000" b="1" dirty="0">
              <a:solidFill>
                <a:srgbClr val="FFC000"/>
              </a:solidFill>
            </a:endParaRPr>
          </a:p>
          <a:p>
            <a:pPr algn="ctr"/>
            <a:r>
              <a:rPr lang="en-US" dirty="0"/>
              <a:t>Triggered when a % of TAW or RAW is depleted.</a:t>
            </a:r>
          </a:p>
          <a:p>
            <a:pPr algn="ctr"/>
            <a:endParaRPr lang="en-US" sz="600" dirty="0"/>
          </a:p>
          <a:p>
            <a:pPr algn="ctr"/>
            <a:r>
              <a:rPr lang="en-US" b="1" dirty="0"/>
              <a:t>TAW</a:t>
            </a:r>
            <a:r>
              <a:rPr lang="en-US" dirty="0"/>
              <a:t>: Total Available Water</a:t>
            </a:r>
          </a:p>
          <a:p>
            <a:pPr algn="ctr"/>
            <a:r>
              <a:rPr lang="en-US" dirty="0"/>
              <a:t>Soil water that plants can potentially uptake, hold between Field Capacity (</a:t>
            </a:r>
            <a:r>
              <a:rPr lang="en-US" b="1" dirty="0"/>
              <a:t>FC</a:t>
            </a:r>
            <a:r>
              <a:rPr lang="en-US" dirty="0"/>
              <a:t>) and Plant Wilting Point (</a:t>
            </a:r>
            <a:r>
              <a:rPr lang="en-US" b="1" dirty="0"/>
              <a:t>PWP</a:t>
            </a:r>
            <a:r>
              <a:rPr lang="en-US" dirty="0"/>
              <a:t>)</a:t>
            </a:r>
          </a:p>
          <a:p>
            <a:pPr algn="ctr"/>
            <a:endParaRPr lang="en-US" sz="600" dirty="0"/>
          </a:p>
          <a:p>
            <a:pPr algn="ctr"/>
            <a:r>
              <a:rPr lang="en-US" b="1" dirty="0"/>
              <a:t>RAW</a:t>
            </a:r>
            <a:r>
              <a:rPr lang="en-US" dirty="0"/>
              <a:t>: Readily Available Water</a:t>
            </a:r>
          </a:p>
          <a:p>
            <a:pPr algn="ctr"/>
            <a:r>
              <a:rPr lang="en-US" dirty="0"/>
              <a:t>Portion of TAW that plants can potentially uptake without incurring in stomatal conductance stress</a:t>
            </a:r>
          </a:p>
          <a:p>
            <a:pPr algn="ctr"/>
            <a:endParaRPr lang="en-US" dirty="0"/>
          </a:p>
          <a:p>
            <a:pPr algn="ctr"/>
            <a:r>
              <a:rPr lang="en-US" sz="2000" b="1" dirty="0">
                <a:solidFill>
                  <a:srgbClr val="FFC000"/>
                </a:solidFill>
              </a:rPr>
              <a:t>Tested models</a:t>
            </a:r>
          </a:p>
          <a:p>
            <a:pPr algn="ctr"/>
            <a:r>
              <a:rPr lang="en-US" b="1" dirty="0"/>
              <a:t>AQUACROP</a:t>
            </a:r>
          </a:p>
          <a:p>
            <a:pPr algn="ctr"/>
            <a:r>
              <a:rPr lang="en-US" b="1" dirty="0"/>
              <a:t>DSSAT</a:t>
            </a:r>
          </a:p>
          <a:p>
            <a:pPr algn="ctr"/>
            <a:r>
              <a:rPr lang="en-US" b="1" dirty="0"/>
              <a:t>RZWQM2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3802294-6691-452A-80DE-C7A2AD18EBA2}"/>
              </a:ext>
            </a:extLst>
          </p:cNvPr>
          <p:cNvSpPr/>
          <p:nvPr/>
        </p:nvSpPr>
        <p:spPr>
          <a:xfrm>
            <a:off x="7687556" y="2011680"/>
            <a:ext cx="4114800" cy="3200400"/>
          </a:xfrm>
          <a:prstGeom prst="roundRect">
            <a:avLst/>
          </a:prstGeom>
          <a:solidFill>
            <a:srgbClr val="3333F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C000"/>
                </a:solidFill>
              </a:rPr>
              <a:t>Based on ET deficit</a:t>
            </a:r>
          </a:p>
          <a:p>
            <a:pPr algn="ctr"/>
            <a:endParaRPr lang="en-US" sz="2000" b="1" dirty="0">
              <a:solidFill>
                <a:srgbClr val="FFC000"/>
              </a:solidFill>
            </a:endParaRPr>
          </a:p>
          <a:p>
            <a:pPr algn="ctr"/>
            <a:r>
              <a:rPr lang="en-US" dirty="0"/>
              <a:t>Triggered when the ratio between actual and potential ET (</a:t>
            </a:r>
            <a:r>
              <a:rPr lang="en-US" dirty="0" err="1"/>
              <a:t>ETa</a:t>
            </a:r>
            <a:r>
              <a:rPr lang="en-US" dirty="0"/>
              <a:t>/</a:t>
            </a:r>
            <a:r>
              <a:rPr lang="en-US" dirty="0" err="1"/>
              <a:t>Etp</a:t>
            </a:r>
            <a:r>
              <a:rPr lang="en-US" dirty="0"/>
              <a:t>) drops below a user-specified threshold.</a:t>
            </a:r>
          </a:p>
          <a:p>
            <a:pPr algn="ctr"/>
            <a:endParaRPr lang="en-US" dirty="0"/>
          </a:p>
          <a:p>
            <a:pPr algn="ctr"/>
            <a:r>
              <a:rPr lang="en-US" sz="2000" b="1" dirty="0">
                <a:solidFill>
                  <a:srgbClr val="FFC000"/>
                </a:solidFill>
              </a:rPr>
              <a:t>Tested models</a:t>
            </a:r>
          </a:p>
          <a:p>
            <a:pPr algn="ctr"/>
            <a:r>
              <a:rPr lang="en-US" b="1" dirty="0"/>
              <a:t>STICS</a:t>
            </a:r>
          </a:p>
          <a:p>
            <a:pPr algn="ctr"/>
            <a:r>
              <a:rPr lang="en-US" b="1" dirty="0"/>
              <a:t>RZWQM2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EC0020-A564-4C39-80AD-E9C44034D944}"/>
              </a:ext>
            </a:extLst>
          </p:cNvPr>
          <p:cNvSpPr txBox="1"/>
          <p:nvPr/>
        </p:nvSpPr>
        <p:spPr>
          <a:xfrm>
            <a:off x="5352538" y="1097280"/>
            <a:ext cx="1463040" cy="731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Calibrated</a:t>
            </a:r>
          </a:p>
          <a:p>
            <a:pPr algn="ctr"/>
            <a:r>
              <a:rPr lang="en-US" sz="2000" b="1" dirty="0"/>
              <a:t>Models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099A8A-48B0-4119-A187-5516F9FF08BA}"/>
              </a:ext>
            </a:extLst>
          </p:cNvPr>
          <p:cNvSpPr txBox="1"/>
          <p:nvPr/>
        </p:nvSpPr>
        <p:spPr>
          <a:xfrm>
            <a:off x="5240401" y="2875002"/>
            <a:ext cx="1711195" cy="11079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3333FF"/>
                </a:solidFill>
              </a:rPr>
              <a:t>AUTOMATIC IRRIGATION SCHEDULING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B4343127-66C2-4E19-993C-66B867760F23}"/>
              </a:ext>
            </a:extLst>
          </p:cNvPr>
          <p:cNvSpPr/>
          <p:nvPr/>
        </p:nvSpPr>
        <p:spPr>
          <a:xfrm>
            <a:off x="5913118" y="1920240"/>
            <a:ext cx="365760" cy="731520"/>
          </a:xfrm>
          <a:prstGeom prst="downArrow">
            <a:avLst/>
          </a:prstGeom>
          <a:solidFill>
            <a:srgbClr val="3333FF">
              <a:alpha val="20000"/>
            </a:srgbClr>
          </a:solidFill>
          <a:ln w="254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4FB0F300-07AB-48EF-9564-5A19BC245DB5}"/>
              </a:ext>
            </a:extLst>
          </p:cNvPr>
          <p:cNvSpPr/>
          <p:nvPr/>
        </p:nvSpPr>
        <p:spPr>
          <a:xfrm rot="16200000">
            <a:off x="7182416" y="3200400"/>
            <a:ext cx="274320" cy="548640"/>
          </a:xfrm>
          <a:prstGeom prst="downArrow">
            <a:avLst/>
          </a:prstGeom>
          <a:solidFill>
            <a:srgbClr val="3333FF">
              <a:alpha val="20000"/>
            </a:srgbClr>
          </a:solidFill>
          <a:ln w="254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5513FFFC-4A3C-47BA-8D6F-4F6311F3F226}"/>
              </a:ext>
            </a:extLst>
          </p:cNvPr>
          <p:cNvSpPr/>
          <p:nvPr/>
        </p:nvSpPr>
        <p:spPr>
          <a:xfrm rot="5400000">
            <a:off x="4723320" y="3200400"/>
            <a:ext cx="274320" cy="548640"/>
          </a:xfrm>
          <a:prstGeom prst="downArrow">
            <a:avLst/>
          </a:prstGeom>
          <a:solidFill>
            <a:srgbClr val="3333FF">
              <a:alpha val="20000"/>
            </a:srgbClr>
          </a:solidFill>
          <a:ln w="254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7F6EA20-DBFF-416C-8C2F-F5C9E533776C}"/>
              </a:ext>
            </a:extLst>
          </p:cNvPr>
          <p:cNvSpPr txBox="1">
            <a:spLocks/>
          </p:cNvSpPr>
          <p:nvPr/>
        </p:nvSpPr>
        <p:spPr>
          <a:xfrm>
            <a:off x="0" y="125"/>
            <a:ext cx="9326880" cy="731520"/>
          </a:xfrm>
          <a:prstGeom prst="rect">
            <a:avLst/>
          </a:prstGeom>
          <a:solidFill>
            <a:srgbClr val="3333FF">
              <a:alpha val="20000"/>
            </a:srgb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Defining irrigation thresholds in remote sensing-based decision support systems:</a:t>
            </a:r>
            <a:br>
              <a:rPr lang="en-GB"/>
            </a:br>
            <a:r>
              <a:rPr lang="en-GB"/>
              <a:t>a review of crop models mechanistic descriptions of crop water stress</a:t>
            </a:r>
            <a:r>
              <a:rPr lang="en-GB" b="0"/>
              <a:t> 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5A056A-7851-4B6E-BEB0-190B2A5E503E}"/>
              </a:ext>
            </a:extLst>
          </p:cNvPr>
          <p:cNvSpPr txBox="1"/>
          <p:nvPr/>
        </p:nvSpPr>
        <p:spPr>
          <a:xfrm>
            <a:off x="2968283" y="6430648"/>
            <a:ext cx="1146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7-May-2020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6EEF3E-7F73-4FCC-8FF0-25E472623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IRRIGATION SCHEDULING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730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7EF6432D-0A10-4CA2-8F81-00AC90E370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0610888"/>
              </p:ext>
            </p:extLst>
          </p:nvPr>
        </p:nvGraphicFramePr>
        <p:xfrm>
          <a:off x="7620000" y="3751720"/>
          <a:ext cx="411480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EA44CB4A-B3F5-4CFB-BA22-6D1E1493F6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5355528"/>
              </p:ext>
            </p:extLst>
          </p:nvPr>
        </p:nvGraphicFramePr>
        <p:xfrm>
          <a:off x="457200" y="3749040"/>
          <a:ext cx="411480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0C961B-C473-4B3C-9F0C-A17DA5B62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8321041" cy="365760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GB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B54EDA8-D071-41D1-B837-FA737B731DB1}"/>
              </a:ext>
            </a:extLst>
          </p:cNvPr>
          <p:cNvSpPr/>
          <p:nvPr/>
        </p:nvSpPr>
        <p:spPr>
          <a:xfrm>
            <a:off x="457200" y="914400"/>
            <a:ext cx="4114800" cy="5303520"/>
          </a:xfrm>
          <a:prstGeom prst="roundRect">
            <a:avLst>
              <a:gd name="adj" fmla="val 3972"/>
            </a:avLst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>
                <a:solidFill>
                  <a:srgbClr val="3333FF"/>
                </a:solidFill>
              </a:rPr>
              <a:t>AQUACROP</a:t>
            </a:r>
          </a:p>
          <a:p>
            <a:pPr algn="ctr"/>
            <a:r>
              <a:rPr lang="en-US" b="1" dirty="0">
                <a:solidFill>
                  <a:srgbClr val="3333FF"/>
                </a:solidFill>
              </a:rPr>
              <a:t>% RAW depletion + refill to FC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Irrigation is triggered at user-specified RAW % depletion, to refill the root zone to FC.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In this case:</a:t>
            </a:r>
          </a:p>
          <a:p>
            <a:r>
              <a:rPr lang="en-US" dirty="0">
                <a:solidFill>
                  <a:schemeClr val="tx1"/>
                </a:solidFill>
              </a:rPr>
              <a:t>Irrigation starts at 100% RAW depletion.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ACB8EEC-F449-4557-9E0F-23FEBC0EC461}"/>
              </a:ext>
            </a:extLst>
          </p:cNvPr>
          <p:cNvSpPr/>
          <p:nvPr/>
        </p:nvSpPr>
        <p:spPr>
          <a:xfrm>
            <a:off x="7620000" y="914400"/>
            <a:ext cx="4114800" cy="5303520"/>
          </a:xfrm>
          <a:prstGeom prst="roundRect">
            <a:avLst>
              <a:gd name="adj" fmla="val 3972"/>
            </a:avLst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>
                <a:solidFill>
                  <a:srgbClr val="3333FF"/>
                </a:solidFill>
              </a:rPr>
              <a:t>DSSAT</a:t>
            </a:r>
          </a:p>
          <a:p>
            <a:pPr algn="ctr"/>
            <a:r>
              <a:rPr lang="en-US" b="1" dirty="0">
                <a:solidFill>
                  <a:srgbClr val="3333FF"/>
                </a:solidFill>
              </a:rPr>
              <a:t>% TAW depletion + refill to FC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Irrigation is triggered at user-specified TAW % depletion, to refill to FC the soil down to a specified depth.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In this case:</a:t>
            </a:r>
          </a:p>
          <a:p>
            <a:r>
              <a:rPr lang="en-US" dirty="0">
                <a:solidFill>
                  <a:schemeClr val="tx1"/>
                </a:solidFill>
              </a:rPr>
              <a:t>Irrigation starts at 50% TAW depletion of the 0-50 cm soil layer.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2925B2-12B3-4485-97B7-3A8B6A583268}"/>
              </a:ext>
            </a:extLst>
          </p:cNvPr>
          <p:cNvSpPr txBox="1"/>
          <p:nvPr/>
        </p:nvSpPr>
        <p:spPr>
          <a:xfrm>
            <a:off x="4718538" y="2551391"/>
            <a:ext cx="2754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Water volumes suggested per each intervention may be too high for </a:t>
            </a:r>
            <a:r>
              <a:rPr lang="en-US" b="1" dirty="0"/>
              <a:t>drip irrigation</a:t>
            </a:r>
            <a:r>
              <a:rPr lang="en-US" dirty="0"/>
              <a:t>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AE9F8C-FB5B-44DF-B334-A99628CAEB85}"/>
              </a:ext>
            </a:extLst>
          </p:cNvPr>
          <p:cNvSpPr txBox="1"/>
          <p:nvPr/>
        </p:nvSpPr>
        <p:spPr>
          <a:xfrm>
            <a:off x="4907280" y="914400"/>
            <a:ext cx="237744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TOMATO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examples</a:t>
            </a:r>
          </a:p>
          <a:p>
            <a:pPr algn="ctr"/>
            <a:r>
              <a:rPr lang="en-US" b="1" dirty="0"/>
              <a:t>SW-based thresholds</a:t>
            </a:r>
          </a:p>
          <a:p>
            <a:pPr algn="ctr"/>
            <a:r>
              <a:rPr lang="en-US" b="1" dirty="0"/>
              <a:t>Drip irrigation</a:t>
            </a: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0A572892-EFAF-496F-91D8-65A4AA54FB61}"/>
              </a:ext>
            </a:extLst>
          </p:cNvPr>
          <p:cNvSpPr/>
          <p:nvPr/>
        </p:nvSpPr>
        <p:spPr>
          <a:xfrm>
            <a:off x="5913120" y="3934600"/>
            <a:ext cx="365760" cy="731520"/>
          </a:xfrm>
          <a:prstGeom prst="downArrow">
            <a:avLst/>
          </a:prstGeom>
          <a:solidFill>
            <a:srgbClr val="3333FF">
              <a:alpha val="20000"/>
            </a:srgbClr>
          </a:solidFill>
          <a:ln w="254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6A24761-B3B1-44ED-BE2E-81B428DF385D}"/>
              </a:ext>
            </a:extLst>
          </p:cNvPr>
          <p:cNvSpPr txBox="1"/>
          <p:nvPr/>
        </p:nvSpPr>
        <p:spPr>
          <a:xfrm>
            <a:off x="4718538" y="4849000"/>
            <a:ext cx="2754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…but the user can set the irrigation volumes…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0964FE71-AD45-4DAD-B0B2-3321FBA3E84E}"/>
              </a:ext>
            </a:extLst>
          </p:cNvPr>
          <p:cNvSpPr txBox="1">
            <a:spLocks/>
          </p:cNvSpPr>
          <p:nvPr/>
        </p:nvSpPr>
        <p:spPr>
          <a:xfrm>
            <a:off x="0" y="125"/>
            <a:ext cx="9326880" cy="731520"/>
          </a:xfrm>
          <a:prstGeom prst="rect">
            <a:avLst/>
          </a:prstGeom>
          <a:solidFill>
            <a:srgbClr val="3333FF">
              <a:alpha val="20000"/>
            </a:srgb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Defining irrigation thresholds in remote sensing-based decision support systems:</a:t>
            </a:r>
            <a:br>
              <a:rPr lang="en-GB"/>
            </a:br>
            <a:r>
              <a:rPr lang="en-GB"/>
              <a:t>a review of crop models mechanistic descriptions of crop water stress</a:t>
            </a:r>
            <a:r>
              <a:rPr lang="en-GB" b="0"/>
              <a:t> 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729488-3171-43A6-A628-AB7AF0E570CA}"/>
              </a:ext>
            </a:extLst>
          </p:cNvPr>
          <p:cNvSpPr txBox="1"/>
          <p:nvPr/>
        </p:nvSpPr>
        <p:spPr>
          <a:xfrm>
            <a:off x="2968283" y="6430648"/>
            <a:ext cx="1146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7-May-2020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E01149-B79D-4DDF-A6B1-0B1BABAC1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IRRIGATION SCHEDULING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402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76FAA342-0878-465F-8827-4FB5FB8846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2597271"/>
              </p:ext>
            </p:extLst>
          </p:nvPr>
        </p:nvGraphicFramePr>
        <p:xfrm>
          <a:off x="7620000" y="3749040"/>
          <a:ext cx="411480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8FC6156F-939A-4FA2-9623-94834961C2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86937"/>
              </p:ext>
            </p:extLst>
          </p:nvPr>
        </p:nvGraphicFramePr>
        <p:xfrm>
          <a:off x="457200" y="3749040"/>
          <a:ext cx="411480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0C961B-C473-4B3C-9F0C-A17DA5B62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8321041" cy="365760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GB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B54EDA8-D071-41D1-B837-FA737B731DB1}"/>
              </a:ext>
            </a:extLst>
          </p:cNvPr>
          <p:cNvSpPr/>
          <p:nvPr/>
        </p:nvSpPr>
        <p:spPr>
          <a:xfrm>
            <a:off x="457200" y="914400"/>
            <a:ext cx="4114800" cy="5303520"/>
          </a:xfrm>
          <a:prstGeom prst="roundRect">
            <a:avLst>
              <a:gd name="adj" fmla="val 3972"/>
            </a:avLst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>
                <a:solidFill>
                  <a:srgbClr val="3333FF"/>
                </a:solidFill>
              </a:rPr>
              <a:t>AQUACROP</a:t>
            </a:r>
          </a:p>
          <a:p>
            <a:pPr algn="ctr"/>
            <a:r>
              <a:rPr lang="en-US" b="1" dirty="0">
                <a:solidFill>
                  <a:srgbClr val="3333FF"/>
                </a:solidFill>
              </a:rPr>
              <a:t>% RAW depletion + fixed amount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Irrigation is still triggered at user-specified RAW % depletion.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In this case:</a:t>
            </a:r>
          </a:p>
          <a:p>
            <a:r>
              <a:rPr lang="en-US" dirty="0">
                <a:solidFill>
                  <a:schemeClr val="tx1"/>
                </a:solidFill>
              </a:rPr>
              <a:t>Irrigation starts at 100% RAW depletion.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ACB8EEC-F449-4557-9E0F-23FEBC0EC461}"/>
              </a:ext>
            </a:extLst>
          </p:cNvPr>
          <p:cNvSpPr/>
          <p:nvPr/>
        </p:nvSpPr>
        <p:spPr>
          <a:xfrm>
            <a:off x="7620000" y="914400"/>
            <a:ext cx="4114800" cy="5303520"/>
          </a:xfrm>
          <a:prstGeom prst="roundRect">
            <a:avLst>
              <a:gd name="adj" fmla="val 3972"/>
            </a:avLst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>
                <a:solidFill>
                  <a:srgbClr val="3333FF"/>
                </a:solidFill>
              </a:rPr>
              <a:t>DSSAT</a:t>
            </a:r>
          </a:p>
          <a:p>
            <a:pPr algn="ctr"/>
            <a:r>
              <a:rPr lang="en-US" b="1" dirty="0">
                <a:solidFill>
                  <a:srgbClr val="3333FF"/>
                </a:solidFill>
              </a:rPr>
              <a:t>% TAW depletion + fixed amount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Irrigation is still triggered at user-specified TAW % depletion.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In this case:</a:t>
            </a:r>
          </a:p>
          <a:p>
            <a:r>
              <a:rPr lang="en-US" dirty="0">
                <a:solidFill>
                  <a:schemeClr val="tx1"/>
                </a:solidFill>
              </a:rPr>
              <a:t>Irrigation starts at 50% TAW depletion of the 0-50 cm soil layer.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2925B2-12B3-4485-97B7-3A8B6A583268}"/>
              </a:ext>
            </a:extLst>
          </p:cNvPr>
          <p:cNvSpPr txBox="1"/>
          <p:nvPr/>
        </p:nvSpPr>
        <p:spPr>
          <a:xfrm>
            <a:off x="4718538" y="2551391"/>
            <a:ext cx="27549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Assuming 16 mm of water applied in each intervention (the average of observed data)…</a:t>
            </a: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0A572892-EFAF-496F-91D8-65A4AA54FB61}"/>
              </a:ext>
            </a:extLst>
          </p:cNvPr>
          <p:cNvSpPr/>
          <p:nvPr/>
        </p:nvSpPr>
        <p:spPr>
          <a:xfrm>
            <a:off x="5913120" y="3934600"/>
            <a:ext cx="365760" cy="731520"/>
          </a:xfrm>
          <a:prstGeom prst="downArrow">
            <a:avLst/>
          </a:prstGeom>
          <a:solidFill>
            <a:srgbClr val="3333FF">
              <a:alpha val="20000"/>
            </a:srgbClr>
          </a:solidFill>
          <a:ln w="254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6A24761-B3B1-44ED-BE2E-81B428DF385D}"/>
              </a:ext>
            </a:extLst>
          </p:cNvPr>
          <p:cNvSpPr txBox="1"/>
          <p:nvPr/>
        </p:nvSpPr>
        <p:spPr>
          <a:xfrm>
            <a:off x="4718538" y="4849000"/>
            <a:ext cx="2754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…the suggestions are more realistic.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CFF21B-C65B-4A00-8225-EA321907CD77}"/>
              </a:ext>
            </a:extLst>
          </p:cNvPr>
          <p:cNvSpPr txBox="1"/>
          <p:nvPr/>
        </p:nvSpPr>
        <p:spPr>
          <a:xfrm>
            <a:off x="4907280" y="914400"/>
            <a:ext cx="237744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TOMATO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examples</a:t>
            </a:r>
          </a:p>
          <a:p>
            <a:pPr algn="ctr"/>
            <a:r>
              <a:rPr lang="en-US" b="1" dirty="0"/>
              <a:t>SW-based thresholds</a:t>
            </a:r>
          </a:p>
          <a:p>
            <a:pPr algn="ctr"/>
            <a:r>
              <a:rPr lang="en-US" b="1" dirty="0"/>
              <a:t>Drip irrigation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4A1672EB-A164-412C-84B9-D106911206D1}"/>
              </a:ext>
            </a:extLst>
          </p:cNvPr>
          <p:cNvSpPr txBox="1">
            <a:spLocks/>
          </p:cNvSpPr>
          <p:nvPr/>
        </p:nvSpPr>
        <p:spPr>
          <a:xfrm>
            <a:off x="0" y="125"/>
            <a:ext cx="9326880" cy="731520"/>
          </a:xfrm>
          <a:prstGeom prst="rect">
            <a:avLst/>
          </a:prstGeom>
          <a:solidFill>
            <a:srgbClr val="3333FF">
              <a:alpha val="20000"/>
            </a:srgb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Defining irrigation thresholds in remote sensing-based decision support systems:</a:t>
            </a:r>
            <a:br>
              <a:rPr lang="en-GB"/>
            </a:br>
            <a:r>
              <a:rPr lang="en-GB"/>
              <a:t>a review of crop models mechanistic descriptions of crop water stress</a:t>
            </a:r>
            <a:r>
              <a:rPr lang="en-GB" b="0"/>
              <a:t> 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2FD1E3-32EE-49B5-B903-A7EADE6311E8}"/>
              </a:ext>
            </a:extLst>
          </p:cNvPr>
          <p:cNvSpPr txBox="1"/>
          <p:nvPr/>
        </p:nvSpPr>
        <p:spPr>
          <a:xfrm>
            <a:off x="2968283" y="6430648"/>
            <a:ext cx="1146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7-May-2020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064C0B-2B38-4B91-93D7-26F97EC2C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IRRIGATION SCHEDULING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727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A5ABA343-17B8-41C1-B4E4-82A7C82EE3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763673"/>
              </p:ext>
            </p:extLst>
          </p:nvPr>
        </p:nvGraphicFramePr>
        <p:xfrm>
          <a:off x="7620000" y="3739376"/>
          <a:ext cx="411480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6DB062A4-48EA-4ACE-9AA0-43C6A04FD6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5971400"/>
              </p:ext>
            </p:extLst>
          </p:nvPr>
        </p:nvGraphicFramePr>
        <p:xfrm>
          <a:off x="457200" y="3744686"/>
          <a:ext cx="411480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0C961B-C473-4B3C-9F0C-A17DA5B62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8321041" cy="365760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GB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B54EDA8-D071-41D1-B837-FA737B731DB1}"/>
              </a:ext>
            </a:extLst>
          </p:cNvPr>
          <p:cNvSpPr/>
          <p:nvPr/>
        </p:nvSpPr>
        <p:spPr>
          <a:xfrm>
            <a:off x="457200" y="914400"/>
            <a:ext cx="4114800" cy="5303520"/>
          </a:xfrm>
          <a:prstGeom prst="roundRect">
            <a:avLst>
              <a:gd name="adj" fmla="val 3972"/>
            </a:avLst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>
                <a:solidFill>
                  <a:srgbClr val="3333FF"/>
                </a:solidFill>
              </a:rPr>
              <a:t>RZWQM2</a:t>
            </a:r>
          </a:p>
          <a:p>
            <a:pPr algn="ctr"/>
            <a:r>
              <a:rPr lang="en-US" b="1" dirty="0">
                <a:solidFill>
                  <a:srgbClr val="3333FF"/>
                </a:solidFill>
              </a:rPr>
              <a:t>ET deficit + refill to </a:t>
            </a:r>
            <a:r>
              <a:rPr lang="en-US" b="1" dirty="0" err="1">
                <a:solidFill>
                  <a:srgbClr val="3333FF"/>
                </a:solidFill>
              </a:rPr>
              <a:t>ETp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Irrigation is triggered when the </a:t>
            </a:r>
            <a:r>
              <a:rPr lang="en-US" dirty="0" err="1">
                <a:solidFill>
                  <a:schemeClr val="tx1"/>
                </a:solidFill>
              </a:rPr>
              <a:t>ETa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Etp</a:t>
            </a:r>
            <a:r>
              <a:rPr lang="en-US" dirty="0">
                <a:solidFill>
                  <a:schemeClr val="tx1"/>
                </a:solidFill>
              </a:rPr>
              <a:t> ratio drops below a user-defined value. Applied volume can be set to recharge up to 100% of </a:t>
            </a:r>
            <a:r>
              <a:rPr lang="en-US" dirty="0" err="1">
                <a:solidFill>
                  <a:schemeClr val="tx1"/>
                </a:solidFill>
              </a:rPr>
              <a:t>ETp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In this case:</a:t>
            </a:r>
          </a:p>
          <a:p>
            <a:r>
              <a:rPr lang="en-US" dirty="0">
                <a:solidFill>
                  <a:schemeClr val="tx1"/>
                </a:solidFill>
              </a:rPr>
              <a:t>Irrigation starts at 80% </a:t>
            </a:r>
            <a:r>
              <a:rPr lang="en-US" dirty="0" err="1">
                <a:solidFill>
                  <a:schemeClr val="tx1"/>
                </a:solidFill>
              </a:rPr>
              <a:t>ETa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Etp</a:t>
            </a:r>
            <a:r>
              <a:rPr lang="en-US" dirty="0">
                <a:solidFill>
                  <a:schemeClr val="tx1"/>
                </a:solidFill>
              </a:rPr>
              <a:t>, to recharge 100% of </a:t>
            </a:r>
            <a:r>
              <a:rPr lang="en-US" dirty="0" err="1">
                <a:solidFill>
                  <a:schemeClr val="tx1"/>
                </a:solidFill>
              </a:rPr>
              <a:t>Etp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ACB8EEC-F449-4557-9E0F-23FEBC0EC461}"/>
              </a:ext>
            </a:extLst>
          </p:cNvPr>
          <p:cNvSpPr/>
          <p:nvPr/>
        </p:nvSpPr>
        <p:spPr>
          <a:xfrm>
            <a:off x="7620000" y="914400"/>
            <a:ext cx="4114800" cy="5303520"/>
          </a:xfrm>
          <a:prstGeom prst="roundRect">
            <a:avLst>
              <a:gd name="adj" fmla="val 3972"/>
            </a:avLst>
          </a:prstGeom>
          <a:noFill/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dirty="0">
                <a:solidFill>
                  <a:srgbClr val="3333FF"/>
                </a:solidFill>
              </a:rPr>
              <a:t>STICS</a:t>
            </a:r>
          </a:p>
          <a:p>
            <a:pPr algn="ctr"/>
            <a:r>
              <a:rPr lang="en-US" b="1" dirty="0">
                <a:solidFill>
                  <a:srgbClr val="3333FF"/>
                </a:solidFill>
              </a:rPr>
              <a:t>ET deficit + refill to FC</a:t>
            </a:r>
          </a:p>
          <a:p>
            <a:r>
              <a:rPr lang="en-US" dirty="0">
                <a:solidFill>
                  <a:schemeClr val="tx1"/>
                </a:solidFill>
              </a:rPr>
              <a:t>Irrigation is triggered when the </a:t>
            </a:r>
            <a:r>
              <a:rPr lang="en-US" dirty="0" err="1">
                <a:solidFill>
                  <a:schemeClr val="tx1"/>
                </a:solidFill>
              </a:rPr>
              <a:t>ETa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Etp</a:t>
            </a:r>
            <a:r>
              <a:rPr lang="en-US" dirty="0">
                <a:solidFill>
                  <a:schemeClr val="tx1"/>
                </a:solidFill>
              </a:rPr>
              <a:t> ratio drops below a user-defined value. Applied volume is automatically set to refill SW up to FC.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In this case:</a:t>
            </a:r>
          </a:p>
          <a:p>
            <a:r>
              <a:rPr lang="en-US" dirty="0">
                <a:solidFill>
                  <a:schemeClr val="tx1"/>
                </a:solidFill>
              </a:rPr>
              <a:t>Irrigation starts at 80% </a:t>
            </a:r>
            <a:r>
              <a:rPr lang="en-US" dirty="0" err="1">
                <a:solidFill>
                  <a:schemeClr val="tx1"/>
                </a:solidFill>
              </a:rPr>
              <a:t>ETa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Etp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6A24761-B3B1-44ED-BE2E-81B428DF385D}"/>
              </a:ext>
            </a:extLst>
          </p:cNvPr>
          <p:cNvSpPr txBox="1"/>
          <p:nvPr/>
        </p:nvSpPr>
        <p:spPr>
          <a:xfrm>
            <a:off x="4718538" y="3865349"/>
            <a:ext cx="27549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 volumes suggested by RZWQM2 per each intervention may be too low for surface irrigation.</a:t>
            </a:r>
          </a:p>
          <a:p>
            <a:r>
              <a:rPr lang="en-US" dirty="0"/>
              <a:t>RZWQM2 has also the option to create a SW-based irrigation schedule (similar to DSSAT).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DAD64D-FB39-4697-9C69-867B5217A4B6}"/>
              </a:ext>
            </a:extLst>
          </p:cNvPr>
          <p:cNvSpPr txBox="1"/>
          <p:nvPr/>
        </p:nvSpPr>
        <p:spPr>
          <a:xfrm>
            <a:off x="4907280" y="914400"/>
            <a:ext cx="2377440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MAIZE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examples</a:t>
            </a:r>
          </a:p>
          <a:p>
            <a:pPr algn="ctr"/>
            <a:r>
              <a:rPr lang="en-US" b="1" dirty="0"/>
              <a:t>ET-based thresholds</a:t>
            </a:r>
          </a:p>
          <a:p>
            <a:pPr algn="ctr"/>
            <a:r>
              <a:rPr lang="en-US" b="1" dirty="0"/>
              <a:t>Surface irrigation</a:t>
            </a:r>
          </a:p>
        </p:txBody>
      </p:sp>
      <p:sp>
        <p:nvSpPr>
          <p:cNvPr id="8" name="Arrow: Bent 7">
            <a:extLst>
              <a:ext uri="{FF2B5EF4-FFF2-40B4-BE49-F238E27FC236}">
                <a16:creationId xmlns:a16="http://schemas.microsoft.com/office/drawing/2014/main" id="{5F6C3D0C-DAF2-41F8-BB14-046EFD666F1F}"/>
              </a:ext>
            </a:extLst>
          </p:cNvPr>
          <p:cNvSpPr/>
          <p:nvPr/>
        </p:nvSpPr>
        <p:spPr>
          <a:xfrm rot="5400000">
            <a:off x="4721720" y="2840501"/>
            <a:ext cx="914400" cy="917080"/>
          </a:xfrm>
          <a:prstGeom prst="bentArrow">
            <a:avLst/>
          </a:prstGeom>
          <a:solidFill>
            <a:srgbClr val="3333FF">
              <a:alpha val="20000"/>
            </a:srgbClr>
          </a:solidFill>
          <a:ln w="254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5FB72AD-55B0-4141-B962-F2426505499A}"/>
              </a:ext>
            </a:extLst>
          </p:cNvPr>
          <p:cNvSpPr txBox="1">
            <a:spLocks/>
          </p:cNvSpPr>
          <p:nvPr/>
        </p:nvSpPr>
        <p:spPr>
          <a:xfrm>
            <a:off x="0" y="125"/>
            <a:ext cx="9326880" cy="731520"/>
          </a:xfrm>
          <a:prstGeom prst="rect">
            <a:avLst/>
          </a:prstGeom>
          <a:solidFill>
            <a:srgbClr val="3333FF">
              <a:alpha val="20000"/>
            </a:srgb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Defining irrigation thresholds in remote sensing-based decision support systems:</a:t>
            </a:r>
            <a:br>
              <a:rPr lang="en-GB"/>
            </a:br>
            <a:r>
              <a:rPr lang="en-GB"/>
              <a:t>a review of crop models mechanistic descriptions of crop water stress</a:t>
            </a:r>
            <a:r>
              <a:rPr lang="en-GB" b="0"/>
              <a:t> 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BD4082-7627-496B-BEEA-9D1C2DED7473}"/>
              </a:ext>
            </a:extLst>
          </p:cNvPr>
          <p:cNvSpPr txBox="1"/>
          <p:nvPr/>
        </p:nvSpPr>
        <p:spPr>
          <a:xfrm>
            <a:off x="2968283" y="6430648"/>
            <a:ext cx="1146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7-May-2020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177521-C18F-48A9-85E3-CC94507D8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IRRIGATION SCHEDULING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51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1ECD8D-2857-4CF4-9A9C-8FA21F873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8321041" cy="365760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GB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36FAA8F-0F31-4D1C-AB6C-3BF347E795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074467"/>
              </p:ext>
            </p:extLst>
          </p:nvPr>
        </p:nvGraphicFramePr>
        <p:xfrm>
          <a:off x="338454" y="990600"/>
          <a:ext cx="8411650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269">
                  <a:extLst>
                    <a:ext uri="{9D8B030D-6E8A-4147-A177-3AD203B41FA5}">
                      <a16:colId xmlns:a16="http://schemas.microsoft.com/office/drawing/2014/main" val="209936700"/>
                    </a:ext>
                  </a:extLst>
                </a:gridCol>
                <a:gridCol w="1885071">
                  <a:extLst>
                    <a:ext uri="{9D8B030D-6E8A-4147-A177-3AD203B41FA5}">
                      <a16:colId xmlns:a16="http://schemas.microsoft.com/office/drawing/2014/main" val="840179984"/>
                    </a:ext>
                  </a:extLst>
                </a:gridCol>
                <a:gridCol w="858129">
                  <a:extLst>
                    <a:ext uri="{9D8B030D-6E8A-4147-A177-3AD203B41FA5}">
                      <a16:colId xmlns:a16="http://schemas.microsoft.com/office/drawing/2014/main" val="1427363123"/>
                    </a:ext>
                  </a:extLst>
                </a:gridCol>
                <a:gridCol w="1659988">
                  <a:extLst>
                    <a:ext uri="{9D8B030D-6E8A-4147-A177-3AD203B41FA5}">
                      <a16:colId xmlns:a16="http://schemas.microsoft.com/office/drawing/2014/main" val="2829499178"/>
                    </a:ext>
                  </a:extLst>
                </a:gridCol>
                <a:gridCol w="1041009">
                  <a:extLst>
                    <a:ext uri="{9D8B030D-6E8A-4147-A177-3AD203B41FA5}">
                      <a16:colId xmlns:a16="http://schemas.microsoft.com/office/drawing/2014/main" val="3564260467"/>
                    </a:ext>
                  </a:extLst>
                </a:gridCol>
                <a:gridCol w="1252024">
                  <a:extLst>
                    <a:ext uri="{9D8B030D-6E8A-4147-A177-3AD203B41FA5}">
                      <a16:colId xmlns:a16="http://schemas.microsoft.com/office/drawing/2014/main" val="2569912538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1658769310"/>
                    </a:ext>
                  </a:extLst>
                </a:gridCol>
              </a:tblGrid>
              <a:tr h="288984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AUTOMATIC IRRIGATION SCHEDULING SUMMARY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030156"/>
                  </a:ext>
                </a:extLst>
              </a:tr>
              <a:tr h="505722">
                <a:tc rowSpan="6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TOMATO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MODEL</a:t>
                      </a:r>
                    </a:p>
                    <a:p>
                      <a:r>
                        <a:rPr lang="en-US" sz="1400" dirty="0"/>
                        <a:t>(Scheduling method)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PROD</a:t>
                      </a:r>
                    </a:p>
                    <a:p>
                      <a:pPr algn="ctr"/>
                      <a:r>
                        <a:rPr lang="en-US" sz="1600" dirty="0"/>
                        <a:t>(kg/ha)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Cumulative </a:t>
                      </a:r>
                      <a:r>
                        <a:rPr lang="en-US" sz="1600" dirty="0" err="1"/>
                        <a:t>ETa</a:t>
                      </a:r>
                      <a:endParaRPr lang="en-US" sz="1600" dirty="0"/>
                    </a:p>
                    <a:p>
                      <a:pPr algn="ctr"/>
                      <a:r>
                        <a:rPr lang="en-US" sz="1600" dirty="0"/>
                        <a:t>(mm)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Irrigation</a:t>
                      </a:r>
                    </a:p>
                    <a:p>
                      <a:pPr algn="ctr"/>
                      <a:r>
                        <a:rPr lang="en-US" sz="1600" dirty="0"/>
                        <a:t>nr.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Cumulative</a:t>
                      </a:r>
                    </a:p>
                    <a:p>
                      <a:pPr algn="ctr"/>
                      <a:r>
                        <a:rPr lang="en-US" sz="1600" dirty="0"/>
                        <a:t>Irrigation</a:t>
                      </a:r>
                    </a:p>
                    <a:p>
                      <a:pPr algn="ctr"/>
                      <a:r>
                        <a:rPr lang="en-US" sz="1600" dirty="0"/>
                        <a:t>(mm)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Irr</a:t>
                      </a:r>
                      <a:r>
                        <a:rPr lang="en-US" sz="1600" dirty="0"/>
                        <a:t>. Water Productivity</a:t>
                      </a:r>
                    </a:p>
                    <a:p>
                      <a:pPr algn="ctr"/>
                      <a:r>
                        <a:rPr lang="en-US" sz="1600" dirty="0"/>
                        <a:t>(kg/m</a:t>
                      </a:r>
                      <a:r>
                        <a:rPr lang="en-US" sz="1600" baseline="30000" dirty="0"/>
                        <a:t>3</a:t>
                      </a:r>
                      <a:r>
                        <a:rPr lang="en-US" sz="1600" dirty="0"/>
                        <a:t>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051372524"/>
                  </a:ext>
                </a:extLst>
              </a:tr>
              <a:tr h="505722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AQUACROP</a:t>
                      </a:r>
                    </a:p>
                    <a:p>
                      <a:r>
                        <a:rPr lang="en-US" sz="1600" dirty="0"/>
                        <a:t>(SW + refill)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5523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1.76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857625"/>
                  </a:ext>
                </a:extLst>
              </a:tr>
              <a:tr h="505722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DSSAT</a:t>
                      </a:r>
                    </a:p>
                    <a:p>
                      <a:r>
                        <a:rPr lang="en-US" sz="1600" dirty="0"/>
                        <a:t>(SW + refill)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4705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273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1.72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6410587"/>
                  </a:ext>
                </a:extLst>
              </a:tr>
              <a:tr h="505722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AQUACROP</a:t>
                      </a:r>
                    </a:p>
                    <a:p>
                      <a:r>
                        <a:rPr lang="en-US" sz="1600" dirty="0"/>
                        <a:t>(SW + fixed amount)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5491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2.29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4883589"/>
                  </a:ext>
                </a:extLst>
              </a:tr>
              <a:tr h="505722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DSSAT</a:t>
                      </a:r>
                    </a:p>
                    <a:p>
                      <a:r>
                        <a:rPr lang="en-US" sz="1600" dirty="0"/>
                        <a:t>(SW + fixed amount)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4675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1.83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9818708"/>
                  </a:ext>
                </a:extLst>
              </a:tr>
              <a:tr h="288984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Observed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1.08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0095481"/>
                  </a:ext>
                </a:extLst>
              </a:tr>
              <a:tr h="288984"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5989545"/>
                  </a:ext>
                </a:extLst>
              </a:tr>
              <a:tr h="288984"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MAIZE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RZWQM2 (ET)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7628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3.46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472732"/>
                  </a:ext>
                </a:extLst>
              </a:tr>
              <a:tr h="288984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STICS (ET)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11570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3.83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0011012"/>
                  </a:ext>
                </a:extLst>
              </a:tr>
              <a:tr h="288984">
                <a:tc v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Observed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1292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0.70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8308999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37D6B5A8-5D48-475C-BC74-68C4FDCF7777}"/>
              </a:ext>
            </a:extLst>
          </p:cNvPr>
          <p:cNvSpPr txBox="1"/>
          <p:nvPr/>
        </p:nvSpPr>
        <p:spPr>
          <a:xfrm>
            <a:off x="8971328" y="2688996"/>
            <a:ext cx="3220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When rationally set up, all the models suggested similar schedules in terms of: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cumulative irrigation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number of interventions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irrigation water productivity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4C7BF36-F7F5-4955-811F-66F3B9ED2A9F}"/>
              </a:ext>
            </a:extLst>
          </p:cNvPr>
          <p:cNvSpPr txBox="1">
            <a:spLocks/>
          </p:cNvSpPr>
          <p:nvPr/>
        </p:nvSpPr>
        <p:spPr>
          <a:xfrm>
            <a:off x="0" y="125"/>
            <a:ext cx="9326880" cy="731520"/>
          </a:xfrm>
          <a:prstGeom prst="rect">
            <a:avLst/>
          </a:prstGeom>
          <a:solidFill>
            <a:srgbClr val="3333FF">
              <a:alpha val="20000"/>
            </a:srgb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Defining irrigation thresholds in remote sensing-based decision support systems:</a:t>
            </a:r>
            <a:br>
              <a:rPr lang="en-GB"/>
            </a:br>
            <a:r>
              <a:rPr lang="en-GB"/>
              <a:t>a review of crop models mechanistic descriptions of crop water stress</a:t>
            </a:r>
            <a:r>
              <a:rPr lang="en-GB" b="0"/>
              <a:t> 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D185F7-90B3-4F7B-A709-8F4E9B5BB3A6}"/>
              </a:ext>
            </a:extLst>
          </p:cNvPr>
          <p:cNvSpPr txBox="1"/>
          <p:nvPr/>
        </p:nvSpPr>
        <p:spPr>
          <a:xfrm>
            <a:off x="2968283" y="6430648"/>
            <a:ext cx="1146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7-May-2020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993F4A-E129-4839-BBEA-4F958431D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IRRIGATION SCHEDULING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541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311109-BAA0-4757-9395-CFFA428B9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8321041" cy="365760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0F7EF7-F703-4ACF-A326-1F43D6FF7FC5}"/>
              </a:ext>
            </a:extLst>
          </p:cNvPr>
          <p:cNvSpPr txBox="1"/>
          <p:nvPr/>
        </p:nvSpPr>
        <p:spPr>
          <a:xfrm>
            <a:off x="821568" y="1428452"/>
            <a:ext cx="1054886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0000"/>
                </a:solidFill>
              </a:rPr>
              <a:t>TAKE HOME MESSAGES</a:t>
            </a:r>
          </a:p>
          <a:p>
            <a:endParaRPr lang="en-US" sz="2200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Dynamic crop models helps to identify and </a:t>
            </a:r>
            <a:r>
              <a:rPr lang="en-US" sz="2200" b="1" dirty="0"/>
              <a:t>quantify water stress </a:t>
            </a:r>
            <a:r>
              <a:rPr lang="en-US" sz="2200" dirty="0"/>
              <a:t>effects on canopy expansion,</a:t>
            </a:r>
            <a:r>
              <a:rPr lang="en-US" sz="2200" b="1" dirty="0"/>
              <a:t> stomatal closure</a:t>
            </a:r>
            <a:r>
              <a:rPr lang="en-US" sz="2200" dirty="0"/>
              <a:t>, senescence and biomass partitioning as well as water stress</a:t>
            </a:r>
            <a:r>
              <a:rPr lang="en-US" sz="2200" b="1" dirty="0"/>
              <a:t> thresholds</a:t>
            </a:r>
            <a:r>
              <a:rPr lang="en-US" sz="2200" dirty="0"/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Water stresses are estimated from the </a:t>
            </a:r>
            <a:r>
              <a:rPr lang="en-US" sz="2200" b="1" dirty="0"/>
              <a:t>soil water content </a:t>
            </a:r>
            <a:r>
              <a:rPr lang="en-US" sz="2200" dirty="0"/>
              <a:t>or from </a:t>
            </a:r>
            <a:r>
              <a:rPr lang="en-US" sz="2200" b="1" dirty="0"/>
              <a:t>the ratio of actual to potential evapotranspiration</a:t>
            </a:r>
            <a:r>
              <a:rPr lang="en-US" sz="2200" dirty="0"/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Crop models and field experience help to set </a:t>
            </a:r>
            <a:r>
              <a:rPr lang="en-US" sz="2200" b="1" dirty="0"/>
              <a:t>rational automatic irrigation schedules</a:t>
            </a:r>
            <a:r>
              <a:rPr lang="en-US" sz="2200" dirty="0"/>
              <a:t>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Remote and proximal sensing data </a:t>
            </a:r>
            <a:r>
              <a:rPr lang="en-US" sz="2200" dirty="0"/>
              <a:t>help to improve model simulations, obtaining more accurate</a:t>
            </a:r>
            <a:r>
              <a:rPr lang="en-US" sz="2200" b="1" dirty="0"/>
              <a:t> estimations of irrigation requirements and irrigation water productivity</a:t>
            </a:r>
            <a:r>
              <a:rPr lang="en-US" sz="2200" dirty="0"/>
              <a:t>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76649B6-2940-4EFF-A156-4CEDB9E366B8}"/>
              </a:ext>
            </a:extLst>
          </p:cNvPr>
          <p:cNvSpPr txBox="1">
            <a:spLocks/>
          </p:cNvSpPr>
          <p:nvPr/>
        </p:nvSpPr>
        <p:spPr>
          <a:xfrm>
            <a:off x="0" y="125"/>
            <a:ext cx="9326880" cy="731520"/>
          </a:xfrm>
          <a:prstGeom prst="rect">
            <a:avLst/>
          </a:prstGeom>
          <a:solidFill>
            <a:srgbClr val="3333FF">
              <a:alpha val="20000"/>
            </a:srgb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Defining irrigation thresholds in remote sensing-based decision support systems:</a:t>
            </a:r>
            <a:br>
              <a:rPr lang="en-GB"/>
            </a:br>
            <a:r>
              <a:rPr lang="en-GB"/>
              <a:t>a review of crop models mechanistic descriptions of crop water stress</a:t>
            </a:r>
            <a:r>
              <a:rPr lang="en-GB" b="0"/>
              <a:t> 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08111F-CCF3-474A-A7C4-9A78818624AC}"/>
              </a:ext>
            </a:extLst>
          </p:cNvPr>
          <p:cNvSpPr txBox="1"/>
          <p:nvPr/>
        </p:nvSpPr>
        <p:spPr>
          <a:xfrm>
            <a:off x="2968283" y="6430648"/>
            <a:ext cx="1146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7-May-2020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E4D6B8-CA48-4E35-83A0-DDBBF3A74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CONSIDERATIONS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031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10329-D931-48F6-8EB2-61A931444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8321041" cy="365760"/>
          </a:xfrm>
          <a:prstGeom prst="rect">
            <a:avLst/>
          </a:prstGeom>
        </p:spPr>
        <p:txBody>
          <a:bodyPr/>
          <a:lstStyle/>
          <a:p>
            <a:r>
              <a:rPr lang="en-GB"/>
              <a:t>Session HS6.8   Irrigation estimates and management from remote sensing and hydrological modelling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85DCFD-8CAD-4E05-A7B5-050CCA8A1500}"/>
              </a:ext>
            </a:extLst>
          </p:cNvPr>
          <p:cNvSpPr txBox="1"/>
          <p:nvPr/>
        </p:nvSpPr>
        <p:spPr>
          <a:xfrm>
            <a:off x="3409950" y="2844225"/>
            <a:ext cx="5372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3333FF"/>
                </a:solidFill>
              </a:rPr>
              <a:t>THANKS FOR THE ATTENTION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7ADDBE0-B1DC-422C-909B-CB6B9F698E6F}"/>
              </a:ext>
            </a:extLst>
          </p:cNvPr>
          <p:cNvSpPr txBox="1">
            <a:spLocks/>
          </p:cNvSpPr>
          <p:nvPr/>
        </p:nvSpPr>
        <p:spPr>
          <a:xfrm>
            <a:off x="0" y="125"/>
            <a:ext cx="9326880" cy="731520"/>
          </a:xfrm>
          <a:prstGeom prst="rect">
            <a:avLst/>
          </a:prstGeom>
          <a:solidFill>
            <a:srgbClr val="3333FF">
              <a:alpha val="20000"/>
            </a:srgbClr>
          </a:solidFill>
        </p:spPr>
        <p:txBody>
          <a:bodyPr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Defining irrigation thresholds in remote sensing-based decision support systems:</a:t>
            </a:r>
            <a:br>
              <a:rPr lang="en-GB"/>
            </a:br>
            <a:r>
              <a:rPr lang="en-GB"/>
              <a:t>a review of crop models mechanistic descriptions of crop water stress</a:t>
            </a:r>
            <a:r>
              <a:rPr lang="en-GB" b="0"/>
              <a:t> </a:t>
            </a:r>
            <a:endParaRPr lang="en-GB" dirty="0"/>
          </a:p>
        </p:txBody>
      </p:sp>
      <p:pic>
        <p:nvPicPr>
          <p:cNvPr id="8" name="Picture 7" descr="A picture containing food&#10;&#10;Description automatically generated">
            <a:extLst>
              <a:ext uri="{FF2B5EF4-FFF2-40B4-BE49-F238E27FC236}">
                <a16:creationId xmlns:a16="http://schemas.microsoft.com/office/drawing/2014/main" id="{5122EDD6-3096-4C96-906A-EE6BFF9BD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880" y="0"/>
            <a:ext cx="2865120" cy="12468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9A858F-F0F4-4C99-8A77-4A29CDC900E6}"/>
              </a:ext>
            </a:extLst>
          </p:cNvPr>
          <p:cNvSpPr txBox="1"/>
          <p:nvPr/>
        </p:nvSpPr>
        <p:spPr>
          <a:xfrm>
            <a:off x="2968283" y="6430648"/>
            <a:ext cx="11465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7-May-2020</a:t>
            </a:r>
          </a:p>
        </p:txBody>
      </p:sp>
    </p:spTree>
    <p:extLst>
      <p:ext uri="{BB962C8B-B14F-4D97-AF65-F5344CB8AC3E}">
        <p14:creationId xmlns:p14="http://schemas.microsoft.com/office/powerpoint/2010/main" val="3249103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2693</TotalTime>
  <Words>1732</Words>
  <Application>Microsoft Office PowerPoint</Application>
  <PresentationFormat>Widescreen</PresentationFormat>
  <Paragraphs>416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Tolomio Massimo</dc:creator>
  <cp:lastModifiedBy>Tolomio Massimo</cp:lastModifiedBy>
  <cp:revision>224</cp:revision>
  <dcterms:created xsi:type="dcterms:W3CDTF">2020-04-29T08:25:56Z</dcterms:created>
  <dcterms:modified xsi:type="dcterms:W3CDTF">2020-05-05T20:20:31Z</dcterms:modified>
</cp:coreProperties>
</file>