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7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982748-707F-C747-8B73-00450156AC8C}" v="29" dt="2020-04-27T13:08:27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, Wenjia" userId="a6e0b2d2-f9ce-4263-aaf9-56125ab0f28d" providerId="ADAL" clId="{5E982748-707F-C747-8B73-00450156AC8C}"/>
    <pc:docChg chg="custSel modSld">
      <pc:chgData name="Cai, Wenjia" userId="a6e0b2d2-f9ce-4263-aaf9-56125ab0f28d" providerId="ADAL" clId="{5E982748-707F-C747-8B73-00450156AC8C}" dt="2020-04-27T13:08:51.908" v="34" actId="14100"/>
      <pc:docMkLst>
        <pc:docMk/>
      </pc:docMkLst>
      <pc:sldChg chg="addSp delSp modSp">
        <pc:chgData name="Cai, Wenjia" userId="a6e0b2d2-f9ce-4263-aaf9-56125ab0f28d" providerId="ADAL" clId="{5E982748-707F-C747-8B73-00450156AC8C}" dt="2020-04-27T13:08:51.908" v="34" actId="14100"/>
        <pc:sldMkLst>
          <pc:docMk/>
          <pc:sldMk cId="1188391822" sldId="256"/>
        </pc:sldMkLst>
        <pc:picChg chg="add mod modCrop">
          <ac:chgData name="Cai, Wenjia" userId="a6e0b2d2-f9ce-4263-aaf9-56125ab0f28d" providerId="ADAL" clId="{5E982748-707F-C747-8B73-00450156AC8C}" dt="2020-04-27T13:07:40.514" v="17" actId="1037"/>
          <ac:picMkLst>
            <pc:docMk/>
            <pc:sldMk cId="1188391822" sldId="256"/>
            <ac:picMk id="5" creationId="{FFB0E01E-534E-374B-A3D4-4DE0CB42AB81}"/>
          </ac:picMkLst>
        </pc:picChg>
        <pc:picChg chg="add del mod">
          <ac:chgData name="Cai, Wenjia" userId="a6e0b2d2-f9ce-4263-aaf9-56125ab0f28d" providerId="ADAL" clId="{5E982748-707F-C747-8B73-00450156AC8C}" dt="2020-04-27T13:08:24.345" v="28" actId="478"/>
          <ac:picMkLst>
            <pc:docMk/>
            <pc:sldMk cId="1188391822" sldId="256"/>
            <ac:picMk id="6" creationId="{4B313BC8-CA9F-1E4C-BCE7-5A0D6E00B424}"/>
          </ac:picMkLst>
        </pc:picChg>
        <pc:picChg chg="add mod modCrop">
          <ac:chgData name="Cai, Wenjia" userId="a6e0b2d2-f9ce-4263-aaf9-56125ab0f28d" providerId="ADAL" clId="{5E982748-707F-C747-8B73-00450156AC8C}" dt="2020-04-27T13:08:51.908" v="34" actId="14100"/>
          <ac:picMkLst>
            <pc:docMk/>
            <pc:sldMk cId="1188391822" sldId="256"/>
            <ac:picMk id="7" creationId="{30B7DC79-8991-6242-97E9-4051DCB509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2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1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0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1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3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7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7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6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4/27/20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86BC-B423-C346-8836-C532E53F9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Sensitivity of global gross primary production to environmental drivers</a:t>
            </a:r>
            <a:endParaRPr lang="en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5E484-4A51-F04F-AC3C-12C152C830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extent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climate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affecting</a:t>
            </a:r>
            <a:r>
              <a:rPr lang="zh-CN" altLang="en-US" dirty="0"/>
              <a:t> </a:t>
            </a:r>
            <a:r>
              <a:rPr lang="en-US" altLang="zh-CN" dirty="0"/>
              <a:t>plant</a:t>
            </a:r>
            <a:r>
              <a:rPr lang="zh-CN" altLang="en-US" dirty="0"/>
              <a:t> </a:t>
            </a:r>
            <a:r>
              <a:rPr lang="en-US" altLang="zh-CN" dirty="0"/>
              <a:t>growth?</a:t>
            </a:r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D593A-B221-2544-B8A7-3B8ABA47F8B0}"/>
              </a:ext>
            </a:extLst>
          </p:cNvPr>
          <p:cNvSpPr txBox="1"/>
          <p:nvPr/>
        </p:nvSpPr>
        <p:spPr>
          <a:xfrm>
            <a:off x="9303026" y="5734878"/>
            <a:ext cx="2374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Wenjia</a:t>
            </a:r>
            <a:r>
              <a:rPr lang="zh-CN" altLang="en-US" sz="1400" dirty="0"/>
              <a:t> </a:t>
            </a:r>
            <a:r>
              <a:rPr lang="en-US" altLang="zh-CN" sz="1400" dirty="0"/>
              <a:t>Cai,</a:t>
            </a:r>
            <a:r>
              <a:rPr lang="zh-CN" altLang="en-US" sz="1400" dirty="0"/>
              <a:t> </a:t>
            </a:r>
            <a:r>
              <a:rPr lang="en-US" altLang="zh-CN" sz="1400" dirty="0"/>
              <a:t>Iain</a:t>
            </a:r>
            <a:r>
              <a:rPr lang="zh-CN" altLang="en-US" sz="1400" dirty="0"/>
              <a:t> </a:t>
            </a:r>
            <a:r>
              <a:rPr lang="en-US" altLang="zh-CN" sz="1400" dirty="0"/>
              <a:t>Colin</a:t>
            </a:r>
            <a:r>
              <a:rPr lang="zh-CN" altLang="en-US" sz="1400" dirty="0"/>
              <a:t> </a:t>
            </a:r>
            <a:r>
              <a:rPr lang="en-US" altLang="zh-CN" sz="1400" dirty="0"/>
              <a:t>Prentice</a:t>
            </a:r>
            <a:endParaRPr lang="en-CN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0E01E-534E-374B-A3D4-4DE0CB42A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60" b="25920"/>
          <a:stretch/>
        </p:blipFill>
        <p:spPr>
          <a:xfrm>
            <a:off x="9204170" y="6202018"/>
            <a:ext cx="1739900" cy="566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B7DC79-8991-6242-97E9-4051DCB50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9" r="17135"/>
          <a:stretch/>
        </p:blipFill>
        <p:spPr>
          <a:xfrm>
            <a:off x="11096368" y="6091926"/>
            <a:ext cx="878472" cy="7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60FCC-411D-EB41-8672-4142FED99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970" y="5006151"/>
            <a:ext cx="8350107" cy="76811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altLang="zh-CN" sz="4800" dirty="0">
                <a:solidFill>
                  <a:schemeClr val="accent1"/>
                </a:solidFill>
                <a:latin typeface="+mj-lt"/>
              </a:rPr>
              <a:t>Why</a:t>
            </a:r>
            <a:r>
              <a:rPr lang="zh-CN" altLang="en-US" sz="4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altLang="zh-CN" sz="4800" dirty="0">
                <a:solidFill>
                  <a:schemeClr val="accent1"/>
                </a:solidFill>
                <a:latin typeface="+mj-lt"/>
              </a:rPr>
              <a:t>gross</a:t>
            </a:r>
            <a:r>
              <a:rPr lang="zh-CN" altLang="en-US" sz="4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altLang="zh-CN" sz="4800" dirty="0">
                <a:solidFill>
                  <a:schemeClr val="accent1"/>
                </a:solidFill>
                <a:latin typeface="+mj-lt"/>
              </a:rPr>
              <a:t>primary</a:t>
            </a:r>
            <a:r>
              <a:rPr lang="zh-CN" altLang="en-US" sz="4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altLang="zh-CN" sz="4800" dirty="0">
                <a:solidFill>
                  <a:schemeClr val="accent1"/>
                </a:solidFill>
                <a:latin typeface="+mj-lt"/>
              </a:rPr>
              <a:t>production</a:t>
            </a:r>
            <a:r>
              <a:rPr lang="zh-CN" altLang="en-US" sz="4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altLang="zh-CN" sz="4800" dirty="0">
                <a:solidFill>
                  <a:schemeClr val="accent1"/>
                </a:solidFill>
                <a:latin typeface="+mj-lt"/>
              </a:rPr>
              <a:t>(GPP)?</a:t>
            </a:r>
            <a:endParaRPr lang="en-US" sz="4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5A8CC-B6B5-6F4C-A18E-2D062CFE369C}"/>
              </a:ext>
            </a:extLst>
          </p:cNvPr>
          <p:cNvSpPr txBox="1"/>
          <p:nvPr/>
        </p:nvSpPr>
        <p:spPr>
          <a:xfrm>
            <a:off x="3510587" y="834887"/>
            <a:ext cx="84693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/>
              <a:t>Gross</a:t>
            </a:r>
            <a:r>
              <a:rPr lang="zh-CN" altLang="en-US" sz="2400" dirty="0"/>
              <a:t> </a:t>
            </a:r>
            <a:r>
              <a:rPr lang="en-US" altLang="zh-CN" sz="2400" dirty="0"/>
              <a:t>primary</a:t>
            </a:r>
            <a:r>
              <a:rPr lang="zh-CN" altLang="en-US" sz="2400" dirty="0"/>
              <a:t> </a:t>
            </a:r>
            <a:r>
              <a:rPr lang="en-US" altLang="zh-CN" sz="2400" dirty="0"/>
              <a:t>production</a:t>
            </a:r>
            <a:r>
              <a:rPr lang="zh-CN" altLang="en-US" sz="2400" dirty="0"/>
              <a:t> </a:t>
            </a:r>
            <a:r>
              <a:rPr lang="en-US" altLang="zh-CN" sz="2400" dirty="0"/>
              <a:t>(GPP)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one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largest</a:t>
            </a:r>
            <a:r>
              <a:rPr lang="zh-CN" altLang="en-US" sz="2400" dirty="0"/>
              <a:t> </a:t>
            </a:r>
            <a:r>
              <a:rPr lang="en-US" altLang="zh-CN" sz="2400" dirty="0"/>
              <a:t>carbon</a:t>
            </a:r>
            <a:r>
              <a:rPr lang="zh-CN" altLang="en-US" sz="2400" dirty="0"/>
              <a:t> </a:t>
            </a:r>
            <a:r>
              <a:rPr lang="en-US" altLang="zh-CN" sz="2400" dirty="0"/>
              <a:t>flux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carbon</a:t>
            </a:r>
            <a:r>
              <a:rPr lang="zh-CN" altLang="en-US" sz="2400" dirty="0"/>
              <a:t> </a:t>
            </a:r>
            <a:r>
              <a:rPr lang="en-US" altLang="zh-CN" sz="2400" dirty="0"/>
              <a:t>cycle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/>
              <a:t>Increased</a:t>
            </a:r>
            <a:r>
              <a:rPr lang="zh-CN" altLang="en-US" sz="2400" dirty="0"/>
              <a:t> </a:t>
            </a:r>
            <a:r>
              <a:rPr lang="en-US" altLang="zh-CN" sz="2400" dirty="0"/>
              <a:t>photosynthesis</a:t>
            </a:r>
            <a:r>
              <a:rPr lang="zh-CN" altLang="en-US" sz="2400" dirty="0"/>
              <a:t> </a:t>
            </a:r>
            <a:r>
              <a:rPr lang="en-US" altLang="zh-CN" sz="2400" dirty="0"/>
              <a:t>rate</a:t>
            </a:r>
            <a:r>
              <a:rPr lang="zh-CN" altLang="en-US" sz="2400" dirty="0"/>
              <a:t> </a:t>
            </a:r>
            <a:r>
              <a:rPr lang="en-US" altLang="zh-CN" sz="2400" dirty="0"/>
              <a:t>induced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surging</a:t>
            </a:r>
            <a:r>
              <a:rPr lang="zh-CN" altLang="en-US" sz="2400" dirty="0"/>
              <a:t> </a:t>
            </a:r>
            <a:r>
              <a:rPr lang="en-US" altLang="zh-CN" sz="2400" dirty="0"/>
              <a:t>CO2</a:t>
            </a:r>
            <a:r>
              <a:rPr lang="zh-CN" altLang="en-US" sz="2400" dirty="0"/>
              <a:t> </a:t>
            </a:r>
            <a:r>
              <a:rPr lang="en-US" altLang="zh-CN" sz="2400" dirty="0"/>
              <a:t>levels</a:t>
            </a:r>
            <a:r>
              <a:rPr lang="zh-CN" altLang="en-US" sz="2400" dirty="0"/>
              <a:t> </a:t>
            </a:r>
            <a:r>
              <a:rPr lang="en-US" altLang="zh-CN" sz="2400" dirty="0"/>
              <a:t>has</a:t>
            </a:r>
            <a:r>
              <a:rPr lang="zh-CN" altLang="en-US" sz="2400" dirty="0"/>
              <a:t> </a:t>
            </a:r>
            <a:r>
              <a:rPr lang="en-US" altLang="zh-CN" sz="2400" dirty="0"/>
              <a:t>absorbed</a:t>
            </a:r>
            <a:r>
              <a:rPr lang="zh-CN" altLang="en-US" sz="2400" dirty="0"/>
              <a:t> </a:t>
            </a:r>
            <a:r>
              <a:rPr lang="en-US" altLang="zh-CN" sz="2400" dirty="0"/>
              <a:t>over</a:t>
            </a:r>
            <a:r>
              <a:rPr lang="zh-CN" altLang="en-US" sz="2400" dirty="0"/>
              <a:t> </a:t>
            </a:r>
            <a:r>
              <a:rPr lang="en-US" altLang="zh-CN" sz="2400" dirty="0"/>
              <a:t>1/3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anthropogenic</a:t>
            </a:r>
            <a:r>
              <a:rPr lang="zh-CN" altLang="en-US" sz="2400" dirty="0"/>
              <a:t> </a:t>
            </a:r>
            <a:r>
              <a:rPr lang="en-US" altLang="zh-CN" sz="2400" dirty="0"/>
              <a:t>CO2</a:t>
            </a:r>
            <a:r>
              <a:rPr lang="zh-CN" altLang="en-US" sz="2400" dirty="0"/>
              <a:t> </a:t>
            </a:r>
            <a:r>
              <a:rPr lang="en-US" altLang="zh-CN" sz="2400" dirty="0"/>
              <a:t>emission.</a:t>
            </a:r>
            <a:r>
              <a:rPr lang="zh-CN" altLang="en-US" sz="2400" dirty="0"/>
              <a:t> </a:t>
            </a:r>
            <a:r>
              <a:rPr lang="en-US" altLang="zh-CN" sz="2400" dirty="0"/>
              <a:t>This</a:t>
            </a:r>
            <a:r>
              <a:rPr lang="zh-CN" altLang="en-US" sz="2400" dirty="0"/>
              <a:t> </a:t>
            </a:r>
            <a:r>
              <a:rPr lang="en-US" altLang="zh-CN" sz="2400" dirty="0"/>
              <a:t>increased</a:t>
            </a:r>
            <a:r>
              <a:rPr lang="zh-CN" altLang="en-US" sz="2400" dirty="0"/>
              <a:t> </a:t>
            </a:r>
            <a:r>
              <a:rPr lang="en-US" altLang="zh-CN" sz="2400" dirty="0"/>
              <a:t>GPP</a:t>
            </a:r>
            <a:r>
              <a:rPr lang="zh-CN" altLang="en-US" sz="2400" dirty="0"/>
              <a:t> </a:t>
            </a:r>
            <a:r>
              <a:rPr lang="en-US" altLang="zh-CN" sz="2400" dirty="0"/>
              <a:t>has</a:t>
            </a:r>
            <a:r>
              <a:rPr lang="zh-CN" altLang="en-US" sz="2400" dirty="0"/>
              <a:t> </a:t>
            </a:r>
            <a:r>
              <a:rPr lang="en-US" altLang="zh-CN" sz="2400" dirty="0"/>
              <a:t>partially</a:t>
            </a:r>
            <a:r>
              <a:rPr lang="zh-CN" altLang="en-US" sz="2400" dirty="0"/>
              <a:t> </a:t>
            </a:r>
            <a:r>
              <a:rPr lang="en-US" altLang="zh-CN" sz="2400" dirty="0"/>
              <a:t>offset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effect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global</a:t>
            </a:r>
            <a:r>
              <a:rPr lang="zh-CN" altLang="en-US" sz="2400" dirty="0"/>
              <a:t> </a:t>
            </a:r>
            <a:r>
              <a:rPr lang="en-US" altLang="zh-CN" sz="2400" dirty="0"/>
              <a:t>warming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2400" dirty="0"/>
              <a:t>Uncertainty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GPP</a:t>
            </a:r>
            <a:r>
              <a:rPr lang="zh-CN" altLang="en-US" sz="2400" dirty="0"/>
              <a:t> </a:t>
            </a:r>
            <a:r>
              <a:rPr lang="en-US" altLang="zh-CN" sz="2400" dirty="0"/>
              <a:t>estimates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effects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environmental</a:t>
            </a:r>
            <a:r>
              <a:rPr lang="zh-CN" altLang="en-US" sz="2400" dirty="0"/>
              <a:t> </a:t>
            </a:r>
            <a:r>
              <a:rPr lang="en-US" altLang="zh-CN" sz="2400" dirty="0"/>
              <a:t>drivers</a:t>
            </a:r>
            <a:r>
              <a:rPr lang="zh-CN" altLang="en-US" sz="2400" dirty="0"/>
              <a:t> </a:t>
            </a:r>
            <a:r>
              <a:rPr lang="en-US" altLang="zh-CN" sz="2400" dirty="0"/>
              <a:t>persist,</a:t>
            </a:r>
            <a:r>
              <a:rPr lang="zh-CN" altLang="en-US" sz="2400" dirty="0"/>
              <a:t> </a:t>
            </a:r>
            <a:r>
              <a:rPr lang="en-US" altLang="zh-CN" sz="2400" dirty="0"/>
              <a:t>hindering</a:t>
            </a:r>
            <a:r>
              <a:rPr lang="zh-CN" altLang="en-US" sz="2400" dirty="0"/>
              <a:t> </a:t>
            </a:r>
            <a:r>
              <a:rPr lang="en-US" altLang="zh-CN" sz="2400" dirty="0"/>
              <a:t>future</a:t>
            </a:r>
            <a:r>
              <a:rPr lang="zh-CN" altLang="en-US" sz="2400" dirty="0"/>
              <a:t> </a:t>
            </a:r>
            <a:r>
              <a:rPr lang="en-US" altLang="zh-CN" sz="2400" dirty="0"/>
              <a:t>GPP</a:t>
            </a:r>
            <a:r>
              <a:rPr lang="zh-CN" altLang="en-US" sz="2400" dirty="0"/>
              <a:t> </a:t>
            </a:r>
            <a:r>
              <a:rPr lang="en-US" altLang="zh-CN" sz="2400" dirty="0"/>
              <a:t>projection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strategies</a:t>
            </a:r>
            <a:r>
              <a:rPr lang="zh-CN" altLang="en-US" sz="2400" dirty="0"/>
              <a:t> </a:t>
            </a:r>
            <a:r>
              <a:rPr lang="en-US" altLang="zh-CN" sz="2400" dirty="0"/>
              <a:t>under</a:t>
            </a:r>
            <a:r>
              <a:rPr lang="zh-CN" altLang="en-US" sz="2400" dirty="0"/>
              <a:t> </a:t>
            </a:r>
            <a:r>
              <a:rPr lang="en-US" altLang="zh-CN" sz="2400" dirty="0"/>
              <a:t>climate</a:t>
            </a:r>
            <a:r>
              <a:rPr lang="zh-CN" altLang="en-US" sz="2400" dirty="0"/>
              <a:t> </a:t>
            </a:r>
            <a:r>
              <a:rPr lang="en-US" altLang="zh-CN" sz="2400" dirty="0"/>
              <a:t>change</a:t>
            </a:r>
            <a:endParaRPr lang="en-C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A2444-2752-5A4B-BD24-E469BEA8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097" y="649581"/>
            <a:ext cx="3824068" cy="2865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FAE081-7C4D-9047-BB36-FC393AA3F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51709"/>
          <a:stretch/>
        </p:blipFill>
        <p:spPr>
          <a:xfrm>
            <a:off x="215120" y="3514812"/>
            <a:ext cx="2900846" cy="237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8D5CB0-0D94-E748-BB96-3A947F90960C}"/>
              </a:ext>
            </a:extLst>
          </p:cNvPr>
          <p:cNvSpPr txBox="1"/>
          <p:nvPr/>
        </p:nvSpPr>
        <p:spPr>
          <a:xfrm>
            <a:off x="10412963" y="6519446"/>
            <a:ext cx="1789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/>
              <a:t>Keenan</a:t>
            </a:r>
            <a:r>
              <a:rPr lang="zh-CN" altLang="en-US" sz="1600" dirty="0"/>
              <a:t> </a:t>
            </a:r>
            <a:r>
              <a:rPr lang="en-US" altLang="zh-CN" sz="1600" dirty="0"/>
              <a:t>et</a:t>
            </a:r>
            <a:r>
              <a:rPr lang="zh-CN" altLang="en-US" sz="1600" dirty="0"/>
              <a:t> </a:t>
            </a:r>
            <a:r>
              <a:rPr lang="en-US" altLang="zh-CN" sz="1600" dirty="0"/>
              <a:t>al.,</a:t>
            </a:r>
            <a:r>
              <a:rPr lang="zh-CN" altLang="en-US" sz="1600" dirty="0"/>
              <a:t> </a:t>
            </a:r>
            <a:r>
              <a:rPr lang="en-US" altLang="zh-CN" sz="1600" dirty="0"/>
              <a:t>2016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153890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0BB31E-A059-B648-A24E-9F3C11E1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47707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model?</a:t>
            </a:r>
            <a:endParaRPr lang="en-C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38B2F-84B4-1943-A369-5AE19EFD9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1798983"/>
            <a:ext cx="2834640" cy="4017183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data-driven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hinge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availability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sufficient</a:t>
            </a:r>
            <a:r>
              <a:rPr lang="zh-CN" altLang="en-US" dirty="0"/>
              <a:t> </a:t>
            </a:r>
            <a:r>
              <a:rPr lang="en-US" altLang="zh-CN" dirty="0"/>
              <a:t>data,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often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poorly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conditions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dirty="0"/>
              <a:t>Process-based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numerous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distinguishing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PFTs,</a:t>
            </a:r>
            <a:r>
              <a:rPr lang="zh-CN" altLang="en-US" dirty="0"/>
              <a:t> </a:t>
            </a:r>
            <a:r>
              <a:rPr lang="en-US" altLang="zh-CN" dirty="0"/>
              <a:t>thus</a:t>
            </a:r>
            <a:r>
              <a:rPr lang="zh-CN" altLang="en-US" dirty="0"/>
              <a:t> </a:t>
            </a:r>
            <a:r>
              <a:rPr lang="en-US" altLang="zh-CN" dirty="0"/>
              <a:t>difficult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mechanistic</a:t>
            </a:r>
            <a:r>
              <a:rPr lang="zh-CN" altLang="en-US" dirty="0"/>
              <a:t> </a:t>
            </a:r>
            <a:r>
              <a:rPr lang="en-US" altLang="zh-CN" dirty="0"/>
              <a:t>approach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unifies</a:t>
            </a:r>
            <a:r>
              <a:rPr lang="zh-CN" altLang="en-US" dirty="0"/>
              <a:t> </a:t>
            </a:r>
            <a:r>
              <a:rPr lang="en-US" altLang="zh-CN" dirty="0"/>
              <a:t>Farquhar</a:t>
            </a:r>
            <a:r>
              <a:rPr lang="zh-CN" altLang="en-US" dirty="0"/>
              <a:t> </a:t>
            </a:r>
            <a:r>
              <a:rPr lang="en-US" altLang="zh-CN" dirty="0"/>
              <a:t>biochemical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LUE</a:t>
            </a:r>
            <a:r>
              <a:rPr lang="zh-CN" altLang="en-US" dirty="0"/>
              <a:t> </a:t>
            </a:r>
            <a:r>
              <a:rPr lang="en-US" altLang="zh-CN" dirty="0"/>
              <a:t>model,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performed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against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GPP</a:t>
            </a:r>
            <a:r>
              <a:rPr lang="zh-CN" altLang="en-US" dirty="0"/>
              <a:t> </a:t>
            </a:r>
            <a:r>
              <a:rPr lang="en-US" altLang="zh-CN" dirty="0"/>
              <a:t>products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70BC29-F985-A54C-9BB2-300204EAD8DE}"/>
              </a:ext>
            </a:extLst>
          </p:cNvPr>
          <p:cNvGrpSpPr/>
          <p:nvPr/>
        </p:nvGrpSpPr>
        <p:grpSpPr>
          <a:xfrm>
            <a:off x="3454819" y="656676"/>
            <a:ext cx="3653851" cy="5544648"/>
            <a:chOff x="419724" y="329784"/>
            <a:chExt cx="4287187" cy="65053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08AF67-35BF-7B4C-BF6E-347131BE4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3" t="4566" r="7783" b="5364"/>
            <a:stretch/>
          </p:blipFill>
          <p:spPr>
            <a:xfrm>
              <a:off x="419724" y="329784"/>
              <a:ext cx="4287187" cy="650535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01F1C4-0850-F547-ADF3-38E615A7987E}"/>
                </a:ext>
              </a:extLst>
            </p:cNvPr>
            <p:cNvCxnSpPr/>
            <p:nvPr/>
          </p:nvCxnSpPr>
          <p:spPr>
            <a:xfrm>
              <a:off x="1011836" y="3814997"/>
              <a:ext cx="313245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C4FDDE-D464-424E-BBE0-F0A9BE9009B6}"/>
                </a:ext>
              </a:extLst>
            </p:cNvPr>
            <p:cNvCxnSpPr/>
            <p:nvPr/>
          </p:nvCxnSpPr>
          <p:spPr>
            <a:xfrm rot="5400000">
              <a:off x="-530179" y="3391780"/>
              <a:ext cx="5454015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62CA49-5639-F349-A729-0494DA112CF2}"/>
                </a:ext>
              </a:extLst>
            </p:cNvPr>
            <p:cNvCxnSpPr/>
            <p:nvPr/>
          </p:nvCxnSpPr>
          <p:spPr>
            <a:xfrm rot="8100000">
              <a:off x="727023" y="3390067"/>
              <a:ext cx="380555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D4BB1239-F4AF-D743-9717-DF3D2E507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670" y="831850"/>
            <a:ext cx="46228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37826C-4A8B-4AA5-BE8C-A755B1970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47C81-5765-4486-9BD1-E0EB32F4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C98F3A3-40EE-441A-B2C5-11D679551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CF81E6-4845-4DC0-84A6-AF070685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EFB5B-080C-E04E-96DB-0EFFF8A8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altLang="zh-CN" spc="-100" dirty="0"/>
              <a:t>Contribution</a:t>
            </a:r>
            <a:r>
              <a:rPr lang="zh-CN" altLang="en-US" spc="-100" dirty="0"/>
              <a:t> </a:t>
            </a:r>
            <a:r>
              <a:rPr lang="en-US" altLang="zh-CN" spc="-100" dirty="0"/>
              <a:t>of</a:t>
            </a:r>
            <a:r>
              <a:rPr lang="zh-CN" altLang="en-US" spc="-100" dirty="0"/>
              <a:t> </a:t>
            </a:r>
            <a:r>
              <a:rPr lang="en-US" altLang="zh-CN" spc="-100" dirty="0"/>
              <a:t>drivers</a:t>
            </a:r>
            <a:r>
              <a:rPr lang="zh-CN" altLang="en-US" spc="-100" dirty="0"/>
              <a:t> </a:t>
            </a:r>
            <a:r>
              <a:rPr lang="en-US" altLang="zh-CN" spc="-100" dirty="0"/>
              <a:t>to</a:t>
            </a:r>
            <a:r>
              <a:rPr lang="zh-CN" altLang="en-US" spc="-100" dirty="0"/>
              <a:t> </a:t>
            </a:r>
            <a:r>
              <a:rPr lang="en-US" altLang="zh-CN" spc="-100" dirty="0"/>
              <a:t>total</a:t>
            </a:r>
            <a:r>
              <a:rPr lang="zh-CN" altLang="en-US" spc="-100" dirty="0"/>
              <a:t> </a:t>
            </a:r>
            <a:r>
              <a:rPr lang="en-US" altLang="zh-CN" spc="-100" dirty="0"/>
              <a:t>GPP</a:t>
            </a:r>
            <a:r>
              <a:rPr lang="zh-CN" altLang="en-US" spc="-100" dirty="0"/>
              <a:t> </a:t>
            </a:r>
            <a:r>
              <a:rPr lang="en-US" altLang="zh-CN" spc="-100" dirty="0"/>
              <a:t>change</a:t>
            </a:r>
            <a:r>
              <a:rPr lang="zh-CN" altLang="en-US" spc="-100" dirty="0"/>
              <a:t> </a:t>
            </a:r>
            <a:r>
              <a:rPr lang="en-US" altLang="zh-CN" spc="-100" dirty="0"/>
              <a:t>at</a:t>
            </a:r>
            <a:r>
              <a:rPr lang="zh-CN" altLang="en-US" spc="-100" dirty="0"/>
              <a:t> </a:t>
            </a:r>
            <a:r>
              <a:rPr lang="en-US" altLang="zh-CN" spc="-100" dirty="0"/>
              <a:t>site</a:t>
            </a:r>
            <a:r>
              <a:rPr lang="zh-CN" altLang="en-US" spc="-100" dirty="0"/>
              <a:t> </a:t>
            </a:r>
            <a:r>
              <a:rPr lang="en-US" altLang="zh-CN" spc="-100" dirty="0"/>
              <a:t>scale</a:t>
            </a:r>
            <a:endParaRPr lang="en-US" spc="-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DF6828-ACE4-9A4D-AF25-2E57880E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54" y="291491"/>
            <a:ext cx="10595113" cy="39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id="{7C0F0485-BC6A-6F4F-913B-7DADFB3D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05" y="1733676"/>
            <a:ext cx="10602391" cy="36048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A6D15D-05C9-614D-8692-23CFA9EDE721}"/>
              </a:ext>
            </a:extLst>
          </p:cNvPr>
          <p:cNvSpPr txBox="1">
            <a:spLocks/>
          </p:cNvSpPr>
          <p:nvPr/>
        </p:nvSpPr>
        <p:spPr>
          <a:xfrm>
            <a:off x="523197" y="389509"/>
            <a:ext cx="10210862" cy="10656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pc="-100" dirty="0">
                <a:solidFill>
                  <a:schemeClr val="tx1"/>
                </a:solidFill>
              </a:rPr>
              <a:t>Contribution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of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CO2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and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climate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to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GPP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trend</a:t>
            </a:r>
            <a:r>
              <a:rPr lang="zh-CN" altLang="en-US" spc="-100" dirty="0">
                <a:solidFill>
                  <a:schemeClr val="tx1"/>
                </a:solidFill>
              </a:rPr>
              <a:t> </a:t>
            </a:r>
            <a:r>
              <a:rPr lang="en-US" altLang="zh-CN" spc="-100" dirty="0">
                <a:solidFill>
                  <a:schemeClr val="tx1"/>
                </a:solidFill>
              </a:rPr>
              <a:t>globally</a:t>
            </a:r>
            <a:endParaRPr lang="en-US" spc="-1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76CB5-72C1-D14F-952E-5E4D2014A5C1}"/>
              </a:ext>
            </a:extLst>
          </p:cNvPr>
          <p:cNvSpPr txBox="1"/>
          <p:nvPr/>
        </p:nvSpPr>
        <p:spPr>
          <a:xfrm>
            <a:off x="1186249" y="5338488"/>
            <a:ext cx="473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100ppm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CO2,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GPP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model:</a:t>
            </a:r>
          </a:p>
          <a:p>
            <a:r>
              <a:rPr lang="en-US" altLang="zh-CN" dirty="0"/>
              <a:t>DGVMs:</a:t>
            </a:r>
            <a:endParaRPr lang="en-C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F2439-0241-534E-841C-3317606DEC50}"/>
              </a:ext>
            </a:extLst>
          </p:cNvPr>
          <p:cNvSpPr/>
          <p:nvPr/>
        </p:nvSpPr>
        <p:spPr>
          <a:xfrm>
            <a:off x="2211859" y="5721178"/>
            <a:ext cx="3196800" cy="160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082F5-4B95-1549-9CCB-C8A497B453F8}"/>
              </a:ext>
            </a:extLst>
          </p:cNvPr>
          <p:cNvSpPr/>
          <p:nvPr/>
        </p:nvSpPr>
        <p:spPr>
          <a:xfrm>
            <a:off x="2211859" y="5991498"/>
            <a:ext cx="3906000" cy="160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55AD7-78E8-4446-8ADD-AA795C535F83}"/>
              </a:ext>
            </a:extLst>
          </p:cNvPr>
          <p:cNvSpPr txBox="1"/>
          <p:nvPr/>
        </p:nvSpPr>
        <p:spPr>
          <a:xfrm>
            <a:off x="5494950" y="5627681"/>
            <a:ext cx="101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17.8</a:t>
            </a:r>
            <a:r>
              <a:rPr lang="zh-CN" altLang="en-US" sz="1600" dirty="0"/>
              <a:t>  </a:t>
            </a:r>
            <a:r>
              <a:rPr lang="en-US" altLang="zh-CN" sz="1600" dirty="0"/>
              <a:t>±</a:t>
            </a:r>
            <a:r>
              <a:rPr lang="zh-CN" altLang="en-US" sz="1600" dirty="0"/>
              <a:t> </a:t>
            </a:r>
            <a:r>
              <a:rPr lang="en-US" altLang="zh-CN" sz="1600" dirty="0"/>
              <a:t>0.8</a:t>
            </a:r>
            <a:endParaRPr lang="en-CN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7EA22-43D3-6D4C-A2A2-0EC3B166A229}"/>
              </a:ext>
            </a:extLst>
          </p:cNvPr>
          <p:cNvSpPr txBox="1"/>
          <p:nvPr/>
        </p:nvSpPr>
        <p:spPr>
          <a:xfrm>
            <a:off x="6204150" y="5902540"/>
            <a:ext cx="99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21.7</a:t>
            </a:r>
            <a:r>
              <a:rPr lang="zh-CN" altLang="en-US" sz="1600" dirty="0"/>
              <a:t>  </a:t>
            </a:r>
            <a:r>
              <a:rPr lang="en-US" altLang="zh-CN" sz="1600" dirty="0"/>
              <a:t>±</a:t>
            </a:r>
            <a:r>
              <a:rPr lang="zh-CN" altLang="en-US" sz="1600" dirty="0"/>
              <a:t> </a:t>
            </a:r>
            <a:r>
              <a:rPr lang="en-US" altLang="zh-CN" sz="1600" dirty="0"/>
              <a:t>0.7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33819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1A0068-FEF4-44DB-A95E-01F94BBC0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3FB93D-F8D4-4DFA-9893-8D6D5C523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" y="758952"/>
            <a:ext cx="262395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AFFDBC9-E5AA-8741-A85C-FBFA7AF78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02" y="591808"/>
            <a:ext cx="3783051" cy="45442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635A8B-6A6F-406F-ABC4-98B5D0CD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594" y="758951"/>
            <a:ext cx="5535397" cy="88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0EB721-D3D5-4018-8E2F-A95DA7F5D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30" y="5207429"/>
            <a:ext cx="5535397" cy="88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2CDDC23D-15BD-0F40-B317-DF6E3F795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6" r="5446"/>
          <a:stretch/>
        </p:blipFill>
        <p:spPr>
          <a:xfrm>
            <a:off x="5995143" y="1933434"/>
            <a:ext cx="5800843" cy="348925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13CA47-0818-4DE3-ACFB-6688B7819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7C594D23-CFB0-7A4B-BD71-760CF4C4C5AE}"/>
              </a:ext>
            </a:extLst>
          </p:cNvPr>
          <p:cNvSpPr txBox="1">
            <a:spLocks/>
          </p:cNvSpPr>
          <p:nvPr/>
        </p:nvSpPr>
        <p:spPr>
          <a:xfrm>
            <a:off x="492903" y="5469405"/>
            <a:ext cx="5381122" cy="47707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Contribution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drivers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06A19B3-A067-FB43-980F-A9F020B749E1}"/>
              </a:ext>
            </a:extLst>
          </p:cNvPr>
          <p:cNvSpPr txBox="1">
            <a:spLocks/>
          </p:cNvSpPr>
          <p:nvPr/>
        </p:nvSpPr>
        <p:spPr>
          <a:xfrm>
            <a:off x="6159346" y="1038253"/>
            <a:ext cx="5381122" cy="477078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influential</a:t>
            </a:r>
            <a:r>
              <a:rPr lang="zh-CN" altLang="en-US" dirty="0"/>
              <a:t> </a:t>
            </a:r>
            <a:r>
              <a:rPr lang="en-US" altLang="zh-CN" dirty="0"/>
              <a:t>driver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1803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211</Words>
  <Application>Microsoft Macintosh PowerPoint</Application>
  <PresentationFormat>Widescreen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Corbel</vt:lpstr>
      <vt:lpstr>Wingdings</vt:lpstr>
      <vt:lpstr>Wingdings 2</vt:lpstr>
      <vt:lpstr>Frame</vt:lpstr>
      <vt:lpstr>Sensitivity of global gross primary production to environmental drivers</vt:lpstr>
      <vt:lpstr>PowerPoint Presentation</vt:lpstr>
      <vt:lpstr>Why P model?</vt:lpstr>
      <vt:lpstr>Contribution of drivers to total GPP change at site scale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Sensitivity of global gross primary production to environmental drivers</dc:title>
  <dc:creator>Cai, Wenjia</dc:creator>
  <cp:lastModifiedBy>Cai, Wenjia</cp:lastModifiedBy>
  <cp:revision>3</cp:revision>
  <dcterms:created xsi:type="dcterms:W3CDTF">2020-04-27T08:04:10Z</dcterms:created>
  <dcterms:modified xsi:type="dcterms:W3CDTF">2020-04-27T13:08:53Z</dcterms:modified>
</cp:coreProperties>
</file>